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theme/theme5.xml" ContentType="application/vnd.openxmlformats-officedocument.theme+xml"/>
  <Override PartName="/ppt/slideLayouts/slideLayout18.xml" ContentType="application/vnd.openxmlformats-officedocument.presentationml.slideLayout+xml"/>
  <Override PartName="/ppt/theme/theme6.xml" ContentType="application/vnd.openxmlformats-officedocument.theme+xml"/>
  <Override PartName="/ppt/slideLayouts/slideLayout19.xml" ContentType="application/vnd.openxmlformats-officedocument.presentationml.slideLayout+xml"/>
  <Override PartName="/ppt/theme/theme7.xml" ContentType="application/vnd.openxmlformats-officedocument.theme+xml"/>
  <Override PartName="/ppt/slideLayouts/slideLayout20.xml" ContentType="application/vnd.openxmlformats-officedocument.presentationml.slideLayout+xml"/>
  <Override PartName="/ppt/theme/theme8.xml" ContentType="application/vnd.openxmlformats-officedocument.theme+xml"/>
  <Override PartName="/ppt/slideLayouts/slideLayout21.xml" ContentType="application/vnd.openxmlformats-officedocument.presentationml.slideLayout+xml"/>
  <Override PartName="/ppt/theme/theme9.xml" ContentType="application/vnd.openxmlformats-officedocument.theme+xml"/>
  <Override PartName="/ppt/slideLayouts/slideLayout22.xml" ContentType="application/vnd.openxmlformats-officedocument.presentationml.slideLayout+xml"/>
  <Override PartName="/ppt/theme/theme10.xml" ContentType="application/vnd.openxmlformats-officedocument.theme+xml"/>
  <Override PartName="/ppt/slideLayouts/slideLayout23.xml" ContentType="application/vnd.openxmlformats-officedocument.presentationml.slideLayout+xml"/>
  <Override PartName="/ppt/theme/theme11.xml" ContentType="application/vnd.openxmlformats-officedocument.theme+xml"/>
  <Override PartName="/ppt/slideLayouts/slideLayout24.xml" ContentType="application/vnd.openxmlformats-officedocument.presentationml.slideLayout+xml"/>
  <Override PartName="/ppt/theme/theme12.xml" ContentType="application/vnd.openxmlformats-officedocument.theme+xml"/>
  <Override PartName="/ppt/slideLayouts/slideLayout25.xml" ContentType="application/vnd.openxmlformats-officedocument.presentationml.slideLayout+xml"/>
  <Override PartName="/ppt/theme/theme13.xml" ContentType="application/vnd.openxmlformats-officedocument.theme+xml"/>
  <Override PartName="/ppt/slideLayouts/slideLayout26.xml" ContentType="application/vnd.openxmlformats-officedocument.presentationml.slideLayout+xml"/>
  <Override PartName="/ppt/theme/theme14.xml" ContentType="application/vnd.openxmlformats-officedocument.theme+xml"/>
  <Override PartName="/ppt/slideLayouts/slideLayout27.xml" ContentType="application/vnd.openxmlformats-officedocument.presentationml.slideLayout+xml"/>
  <Override PartName="/ppt/theme/theme15.xml" ContentType="application/vnd.openxmlformats-officedocument.theme+xml"/>
  <Override PartName="/ppt/slideLayouts/slideLayout28.xml" ContentType="application/vnd.openxmlformats-officedocument.presentationml.slideLayout+xml"/>
  <Override PartName="/ppt/theme/theme16.xml" ContentType="application/vnd.openxmlformats-officedocument.theme+xml"/>
  <Override PartName="/ppt/slideLayouts/slideLayout29.xml" ContentType="application/vnd.openxmlformats-officedocument.presentationml.slideLayout+xml"/>
  <Override PartName="/ppt/theme/theme17.xml" ContentType="application/vnd.openxmlformats-officedocument.theme+xml"/>
  <Override PartName="/ppt/slideLayouts/slideLayout30.xml" ContentType="application/vnd.openxmlformats-officedocument.presentationml.slideLayout+xml"/>
  <Override PartName="/ppt/theme/theme18.xml" ContentType="application/vnd.openxmlformats-officedocument.theme+xml"/>
  <Override PartName="/ppt/slideLayouts/slideLayout31.xml" ContentType="application/vnd.openxmlformats-officedocument.presentationml.slideLayout+xml"/>
  <Override PartName="/ppt/theme/theme19.xml" ContentType="application/vnd.openxmlformats-officedocument.theme+xml"/>
  <Override PartName="/ppt/slideLayouts/slideLayout32.xml" ContentType="application/vnd.openxmlformats-officedocument.presentationml.slideLayout+xml"/>
  <Override PartName="/ppt/theme/theme20.xml" ContentType="application/vnd.openxmlformats-officedocument.theme+xml"/>
  <Override PartName="/ppt/slideLayouts/slideLayout33.xml" ContentType="application/vnd.openxmlformats-officedocument.presentationml.slideLayout+xml"/>
  <Override PartName="/ppt/theme/theme21.xml" ContentType="application/vnd.openxmlformats-officedocument.theme+xml"/>
  <Override PartName="/ppt/slideLayouts/slideLayout34.xml" ContentType="application/vnd.openxmlformats-officedocument.presentationml.slideLayout+xml"/>
  <Override PartName="/ppt/theme/theme22.xml" ContentType="application/vnd.openxmlformats-officedocument.theme+xml"/>
  <Override PartName="/ppt/slideLayouts/slideLayout35.xml" ContentType="application/vnd.openxmlformats-officedocument.presentationml.slideLayout+xml"/>
  <Override PartName="/ppt/theme/theme23.xml" ContentType="application/vnd.openxmlformats-officedocument.theme+xml"/>
  <Override PartName="/ppt/slideLayouts/slideLayout36.xml" ContentType="application/vnd.openxmlformats-officedocument.presentationml.slideLayout+xml"/>
  <Override PartName="/ppt/theme/theme24.xml" ContentType="application/vnd.openxmlformats-officedocument.theme+xml"/>
  <Override PartName="/ppt/slideLayouts/slideLayout37.xml" ContentType="application/vnd.openxmlformats-officedocument.presentationml.slideLayout+xml"/>
  <Override PartName="/ppt/theme/theme25.xml" ContentType="application/vnd.openxmlformats-officedocument.theme+xml"/>
  <Override PartName="/ppt/slideLayouts/slideLayout38.xml" ContentType="application/vnd.openxmlformats-officedocument.presentationml.slideLayout+xml"/>
  <Override PartName="/ppt/theme/theme26.xml" ContentType="application/vnd.openxmlformats-officedocument.theme+xml"/>
  <Override PartName="/ppt/theme/theme2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82" r:id="rId4"/>
    <p:sldMasterId id="2147483723" r:id="rId5"/>
    <p:sldMasterId id="2147483828" r:id="rId6"/>
    <p:sldMasterId id="2147483783" r:id="rId7"/>
    <p:sldMasterId id="2147483785" r:id="rId8"/>
    <p:sldMasterId id="2147483787" r:id="rId9"/>
    <p:sldMasterId id="2147483788" r:id="rId10"/>
    <p:sldMasterId id="2147483790" r:id="rId11"/>
    <p:sldMasterId id="2147483792" r:id="rId12"/>
    <p:sldMasterId id="2147483794" r:id="rId13"/>
    <p:sldMasterId id="2147483796" r:id="rId14"/>
    <p:sldMasterId id="2147483798" r:id="rId15"/>
    <p:sldMasterId id="2147483800" r:id="rId16"/>
    <p:sldMasterId id="2147483802" r:id="rId17"/>
    <p:sldMasterId id="2147483804" r:id="rId18"/>
    <p:sldMasterId id="2147483806" r:id="rId19"/>
    <p:sldMasterId id="2147483808" r:id="rId20"/>
    <p:sldMasterId id="2147483810" r:id="rId21"/>
    <p:sldMasterId id="2147483812" r:id="rId22"/>
    <p:sldMasterId id="2147483814" r:id="rId23"/>
    <p:sldMasterId id="2147483815" r:id="rId24"/>
    <p:sldMasterId id="2147483817" r:id="rId25"/>
    <p:sldMasterId id="2147483819" r:id="rId26"/>
    <p:sldMasterId id="2147483821" r:id="rId27"/>
    <p:sldMasterId id="2147483826" r:id="rId28"/>
    <p:sldMasterId id="2147483648" r:id="rId29"/>
  </p:sldMasterIdLst>
  <p:notesMasterIdLst>
    <p:notesMasterId r:id="rId183"/>
  </p:notesMasterIdLst>
  <p:sldIdLst>
    <p:sldId id="769" r:id="rId30"/>
    <p:sldId id="261" r:id="rId31"/>
    <p:sldId id="1088" r:id="rId32"/>
    <p:sldId id="1089" r:id="rId33"/>
    <p:sldId id="1087" r:id="rId34"/>
    <p:sldId id="266" r:id="rId35"/>
    <p:sldId id="299" r:id="rId36"/>
    <p:sldId id="270" r:id="rId37"/>
    <p:sldId id="966" r:id="rId38"/>
    <p:sldId id="1070" r:id="rId39"/>
    <p:sldId id="1064" r:id="rId40"/>
    <p:sldId id="1071" r:id="rId41"/>
    <p:sldId id="974" r:id="rId42"/>
    <p:sldId id="975" r:id="rId43"/>
    <p:sldId id="976" r:id="rId44"/>
    <p:sldId id="1059" r:id="rId45"/>
    <p:sldId id="1060" r:id="rId46"/>
    <p:sldId id="967" r:id="rId47"/>
    <p:sldId id="1049" r:id="rId48"/>
    <p:sldId id="1050" r:id="rId49"/>
    <p:sldId id="1051" r:id="rId50"/>
    <p:sldId id="1062" r:id="rId51"/>
    <p:sldId id="1063" r:id="rId52"/>
    <p:sldId id="1052" r:id="rId53"/>
    <p:sldId id="1061" r:id="rId54"/>
    <p:sldId id="296" r:id="rId55"/>
    <p:sldId id="297" r:id="rId56"/>
    <p:sldId id="1091" r:id="rId57"/>
    <p:sldId id="1093" r:id="rId58"/>
    <p:sldId id="1090" r:id="rId59"/>
    <p:sldId id="1092" r:id="rId60"/>
    <p:sldId id="1094" r:id="rId61"/>
    <p:sldId id="1095" r:id="rId62"/>
    <p:sldId id="1096" r:id="rId63"/>
    <p:sldId id="358" r:id="rId64"/>
    <p:sldId id="1066" r:id="rId65"/>
    <p:sldId id="360" r:id="rId66"/>
    <p:sldId id="380" r:id="rId67"/>
    <p:sldId id="361" r:id="rId68"/>
    <p:sldId id="320" r:id="rId69"/>
    <p:sldId id="301" r:id="rId70"/>
    <p:sldId id="308" r:id="rId71"/>
    <p:sldId id="295" r:id="rId72"/>
    <p:sldId id="302" r:id="rId73"/>
    <p:sldId id="378" r:id="rId74"/>
    <p:sldId id="969" r:id="rId75"/>
    <p:sldId id="1072" r:id="rId76"/>
    <p:sldId id="309" r:id="rId77"/>
    <p:sldId id="310" r:id="rId78"/>
    <p:sldId id="863" r:id="rId79"/>
    <p:sldId id="312" r:id="rId80"/>
    <p:sldId id="311" r:id="rId81"/>
    <p:sldId id="313" r:id="rId82"/>
    <p:sldId id="868" r:id="rId83"/>
    <p:sldId id="316" r:id="rId84"/>
    <p:sldId id="869" r:id="rId85"/>
    <p:sldId id="870" r:id="rId86"/>
    <p:sldId id="871" r:id="rId87"/>
    <p:sldId id="872" r:id="rId88"/>
    <p:sldId id="873" r:id="rId89"/>
    <p:sldId id="874" r:id="rId90"/>
    <p:sldId id="875" r:id="rId91"/>
    <p:sldId id="318" r:id="rId92"/>
    <p:sldId id="319" r:id="rId93"/>
    <p:sldId id="982" r:id="rId94"/>
    <p:sldId id="890" r:id="rId95"/>
    <p:sldId id="1067" r:id="rId96"/>
    <p:sldId id="1068" r:id="rId97"/>
    <p:sldId id="1069" r:id="rId98"/>
    <p:sldId id="317" r:id="rId99"/>
    <p:sldId id="908" r:id="rId100"/>
    <p:sldId id="909" r:id="rId101"/>
    <p:sldId id="910" r:id="rId102"/>
    <p:sldId id="911" r:id="rId103"/>
    <p:sldId id="912" r:id="rId104"/>
    <p:sldId id="913" r:id="rId105"/>
    <p:sldId id="914" r:id="rId106"/>
    <p:sldId id="915" r:id="rId107"/>
    <p:sldId id="916" r:id="rId108"/>
    <p:sldId id="922" r:id="rId109"/>
    <p:sldId id="923" r:id="rId110"/>
    <p:sldId id="924" r:id="rId111"/>
    <p:sldId id="925" r:id="rId112"/>
    <p:sldId id="1073" r:id="rId113"/>
    <p:sldId id="1074" r:id="rId114"/>
    <p:sldId id="1075" r:id="rId115"/>
    <p:sldId id="1076" r:id="rId116"/>
    <p:sldId id="1077" r:id="rId117"/>
    <p:sldId id="1078" r:id="rId118"/>
    <p:sldId id="1079" r:id="rId119"/>
    <p:sldId id="1080" r:id="rId120"/>
    <p:sldId id="1081" r:id="rId121"/>
    <p:sldId id="1082" r:id="rId122"/>
    <p:sldId id="1083" r:id="rId123"/>
    <p:sldId id="1084" r:id="rId124"/>
    <p:sldId id="1085" r:id="rId125"/>
    <p:sldId id="1086" r:id="rId126"/>
    <p:sldId id="321" r:id="rId127"/>
    <p:sldId id="322" r:id="rId128"/>
    <p:sldId id="375" r:id="rId129"/>
    <p:sldId id="326" r:id="rId130"/>
    <p:sldId id="323" r:id="rId131"/>
    <p:sldId id="324" r:id="rId132"/>
    <p:sldId id="327" r:id="rId133"/>
    <p:sldId id="331" r:id="rId134"/>
    <p:sldId id="333" r:id="rId135"/>
    <p:sldId id="332" r:id="rId136"/>
    <p:sldId id="329" r:id="rId137"/>
    <p:sldId id="330" r:id="rId138"/>
    <p:sldId id="335" r:id="rId139"/>
    <p:sldId id="336" r:id="rId140"/>
    <p:sldId id="337" r:id="rId141"/>
    <p:sldId id="338" r:id="rId142"/>
    <p:sldId id="334" r:id="rId143"/>
    <p:sldId id="339" r:id="rId144"/>
    <p:sldId id="325" r:id="rId145"/>
    <p:sldId id="328" r:id="rId146"/>
    <p:sldId id="340" r:id="rId147"/>
    <p:sldId id="341" r:id="rId148"/>
    <p:sldId id="343" r:id="rId149"/>
    <p:sldId id="346" r:id="rId150"/>
    <p:sldId id="347" r:id="rId151"/>
    <p:sldId id="348" r:id="rId152"/>
    <p:sldId id="351" r:id="rId153"/>
    <p:sldId id="350" r:id="rId154"/>
    <p:sldId id="345" r:id="rId155"/>
    <p:sldId id="354" r:id="rId156"/>
    <p:sldId id="377" r:id="rId157"/>
    <p:sldId id="1053" r:id="rId158"/>
    <p:sldId id="352" r:id="rId159"/>
    <p:sldId id="353" r:id="rId160"/>
    <p:sldId id="362" r:id="rId161"/>
    <p:sldId id="973" r:id="rId162"/>
    <p:sldId id="368" r:id="rId163"/>
    <p:sldId id="379" r:id="rId164"/>
    <p:sldId id="1054" r:id="rId165"/>
    <p:sldId id="1055" r:id="rId166"/>
    <p:sldId id="1056" r:id="rId167"/>
    <p:sldId id="1057" r:id="rId168"/>
    <p:sldId id="1058" r:id="rId169"/>
    <p:sldId id="970" r:id="rId170"/>
    <p:sldId id="689" r:id="rId171"/>
    <p:sldId id="691" r:id="rId172"/>
    <p:sldId id="485" r:id="rId173"/>
    <p:sldId id="692" r:id="rId174"/>
    <p:sldId id="690" r:id="rId175"/>
    <p:sldId id="693" r:id="rId176"/>
    <p:sldId id="971" r:id="rId177"/>
    <p:sldId id="972" r:id="rId178"/>
    <p:sldId id="1097" r:id="rId179"/>
    <p:sldId id="1099" r:id="rId180"/>
    <p:sldId id="1098" r:id="rId181"/>
    <p:sldId id="376" r:id="rId18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4EC24E-651C-4B32-BC2A-09487BB06BC1}" v="3" dt="2023-11-28T16:42:01.5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098"/>
    <p:restoredTop sz="70234"/>
  </p:normalViewPr>
  <p:slideViewPr>
    <p:cSldViewPr snapToGrid="0">
      <p:cViewPr varScale="1">
        <p:scale>
          <a:sx n="62" d="100"/>
          <a:sy n="62" d="100"/>
        </p:scale>
        <p:origin x="597" y="30"/>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88.xml"/><Relationship Id="rId21" Type="http://schemas.openxmlformats.org/officeDocument/2006/relationships/slideMaster" Target="slideMasters/slideMaster18.xml"/><Relationship Id="rId42" Type="http://schemas.openxmlformats.org/officeDocument/2006/relationships/slide" Target="slides/slide13.xml"/><Relationship Id="rId63" Type="http://schemas.openxmlformats.org/officeDocument/2006/relationships/slide" Target="slides/slide34.xml"/><Relationship Id="rId84" Type="http://schemas.openxmlformats.org/officeDocument/2006/relationships/slide" Target="slides/slide55.xml"/><Relationship Id="rId138" Type="http://schemas.openxmlformats.org/officeDocument/2006/relationships/slide" Target="slides/slide109.xml"/><Relationship Id="rId159" Type="http://schemas.openxmlformats.org/officeDocument/2006/relationships/slide" Target="slides/slide130.xml"/><Relationship Id="rId170" Type="http://schemas.openxmlformats.org/officeDocument/2006/relationships/slide" Target="slides/slide141.xml"/><Relationship Id="rId107" Type="http://schemas.openxmlformats.org/officeDocument/2006/relationships/slide" Target="slides/slide78.xml"/><Relationship Id="rId11" Type="http://schemas.openxmlformats.org/officeDocument/2006/relationships/slideMaster" Target="slideMasters/slideMaster8.xml"/><Relationship Id="rId32" Type="http://schemas.openxmlformats.org/officeDocument/2006/relationships/slide" Target="slides/slide3.xml"/><Relationship Id="rId53" Type="http://schemas.openxmlformats.org/officeDocument/2006/relationships/slide" Target="slides/slide24.xml"/><Relationship Id="rId74" Type="http://schemas.openxmlformats.org/officeDocument/2006/relationships/slide" Target="slides/slide45.xml"/><Relationship Id="rId128" Type="http://schemas.openxmlformats.org/officeDocument/2006/relationships/slide" Target="slides/slide99.xml"/><Relationship Id="rId149" Type="http://schemas.openxmlformats.org/officeDocument/2006/relationships/slide" Target="slides/slide120.xml"/><Relationship Id="rId5" Type="http://schemas.openxmlformats.org/officeDocument/2006/relationships/slideMaster" Target="slideMasters/slideMaster2.xml"/><Relationship Id="rId95" Type="http://schemas.openxmlformats.org/officeDocument/2006/relationships/slide" Target="slides/slide66.xml"/><Relationship Id="rId160" Type="http://schemas.openxmlformats.org/officeDocument/2006/relationships/slide" Target="slides/slide131.xml"/><Relationship Id="rId181" Type="http://schemas.openxmlformats.org/officeDocument/2006/relationships/slide" Target="slides/slide152.xml"/><Relationship Id="rId22" Type="http://schemas.openxmlformats.org/officeDocument/2006/relationships/slideMaster" Target="slideMasters/slideMaster19.xml"/><Relationship Id="rId43" Type="http://schemas.openxmlformats.org/officeDocument/2006/relationships/slide" Target="slides/slide14.xml"/><Relationship Id="rId64" Type="http://schemas.openxmlformats.org/officeDocument/2006/relationships/slide" Target="slides/slide35.xml"/><Relationship Id="rId118" Type="http://schemas.openxmlformats.org/officeDocument/2006/relationships/slide" Target="slides/slide89.xml"/><Relationship Id="rId139" Type="http://schemas.openxmlformats.org/officeDocument/2006/relationships/slide" Target="slides/slide110.xml"/><Relationship Id="rId85" Type="http://schemas.openxmlformats.org/officeDocument/2006/relationships/slide" Target="slides/slide56.xml"/><Relationship Id="rId150" Type="http://schemas.openxmlformats.org/officeDocument/2006/relationships/slide" Target="slides/slide121.xml"/><Relationship Id="rId171" Type="http://schemas.openxmlformats.org/officeDocument/2006/relationships/slide" Target="slides/slide142.xml"/><Relationship Id="rId12" Type="http://schemas.openxmlformats.org/officeDocument/2006/relationships/slideMaster" Target="slideMasters/slideMaster9.xml"/><Relationship Id="rId33" Type="http://schemas.openxmlformats.org/officeDocument/2006/relationships/slide" Target="slides/slide4.xml"/><Relationship Id="rId108" Type="http://schemas.openxmlformats.org/officeDocument/2006/relationships/slide" Target="slides/slide79.xml"/><Relationship Id="rId129" Type="http://schemas.openxmlformats.org/officeDocument/2006/relationships/slide" Target="slides/slide100.xml"/><Relationship Id="rId54" Type="http://schemas.openxmlformats.org/officeDocument/2006/relationships/slide" Target="slides/slide25.xml"/><Relationship Id="rId75" Type="http://schemas.openxmlformats.org/officeDocument/2006/relationships/slide" Target="slides/slide46.xml"/><Relationship Id="rId96" Type="http://schemas.openxmlformats.org/officeDocument/2006/relationships/slide" Target="slides/slide67.xml"/><Relationship Id="rId140" Type="http://schemas.openxmlformats.org/officeDocument/2006/relationships/slide" Target="slides/slide111.xml"/><Relationship Id="rId161" Type="http://schemas.openxmlformats.org/officeDocument/2006/relationships/slide" Target="slides/slide132.xml"/><Relationship Id="rId182" Type="http://schemas.openxmlformats.org/officeDocument/2006/relationships/slide" Target="slides/slide153.xml"/><Relationship Id="rId6" Type="http://schemas.openxmlformats.org/officeDocument/2006/relationships/slideMaster" Target="slideMasters/slideMaster3.xml"/><Relationship Id="rId23" Type="http://schemas.openxmlformats.org/officeDocument/2006/relationships/slideMaster" Target="slideMasters/slideMaster20.xml"/><Relationship Id="rId119" Type="http://schemas.openxmlformats.org/officeDocument/2006/relationships/slide" Target="slides/slide90.xml"/><Relationship Id="rId44" Type="http://schemas.openxmlformats.org/officeDocument/2006/relationships/slide" Target="slides/slide15.xml"/><Relationship Id="rId65" Type="http://schemas.openxmlformats.org/officeDocument/2006/relationships/slide" Target="slides/slide36.xml"/><Relationship Id="rId86" Type="http://schemas.openxmlformats.org/officeDocument/2006/relationships/slide" Target="slides/slide57.xml"/><Relationship Id="rId130" Type="http://schemas.openxmlformats.org/officeDocument/2006/relationships/slide" Target="slides/slide101.xml"/><Relationship Id="rId151" Type="http://schemas.openxmlformats.org/officeDocument/2006/relationships/slide" Target="slides/slide122.xml"/><Relationship Id="rId172" Type="http://schemas.openxmlformats.org/officeDocument/2006/relationships/slide" Target="slides/slide143.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0.xml"/><Relationship Id="rId109" Type="http://schemas.openxmlformats.org/officeDocument/2006/relationships/slide" Target="slides/slide80.xml"/><Relationship Id="rId34" Type="http://schemas.openxmlformats.org/officeDocument/2006/relationships/slide" Target="slides/slide5.xml"/><Relationship Id="rId50" Type="http://schemas.openxmlformats.org/officeDocument/2006/relationships/slide" Target="slides/slide21.xml"/><Relationship Id="rId55" Type="http://schemas.openxmlformats.org/officeDocument/2006/relationships/slide" Target="slides/slide26.xml"/><Relationship Id="rId76" Type="http://schemas.openxmlformats.org/officeDocument/2006/relationships/slide" Target="slides/slide47.xml"/><Relationship Id="rId97" Type="http://schemas.openxmlformats.org/officeDocument/2006/relationships/slide" Target="slides/slide68.xml"/><Relationship Id="rId104" Type="http://schemas.openxmlformats.org/officeDocument/2006/relationships/slide" Target="slides/slide75.xml"/><Relationship Id="rId120" Type="http://schemas.openxmlformats.org/officeDocument/2006/relationships/slide" Target="slides/slide91.xml"/><Relationship Id="rId125" Type="http://schemas.openxmlformats.org/officeDocument/2006/relationships/slide" Target="slides/slide96.xml"/><Relationship Id="rId141" Type="http://schemas.openxmlformats.org/officeDocument/2006/relationships/slide" Target="slides/slide112.xml"/><Relationship Id="rId146" Type="http://schemas.openxmlformats.org/officeDocument/2006/relationships/slide" Target="slides/slide117.xml"/><Relationship Id="rId167" Type="http://schemas.openxmlformats.org/officeDocument/2006/relationships/slide" Target="slides/slide138.xml"/><Relationship Id="rId188" Type="http://schemas.microsoft.com/office/2016/11/relationships/changesInfo" Target="changesInfos/changesInfo1.xml"/><Relationship Id="rId7" Type="http://schemas.openxmlformats.org/officeDocument/2006/relationships/slideMaster" Target="slideMasters/slideMaster4.xml"/><Relationship Id="rId71" Type="http://schemas.openxmlformats.org/officeDocument/2006/relationships/slide" Target="slides/slide42.xml"/><Relationship Id="rId92" Type="http://schemas.openxmlformats.org/officeDocument/2006/relationships/slide" Target="slides/slide63.xml"/><Relationship Id="rId162" Type="http://schemas.openxmlformats.org/officeDocument/2006/relationships/slide" Target="slides/slide133.xml"/><Relationship Id="rId183" Type="http://schemas.openxmlformats.org/officeDocument/2006/relationships/notesMaster" Target="notesMasters/notesMaster1.xml"/><Relationship Id="rId2" Type="http://schemas.openxmlformats.org/officeDocument/2006/relationships/customXml" Target="../customXml/item2.xml"/><Relationship Id="rId29" Type="http://schemas.openxmlformats.org/officeDocument/2006/relationships/slideMaster" Target="slideMasters/slideMaster26.xml"/><Relationship Id="rId24" Type="http://schemas.openxmlformats.org/officeDocument/2006/relationships/slideMaster" Target="slideMasters/slideMaster21.xml"/><Relationship Id="rId40" Type="http://schemas.openxmlformats.org/officeDocument/2006/relationships/slide" Target="slides/slide11.xml"/><Relationship Id="rId45" Type="http://schemas.openxmlformats.org/officeDocument/2006/relationships/slide" Target="slides/slide16.xml"/><Relationship Id="rId66" Type="http://schemas.openxmlformats.org/officeDocument/2006/relationships/slide" Target="slides/slide37.xml"/><Relationship Id="rId87" Type="http://schemas.openxmlformats.org/officeDocument/2006/relationships/slide" Target="slides/slide58.xml"/><Relationship Id="rId110" Type="http://schemas.openxmlformats.org/officeDocument/2006/relationships/slide" Target="slides/slide81.xml"/><Relationship Id="rId115" Type="http://schemas.openxmlformats.org/officeDocument/2006/relationships/slide" Target="slides/slide86.xml"/><Relationship Id="rId131" Type="http://schemas.openxmlformats.org/officeDocument/2006/relationships/slide" Target="slides/slide102.xml"/><Relationship Id="rId136" Type="http://schemas.openxmlformats.org/officeDocument/2006/relationships/slide" Target="slides/slide107.xml"/><Relationship Id="rId157" Type="http://schemas.openxmlformats.org/officeDocument/2006/relationships/slide" Target="slides/slide128.xml"/><Relationship Id="rId178" Type="http://schemas.openxmlformats.org/officeDocument/2006/relationships/slide" Target="slides/slide149.xml"/><Relationship Id="rId61" Type="http://schemas.openxmlformats.org/officeDocument/2006/relationships/slide" Target="slides/slide32.xml"/><Relationship Id="rId82" Type="http://schemas.openxmlformats.org/officeDocument/2006/relationships/slide" Target="slides/slide53.xml"/><Relationship Id="rId152" Type="http://schemas.openxmlformats.org/officeDocument/2006/relationships/slide" Target="slides/slide123.xml"/><Relationship Id="rId173" Type="http://schemas.openxmlformats.org/officeDocument/2006/relationships/slide" Target="slides/slide144.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30" Type="http://schemas.openxmlformats.org/officeDocument/2006/relationships/slide" Target="slides/slide1.xml"/><Relationship Id="rId35" Type="http://schemas.openxmlformats.org/officeDocument/2006/relationships/slide" Target="slides/slide6.xml"/><Relationship Id="rId56" Type="http://schemas.openxmlformats.org/officeDocument/2006/relationships/slide" Target="slides/slide27.xml"/><Relationship Id="rId77" Type="http://schemas.openxmlformats.org/officeDocument/2006/relationships/slide" Target="slides/slide48.xml"/><Relationship Id="rId100" Type="http://schemas.openxmlformats.org/officeDocument/2006/relationships/slide" Target="slides/slide71.xml"/><Relationship Id="rId105" Type="http://schemas.openxmlformats.org/officeDocument/2006/relationships/slide" Target="slides/slide76.xml"/><Relationship Id="rId126" Type="http://schemas.openxmlformats.org/officeDocument/2006/relationships/slide" Target="slides/slide97.xml"/><Relationship Id="rId147" Type="http://schemas.openxmlformats.org/officeDocument/2006/relationships/slide" Target="slides/slide118.xml"/><Relationship Id="rId168" Type="http://schemas.openxmlformats.org/officeDocument/2006/relationships/slide" Target="slides/slide139.xml"/><Relationship Id="rId8" Type="http://schemas.openxmlformats.org/officeDocument/2006/relationships/slideMaster" Target="slideMasters/slideMaster5.xml"/><Relationship Id="rId51" Type="http://schemas.openxmlformats.org/officeDocument/2006/relationships/slide" Target="slides/slide22.xml"/><Relationship Id="rId72" Type="http://schemas.openxmlformats.org/officeDocument/2006/relationships/slide" Target="slides/slide43.xml"/><Relationship Id="rId93" Type="http://schemas.openxmlformats.org/officeDocument/2006/relationships/slide" Target="slides/slide64.xml"/><Relationship Id="rId98" Type="http://schemas.openxmlformats.org/officeDocument/2006/relationships/slide" Target="slides/slide69.xml"/><Relationship Id="rId121" Type="http://schemas.openxmlformats.org/officeDocument/2006/relationships/slide" Target="slides/slide92.xml"/><Relationship Id="rId142" Type="http://schemas.openxmlformats.org/officeDocument/2006/relationships/slide" Target="slides/slide113.xml"/><Relationship Id="rId163" Type="http://schemas.openxmlformats.org/officeDocument/2006/relationships/slide" Target="slides/slide134.xml"/><Relationship Id="rId184" Type="http://schemas.openxmlformats.org/officeDocument/2006/relationships/presProps" Target="presProps.xml"/><Relationship Id="rId189" Type="http://schemas.microsoft.com/office/2015/10/relationships/revisionInfo" Target="revisionInfo.xml"/><Relationship Id="rId3" Type="http://schemas.openxmlformats.org/officeDocument/2006/relationships/customXml" Target="../customXml/item3.xml"/><Relationship Id="rId25" Type="http://schemas.openxmlformats.org/officeDocument/2006/relationships/slideMaster" Target="slideMasters/slideMaster22.xml"/><Relationship Id="rId46" Type="http://schemas.openxmlformats.org/officeDocument/2006/relationships/slide" Target="slides/slide17.xml"/><Relationship Id="rId67" Type="http://schemas.openxmlformats.org/officeDocument/2006/relationships/slide" Target="slides/slide38.xml"/><Relationship Id="rId116" Type="http://schemas.openxmlformats.org/officeDocument/2006/relationships/slide" Target="slides/slide87.xml"/><Relationship Id="rId137" Type="http://schemas.openxmlformats.org/officeDocument/2006/relationships/slide" Target="slides/slide108.xml"/><Relationship Id="rId158" Type="http://schemas.openxmlformats.org/officeDocument/2006/relationships/slide" Target="slides/slide129.xml"/><Relationship Id="rId20" Type="http://schemas.openxmlformats.org/officeDocument/2006/relationships/slideMaster" Target="slideMasters/slideMaster17.xml"/><Relationship Id="rId41" Type="http://schemas.openxmlformats.org/officeDocument/2006/relationships/slide" Target="slides/slide12.xml"/><Relationship Id="rId62" Type="http://schemas.openxmlformats.org/officeDocument/2006/relationships/slide" Target="slides/slide33.xml"/><Relationship Id="rId83" Type="http://schemas.openxmlformats.org/officeDocument/2006/relationships/slide" Target="slides/slide54.xml"/><Relationship Id="rId88" Type="http://schemas.openxmlformats.org/officeDocument/2006/relationships/slide" Target="slides/slide59.xml"/><Relationship Id="rId111" Type="http://schemas.openxmlformats.org/officeDocument/2006/relationships/slide" Target="slides/slide82.xml"/><Relationship Id="rId132" Type="http://schemas.openxmlformats.org/officeDocument/2006/relationships/slide" Target="slides/slide103.xml"/><Relationship Id="rId153" Type="http://schemas.openxmlformats.org/officeDocument/2006/relationships/slide" Target="slides/slide124.xml"/><Relationship Id="rId174" Type="http://schemas.openxmlformats.org/officeDocument/2006/relationships/slide" Target="slides/slide145.xml"/><Relationship Id="rId179" Type="http://schemas.openxmlformats.org/officeDocument/2006/relationships/slide" Target="slides/slide150.xml"/><Relationship Id="rId15" Type="http://schemas.openxmlformats.org/officeDocument/2006/relationships/slideMaster" Target="slideMasters/slideMaster12.xml"/><Relationship Id="rId36" Type="http://schemas.openxmlformats.org/officeDocument/2006/relationships/slide" Target="slides/slide7.xml"/><Relationship Id="rId57" Type="http://schemas.openxmlformats.org/officeDocument/2006/relationships/slide" Target="slides/slide28.xml"/><Relationship Id="rId106" Type="http://schemas.openxmlformats.org/officeDocument/2006/relationships/slide" Target="slides/slide77.xml"/><Relationship Id="rId127" Type="http://schemas.openxmlformats.org/officeDocument/2006/relationships/slide" Target="slides/slide98.xml"/><Relationship Id="rId10" Type="http://schemas.openxmlformats.org/officeDocument/2006/relationships/slideMaster" Target="slideMasters/slideMaster7.xml"/><Relationship Id="rId31" Type="http://schemas.openxmlformats.org/officeDocument/2006/relationships/slide" Target="slides/slide2.xml"/><Relationship Id="rId52" Type="http://schemas.openxmlformats.org/officeDocument/2006/relationships/slide" Target="slides/slide23.xml"/><Relationship Id="rId73" Type="http://schemas.openxmlformats.org/officeDocument/2006/relationships/slide" Target="slides/slide44.xml"/><Relationship Id="rId78" Type="http://schemas.openxmlformats.org/officeDocument/2006/relationships/slide" Target="slides/slide49.xml"/><Relationship Id="rId94" Type="http://schemas.openxmlformats.org/officeDocument/2006/relationships/slide" Target="slides/slide65.xml"/><Relationship Id="rId99" Type="http://schemas.openxmlformats.org/officeDocument/2006/relationships/slide" Target="slides/slide70.xml"/><Relationship Id="rId101" Type="http://schemas.openxmlformats.org/officeDocument/2006/relationships/slide" Target="slides/slide72.xml"/><Relationship Id="rId122" Type="http://schemas.openxmlformats.org/officeDocument/2006/relationships/slide" Target="slides/slide93.xml"/><Relationship Id="rId143" Type="http://schemas.openxmlformats.org/officeDocument/2006/relationships/slide" Target="slides/slide114.xml"/><Relationship Id="rId148" Type="http://schemas.openxmlformats.org/officeDocument/2006/relationships/slide" Target="slides/slide119.xml"/><Relationship Id="rId164" Type="http://schemas.openxmlformats.org/officeDocument/2006/relationships/slide" Target="slides/slide135.xml"/><Relationship Id="rId169" Type="http://schemas.openxmlformats.org/officeDocument/2006/relationships/slide" Target="slides/slide140.xml"/><Relationship Id="rId18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80" Type="http://schemas.openxmlformats.org/officeDocument/2006/relationships/slide" Target="slides/slide151.xml"/><Relationship Id="rId26" Type="http://schemas.openxmlformats.org/officeDocument/2006/relationships/slideMaster" Target="slideMasters/slideMaster23.xml"/><Relationship Id="rId47" Type="http://schemas.openxmlformats.org/officeDocument/2006/relationships/slide" Target="slides/slide18.xml"/><Relationship Id="rId68" Type="http://schemas.openxmlformats.org/officeDocument/2006/relationships/slide" Target="slides/slide39.xml"/><Relationship Id="rId89" Type="http://schemas.openxmlformats.org/officeDocument/2006/relationships/slide" Target="slides/slide60.xml"/><Relationship Id="rId112" Type="http://schemas.openxmlformats.org/officeDocument/2006/relationships/slide" Target="slides/slide83.xml"/><Relationship Id="rId133" Type="http://schemas.openxmlformats.org/officeDocument/2006/relationships/slide" Target="slides/slide104.xml"/><Relationship Id="rId154" Type="http://schemas.openxmlformats.org/officeDocument/2006/relationships/slide" Target="slides/slide125.xml"/><Relationship Id="rId175" Type="http://schemas.openxmlformats.org/officeDocument/2006/relationships/slide" Target="slides/slide146.xml"/><Relationship Id="rId16" Type="http://schemas.openxmlformats.org/officeDocument/2006/relationships/slideMaster" Target="slideMasters/slideMaster13.xml"/><Relationship Id="rId37" Type="http://schemas.openxmlformats.org/officeDocument/2006/relationships/slide" Target="slides/slide8.xml"/><Relationship Id="rId58" Type="http://schemas.openxmlformats.org/officeDocument/2006/relationships/slide" Target="slides/slide29.xml"/><Relationship Id="rId79" Type="http://schemas.openxmlformats.org/officeDocument/2006/relationships/slide" Target="slides/slide50.xml"/><Relationship Id="rId102" Type="http://schemas.openxmlformats.org/officeDocument/2006/relationships/slide" Target="slides/slide73.xml"/><Relationship Id="rId123" Type="http://schemas.openxmlformats.org/officeDocument/2006/relationships/slide" Target="slides/slide94.xml"/><Relationship Id="rId144" Type="http://schemas.openxmlformats.org/officeDocument/2006/relationships/slide" Target="slides/slide115.xml"/><Relationship Id="rId90" Type="http://schemas.openxmlformats.org/officeDocument/2006/relationships/slide" Target="slides/slide61.xml"/><Relationship Id="rId165" Type="http://schemas.openxmlformats.org/officeDocument/2006/relationships/slide" Target="slides/slide136.xml"/><Relationship Id="rId186" Type="http://schemas.openxmlformats.org/officeDocument/2006/relationships/theme" Target="theme/theme1.xml"/><Relationship Id="rId27" Type="http://schemas.openxmlformats.org/officeDocument/2006/relationships/slideMaster" Target="slideMasters/slideMaster24.xml"/><Relationship Id="rId48" Type="http://schemas.openxmlformats.org/officeDocument/2006/relationships/slide" Target="slides/slide19.xml"/><Relationship Id="rId69" Type="http://schemas.openxmlformats.org/officeDocument/2006/relationships/slide" Target="slides/slide40.xml"/><Relationship Id="rId113" Type="http://schemas.openxmlformats.org/officeDocument/2006/relationships/slide" Target="slides/slide84.xml"/><Relationship Id="rId134" Type="http://schemas.openxmlformats.org/officeDocument/2006/relationships/slide" Target="slides/slide105.xml"/><Relationship Id="rId80" Type="http://schemas.openxmlformats.org/officeDocument/2006/relationships/slide" Target="slides/slide51.xml"/><Relationship Id="rId155" Type="http://schemas.openxmlformats.org/officeDocument/2006/relationships/slide" Target="slides/slide126.xml"/><Relationship Id="rId176" Type="http://schemas.openxmlformats.org/officeDocument/2006/relationships/slide" Target="slides/slide147.xml"/><Relationship Id="rId17" Type="http://schemas.openxmlformats.org/officeDocument/2006/relationships/slideMaster" Target="slideMasters/slideMaster14.xml"/><Relationship Id="rId38" Type="http://schemas.openxmlformats.org/officeDocument/2006/relationships/slide" Target="slides/slide9.xml"/><Relationship Id="rId59" Type="http://schemas.openxmlformats.org/officeDocument/2006/relationships/slide" Target="slides/slide30.xml"/><Relationship Id="rId103" Type="http://schemas.openxmlformats.org/officeDocument/2006/relationships/slide" Target="slides/slide74.xml"/><Relationship Id="rId124" Type="http://schemas.openxmlformats.org/officeDocument/2006/relationships/slide" Target="slides/slide95.xml"/><Relationship Id="rId70" Type="http://schemas.openxmlformats.org/officeDocument/2006/relationships/slide" Target="slides/slide41.xml"/><Relationship Id="rId91" Type="http://schemas.openxmlformats.org/officeDocument/2006/relationships/slide" Target="slides/slide62.xml"/><Relationship Id="rId145" Type="http://schemas.openxmlformats.org/officeDocument/2006/relationships/slide" Target="slides/slide116.xml"/><Relationship Id="rId166" Type="http://schemas.openxmlformats.org/officeDocument/2006/relationships/slide" Target="slides/slide137.xml"/><Relationship Id="rId187" Type="http://schemas.openxmlformats.org/officeDocument/2006/relationships/tableStyles" Target="tableStyles.xml"/><Relationship Id="rId1" Type="http://schemas.openxmlformats.org/officeDocument/2006/relationships/customXml" Target="../customXml/item1.xml"/><Relationship Id="rId28" Type="http://schemas.openxmlformats.org/officeDocument/2006/relationships/slideMaster" Target="slideMasters/slideMaster25.xml"/><Relationship Id="rId49" Type="http://schemas.openxmlformats.org/officeDocument/2006/relationships/slide" Target="slides/slide20.xml"/><Relationship Id="rId114" Type="http://schemas.openxmlformats.org/officeDocument/2006/relationships/slide" Target="slides/slide85.xml"/><Relationship Id="rId60" Type="http://schemas.openxmlformats.org/officeDocument/2006/relationships/slide" Target="slides/slide31.xml"/><Relationship Id="rId81" Type="http://schemas.openxmlformats.org/officeDocument/2006/relationships/slide" Target="slides/slide52.xml"/><Relationship Id="rId135" Type="http://schemas.openxmlformats.org/officeDocument/2006/relationships/slide" Target="slides/slide106.xml"/><Relationship Id="rId156" Type="http://schemas.openxmlformats.org/officeDocument/2006/relationships/slide" Target="slides/slide127.xml"/><Relationship Id="rId177" Type="http://schemas.openxmlformats.org/officeDocument/2006/relationships/slide" Target="slides/slide1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D44EC24E-651C-4B32-BC2A-09487BB06BC1}"/>
    <pc:docChg chg="undo custSel addSld delSld modSld">
      <pc:chgData name="David Holley" userId="45123e1e-ac21-4ee3-b53e-8d97b4b34e1e" providerId="ADAL" clId="{D44EC24E-651C-4B32-BC2A-09487BB06BC1}" dt="2023-11-23T13:42:05.263" v="28"/>
      <pc:docMkLst>
        <pc:docMk/>
      </pc:docMkLst>
      <pc:sldChg chg="addSp modSp mod modAnim">
        <pc:chgData name="David Holley" userId="45123e1e-ac21-4ee3-b53e-8d97b4b34e1e" providerId="ADAL" clId="{D44EC24E-651C-4B32-BC2A-09487BB06BC1}" dt="2023-11-23T13:42:05.263" v="28"/>
        <pc:sldMkLst>
          <pc:docMk/>
          <pc:sldMk cId="3854901686" sldId="338"/>
        </pc:sldMkLst>
        <pc:spChg chg="add mod">
          <ac:chgData name="David Holley" userId="45123e1e-ac21-4ee3-b53e-8d97b4b34e1e" providerId="ADAL" clId="{D44EC24E-651C-4B32-BC2A-09487BB06BC1}" dt="2023-11-23T13:41:48.314" v="27" actId="207"/>
          <ac:spMkLst>
            <pc:docMk/>
            <pc:sldMk cId="3854901686" sldId="338"/>
            <ac:spMk id="2" creationId="{BD9897B6-BBCE-6217-953A-801B209BCB57}"/>
          </ac:spMkLst>
        </pc:spChg>
        <pc:picChg chg="mod">
          <ac:chgData name="David Holley" userId="45123e1e-ac21-4ee3-b53e-8d97b4b34e1e" providerId="ADAL" clId="{D44EC24E-651C-4B32-BC2A-09487BB06BC1}" dt="2023-11-23T13:40:38.554" v="4" actId="1076"/>
          <ac:picMkLst>
            <pc:docMk/>
            <pc:sldMk cId="3854901686" sldId="338"/>
            <ac:picMk id="6" creationId="{C75EE9E1-0F8B-008A-5D06-B6BB48CBCAE7}"/>
          </ac:picMkLst>
        </pc:picChg>
      </pc:sldChg>
      <pc:sldChg chg="new del">
        <pc:chgData name="David Holley" userId="45123e1e-ac21-4ee3-b53e-8d97b4b34e1e" providerId="ADAL" clId="{D44EC24E-651C-4B32-BC2A-09487BB06BC1}" dt="2023-11-23T13:40:22.893" v="1" actId="680"/>
        <pc:sldMkLst>
          <pc:docMk/>
          <pc:sldMk cId="1334846199" sldId="1100"/>
        </pc:sldMkLst>
      </pc:sldChg>
    </pc:docChg>
  </pc:docChgLst>
  <pc:docChgLst>
    <pc:chgData name="David Holley" userId="45123e1e-ac21-4ee3-b53e-8d97b4b34e1e" providerId="ADAL" clId="{EE40AF3D-42D8-4B62-BC7D-AD4DBE91914A}"/>
    <pc:docChg chg="undo custSel addSld delSld modSld sldOrd addMainMaster delMainMaster modMainMaster">
      <pc:chgData name="David Holley" userId="45123e1e-ac21-4ee3-b53e-8d97b4b34e1e" providerId="ADAL" clId="{EE40AF3D-42D8-4B62-BC7D-AD4DBE91914A}" dt="2023-10-30T16:06:39.829" v="285" actId="1076"/>
      <pc:docMkLst>
        <pc:docMk/>
      </pc:docMkLst>
      <pc:sldChg chg="ord">
        <pc:chgData name="David Holley" userId="45123e1e-ac21-4ee3-b53e-8d97b4b34e1e" providerId="ADAL" clId="{EE40AF3D-42D8-4B62-BC7D-AD4DBE91914A}" dt="2023-10-27T07:41:09.553" v="93"/>
        <pc:sldMkLst>
          <pc:docMk/>
          <pc:sldMk cId="3872427794" sldId="261"/>
        </pc:sldMkLst>
      </pc:sldChg>
      <pc:sldChg chg="mod modShow">
        <pc:chgData name="David Holley" userId="45123e1e-ac21-4ee3-b53e-8d97b4b34e1e" providerId="ADAL" clId="{EE40AF3D-42D8-4B62-BC7D-AD4DBE91914A}" dt="2023-10-29T12:15:11.227" v="94" actId="729"/>
        <pc:sldMkLst>
          <pc:docMk/>
          <pc:sldMk cId="0" sldId="966"/>
        </pc:sldMkLst>
      </pc:sldChg>
      <pc:sldChg chg="mod modShow">
        <pc:chgData name="David Holley" userId="45123e1e-ac21-4ee3-b53e-8d97b4b34e1e" providerId="ADAL" clId="{EE40AF3D-42D8-4B62-BC7D-AD4DBE91914A}" dt="2023-10-29T12:27:23.423" v="99" actId="729"/>
        <pc:sldMkLst>
          <pc:docMk/>
          <pc:sldMk cId="0" sldId="969"/>
        </pc:sldMkLst>
      </pc:sldChg>
      <pc:sldChg chg="del mod modShow">
        <pc:chgData name="David Holley" userId="45123e1e-ac21-4ee3-b53e-8d97b4b34e1e" providerId="ADAL" clId="{EE40AF3D-42D8-4B62-BC7D-AD4DBE91914A}" dt="2023-10-29T12:16:14.091" v="96" actId="47"/>
        <pc:sldMkLst>
          <pc:docMk/>
          <pc:sldMk cId="0" sldId="1065"/>
        </pc:sldMkLst>
      </pc:sldChg>
      <pc:sldChg chg="add">
        <pc:chgData name="David Holley" userId="45123e1e-ac21-4ee3-b53e-8d97b4b34e1e" providerId="ADAL" clId="{EE40AF3D-42D8-4B62-BC7D-AD4DBE91914A}" dt="2023-10-27T07:15:27.762" v="1"/>
        <pc:sldMkLst>
          <pc:docMk/>
          <pc:sldMk cId="1175501457" sldId="1087"/>
        </pc:sldMkLst>
      </pc:sldChg>
      <pc:sldChg chg="modSp add mod">
        <pc:chgData name="David Holley" userId="45123e1e-ac21-4ee3-b53e-8d97b4b34e1e" providerId="ADAL" clId="{EE40AF3D-42D8-4B62-BC7D-AD4DBE91914A}" dt="2023-10-27T07:40:14.888" v="91"/>
        <pc:sldMkLst>
          <pc:docMk/>
          <pc:sldMk cId="3181223023" sldId="1088"/>
        </pc:sldMkLst>
        <pc:spChg chg="mod">
          <ac:chgData name="David Holley" userId="45123e1e-ac21-4ee3-b53e-8d97b4b34e1e" providerId="ADAL" clId="{EE40AF3D-42D8-4B62-BC7D-AD4DBE91914A}" dt="2023-10-27T07:40:14.888" v="91"/>
          <ac:spMkLst>
            <pc:docMk/>
            <pc:sldMk cId="3181223023" sldId="1088"/>
            <ac:spMk id="7172" creationId="{FAF67AFA-C0FA-EBFF-EBE5-A5AC112760BD}"/>
          </ac:spMkLst>
        </pc:spChg>
      </pc:sldChg>
      <pc:sldChg chg="modSp new mod">
        <pc:chgData name="David Holley" userId="45123e1e-ac21-4ee3-b53e-8d97b4b34e1e" providerId="ADAL" clId="{EE40AF3D-42D8-4B62-BC7D-AD4DBE91914A}" dt="2023-10-27T07:18:25.676" v="61" actId="20577"/>
        <pc:sldMkLst>
          <pc:docMk/>
          <pc:sldMk cId="1965607197" sldId="1089"/>
        </pc:sldMkLst>
        <pc:spChg chg="mod">
          <ac:chgData name="David Holley" userId="45123e1e-ac21-4ee3-b53e-8d97b4b34e1e" providerId="ADAL" clId="{EE40AF3D-42D8-4B62-BC7D-AD4DBE91914A}" dt="2023-10-27T07:18:08.015" v="33" actId="20577"/>
          <ac:spMkLst>
            <pc:docMk/>
            <pc:sldMk cId="1965607197" sldId="1089"/>
            <ac:spMk id="2" creationId="{99D7681A-76FD-93B9-6971-0CDEB71B1ABE}"/>
          </ac:spMkLst>
        </pc:spChg>
        <pc:spChg chg="mod">
          <ac:chgData name="David Holley" userId="45123e1e-ac21-4ee3-b53e-8d97b4b34e1e" providerId="ADAL" clId="{EE40AF3D-42D8-4B62-BC7D-AD4DBE91914A}" dt="2023-10-27T07:18:25.676" v="61" actId="20577"/>
          <ac:spMkLst>
            <pc:docMk/>
            <pc:sldMk cId="1965607197" sldId="1089"/>
            <ac:spMk id="3" creationId="{D346E3AD-FECD-8304-F202-E5F271B54F72}"/>
          </ac:spMkLst>
        </pc:spChg>
      </pc:sldChg>
      <pc:sldChg chg="add ord">
        <pc:chgData name="David Holley" userId="45123e1e-ac21-4ee3-b53e-8d97b4b34e1e" providerId="ADAL" clId="{EE40AF3D-42D8-4B62-BC7D-AD4DBE91914A}" dt="2023-10-27T07:25:02.274" v="82"/>
        <pc:sldMkLst>
          <pc:docMk/>
          <pc:sldMk cId="503599576" sldId="1090"/>
        </pc:sldMkLst>
      </pc:sldChg>
      <pc:sldChg chg="add del">
        <pc:chgData name="David Holley" userId="45123e1e-ac21-4ee3-b53e-8d97b4b34e1e" providerId="ADAL" clId="{EE40AF3D-42D8-4B62-BC7D-AD4DBE91914A}" dt="2023-10-27T07:23:12.032" v="66" actId="27028"/>
        <pc:sldMkLst>
          <pc:docMk/>
          <pc:sldMk cId="13178981" sldId="1091"/>
        </pc:sldMkLst>
      </pc:sldChg>
      <pc:sldChg chg="add">
        <pc:chgData name="David Holley" userId="45123e1e-ac21-4ee3-b53e-8d97b4b34e1e" providerId="ADAL" clId="{EE40AF3D-42D8-4B62-BC7D-AD4DBE91914A}" dt="2023-10-27T07:23:24.165" v="68"/>
        <pc:sldMkLst>
          <pc:docMk/>
          <pc:sldMk cId="4014904673" sldId="1091"/>
        </pc:sldMkLst>
      </pc:sldChg>
      <pc:sldChg chg="add ord">
        <pc:chgData name="David Holley" userId="45123e1e-ac21-4ee3-b53e-8d97b4b34e1e" providerId="ADAL" clId="{EE40AF3D-42D8-4B62-BC7D-AD4DBE91914A}" dt="2023-10-29T12:22:19.240" v="98"/>
        <pc:sldMkLst>
          <pc:docMk/>
          <pc:sldMk cId="2089229182" sldId="1092"/>
        </pc:sldMkLst>
      </pc:sldChg>
      <pc:sldChg chg="add ord">
        <pc:chgData name="David Holley" userId="45123e1e-ac21-4ee3-b53e-8d97b4b34e1e" providerId="ADAL" clId="{EE40AF3D-42D8-4B62-BC7D-AD4DBE91914A}" dt="2023-10-27T07:24:59.567" v="80"/>
        <pc:sldMkLst>
          <pc:docMk/>
          <pc:sldMk cId="1680627915" sldId="1093"/>
        </pc:sldMkLst>
      </pc:sldChg>
      <pc:sldChg chg="add del">
        <pc:chgData name="David Holley" userId="45123e1e-ac21-4ee3-b53e-8d97b4b34e1e" providerId="ADAL" clId="{EE40AF3D-42D8-4B62-BC7D-AD4DBE91914A}" dt="2023-10-27T07:23:47.578" v="75" actId="47"/>
        <pc:sldMkLst>
          <pc:docMk/>
          <pc:sldMk cId="3926411007" sldId="1093"/>
        </pc:sldMkLst>
      </pc:sldChg>
      <pc:sldChg chg="add">
        <pc:chgData name="David Holley" userId="45123e1e-ac21-4ee3-b53e-8d97b4b34e1e" providerId="ADAL" clId="{EE40AF3D-42D8-4B62-BC7D-AD4DBE91914A}" dt="2023-10-27T07:26:39.786" v="84"/>
        <pc:sldMkLst>
          <pc:docMk/>
          <pc:sldMk cId="592895618" sldId="1094"/>
        </pc:sldMkLst>
      </pc:sldChg>
      <pc:sldChg chg="add del">
        <pc:chgData name="David Holley" userId="45123e1e-ac21-4ee3-b53e-8d97b4b34e1e" providerId="ADAL" clId="{EE40AF3D-42D8-4B62-BC7D-AD4DBE91914A}" dt="2023-10-27T07:23:51.768" v="76" actId="47"/>
        <pc:sldMkLst>
          <pc:docMk/>
          <pc:sldMk cId="2881620114" sldId="1094"/>
        </pc:sldMkLst>
      </pc:sldChg>
      <pc:sldChg chg="add">
        <pc:chgData name="David Holley" userId="45123e1e-ac21-4ee3-b53e-8d97b4b34e1e" providerId="ADAL" clId="{EE40AF3D-42D8-4B62-BC7D-AD4DBE91914A}" dt="2023-10-27T07:26:41.551" v="86"/>
        <pc:sldMkLst>
          <pc:docMk/>
          <pc:sldMk cId="1089399711" sldId="1095"/>
        </pc:sldMkLst>
      </pc:sldChg>
      <pc:sldChg chg="add">
        <pc:chgData name="David Holley" userId="45123e1e-ac21-4ee3-b53e-8d97b4b34e1e" providerId="ADAL" clId="{EE40AF3D-42D8-4B62-BC7D-AD4DBE91914A}" dt="2023-10-27T07:26:45.367" v="88"/>
        <pc:sldMkLst>
          <pc:docMk/>
          <pc:sldMk cId="927021983" sldId="1096"/>
        </pc:sldMkLst>
      </pc:sldChg>
      <pc:sldChg chg="addSp delSp modSp new mod">
        <pc:chgData name="David Holley" userId="45123e1e-ac21-4ee3-b53e-8d97b4b34e1e" providerId="ADAL" clId="{EE40AF3D-42D8-4B62-BC7D-AD4DBE91914A}" dt="2023-10-30T16:00:24.572" v="212" actId="14100"/>
        <pc:sldMkLst>
          <pc:docMk/>
          <pc:sldMk cId="1194286960" sldId="1097"/>
        </pc:sldMkLst>
        <pc:spChg chg="mod">
          <ac:chgData name="David Holley" userId="45123e1e-ac21-4ee3-b53e-8d97b4b34e1e" providerId="ADAL" clId="{EE40AF3D-42D8-4B62-BC7D-AD4DBE91914A}" dt="2023-10-30T16:00:18.214" v="210" actId="1076"/>
          <ac:spMkLst>
            <pc:docMk/>
            <pc:sldMk cId="1194286960" sldId="1097"/>
            <ac:spMk id="2" creationId="{DEEC2BD6-448C-8AEC-093B-766DFCCF347D}"/>
          </ac:spMkLst>
        </pc:spChg>
        <pc:spChg chg="del">
          <ac:chgData name="David Holley" userId="45123e1e-ac21-4ee3-b53e-8d97b4b34e1e" providerId="ADAL" clId="{EE40AF3D-42D8-4B62-BC7D-AD4DBE91914A}" dt="2023-10-30T15:59:30.604" v="186" actId="478"/>
          <ac:spMkLst>
            <pc:docMk/>
            <pc:sldMk cId="1194286960" sldId="1097"/>
            <ac:spMk id="3" creationId="{AD403641-D567-05C3-60CE-38C859C56DC1}"/>
          </ac:spMkLst>
        </pc:spChg>
        <pc:picChg chg="add mod">
          <ac:chgData name="David Holley" userId="45123e1e-ac21-4ee3-b53e-8d97b4b34e1e" providerId="ADAL" clId="{EE40AF3D-42D8-4B62-BC7D-AD4DBE91914A}" dt="2023-10-30T16:00:24.572" v="212" actId="14100"/>
          <ac:picMkLst>
            <pc:docMk/>
            <pc:sldMk cId="1194286960" sldId="1097"/>
            <ac:picMk id="5" creationId="{B10F4805-12F2-5550-FE6D-439273F0DC64}"/>
          </ac:picMkLst>
        </pc:picChg>
      </pc:sldChg>
      <pc:sldChg chg="add">
        <pc:chgData name="David Holley" userId="45123e1e-ac21-4ee3-b53e-8d97b4b34e1e" providerId="ADAL" clId="{EE40AF3D-42D8-4B62-BC7D-AD4DBE91914A}" dt="2023-10-30T16:00:38.728" v="213" actId="2890"/>
        <pc:sldMkLst>
          <pc:docMk/>
          <pc:sldMk cId="1798989433" sldId="1098"/>
        </pc:sldMkLst>
      </pc:sldChg>
      <pc:sldChg chg="addSp delSp modSp add mod ord">
        <pc:chgData name="David Holley" userId="45123e1e-ac21-4ee3-b53e-8d97b4b34e1e" providerId="ADAL" clId="{EE40AF3D-42D8-4B62-BC7D-AD4DBE91914A}" dt="2023-10-30T16:06:39.829" v="285" actId="1076"/>
        <pc:sldMkLst>
          <pc:docMk/>
          <pc:sldMk cId="4202048664" sldId="1099"/>
        </pc:sldMkLst>
        <pc:spChg chg="mod">
          <ac:chgData name="David Holley" userId="45123e1e-ac21-4ee3-b53e-8d97b4b34e1e" providerId="ADAL" clId="{EE40AF3D-42D8-4B62-BC7D-AD4DBE91914A}" dt="2023-10-30T16:06:34.201" v="283" actId="20577"/>
          <ac:spMkLst>
            <pc:docMk/>
            <pc:sldMk cId="4202048664" sldId="1099"/>
            <ac:spMk id="2" creationId="{DEEC2BD6-448C-8AEC-093B-766DFCCF347D}"/>
          </ac:spMkLst>
        </pc:spChg>
        <pc:picChg chg="add del mod">
          <ac:chgData name="David Holley" userId="45123e1e-ac21-4ee3-b53e-8d97b4b34e1e" providerId="ADAL" clId="{EE40AF3D-42D8-4B62-BC7D-AD4DBE91914A}" dt="2023-10-30T16:05:49.643" v="278" actId="478"/>
          <ac:picMkLst>
            <pc:docMk/>
            <pc:sldMk cId="4202048664" sldId="1099"/>
            <ac:picMk id="4" creationId="{C3AC579D-92EF-C648-CF97-499DDEE9743B}"/>
          </ac:picMkLst>
        </pc:picChg>
        <pc:picChg chg="del">
          <ac:chgData name="David Holley" userId="45123e1e-ac21-4ee3-b53e-8d97b4b34e1e" providerId="ADAL" clId="{EE40AF3D-42D8-4B62-BC7D-AD4DBE91914A}" dt="2023-10-30T16:00:50.729" v="215" actId="478"/>
          <ac:picMkLst>
            <pc:docMk/>
            <pc:sldMk cId="4202048664" sldId="1099"/>
            <ac:picMk id="5" creationId="{B10F4805-12F2-5550-FE6D-439273F0DC64}"/>
          </ac:picMkLst>
        </pc:picChg>
        <pc:picChg chg="add mod">
          <ac:chgData name="David Holley" userId="45123e1e-ac21-4ee3-b53e-8d97b4b34e1e" providerId="ADAL" clId="{EE40AF3D-42D8-4B62-BC7D-AD4DBE91914A}" dt="2023-10-30T16:06:39.829" v="285" actId="1076"/>
          <ac:picMkLst>
            <pc:docMk/>
            <pc:sldMk cId="4202048664" sldId="1099"/>
            <ac:picMk id="7" creationId="{E6D3E214-7944-2B4E-EC98-125FEF30C0CD}"/>
          </ac:picMkLst>
        </pc:picChg>
      </pc:sldChg>
      <pc:sldMasterChg chg="add addSldLayout">
        <pc:chgData name="David Holley" userId="45123e1e-ac21-4ee3-b53e-8d97b4b34e1e" providerId="ADAL" clId="{EE40AF3D-42D8-4B62-BC7D-AD4DBE91914A}" dt="2023-10-27T07:26:39.786" v="83" actId="27028"/>
        <pc:sldMasterMkLst>
          <pc:docMk/>
          <pc:sldMasterMk cId="2255608691" sldId="2147483648"/>
        </pc:sldMasterMkLst>
        <pc:sldLayoutChg chg="add">
          <pc:chgData name="David Holley" userId="45123e1e-ac21-4ee3-b53e-8d97b4b34e1e" providerId="ADAL" clId="{EE40AF3D-42D8-4B62-BC7D-AD4DBE91914A}" dt="2023-10-27T07:26:39.786" v="83" actId="27028"/>
          <pc:sldLayoutMkLst>
            <pc:docMk/>
            <pc:sldMasterMk cId="2255608691" sldId="2147483648"/>
            <pc:sldLayoutMk cId="2095799426" sldId="2147483655"/>
          </pc:sldLayoutMkLst>
        </pc:sldLayoutChg>
      </pc:sldMasterChg>
      <pc:sldMasterChg chg="del delSldLayout">
        <pc:chgData name="David Holley" userId="45123e1e-ac21-4ee3-b53e-8d97b4b34e1e" providerId="ADAL" clId="{EE40AF3D-42D8-4B62-BC7D-AD4DBE91914A}" dt="2023-10-30T15:58:15.629" v="101" actId="2696"/>
        <pc:sldMasterMkLst>
          <pc:docMk/>
          <pc:sldMasterMk cId="3994187330" sldId="2147483650"/>
        </pc:sldMasterMkLst>
        <pc:sldLayoutChg chg="del">
          <pc:chgData name="David Holley" userId="45123e1e-ac21-4ee3-b53e-8d97b4b34e1e" providerId="ADAL" clId="{EE40AF3D-42D8-4B62-BC7D-AD4DBE91914A}" dt="2023-10-30T15:58:15.629" v="100" actId="2696"/>
          <pc:sldLayoutMkLst>
            <pc:docMk/>
            <pc:sldMasterMk cId="3994187330" sldId="2147483650"/>
            <pc:sldLayoutMk cId="4175462874" sldId="2147483675"/>
          </pc:sldLayoutMkLst>
        </pc:sldLayoutChg>
      </pc:sldMasterChg>
      <pc:sldMasterChg chg="del delSldLayout">
        <pc:chgData name="David Holley" userId="45123e1e-ac21-4ee3-b53e-8d97b4b34e1e" providerId="ADAL" clId="{EE40AF3D-42D8-4B62-BC7D-AD4DBE91914A}" dt="2023-10-30T15:58:15.629" v="103" actId="2696"/>
        <pc:sldMasterMkLst>
          <pc:docMk/>
          <pc:sldMasterMk cId="332921129" sldId="2147483651"/>
        </pc:sldMasterMkLst>
        <pc:sldLayoutChg chg="del">
          <pc:chgData name="David Holley" userId="45123e1e-ac21-4ee3-b53e-8d97b4b34e1e" providerId="ADAL" clId="{EE40AF3D-42D8-4B62-BC7D-AD4DBE91914A}" dt="2023-10-30T15:58:15.629" v="102" actId="2696"/>
          <pc:sldLayoutMkLst>
            <pc:docMk/>
            <pc:sldMasterMk cId="332921129" sldId="2147483651"/>
            <pc:sldLayoutMk cId="1273137694" sldId="2147483674"/>
          </pc:sldLayoutMkLst>
        </pc:sldLayoutChg>
      </pc:sldMasterChg>
      <pc:sldMasterChg chg="del delSldLayout">
        <pc:chgData name="David Holley" userId="45123e1e-ac21-4ee3-b53e-8d97b4b34e1e" providerId="ADAL" clId="{EE40AF3D-42D8-4B62-BC7D-AD4DBE91914A}" dt="2023-10-30T15:58:15.645" v="106" actId="2696"/>
        <pc:sldMasterMkLst>
          <pc:docMk/>
          <pc:sldMasterMk cId="99430989" sldId="2147483652"/>
        </pc:sldMasterMkLst>
        <pc:sldLayoutChg chg="del">
          <pc:chgData name="David Holley" userId="45123e1e-ac21-4ee3-b53e-8d97b4b34e1e" providerId="ADAL" clId="{EE40AF3D-42D8-4B62-BC7D-AD4DBE91914A}" dt="2023-10-30T15:58:15.629" v="105" actId="2696"/>
          <pc:sldLayoutMkLst>
            <pc:docMk/>
            <pc:sldMasterMk cId="99430989" sldId="2147483652"/>
            <pc:sldLayoutMk cId="114797263" sldId="2147483676"/>
          </pc:sldLayoutMkLst>
        </pc:sldLayoutChg>
      </pc:sldMasterChg>
      <pc:sldMasterChg chg="del delSldLayout">
        <pc:chgData name="David Holley" userId="45123e1e-ac21-4ee3-b53e-8d97b4b34e1e" providerId="ADAL" clId="{EE40AF3D-42D8-4B62-BC7D-AD4DBE91914A}" dt="2023-10-30T15:58:15.645" v="108" actId="2696"/>
        <pc:sldMasterMkLst>
          <pc:docMk/>
          <pc:sldMasterMk cId="503966888" sldId="2147483653"/>
        </pc:sldMasterMkLst>
        <pc:sldLayoutChg chg="del">
          <pc:chgData name="David Holley" userId="45123e1e-ac21-4ee3-b53e-8d97b4b34e1e" providerId="ADAL" clId="{EE40AF3D-42D8-4B62-BC7D-AD4DBE91914A}" dt="2023-10-30T15:58:15.645" v="107" actId="2696"/>
          <pc:sldLayoutMkLst>
            <pc:docMk/>
            <pc:sldMasterMk cId="503966888" sldId="2147483653"/>
            <pc:sldLayoutMk cId="4216905086" sldId="2147483677"/>
          </pc:sldLayoutMkLst>
        </pc:sldLayoutChg>
      </pc:sldMasterChg>
      <pc:sldMasterChg chg="del delSldLayout">
        <pc:chgData name="David Holley" userId="45123e1e-ac21-4ee3-b53e-8d97b4b34e1e" providerId="ADAL" clId="{EE40AF3D-42D8-4B62-BC7D-AD4DBE91914A}" dt="2023-10-30T15:58:15.650" v="111" actId="2696"/>
        <pc:sldMasterMkLst>
          <pc:docMk/>
          <pc:sldMasterMk cId="19418140" sldId="2147483654"/>
        </pc:sldMasterMkLst>
        <pc:sldLayoutChg chg="del">
          <pc:chgData name="David Holley" userId="45123e1e-ac21-4ee3-b53e-8d97b4b34e1e" providerId="ADAL" clId="{EE40AF3D-42D8-4B62-BC7D-AD4DBE91914A}" dt="2023-10-30T15:58:15.645" v="110" actId="2696"/>
          <pc:sldLayoutMkLst>
            <pc:docMk/>
            <pc:sldMasterMk cId="19418140" sldId="2147483654"/>
            <pc:sldLayoutMk cId="94923803" sldId="2147483678"/>
          </pc:sldLayoutMkLst>
        </pc:sldLayoutChg>
      </pc:sldMasterChg>
      <pc:sldMasterChg chg="del delSldLayout">
        <pc:chgData name="David Holley" userId="45123e1e-ac21-4ee3-b53e-8d97b4b34e1e" providerId="ADAL" clId="{EE40AF3D-42D8-4B62-BC7D-AD4DBE91914A}" dt="2023-10-30T15:58:15.650" v="113" actId="2696"/>
        <pc:sldMasterMkLst>
          <pc:docMk/>
          <pc:sldMasterMk cId="537362470" sldId="2147483656"/>
        </pc:sldMasterMkLst>
        <pc:sldLayoutChg chg="del">
          <pc:chgData name="David Holley" userId="45123e1e-ac21-4ee3-b53e-8d97b4b34e1e" providerId="ADAL" clId="{EE40AF3D-42D8-4B62-BC7D-AD4DBE91914A}" dt="2023-10-30T15:58:15.650" v="112" actId="2696"/>
          <pc:sldLayoutMkLst>
            <pc:docMk/>
            <pc:sldMasterMk cId="537362470" sldId="2147483656"/>
            <pc:sldLayoutMk cId="3130719715" sldId="2147483680"/>
          </pc:sldLayoutMkLst>
        </pc:sldLayoutChg>
      </pc:sldMasterChg>
      <pc:sldMasterChg chg="del delSldLayout">
        <pc:chgData name="David Holley" userId="45123e1e-ac21-4ee3-b53e-8d97b4b34e1e" providerId="ADAL" clId="{EE40AF3D-42D8-4B62-BC7D-AD4DBE91914A}" dt="2023-10-30T15:58:15.650" v="115" actId="2696"/>
        <pc:sldMasterMkLst>
          <pc:docMk/>
          <pc:sldMasterMk cId="3275634550" sldId="2147483657"/>
        </pc:sldMasterMkLst>
        <pc:sldLayoutChg chg="del">
          <pc:chgData name="David Holley" userId="45123e1e-ac21-4ee3-b53e-8d97b4b34e1e" providerId="ADAL" clId="{EE40AF3D-42D8-4B62-BC7D-AD4DBE91914A}" dt="2023-10-30T15:58:15.650" v="114" actId="2696"/>
          <pc:sldLayoutMkLst>
            <pc:docMk/>
            <pc:sldMasterMk cId="3275634550" sldId="2147483657"/>
            <pc:sldLayoutMk cId="2783529864" sldId="2147483681"/>
          </pc:sldLayoutMkLst>
        </pc:sldLayoutChg>
      </pc:sldMasterChg>
      <pc:sldMasterChg chg="del delSldLayout">
        <pc:chgData name="David Holley" userId="45123e1e-ac21-4ee3-b53e-8d97b4b34e1e" providerId="ADAL" clId="{EE40AF3D-42D8-4B62-BC7D-AD4DBE91914A}" dt="2023-10-30T15:58:15.650" v="117" actId="2696"/>
        <pc:sldMasterMkLst>
          <pc:docMk/>
          <pc:sldMasterMk cId="1384196811" sldId="2147483658"/>
        </pc:sldMasterMkLst>
        <pc:sldLayoutChg chg="del">
          <pc:chgData name="David Holley" userId="45123e1e-ac21-4ee3-b53e-8d97b4b34e1e" providerId="ADAL" clId="{EE40AF3D-42D8-4B62-BC7D-AD4DBE91914A}" dt="2023-10-30T15:58:15.650" v="116" actId="2696"/>
          <pc:sldLayoutMkLst>
            <pc:docMk/>
            <pc:sldMasterMk cId="1384196811" sldId="2147483658"/>
            <pc:sldLayoutMk cId="1556723426" sldId="2147483682"/>
          </pc:sldLayoutMkLst>
        </pc:sldLayoutChg>
      </pc:sldMasterChg>
      <pc:sldMasterChg chg="del delSldLayout">
        <pc:chgData name="David Holley" userId="45123e1e-ac21-4ee3-b53e-8d97b4b34e1e" providerId="ADAL" clId="{EE40AF3D-42D8-4B62-BC7D-AD4DBE91914A}" dt="2023-10-30T15:58:15.650" v="119" actId="2696"/>
        <pc:sldMasterMkLst>
          <pc:docMk/>
          <pc:sldMasterMk cId="1800093731" sldId="2147483659"/>
        </pc:sldMasterMkLst>
        <pc:sldLayoutChg chg="del">
          <pc:chgData name="David Holley" userId="45123e1e-ac21-4ee3-b53e-8d97b4b34e1e" providerId="ADAL" clId="{EE40AF3D-42D8-4B62-BC7D-AD4DBE91914A}" dt="2023-10-30T15:58:15.650" v="118" actId="2696"/>
          <pc:sldLayoutMkLst>
            <pc:docMk/>
            <pc:sldMasterMk cId="1800093731" sldId="2147483659"/>
            <pc:sldLayoutMk cId="1597148504" sldId="2147483684"/>
          </pc:sldLayoutMkLst>
        </pc:sldLayoutChg>
      </pc:sldMasterChg>
      <pc:sldMasterChg chg="del delSldLayout">
        <pc:chgData name="David Holley" userId="45123e1e-ac21-4ee3-b53e-8d97b4b34e1e" providerId="ADAL" clId="{EE40AF3D-42D8-4B62-BC7D-AD4DBE91914A}" dt="2023-10-30T15:58:15.650" v="121" actId="2696"/>
        <pc:sldMasterMkLst>
          <pc:docMk/>
          <pc:sldMasterMk cId="2215794927" sldId="2147483660"/>
        </pc:sldMasterMkLst>
        <pc:sldLayoutChg chg="del">
          <pc:chgData name="David Holley" userId="45123e1e-ac21-4ee3-b53e-8d97b4b34e1e" providerId="ADAL" clId="{EE40AF3D-42D8-4B62-BC7D-AD4DBE91914A}" dt="2023-10-30T15:58:15.650" v="120" actId="2696"/>
          <pc:sldLayoutMkLst>
            <pc:docMk/>
            <pc:sldMasterMk cId="2215794927" sldId="2147483660"/>
            <pc:sldLayoutMk cId="3475296125" sldId="2147483683"/>
          </pc:sldLayoutMkLst>
        </pc:sldLayoutChg>
      </pc:sldMasterChg>
      <pc:sldMasterChg chg="del delSldLayout">
        <pc:chgData name="David Holley" userId="45123e1e-ac21-4ee3-b53e-8d97b4b34e1e" providerId="ADAL" clId="{EE40AF3D-42D8-4B62-BC7D-AD4DBE91914A}" dt="2023-10-30T15:58:15.650" v="123" actId="2696"/>
        <pc:sldMasterMkLst>
          <pc:docMk/>
          <pc:sldMasterMk cId="3508390215" sldId="2147483661"/>
        </pc:sldMasterMkLst>
        <pc:sldLayoutChg chg="del">
          <pc:chgData name="David Holley" userId="45123e1e-ac21-4ee3-b53e-8d97b4b34e1e" providerId="ADAL" clId="{EE40AF3D-42D8-4B62-BC7D-AD4DBE91914A}" dt="2023-10-30T15:58:15.650" v="122" actId="2696"/>
          <pc:sldLayoutMkLst>
            <pc:docMk/>
            <pc:sldMasterMk cId="3508390215" sldId="2147483661"/>
            <pc:sldLayoutMk cId="724236427" sldId="2147483685"/>
          </pc:sldLayoutMkLst>
        </pc:sldLayoutChg>
      </pc:sldMasterChg>
      <pc:sldMasterChg chg="del delSldLayout">
        <pc:chgData name="David Holley" userId="45123e1e-ac21-4ee3-b53e-8d97b4b34e1e" providerId="ADAL" clId="{EE40AF3D-42D8-4B62-BC7D-AD4DBE91914A}" dt="2023-10-30T15:58:15.650" v="125" actId="2696"/>
        <pc:sldMasterMkLst>
          <pc:docMk/>
          <pc:sldMasterMk cId="2581267852" sldId="2147483662"/>
        </pc:sldMasterMkLst>
        <pc:sldLayoutChg chg="del">
          <pc:chgData name="David Holley" userId="45123e1e-ac21-4ee3-b53e-8d97b4b34e1e" providerId="ADAL" clId="{EE40AF3D-42D8-4B62-BC7D-AD4DBE91914A}" dt="2023-10-30T15:58:15.650" v="124" actId="2696"/>
          <pc:sldLayoutMkLst>
            <pc:docMk/>
            <pc:sldMasterMk cId="2581267852" sldId="2147483662"/>
            <pc:sldLayoutMk cId="196634507" sldId="2147483686"/>
          </pc:sldLayoutMkLst>
        </pc:sldLayoutChg>
      </pc:sldMasterChg>
      <pc:sldMasterChg chg="del delSldLayout">
        <pc:chgData name="David Holley" userId="45123e1e-ac21-4ee3-b53e-8d97b4b34e1e" providerId="ADAL" clId="{EE40AF3D-42D8-4B62-BC7D-AD4DBE91914A}" dt="2023-10-30T15:58:15.682" v="144" actId="2696"/>
        <pc:sldMasterMkLst>
          <pc:docMk/>
          <pc:sldMasterMk cId="1372220361" sldId="2147483663"/>
        </pc:sldMasterMkLst>
        <pc:sldLayoutChg chg="del">
          <pc:chgData name="David Holley" userId="45123e1e-ac21-4ee3-b53e-8d97b4b34e1e" providerId="ADAL" clId="{EE40AF3D-42D8-4B62-BC7D-AD4DBE91914A}" dt="2023-10-30T15:58:15.682" v="143" actId="2696"/>
          <pc:sldLayoutMkLst>
            <pc:docMk/>
            <pc:sldMasterMk cId="1372220361" sldId="2147483663"/>
            <pc:sldLayoutMk cId="2317885063" sldId="2147483687"/>
          </pc:sldLayoutMkLst>
        </pc:sldLayoutChg>
      </pc:sldMasterChg>
      <pc:sldMasterChg chg="del delSldLayout">
        <pc:chgData name="David Holley" userId="45123e1e-ac21-4ee3-b53e-8d97b4b34e1e" providerId="ADAL" clId="{EE40AF3D-42D8-4B62-BC7D-AD4DBE91914A}" dt="2023-10-30T15:58:15.682" v="146" actId="2696"/>
        <pc:sldMasterMkLst>
          <pc:docMk/>
          <pc:sldMasterMk cId="741040061" sldId="2147483664"/>
        </pc:sldMasterMkLst>
        <pc:sldLayoutChg chg="del">
          <pc:chgData name="David Holley" userId="45123e1e-ac21-4ee3-b53e-8d97b4b34e1e" providerId="ADAL" clId="{EE40AF3D-42D8-4B62-BC7D-AD4DBE91914A}" dt="2023-10-30T15:58:15.682" v="145" actId="2696"/>
          <pc:sldLayoutMkLst>
            <pc:docMk/>
            <pc:sldMasterMk cId="741040061" sldId="2147483664"/>
            <pc:sldLayoutMk cId="763020717" sldId="2147483688"/>
          </pc:sldLayoutMkLst>
        </pc:sldLayoutChg>
      </pc:sldMasterChg>
      <pc:sldMasterChg chg="del delSldLayout">
        <pc:chgData name="David Holley" userId="45123e1e-ac21-4ee3-b53e-8d97b4b34e1e" providerId="ADAL" clId="{EE40AF3D-42D8-4B62-BC7D-AD4DBE91914A}" dt="2023-10-30T15:58:15.682" v="148" actId="2696"/>
        <pc:sldMasterMkLst>
          <pc:docMk/>
          <pc:sldMasterMk cId="58822457" sldId="2147483665"/>
        </pc:sldMasterMkLst>
        <pc:sldLayoutChg chg="del">
          <pc:chgData name="David Holley" userId="45123e1e-ac21-4ee3-b53e-8d97b4b34e1e" providerId="ADAL" clId="{EE40AF3D-42D8-4B62-BC7D-AD4DBE91914A}" dt="2023-10-30T15:58:15.682" v="147" actId="2696"/>
          <pc:sldLayoutMkLst>
            <pc:docMk/>
            <pc:sldMasterMk cId="58822457" sldId="2147483665"/>
            <pc:sldLayoutMk cId="2624528723" sldId="2147483689"/>
          </pc:sldLayoutMkLst>
        </pc:sldLayoutChg>
      </pc:sldMasterChg>
      <pc:sldMasterChg chg="del delSldLayout">
        <pc:chgData name="David Holley" userId="45123e1e-ac21-4ee3-b53e-8d97b4b34e1e" providerId="ADAL" clId="{EE40AF3D-42D8-4B62-BC7D-AD4DBE91914A}" dt="2023-10-30T15:58:15.682" v="157" actId="2696"/>
        <pc:sldMasterMkLst>
          <pc:docMk/>
          <pc:sldMasterMk cId="754378712" sldId="2147483666"/>
        </pc:sldMasterMkLst>
        <pc:sldLayoutChg chg="del">
          <pc:chgData name="David Holley" userId="45123e1e-ac21-4ee3-b53e-8d97b4b34e1e" providerId="ADAL" clId="{EE40AF3D-42D8-4B62-BC7D-AD4DBE91914A}" dt="2023-10-30T15:58:15.682" v="149" actId="2696"/>
          <pc:sldLayoutMkLst>
            <pc:docMk/>
            <pc:sldMasterMk cId="754378712" sldId="2147483666"/>
            <pc:sldLayoutMk cId="3132846485" sldId="2147483690"/>
          </pc:sldLayoutMkLst>
        </pc:sldLayoutChg>
        <pc:sldLayoutChg chg="del">
          <pc:chgData name="David Holley" userId="45123e1e-ac21-4ee3-b53e-8d97b4b34e1e" providerId="ADAL" clId="{EE40AF3D-42D8-4B62-BC7D-AD4DBE91914A}" dt="2023-10-30T15:58:15.682" v="150" actId="2696"/>
          <pc:sldLayoutMkLst>
            <pc:docMk/>
            <pc:sldMasterMk cId="754378712" sldId="2147483666"/>
            <pc:sldLayoutMk cId="1638318787" sldId="2147483698"/>
          </pc:sldLayoutMkLst>
        </pc:sldLayoutChg>
        <pc:sldLayoutChg chg="del">
          <pc:chgData name="David Holley" userId="45123e1e-ac21-4ee3-b53e-8d97b4b34e1e" providerId="ADAL" clId="{EE40AF3D-42D8-4B62-BC7D-AD4DBE91914A}" dt="2023-10-30T15:58:15.682" v="151" actId="2696"/>
          <pc:sldLayoutMkLst>
            <pc:docMk/>
            <pc:sldMasterMk cId="754378712" sldId="2147483666"/>
            <pc:sldLayoutMk cId="1988994691" sldId="2147483699"/>
          </pc:sldLayoutMkLst>
        </pc:sldLayoutChg>
        <pc:sldLayoutChg chg="del">
          <pc:chgData name="David Holley" userId="45123e1e-ac21-4ee3-b53e-8d97b4b34e1e" providerId="ADAL" clId="{EE40AF3D-42D8-4B62-BC7D-AD4DBE91914A}" dt="2023-10-30T15:58:15.682" v="152" actId="2696"/>
          <pc:sldLayoutMkLst>
            <pc:docMk/>
            <pc:sldMasterMk cId="754378712" sldId="2147483666"/>
            <pc:sldLayoutMk cId="1668414652" sldId="2147483700"/>
          </pc:sldLayoutMkLst>
        </pc:sldLayoutChg>
        <pc:sldLayoutChg chg="del">
          <pc:chgData name="David Holley" userId="45123e1e-ac21-4ee3-b53e-8d97b4b34e1e" providerId="ADAL" clId="{EE40AF3D-42D8-4B62-BC7D-AD4DBE91914A}" dt="2023-10-30T15:58:15.682" v="153" actId="2696"/>
          <pc:sldLayoutMkLst>
            <pc:docMk/>
            <pc:sldMasterMk cId="754378712" sldId="2147483666"/>
            <pc:sldLayoutMk cId="3376813219" sldId="2147483701"/>
          </pc:sldLayoutMkLst>
        </pc:sldLayoutChg>
        <pc:sldLayoutChg chg="del">
          <pc:chgData name="David Holley" userId="45123e1e-ac21-4ee3-b53e-8d97b4b34e1e" providerId="ADAL" clId="{EE40AF3D-42D8-4B62-BC7D-AD4DBE91914A}" dt="2023-10-30T15:58:15.682" v="154" actId="2696"/>
          <pc:sldLayoutMkLst>
            <pc:docMk/>
            <pc:sldMasterMk cId="754378712" sldId="2147483666"/>
            <pc:sldLayoutMk cId="1322761775" sldId="2147483703"/>
          </pc:sldLayoutMkLst>
        </pc:sldLayoutChg>
        <pc:sldLayoutChg chg="del">
          <pc:chgData name="David Holley" userId="45123e1e-ac21-4ee3-b53e-8d97b4b34e1e" providerId="ADAL" clId="{EE40AF3D-42D8-4B62-BC7D-AD4DBE91914A}" dt="2023-10-30T15:58:15.682" v="155" actId="2696"/>
          <pc:sldLayoutMkLst>
            <pc:docMk/>
            <pc:sldMasterMk cId="754378712" sldId="2147483666"/>
            <pc:sldLayoutMk cId="1402491513" sldId="2147483704"/>
          </pc:sldLayoutMkLst>
        </pc:sldLayoutChg>
        <pc:sldLayoutChg chg="del">
          <pc:chgData name="David Holley" userId="45123e1e-ac21-4ee3-b53e-8d97b4b34e1e" providerId="ADAL" clId="{EE40AF3D-42D8-4B62-BC7D-AD4DBE91914A}" dt="2023-10-30T15:58:15.682" v="156" actId="2696"/>
          <pc:sldLayoutMkLst>
            <pc:docMk/>
            <pc:sldMasterMk cId="754378712" sldId="2147483666"/>
            <pc:sldLayoutMk cId="2661865558" sldId="2147483705"/>
          </pc:sldLayoutMkLst>
        </pc:sldLayoutChg>
      </pc:sldMasterChg>
      <pc:sldMasterChg chg="del delSldLayout">
        <pc:chgData name="David Holley" userId="45123e1e-ac21-4ee3-b53e-8d97b4b34e1e" providerId="ADAL" clId="{EE40AF3D-42D8-4B62-BC7D-AD4DBE91914A}" dt="2023-10-30T15:58:15.682" v="159" actId="2696"/>
        <pc:sldMasterMkLst>
          <pc:docMk/>
          <pc:sldMasterMk cId="217095490" sldId="2147483670"/>
        </pc:sldMasterMkLst>
        <pc:sldLayoutChg chg="del">
          <pc:chgData name="David Holley" userId="45123e1e-ac21-4ee3-b53e-8d97b4b34e1e" providerId="ADAL" clId="{EE40AF3D-42D8-4B62-BC7D-AD4DBE91914A}" dt="2023-10-30T15:58:15.682" v="158" actId="2696"/>
          <pc:sldLayoutMkLst>
            <pc:docMk/>
            <pc:sldMasterMk cId="217095490" sldId="2147483670"/>
            <pc:sldLayoutMk cId="3583415931" sldId="2147483696"/>
          </pc:sldLayoutMkLst>
        </pc:sldLayoutChg>
      </pc:sldMasterChg>
      <pc:sldMasterChg chg="del delSldLayout">
        <pc:chgData name="David Holley" userId="45123e1e-ac21-4ee3-b53e-8d97b4b34e1e" providerId="ADAL" clId="{EE40AF3D-42D8-4B62-BC7D-AD4DBE91914A}" dt="2023-10-30T15:58:15.697" v="161" actId="2696"/>
        <pc:sldMasterMkLst>
          <pc:docMk/>
          <pc:sldMasterMk cId="1743180627" sldId="2147483671"/>
        </pc:sldMasterMkLst>
        <pc:sldLayoutChg chg="del">
          <pc:chgData name="David Holley" userId="45123e1e-ac21-4ee3-b53e-8d97b4b34e1e" providerId="ADAL" clId="{EE40AF3D-42D8-4B62-BC7D-AD4DBE91914A}" dt="2023-10-30T15:58:15.697" v="160" actId="2696"/>
          <pc:sldLayoutMkLst>
            <pc:docMk/>
            <pc:sldMasterMk cId="1743180627" sldId="2147483671"/>
            <pc:sldLayoutMk cId="3714548059" sldId="2147483697"/>
          </pc:sldLayoutMkLst>
        </pc:sldLayoutChg>
      </pc:sldMasterChg>
      <pc:sldMasterChg chg="del delSldLayout">
        <pc:chgData name="David Holley" userId="45123e1e-ac21-4ee3-b53e-8d97b4b34e1e" providerId="ADAL" clId="{EE40AF3D-42D8-4B62-BC7D-AD4DBE91914A}" dt="2023-10-30T15:58:15.697" v="163" actId="2696"/>
        <pc:sldMasterMkLst>
          <pc:docMk/>
          <pc:sldMasterMk cId="130175223" sldId="2147483673"/>
        </pc:sldMasterMkLst>
        <pc:sldLayoutChg chg="del">
          <pc:chgData name="David Holley" userId="45123e1e-ac21-4ee3-b53e-8d97b4b34e1e" providerId="ADAL" clId="{EE40AF3D-42D8-4B62-BC7D-AD4DBE91914A}" dt="2023-10-30T15:58:15.697" v="162" actId="2696"/>
          <pc:sldLayoutMkLst>
            <pc:docMk/>
            <pc:sldMasterMk cId="130175223" sldId="2147483673"/>
            <pc:sldLayoutMk cId="324980695" sldId="2147483693"/>
          </pc:sldLayoutMkLst>
        </pc:sldLayoutChg>
      </pc:sldMasterChg>
      <pc:sldMasterChg chg="del delSldLayout">
        <pc:chgData name="David Holley" userId="45123e1e-ac21-4ee3-b53e-8d97b4b34e1e" providerId="ADAL" clId="{EE40AF3D-42D8-4B62-BC7D-AD4DBE91914A}" dt="2023-10-30T15:58:15.682" v="142" actId="2696"/>
        <pc:sldMasterMkLst>
          <pc:docMk/>
          <pc:sldMasterMk cId="3685548004" sldId="2147483706"/>
        </pc:sldMasterMkLst>
        <pc:sldLayoutChg chg="del">
          <pc:chgData name="David Holley" userId="45123e1e-ac21-4ee3-b53e-8d97b4b34e1e" providerId="ADAL" clId="{EE40AF3D-42D8-4B62-BC7D-AD4DBE91914A}" dt="2023-10-30T15:58:15.650" v="126" actId="2696"/>
          <pc:sldLayoutMkLst>
            <pc:docMk/>
            <pc:sldMasterMk cId="3685548004" sldId="2147483706"/>
            <pc:sldLayoutMk cId="1062337550" sldId="2147483707"/>
          </pc:sldLayoutMkLst>
        </pc:sldLayoutChg>
        <pc:sldLayoutChg chg="del">
          <pc:chgData name="David Holley" userId="45123e1e-ac21-4ee3-b53e-8d97b4b34e1e" providerId="ADAL" clId="{EE40AF3D-42D8-4B62-BC7D-AD4DBE91914A}" dt="2023-10-30T15:58:15.666" v="127" actId="2696"/>
          <pc:sldLayoutMkLst>
            <pc:docMk/>
            <pc:sldMasterMk cId="3685548004" sldId="2147483706"/>
            <pc:sldLayoutMk cId="1894038786" sldId="2147483708"/>
          </pc:sldLayoutMkLst>
        </pc:sldLayoutChg>
        <pc:sldLayoutChg chg="del">
          <pc:chgData name="David Holley" userId="45123e1e-ac21-4ee3-b53e-8d97b4b34e1e" providerId="ADAL" clId="{EE40AF3D-42D8-4B62-BC7D-AD4DBE91914A}" dt="2023-10-30T15:58:15.666" v="128" actId="2696"/>
          <pc:sldLayoutMkLst>
            <pc:docMk/>
            <pc:sldMasterMk cId="3685548004" sldId="2147483706"/>
            <pc:sldLayoutMk cId="1656531329" sldId="2147483709"/>
          </pc:sldLayoutMkLst>
        </pc:sldLayoutChg>
        <pc:sldLayoutChg chg="del">
          <pc:chgData name="David Holley" userId="45123e1e-ac21-4ee3-b53e-8d97b4b34e1e" providerId="ADAL" clId="{EE40AF3D-42D8-4B62-BC7D-AD4DBE91914A}" dt="2023-10-30T15:58:15.666" v="129" actId="2696"/>
          <pc:sldLayoutMkLst>
            <pc:docMk/>
            <pc:sldMasterMk cId="3685548004" sldId="2147483706"/>
            <pc:sldLayoutMk cId="2228145206" sldId="2147483710"/>
          </pc:sldLayoutMkLst>
        </pc:sldLayoutChg>
        <pc:sldLayoutChg chg="del">
          <pc:chgData name="David Holley" userId="45123e1e-ac21-4ee3-b53e-8d97b4b34e1e" providerId="ADAL" clId="{EE40AF3D-42D8-4B62-BC7D-AD4DBE91914A}" dt="2023-10-30T15:58:15.666" v="130" actId="2696"/>
          <pc:sldLayoutMkLst>
            <pc:docMk/>
            <pc:sldMasterMk cId="3685548004" sldId="2147483706"/>
            <pc:sldLayoutMk cId="2009239219" sldId="2147483711"/>
          </pc:sldLayoutMkLst>
        </pc:sldLayoutChg>
        <pc:sldLayoutChg chg="del">
          <pc:chgData name="David Holley" userId="45123e1e-ac21-4ee3-b53e-8d97b4b34e1e" providerId="ADAL" clId="{EE40AF3D-42D8-4B62-BC7D-AD4DBE91914A}" dt="2023-10-30T15:58:15.666" v="131" actId="2696"/>
          <pc:sldLayoutMkLst>
            <pc:docMk/>
            <pc:sldMasterMk cId="3685548004" sldId="2147483706"/>
            <pc:sldLayoutMk cId="1612202290" sldId="2147483712"/>
          </pc:sldLayoutMkLst>
        </pc:sldLayoutChg>
        <pc:sldLayoutChg chg="del">
          <pc:chgData name="David Holley" userId="45123e1e-ac21-4ee3-b53e-8d97b4b34e1e" providerId="ADAL" clId="{EE40AF3D-42D8-4B62-BC7D-AD4DBE91914A}" dt="2023-10-30T15:58:15.666" v="132" actId="2696"/>
          <pc:sldLayoutMkLst>
            <pc:docMk/>
            <pc:sldMasterMk cId="3685548004" sldId="2147483706"/>
            <pc:sldLayoutMk cId="1166994849" sldId="2147483713"/>
          </pc:sldLayoutMkLst>
        </pc:sldLayoutChg>
        <pc:sldLayoutChg chg="del">
          <pc:chgData name="David Holley" userId="45123e1e-ac21-4ee3-b53e-8d97b4b34e1e" providerId="ADAL" clId="{EE40AF3D-42D8-4B62-BC7D-AD4DBE91914A}" dt="2023-10-30T15:58:15.666" v="133" actId="2696"/>
          <pc:sldLayoutMkLst>
            <pc:docMk/>
            <pc:sldMasterMk cId="3685548004" sldId="2147483706"/>
            <pc:sldLayoutMk cId="3302841500" sldId="2147483714"/>
          </pc:sldLayoutMkLst>
        </pc:sldLayoutChg>
        <pc:sldLayoutChg chg="del">
          <pc:chgData name="David Holley" userId="45123e1e-ac21-4ee3-b53e-8d97b4b34e1e" providerId="ADAL" clId="{EE40AF3D-42D8-4B62-BC7D-AD4DBE91914A}" dt="2023-10-30T15:58:15.666" v="134" actId="2696"/>
          <pc:sldLayoutMkLst>
            <pc:docMk/>
            <pc:sldMasterMk cId="3685548004" sldId="2147483706"/>
            <pc:sldLayoutMk cId="3234578086" sldId="2147483715"/>
          </pc:sldLayoutMkLst>
        </pc:sldLayoutChg>
        <pc:sldLayoutChg chg="del">
          <pc:chgData name="David Holley" userId="45123e1e-ac21-4ee3-b53e-8d97b4b34e1e" providerId="ADAL" clId="{EE40AF3D-42D8-4B62-BC7D-AD4DBE91914A}" dt="2023-10-30T15:58:15.666" v="135" actId="2696"/>
          <pc:sldLayoutMkLst>
            <pc:docMk/>
            <pc:sldMasterMk cId="3685548004" sldId="2147483706"/>
            <pc:sldLayoutMk cId="2992539531" sldId="2147483716"/>
          </pc:sldLayoutMkLst>
        </pc:sldLayoutChg>
        <pc:sldLayoutChg chg="del">
          <pc:chgData name="David Holley" userId="45123e1e-ac21-4ee3-b53e-8d97b4b34e1e" providerId="ADAL" clId="{EE40AF3D-42D8-4B62-BC7D-AD4DBE91914A}" dt="2023-10-30T15:58:15.666" v="136" actId="2696"/>
          <pc:sldLayoutMkLst>
            <pc:docMk/>
            <pc:sldMasterMk cId="3685548004" sldId="2147483706"/>
            <pc:sldLayoutMk cId="3812453157" sldId="2147483717"/>
          </pc:sldLayoutMkLst>
        </pc:sldLayoutChg>
        <pc:sldLayoutChg chg="del">
          <pc:chgData name="David Holley" userId="45123e1e-ac21-4ee3-b53e-8d97b4b34e1e" providerId="ADAL" clId="{EE40AF3D-42D8-4B62-BC7D-AD4DBE91914A}" dt="2023-10-30T15:58:15.666" v="137" actId="2696"/>
          <pc:sldLayoutMkLst>
            <pc:docMk/>
            <pc:sldMasterMk cId="3685548004" sldId="2147483706"/>
            <pc:sldLayoutMk cId="684033065" sldId="2147483718"/>
          </pc:sldLayoutMkLst>
        </pc:sldLayoutChg>
        <pc:sldLayoutChg chg="del">
          <pc:chgData name="David Holley" userId="45123e1e-ac21-4ee3-b53e-8d97b4b34e1e" providerId="ADAL" clId="{EE40AF3D-42D8-4B62-BC7D-AD4DBE91914A}" dt="2023-10-30T15:58:15.666" v="138" actId="2696"/>
          <pc:sldLayoutMkLst>
            <pc:docMk/>
            <pc:sldMasterMk cId="3685548004" sldId="2147483706"/>
            <pc:sldLayoutMk cId="843408860" sldId="2147483719"/>
          </pc:sldLayoutMkLst>
        </pc:sldLayoutChg>
        <pc:sldLayoutChg chg="del">
          <pc:chgData name="David Holley" userId="45123e1e-ac21-4ee3-b53e-8d97b4b34e1e" providerId="ADAL" clId="{EE40AF3D-42D8-4B62-BC7D-AD4DBE91914A}" dt="2023-10-30T15:58:15.666" v="139" actId="2696"/>
          <pc:sldLayoutMkLst>
            <pc:docMk/>
            <pc:sldMasterMk cId="3685548004" sldId="2147483706"/>
            <pc:sldLayoutMk cId="3789634515" sldId="2147483720"/>
          </pc:sldLayoutMkLst>
        </pc:sldLayoutChg>
        <pc:sldLayoutChg chg="del">
          <pc:chgData name="David Holley" userId="45123e1e-ac21-4ee3-b53e-8d97b4b34e1e" providerId="ADAL" clId="{EE40AF3D-42D8-4B62-BC7D-AD4DBE91914A}" dt="2023-10-30T15:58:15.666" v="140" actId="2696"/>
          <pc:sldLayoutMkLst>
            <pc:docMk/>
            <pc:sldMasterMk cId="3685548004" sldId="2147483706"/>
            <pc:sldLayoutMk cId="576462880" sldId="2147483721"/>
          </pc:sldLayoutMkLst>
        </pc:sldLayoutChg>
        <pc:sldLayoutChg chg="del">
          <pc:chgData name="David Holley" userId="45123e1e-ac21-4ee3-b53e-8d97b4b34e1e" providerId="ADAL" clId="{EE40AF3D-42D8-4B62-BC7D-AD4DBE91914A}" dt="2023-10-30T15:58:15.666" v="141" actId="2696"/>
          <pc:sldLayoutMkLst>
            <pc:docMk/>
            <pc:sldMasterMk cId="3685548004" sldId="2147483706"/>
            <pc:sldLayoutMk cId="1082517082" sldId="2147483722"/>
          </pc:sldLayoutMkLst>
        </pc:sldLayoutChg>
      </pc:sldMasterChg>
      <pc:sldMasterChg chg="add addSldLayout">
        <pc:chgData name="David Holley" userId="45123e1e-ac21-4ee3-b53e-8d97b4b34e1e" providerId="ADAL" clId="{EE40AF3D-42D8-4B62-BC7D-AD4DBE91914A}" dt="2023-10-27T07:15:27.762" v="0" actId="27028"/>
        <pc:sldMasterMkLst>
          <pc:docMk/>
          <pc:sldMasterMk cId="0" sldId="2147483814"/>
        </pc:sldMasterMkLst>
        <pc:sldLayoutChg chg="add">
          <pc:chgData name="David Holley" userId="45123e1e-ac21-4ee3-b53e-8d97b4b34e1e" providerId="ADAL" clId="{EE40AF3D-42D8-4B62-BC7D-AD4DBE91914A}" dt="2023-10-27T07:15:27.762" v="0" actId="27028"/>
          <pc:sldLayoutMkLst>
            <pc:docMk/>
            <pc:sldMasterMk cId="0" sldId="2147483814"/>
            <pc:sldLayoutMk cId="743154790" sldId="2147483745"/>
          </pc:sldLayoutMkLst>
        </pc:sldLayoutChg>
      </pc:sldMasterChg>
      <pc:sldMasterChg chg="add addSldLayout">
        <pc:chgData name="David Holley" userId="45123e1e-ac21-4ee3-b53e-8d97b4b34e1e" providerId="ADAL" clId="{EE40AF3D-42D8-4B62-BC7D-AD4DBE91914A}" dt="2023-10-27T07:15:45.028" v="2" actId="27028"/>
        <pc:sldMasterMkLst>
          <pc:docMk/>
          <pc:sldMasterMk cId="0" sldId="2147483815"/>
        </pc:sldMasterMkLst>
        <pc:sldLayoutChg chg="add">
          <pc:chgData name="David Holley" userId="45123e1e-ac21-4ee3-b53e-8d97b4b34e1e" providerId="ADAL" clId="{EE40AF3D-42D8-4B62-BC7D-AD4DBE91914A}" dt="2023-10-27T07:15:45.028" v="2" actId="27028"/>
          <pc:sldLayoutMkLst>
            <pc:docMk/>
            <pc:sldMasterMk cId="0" sldId="2147483815"/>
            <pc:sldLayoutMk cId="743154790" sldId="2147483816"/>
          </pc:sldLayoutMkLst>
        </pc:sldLayoutChg>
      </pc:sldMasterChg>
      <pc:sldMasterChg chg="add addSldLayout">
        <pc:chgData name="David Holley" userId="45123e1e-ac21-4ee3-b53e-8d97b4b34e1e" providerId="ADAL" clId="{EE40AF3D-42D8-4B62-BC7D-AD4DBE91914A}" dt="2023-10-27T07:22:35.240" v="62" actId="27028"/>
        <pc:sldMasterMkLst>
          <pc:docMk/>
          <pc:sldMasterMk cId="0" sldId="2147483817"/>
        </pc:sldMasterMkLst>
        <pc:sldLayoutChg chg="add">
          <pc:chgData name="David Holley" userId="45123e1e-ac21-4ee3-b53e-8d97b4b34e1e" providerId="ADAL" clId="{EE40AF3D-42D8-4B62-BC7D-AD4DBE91914A}" dt="2023-10-27T07:22:35.240" v="62" actId="27028"/>
          <pc:sldLayoutMkLst>
            <pc:docMk/>
            <pc:sldMasterMk cId="0" sldId="2147483817"/>
            <pc:sldLayoutMk cId="1517432127" sldId="2147483781"/>
          </pc:sldLayoutMkLst>
        </pc:sldLayoutChg>
      </pc:sldMasterChg>
      <pc:sldMasterChg chg="add del addSldLayout delSldLayout">
        <pc:chgData name="David Holley" userId="45123e1e-ac21-4ee3-b53e-8d97b4b34e1e" providerId="ADAL" clId="{EE40AF3D-42D8-4B62-BC7D-AD4DBE91914A}" dt="2023-10-27T07:23:24.150" v="67" actId="27028"/>
        <pc:sldMasterMkLst>
          <pc:docMk/>
          <pc:sldMasterMk cId="0" sldId="2147483819"/>
        </pc:sldMasterMkLst>
        <pc:sldLayoutChg chg="add del">
          <pc:chgData name="David Holley" userId="45123e1e-ac21-4ee3-b53e-8d97b4b34e1e" providerId="ADAL" clId="{EE40AF3D-42D8-4B62-BC7D-AD4DBE91914A}" dt="2023-10-27T07:23:12.032" v="66" actId="27028"/>
          <pc:sldLayoutMkLst>
            <pc:docMk/>
            <pc:sldMasterMk cId="0" sldId="2147483819"/>
            <pc:sldLayoutMk cId="241452195" sldId="2147483775"/>
          </pc:sldLayoutMkLst>
        </pc:sldLayoutChg>
        <pc:sldLayoutChg chg="add">
          <pc:chgData name="David Holley" userId="45123e1e-ac21-4ee3-b53e-8d97b4b34e1e" providerId="ADAL" clId="{EE40AF3D-42D8-4B62-BC7D-AD4DBE91914A}" dt="2023-10-27T07:23:24.150" v="67" actId="27028"/>
          <pc:sldLayoutMkLst>
            <pc:docMk/>
            <pc:sldMasterMk cId="0" sldId="2147483819"/>
            <pc:sldLayoutMk cId="1517432127" sldId="2147483820"/>
          </pc:sldLayoutMkLst>
        </pc:sldLayoutChg>
      </pc:sldMasterChg>
      <pc:sldMasterChg chg="add addSldLayout">
        <pc:chgData name="David Holley" userId="45123e1e-ac21-4ee3-b53e-8d97b4b34e1e" providerId="ADAL" clId="{EE40AF3D-42D8-4B62-BC7D-AD4DBE91914A}" dt="2023-10-27T07:23:36.867" v="69" actId="27028"/>
        <pc:sldMasterMkLst>
          <pc:docMk/>
          <pc:sldMasterMk cId="0" sldId="2147483821"/>
        </pc:sldMasterMkLst>
        <pc:sldLayoutChg chg="add">
          <pc:chgData name="David Holley" userId="45123e1e-ac21-4ee3-b53e-8d97b4b34e1e" providerId="ADAL" clId="{EE40AF3D-42D8-4B62-BC7D-AD4DBE91914A}" dt="2023-10-27T07:23:36.867" v="69" actId="27028"/>
          <pc:sldLayoutMkLst>
            <pc:docMk/>
            <pc:sldMasterMk cId="0" sldId="2147483821"/>
            <pc:sldLayoutMk cId="1517432127" sldId="2147483822"/>
          </pc:sldLayoutMkLst>
        </pc:sldLayoutChg>
      </pc:sldMasterChg>
      <pc:sldMasterChg chg="add del addSldLayout delSldLayout">
        <pc:chgData name="David Holley" userId="45123e1e-ac21-4ee3-b53e-8d97b4b34e1e" providerId="ADAL" clId="{EE40AF3D-42D8-4B62-BC7D-AD4DBE91914A}" dt="2023-10-30T15:58:15.629" v="104" actId="2696"/>
        <pc:sldMasterMkLst>
          <pc:docMk/>
          <pc:sldMasterMk cId="0" sldId="2147483823"/>
        </pc:sldMasterMkLst>
        <pc:sldLayoutChg chg="add del">
          <pc:chgData name="David Holley" userId="45123e1e-ac21-4ee3-b53e-8d97b4b34e1e" providerId="ADAL" clId="{EE40AF3D-42D8-4B62-BC7D-AD4DBE91914A}" dt="2023-10-27T07:23:47.578" v="75" actId="47"/>
          <pc:sldLayoutMkLst>
            <pc:docMk/>
            <pc:sldMasterMk cId="0" sldId="2147483823"/>
            <pc:sldLayoutMk cId="1517432127" sldId="2147483824"/>
          </pc:sldLayoutMkLst>
        </pc:sldLayoutChg>
      </pc:sldMasterChg>
      <pc:sldMasterChg chg="add del addSldLayout delSldLayout">
        <pc:chgData name="David Holley" userId="45123e1e-ac21-4ee3-b53e-8d97b4b34e1e" providerId="ADAL" clId="{EE40AF3D-42D8-4B62-BC7D-AD4DBE91914A}" dt="2023-10-30T15:58:15.645" v="109" actId="2696"/>
        <pc:sldMasterMkLst>
          <pc:docMk/>
          <pc:sldMasterMk cId="0" sldId="2147483825"/>
        </pc:sldMasterMkLst>
        <pc:sldLayoutChg chg="add del">
          <pc:chgData name="David Holley" userId="45123e1e-ac21-4ee3-b53e-8d97b4b34e1e" providerId="ADAL" clId="{EE40AF3D-42D8-4B62-BC7D-AD4DBE91914A}" dt="2023-10-27T07:23:51.768" v="76" actId="47"/>
          <pc:sldLayoutMkLst>
            <pc:docMk/>
            <pc:sldMasterMk cId="0" sldId="2147483825"/>
            <pc:sldLayoutMk cId="1517432127" sldId="2147483826"/>
          </pc:sldLayoutMkLst>
        </pc:sldLayoutChg>
      </pc:sldMasterChg>
      <pc:sldMasterChg chg="add addSldLayout">
        <pc:chgData name="David Holley" userId="45123e1e-ac21-4ee3-b53e-8d97b4b34e1e" providerId="ADAL" clId="{EE40AF3D-42D8-4B62-BC7D-AD4DBE91914A}" dt="2023-10-27T07:24:54.820" v="77" actId="27028"/>
        <pc:sldMasterMkLst>
          <pc:docMk/>
          <pc:sldMasterMk cId="0" sldId="2147483826"/>
        </pc:sldMasterMkLst>
        <pc:sldLayoutChg chg="add">
          <pc:chgData name="David Holley" userId="45123e1e-ac21-4ee3-b53e-8d97b4b34e1e" providerId="ADAL" clId="{EE40AF3D-42D8-4B62-BC7D-AD4DBE91914A}" dt="2023-10-27T07:24:54.820" v="77" actId="27028"/>
          <pc:sldLayoutMkLst>
            <pc:docMk/>
            <pc:sldMasterMk cId="0" sldId="2147483826"/>
            <pc:sldLayoutMk cId="1517432127" sldId="2147483827"/>
          </pc:sldLayoutMkLst>
        </pc:sldLayoutChg>
      </pc:sldMasterChg>
      <pc:sldMasterChg chg="replId modSldLayout">
        <pc:chgData name="David Holley" userId="45123e1e-ac21-4ee3-b53e-8d97b4b34e1e" providerId="ADAL" clId="{EE40AF3D-42D8-4B62-BC7D-AD4DBE91914A}" dt="2023-10-27T07:26:39.786" v="83" actId="27028"/>
        <pc:sldMasterMkLst>
          <pc:docMk/>
          <pc:sldMasterMk cId="0" sldId="2147483828"/>
        </pc:sldMasterMkLst>
        <pc:sldLayoutChg chg="replId">
          <pc:chgData name="David Holley" userId="45123e1e-ac21-4ee3-b53e-8d97b4b34e1e" providerId="ADAL" clId="{EE40AF3D-42D8-4B62-BC7D-AD4DBE91914A}" dt="2023-10-27T07:22:35.240" v="62" actId="27028"/>
          <pc:sldLayoutMkLst>
            <pc:docMk/>
            <pc:sldMasterMk cId="0" sldId="2147483828"/>
            <pc:sldLayoutMk cId="2272889830" sldId="2147483818"/>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C3845-DBF7-EA46-9A69-12178B975D64}" type="datetimeFigureOut">
              <a:rPr lang="en-US" smtClean="0"/>
              <a:t>11/28/2023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0126CA-006B-2740-A5FB-370B23BF5F2D}" type="slidenum">
              <a:rPr lang="en-US" smtClean="0"/>
              <a:t>‹#›</a:t>
            </a:fld>
            <a:endParaRPr lang="en-US" dirty="0"/>
          </a:p>
        </p:txBody>
      </p:sp>
    </p:spTree>
    <p:extLst>
      <p:ext uri="{BB962C8B-B14F-4D97-AF65-F5344CB8AC3E}">
        <p14:creationId xmlns:p14="http://schemas.microsoft.com/office/powerpoint/2010/main" val="2074993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1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1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22B981A4-7BF8-4FAC-83F7-69288657A7F2}"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6147" name="Rectangle 2"/>
          <p:cNvSpPr>
            <a:spLocks noGrp="1" noRot="1" noChangeAspect="1" noChangeArrowheads="1" noTextEdit="1"/>
          </p:cNvSpPr>
          <p:nvPr>
            <p:ph type="sldImg"/>
          </p:nvPr>
        </p:nvSpPr>
        <p:spPr>
          <a:ln/>
        </p:spPr>
      </p:sp>
      <p:sp>
        <p:nvSpPr>
          <p:cNvPr id="6148" name="Rectangle 3"/>
          <p:cNvSpPr>
            <a:spLocks noGrp="1" noChangeArrowheads="1"/>
          </p:cNvSpPr>
          <p:nvPr>
            <p:ph type="body" idx="1"/>
          </p:nvPr>
        </p:nvSpPr>
        <p:spPr>
          <a:noFill/>
        </p:spPr>
        <p:txBody>
          <a:bodyPr/>
          <a:lstStyle/>
          <a:p>
            <a:pPr eaLnBrk="1" hangingPunct="1"/>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A0126CA-006B-2740-A5FB-370B23BF5F2D}" type="slidenum">
              <a:rPr lang="en-US" smtClean="0"/>
              <a:t>4</a:t>
            </a:fld>
            <a:endParaRPr lang="en-US" dirty="0"/>
          </a:p>
        </p:txBody>
      </p:sp>
    </p:spTree>
    <p:extLst>
      <p:ext uri="{BB962C8B-B14F-4D97-AF65-F5344CB8AC3E}">
        <p14:creationId xmlns:p14="http://schemas.microsoft.com/office/powerpoint/2010/main" val="501650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8</a:t>
            </a:fld>
            <a:endParaRPr lang="en-US" dirty="0"/>
          </a:p>
        </p:txBody>
      </p:sp>
    </p:spTree>
    <p:extLst>
      <p:ext uri="{BB962C8B-B14F-4D97-AF65-F5344CB8AC3E}">
        <p14:creationId xmlns:p14="http://schemas.microsoft.com/office/powerpoint/2010/main" val="1419141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a:extLst>
              <a:ext uri="{FF2B5EF4-FFF2-40B4-BE49-F238E27FC236}">
                <a16:creationId xmlns:a16="http://schemas.microsoft.com/office/drawing/2014/main" id="{36AC6EE2-EABD-8812-827A-BB40633ACC27}"/>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2758BDFD-B680-CA42-899C-8E58FDA35CE8}"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9</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9219" name="Rectangle 2">
            <a:extLst>
              <a:ext uri="{FF2B5EF4-FFF2-40B4-BE49-F238E27FC236}">
                <a16:creationId xmlns:a16="http://schemas.microsoft.com/office/drawing/2014/main" id="{C41E0AF9-E3A9-6927-6B9A-6FA1211304FF}"/>
              </a:ext>
            </a:extLst>
          </p:cNvPr>
          <p:cNvSpPr>
            <a:spLocks noGrp="1" noRot="1" noChangeAspect="1" noChangeArrowheads="1" noTextEdit="1"/>
          </p:cNvSpPr>
          <p:nvPr>
            <p:ph type="sldImg"/>
          </p:nvPr>
        </p:nvSpPr>
        <p:spPr>
          <a:ln/>
        </p:spPr>
      </p:sp>
      <p:sp>
        <p:nvSpPr>
          <p:cNvPr id="9220" name="Rectangle 3">
            <a:extLst>
              <a:ext uri="{FF2B5EF4-FFF2-40B4-BE49-F238E27FC236}">
                <a16:creationId xmlns:a16="http://schemas.microsoft.com/office/drawing/2014/main" id="{B10E291F-A377-9707-70B7-9D1504CB984B}"/>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a:extLst>
              <a:ext uri="{FF2B5EF4-FFF2-40B4-BE49-F238E27FC236}">
                <a16:creationId xmlns:a16="http://schemas.microsoft.com/office/drawing/2014/main" id="{C49ACA2A-4DF7-87E9-A18C-297DCFFD3601}"/>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0C8E7365-CA1E-4F39-981B-0043106D419A}" type="slidenum">
              <a:rPr lang="en-GB" altLang="en-US">
                <a:solidFill>
                  <a:schemeClr val="tx1"/>
                </a:solidFill>
              </a:rPr>
              <a:pPr/>
              <a:t>10</a:t>
            </a:fld>
            <a:endParaRPr lang="en-GB" altLang="en-US">
              <a:solidFill>
                <a:schemeClr val="tx1"/>
              </a:solidFill>
            </a:endParaRPr>
          </a:p>
        </p:txBody>
      </p:sp>
      <p:sp>
        <p:nvSpPr>
          <p:cNvPr id="9219" name="Rectangle 2">
            <a:extLst>
              <a:ext uri="{FF2B5EF4-FFF2-40B4-BE49-F238E27FC236}">
                <a16:creationId xmlns:a16="http://schemas.microsoft.com/office/drawing/2014/main" id="{3699770E-0645-6AED-1531-2E222D20730C}"/>
              </a:ext>
            </a:extLst>
          </p:cNvPr>
          <p:cNvSpPr>
            <a:spLocks noGrp="1" noRot="1" noChangeAspect="1" noChangeArrowheads="1" noTextEdit="1"/>
          </p:cNvSpPr>
          <p:nvPr>
            <p:ph type="sldImg"/>
          </p:nvPr>
        </p:nvSpPr>
        <p:spPr>
          <a:ln/>
        </p:spPr>
      </p:sp>
      <p:sp>
        <p:nvSpPr>
          <p:cNvPr id="9220" name="Rectangle 3">
            <a:extLst>
              <a:ext uri="{FF2B5EF4-FFF2-40B4-BE49-F238E27FC236}">
                <a16:creationId xmlns:a16="http://schemas.microsoft.com/office/drawing/2014/main" id="{DF0F6AC1-DDE9-5023-417F-F556B961EA1D}"/>
              </a:ext>
            </a:extLst>
          </p:cNvPr>
          <p:cNvSpPr>
            <a:spLocks noGrp="1" noChangeArrowheads="1"/>
          </p:cNvSpPr>
          <p:nvPr>
            <p:ph type="body" idx="1"/>
          </p:nvPr>
        </p:nvSpPr>
        <p:spPr>
          <a:noFill/>
        </p:spPr>
        <p:txBody>
          <a:bodyPr/>
          <a:lstStyle/>
          <a:p>
            <a:endParaRPr lang="en-US" alt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0D5D50D2-56B7-7913-39E9-A1F5A25C88C1}"/>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AB3B7B04-16A6-E841-9F58-E289AD046FA9}"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11</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7651" name="Rectangle 2">
            <a:extLst>
              <a:ext uri="{FF2B5EF4-FFF2-40B4-BE49-F238E27FC236}">
                <a16:creationId xmlns:a16="http://schemas.microsoft.com/office/drawing/2014/main" id="{D23045DE-09E3-BF2C-AF14-45644B84C4D6}"/>
              </a:ext>
            </a:extLst>
          </p:cNvPr>
          <p:cNvSpPr>
            <a:spLocks noGrp="1" noRot="1" noChangeAspect="1" noChangeArrowheads="1" noTextEdit="1"/>
          </p:cNvSpPr>
          <p:nvPr>
            <p:ph type="sldImg"/>
          </p:nvPr>
        </p:nvSpPr>
        <p:spPr>
          <a:ln/>
        </p:spPr>
      </p:sp>
      <p:sp>
        <p:nvSpPr>
          <p:cNvPr id="27652" name="Rectangle 3">
            <a:extLst>
              <a:ext uri="{FF2B5EF4-FFF2-40B4-BE49-F238E27FC236}">
                <a16:creationId xmlns:a16="http://schemas.microsoft.com/office/drawing/2014/main" id="{05DA83DB-F900-7DE3-5FA8-DAEF95131550}"/>
              </a:ext>
            </a:extLst>
          </p:cNvPr>
          <p:cNvSpPr>
            <a:spLocks noGrp="1" noChangeArrowheads="1"/>
          </p:cNvSpPr>
          <p:nvPr>
            <p:ph type="body" idx="1"/>
          </p:nvPr>
        </p:nvSpPr>
        <p:spPr>
          <a:noFill/>
        </p:spPr>
        <p:txBody>
          <a:bodyPr/>
          <a:lstStyle/>
          <a:p>
            <a:endParaRPr lang="en-US" alt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F160C34A-53C3-7FA2-3F15-3EA37D8923DA}"/>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BFB8F1EF-04FB-4FB1-92F7-9121C2D11DD2}" type="slidenum">
              <a:rPr lang="en-GB" altLang="en-US">
                <a:solidFill>
                  <a:schemeClr val="tx1"/>
                </a:solidFill>
              </a:rPr>
              <a:pPr/>
              <a:t>12</a:t>
            </a:fld>
            <a:endParaRPr lang="en-GB" altLang="en-US">
              <a:solidFill>
                <a:schemeClr val="tx1"/>
              </a:solidFill>
            </a:endParaRPr>
          </a:p>
        </p:txBody>
      </p:sp>
      <p:sp>
        <p:nvSpPr>
          <p:cNvPr id="29699" name="Rectangle 2">
            <a:extLst>
              <a:ext uri="{FF2B5EF4-FFF2-40B4-BE49-F238E27FC236}">
                <a16:creationId xmlns:a16="http://schemas.microsoft.com/office/drawing/2014/main" id="{40FF7FD6-3F2C-7C5D-282B-F3C535F73FDE}"/>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5AC7871A-0F72-4865-CD7E-F99C29D9D3EF}"/>
              </a:ext>
            </a:extLst>
          </p:cNvPr>
          <p:cNvSpPr>
            <a:spLocks noGrp="1" noChangeArrowheads="1"/>
          </p:cNvSpPr>
          <p:nvPr>
            <p:ph type="body" idx="1"/>
          </p:nvPr>
        </p:nvSpPr>
        <p:spPr>
          <a:noFill/>
        </p:spPr>
        <p:txBody>
          <a:bodyPr/>
          <a:lstStyle/>
          <a:p>
            <a:endParaRPr lang="en-US" alt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id="{6D20B7DF-92BA-AE2E-1EB3-3F59C4EC22F3}"/>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CB6248D3-BFD2-9347-8522-266EE2F15633}"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13</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1747" name="Rectangle 2">
            <a:extLst>
              <a:ext uri="{FF2B5EF4-FFF2-40B4-BE49-F238E27FC236}">
                <a16:creationId xmlns:a16="http://schemas.microsoft.com/office/drawing/2014/main" id="{E7D9D3FA-5AD8-ADBF-65DD-95A384F773AB}"/>
              </a:ext>
            </a:extLst>
          </p:cNvPr>
          <p:cNvSpPr>
            <a:spLocks noGrp="1" noRot="1" noChangeAspect="1" noChangeArrowheads="1" noTextEdit="1"/>
          </p:cNvSpPr>
          <p:nvPr>
            <p:ph type="sldImg"/>
          </p:nvPr>
        </p:nvSpPr>
        <p:spPr>
          <a:ln/>
        </p:spPr>
      </p:sp>
      <p:sp>
        <p:nvSpPr>
          <p:cNvPr id="31748" name="Rectangle 3">
            <a:extLst>
              <a:ext uri="{FF2B5EF4-FFF2-40B4-BE49-F238E27FC236}">
                <a16:creationId xmlns:a16="http://schemas.microsoft.com/office/drawing/2014/main" id="{C3B2A71B-F8A3-5C9D-A7E5-987D24C272D3}"/>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0AE21677-2C99-7F15-4BC9-A63798E1BD84}"/>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E5F0EF89-9395-9547-A154-B17E3152E5A7}"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14</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3795" name="Rectangle 2">
            <a:extLst>
              <a:ext uri="{FF2B5EF4-FFF2-40B4-BE49-F238E27FC236}">
                <a16:creationId xmlns:a16="http://schemas.microsoft.com/office/drawing/2014/main" id="{079FAFAE-D538-C636-8BD4-F31F2E8C4D63}"/>
              </a:ext>
            </a:extLst>
          </p:cNvPr>
          <p:cNvSpPr>
            <a:spLocks noGrp="1" noRot="1" noChangeAspect="1" noChangeArrowheads="1" noTextEdit="1"/>
          </p:cNvSpPr>
          <p:nvPr>
            <p:ph type="sldImg"/>
          </p:nvPr>
        </p:nvSpPr>
        <p:spPr>
          <a:ln/>
        </p:spPr>
      </p:sp>
      <p:sp>
        <p:nvSpPr>
          <p:cNvPr id="33796" name="Rectangle 3">
            <a:extLst>
              <a:ext uri="{FF2B5EF4-FFF2-40B4-BE49-F238E27FC236}">
                <a16:creationId xmlns:a16="http://schemas.microsoft.com/office/drawing/2014/main" id="{F44F2C73-4811-928A-5A08-757D51496401}"/>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BBD40919-A184-2D27-9142-EB53CE9E87C7}"/>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575B2EB2-C9CF-E24C-93B3-C5218C781F25}"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15</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43" name="Rectangle 2">
            <a:extLst>
              <a:ext uri="{FF2B5EF4-FFF2-40B4-BE49-F238E27FC236}">
                <a16:creationId xmlns:a16="http://schemas.microsoft.com/office/drawing/2014/main" id="{F123451C-979C-6A59-8A6B-C5785A19909E}"/>
              </a:ext>
            </a:extLst>
          </p:cNvPr>
          <p:cNvSpPr>
            <a:spLocks noGrp="1" noRot="1" noChangeAspect="1" noChangeArrowheads="1" noTextEdit="1"/>
          </p:cNvSpPr>
          <p:nvPr>
            <p:ph type="sldImg"/>
          </p:nvPr>
        </p:nvSpPr>
        <p:spPr>
          <a:ln/>
        </p:spPr>
      </p:sp>
      <p:sp>
        <p:nvSpPr>
          <p:cNvPr id="35844" name="Rectangle 3">
            <a:extLst>
              <a:ext uri="{FF2B5EF4-FFF2-40B4-BE49-F238E27FC236}">
                <a16:creationId xmlns:a16="http://schemas.microsoft.com/office/drawing/2014/main" id="{29ADE7B7-26E3-3D91-1D8C-DEF8AD179306}"/>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a:extLst>
              <a:ext uri="{FF2B5EF4-FFF2-40B4-BE49-F238E27FC236}">
                <a16:creationId xmlns:a16="http://schemas.microsoft.com/office/drawing/2014/main" id="{F05962E6-6577-984B-D84F-FE55A8129957}"/>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F4B3BD86-2B2A-5D41-A57E-25C92D7C2CCA}"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18</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1267" name="Rectangle 2">
            <a:extLst>
              <a:ext uri="{FF2B5EF4-FFF2-40B4-BE49-F238E27FC236}">
                <a16:creationId xmlns:a16="http://schemas.microsoft.com/office/drawing/2014/main" id="{35BB0FFC-99FF-D74A-4A4A-25B71B2B1861}"/>
              </a:ext>
            </a:extLst>
          </p:cNvPr>
          <p:cNvSpPr>
            <a:spLocks noGrp="1" noRot="1" noChangeAspect="1" noChangeArrowheads="1" noTextEdit="1"/>
          </p:cNvSpPr>
          <p:nvPr>
            <p:ph type="sldImg"/>
          </p:nvPr>
        </p:nvSpPr>
        <p:spPr>
          <a:ln/>
        </p:spPr>
      </p:sp>
      <p:sp>
        <p:nvSpPr>
          <p:cNvPr id="11268" name="Rectangle 3">
            <a:extLst>
              <a:ext uri="{FF2B5EF4-FFF2-40B4-BE49-F238E27FC236}">
                <a16:creationId xmlns:a16="http://schemas.microsoft.com/office/drawing/2014/main" id="{FBDBD09C-8F5B-9808-281C-17D56C8FD20A}"/>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8B128CBD-9457-4FEC-1A4D-9B3B3F7621EC}"/>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E4D81A71-90B4-F042-9F55-1A383C1055C8}"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21</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459" name="Rectangle 2">
            <a:extLst>
              <a:ext uri="{FF2B5EF4-FFF2-40B4-BE49-F238E27FC236}">
                <a16:creationId xmlns:a16="http://schemas.microsoft.com/office/drawing/2014/main" id="{66576F6C-6F5B-E5C7-3EC1-CB62018AA3C4}"/>
              </a:ext>
            </a:extLst>
          </p:cNvPr>
          <p:cNvSpPr>
            <a:spLocks noGrp="1" noRot="1" noChangeAspect="1" noChangeArrowheads="1" noTextEdit="1"/>
          </p:cNvSpPr>
          <p:nvPr>
            <p:ph type="sldImg"/>
          </p:nvPr>
        </p:nvSpPr>
        <p:spPr>
          <a:ln/>
        </p:spPr>
      </p:sp>
      <p:sp>
        <p:nvSpPr>
          <p:cNvPr id="19460" name="Rectangle 3">
            <a:extLst>
              <a:ext uri="{FF2B5EF4-FFF2-40B4-BE49-F238E27FC236}">
                <a16:creationId xmlns:a16="http://schemas.microsoft.com/office/drawing/2014/main" id="{FB2DE0D2-9216-16BB-A3D0-AFB58E60963A}"/>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a:extLst>
              <a:ext uri="{FF2B5EF4-FFF2-40B4-BE49-F238E27FC236}">
                <a16:creationId xmlns:a16="http://schemas.microsoft.com/office/drawing/2014/main" id="{A2238325-A498-9124-5D71-55723749248D}"/>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5D412653-6379-4E46-B2EA-363657B18A5B}"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24</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7411" name="Rectangle 2">
            <a:extLst>
              <a:ext uri="{FF2B5EF4-FFF2-40B4-BE49-F238E27FC236}">
                <a16:creationId xmlns:a16="http://schemas.microsoft.com/office/drawing/2014/main" id="{27986C3F-4C83-A80E-0E5F-F6AC14412928}"/>
              </a:ext>
            </a:extLst>
          </p:cNvPr>
          <p:cNvSpPr>
            <a:spLocks noGrp="1" noRot="1" noChangeAspect="1" noChangeArrowheads="1" noTextEdit="1"/>
          </p:cNvSpPr>
          <p:nvPr>
            <p:ph type="sldImg"/>
          </p:nvPr>
        </p:nvSpPr>
        <p:spPr>
          <a:ln/>
        </p:spPr>
      </p:sp>
      <p:sp>
        <p:nvSpPr>
          <p:cNvPr id="17412" name="Rectangle 3">
            <a:extLst>
              <a:ext uri="{FF2B5EF4-FFF2-40B4-BE49-F238E27FC236}">
                <a16:creationId xmlns:a16="http://schemas.microsoft.com/office/drawing/2014/main" id="{086987AA-5B5F-C178-B5F3-61699FB6EEA0}"/>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CCD1BB3-86BA-4EEA-B653-809477078D3D}" type="slidenum">
              <a:rPr lang="en-GB" altLang="en-US"/>
              <a:pPr/>
              <a:t>32</a:t>
            </a:fld>
            <a:endParaRPr lang="en-GB" altLang="en-US"/>
          </a:p>
        </p:txBody>
      </p:sp>
      <p:sp>
        <p:nvSpPr>
          <p:cNvPr id="1324034" name="Rectangle 2"/>
          <p:cNvSpPr>
            <a:spLocks noGrp="1" noRot="1" noChangeAspect="1" noChangeArrowheads="1" noTextEdit="1"/>
          </p:cNvSpPr>
          <p:nvPr>
            <p:ph type="sldImg"/>
          </p:nvPr>
        </p:nvSpPr>
        <p:spPr>
          <a:ln/>
        </p:spPr>
      </p:sp>
      <p:sp>
        <p:nvSpPr>
          <p:cNvPr id="1324035"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9856614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CCD1BB3-86BA-4EEA-B653-809477078D3D}" type="slidenum">
              <a:rPr lang="en-GB" altLang="en-US"/>
              <a:pPr/>
              <a:t>33</a:t>
            </a:fld>
            <a:endParaRPr lang="en-GB" altLang="en-US"/>
          </a:p>
        </p:txBody>
      </p:sp>
      <p:sp>
        <p:nvSpPr>
          <p:cNvPr id="1324034" name="Rectangle 2"/>
          <p:cNvSpPr>
            <a:spLocks noGrp="1" noRot="1" noChangeAspect="1" noChangeArrowheads="1" noTextEdit="1"/>
          </p:cNvSpPr>
          <p:nvPr>
            <p:ph type="sldImg"/>
          </p:nvPr>
        </p:nvSpPr>
        <p:spPr>
          <a:ln/>
        </p:spPr>
      </p:sp>
      <p:sp>
        <p:nvSpPr>
          <p:cNvPr id="1324035"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3107175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CCD1BB3-86BA-4EEA-B653-809477078D3D}" type="slidenum">
              <a:rPr lang="en-GB" altLang="en-US"/>
              <a:pPr/>
              <a:t>34</a:t>
            </a:fld>
            <a:endParaRPr lang="en-GB" altLang="en-US"/>
          </a:p>
        </p:txBody>
      </p:sp>
      <p:sp>
        <p:nvSpPr>
          <p:cNvPr id="1324034" name="Rectangle 2"/>
          <p:cNvSpPr>
            <a:spLocks noGrp="1" noRot="1" noChangeAspect="1" noChangeArrowheads="1" noTextEdit="1"/>
          </p:cNvSpPr>
          <p:nvPr>
            <p:ph type="sldImg"/>
          </p:nvPr>
        </p:nvSpPr>
        <p:spPr>
          <a:ln/>
        </p:spPr>
      </p:sp>
      <p:sp>
        <p:nvSpPr>
          <p:cNvPr id="1324035"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3676128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range of velocities required for different kinds of weapon is from about 300-1500 ms</a:t>
            </a:r>
            <a:r>
              <a:rPr lang="en-GB" sz="1200" kern="1200" baseline="30000" dirty="0">
                <a:solidFill>
                  <a:schemeClr val="tx1"/>
                </a:solidFill>
                <a:effectLst/>
                <a:latin typeface="+mn-lt"/>
                <a:ea typeface="+mn-ea"/>
                <a:cs typeface="+mn-cs"/>
              </a:rPr>
              <a:t>-1</a:t>
            </a:r>
            <a:r>
              <a:rPr lang="en-GB" sz="1200" kern="1200" dirty="0">
                <a:solidFill>
                  <a:schemeClr val="tx1"/>
                </a:solidFill>
                <a:effectLst/>
                <a:latin typeface="+mn-lt"/>
                <a:ea typeface="+mn-ea"/>
                <a:cs typeface="+mn-cs"/>
              </a:rPr>
              <a:t>. The value of Q for various propellants differs by a factor of no more than 1.5 and the same is true for rifled weapons. It follows that the ratio of propellant mass to projectile mass must widely vary. In fact it ranges from 1:50 in pistol cartridges to nearly 1:1 in high-velocity tank gun rounds. </a:t>
            </a:r>
            <a:endParaRPr lang="en-GB"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37</a:t>
            </a:fld>
            <a:endParaRPr lang="en-US" dirty="0"/>
          </a:p>
        </p:txBody>
      </p:sp>
    </p:spTree>
    <p:extLst>
      <p:ext uri="{BB962C8B-B14F-4D97-AF65-F5344CB8AC3E}">
        <p14:creationId xmlns:p14="http://schemas.microsoft.com/office/powerpoint/2010/main" val="22359330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39</a:t>
            </a:fld>
            <a:endParaRPr lang="en-US" dirty="0"/>
          </a:p>
        </p:txBody>
      </p:sp>
    </p:spTree>
    <p:extLst>
      <p:ext uri="{BB962C8B-B14F-4D97-AF65-F5344CB8AC3E}">
        <p14:creationId xmlns:p14="http://schemas.microsoft.com/office/powerpoint/2010/main" val="19996139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All the major ingredients of propellants are essentially organic in nature, and are composed of carbon, hydrogen, nitrogen and oxygen. Thus, the atomic composition of the propellant can, like that of its constituents, be represented by the general formula </a:t>
            </a:r>
            <a:r>
              <a:rPr lang="en-GB" sz="1200" kern="1200" dirty="0" err="1">
                <a:solidFill>
                  <a:schemeClr val="tx1"/>
                </a:solidFill>
                <a:effectLst/>
                <a:latin typeface="+mn-lt"/>
                <a:ea typeface="+mn-ea"/>
                <a:cs typeface="+mn-cs"/>
              </a:rPr>
              <a:t>CaHbNcOd</a:t>
            </a:r>
            <a:r>
              <a:rPr lang="en-GB" sz="1200" kern="1200" dirty="0">
                <a:solidFill>
                  <a:schemeClr val="tx1"/>
                </a:solidFill>
                <a:effectLst/>
                <a:latin typeface="+mn-lt"/>
                <a:ea typeface="+mn-ea"/>
                <a:cs typeface="+mn-cs"/>
              </a:rPr>
              <a:t>. This implies that 'd’ moles of oxygen atoms are available to oxidise the fuel elements present, namely 'a' moles of carbon atoms and ‘b’ moles of hydrogen atoms, more or less completely to oxides of carbon and to water respectively. The dominant term in the thermochemistry Equation is Hf (products). In fact, if small quantities of methane, ammonia, nitrogen dioxide etc. are ignored, this term comprises: </a:t>
            </a:r>
            <a:endParaRPr lang="en-GB" dirty="0"/>
          </a:p>
          <a:p>
            <a:r>
              <a:rPr lang="en-GB" sz="1200" kern="1200" dirty="0" err="1">
                <a:solidFill>
                  <a:schemeClr val="tx1"/>
                </a:solidFill>
                <a:effectLst/>
                <a:latin typeface="+mn-lt"/>
                <a:ea typeface="+mn-ea"/>
                <a:cs typeface="+mn-cs"/>
              </a:rPr>
              <a:t>pHf</a:t>
            </a:r>
            <a:r>
              <a:rPr lang="en-GB" sz="1200" kern="1200" dirty="0">
                <a:solidFill>
                  <a:schemeClr val="tx1"/>
                </a:solidFill>
                <a:effectLst/>
                <a:latin typeface="+mn-lt"/>
                <a:ea typeface="+mn-ea"/>
                <a:cs typeface="+mn-cs"/>
              </a:rPr>
              <a:t> (CO) + </a:t>
            </a:r>
            <a:r>
              <a:rPr lang="en-GB" sz="1200" kern="1200" dirty="0" err="1">
                <a:solidFill>
                  <a:schemeClr val="tx1"/>
                </a:solidFill>
                <a:effectLst/>
                <a:latin typeface="+mn-lt"/>
                <a:ea typeface="+mn-ea"/>
                <a:cs typeface="+mn-cs"/>
              </a:rPr>
              <a:t>qHf</a:t>
            </a:r>
            <a:r>
              <a:rPr lang="en-GB" sz="1200" kern="1200" dirty="0">
                <a:solidFill>
                  <a:schemeClr val="tx1"/>
                </a:solidFill>
                <a:effectLst/>
                <a:latin typeface="+mn-lt"/>
                <a:ea typeface="+mn-ea"/>
                <a:cs typeface="+mn-cs"/>
              </a:rPr>
              <a:t> (CO2) + </a:t>
            </a:r>
            <a:r>
              <a:rPr lang="en-GB" sz="1200" kern="1200" dirty="0" err="1">
                <a:solidFill>
                  <a:schemeClr val="tx1"/>
                </a:solidFill>
                <a:effectLst/>
                <a:latin typeface="+mn-lt"/>
                <a:ea typeface="+mn-ea"/>
                <a:cs typeface="+mn-cs"/>
              </a:rPr>
              <a:t>rHf</a:t>
            </a:r>
            <a:r>
              <a:rPr lang="en-GB" sz="1200" kern="1200" dirty="0">
                <a:solidFill>
                  <a:schemeClr val="tx1"/>
                </a:solidFill>
                <a:effectLst/>
                <a:latin typeface="+mn-lt"/>
                <a:ea typeface="+mn-ea"/>
                <a:cs typeface="+mn-cs"/>
              </a:rPr>
              <a:t> (H2) + </a:t>
            </a:r>
            <a:r>
              <a:rPr lang="en-GB" sz="1200" kern="1200" dirty="0" err="1">
                <a:solidFill>
                  <a:schemeClr val="tx1"/>
                </a:solidFill>
                <a:effectLst/>
                <a:latin typeface="+mn-lt"/>
                <a:ea typeface="+mn-ea"/>
                <a:cs typeface="+mn-cs"/>
              </a:rPr>
              <a:t>sHf</a:t>
            </a:r>
            <a:r>
              <a:rPr lang="en-GB" sz="1200" kern="1200" dirty="0">
                <a:solidFill>
                  <a:schemeClr val="tx1"/>
                </a:solidFill>
                <a:effectLst/>
                <a:latin typeface="+mn-lt"/>
                <a:ea typeface="+mn-ea"/>
                <a:cs typeface="+mn-cs"/>
              </a:rPr>
              <a:t> (H2O) (</a:t>
            </a:r>
            <a:r>
              <a:rPr lang="en-GB" sz="1200" kern="1200" dirty="0" err="1">
                <a:solidFill>
                  <a:schemeClr val="tx1"/>
                </a:solidFill>
                <a:effectLst/>
                <a:latin typeface="+mn-lt"/>
                <a:ea typeface="+mn-ea"/>
                <a:cs typeface="+mn-cs"/>
              </a:rPr>
              <a:t>liq</a:t>
            </a:r>
            <a:r>
              <a:rPr lang="en-GB" sz="1200" kern="1200" dirty="0">
                <a:solidFill>
                  <a:schemeClr val="tx1"/>
                </a:solidFill>
                <a:effectLst/>
                <a:latin typeface="+mn-lt"/>
                <a:ea typeface="+mn-ea"/>
                <a:cs typeface="+mn-cs"/>
              </a:rPr>
              <a:t>) + </a:t>
            </a:r>
            <a:r>
              <a:rPr lang="en-GB" sz="1200" kern="1200" dirty="0" err="1">
                <a:solidFill>
                  <a:schemeClr val="tx1"/>
                </a:solidFill>
                <a:effectLst/>
                <a:latin typeface="+mn-lt"/>
                <a:ea typeface="+mn-ea"/>
                <a:cs typeface="+mn-cs"/>
              </a:rPr>
              <a:t>tHf</a:t>
            </a:r>
            <a:r>
              <a:rPr lang="en-GB" sz="1200" kern="1200" dirty="0">
                <a:solidFill>
                  <a:schemeClr val="tx1"/>
                </a:solidFill>
                <a:effectLst/>
                <a:latin typeface="+mn-lt"/>
                <a:ea typeface="+mn-ea"/>
                <a:cs typeface="+mn-cs"/>
              </a:rPr>
              <a:t> (N2) where p, q, r, s and t are the numbers of moles of CO, CO2, H2, H2O and N2 that </a:t>
            </a:r>
            <a:endParaRPr lang="en-GB" dirty="0"/>
          </a:p>
          <a:p>
            <a:r>
              <a:rPr lang="en-GB" sz="1200" kern="1200" dirty="0">
                <a:solidFill>
                  <a:schemeClr val="tx1"/>
                </a:solidFill>
                <a:effectLst/>
                <a:latin typeface="+mn-lt"/>
                <a:ea typeface="+mn-ea"/>
                <a:cs typeface="+mn-cs"/>
              </a:rPr>
              <a:t>make up the composition of the products. The ratios </a:t>
            </a:r>
            <a:r>
              <a:rPr lang="en-GB" sz="1200" kern="1200" dirty="0" err="1">
                <a:solidFill>
                  <a:schemeClr val="tx1"/>
                </a:solidFill>
                <a:effectLst/>
                <a:latin typeface="+mn-lt"/>
                <a:ea typeface="+mn-ea"/>
                <a:cs typeface="+mn-cs"/>
              </a:rPr>
              <a:t>p:q</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r:s</a:t>
            </a:r>
            <a:r>
              <a:rPr lang="en-GB" sz="1200" kern="1200" dirty="0">
                <a:solidFill>
                  <a:schemeClr val="tx1"/>
                </a:solidFill>
                <a:effectLst/>
                <a:latin typeface="+mn-lt"/>
                <a:ea typeface="+mn-ea"/>
                <a:cs typeface="+mn-cs"/>
              </a:rPr>
              <a:t> vary with propellant composition and are chiefly dependent on the oxygen balance. If the oxygen balance is high, these ratios will be smaller, and vice versa. The heats of formation of CO2 and H2O are considerably higher than those of CO and H2 respectively. Hence a high oxygen content increases the value of Q </a:t>
            </a:r>
            <a:endParaRPr lang="en-GB"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40</a:t>
            </a:fld>
            <a:endParaRPr lang="en-US" dirty="0"/>
          </a:p>
        </p:txBody>
      </p:sp>
    </p:spTree>
    <p:extLst>
      <p:ext uri="{BB962C8B-B14F-4D97-AF65-F5344CB8AC3E}">
        <p14:creationId xmlns:p14="http://schemas.microsoft.com/office/powerpoint/2010/main" val="18654207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shape of the pressure/time curve curve is determined by the way in which the mass rate of burning of the propellant varies under the changing conditions of pressure, temperature, grain size and grain shape which occur in the gun during the time between ignition and the ‘all-burnt’ point. This </a:t>
            </a:r>
            <a:r>
              <a:rPr lang="en-US" dirty="0" err="1"/>
              <a:t>behaviour</a:t>
            </a:r>
            <a:r>
              <a:rPr lang="en-US" dirty="0"/>
              <a:t>, which depends in a complex way on several factors, is called the ‘vivacity’ of the propellant.</a:t>
            </a:r>
          </a:p>
          <a:p>
            <a:endParaRPr lang="en-US" dirty="0"/>
          </a:p>
          <a:p>
            <a:r>
              <a:rPr lang="en-GB" sz="1800" dirty="0">
                <a:effectLst/>
                <a:latin typeface="TimesNewRoman"/>
              </a:rPr>
              <a:t>A propellant must maintain its elastic properties within the intended operational temperature range. This means that the glass transition temperature of the binder must be lower than the minimum service temperature (usually –40 to –54°C depending on the application) in order to avoid failure of the motor during firing at low temperatures. Cured HTPB has a glass transition temperature of approximately -70</a:t>
            </a:r>
            <a:r>
              <a:rPr lang="en-GB" sz="1800" dirty="0">
                <a:effectLst/>
                <a:latin typeface="SymbolMT"/>
              </a:rPr>
              <a:t>°</a:t>
            </a:r>
            <a:r>
              <a:rPr lang="en-GB" sz="1800" dirty="0">
                <a:effectLst/>
                <a:latin typeface="TimesNewRoman"/>
              </a:rPr>
              <a:t>C </a:t>
            </a:r>
            <a:endParaRPr lang="en-GB"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41</a:t>
            </a:fld>
            <a:endParaRPr lang="en-US" dirty="0"/>
          </a:p>
        </p:txBody>
      </p:sp>
    </p:spTree>
    <p:extLst>
      <p:ext uri="{BB962C8B-B14F-4D97-AF65-F5344CB8AC3E}">
        <p14:creationId xmlns:p14="http://schemas.microsoft.com/office/powerpoint/2010/main" val="33439895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HelveticaNeueLTPro"/>
            </a:endParaRPr>
          </a:p>
          <a:p>
            <a:endParaRPr lang="en-GB" sz="1200" b="0" i="0" u="none" strike="noStrike" baseline="0" dirty="0">
              <a:solidFill>
                <a:srgbClr val="000000"/>
              </a:solidFill>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43</a:t>
            </a:fld>
            <a:endParaRPr lang="en-US" dirty="0"/>
          </a:p>
        </p:txBody>
      </p:sp>
    </p:spTree>
    <p:extLst>
      <p:ext uri="{BB962C8B-B14F-4D97-AF65-F5344CB8AC3E}">
        <p14:creationId xmlns:p14="http://schemas.microsoft.com/office/powerpoint/2010/main" val="43234299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40AAE07C-1FD0-3815-ABEE-8777DF74184D}"/>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686A14F5-5D58-D443-8450-7FE557927D48}"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46</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363" name="Rectangle 2">
            <a:extLst>
              <a:ext uri="{FF2B5EF4-FFF2-40B4-BE49-F238E27FC236}">
                <a16:creationId xmlns:a16="http://schemas.microsoft.com/office/drawing/2014/main" id="{A60767D8-AF94-DB4C-3968-230F9DF9F50D}"/>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4241477-A76A-C968-1755-724507F7EC66}"/>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42F4180A-B82C-C37F-CFE7-A4B4D8676D3D}"/>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14BE9F4A-F759-4045-841D-4B0736DEFDCD}" type="slidenum">
              <a:rPr lang="en-GB" altLang="en-US">
                <a:solidFill>
                  <a:schemeClr val="tx1"/>
                </a:solidFill>
              </a:rPr>
              <a:pPr/>
              <a:t>47</a:t>
            </a:fld>
            <a:endParaRPr lang="en-GB" altLang="en-US">
              <a:solidFill>
                <a:schemeClr val="tx1"/>
              </a:solidFill>
            </a:endParaRPr>
          </a:p>
        </p:txBody>
      </p:sp>
      <p:sp>
        <p:nvSpPr>
          <p:cNvPr id="15363" name="Rectangle 2">
            <a:extLst>
              <a:ext uri="{FF2B5EF4-FFF2-40B4-BE49-F238E27FC236}">
                <a16:creationId xmlns:a16="http://schemas.microsoft.com/office/drawing/2014/main" id="{A9998280-EA45-F3E5-D499-F29961592F54}"/>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F68BA3BE-E55D-DB19-3490-23324ED75D4F}"/>
              </a:ext>
            </a:extLst>
          </p:cNvPr>
          <p:cNvSpPr>
            <a:spLocks noGrp="1" noChangeArrowheads="1"/>
          </p:cNvSpPr>
          <p:nvPr>
            <p:ph type="body" idx="1"/>
          </p:nvPr>
        </p:nvSpPr>
        <p:spPr>
          <a:noFill/>
        </p:spPr>
        <p:txBody>
          <a:bodyPr/>
          <a:lstStyle/>
          <a:p>
            <a:endParaRPr lang="en-US" altLang="en-US"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way in which the surface area, and hence the mass burning rate, of a particular shape of grain changes with time during burning can be calculated. The mathematic function that describes the process is called the ‘geometrical form function’. Its standard expression is: z = (1- f) (1 + </a:t>
            </a:r>
            <a:r>
              <a:rPr lang="el-GR" sz="1200" kern="1200" dirty="0">
                <a:solidFill>
                  <a:schemeClr val="tx1"/>
                </a:solidFill>
                <a:effectLst/>
                <a:latin typeface="+mn-lt"/>
                <a:ea typeface="+mn-ea"/>
                <a:cs typeface="+mn-cs"/>
              </a:rPr>
              <a:t>θ</a:t>
            </a:r>
            <a:r>
              <a:rPr lang="en-GB" sz="1200" kern="1200" dirty="0">
                <a:solidFill>
                  <a:schemeClr val="tx1"/>
                </a:solidFill>
                <a:effectLst/>
                <a:latin typeface="+mn-lt"/>
                <a:ea typeface="+mn-ea"/>
                <a:cs typeface="+mn-cs"/>
              </a:rPr>
              <a:t>f) where z in the fraction of grain mass burnt at a given instant, f is the fraction remaining, at the same instant, of the least original thickness, </a:t>
            </a:r>
            <a:r>
              <a:rPr lang="el-GR" sz="1200" kern="1200" dirty="0">
                <a:solidFill>
                  <a:schemeClr val="tx1"/>
                </a:solidFill>
                <a:effectLst/>
                <a:latin typeface="+mn-lt"/>
                <a:ea typeface="+mn-ea"/>
                <a:cs typeface="+mn-cs"/>
              </a:rPr>
              <a:t>θ </a:t>
            </a:r>
            <a:r>
              <a:rPr lang="en-GB" sz="1200" kern="1200" dirty="0">
                <a:solidFill>
                  <a:schemeClr val="tx1"/>
                </a:solidFill>
                <a:effectLst/>
                <a:latin typeface="+mn-lt"/>
                <a:ea typeface="+mn-ea"/>
                <a:cs typeface="+mn-cs"/>
              </a:rPr>
              <a:t>is the ‘form coefficient’ relating to the particular shape of the grain. </a:t>
            </a:r>
            <a:endParaRPr lang="en-GB" dirty="0"/>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numerical value of </a:t>
            </a:r>
            <a:r>
              <a:rPr lang="el-GR" sz="1200" kern="1200" dirty="0">
                <a:solidFill>
                  <a:schemeClr val="tx1"/>
                </a:solidFill>
                <a:effectLst/>
                <a:latin typeface="+mn-lt"/>
                <a:ea typeface="+mn-ea"/>
                <a:cs typeface="+mn-cs"/>
              </a:rPr>
              <a:t>θ </a:t>
            </a:r>
            <a:r>
              <a:rPr lang="en-GB" sz="1200" kern="1200" dirty="0">
                <a:solidFill>
                  <a:schemeClr val="tx1"/>
                </a:solidFill>
                <a:effectLst/>
                <a:latin typeface="+mn-lt"/>
                <a:ea typeface="+mn-ea"/>
                <a:cs typeface="+mn-cs"/>
              </a:rPr>
              <a:t>is positive for a degressive grain, zero for a neutral grain and negative for a progressive grain. Examples are +1 for long cord, zero for long tube and -0.172 for </a:t>
            </a:r>
            <a:r>
              <a:rPr lang="en-GB" sz="1200" kern="1200" dirty="0" err="1">
                <a:solidFill>
                  <a:schemeClr val="tx1"/>
                </a:solidFill>
                <a:effectLst/>
                <a:latin typeface="+mn-lt"/>
                <a:ea typeface="+mn-ea"/>
                <a:cs typeface="+mn-cs"/>
              </a:rPr>
              <a:t>multitubular</a:t>
            </a:r>
            <a:r>
              <a:rPr lang="en-GB" sz="1200" kern="1200" dirty="0">
                <a:solidFill>
                  <a:schemeClr val="tx1"/>
                </a:solidFill>
                <a:effectLst/>
                <a:latin typeface="+mn-lt"/>
                <a:ea typeface="+mn-ea"/>
                <a:cs typeface="+mn-cs"/>
              </a:rPr>
              <a:t>. Values of </a:t>
            </a:r>
            <a:r>
              <a:rPr lang="el-GR" sz="1200" kern="1200" dirty="0">
                <a:solidFill>
                  <a:schemeClr val="tx1"/>
                </a:solidFill>
                <a:effectLst/>
                <a:latin typeface="+mn-lt"/>
                <a:ea typeface="+mn-ea"/>
                <a:cs typeface="+mn-cs"/>
              </a:rPr>
              <a:t>θ </a:t>
            </a:r>
            <a:r>
              <a:rPr lang="en-GB" sz="1200" kern="1200" dirty="0">
                <a:solidFill>
                  <a:schemeClr val="tx1"/>
                </a:solidFill>
                <a:effectLst/>
                <a:latin typeface="+mn-lt"/>
                <a:ea typeface="+mn-ea"/>
                <a:cs typeface="+mn-cs"/>
              </a:rPr>
              <a:t>for other common shapes including slotted tube, ribbon and square flake, depend on the magnitude of their dimensions. Using these standard or calculated values of </a:t>
            </a:r>
            <a:r>
              <a:rPr lang="el-GR" sz="1200" kern="1200" dirty="0">
                <a:solidFill>
                  <a:schemeClr val="tx1"/>
                </a:solidFill>
                <a:effectLst/>
                <a:latin typeface="+mn-lt"/>
                <a:ea typeface="+mn-ea"/>
                <a:cs typeface="+mn-cs"/>
              </a:rPr>
              <a:t>θ, </a:t>
            </a:r>
            <a:r>
              <a:rPr lang="en-GB" sz="1200" kern="1200" dirty="0">
                <a:solidFill>
                  <a:schemeClr val="tx1"/>
                </a:solidFill>
                <a:effectLst/>
                <a:latin typeface="+mn-lt"/>
                <a:ea typeface="+mn-ea"/>
                <a:cs typeface="+mn-cs"/>
              </a:rPr>
              <a:t>the values of z for particular shapes of propellant can be calculated. This enables the ballistician to estimate the rate of gas production for any instant during combustion, and hence to predict the shape of the pressure/time curve for the propellant/gun combination. If the values of z are then plotted against the value of the changing surface area, At, at the corresponding instant (expressed as a fraction of the original area </a:t>
            </a:r>
            <a:r>
              <a:rPr lang="en-GB" sz="1200" kern="1200" dirty="0" err="1">
                <a:solidFill>
                  <a:schemeClr val="tx1"/>
                </a:solidFill>
                <a:effectLst/>
                <a:latin typeface="+mn-lt"/>
                <a:ea typeface="+mn-ea"/>
                <a:cs typeface="+mn-cs"/>
              </a:rPr>
              <a:t>Ao</a:t>
            </a:r>
            <a:r>
              <a:rPr lang="en-GB" sz="1200" kern="1200" dirty="0">
                <a:solidFill>
                  <a:schemeClr val="tx1"/>
                </a:solidFill>
                <a:effectLst/>
                <a:latin typeface="+mn-lt"/>
                <a:ea typeface="+mn-ea"/>
                <a:cs typeface="+mn-cs"/>
              </a:rPr>
              <a:t>) the characteristic burning behaviour of the various shapes is clearly seen. The curve for </a:t>
            </a:r>
            <a:r>
              <a:rPr lang="en-GB" sz="1200" kern="1200" dirty="0" err="1">
                <a:solidFill>
                  <a:schemeClr val="tx1"/>
                </a:solidFill>
                <a:effectLst/>
                <a:latin typeface="+mn-lt"/>
                <a:ea typeface="+mn-ea"/>
                <a:cs typeface="+mn-cs"/>
              </a:rPr>
              <a:t>multitubular</a:t>
            </a:r>
            <a:r>
              <a:rPr lang="en-GB" sz="1200" kern="1200" dirty="0">
                <a:solidFill>
                  <a:schemeClr val="tx1"/>
                </a:solidFill>
                <a:effectLst/>
                <a:latin typeface="+mn-lt"/>
                <a:ea typeface="+mn-ea"/>
                <a:cs typeface="+mn-cs"/>
              </a:rPr>
              <a:t> propellant does not show the change to degressive burning on slivering because it is based on a theoretical value of </a:t>
            </a:r>
            <a:r>
              <a:rPr lang="el-GR" sz="1200" kern="1200" dirty="0">
                <a:solidFill>
                  <a:schemeClr val="tx1"/>
                </a:solidFill>
                <a:effectLst/>
                <a:latin typeface="+mn-lt"/>
                <a:ea typeface="+mn-ea"/>
                <a:cs typeface="+mn-cs"/>
              </a:rPr>
              <a:t>θ </a:t>
            </a:r>
            <a:r>
              <a:rPr lang="en-GB" sz="1200" kern="1200" dirty="0">
                <a:solidFill>
                  <a:schemeClr val="tx1"/>
                </a:solidFill>
                <a:effectLst/>
                <a:latin typeface="+mn-lt"/>
                <a:ea typeface="+mn-ea"/>
                <a:cs typeface="+mn-cs"/>
              </a:rPr>
              <a:t>determined only up to sliver-point. </a:t>
            </a:r>
            <a:endParaRPr lang="en-GB" dirty="0"/>
          </a:p>
        </p:txBody>
      </p:sp>
      <p:sp>
        <p:nvSpPr>
          <p:cNvPr id="4" name="Slide Number Placeholder 3"/>
          <p:cNvSpPr>
            <a:spLocks noGrp="1"/>
          </p:cNvSpPr>
          <p:nvPr>
            <p:ph type="sldNum" sz="quarter" idx="5"/>
          </p:nvPr>
        </p:nvSpPr>
        <p:spPr/>
        <p:txBody>
          <a:bodyPr/>
          <a:lstStyle/>
          <a:p>
            <a:fld id="{CA0126CA-006B-2740-A5FB-370B23BF5F2D}" type="slidenum">
              <a:rPr lang="en-US" smtClean="0"/>
              <a:t>63</a:t>
            </a:fld>
            <a:endParaRPr lang="en-US" dirty="0"/>
          </a:p>
        </p:txBody>
      </p:sp>
    </p:spTree>
    <p:extLst>
      <p:ext uri="{BB962C8B-B14F-4D97-AF65-F5344CB8AC3E}">
        <p14:creationId xmlns:p14="http://schemas.microsoft.com/office/powerpoint/2010/main" val="97290617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64</a:t>
            </a:fld>
            <a:endParaRPr lang="en-US" dirty="0"/>
          </a:p>
        </p:txBody>
      </p:sp>
    </p:spTree>
    <p:extLst>
      <p:ext uri="{BB962C8B-B14F-4D97-AF65-F5344CB8AC3E}">
        <p14:creationId xmlns:p14="http://schemas.microsoft.com/office/powerpoint/2010/main" val="392065869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7">
            <a:extLst>
              <a:ext uri="{FF2B5EF4-FFF2-40B4-BE49-F238E27FC236}">
                <a16:creationId xmlns:a16="http://schemas.microsoft.com/office/drawing/2014/main" id="{F00CCE08-F56A-10D1-09B1-D56D8196C2E3}"/>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4B724776-439F-C247-96FA-BAC6172823E9}"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65</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16739" name="Rectangle 2">
            <a:extLst>
              <a:ext uri="{FF2B5EF4-FFF2-40B4-BE49-F238E27FC236}">
                <a16:creationId xmlns:a16="http://schemas.microsoft.com/office/drawing/2014/main" id="{B5AE1EFF-048D-7C4F-6292-745052A36AFF}"/>
              </a:ext>
            </a:extLst>
          </p:cNvPr>
          <p:cNvSpPr>
            <a:spLocks noGrp="1" noRot="1" noChangeAspect="1" noChangeArrowheads="1" noTextEdit="1"/>
          </p:cNvSpPr>
          <p:nvPr>
            <p:ph type="sldImg"/>
          </p:nvPr>
        </p:nvSpPr>
        <p:spPr>
          <a:ln/>
        </p:spPr>
      </p:sp>
      <p:sp>
        <p:nvSpPr>
          <p:cNvPr id="116740" name="Rectangle 3">
            <a:extLst>
              <a:ext uri="{FF2B5EF4-FFF2-40B4-BE49-F238E27FC236}">
                <a16:creationId xmlns:a16="http://schemas.microsoft.com/office/drawing/2014/main" id="{F25CB8A0-8476-0159-0ED4-29461A27B59F}"/>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A0126CA-006B-2740-A5FB-370B23BF5F2D}" type="slidenum">
              <a:rPr lang="en-US" smtClean="0"/>
              <a:t>70</a:t>
            </a:fld>
            <a:endParaRPr lang="en-US" dirty="0"/>
          </a:p>
        </p:txBody>
      </p:sp>
    </p:spTree>
    <p:extLst>
      <p:ext uri="{BB962C8B-B14F-4D97-AF65-F5344CB8AC3E}">
        <p14:creationId xmlns:p14="http://schemas.microsoft.com/office/powerpoint/2010/main" val="107219516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A0126CA-006B-2740-A5FB-370B23BF5F2D}" type="slidenum">
              <a:rPr lang="en-US" smtClean="0"/>
              <a:t>97</a:t>
            </a:fld>
            <a:endParaRPr lang="en-US" dirty="0"/>
          </a:p>
        </p:txBody>
      </p:sp>
    </p:spTree>
    <p:extLst>
      <p:ext uri="{BB962C8B-B14F-4D97-AF65-F5344CB8AC3E}">
        <p14:creationId xmlns:p14="http://schemas.microsoft.com/office/powerpoint/2010/main" val="83177663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follows that single-base propellants derived from NC with 13.3 % N will be correspondingly richer in oxygen, and more energetic, than propellants derived from NC of lower N content. In some compositions a compromise requirement is achieved by blending two different grades of nitrocellulose. </a:t>
            </a:r>
            <a:endParaRPr lang="en-GB" dirty="0"/>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fact, all gun propellants are formulated to be deficient in oxygen and normally have oxygen balance values within the range -20 to -40 %. The reason for this is to ensure that the flame temperature is not too high, as it would be if the propellant had a zero oxygen balance, and that not too much hydrogen gas is produced, thereby increasing both flash and barrel erosion. </a:t>
            </a:r>
            <a:endParaRPr lang="en-GB" dirty="0"/>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Of the three traditional basic ingredients of gun propellants, NC and NQ are heavily oxygen-deficient but NG has a slightly positive oxygen balance. The oxygen balance of double- and triple-base propellants is therefore very sensitive to the percentage of NG present and the adjustment of this percentage provides a second way of obtaining the required oxygen balance. An example of this can be seen with propellant types cordite-N and NQ. A difference of 2 % in the NG content causes a difference of 15 % in the respective calorimetric values. </a:t>
            </a:r>
            <a:endParaRPr lang="en-GB"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100</a:t>
            </a:fld>
            <a:endParaRPr lang="en-US" dirty="0"/>
          </a:p>
        </p:txBody>
      </p:sp>
    </p:spTree>
    <p:extLst>
      <p:ext uri="{BB962C8B-B14F-4D97-AF65-F5344CB8AC3E}">
        <p14:creationId xmlns:p14="http://schemas.microsoft.com/office/powerpoint/2010/main" val="404829871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101</a:t>
            </a:fld>
            <a:endParaRPr lang="en-US" dirty="0"/>
          </a:p>
        </p:txBody>
      </p:sp>
    </p:spTree>
    <p:extLst>
      <p:ext uri="{BB962C8B-B14F-4D97-AF65-F5344CB8AC3E}">
        <p14:creationId xmlns:p14="http://schemas.microsoft.com/office/powerpoint/2010/main" val="120040711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105</a:t>
            </a:fld>
            <a:endParaRPr lang="en-US" dirty="0"/>
          </a:p>
        </p:txBody>
      </p:sp>
    </p:spTree>
    <p:extLst>
      <p:ext uri="{BB962C8B-B14F-4D97-AF65-F5344CB8AC3E}">
        <p14:creationId xmlns:p14="http://schemas.microsoft.com/office/powerpoint/2010/main" val="217856197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1131935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5399205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1141323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A0126CA-006B-2740-A5FB-370B23BF5F2D}" type="slidenum">
              <a:rPr lang="en-US" smtClean="0"/>
              <a:t>113</a:t>
            </a:fld>
            <a:endParaRPr lang="en-US" dirty="0"/>
          </a:p>
        </p:txBody>
      </p:sp>
    </p:spTree>
    <p:extLst>
      <p:ext uri="{BB962C8B-B14F-4D97-AF65-F5344CB8AC3E}">
        <p14:creationId xmlns:p14="http://schemas.microsoft.com/office/powerpoint/2010/main" val="172543174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A0126CA-006B-2740-A5FB-370B23BF5F2D}" type="slidenum">
              <a:rPr lang="en-US" smtClean="0"/>
              <a:t>118</a:t>
            </a:fld>
            <a:endParaRPr lang="en-US" dirty="0"/>
          </a:p>
        </p:txBody>
      </p:sp>
    </p:spTree>
    <p:extLst>
      <p:ext uri="{BB962C8B-B14F-4D97-AF65-F5344CB8AC3E}">
        <p14:creationId xmlns:p14="http://schemas.microsoft.com/office/powerpoint/2010/main" val="212370445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NC in all types of conventional gun propellant undergoes slow degradation at normal propellant storage temperatures as a result of the loss of nitrate ester groups. Such reactions lead ultimately to stabiliser depletion (see below) and hence to autocatalytic decomposition and potential auto ignition of the propellant. The onset of autocatalysis therefore defines the "chemical safe life" of the propellant but before this is reached the NC will have degraded to a point where both the ballistic and the mechanical performance of the propellant are severely compromised. The shelf life is therefore more usually determined not by stabiliser depletion but by the deterioration of </a:t>
            </a:r>
            <a:r>
              <a:rPr lang="en-GB" sz="1200" kern="1200" dirty="0" err="1">
                <a:solidFill>
                  <a:schemeClr val="tx1"/>
                </a:solidFill>
                <a:effectLst/>
                <a:latin typeface="+mn-lt"/>
                <a:ea typeface="+mn-ea"/>
                <a:cs typeface="+mn-cs"/>
              </a:rPr>
              <a:t>physico</a:t>
            </a:r>
            <a:r>
              <a:rPr lang="en-GB" sz="1200" kern="1200" dirty="0">
                <a:solidFill>
                  <a:schemeClr val="tx1"/>
                </a:solidFill>
                <a:effectLst/>
                <a:latin typeface="+mn-lt"/>
                <a:ea typeface="+mn-ea"/>
                <a:cs typeface="+mn-cs"/>
              </a:rPr>
              <a:t>-mechanical properties or ballistic performance which can render the propellant unsafe to handle or unreliable in use. "</a:t>
            </a:r>
            <a:r>
              <a:rPr lang="en-GB" sz="1200" kern="1200" dirty="0" err="1">
                <a:solidFill>
                  <a:schemeClr val="tx1"/>
                </a:solidFill>
                <a:effectLst/>
                <a:latin typeface="+mn-lt"/>
                <a:ea typeface="+mn-ea"/>
                <a:cs typeface="+mn-cs"/>
              </a:rPr>
              <a:t>Physico</a:t>
            </a:r>
            <a:r>
              <a:rPr lang="en-GB" sz="1200" kern="1200" dirty="0">
                <a:solidFill>
                  <a:schemeClr val="tx1"/>
                </a:solidFill>
                <a:effectLst/>
                <a:latin typeface="+mn-lt"/>
                <a:ea typeface="+mn-ea"/>
                <a:cs typeface="+mn-cs"/>
              </a:rPr>
              <a:t>-mechanical life" is strongly influenced by the degradation of NC, the reduction in its average molecular weight causing increased grain brittleness. The "ballistic life" of a propellant is also affected by the reduction in NC molecular weight with age but other factors such as surface </a:t>
            </a:r>
            <a:r>
              <a:rPr lang="en-GB" sz="1200" kern="1200" dirty="0" err="1">
                <a:solidFill>
                  <a:schemeClr val="tx1"/>
                </a:solidFill>
                <a:effectLst/>
                <a:latin typeface="+mn-lt"/>
                <a:ea typeface="+mn-ea"/>
                <a:cs typeface="+mn-cs"/>
              </a:rPr>
              <a:t>moderant</a:t>
            </a:r>
            <a:r>
              <a:rPr lang="en-GB" sz="1200" kern="1200" dirty="0">
                <a:solidFill>
                  <a:schemeClr val="tx1"/>
                </a:solidFill>
                <a:effectLst/>
                <a:latin typeface="+mn-lt"/>
                <a:ea typeface="+mn-ea"/>
                <a:cs typeface="+mn-cs"/>
              </a:rPr>
              <a:t> migration and changes in volatile content are often more important in this case. </a:t>
            </a:r>
            <a:endParaRPr lang="en-GB" dirty="0">
              <a:effectLst/>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one additive common to all conventional gun propellants is the stabiliser. NC and NG are nitrate esters and decompose slowly at normal temperatures to form oxides of nitrogen, mainly nitrogen dioxide, NO2. If these oxides are not chemically removed from the system as they are formed they catalyse further decomposition, eventually leading to the shortening of storage life of the propellant and in extremis to auto ignition. </a:t>
            </a:r>
            <a:endParaRPr lang="en-US"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119</a:t>
            </a:fld>
            <a:endParaRPr lang="en-US" dirty="0"/>
          </a:p>
        </p:txBody>
      </p:sp>
    </p:spTree>
    <p:extLst>
      <p:ext uri="{BB962C8B-B14F-4D97-AF65-F5344CB8AC3E}">
        <p14:creationId xmlns:p14="http://schemas.microsoft.com/office/powerpoint/2010/main" val="87363168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natural decomposition process is shown in Figure 12-3 as NO2 and then the acidic HNO2 are formed. If there was no stabiliser present the HNO2 would react with NC causing further decomposition leading to more acid and a more rapid decomposition (autocatalytic process). The stabiliser reacts with the HNO2 as it forms and prevents further reaction with the NC. Therefore during the life of the propellant the stabiliser content will decrease and finally to a level where autocatalytic reaction will occur </a:t>
            </a:r>
            <a:endParaRPr lang="en-GB" dirty="0">
              <a:effectLst/>
            </a:endParaRP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120</a:t>
            </a:fld>
            <a:endParaRPr lang="en-US" dirty="0"/>
          </a:p>
        </p:txBody>
      </p:sp>
    </p:spTree>
    <p:extLst>
      <p:ext uri="{BB962C8B-B14F-4D97-AF65-F5344CB8AC3E}">
        <p14:creationId xmlns:p14="http://schemas.microsoft.com/office/powerpoint/2010/main" val="226363386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coolant, in this connection is a substance that absorbs heat when it decomposes during combustion. The original stabiliser, mineral jelly, doubled in this role and so does </a:t>
            </a:r>
            <a:r>
              <a:rPr lang="en-GB" sz="1200" kern="1200" dirty="0" err="1">
                <a:solidFill>
                  <a:schemeClr val="tx1"/>
                </a:solidFill>
                <a:effectLst/>
                <a:latin typeface="+mn-lt"/>
                <a:ea typeface="+mn-ea"/>
                <a:cs typeface="+mn-cs"/>
              </a:rPr>
              <a:t>carbamite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Dinitrotoluene</a:t>
            </a:r>
            <a:r>
              <a:rPr lang="en-GB" sz="1200" kern="1200" dirty="0">
                <a:solidFill>
                  <a:schemeClr val="tx1"/>
                </a:solidFill>
                <a:effectLst/>
                <a:latin typeface="+mn-lt"/>
                <a:ea typeface="+mn-ea"/>
                <a:cs typeface="+mn-cs"/>
              </a:rPr>
              <a:t> represents 10% by mass of the artillery propellants NH and FNH and this accounts for the conveniently low flame temperatures of these compositions. </a:t>
            </a:r>
            <a:r>
              <a:rPr lang="en-GB" sz="1200" kern="1200" dirty="0" err="1">
                <a:solidFill>
                  <a:schemeClr val="tx1"/>
                </a:solidFill>
                <a:effectLst/>
                <a:latin typeface="+mn-lt"/>
                <a:ea typeface="+mn-ea"/>
                <a:cs typeface="+mn-cs"/>
              </a:rPr>
              <a:t>Dinitrotoluene</a:t>
            </a:r>
            <a:r>
              <a:rPr lang="en-GB" sz="1200" kern="1200" dirty="0">
                <a:solidFill>
                  <a:schemeClr val="tx1"/>
                </a:solidFill>
                <a:effectLst/>
                <a:latin typeface="+mn-lt"/>
                <a:ea typeface="+mn-ea"/>
                <a:cs typeface="+mn-cs"/>
              </a:rPr>
              <a:t> also imparts a moisture-repellent quality to propellants. The liquid plasticisers such as dibutyl phthalate, diethyl phthalate and glycerol triacetate double as coolants and are sometimes referred to as coolant-plasticisers. </a:t>
            </a:r>
            <a:endParaRPr lang="en-GB"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125</a:t>
            </a:fld>
            <a:endParaRPr lang="en-US" dirty="0"/>
          </a:p>
        </p:txBody>
      </p:sp>
    </p:spTree>
    <p:extLst>
      <p:ext uri="{BB962C8B-B14F-4D97-AF65-F5344CB8AC3E}">
        <p14:creationId xmlns:p14="http://schemas.microsoft.com/office/powerpoint/2010/main" val="89385771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126</a:t>
            </a:fld>
            <a:endParaRPr lang="en-US" dirty="0"/>
          </a:p>
        </p:txBody>
      </p:sp>
    </p:spTree>
    <p:extLst>
      <p:ext uri="{BB962C8B-B14F-4D97-AF65-F5344CB8AC3E}">
        <p14:creationId xmlns:p14="http://schemas.microsoft.com/office/powerpoint/2010/main" val="352785711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predominant mechanism of the reaction is probably the breaking of one of the chain reactions that occur in the oxidation of hydrogen, by radical removal processes. This theory is supported by the fact that potassium hydroxide, which is formed from the original potassium salt additive under the influence of the high in bore temperature, has been found to be a more effective flash-inhibiting additive than any potassium salt. Another mechanism for the reduction of muzzle flash by potassium salts is the inhibition of the water-gas shift reaction (CO + H2O ↔ CO2 + H2) that normally occurs as the propellant gases cool producing flammable hydrogen. However, the addition of such salts may increase the amount of smoke. Another method is to decrease the calorimetric value of the propellant by the addition of coolants such as </a:t>
            </a:r>
            <a:r>
              <a:rPr lang="en-GB" sz="1200" kern="1200" dirty="0" err="1">
                <a:solidFill>
                  <a:schemeClr val="tx1"/>
                </a:solidFill>
                <a:effectLst/>
                <a:latin typeface="+mn-lt"/>
                <a:ea typeface="+mn-ea"/>
                <a:cs typeface="+mn-cs"/>
              </a:rPr>
              <a:t>dinitrotoluene</a:t>
            </a:r>
            <a:r>
              <a:rPr lang="en-GB" sz="1200" kern="1200" dirty="0">
                <a:solidFill>
                  <a:schemeClr val="tx1"/>
                </a:solidFill>
                <a:effectLst/>
                <a:latin typeface="+mn-lt"/>
                <a:ea typeface="+mn-ea"/>
                <a:cs typeface="+mn-cs"/>
              </a:rPr>
              <a:t>. Experiments have shown that the gases from the ‘cooler’ propellants contain more methane than those from the ‘hotter’ propellants, and methane is less easily flammable than hydrogen. This may explain why the comparatively ‘cool’ single-base propellants (NH and FNH) give relatively little flash although the calculated compositions of their muzzle gases show a greater proportion of CO + H2 than for the ‘hotter’ double-base propellants.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127</a:t>
            </a:fld>
            <a:endParaRPr lang="en-US" dirty="0"/>
          </a:p>
        </p:txBody>
      </p:sp>
    </p:spTree>
    <p:extLst>
      <p:ext uri="{BB962C8B-B14F-4D97-AF65-F5344CB8AC3E}">
        <p14:creationId xmlns:p14="http://schemas.microsoft.com/office/powerpoint/2010/main" val="259620179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130</a:t>
            </a:fld>
            <a:endParaRPr lang="en-US" dirty="0"/>
          </a:p>
        </p:txBody>
      </p:sp>
    </p:spTree>
    <p:extLst>
      <p:ext uri="{BB962C8B-B14F-4D97-AF65-F5344CB8AC3E}">
        <p14:creationId xmlns:p14="http://schemas.microsoft.com/office/powerpoint/2010/main" val="32729758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C5162B34-C435-F079-78D4-7EF47A45C7B1}"/>
              </a:ext>
            </a:extLst>
          </p:cNvPr>
          <p:cNvSpPr>
            <a:spLocks noGrp="1" noRot="1" noChangeAspect="1" noTextEdit="1"/>
          </p:cNvSpPr>
          <p:nvPr>
            <p:ph type="sldImg"/>
          </p:nvPr>
        </p:nvSpPr>
        <p:spPr>
          <a:ln/>
        </p:spPr>
      </p:sp>
      <p:sp>
        <p:nvSpPr>
          <p:cNvPr id="49155" name="Notes Placeholder 2">
            <a:extLst>
              <a:ext uri="{FF2B5EF4-FFF2-40B4-BE49-F238E27FC236}">
                <a16:creationId xmlns:a16="http://schemas.microsoft.com/office/drawing/2014/main" id="{396FB2DC-8EA8-F701-9942-A773C46C673A}"/>
              </a:ext>
            </a:extLst>
          </p:cNvPr>
          <p:cNvSpPr>
            <a:spLocks noGrp="1"/>
          </p:cNvSpPr>
          <p:nvPr>
            <p:ph type="body" idx="1"/>
          </p:nvPr>
        </p:nvSpPr>
        <p:spPr>
          <a:noFill/>
        </p:spPr>
        <p:txBody>
          <a:bodyPr/>
          <a:lstStyle/>
          <a:p>
            <a:endParaRPr lang="en-US" altLang="en-US"/>
          </a:p>
        </p:txBody>
      </p:sp>
      <p:sp>
        <p:nvSpPr>
          <p:cNvPr id="49156" name="Slide Number Placeholder 3">
            <a:extLst>
              <a:ext uri="{FF2B5EF4-FFF2-40B4-BE49-F238E27FC236}">
                <a16:creationId xmlns:a16="http://schemas.microsoft.com/office/drawing/2014/main" id="{32B2DFCE-2BCC-89B9-01F0-38B691D1C89C}"/>
              </a:ext>
            </a:extLst>
          </p:cNvPr>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DFD3A2DD-57D6-0748-B4E1-4E46D12D0680}"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139</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9157" name="Header Placeholder 4">
            <a:extLst>
              <a:ext uri="{FF2B5EF4-FFF2-40B4-BE49-F238E27FC236}">
                <a16:creationId xmlns:a16="http://schemas.microsoft.com/office/drawing/2014/main" id="{78939D6C-9396-A1DD-CDE3-2CB2ED36B5E8}"/>
              </a:ext>
            </a:extLst>
          </p:cNvPr>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28688" rtl="0" eaLnBrk="0" fontAlgn="base" latinLnBrk="0" hangingPunct="0">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t>Lecture 7 Propulsion and Gunpowder</a:t>
            </a: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Rocket propulsion is produced by the reaction of the missile to the thrust created by burning propellant in a combustion chamber or tube. As in the case of gun propellants, only a portion of the heat released by the combustion of the propellant can be converted into useful work, in this instance the acceleration of the rocket and the overcoming of gravity and drag. The remainder of the heat is lost in sensible heat transfer to the hardware, in the residual heat and kinetic energy of the exhaust plume and in the emission of light and sound. The thermal efficiency of the motor is the ratio of useful work output to the chemical energy (heat of combustion, Q), of the propellant(s), and is in the region of 20 % for rockets generally. This percentage increases with the exit velocity of the gases, but is still less than the corresponding figure of &gt;30 % for a typical gun.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a:t>
            </a:r>
            <a:endParaRPr lang="en-GB"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144</a:t>
            </a:fld>
            <a:endParaRPr lang="en-US" dirty="0"/>
          </a:p>
        </p:txBody>
      </p:sp>
    </p:spTree>
    <p:extLst>
      <p:ext uri="{BB962C8B-B14F-4D97-AF65-F5344CB8AC3E}">
        <p14:creationId xmlns:p14="http://schemas.microsoft.com/office/powerpoint/2010/main" val="46816610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total chemical energy of a rocket propellant, or of a bipropellant combination, is called its heat of combustion or, as for a gun propellant, its calorimetric value. (Strictly, the latter is an experimentally determined value). It is designated </a:t>
            </a:r>
            <a:r>
              <a:rPr lang="en-GB" sz="1200" kern="1200" dirty="0" err="1">
                <a:solidFill>
                  <a:schemeClr val="tx1"/>
                </a:solidFill>
                <a:effectLst/>
                <a:latin typeface="+mn-lt"/>
                <a:ea typeface="+mn-ea"/>
                <a:cs typeface="+mn-cs"/>
              </a:rPr>
              <a:t>Qp</a:t>
            </a:r>
            <a:r>
              <a:rPr lang="en-GB" sz="1200" kern="1200" dirty="0">
                <a:solidFill>
                  <a:schemeClr val="tx1"/>
                </a:solidFill>
                <a:effectLst/>
                <a:latin typeface="+mn-lt"/>
                <a:ea typeface="+mn-ea"/>
                <a:cs typeface="+mn-cs"/>
              </a:rPr>
              <a:t>, the p denoting that the value is measured under conditions of constant pressure as distinct from the (theoretically) constant volume conditions of a gun. Like its gun propellant counterpart Qv, the parameter </a:t>
            </a:r>
            <a:r>
              <a:rPr lang="en-GB" sz="1200" kern="1200" dirty="0" err="1">
                <a:solidFill>
                  <a:schemeClr val="tx1"/>
                </a:solidFill>
                <a:effectLst/>
                <a:latin typeface="+mn-lt"/>
                <a:ea typeface="+mn-ea"/>
                <a:cs typeface="+mn-cs"/>
              </a:rPr>
              <a:t>Qp</a:t>
            </a:r>
            <a:r>
              <a:rPr lang="en-GB" sz="1200" kern="1200" dirty="0">
                <a:solidFill>
                  <a:schemeClr val="tx1"/>
                </a:solidFill>
                <a:effectLst/>
                <a:latin typeface="+mn-lt"/>
                <a:ea typeface="+mn-ea"/>
                <a:cs typeface="+mn-cs"/>
              </a:rPr>
              <a:t> is measured in kJ kg-1. On combustion of the propellant its whole mass is converted (ideally) into a mixture of gases, each of which has its own characteristic molar mass (or, in older terminology, molecular weight), expressed in grams per mole. For some purposes of thermochemistry, as will be seen later, a ‘mean molar mass' value, designated 𝑀, for a gas mixture is used. This is simply the mass of mixture in grams divided by the number of moles of gas present. 𝑀 is the inverse of the n value more commonly used in connection with gun propellants. </a:t>
            </a:r>
            <a:endParaRPr lang="en-GB"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145</a:t>
            </a:fld>
            <a:endParaRPr lang="en-US" dirty="0"/>
          </a:p>
        </p:txBody>
      </p:sp>
    </p:spTree>
    <p:extLst>
      <p:ext uri="{BB962C8B-B14F-4D97-AF65-F5344CB8AC3E}">
        <p14:creationId xmlns:p14="http://schemas.microsoft.com/office/powerpoint/2010/main" val="415664460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FFFFFF"/>
                </a:solidFill>
              </a:rPr>
              <a:t>Rocket propulsion is produced by the reaction to the force exerted on gas molecules to accelerate them though a convergent-divergent nozzle. In a conventional rocket motor both the gases which constitute the working fluid and the heat energy which is partly converted into the kinetic energy of those gases are produced by the burning of a propellant in a combustion chamber. Rocket propellants burn at an approximately constant pressure which is considerably lower than the peak pressure observed in guns. The thrust of a rocket motor can be controlled in various ways but the total impulse (thrust x time) provided by unit mass of propellant in a given motor has a definite value, known as the Specific Impulse</a:t>
            </a:r>
            <a:r>
              <a:rPr lang="en-US" dirty="0">
                <a:solidFill>
                  <a:srgbClr val="FFFFFF"/>
                </a:solidFill>
              </a:rPr>
              <a:t>.</a:t>
            </a:r>
            <a:endParaRPr lang="en-US"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146</a:t>
            </a:fld>
            <a:endParaRPr lang="en-US" dirty="0"/>
          </a:p>
        </p:txBody>
      </p:sp>
    </p:spTree>
    <p:extLst>
      <p:ext uri="{BB962C8B-B14F-4D97-AF65-F5344CB8AC3E}">
        <p14:creationId xmlns:p14="http://schemas.microsoft.com/office/powerpoint/2010/main" val="280171774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One of the internal forces (𝐹 ) in a motor is that acting over the nozzle exit plane 1 (𝐴 ) which is subject to a pressure 𝑃 , from inside the motor. Since force = pressure × area, therefore, 𝑭𝟏 = 𝑷𝒆𝑨𝒆 </a:t>
            </a:r>
            <a:endParaRPr lang="en-GB" dirty="0"/>
          </a:p>
          <a:p>
            <a:r>
              <a:rPr lang="en-GB" sz="1200" kern="1200" dirty="0">
                <a:solidFill>
                  <a:schemeClr val="tx1"/>
                </a:solidFill>
                <a:effectLst/>
                <a:latin typeface="+mn-lt"/>
                <a:ea typeface="+mn-ea"/>
                <a:cs typeface="+mn-cs"/>
              </a:rPr>
              <a:t>In addition there is a significant internal force (𝐹 ) resulting from the change in momentum of the combustion products as they pass through the nozzle exit plane at a velocity 𝑣𝑒 which is assumed to be constant. If the mass of the combustion gases passing through in the time interval (𝑑𝑡) is 𝑚̇, then this momentum change is given by F2.</a:t>
            </a:r>
          </a:p>
          <a:p>
            <a:r>
              <a:rPr lang="en-GB" sz="1200" kern="1200" dirty="0">
                <a:solidFill>
                  <a:schemeClr val="tx1"/>
                </a:solidFill>
                <a:effectLst/>
                <a:latin typeface="+mn-lt"/>
                <a:ea typeface="+mn-ea"/>
                <a:cs typeface="+mn-cs"/>
              </a:rPr>
              <a:t>There is also an external force (</a:t>
            </a:r>
            <a:r>
              <a:rPr lang="en-GB" sz="1200" i="1" kern="1200" dirty="0">
                <a:solidFill>
                  <a:schemeClr val="tx1"/>
                </a:solidFill>
                <a:effectLst/>
                <a:latin typeface="+mn-lt"/>
                <a:ea typeface="+mn-ea"/>
                <a:cs typeface="+mn-cs"/>
              </a:rPr>
              <a:t>F3</a:t>
            </a:r>
            <a:r>
              <a:rPr lang="en-GB" sz="1200" kern="1200" dirty="0">
                <a:solidFill>
                  <a:schemeClr val="tx1"/>
                </a:solidFill>
                <a:effectLst/>
                <a:latin typeface="+mn-lt"/>
                <a:ea typeface="+mn-ea"/>
                <a:cs typeface="+mn-cs"/>
              </a:rPr>
              <a:t>) which acts over the nozzle exit area (𝐴𝑒) from outside the rocket where the pressure is the ambient pressure (𝑃 ). This force is opposed to the internal forces, therefore, 𝐹3 = −𝑃a𝐴𝑒 </a:t>
            </a:r>
            <a:endParaRPr lang="en-GB" dirty="0"/>
          </a:p>
          <a:p>
            <a:r>
              <a:rPr lang="en-GB" sz="1200" kern="1200" dirty="0">
                <a:solidFill>
                  <a:schemeClr val="tx1"/>
                </a:solidFill>
                <a:effectLst/>
                <a:latin typeface="+mn-lt"/>
                <a:ea typeface="+mn-ea"/>
                <a:cs typeface="+mn-cs"/>
              </a:rPr>
              <a:t>It is the reaction to the sum of these three principal forces which provides the propulsion of a rocket. The total force (𝐹</a:t>
            </a:r>
            <a:r>
              <a:rPr lang="en-GB" sz="1200" kern="1200" baseline="-25000" dirty="0">
                <a:solidFill>
                  <a:schemeClr val="tx1"/>
                </a:solidFill>
                <a:effectLst/>
                <a:latin typeface="+mn-lt"/>
                <a:ea typeface="+mn-ea"/>
                <a:cs typeface="+mn-cs"/>
              </a:rPr>
              <a:t>𝑇</a:t>
            </a:r>
            <a:r>
              <a:rPr lang="en-GB" sz="1200" kern="1200" dirty="0">
                <a:solidFill>
                  <a:schemeClr val="tx1"/>
                </a:solidFill>
                <a:effectLst/>
                <a:latin typeface="+mn-lt"/>
                <a:ea typeface="+mn-ea"/>
                <a:cs typeface="+mn-cs"/>
              </a:rPr>
              <a:t>), called the thrust of the rocket motor, is therefore given by: </a:t>
            </a:r>
            <a:endParaRPr lang="en-GB" dirty="0"/>
          </a:p>
          <a:p>
            <a:r>
              <a:rPr lang="en-GB" sz="1200" kern="1200" dirty="0">
                <a:solidFill>
                  <a:schemeClr val="tx1"/>
                </a:solidFill>
                <a:effectLst/>
                <a:latin typeface="+mn-lt"/>
                <a:ea typeface="+mn-ea"/>
                <a:cs typeface="+mn-cs"/>
              </a:rPr>
              <a:t>𝐹 = 𝑚̇ 𝑣e + 𝐴e (𝑃e − 𝑃a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thrust of a rocket motor can be controlled in various ways, but the total impulse (thrust × time) provided by unit mass of propellant in a given motor has a finite value, known as the specific impulse (𝐼𝑠). This parameter is used to assess the performance of a rocket motor, and it is defined as the thrust per unit mass flow rate through the nozzle. </a:t>
            </a:r>
            <a:endParaRPr lang="en-GB" dirty="0"/>
          </a:p>
          <a:p>
            <a:endParaRPr lang="en-GB" dirty="0"/>
          </a:p>
          <a:p>
            <a:endParaRPr lang="en-GB" sz="1200" kern="1200" dirty="0">
              <a:solidFill>
                <a:schemeClr val="tx1"/>
              </a:solidFill>
              <a:effectLst/>
              <a:latin typeface="+mn-lt"/>
              <a:ea typeface="+mn-ea"/>
              <a:cs typeface="+mn-cs"/>
            </a:endParaRP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CA0126CA-006B-2740-A5FB-370B23BF5F2D}" type="slidenum">
              <a:rPr lang="en-US" smtClean="0"/>
              <a:t>147</a:t>
            </a:fld>
            <a:endParaRPr lang="en-US" dirty="0"/>
          </a:p>
        </p:txBody>
      </p:sp>
    </p:spTree>
    <p:extLst>
      <p:ext uri="{BB962C8B-B14F-4D97-AF65-F5344CB8AC3E}">
        <p14:creationId xmlns:p14="http://schemas.microsoft.com/office/powerpoint/2010/main" val="276854179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148</a:t>
            </a:fld>
            <a:endParaRPr lang="en-US" dirty="0"/>
          </a:p>
        </p:txBody>
      </p:sp>
    </p:spTree>
    <p:extLst>
      <p:ext uri="{BB962C8B-B14F-4D97-AF65-F5344CB8AC3E}">
        <p14:creationId xmlns:p14="http://schemas.microsoft.com/office/powerpoint/2010/main" val="171870987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A0126CA-006B-2740-A5FB-370B23BF5F2D}" type="slidenum">
              <a:rPr lang="en-US" smtClean="0"/>
              <a:t>150</a:t>
            </a:fld>
            <a:endParaRPr lang="en-US" dirty="0"/>
          </a:p>
        </p:txBody>
      </p:sp>
    </p:spTree>
    <p:extLst>
      <p:ext uri="{BB962C8B-B14F-4D97-AF65-F5344CB8AC3E}">
        <p14:creationId xmlns:p14="http://schemas.microsoft.com/office/powerpoint/2010/main" val="333664512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A0126CA-006B-2740-A5FB-370B23BF5F2D}" type="slidenum">
              <a:rPr lang="en-US" smtClean="0"/>
              <a:t>151</a:t>
            </a:fld>
            <a:endParaRPr lang="en-US" dirty="0"/>
          </a:p>
        </p:txBody>
      </p:sp>
    </p:spTree>
    <p:extLst>
      <p:ext uri="{BB962C8B-B14F-4D97-AF65-F5344CB8AC3E}">
        <p14:creationId xmlns:p14="http://schemas.microsoft.com/office/powerpoint/2010/main" val="217549603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A0126CA-006B-2740-A5FB-370B23BF5F2D}" type="slidenum">
              <a:rPr lang="en-US" smtClean="0"/>
              <a:t>152</a:t>
            </a:fld>
            <a:endParaRPr lang="en-US" dirty="0"/>
          </a:p>
        </p:txBody>
      </p:sp>
    </p:spTree>
    <p:extLst>
      <p:ext uri="{BB962C8B-B14F-4D97-AF65-F5344CB8AC3E}">
        <p14:creationId xmlns:p14="http://schemas.microsoft.com/office/powerpoint/2010/main" val="41795771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609600" y="273600"/>
            <a:ext cx="10972320" cy="1144800"/>
          </a:xfrm>
          <a:prstGeom prst="rect">
            <a:avLst/>
          </a:prstGeom>
        </p:spPr>
        <p:txBody>
          <a:bodyPr lIns="0" tIns="0" rIns="0" bIns="0" anchor="ctr"/>
          <a:lstStyle/>
          <a:p>
            <a:pPr algn="ctr"/>
            <a:endParaRPr lang="en-US" sz="4400" b="0" strike="noStrike" spc="-1">
              <a:latin typeface="Arial"/>
            </a:endParaRPr>
          </a:p>
        </p:txBody>
      </p:sp>
      <p:sp>
        <p:nvSpPr>
          <p:cNvPr id="3" name="PlaceHolder 2"/>
          <p:cNvSpPr>
            <a:spLocks noGrp="1"/>
          </p:cNvSpPr>
          <p:nvPr>
            <p:ph type="subTitle"/>
          </p:nvPr>
        </p:nvSpPr>
        <p:spPr>
          <a:xfrm>
            <a:off x="609600" y="1604520"/>
            <a:ext cx="10972320" cy="3977280"/>
          </a:xfrm>
          <a:prstGeom prst="rect">
            <a:avLst/>
          </a:prstGeom>
        </p:spPr>
        <p:txBody>
          <a:bodyPr lIns="0" tIns="0" rIns="0" bIns="0" anchor="ctr"/>
          <a:lstStyle/>
          <a:p>
            <a:pPr algn="ctr"/>
            <a:endParaRPr lang="en-US" sz="3200" b="0" strike="noStrike" spc="-1">
              <a:latin typeface="Arial"/>
            </a:endParaRPr>
          </a:p>
        </p:txBody>
      </p:sp>
    </p:spTree>
    <p:extLst>
      <p:ext uri="{BB962C8B-B14F-4D97-AF65-F5344CB8AC3E}">
        <p14:creationId xmlns:p14="http://schemas.microsoft.com/office/powerpoint/2010/main" val="33785855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9D9195BB-6FD4-DE30-89A4-EC891585914E}"/>
              </a:ext>
            </a:extLst>
          </p:cNvPr>
          <p:cNvSpPr>
            <a:spLocks noChangeShapeType="1"/>
          </p:cNvSpPr>
          <p:nvPr/>
        </p:nvSpPr>
        <p:spPr bwMode="auto">
          <a:xfrm>
            <a:off x="0" y="6583363"/>
            <a:ext cx="12192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800"/>
          </a:p>
        </p:txBody>
      </p:sp>
      <p:sp>
        <p:nvSpPr>
          <p:cNvPr id="3" name="Line 5">
            <a:extLst>
              <a:ext uri="{FF2B5EF4-FFF2-40B4-BE49-F238E27FC236}">
                <a16:creationId xmlns:a16="http://schemas.microsoft.com/office/drawing/2014/main" id="{EA4BE597-6295-B9C0-DBEA-61C0E4CA8D33}"/>
              </a:ext>
            </a:extLst>
          </p:cNvPr>
          <p:cNvSpPr>
            <a:spLocks noChangeShapeType="1"/>
          </p:cNvSpPr>
          <p:nvPr/>
        </p:nvSpPr>
        <p:spPr bwMode="auto">
          <a:xfrm>
            <a:off x="0" y="706438"/>
            <a:ext cx="12192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800"/>
          </a:p>
        </p:txBody>
      </p:sp>
      <p:sp>
        <p:nvSpPr>
          <p:cNvPr id="1165319" name="Rectangle 7"/>
          <p:cNvSpPr>
            <a:spLocks noGrp="1" noChangeArrowheads="1"/>
          </p:cNvSpPr>
          <p:nvPr>
            <p:ph type="ctrTitle" sz="quarter"/>
          </p:nvPr>
        </p:nvSpPr>
        <p:spPr>
          <a:xfrm>
            <a:off x="914400" y="2130426"/>
            <a:ext cx="103632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3600"/>
            </a:lvl1pPr>
          </a:lstStyle>
          <a:p>
            <a:pPr lvl="0"/>
            <a:r>
              <a:rPr lang="en-GB" altLang="en-US" noProof="0" dirty="0"/>
              <a:t>Click to edit Master title style</a:t>
            </a:r>
          </a:p>
        </p:txBody>
      </p:sp>
    </p:spTree>
    <p:extLst>
      <p:ext uri="{BB962C8B-B14F-4D97-AF65-F5344CB8AC3E}">
        <p14:creationId xmlns:p14="http://schemas.microsoft.com/office/powerpoint/2010/main" val="276346987"/>
      </p:ext>
    </p:extLst>
  </p:cSld>
  <p:clrMapOvr>
    <a:masterClrMapping/>
  </p:clrMapOvr>
  <p:transition>
    <p:wipe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83626227"/>
      </p:ext>
    </p:extLst>
  </p:cSld>
  <p:clrMapOvr>
    <a:masterClrMapping/>
  </p:clrMapOvr>
  <p:transition>
    <p:wipe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2659044171"/>
      </p:ext>
    </p:extLst>
  </p:cSld>
  <p:clrMapOvr>
    <a:masterClrMapping/>
  </p:clrMapOvr>
  <p:transition>
    <p:wipe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14400" y="1239838"/>
            <a:ext cx="508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239838"/>
            <a:ext cx="508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349150163"/>
      </p:ext>
    </p:extLst>
  </p:cSld>
  <p:clrMapOvr>
    <a:masterClrMapping/>
  </p:clrMapOvr>
  <p:transition>
    <p:wipe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574513094"/>
      </p:ext>
    </p:extLst>
  </p:cSld>
  <p:clrMapOvr>
    <a:masterClrMapping/>
  </p:clrMapOvr>
  <p:transition>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655598556"/>
      </p:ext>
    </p:extLst>
  </p:cSld>
  <p:clrMapOvr>
    <a:masterClrMapping/>
  </p:clrMapOvr>
  <p:transition>
    <p:wipe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135548644"/>
      </p:ext>
    </p:extLst>
  </p:cSld>
  <p:clrMapOvr>
    <a:masterClrMapping/>
  </p:clrMapOvr>
  <p:transition>
    <p:wipe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4146961128"/>
      </p:ext>
    </p:extLst>
  </p:cSld>
  <p:clrMapOvr>
    <a:masterClrMapping/>
  </p:clrMapOvr>
  <p:transition>
    <p:wipe dir="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341966473"/>
      </p:ext>
    </p:extLst>
  </p:cSld>
  <p:clrMapOvr>
    <a:masterClrMapping/>
  </p:clrMapOvr>
  <p:transition>
    <p:wipe dir="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113318516"/>
      </p:ext>
    </p:extLst>
  </p:cSld>
  <p:clrMapOvr>
    <a:masterClrMapping/>
  </p:clrMapOvr>
  <p:transition>
    <p:wipe dir="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587317" y="93664"/>
            <a:ext cx="2690283" cy="55213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516467" y="93664"/>
            <a:ext cx="7867651" cy="55213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51855047"/>
      </p:ext>
    </p:extLst>
  </p:cSld>
  <p:clrMapOvr>
    <a:masterClrMapping/>
  </p:clrMapOvr>
  <p:transition>
    <p:wipe dir="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14005060"/>
      </p:ext>
    </p:extLst>
  </p:cSld>
  <p:clrMapOvr>
    <a:masterClrMapping/>
  </p:clrMapOvr>
  <p:transition>
    <p:wipe dir="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272889830"/>
      </p:ext>
    </p:extLst>
  </p:cSld>
  <p:clrMapOvr>
    <a:masterClrMapping/>
  </p:clrMapOvr>
  <p:transition>
    <p:wipe dir="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272889830"/>
      </p:ext>
    </p:extLst>
  </p:cSld>
  <p:clrMapOvr>
    <a:masterClrMapping/>
  </p:clrMapOvr>
  <p:transition>
    <p:wipe dir="r"/>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272889830"/>
      </p:ext>
    </p:extLst>
  </p:cSld>
  <p:clrMapOvr>
    <a:masterClrMapping/>
  </p:clrMapOvr>
  <p:transition>
    <p:wipe dir="r"/>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1319378"/>
      </p:ext>
    </p:extLst>
  </p:cSld>
  <p:clrMapOvr>
    <a:masterClrMapping/>
  </p:clrMapOvr>
  <p:transition>
    <p:wipe dir="r"/>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1319378"/>
      </p:ext>
    </p:extLst>
  </p:cSld>
  <p:clrMapOvr>
    <a:masterClrMapping/>
  </p:clrMapOvr>
  <p:transition>
    <p:wipe dir="r"/>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1319378"/>
      </p:ext>
    </p:extLst>
  </p:cSld>
  <p:clrMapOvr>
    <a:masterClrMapping/>
  </p:clrMapOvr>
  <p:transition>
    <p:wipe dir="r"/>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1319378"/>
      </p:ext>
    </p:extLst>
  </p:cSld>
  <p:clrMapOvr>
    <a:masterClrMapping/>
  </p:clrMapOvr>
  <p:transition>
    <p:wipe dir="r"/>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1319378"/>
      </p:ext>
    </p:extLst>
  </p:cSld>
  <p:clrMapOvr>
    <a:masterClrMapping/>
  </p:clrMapOvr>
  <p:transition>
    <p:wipe dir="r"/>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1319378"/>
      </p:ext>
    </p:extLst>
  </p:cSld>
  <p:clrMapOvr>
    <a:masterClrMapping/>
  </p:clrMapOvr>
  <p:transition>
    <p:wipe dir="r"/>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1319378"/>
      </p:ext>
    </p:extLst>
  </p:cSld>
  <p:clrMapOvr>
    <a:masterClrMapping/>
  </p:clrMapOvr>
  <p:transition>
    <p:wipe dir="r"/>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1319378"/>
      </p:ext>
    </p:extLst>
  </p:cSld>
  <p:clrMapOvr>
    <a:masterClrMapping/>
  </p:clrMapOvr>
  <p:transition>
    <p:wipe dir="r"/>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1319378"/>
      </p:ext>
    </p:extLst>
  </p:cSld>
  <p:clrMapOvr>
    <a:masterClrMapping/>
  </p:clrMapOvr>
  <p:transition>
    <p:wipe dir="r"/>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1319378"/>
      </p:ext>
    </p:extLst>
  </p:cSld>
  <p:clrMapOvr>
    <a:masterClrMapping/>
  </p:clrMapOvr>
  <p:transition>
    <p:wipe dir="r"/>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1319378"/>
      </p:ext>
    </p:extLst>
  </p:cSld>
  <p:clrMapOvr>
    <a:masterClrMapping/>
  </p:clrMapOvr>
  <p:transition>
    <p:wipe dir="r"/>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1319378"/>
      </p:ext>
    </p:extLst>
  </p:cSld>
  <p:clrMapOvr>
    <a:masterClrMapping/>
  </p:clrMapOvr>
  <p:transition>
    <p:wipe dir="r"/>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1319378"/>
      </p:ext>
    </p:extLst>
  </p:cSld>
  <p:clrMapOvr>
    <a:masterClrMapping/>
  </p:clrMapOvr>
  <p:transition>
    <p:wipe dir="r"/>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1319378"/>
      </p:ext>
    </p:extLst>
  </p:cSld>
  <p:clrMapOvr>
    <a:masterClrMapping/>
  </p:clrMapOvr>
  <p:transition>
    <p:wipe dir="r"/>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743154790"/>
      </p:ext>
    </p:extLst>
  </p:cSld>
  <p:clrMapOvr>
    <a:masterClrMapping/>
  </p:clrMapOvr>
  <p:transition>
    <p:wipe dir="r"/>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743154790"/>
      </p:ext>
    </p:extLst>
  </p:cSld>
  <p:clrMapOvr>
    <a:masterClrMapping/>
  </p:clrMapOvr>
  <p:transition>
    <p:wipe dir="r"/>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517432127"/>
      </p:ext>
    </p:extLst>
  </p:cSld>
  <p:clrMapOvr>
    <a:masterClrMapping/>
  </p:clrMapOvr>
  <p:transition>
    <p:wipe dir="r"/>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517432127"/>
      </p:ext>
    </p:extLst>
  </p:cSld>
  <p:clrMapOvr>
    <a:masterClrMapping/>
  </p:clrMapOvr>
  <p:transition>
    <p:wipe dir="r"/>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517432127"/>
      </p:ext>
    </p:extLst>
  </p:cSld>
  <p:clrMapOvr>
    <a:masterClrMapping/>
  </p:clrMapOvr>
  <p:transition>
    <p:wipe dir="r"/>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517432127"/>
      </p:ext>
    </p:extLst>
  </p:cSld>
  <p:clrMapOvr>
    <a:masterClrMapping/>
  </p:clrMapOvr>
  <p:transition>
    <p:wipe dir="r"/>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59F066E-BEE1-485B-9550-670904CA0EBC}" type="datetimeFigureOut">
              <a:rPr lang="en-GB" smtClean="0"/>
              <a:t>28/11/2023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D6C68A4-3C7F-4E42-8CB3-A74A9B413F0D}" type="slidenum">
              <a:rPr lang="en-GB" smtClean="0"/>
              <a:t>‹#›</a:t>
            </a:fld>
            <a:endParaRPr lang="en-GB"/>
          </a:p>
        </p:txBody>
      </p:sp>
    </p:spTree>
    <p:extLst>
      <p:ext uri="{BB962C8B-B14F-4D97-AF65-F5344CB8AC3E}">
        <p14:creationId xmlns:p14="http://schemas.microsoft.com/office/powerpoint/2010/main" val="2095799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0.xml"/><Relationship Id="rId13" Type="http://schemas.openxmlformats.org/officeDocument/2006/relationships/theme" Target="../theme/theme2.xml"/><Relationship Id="rId3" Type="http://schemas.openxmlformats.org/officeDocument/2006/relationships/slideLayout" Target="../slideLayouts/slideLayout5.xml"/><Relationship Id="rId7" Type="http://schemas.openxmlformats.org/officeDocument/2006/relationships/slideLayout" Target="../slideLayouts/slideLayout9.xml"/><Relationship Id="rId12" Type="http://schemas.openxmlformats.org/officeDocument/2006/relationships/slideLayout" Target="../slideLayouts/slideLayout14.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slideLayout" Target="../slideLayouts/slideLayout13.xml"/><Relationship Id="rId5" Type="http://schemas.openxmlformats.org/officeDocument/2006/relationships/slideLayout" Target="../slideLayouts/slideLayout7.xml"/><Relationship Id="rId10" Type="http://schemas.openxmlformats.org/officeDocument/2006/relationships/slideLayout" Target="../slideLayouts/slideLayout12.xml"/><Relationship Id="rId4" Type="http://schemas.openxmlformats.org/officeDocument/2006/relationships/slideLayout" Target="../slideLayouts/slideLayout6.xml"/><Relationship Id="rId9" Type="http://schemas.openxmlformats.org/officeDocument/2006/relationships/slideLayout" Target="../slideLayouts/slideLayout11.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5.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_rels/slideMaster5.xml.rels><?xml version="1.0" encoding="UTF-8" standalone="yes"?>
<Relationships xmlns="http://schemas.openxmlformats.org/package/2006/relationships"><Relationship Id="rId2" Type="http://schemas.openxmlformats.org/officeDocument/2006/relationships/theme" Target="../theme/theme5.xml"/><Relationship Id="rId1" Type="http://schemas.openxmlformats.org/officeDocument/2006/relationships/slideLayout" Target="../slideLayouts/slideLayout17.xml"/></Relationships>
</file>

<file path=ppt/slideMasters/_rels/slideMaster6.xml.rels><?xml version="1.0" encoding="UTF-8" standalone="yes"?>
<Relationships xmlns="http://schemas.openxmlformats.org/package/2006/relationships"><Relationship Id="rId2" Type="http://schemas.openxmlformats.org/officeDocument/2006/relationships/theme" Target="../theme/theme6.xml"/><Relationship Id="rId1" Type="http://schemas.openxmlformats.org/officeDocument/2006/relationships/slideLayout" Target="../slideLayouts/slideLayout18.xml"/></Relationships>
</file>

<file path=ppt/slideMasters/_rels/slideMaster7.xml.rels><?xml version="1.0" encoding="UTF-8" standalone="yes"?>
<Relationships xmlns="http://schemas.openxmlformats.org/package/2006/relationships"><Relationship Id="rId2" Type="http://schemas.openxmlformats.org/officeDocument/2006/relationships/theme" Target="../theme/theme7.xml"/><Relationship Id="rId1" Type="http://schemas.openxmlformats.org/officeDocument/2006/relationships/slideLayout" Target="../slideLayouts/slideLayout19.xml"/></Relationships>
</file>

<file path=ppt/slideMasters/_rels/slideMaster8.xml.rels><?xml version="1.0" encoding="UTF-8" standalone="yes"?>
<Relationships xmlns="http://schemas.openxmlformats.org/package/2006/relationships"><Relationship Id="rId2" Type="http://schemas.openxmlformats.org/officeDocument/2006/relationships/theme" Target="../theme/theme8.xml"/><Relationship Id="rId1" Type="http://schemas.openxmlformats.org/officeDocument/2006/relationships/slideLayout" Target="../slideLayouts/slideLayout20.xml"/></Relationships>
</file>

<file path=ppt/slideMasters/_rels/slideMaster9.xml.rels><?xml version="1.0" encoding="UTF-8" standalone="yes"?>
<Relationships xmlns="http://schemas.openxmlformats.org/package/2006/relationships"><Relationship Id="rId2" Type="http://schemas.openxmlformats.org/officeDocument/2006/relationships/theme" Target="../theme/theme9.xml"/><Relationship Id="rId1" Type="http://schemas.openxmlformats.org/officeDocument/2006/relationships/slideLayout" Target="../slideLayouts/slideLayout21.xml"/></Relationships>
</file>

<file path=ppt/slideMasters/_rels/slideMaster10.xml.rels><?xml version="1.0" encoding="UTF-8" standalone="yes"?>
<Relationships xmlns="http://schemas.openxmlformats.org/package/2006/relationships"><Relationship Id="rId2" Type="http://schemas.openxmlformats.org/officeDocument/2006/relationships/theme" Target="../theme/theme10.xml"/><Relationship Id="rId1"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2" Type="http://schemas.openxmlformats.org/officeDocument/2006/relationships/theme" Target="../theme/theme11.xml"/><Relationship Id="rId1" Type="http://schemas.openxmlformats.org/officeDocument/2006/relationships/slideLayout" Target="../slideLayouts/slideLayout23.xml"/></Relationships>
</file>

<file path=ppt/slideMasters/_rels/slideMaster12.xml.rels><?xml version="1.0" encoding="UTF-8" standalone="yes"?>
<Relationships xmlns="http://schemas.openxmlformats.org/package/2006/relationships"><Relationship Id="rId2" Type="http://schemas.openxmlformats.org/officeDocument/2006/relationships/theme" Target="../theme/theme12.xml"/><Relationship Id="rId1" Type="http://schemas.openxmlformats.org/officeDocument/2006/relationships/slideLayout" Target="../slideLayouts/slideLayout24.xml"/></Relationships>
</file>

<file path=ppt/slideMasters/_rels/slideMaster13.xml.rels><?xml version="1.0" encoding="UTF-8" standalone="yes"?>
<Relationships xmlns="http://schemas.openxmlformats.org/package/2006/relationships"><Relationship Id="rId2" Type="http://schemas.openxmlformats.org/officeDocument/2006/relationships/theme" Target="../theme/theme13.xml"/><Relationship Id="rId1" Type="http://schemas.openxmlformats.org/officeDocument/2006/relationships/slideLayout" Target="../slideLayouts/slideLayout25.xml"/></Relationships>
</file>

<file path=ppt/slideMasters/_rels/slideMaster14.xml.rels><?xml version="1.0" encoding="UTF-8" standalone="yes"?>
<Relationships xmlns="http://schemas.openxmlformats.org/package/2006/relationships"><Relationship Id="rId2" Type="http://schemas.openxmlformats.org/officeDocument/2006/relationships/theme" Target="../theme/theme14.xml"/><Relationship Id="rId1" Type="http://schemas.openxmlformats.org/officeDocument/2006/relationships/slideLayout" Target="../slideLayouts/slideLayout26.xml"/></Relationships>
</file>

<file path=ppt/slideMasters/_rels/slideMaster15.xml.rels><?xml version="1.0" encoding="UTF-8" standalone="yes"?>
<Relationships xmlns="http://schemas.openxmlformats.org/package/2006/relationships"><Relationship Id="rId2" Type="http://schemas.openxmlformats.org/officeDocument/2006/relationships/theme" Target="../theme/theme15.xml"/><Relationship Id="rId1" Type="http://schemas.openxmlformats.org/officeDocument/2006/relationships/slideLayout" Target="../slideLayouts/slideLayout27.xml"/></Relationships>
</file>

<file path=ppt/slideMasters/_rels/slideMaster16.xml.rels><?xml version="1.0" encoding="UTF-8" standalone="yes"?>
<Relationships xmlns="http://schemas.openxmlformats.org/package/2006/relationships"><Relationship Id="rId2" Type="http://schemas.openxmlformats.org/officeDocument/2006/relationships/theme" Target="../theme/theme16.xml"/><Relationship Id="rId1" Type="http://schemas.openxmlformats.org/officeDocument/2006/relationships/slideLayout" Target="../slideLayouts/slideLayout28.xml"/></Relationships>
</file>

<file path=ppt/slideMasters/_rels/slideMaster17.xml.rels><?xml version="1.0" encoding="UTF-8" standalone="yes"?>
<Relationships xmlns="http://schemas.openxmlformats.org/package/2006/relationships"><Relationship Id="rId2" Type="http://schemas.openxmlformats.org/officeDocument/2006/relationships/theme" Target="../theme/theme17.xml"/><Relationship Id="rId1" Type="http://schemas.openxmlformats.org/officeDocument/2006/relationships/slideLayout" Target="../slideLayouts/slideLayout29.xml"/></Relationships>
</file>

<file path=ppt/slideMasters/_rels/slideMaster18.xml.rels><?xml version="1.0" encoding="UTF-8" standalone="yes"?>
<Relationships xmlns="http://schemas.openxmlformats.org/package/2006/relationships"><Relationship Id="rId2" Type="http://schemas.openxmlformats.org/officeDocument/2006/relationships/theme" Target="../theme/theme18.xml"/><Relationship Id="rId1" Type="http://schemas.openxmlformats.org/officeDocument/2006/relationships/slideLayout" Target="../slideLayouts/slideLayout30.xml"/></Relationships>
</file>

<file path=ppt/slideMasters/_rels/slideMaster19.xml.rels><?xml version="1.0" encoding="UTF-8" standalone="yes"?>
<Relationships xmlns="http://schemas.openxmlformats.org/package/2006/relationships"><Relationship Id="rId2" Type="http://schemas.openxmlformats.org/officeDocument/2006/relationships/theme" Target="../theme/theme19.xml"/><Relationship Id="rId1" Type="http://schemas.openxmlformats.org/officeDocument/2006/relationships/slideLayout" Target="../slideLayouts/slideLayout31.xml"/></Relationships>
</file>

<file path=ppt/slideMasters/_rels/slideMaster20.xml.rels><?xml version="1.0" encoding="UTF-8" standalone="yes"?>
<Relationships xmlns="http://schemas.openxmlformats.org/package/2006/relationships"><Relationship Id="rId2" Type="http://schemas.openxmlformats.org/officeDocument/2006/relationships/theme" Target="../theme/theme20.xml"/><Relationship Id="rId1" Type="http://schemas.openxmlformats.org/officeDocument/2006/relationships/slideLayout" Target="../slideLayouts/slideLayout32.xml"/></Relationships>
</file>

<file path=ppt/slideMasters/_rels/slideMaster21.xml.rels><?xml version="1.0" encoding="UTF-8" standalone="yes"?>
<Relationships xmlns="http://schemas.openxmlformats.org/package/2006/relationships"><Relationship Id="rId2" Type="http://schemas.openxmlformats.org/officeDocument/2006/relationships/theme" Target="../theme/theme21.xml"/><Relationship Id="rId1" Type="http://schemas.openxmlformats.org/officeDocument/2006/relationships/slideLayout" Target="../slideLayouts/slideLayout33.xml"/></Relationships>
</file>

<file path=ppt/slideMasters/_rels/slideMaster22.xml.rels><?xml version="1.0" encoding="UTF-8" standalone="yes"?>
<Relationships xmlns="http://schemas.openxmlformats.org/package/2006/relationships"><Relationship Id="rId2" Type="http://schemas.openxmlformats.org/officeDocument/2006/relationships/theme" Target="../theme/theme22.xml"/><Relationship Id="rId1" Type="http://schemas.openxmlformats.org/officeDocument/2006/relationships/slideLayout" Target="../slideLayouts/slideLayout34.xml"/></Relationships>
</file>

<file path=ppt/slideMasters/_rels/slideMaster23.xml.rels><?xml version="1.0" encoding="UTF-8" standalone="yes"?>
<Relationships xmlns="http://schemas.openxmlformats.org/package/2006/relationships"><Relationship Id="rId2" Type="http://schemas.openxmlformats.org/officeDocument/2006/relationships/theme" Target="../theme/theme23.xml"/><Relationship Id="rId1" Type="http://schemas.openxmlformats.org/officeDocument/2006/relationships/slideLayout" Target="../slideLayouts/slideLayout35.xml"/></Relationships>
</file>

<file path=ppt/slideMasters/_rels/slideMaster24.xml.rels><?xml version="1.0" encoding="UTF-8" standalone="yes"?>
<Relationships xmlns="http://schemas.openxmlformats.org/package/2006/relationships"><Relationship Id="rId2" Type="http://schemas.openxmlformats.org/officeDocument/2006/relationships/theme" Target="../theme/theme24.xml"/><Relationship Id="rId1" Type="http://schemas.openxmlformats.org/officeDocument/2006/relationships/slideLayout" Target="../slideLayouts/slideLayout36.xml"/></Relationships>
</file>

<file path=ppt/slideMasters/_rels/slideMaster25.xml.rels><?xml version="1.0" encoding="UTF-8" standalone="yes"?>
<Relationships xmlns="http://schemas.openxmlformats.org/package/2006/relationships"><Relationship Id="rId2" Type="http://schemas.openxmlformats.org/officeDocument/2006/relationships/theme" Target="../theme/theme25.xml"/><Relationship Id="rId1" Type="http://schemas.openxmlformats.org/officeDocument/2006/relationships/slideLayout" Target="../slideLayouts/slideLayout37.xml"/></Relationships>
</file>

<file path=ppt/slideMasters/_rels/slideMaster26.xml.rels><?xml version="1.0" encoding="UTF-8" standalone="yes"?>
<Relationships xmlns="http://schemas.openxmlformats.org/package/2006/relationships"><Relationship Id="rId2" Type="http://schemas.openxmlformats.org/officeDocument/2006/relationships/theme" Target="../theme/theme26.xml"/><Relationship Id="rId1" Type="http://schemas.openxmlformats.org/officeDocument/2006/relationships/slideLayout" Target="../slideLayouts/slideLayout3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3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E9F7FF9D-BED8-EA23-1433-2AC2CF69D1F7}"/>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1C76ACE2-8C1E-F14F-C3A8-9EF7CC07D88C}"/>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extLst>
      <p:ext uri="{BB962C8B-B14F-4D97-AF65-F5344CB8AC3E}">
        <p14:creationId xmlns:p14="http://schemas.microsoft.com/office/powerpoint/2010/main" val="2360021285"/>
      </p:ext>
    </p:extLst>
  </p:cSld>
  <p:clrMap bg1="dk1" tx1="lt1" bg2="dk2" tx2="lt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820EA8D2-9282-A966-DD2C-F8376310F8D2}"/>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91C6B1ED-16C9-3595-8945-E7FCDC796EEC}"/>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818"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820EA8D2-9282-A966-DD2C-F8376310F8D2}"/>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91C6B1ED-16C9-3595-8945-E7FCDC796EEC}"/>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784"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820EA8D2-9282-A966-DD2C-F8376310F8D2}"/>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91C6B1ED-16C9-3595-8945-E7FCDC796EEC}"/>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786"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820EA8D2-9282-A966-DD2C-F8376310F8D2}"/>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91C6B1ED-16C9-3595-8945-E7FCDC796EEC}"/>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776"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820EA8D2-9282-A966-DD2C-F8376310F8D2}"/>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91C6B1ED-16C9-3595-8945-E7FCDC796EEC}"/>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789"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820EA8D2-9282-A966-DD2C-F8376310F8D2}"/>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91C6B1ED-16C9-3595-8945-E7FCDC796EEC}"/>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791"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820EA8D2-9282-A966-DD2C-F8376310F8D2}"/>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91C6B1ED-16C9-3595-8945-E7FCDC796EEC}"/>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793"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820EA8D2-9282-A966-DD2C-F8376310F8D2}"/>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91C6B1ED-16C9-3595-8945-E7FCDC796EEC}"/>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795"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820EA8D2-9282-A966-DD2C-F8376310F8D2}"/>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91C6B1ED-16C9-3595-8945-E7FCDC796EEC}"/>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797"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820EA8D2-9282-A966-DD2C-F8376310F8D2}"/>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91C6B1ED-16C9-3595-8945-E7FCDC796EEC}"/>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799"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820EA8D2-9282-A966-DD2C-F8376310F8D2}"/>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91C6B1ED-16C9-3595-8945-E7FCDC796EEC}"/>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801"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820EA8D2-9282-A966-DD2C-F8376310F8D2}"/>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91C6B1ED-16C9-3595-8945-E7FCDC796EEC}"/>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803"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820EA8D2-9282-A966-DD2C-F8376310F8D2}"/>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91C6B1ED-16C9-3595-8945-E7FCDC796EEC}"/>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805"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820EA8D2-9282-A966-DD2C-F8376310F8D2}"/>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91C6B1ED-16C9-3595-8945-E7FCDC796EEC}"/>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807"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820EA8D2-9282-A966-DD2C-F8376310F8D2}"/>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91C6B1ED-16C9-3595-8945-E7FCDC796EEC}"/>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809"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820EA8D2-9282-A966-DD2C-F8376310F8D2}"/>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91C6B1ED-16C9-3595-8945-E7FCDC796EEC}"/>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811"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820EA8D2-9282-A966-DD2C-F8376310F8D2}"/>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91C6B1ED-16C9-3595-8945-E7FCDC796EEC}"/>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813"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E7CBF86E-81AF-101F-81BC-1D810A57A986}"/>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0D4DED1D-C2B1-E98A-19B3-28732ABBDC4A}"/>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745"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E7CBF86E-81AF-101F-81BC-1D810A57A986}"/>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0D4DED1D-C2B1-E98A-19B3-28732ABBDC4A}"/>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816"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CFE90BD2-5467-8B11-C89A-712EABAEE7EF}"/>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078BA9D9-23BA-F862-FA92-3ED9CA69FDDA}"/>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781"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CFE90BD2-5467-8B11-C89A-712EABAEE7EF}"/>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078BA9D9-23BA-F862-FA92-3ED9CA69FDDA}"/>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820"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CFE90BD2-5467-8B11-C89A-712EABAEE7EF}"/>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078BA9D9-23BA-F862-FA92-3ED9CA69FDDA}"/>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822"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CFE90BD2-5467-8B11-C89A-712EABAEE7EF}"/>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078BA9D9-23BA-F862-FA92-3ED9CA69FDDA}"/>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827"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59F066E-BEE1-485B-9550-670904CA0EBC}" type="datetimeFigureOut">
              <a:rPr lang="en-GB" smtClean="0"/>
              <a:t>28/11/2023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6C68A4-3C7F-4E42-8CB3-A74A9B413F0D}" type="slidenum">
              <a:rPr lang="en-GB" smtClean="0"/>
              <a:t>‹#›</a:t>
            </a:fld>
            <a:endParaRPr lang="en-GB"/>
          </a:p>
        </p:txBody>
      </p:sp>
    </p:spTree>
    <p:extLst>
      <p:ext uri="{BB962C8B-B14F-4D97-AF65-F5344CB8AC3E}">
        <p14:creationId xmlns:p14="http://schemas.microsoft.com/office/powerpoint/2010/main" val="2255608691"/>
      </p:ext>
    </p:extLst>
  </p:cSld>
  <p:clrMap bg1="lt1" tx1="dk1" bg2="lt2" tx2="dk2" accent1="accent1" accent2="accent2" accent3="accent3" accent4="accent4" accent5="accent5" accent6="accent6" hlink="hlink" folHlink="folHlink"/>
  <p:sldLayoutIdLst>
    <p:sldLayoutId id="21474836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dGd5HLl3GwE" TargetMode="External"/><Relationship Id="rId2" Type="http://schemas.openxmlformats.org/officeDocument/2006/relationships/hyperlink" Target="https://www.youtube.com/watch?v=EpNS0JpnUNY" TargetMode="External"/><Relationship Id="rId1" Type="http://schemas.openxmlformats.org/officeDocument/2006/relationships/slideLayout" Target="../slideLayouts/slideLayout33.xml"/><Relationship Id="rId4" Type="http://schemas.openxmlformats.org/officeDocument/2006/relationships/hyperlink" Target="https://www.bing.com/videos/riverview/relatedvideo?q=victory+broadside&amp;mid=189884BCD2DF87760FDB189884BCD2DF87760FDB&amp;FORM=VIRE"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uowtsd-my.sharepoint.com/personal/d_holley_uwtsd_ac_uk/Documents/Swansea/Info%20and%20Presentation%20Material/Pyrotrechnics%202023/Gun%20Timings.ppt" TargetMode="External"/><Relationship Id="rId2" Type="http://schemas.openxmlformats.org/officeDocument/2006/relationships/notesSlide" Target="../notesSlides/notesSlide2.xml"/><Relationship Id="rId1" Type="http://schemas.openxmlformats.org/officeDocument/2006/relationships/slideLayout" Target="../slideLayouts/slideLayout33.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2.xml"/></Relationships>
</file>

<file path=ppt/slides/_rels/slide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5.xml"/><Relationship Id="rId4" Type="http://schemas.openxmlformats.org/officeDocument/2006/relationships/image" Target="../media/image7.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6.xml"/><Relationship Id="rId4" Type="http://schemas.openxmlformats.org/officeDocument/2006/relationships/image" Target="../media/image7.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14.xml"/><Relationship Id="rId4" Type="http://schemas.openxmlformats.org/officeDocument/2006/relationships/image" Target="../media/image17.png"/></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emf"/><Relationship Id="rId1" Type="http://schemas.openxmlformats.org/officeDocument/2006/relationships/slideLayout" Target="../slideLayouts/slideLayout1.xml"/><Relationship Id="rId5" Type="http://schemas.openxmlformats.org/officeDocument/2006/relationships/image" Target="../media/image22.png"/><Relationship Id="rId4" Type="http://schemas.openxmlformats.org/officeDocument/2006/relationships/image" Target="../media/image21.png"/></Relationships>
</file>

<file path=ppt/slides/_rels/slide27.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8.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8.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24.emf"/><Relationship Id="rId2" Type="http://schemas.openxmlformats.org/officeDocument/2006/relationships/oleObject" Target="../embeddings/oleObject1.bin"/><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3" Type="http://schemas.openxmlformats.org/officeDocument/2006/relationships/image" Target="../media/image390.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400.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image" Target="../media/image410.pn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25.emf"/></Relationships>
</file>

<file path=ppt/slides/_rels/slide4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image" Target="../media/image30.emf"/><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3.xml"/><Relationship Id="rId1" Type="http://schemas.openxmlformats.org/officeDocument/2006/relationships/slideLayout" Target="../slideLayouts/slideLayout17.xml"/></Relationships>
</file>

<file path=ppt/slides/_rels/slide48.xml.rels><?xml version="1.0" encoding="UTF-8" standalone="yes"?>
<Relationships xmlns="http://schemas.openxmlformats.org/package/2006/relationships"><Relationship Id="rId2" Type="http://schemas.openxmlformats.org/officeDocument/2006/relationships/image" Target="../media/image31.emf"/><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1.xml.rels><?xml version="1.0" encoding="UTF-8" standalone="yes"?>
<Relationships xmlns="http://schemas.openxmlformats.org/package/2006/relationships"><Relationship Id="rId2" Type="http://schemas.openxmlformats.org/officeDocument/2006/relationships/image" Target="../media/image33.emf"/><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emf"/><Relationship Id="rId1" Type="http://schemas.openxmlformats.org/officeDocument/2006/relationships/slideLayout" Target="../slideLayouts/slideLayout1.xml"/><Relationship Id="rId5" Type="http://schemas.openxmlformats.org/officeDocument/2006/relationships/image" Target="../media/image37.png"/><Relationship Id="rId4" Type="http://schemas.openxmlformats.org/officeDocument/2006/relationships/image" Target="../media/image36.png"/></Relationships>
</file>

<file path=ppt/slides/_rels/slide53.xml.rels><?xml version="1.0" encoding="UTF-8" standalone="yes"?>
<Relationships xmlns="http://schemas.openxmlformats.org/package/2006/relationships"><Relationship Id="rId2" Type="http://schemas.openxmlformats.org/officeDocument/2006/relationships/image" Target="../media/image38.emf"/><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5.xml.rels><?xml version="1.0" encoding="UTF-8" standalone="yes"?>
<Relationships xmlns="http://schemas.openxmlformats.org/package/2006/relationships"><Relationship Id="rId2" Type="http://schemas.openxmlformats.org/officeDocument/2006/relationships/image" Target="../media/image39.emf"/><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4.xml"/><Relationship Id="rId1" Type="http://schemas.openxmlformats.org/officeDocument/2006/relationships/slideLayout" Target="../slideLayouts/slideLayout1.xml"/><Relationship Id="rId5" Type="http://schemas.openxmlformats.org/officeDocument/2006/relationships/image" Target="../media/image42.png"/><Relationship Id="rId4" Type="http://schemas.openxmlformats.org/officeDocument/2006/relationships/image" Target="../media/image41.png"/></Relationships>
</file>

<file path=ppt/slides/_rels/slide6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7.xml.rels><?xml version="1.0" encoding="UTF-8" standalone="yes"?>
<Relationships xmlns="http://schemas.openxmlformats.org/package/2006/relationships"><Relationship Id="rId2" Type="http://schemas.openxmlformats.org/officeDocument/2006/relationships/image" Target="../media/image44.emf"/><Relationship Id="rId1" Type="http://schemas.openxmlformats.org/officeDocument/2006/relationships/slideLayout" Target="../slideLayouts/slideLayout9.xml"/></Relationships>
</file>

<file path=ppt/slides/_rels/slide68.xml.rels><?xml version="1.0" encoding="UTF-8" standalone="yes"?>
<Relationships xmlns="http://schemas.openxmlformats.org/package/2006/relationships"><Relationship Id="rId2" Type="http://schemas.openxmlformats.org/officeDocument/2006/relationships/image" Target="../media/image45.emf"/><Relationship Id="rId1" Type="http://schemas.openxmlformats.org/officeDocument/2006/relationships/slideLayout" Target="../slideLayouts/slideLayout9.xml"/></Relationships>
</file>

<file path=ppt/slides/_rels/slide69.xml.rels><?xml version="1.0" encoding="UTF-8" standalone="yes"?>
<Relationships xmlns="http://schemas.openxmlformats.org/package/2006/relationships"><Relationship Id="rId2" Type="http://schemas.openxmlformats.org/officeDocument/2006/relationships/image" Target="../media/image46.emf"/><Relationship Id="rId1" Type="http://schemas.openxmlformats.org/officeDocument/2006/relationships/slideLayout" Target="../slideLayouts/slideLayout9.xml"/></Relationships>
</file>

<file path=ppt/slides/_rels/slide7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9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1.xml"/></Relationships>
</file>

<file path=ppt/slides/_rels/slide98.xml.rels><?xml version="1.0" encoding="UTF-8" standalone="yes"?>
<Relationships xmlns="http://schemas.openxmlformats.org/package/2006/relationships"><Relationship Id="rId2" Type="http://schemas.openxmlformats.org/officeDocument/2006/relationships/image" Target="../media/image48.emf"/><Relationship Id="rId1" Type="http://schemas.openxmlformats.org/officeDocument/2006/relationships/slideLayout" Target="../slideLayouts/slideLayout1.xml"/></Relationships>
</file>

<file path=ppt/slides/_rels/slide99.xml.rels><?xml version="1.0" encoding="UTF-8" standalone="yes"?>
<Relationships xmlns="http://schemas.openxmlformats.org/package/2006/relationships"><Relationship Id="rId2" Type="http://schemas.openxmlformats.org/officeDocument/2006/relationships/image" Target="../media/image49.emf"/><Relationship Id="rId1" Type="http://schemas.openxmlformats.org/officeDocument/2006/relationships/slideLayout" Target="../slideLayouts/slideLayout1.xml"/></Relationships>
</file>

<file path=ppt/slides/_rels/slide10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101.xml.rels><?xml version="1.0" encoding="UTF-8" standalone="yes"?>
<Relationships xmlns="http://schemas.openxmlformats.org/package/2006/relationships"><Relationship Id="rId3" Type="http://schemas.openxmlformats.org/officeDocument/2006/relationships/image" Target="../media/image51.emf"/><Relationship Id="rId2" Type="http://schemas.openxmlformats.org/officeDocument/2006/relationships/notesSlide" Target="../notesSlides/notesSlide30.xml"/><Relationship Id="rId1" Type="http://schemas.openxmlformats.org/officeDocument/2006/relationships/slideLayout" Target="../slideLayouts/slideLayout1.xml"/><Relationship Id="rId4" Type="http://schemas.openxmlformats.org/officeDocument/2006/relationships/image" Target="../media/image52.png"/></Relationships>
</file>

<file path=ppt/slides/_rels/slide102.xml.rels><?xml version="1.0" encoding="UTF-8" standalone="yes"?>
<Relationships xmlns="http://schemas.openxmlformats.org/package/2006/relationships"><Relationship Id="rId2" Type="http://schemas.openxmlformats.org/officeDocument/2006/relationships/image" Target="../media/image53.emf"/><Relationship Id="rId1" Type="http://schemas.openxmlformats.org/officeDocument/2006/relationships/slideLayout" Target="../slideLayouts/slideLayout1.xml"/></Relationships>
</file>

<file path=ppt/slides/_rels/slide103.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1.xml"/></Relationships>
</file>

<file path=ppt/slides/_rels/slide104.xml.rels><?xml version="1.0" encoding="UTF-8" standalone="yes"?>
<Relationships xmlns="http://schemas.openxmlformats.org/package/2006/relationships"><Relationship Id="rId2" Type="http://schemas.openxmlformats.org/officeDocument/2006/relationships/image" Target="../media/image55.emf"/><Relationship Id="rId1" Type="http://schemas.openxmlformats.org/officeDocument/2006/relationships/slideLayout" Target="../slideLayouts/slideLayout1.xml"/></Relationships>
</file>

<file path=ppt/slides/_rels/slide105.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31.xml"/><Relationship Id="rId1" Type="http://schemas.openxmlformats.org/officeDocument/2006/relationships/slideLayout" Target="../slideLayouts/slideLayout1.xml"/><Relationship Id="rId4" Type="http://schemas.openxmlformats.org/officeDocument/2006/relationships/image" Target="../media/image57.png"/></Relationships>
</file>

<file path=ppt/slides/_rels/slide106.xml.rels><?xml version="1.0" encoding="UTF-8" standalone="yes"?>
<Relationships xmlns="http://schemas.openxmlformats.org/package/2006/relationships"><Relationship Id="rId2" Type="http://schemas.openxmlformats.org/officeDocument/2006/relationships/image" Target="../media/image58.emf"/><Relationship Id="rId1" Type="http://schemas.openxmlformats.org/officeDocument/2006/relationships/slideLayout" Target="../slideLayouts/slideLayout1.xml"/></Relationships>
</file>

<file path=ppt/slides/_rels/slide107.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2.xml"/><Relationship Id="rId1" Type="http://schemas.openxmlformats.org/officeDocument/2006/relationships/slideLayout" Target="../slideLayouts/slideLayout1.xml"/><Relationship Id="rId4" Type="http://schemas.openxmlformats.org/officeDocument/2006/relationships/image" Target="../media/image60.png"/></Relationships>
</file>

<file path=ppt/slides/_rels/slide108.xml.rels><?xml version="1.0" encoding="UTF-8" standalone="yes"?>
<Relationships xmlns="http://schemas.openxmlformats.org/package/2006/relationships"><Relationship Id="rId2" Type="http://schemas.openxmlformats.org/officeDocument/2006/relationships/image" Target="../media/image61.emf"/><Relationship Id="rId1" Type="http://schemas.openxmlformats.org/officeDocument/2006/relationships/slideLayout" Target="../slideLayouts/slideLayout1.xml"/></Relationships>
</file>

<file path=ppt/slides/_rels/slide109.xml.rels><?xml version="1.0" encoding="UTF-8" standalone="yes"?>
<Relationships xmlns="http://schemas.openxmlformats.org/package/2006/relationships"><Relationship Id="rId2" Type="http://schemas.openxmlformats.org/officeDocument/2006/relationships/image" Target="../media/image62.emf"/><Relationship Id="rId1" Type="http://schemas.openxmlformats.org/officeDocument/2006/relationships/slideLayout" Target="../slideLayouts/slideLayout1.xml"/></Relationships>
</file>

<file path=ppt/slides/_rels/slide110.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33.xml"/><Relationship Id="rId1" Type="http://schemas.openxmlformats.org/officeDocument/2006/relationships/slideLayout" Target="../slideLayouts/slideLayout1.xml"/><Relationship Id="rId5" Type="http://schemas.openxmlformats.org/officeDocument/2006/relationships/image" Target="../media/image780.png"/><Relationship Id="rId4" Type="http://schemas.openxmlformats.org/officeDocument/2006/relationships/image" Target="../media/image64.png"/></Relationships>
</file>

<file path=ppt/slides/_rels/slide111.xml.rels><?xml version="1.0" encoding="UTF-8" standalone="yes"?>
<Relationships xmlns="http://schemas.openxmlformats.org/package/2006/relationships"><Relationship Id="rId2" Type="http://schemas.openxmlformats.org/officeDocument/2006/relationships/image" Target="../media/image65.emf"/><Relationship Id="rId1" Type="http://schemas.openxmlformats.org/officeDocument/2006/relationships/slideLayout" Target="../slideLayouts/slideLayout1.xml"/></Relationships>
</file>

<file path=ppt/slides/_rels/slide112.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34.xml"/><Relationship Id="rId1" Type="http://schemas.openxmlformats.org/officeDocument/2006/relationships/slideLayout" Target="../slideLayouts/slideLayout1.xml"/><Relationship Id="rId4" Type="http://schemas.openxmlformats.org/officeDocument/2006/relationships/image" Target="../media/image64.png"/></Relationships>
</file>

<file path=ppt/slides/_rels/slide113.xml.rels><?xml version="1.0" encoding="UTF-8" standalone="yes"?>
<Relationships xmlns="http://schemas.openxmlformats.org/package/2006/relationships"><Relationship Id="rId3" Type="http://schemas.openxmlformats.org/officeDocument/2006/relationships/image" Target="../media/image66.emf"/><Relationship Id="rId7" Type="http://schemas.openxmlformats.org/officeDocument/2006/relationships/hyperlink" Target="https://uowtsd-my.sharepoint.com/personal/d_holley_uwtsd_ac_uk/Documents/Swansea/Info%20and%20Presentation%20Material/Propellants%20And%20Fuses%202023/OB%20muck%20about.xlsx?web=1" TargetMode="External"/><Relationship Id="rId2" Type="http://schemas.openxmlformats.org/officeDocument/2006/relationships/notesSlide" Target="../notesSlides/notesSlide35.xml"/><Relationship Id="rId1" Type="http://schemas.openxmlformats.org/officeDocument/2006/relationships/slideLayout" Target="../slideLayouts/slideLayout1.xml"/><Relationship Id="rId6" Type="http://schemas.openxmlformats.org/officeDocument/2006/relationships/image" Target="../media/image69.png"/><Relationship Id="rId5" Type="http://schemas.openxmlformats.org/officeDocument/2006/relationships/image" Target="../media/image68.png"/><Relationship Id="rId4" Type="http://schemas.openxmlformats.org/officeDocument/2006/relationships/image" Target="../media/image67.png"/></Relationships>
</file>

<file path=ppt/slides/_rels/slide114.xml.rels><?xml version="1.0" encoding="UTF-8" standalone="yes"?>
<Relationships xmlns="http://schemas.openxmlformats.org/package/2006/relationships"><Relationship Id="rId3" Type="http://schemas.openxmlformats.org/officeDocument/2006/relationships/image" Target="../media/image71.emf"/><Relationship Id="rId2" Type="http://schemas.openxmlformats.org/officeDocument/2006/relationships/image" Target="../media/image70.png"/><Relationship Id="rId1" Type="http://schemas.openxmlformats.org/officeDocument/2006/relationships/slideLayout" Target="../slideLayouts/slideLayout1.xml"/></Relationships>
</file>

<file path=ppt/slides/_rels/slide115.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1.xml"/></Relationships>
</file>

<file path=ppt/slides/_rels/slide116.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1.xml"/></Relationships>
</file>

<file path=ppt/slides/_rels/slide117.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1.xml"/></Relationships>
</file>

<file path=ppt/slides/_rels/slide118.xml.rels><?xml version="1.0" encoding="UTF-8" standalone="yes"?>
<Relationships xmlns="http://schemas.openxmlformats.org/package/2006/relationships"><Relationship Id="rId3" Type="http://schemas.openxmlformats.org/officeDocument/2006/relationships/image" Target="../media/image75.emf"/><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_rels/slide11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120.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38.xml"/><Relationship Id="rId1" Type="http://schemas.openxmlformats.org/officeDocument/2006/relationships/slideLayout" Target="../slideLayouts/slideLayout1.xml"/><Relationship Id="rId4" Type="http://schemas.openxmlformats.org/officeDocument/2006/relationships/image" Target="../media/image77.png"/></Relationships>
</file>

<file path=ppt/slides/_rels/slide121.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1.xml"/></Relationships>
</file>

<file path=ppt/slides/_rels/slide122.xml.rels><?xml version="1.0" encoding="UTF-8" standalone="yes"?>
<Relationships xmlns="http://schemas.openxmlformats.org/package/2006/relationships"><Relationship Id="rId2" Type="http://schemas.openxmlformats.org/officeDocument/2006/relationships/image" Target="../media/image79.emf"/><Relationship Id="rId1" Type="http://schemas.openxmlformats.org/officeDocument/2006/relationships/slideLayout" Target="../slideLayouts/slideLayout1.xml"/></Relationships>
</file>

<file path=ppt/slides/_rels/slide123.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1.xml"/></Relationships>
</file>

<file path=ppt/slides/_rels/slide124.xml.rels><?xml version="1.0" encoding="UTF-8" standalone="yes"?>
<Relationships xmlns="http://schemas.openxmlformats.org/package/2006/relationships"><Relationship Id="rId2" Type="http://schemas.openxmlformats.org/officeDocument/2006/relationships/image" Target="../media/image81.emf"/><Relationship Id="rId1" Type="http://schemas.openxmlformats.org/officeDocument/2006/relationships/slideLayout" Target="../slideLayouts/slideLayout1.xml"/></Relationships>
</file>

<file path=ppt/slides/_rels/slide125.xml.rels><?xml version="1.0" encoding="UTF-8" standalone="yes"?>
<Relationships xmlns="http://schemas.openxmlformats.org/package/2006/relationships"><Relationship Id="rId3" Type="http://schemas.openxmlformats.org/officeDocument/2006/relationships/image" Target="../media/image82.emf"/><Relationship Id="rId2" Type="http://schemas.openxmlformats.org/officeDocument/2006/relationships/notesSlide" Target="../notesSlides/notesSlide39.xml"/><Relationship Id="rId1" Type="http://schemas.openxmlformats.org/officeDocument/2006/relationships/slideLayout" Target="../slideLayouts/slideLayout1.xml"/></Relationships>
</file>

<file path=ppt/slides/_rels/slide126.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xml"/></Relationships>
</file>

<file path=ppt/slides/_rels/slide127.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41.xml"/><Relationship Id="rId1" Type="http://schemas.openxmlformats.org/officeDocument/2006/relationships/slideLayout" Target="../slideLayouts/slideLayout1.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9.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8.xml"/></Relationships>
</file>

<file path=ppt/slides/_rels/slide130.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42.xml"/><Relationship Id="rId1" Type="http://schemas.openxmlformats.org/officeDocument/2006/relationships/slideLayout" Target="../slideLayouts/slideLayout1.xml"/></Relationships>
</file>

<file path=ppt/slides/_rels/slide131.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1.xml"/></Relationships>
</file>

<file path=ppt/slides/_rels/slide1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3.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1.xml"/></Relationships>
</file>

<file path=ppt/slides/_rels/slide134.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1.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6.xml.rels><?xml version="1.0" encoding="UTF-8" standalone="yes"?>
<Relationships xmlns="http://schemas.openxmlformats.org/package/2006/relationships"><Relationship Id="rId2" Type="http://schemas.openxmlformats.org/officeDocument/2006/relationships/image" Target="../media/image89.jpeg"/><Relationship Id="rId1" Type="http://schemas.openxmlformats.org/officeDocument/2006/relationships/slideLayout" Target="../slideLayouts/slideLayout8.xml"/></Relationships>
</file>

<file path=ppt/slides/_rels/slide137.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8.xml"/></Relationships>
</file>

<file path=ppt/slides/_rels/slide138.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8.xml"/></Relationships>
</file>

<file path=ppt/slides/_rels/slide139.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43.xml"/><Relationship Id="rId1" Type="http://schemas.openxmlformats.org/officeDocument/2006/relationships/slideLayout" Target="../slideLayouts/slideLayout8.xml"/></Relationships>
</file>

<file path=ppt/slides/_rels/slide140.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png"/><Relationship Id="rId1" Type="http://schemas.openxmlformats.org/officeDocument/2006/relationships/slideLayout" Target="../slideLayouts/slideLayout8.xml"/></Relationships>
</file>

<file path=ppt/slides/_rels/slide141.xml.rels><?xml version="1.0" encoding="UTF-8" standalone="yes"?>
<Relationships xmlns="http://schemas.openxmlformats.org/package/2006/relationships"><Relationship Id="rId2" Type="http://schemas.openxmlformats.org/officeDocument/2006/relationships/image" Target="../media/image95.emf"/><Relationship Id="rId1" Type="http://schemas.openxmlformats.org/officeDocument/2006/relationships/slideLayout" Target="../slideLayouts/slideLayout1.xml"/></Relationships>
</file>

<file path=ppt/slides/_rels/slide142.xml.rels><?xml version="1.0" encoding="UTF-8" standalone="yes"?>
<Relationships xmlns="http://schemas.openxmlformats.org/package/2006/relationships"><Relationship Id="rId2" Type="http://schemas.openxmlformats.org/officeDocument/2006/relationships/image" Target="../media/image96.png"/><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xml"/></Relationships>
</file>

<file path=ppt/slides/_rels/slide1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46.xml"/><Relationship Id="rId1" Type="http://schemas.openxmlformats.org/officeDocument/2006/relationships/slideLayout" Target="../slideLayouts/slideLayout2.xml"/><Relationship Id="rId4" Type="http://schemas.openxmlformats.org/officeDocument/2006/relationships/image" Target="../media/image99.png"/></Relationships>
</file>

<file path=ppt/slides/_rels/slide147.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47.xml"/><Relationship Id="rId1" Type="http://schemas.openxmlformats.org/officeDocument/2006/relationships/slideLayout" Target="../slideLayouts/slideLayout2.xml"/><Relationship Id="rId6" Type="http://schemas.openxmlformats.org/officeDocument/2006/relationships/image" Target="../media/image103.png"/><Relationship Id="rId5" Type="http://schemas.openxmlformats.org/officeDocument/2006/relationships/image" Target="../media/image102.png"/><Relationship Id="rId4" Type="http://schemas.openxmlformats.org/officeDocument/2006/relationships/image" Target="../media/image101.png"/></Relationships>
</file>

<file path=ppt/slides/_rels/slide148.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48.xml"/><Relationship Id="rId1" Type="http://schemas.openxmlformats.org/officeDocument/2006/relationships/slideLayout" Target="../slideLayouts/slideLayout2.xml"/><Relationship Id="rId6" Type="http://schemas.openxmlformats.org/officeDocument/2006/relationships/image" Target="../media/image107.png"/><Relationship Id="rId5" Type="http://schemas.openxmlformats.org/officeDocument/2006/relationships/image" Target="../media/image106.png"/><Relationship Id="rId4" Type="http://schemas.openxmlformats.org/officeDocument/2006/relationships/image" Target="../media/image105.png"/></Relationships>
</file>

<file path=ppt/slides/_rels/slide149.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image" Target="../media/image108.png"/><Relationship Id="rId1" Type="http://schemas.openxmlformats.org/officeDocument/2006/relationships/slideLayout" Target="../slideLayouts/slideLayout2.xml"/></Relationships>
</file>

<file path=ppt/slides/_rels/slide150.xml.rels><?xml version="1.0" encoding="UTF-8" standalone="yes"?>
<Relationships xmlns="http://schemas.openxmlformats.org/package/2006/relationships"><Relationship Id="rId3" Type="http://schemas.openxmlformats.org/officeDocument/2006/relationships/image" Target="../media/image110.tmp"/><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151.xml.rels><?xml version="1.0" encoding="UTF-8" standalone="yes"?>
<Relationships xmlns="http://schemas.openxmlformats.org/package/2006/relationships"><Relationship Id="rId3" Type="http://schemas.openxmlformats.org/officeDocument/2006/relationships/image" Target="../media/image111.tmp"/><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152.xml.rels><?xml version="1.0" encoding="UTF-8" standalone="yes"?>
<Relationships xmlns="http://schemas.openxmlformats.org/package/2006/relationships"><Relationship Id="rId3" Type="http://schemas.openxmlformats.org/officeDocument/2006/relationships/image" Target="../media/image110.tmp"/><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15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sz="quarter"/>
          </p:nvPr>
        </p:nvSpPr>
        <p:spPr>
          <a:xfrm>
            <a:off x="518583" y="2286000"/>
            <a:ext cx="8572500" cy="1143000"/>
          </a:xfrm>
        </p:spPr>
        <p:txBody>
          <a:bodyPr/>
          <a:lstStyle/>
          <a:p>
            <a:pPr algn="l" eaLnBrk="1" hangingPunct="1"/>
            <a:r>
              <a:rPr lang="en-US" altLang="en-US" dirty="0"/>
              <a:t>Ordnance, Munitions and Explosives</a:t>
            </a:r>
            <a:br>
              <a:rPr lang="en-US" altLang="en-US" dirty="0"/>
            </a:br>
            <a:r>
              <a:rPr lang="en-US" altLang="en-US" dirty="0"/>
              <a:t>Principles of OME</a:t>
            </a:r>
            <a:br>
              <a:rPr lang="en-US" altLang="en-US" dirty="0"/>
            </a:br>
            <a:r>
              <a:rPr lang="en-US" altLang="en-US" dirty="0"/>
              <a:t>Level 4</a:t>
            </a:r>
            <a:br>
              <a:rPr lang="en-US" altLang="en-US" dirty="0"/>
            </a:br>
            <a:r>
              <a:rPr lang="en-US" altLang="en-US" dirty="0"/>
              <a:t>ACDA 4019</a:t>
            </a:r>
            <a:br>
              <a:rPr lang="en-US" altLang="en-US" dirty="0"/>
            </a:br>
            <a:br>
              <a:rPr lang="en-US" altLang="en-US" dirty="0"/>
            </a:br>
            <a:r>
              <a:rPr lang="en-US" altLang="en-US" dirty="0"/>
              <a:t>Propulsion Systems</a:t>
            </a:r>
          </a:p>
        </p:txBody>
      </p:sp>
    </p:spTree>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594819" y="1692152"/>
            <a:ext cx="11002361" cy="2160018"/>
          </a:xfrm>
        </p:spPr>
        <p:txBody>
          <a:bodyPr wrap="square"/>
          <a:lstStyle/>
          <a:p>
            <a:pPr lvl="0" algn="just">
              <a:spcBef>
                <a:spcPts val="1200"/>
              </a:spcBef>
            </a:pPr>
            <a:r>
              <a:rPr lang="en-GB" sz="2000" b="1" dirty="0">
                <a:effectLst/>
                <a:ea typeface="Times New Roman" panose="02020603050405020304" pitchFamily="18" charset="0"/>
              </a:rPr>
              <a:t>Aim: </a:t>
            </a:r>
            <a:r>
              <a:rPr lang="en-GB" sz="2000" dirty="0"/>
              <a:t>To understand the scientific and thermodynamic principles associated with propellant design and use</a:t>
            </a:r>
            <a:r>
              <a:rPr lang="en-GB" sz="2000" dirty="0">
                <a:effectLst/>
                <a:ea typeface="Times New Roman" panose="02020603050405020304" pitchFamily="18" charset="0"/>
              </a:rPr>
              <a:t>.</a:t>
            </a:r>
            <a:endParaRPr lang="en-US" sz="2000" dirty="0">
              <a:effectLst/>
              <a:ea typeface="Calibri" panose="020F0502020204030204" pitchFamily="34" charset="0"/>
              <a:cs typeface="Times New Roman" panose="02020603050405020304" pitchFamily="18" charset="0"/>
            </a:endParaRPr>
          </a:p>
          <a:p>
            <a:pPr>
              <a:lnSpc>
                <a:spcPct val="115000"/>
              </a:lnSpc>
              <a:spcAft>
                <a:spcPts val="1000"/>
              </a:spcAft>
            </a:pPr>
            <a:r>
              <a:rPr lang="en-US" sz="2000" b="1" dirty="0">
                <a:effectLst/>
                <a:ea typeface="Calibri" panose="020F0502020204030204" pitchFamily="34" charset="0"/>
                <a:cs typeface="Times New Roman" panose="02020603050405020304" pitchFamily="18" charset="0"/>
              </a:rPr>
              <a:t>Learning Outcomes</a:t>
            </a:r>
            <a:r>
              <a:rPr lang="en-US" sz="2000" dirty="0">
                <a:effectLst/>
                <a:ea typeface="Calibri" panose="020F0502020204030204" pitchFamily="34" charset="0"/>
                <a:cs typeface="Times New Roman" panose="02020603050405020304" pitchFamily="18" charset="0"/>
              </a:rPr>
              <a:t>: Upon the successful completion of this module, the student should be able to:</a:t>
            </a:r>
            <a:endParaRPr lang="en-GB" sz="2000" dirty="0">
              <a:effectLst/>
              <a:ea typeface="Calibri" panose="020F0502020204030204" pitchFamily="34" charset="0"/>
              <a:cs typeface="Times New Roman" panose="02020603050405020304" pitchFamily="18" charset="0"/>
            </a:endParaRPr>
          </a:p>
          <a:p>
            <a:pPr marL="342900" lvl="0" indent="-342900" algn="just">
              <a:spcBef>
                <a:spcPts val="1200"/>
              </a:spcBef>
              <a:buFont typeface="Symbol" panose="05050102010706020507" pitchFamily="18" charset="2"/>
              <a:buChar char=""/>
            </a:pPr>
            <a:r>
              <a:rPr lang="en-GB" sz="2000" dirty="0">
                <a:ea typeface="Times New Roman" panose="02020603050405020304" pitchFamily="18" charset="0"/>
              </a:rPr>
              <a:t>Specify the requirements of a propellant;</a:t>
            </a:r>
            <a:r>
              <a:rPr lang="en-GB" sz="2000" dirty="0">
                <a:effectLst/>
                <a:ea typeface="Times New Roman" panose="02020603050405020304" pitchFamily="18" charset="0"/>
              </a:rPr>
              <a:t> </a:t>
            </a:r>
          </a:p>
          <a:p>
            <a:pPr marL="342900" lvl="0" indent="-342900" algn="just">
              <a:spcBef>
                <a:spcPts val="1200"/>
              </a:spcBef>
              <a:buFont typeface="Symbol" panose="05050102010706020507" pitchFamily="18" charset="2"/>
              <a:buChar char=""/>
            </a:pPr>
            <a:r>
              <a:rPr lang="en-GB" sz="2000" dirty="0">
                <a:ea typeface="Calibri" panose="020F0502020204030204" pitchFamily="34" charset="0"/>
              </a:rPr>
              <a:t>Recognise the main types of gun and rocket propellant compositions</a:t>
            </a:r>
            <a:r>
              <a:rPr lang="en-GB" sz="2000" dirty="0">
                <a:effectLst/>
                <a:ea typeface="Calibri" panose="020F0502020204030204" pitchFamily="34" charset="0"/>
              </a:rPr>
              <a:t>;</a:t>
            </a:r>
          </a:p>
          <a:p>
            <a:pPr marL="342900" lvl="0" indent="-342900" algn="just">
              <a:spcBef>
                <a:spcPts val="1200"/>
              </a:spcBef>
              <a:buFont typeface="Symbol" panose="05050102010706020507" pitchFamily="18" charset="2"/>
              <a:buChar char=""/>
            </a:pPr>
            <a:r>
              <a:rPr lang="en-US" sz="2000" dirty="0">
                <a:ea typeface="Calibri" panose="020F0502020204030204" pitchFamily="34" charset="0"/>
              </a:rPr>
              <a:t>Assess the properties of the major propellant types;</a:t>
            </a:r>
          </a:p>
          <a:p>
            <a:pPr marL="342900" lvl="0" indent="-342900" algn="just">
              <a:spcBef>
                <a:spcPts val="1200"/>
              </a:spcBef>
              <a:buFont typeface="Symbol" panose="05050102010706020507" pitchFamily="18" charset="2"/>
              <a:buChar char=""/>
            </a:pPr>
            <a:r>
              <a:rPr lang="en-US" sz="2000" dirty="0">
                <a:effectLst/>
                <a:ea typeface="Calibri" panose="020F0502020204030204" pitchFamily="34" charset="0"/>
              </a:rPr>
              <a:t>Outline the role of some key propellant additi</a:t>
            </a:r>
            <a:r>
              <a:rPr lang="en-US" sz="2000" dirty="0">
                <a:ea typeface="Calibri" panose="020F0502020204030204" pitchFamily="34" charset="0"/>
              </a:rPr>
              <a:t>ves</a:t>
            </a:r>
            <a:r>
              <a:rPr lang="en-US" sz="2000" dirty="0">
                <a:effectLst/>
                <a:ea typeface="Calibri" panose="020F0502020204030204" pitchFamily="34" charset="0"/>
              </a:rPr>
              <a:t>; and</a:t>
            </a:r>
          </a:p>
          <a:p>
            <a:pPr marL="342900" lvl="0" indent="-342900" algn="just">
              <a:spcBef>
                <a:spcPts val="1200"/>
              </a:spcBef>
              <a:buFont typeface="Symbol" panose="05050102010706020507" pitchFamily="18" charset="2"/>
              <a:buChar char=""/>
            </a:pPr>
            <a:r>
              <a:rPr lang="en-US" sz="2000" dirty="0">
                <a:effectLst/>
                <a:ea typeface="Calibri" panose="020F0502020204030204" pitchFamily="34" charset="0"/>
              </a:rPr>
              <a:t>I</a:t>
            </a:r>
            <a:r>
              <a:rPr lang="en-US" sz="2000" dirty="0">
                <a:ea typeface="Calibri" panose="020F0502020204030204" pitchFamily="34" charset="0"/>
              </a:rPr>
              <a:t>dentify some applications of propellants in gun systems</a:t>
            </a:r>
            <a:r>
              <a:rPr lang="en-US" sz="2000" dirty="0">
                <a:effectLst/>
                <a:ea typeface="Calibri" panose="020F0502020204030204" pitchFamily="34" charset="0"/>
              </a:rPr>
              <a:t>.</a:t>
            </a:r>
            <a:endParaRPr lang="en-GB" sz="2000" dirty="0">
              <a:effectLst/>
              <a:ea typeface="Times New Roman" panose="02020603050405020304" pitchFamily="18" charset="0"/>
            </a:endParaRPr>
          </a:p>
          <a:p>
            <a:endParaRPr lang="en-GB" sz="32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883252"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Propellants</a:t>
            </a:r>
          </a:p>
        </p:txBody>
      </p:sp>
    </p:spTree>
    <p:extLst>
      <p:ext uri="{BB962C8B-B14F-4D97-AF65-F5344CB8AC3E}">
        <p14:creationId xmlns:p14="http://schemas.microsoft.com/office/powerpoint/2010/main" val="38724277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693A9386-0B75-3E51-A72B-DBB790E72BAD}"/>
              </a:ext>
            </a:extLst>
          </p:cNvPr>
          <p:cNvSpPr>
            <a:spLocks noGrp="1"/>
          </p:cNvSpPr>
          <p:nvPr>
            <p:ph type="title"/>
          </p:nvPr>
        </p:nvSpPr>
        <p:spPr>
          <a:xfrm>
            <a:off x="1703388" y="119063"/>
            <a:ext cx="8640762" cy="1319212"/>
          </a:xfrm>
        </p:spPr>
        <p:txBody>
          <a:bodyPr/>
          <a:lstStyle/>
          <a:p>
            <a:r>
              <a:rPr lang="en-GB" altLang="en-US" sz="3200"/>
              <a:t>In the beginning there was gunpowder!</a:t>
            </a:r>
          </a:p>
        </p:txBody>
      </p:sp>
      <p:sp>
        <p:nvSpPr>
          <p:cNvPr id="7171" name="Content Placeholder 2">
            <a:extLst>
              <a:ext uri="{FF2B5EF4-FFF2-40B4-BE49-F238E27FC236}">
                <a16:creationId xmlns:a16="http://schemas.microsoft.com/office/drawing/2014/main" id="{4161F6E3-80A3-C69C-1CBE-BB3D7FA359F8}"/>
              </a:ext>
            </a:extLst>
          </p:cNvPr>
          <p:cNvSpPr>
            <a:spLocks noGrp="1"/>
          </p:cNvSpPr>
          <p:nvPr>
            <p:ph idx="1"/>
          </p:nvPr>
        </p:nvSpPr>
        <p:spPr>
          <a:xfrm>
            <a:off x="2209800" y="1844675"/>
            <a:ext cx="7772400" cy="4375150"/>
          </a:xfrm>
        </p:spPr>
        <p:txBody>
          <a:bodyPr/>
          <a:lstStyle/>
          <a:p>
            <a:r>
              <a:rPr lang="en-GB" altLang="en-US" dirty="0"/>
              <a:t>Firing of the “</a:t>
            </a:r>
            <a:r>
              <a:rPr lang="en-GB" altLang="en-US" dirty="0" err="1"/>
              <a:t>Wasa</a:t>
            </a:r>
            <a:r>
              <a:rPr lang="en-GB" altLang="en-US" dirty="0"/>
              <a:t> Cannon”</a:t>
            </a:r>
          </a:p>
        </p:txBody>
      </p:sp>
      <p:sp>
        <p:nvSpPr>
          <p:cNvPr id="7172" name="Rectangle 3">
            <a:extLst>
              <a:ext uri="{FF2B5EF4-FFF2-40B4-BE49-F238E27FC236}">
                <a16:creationId xmlns:a16="http://schemas.microsoft.com/office/drawing/2014/main" id="{FAF67AFA-C0FA-EBFF-EBE5-A5AC112760BD}"/>
              </a:ext>
            </a:extLst>
          </p:cNvPr>
          <p:cNvSpPr>
            <a:spLocks noChangeArrowheads="1"/>
          </p:cNvSpPr>
          <p:nvPr/>
        </p:nvSpPr>
        <p:spPr bwMode="auto">
          <a:xfrm>
            <a:off x="3792538" y="2943226"/>
            <a:ext cx="4572000" cy="203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dirty="0">
                <a:hlinkClick r:id="rId2"/>
              </a:rPr>
              <a:t>https://www.youtube.com/watch?v=EpNS0JpnUNY</a:t>
            </a:r>
            <a:endParaRPr lang="en-GB" altLang="en-US" dirty="0"/>
          </a:p>
          <a:p>
            <a:endParaRPr lang="en-GB" altLang="en-US" dirty="0"/>
          </a:p>
          <a:p>
            <a:r>
              <a:rPr lang="en-GB" altLang="en-US" dirty="0">
                <a:hlinkClick r:id="rId3"/>
              </a:rPr>
              <a:t>https://www.youtube.com/watch?v=dGd5HLl3GwE</a:t>
            </a:r>
            <a:endParaRPr lang="en-GB" altLang="en-US" dirty="0"/>
          </a:p>
          <a:p>
            <a:endParaRPr lang="en-GB" altLang="en-US" dirty="0"/>
          </a:p>
          <a:p>
            <a:r>
              <a:rPr lang="en-GB" dirty="0">
                <a:hlinkClick r:id="rId4"/>
              </a:rPr>
              <a:t>Bing Videos</a:t>
            </a:r>
            <a:endParaRPr lang="en-GB" altLang="en-US" dirty="0"/>
          </a:p>
        </p:txBody>
      </p:sp>
    </p:spTree>
    <p:extLst>
      <p:ext uri="{BB962C8B-B14F-4D97-AF65-F5344CB8AC3E}">
        <p14:creationId xmlns:p14="http://schemas.microsoft.com/office/powerpoint/2010/main" val="3181223023"/>
      </p:ext>
    </p:extLst>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7681A-76FD-93B9-6971-0CDEB71B1ABE}"/>
              </a:ext>
            </a:extLst>
          </p:cNvPr>
          <p:cNvSpPr>
            <a:spLocks noGrp="1"/>
          </p:cNvSpPr>
          <p:nvPr>
            <p:ph type="title"/>
          </p:nvPr>
        </p:nvSpPr>
        <p:spPr/>
        <p:txBody>
          <a:bodyPr/>
          <a:lstStyle/>
          <a:p>
            <a:r>
              <a:rPr lang="en-GB" dirty="0"/>
              <a:t>The Event Under Consideration</a:t>
            </a:r>
          </a:p>
        </p:txBody>
      </p:sp>
      <p:sp>
        <p:nvSpPr>
          <p:cNvPr id="3" name="Content Placeholder 2">
            <a:extLst>
              <a:ext uri="{FF2B5EF4-FFF2-40B4-BE49-F238E27FC236}">
                <a16:creationId xmlns:a16="http://schemas.microsoft.com/office/drawing/2014/main" id="{D346E3AD-FECD-8304-F202-E5F271B54F72}"/>
              </a:ext>
            </a:extLst>
          </p:cNvPr>
          <p:cNvSpPr>
            <a:spLocks noGrp="1"/>
          </p:cNvSpPr>
          <p:nvPr>
            <p:ph idx="1"/>
          </p:nvPr>
        </p:nvSpPr>
        <p:spPr/>
        <p:txBody>
          <a:bodyPr/>
          <a:lstStyle/>
          <a:p>
            <a:r>
              <a:rPr lang="en-GB" dirty="0">
                <a:hlinkClick r:id="rId3"/>
              </a:rPr>
              <a:t>Link to Gun Timing Slide</a:t>
            </a:r>
            <a:endParaRPr lang="en-GB" dirty="0"/>
          </a:p>
        </p:txBody>
      </p:sp>
    </p:spTree>
    <p:extLst>
      <p:ext uri="{BB962C8B-B14F-4D97-AF65-F5344CB8AC3E}">
        <p14:creationId xmlns:p14="http://schemas.microsoft.com/office/powerpoint/2010/main" val="1965607197"/>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8FECEDE9-CB7E-1589-165D-5EC7098A0FF3}"/>
              </a:ext>
            </a:extLst>
          </p:cNvPr>
          <p:cNvSpPr>
            <a:spLocks noGrp="1"/>
          </p:cNvSpPr>
          <p:nvPr>
            <p:ph type="title"/>
          </p:nvPr>
        </p:nvSpPr>
        <p:spPr/>
        <p:txBody>
          <a:bodyPr/>
          <a:lstStyle/>
          <a:p>
            <a:r>
              <a:rPr lang="en-GB" altLang="en-US"/>
              <a:t>Process Schematic</a:t>
            </a:r>
          </a:p>
        </p:txBody>
      </p:sp>
      <p:pic>
        <p:nvPicPr>
          <p:cNvPr id="9219" name="Picture 7" descr="Applications and Characterization of Nitrocellulose">
            <a:extLst>
              <a:ext uri="{FF2B5EF4-FFF2-40B4-BE49-F238E27FC236}">
                <a16:creationId xmlns:a16="http://schemas.microsoft.com/office/drawing/2014/main" id="{FF9458A9-5384-F20C-E5E1-52B641BC3E3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11350" y="768351"/>
            <a:ext cx="3492500" cy="554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0" name="Rectangle 8">
            <a:extLst>
              <a:ext uri="{FF2B5EF4-FFF2-40B4-BE49-F238E27FC236}">
                <a16:creationId xmlns:a16="http://schemas.microsoft.com/office/drawing/2014/main" id="{D3E541F4-8AA0-8B96-FB25-7F644FA82E00}"/>
              </a:ext>
            </a:extLst>
          </p:cNvPr>
          <p:cNvSpPr>
            <a:spLocks noChangeArrowheads="1"/>
          </p:cNvSpPr>
          <p:nvPr/>
        </p:nvSpPr>
        <p:spPr bwMode="auto">
          <a:xfrm>
            <a:off x="5646739" y="519065"/>
            <a:ext cx="4752975" cy="3233835"/>
          </a:xfrm>
          <a:prstGeom prst="rect">
            <a:avLst/>
          </a:prstGeom>
          <a:solidFill>
            <a:srgbClr val="000000"/>
          </a:solidFill>
          <a:ln>
            <a:noFill/>
          </a:ln>
          <a:effectLst/>
          <a:extLst>
            <a:ext uri="{91240B29-F687-4F45-9708-019B960494DF}">
              <a14:hiddenLine xmlns:a14="http://schemas.microsoft.com/office/drawing/2010/main" w="9525">
                <a:solidFill>
                  <a:srgbClr val="FF66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200">
                <a:solidFill>
                  <a:schemeClr val="tx1"/>
                </a:solidFill>
                <a:latin typeface="PlantinStd"/>
              </a:rPr>
              <a:t>Imagine sitting at your kitchen table with a wet apron drying in front of the</a:t>
            </a:r>
            <a:r>
              <a:rPr lang="en-GB" altLang="en-US" sz="1200">
                <a:solidFill>
                  <a:srgbClr val="444444"/>
                </a:solidFill>
                <a:latin typeface="PlantinStd"/>
              </a:rPr>
              <a:t>  </a:t>
            </a:r>
            <a:r>
              <a:rPr lang="en-GB" altLang="en-US" sz="1200">
                <a:solidFill>
                  <a:schemeClr val="tx1"/>
                </a:solidFill>
                <a:latin typeface="PlantinStd"/>
              </a:rPr>
              <a:t>fire when all of a of a sudden, there is a loud whoosh. You turn round to see the apron consumed in flames. Well, that</a:t>
            </a:r>
            <a:r>
              <a:rPr lang="en-GB" altLang="en-US" sz="1200">
                <a:solidFill>
                  <a:schemeClr val="tx1"/>
                </a:solidFill>
              </a:rPr>
              <a:t>’</a:t>
            </a:r>
            <a:r>
              <a:rPr lang="en-GB" altLang="en-US" sz="1200">
                <a:solidFill>
                  <a:schemeClr val="tx1"/>
                </a:solidFill>
                <a:latin typeface="PlantinStd"/>
              </a:rPr>
              <a:t>s what happened to German chemist Christian Sch</a:t>
            </a:r>
            <a:r>
              <a:rPr lang="en-GB" altLang="en-US" sz="1200">
                <a:solidFill>
                  <a:schemeClr val="tx1"/>
                </a:solidFill>
              </a:rPr>
              <a:t>ö</a:t>
            </a:r>
            <a:r>
              <a:rPr lang="en-GB" altLang="en-US" sz="1200">
                <a:solidFill>
                  <a:schemeClr val="tx1"/>
                </a:solidFill>
                <a:latin typeface="PlantinStd"/>
              </a:rPr>
              <a:t>nbein.</a:t>
            </a:r>
            <a:endParaRPr lang="en-GB" altLang="en-US" sz="1200">
              <a:solidFill>
                <a:schemeClr val="tx1"/>
              </a:solidFill>
            </a:endParaRPr>
          </a:p>
          <a:p>
            <a:r>
              <a:rPr lang="en-GB" altLang="en-US" sz="1200">
                <a:solidFill>
                  <a:schemeClr val="tx1"/>
                </a:solidFill>
                <a:latin typeface="PlantinStd"/>
              </a:rPr>
              <a:t>According to legend, Sch</a:t>
            </a:r>
            <a:r>
              <a:rPr lang="en-GB" altLang="en-US" sz="1200">
                <a:solidFill>
                  <a:schemeClr val="tx1"/>
                </a:solidFill>
              </a:rPr>
              <a:t>ö</a:t>
            </a:r>
            <a:r>
              <a:rPr lang="en-GB" altLang="en-US" sz="1200">
                <a:solidFill>
                  <a:schemeClr val="tx1"/>
                </a:solidFill>
                <a:latin typeface="PlantinStd"/>
              </a:rPr>
              <a:t>nbein used to carry out chemistry experiments at home, much against the wishes of his wife Emilie. One day in 1846 </a:t>
            </a:r>
            <a:r>
              <a:rPr lang="en-GB" altLang="en-US" sz="1200">
                <a:solidFill>
                  <a:schemeClr val="tx1"/>
                </a:solidFill>
              </a:rPr>
              <a:t>–</a:t>
            </a:r>
            <a:r>
              <a:rPr lang="en-GB" altLang="en-US" sz="1200">
                <a:solidFill>
                  <a:schemeClr val="tx1"/>
                </a:solidFill>
                <a:latin typeface="PlantinStd"/>
              </a:rPr>
              <a:t> nobody is sure of the exact date </a:t>
            </a:r>
            <a:r>
              <a:rPr lang="en-GB" altLang="en-US" sz="1200">
                <a:solidFill>
                  <a:schemeClr val="tx1"/>
                </a:solidFill>
              </a:rPr>
              <a:t>–</a:t>
            </a:r>
            <a:r>
              <a:rPr lang="en-GB" altLang="en-US" sz="1200">
                <a:solidFill>
                  <a:schemeClr val="tx1"/>
                </a:solidFill>
                <a:latin typeface="PlantinStd"/>
              </a:rPr>
              <a:t> he heated a flask containing a mixture of concentrated nitric and sulphuric acids on the kitchen stove. </a:t>
            </a:r>
          </a:p>
          <a:p>
            <a:r>
              <a:rPr lang="en-GB" altLang="en-US" sz="1200">
                <a:solidFill>
                  <a:schemeClr val="tx1"/>
                </a:solidFill>
                <a:latin typeface="PlantinStd"/>
              </a:rPr>
              <a:t>Emilie was not home at the time. The flask broke spilling the acid over the floor. Emilie</a:t>
            </a:r>
            <a:r>
              <a:rPr lang="en-GB" altLang="en-US" sz="1200">
                <a:solidFill>
                  <a:schemeClr val="tx1"/>
                </a:solidFill>
              </a:rPr>
              <a:t>’</a:t>
            </a:r>
            <a:r>
              <a:rPr lang="en-GB" altLang="en-US" sz="1200">
                <a:solidFill>
                  <a:schemeClr val="tx1"/>
                </a:solidFill>
                <a:latin typeface="PlantinStd"/>
              </a:rPr>
              <a:t>s cotton apron was near at hand and so, the story goes, Sch</a:t>
            </a:r>
            <a:r>
              <a:rPr lang="en-GB" altLang="en-US" sz="1200">
                <a:solidFill>
                  <a:schemeClr val="tx1"/>
                </a:solidFill>
              </a:rPr>
              <a:t>ö</a:t>
            </a:r>
            <a:r>
              <a:rPr lang="en-GB" altLang="en-US" sz="1200">
                <a:solidFill>
                  <a:schemeClr val="tx1"/>
                </a:solidFill>
                <a:latin typeface="PlantinStd"/>
              </a:rPr>
              <a:t>nbein grabbed it to wipe up the hot liquid. He then hung up the apron to dry………………….</a:t>
            </a:r>
          </a:p>
          <a:p>
            <a:endParaRPr lang="en-GB" altLang="en-US" sz="1200">
              <a:solidFill>
                <a:schemeClr val="tx1"/>
              </a:solidFill>
              <a:latin typeface="PlantinStd"/>
            </a:endParaRPr>
          </a:p>
          <a:p>
            <a:endParaRPr lang="en-GB" altLang="en-US" sz="1200">
              <a:solidFill>
                <a:schemeClr val="tx1"/>
              </a:solidFill>
              <a:latin typeface="PlantinStd"/>
            </a:endParaRPr>
          </a:p>
          <a:p>
            <a:endParaRPr lang="en-GB" altLang="en-US" sz="1200">
              <a:solidFill>
                <a:schemeClr val="tx1"/>
              </a:solidFill>
              <a:latin typeface="PlantinStd"/>
            </a:endParaRPr>
          </a:p>
          <a:p>
            <a:endParaRPr lang="en-GB" altLang="en-US" sz="1200">
              <a:solidFill>
                <a:schemeClr val="tx1"/>
              </a:solidFill>
              <a:latin typeface="PlantinStd"/>
            </a:endParaRPr>
          </a:p>
          <a:p>
            <a:endParaRPr lang="en-GB" altLang="en-US" sz="1200">
              <a:solidFill>
                <a:schemeClr val="tx1"/>
              </a:solidFill>
              <a:latin typeface="PlantinStd"/>
            </a:endParaRPr>
          </a:p>
        </p:txBody>
      </p:sp>
      <p:sp>
        <p:nvSpPr>
          <p:cNvPr id="7" name="TextBox 6">
            <a:extLst>
              <a:ext uri="{FF2B5EF4-FFF2-40B4-BE49-F238E27FC236}">
                <a16:creationId xmlns:a16="http://schemas.microsoft.com/office/drawing/2014/main" id="{58150BF2-DEFD-4353-9E7B-A1A2B4383963}"/>
              </a:ext>
            </a:extLst>
          </p:cNvPr>
          <p:cNvSpPr txBox="1"/>
          <p:nvPr/>
        </p:nvSpPr>
        <p:spPr>
          <a:xfrm>
            <a:off x="5700713" y="4000501"/>
            <a:ext cx="4699000" cy="2308225"/>
          </a:xfrm>
          <a:prstGeom prst="rect">
            <a:avLst/>
          </a:prstGeom>
          <a:noFill/>
        </p:spPr>
        <p:txBody>
          <a:bodyPr wrap="square">
            <a:spAutoFit/>
          </a:bodyPr>
          <a:lstStyle/>
          <a:p>
            <a:pPr>
              <a:defRPr/>
            </a:pPr>
            <a:r>
              <a:rPr lang="en-GB" dirty="0"/>
              <a:t>Processes today are much better controlled.</a:t>
            </a:r>
          </a:p>
          <a:p>
            <a:pPr marL="285750" indent="-285750">
              <a:buFont typeface="Arial" panose="020B0604020202020204" pitchFamily="34" charset="0"/>
              <a:buChar char="•"/>
              <a:defRPr/>
            </a:pPr>
            <a:r>
              <a:rPr lang="en-GB" dirty="0"/>
              <a:t>Manufacturing from a natural product</a:t>
            </a:r>
          </a:p>
          <a:p>
            <a:pPr marL="285750" indent="-285750">
              <a:buFont typeface="Arial" panose="020B0604020202020204" pitchFamily="34" charset="0"/>
              <a:buChar char="•"/>
              <a:defRPr/>
            </a:pPr>
            <a:r>
              <a:rPr lang="en-GB" dirty="0"/>
              <a:t>Variation in position</a:t>
            </a:r>
          </a:p>
          <a:p>
            <a:pPr marL="285750" indent="-285750">
              <a:buFont typeface="Arial" panose="020B0604020202020204" pitchFamily="34" charset="0"/>
              <a:buChar char="•"/>
              <a:defRPr/>
            </a:pPr>
            <a:r>
              <a:rPr lang="en-GB" dirty="0"/>
              <a:t>Variation in chain type and length</a:t>
            </a:r>
          </a:p>
          <a:p>
            <a:pPr marL="285750" indent="-285750">
              <a:buFont typeface="Arial" panose="020B0604020202020204" pitchFamily="34" charset="0"/>
              <a:buChar char="•"/>
              <a:defRPr/>
            </a:pPr>
            <a:r>
              <a:rPr lang="en-GB" dirty="0"/>
              <a:t>Variation in degree of substitution</a:t>
            </a:r>
          </a:p>
          <a:p>
            <a:pPr marL="285750" indent="-285750">
              <a:buFont typeface="Arial" panose="020B0604020202020204" pitchFamily="34" charset="0"/>
              <a:buChar char="•"/>
              <a:defRPr/>
            </a:pPr>
            <a:endParaRPr lang="en-GB" dirty="0"/>
          </a:p>
          <a:p>
            <a:pPr>
              <a:defRPr/>
            </a:pPr>
            <a:r>
              <a:rPr lang="en-GB" dirty="0"/>
              <a:t>Need to test vivacity!</a:t>
            </a:r>
          </a:p>
          <a:p>
            <a:pPr marL="285750" indent="-285750">
              <a:buFont typeface="Arial" panose="020B0604020202020204" pitchFamily="34" charset="0"/>
              <a:buChar char="•"/>
              <a:defRPr/>
            </a:pPr>
            <a:endParaRPr lang="en-GB" dirty="0"/>
          </a:p>
        </p:txBody>
      </p:sp>
    </p:spTree>
    <p:extLst>
      <p:ext uri="{BB962C8B-B14F-4D97-AF65-F5344CB8AC3E}">
        <p14:creationId xmlns:p14="http://schemas.microsoft.com/office/powerpoint/2010/main" val="1175501457"/>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Isosceles Triangle 27">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Isosceles Triangle 29">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a:extLst>
              <a:ext uri="{FF2B5EF4-FFF2-40B4-BE49-F238E27FC236}">
                <a16:creationId xmlns:a16="http://schemas.microsoft.com/office/drawing/2014/main" id="{99AC88D6-227D-D1ED-86F6-243FAACA2FD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4404" t="8095" r="3810" b="10952"/>
          <a:stretch/>
        </p:blipFill>
        <p:spPr>
          <a:xfrm>
            <a:off x="1228524" y="418537"/>
            <a:ext cx="9734951" cy="6439463"/>
          </a:xfrm>
          <a:prstGeom prst="rect">
            <a:avLst/>
          </a:prstGeom>
        </p:spPr>
      </p:pic>
    </p:spTree>
    <p:extLst>
      <p:ext uri="{BB962C8B-B14F-4D97-AF65-F5344CB8AC3E}">
        <p14:creationId xmlns:p14="http://schemas.microsoft.com/office/powerpoint/2010/main" val="39497978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Isosceles Triangle 21">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403561CC-EF74-A452-C3D9-E760968FF33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7084" t="10714" r="6487" b="17381"/>
          <a:stretch/>
        </p:blipFill>
        <p:spPr>
          <a:xfrm>
            <a:off x="1524000" y="1"/>
            <a:ext cx="8759351" cy="6569514"/>
          </a:xfrm>
          <a:prstGeom prst="rect">
            <a:avLst/>
          </a:prstGeom>
          <a:ln>
            <a:noFill/>
          </a:ln>
        </p:spPr>
      </p:pic>
      <p:sp>
        <p:nvSpPr>
          <p:cNvPr id="24" name="Isosceles Triangle 23">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563167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Isosceles Triangle 22">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2B364205-2FC9-84FB-DE6B-2BFFF345C975}"/>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6191" t="13809" r="6131" b="7142"/>
          <a:stretch/>
        </p:blipFill>
        <p:spPr>
          <a:xfrm>
            <a:off x="1861457" y="253093"/>
            <a:ext cx="7948586" cy="5961440"/>
          </a:xfrm>
          <a:prstGeom prst="rect">
            <a:avLst/>
          </a:prstGeom>
          <a:ln>
            <a:noFill/>
          </a:ln>
        </p:spPr>
      </p:pic>
      <p:sp>
        <p:nvSpPr>
          <p:cNvPr id="25" name="Isosceles Triangle 24">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896828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30883499-4CA7-7928-6AF8-A8F55168E591}"/>
              </a:ext>
            </a:extLst>
          </p:cNvPr>
          <p:cNvSpPr>
            <a:spLocks noGrp="1" noChangeArrowheads="1"/>
          </p:cNvSpPr>
          <p:nvPr>
            <p:ph type="ctrTitle"/>
          </p:nvPr>
        </p:nvSpPr>
        <p:spPr>
          <a:xfrm>
            <a:off x="1581150" y="114300"/>
            <a:ext cx="3989388" cy="534988"/>
          </a:xfrm>
        </p:spPr>
        <p:txBody>
          <a:bodyPr anchor="ctr"/>
          <a:lstStyle/>
          <a:p>
            <a:pPr algn="l"/>
            <a:r>
              <a:rPr lang="en-GB" altLang="en-US" sz="2800"/>
              <a:t>Charge Components</a:t>
            </a:r>
          </a:p>
        </p:txBody>
      </p:sp>
      <p:grpSp>
        <p:nvGrpSpPr>
          <p:cNvPr id="8195" name="Group 119">
            <a:extLst>
              <a:ext uri="{FF2B5EF4-FFF2-40B4-BE49-F238E27FC236}">
                <a16:creationId xmlns:a16="http://schemas.microsoft.com/office/drawing/2014/main" id="{5EEB9070-3031-EF21-E680-80D9197FC862}"/>
              </a:ext>
            </a:extLst>
          </p:cNvPr>
          <p:cNvGrpSpPr>
            <a:grpSpLocks noChangeAspect="1"/>
          </p:cNvGrpSpPr>
          <p:nvPr/>
        </p:nvGrpSpPr>
        <p:grpSpPr bwMode="auto">
          <a:xfrm>
            <a:off x="5859464" y="4465638"/>
            <a:ext cx="2987675" cy="793750"/>
            <a:chOff x="2888" y="3077"/>
            <a:chExt cx="1423" cy="382"/>
          </a:xfrm>
        </p:grpSpPr>
        <p:sp>
          <p:nvSpPr>
            <p:cNvPr id="8280" name="AutoShape 89">
              <a:extLst>
                <a:ext uri="{FF2B5EF4-FFF2-40B4-BE49-F238E27FC236}">
                  <a16:creationId xmlns:a16="http://schemas.microsoft.com/office/drawing/2014/main" id="{B06F521E-173F-B475-B647-9C13F7497E86}"/>
                </a:ext>
              </a:extLst>
            </p:cNvPr>
            <p:cNvSpPr>
              <a:spLocks noChangeAspect="1" noChangeArrowheads="1"/>
            </p:cNvSpPr>
            <p:nvPr/>
          </p:nvSpPr>
          <p:spPr bwMode="auto">
            <a:xfrm>
              <a:off x="2933" y="3093"/>
              <a:ext cx="1363" cy="350"/>
            </a:xfrm>
            <a:prstGeom prst="roundRect">
              <a:avLst>
                <a:gd name="adj" fmla="val 16667"/>
              </a:avLst>
            </a:prstGeom>
            <a:gradFill rotWithShape="0">
              <a:gsLst>
                <a:gs pos="0">
                  <a:srgbClr val="000000"/>
                </a:gs>
                <a:gs pos="100000">
                  <a:srgbClr val="FF66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81" name="Freeform 34">
              <a:extLst>
                <a:ext uri="{FF2B5EF4-FFF2-40B4-BE49-F238E27FC236}">
                  <a16:creationId xmlns:a16="http://schemas.microsoft.com/office/drawing/2014/main" id="{075CD402-7DD3-4070-08D7-5B226C7D90DD}"/>
                </a:ext>
              </a:extLst>
            </p:cNvPr>
            <p:cNvSpPr>
              <a:spLocks noChangeAspect="1"/>
            </p:cNvSpPr>
            <p:nvPr/>
          </p:nvSpPr>
          <p:spPr bwMode="auto">
            <a:xfrm>
              <a:off x="2950" y="3077"/>
              <a:ext cx="1361" cy="382"/>
            </a:xfrm>
            <a:custGeom>
              <a:avLst/>
              <a:gdLst>
                <a:gd name="T0" fmla="*/ 0 w 8172"/>
                <a:gd name="T1" fmla="*/ 0 h 2288"/>
                <a:gd name="T2" fmla="*/ 0 w 8172"/>
                <a:gd name="T3" fmla="*/ 0 h 2288"/>
                <a:gd name="T4" fmla="*/ 0 w 8172"/>
                <a:gd name="T5" fmla="*/ 0 h 2288"/>
                <a:gd name="T6" fmla="*/ 0 w 8172"/>
                <a:gd name="T7" fmla="*/ 0 h 2288"/>
                <a:gd name="T8" fmla="*/ 0 w 8172"/>
                <a:gd name="T9" fmla="*/ 0 h 2288"/>
                <a:gd name="T10" fmla="*/ 0 w 8172"/>
                <a:gd name="T11" fmla="*/ 0 h 2288"/>
                <a:gd name="T12" fmla="*/ 0 w 8172"/>
                <a:gd name="T13" fmla="*/ 0 h 2288"/>
                <a:gd name="T14" fmla="*/ 0 w 8172"/>
                <a:gd name="T15" fmla="*/ 0 h 2288"/>
                <a:gd name="T16" fmla="*/ 0 w 8172"/>
                <a:gd name="T17" fmla="*/ 0 h 2288"/>
                <a:gd name="T18" fmla="*/ 0 w 8172"/>
                <a:gd name="T19" fmla="*/ 0 h 2288"/>
                <a:gd name="T20" fmla="*/ 0 w 8172"/>
                <a:gd name="T21" fmla="*/ 0 h 2288"/>
                <a:gd name="T22" fmla="*/ 0 w 8172"/>
                <a:gd name="T23" fmla="*/ 0 h 2288"/>
                <a:gd name="T24" fmla="*/ 0 w 8172"/>
                <a:gd name="T25" fmla="*/ 0 h 2288"/>
                <a:gd name="T26" fmla="*/ 0 w 8172"/>
                <a:gd name="T27" fmla="*/ 0 h 2288"/>
                <a:gd name="T28" fmla="*/ 0 w 8172"/>
                <a:gd name="T29" fmla="*/ 0 h 2288"/>
                <a:gd name="T30" fmla="*/ 0 w 8172"/>
                <a:gd name="T31" fmla="*/ 0 h 2288"/>
                <a:gd name="T32" fmla="*/ 0 w 8172"/>
                <a:gd name="T33" fmla="*/ 0 h 2288"/>
                <a:gd name="T34" fmla="*/ 0 w 8172"/>
                <a:gd name="T35" fmla="*/ 0 h 2288"/>
                <a:gd name="T36" fmla="*/ 0 w 8172"/>
                <a:gd name="T37" fmla="*/ 0 h 2288"/>
                <a:gd name="T38" fmla="*/ 0 w 8172"/>
                <a:gd name="T39" fmla="*/ 0 h 2288"/>
                <a:gd name="T40" fmla="*/ 0 w 8172"/>
                <a:gd name="T41" fmla="*/ 0 h 2288"/>
                <a:gd name="T42" fmla="*/ 0 w 8172"/>
                <a:gd name="T43" fmla="*/ 0 h 2288"/>
                <a:gd name="T44" fmla="*/ 0 w 8172"/>
                <a:gd name="T45" fmla="*/ 0 h 2288"/>
                <a:gd name="T46" fmla="*/ 0 w 8172"/>
                <a:gd name="T47" fmla="*/ 0 h 2288"/>
                <a:gd name="T48" fmla="*/ 0 w 8172"/>
                <a:gd name="T49" fmla="*/ 0 h 2288"/>
                <a:gd name="T50" fmla="*/ 0 w 8172"/>
                <a:gd name="T51" fmla="*/ 0 h 2288"/>
                <a:gd name="T52" fmla="*/ 0 w 8172"/>
                <a:gd name="T53" fmla="*/ 0 h 2288"/>
                <a:gd name="T54" fmla="*/ 0 w 8172"/>
                <a:gd name="T55" fmla="*/ 0 h 2288"/>
                <a:gd name="T56" fmla="*/ 0 w 8172"/>
                <a:gd name="T57" fmla="*/ 0 h 2288"/>
                <a:gd name="T58" fmla="*/ 0 w 8172"/>
                <a:gd name="T59" fmla="*/ 0 h 2288"/>
                <a:gd name="T60" fmla="*/ 0 w 8172"/>
                <a:gd name="T61" fmla="*/ 0 h 2288"/>
                <a:gd name="T62" fmla="*/ 0 w 8172"/>
                <a:gd name="T63" fmla="*/ 0 h 2288"/>
                <a:gd name="T64" fmla="*/ 0 w 8172"/>
                <a:gd name="T65" fmla="*/ 0 h 2288"/>
                <a:gd name="T66" fmla="*/ 0 w 8172"/>
                <a:gd name="T67" fmla="*/ 0 h 2288"/>
                <a:gd name="T68" fmla="*/ 0 w 8172"/>
                <a:gd name="T69" fmla="*/ 0 h 2288"/>
                <a:gd name="T70" fmla="*/ 0 w 8172"/>
                <a:gd name="T71" fmla="*/ 0 h 2288"/>
                <a:gd name="T72" fmla="*/ 0 w 8172"/>
                <a:gd name="T73" fmla="*/ 0 h 2288"/>
                <a:gd name="T74" fmla="*/ 0 w 8172"/>
                <a:gd name="T75" fmla="*/ 0 h 2288"/>
                <a:gd name="T76" fmla="*/ 0 w 8172"/>
                <a:gd name="T77" fmla="*/ 0 h 2288"/>
                <a:gd name="T78" fmla="*/ 0 w 8172"/>
                <a:gd name="T79" fmla="*/ 0 h 2288"/>
                <a:gd name="T80" fmla="*/ 0 w 8172"/>
                <a:gd name="T81" fmla="*/ 0 h 2288"/>
                <a:gd name="T82" fmla="*/ 0 w 8172"/>
                <a:gd name="T83" fmla="*/ 0 h 2288"/>
                <a:gd name="T84" fmla="*/ 0 w 8172"/>
                <a:gd name="T85" fmla="*/ 0 h 2288"/>
                <a:gd name="T86" fmla="*/ 0 w 8172"/>
                <a:gd name="T87" fmla="*/ 0 h 2288"/>
                <a:gd name="T88" fmla="*/ 0 w 8172"/>
                <a:gd name="T89" fmla="*/ 0 h 2288"/>
                <a:gd name="T90" fmla="*/ 0 w 8172"/>
                <a:gd name="T91" fmla="*/ 0 h 2288"/>
                <a:gd name="T92" fmla="*/ 0 w 8172"/>
                <a:gd name="T93" fmla="*/ 0 h 2288"/>
                <a:gd name="T94" fmla="*/ 0 w 8172"/>
                <a:gd name="T95" fmla="*/ 0 h 2288"/>
                <a:gd name="T96" fmla="*/ 0 w 8172"/>
                <a:gd name="T97" fmla="*/ 0 h 228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8172" h="2288">
                  <a:moveTo>
                    <a:pt x="8166" y="1909"/>
                  </a:moveTo>
                  <a:lnTo>
                    <a:pt x="8166" y="1927"/>
                  </a:lnTo>
                  <a:lnTo>
                    <a:pt x="8165" y="1946"/>
                  </a:lnTo>
                  <a:lnTo>
                    <a:pt x="8160" y="1985"/>
                  </a:lnTo>
                  <a:lnTo>
                    <a:pt x="8138" y="2056"/>
                  </a:lnTo>
                  <a:lnTo>
                    <a:pt x="8104" y="2120"/>
                  </a:lnTo>
                  <a:lnTo>
                    <a:pt x="8056" y="2177"/>
                  </a:lnTo>
                  <a:lnTo>
                    <a:pt x="8001" y="2222"/>
                  </a:lnTo>
                  <a:lnTo>
                    <a:pt x="7936" y="2257"/>
                  </a:lnTo>
                  <a:lnTo>
                    <a:pt x="7866" y="2279"/>
                  </a:lnTo>
                  <a:lnTo>
                    <a:pt x="7827" y="2285"/>
                  </a:lnTo>
                  <a:lnTo>
                    <a:pt x="7809" y="2286"/>
                  </a:lnTo>
                  <a:lnTo>
                    <a:pt x="7788" y="2287"/>
                  </a:lnTo>
                  <a:lnTo>
                    <a:pt x="7787" y="2288"/>
                  </a:lnTo>
                  <a:lnTo>
                    <a:pt x="0" y="2288"/>
                  </a:lnTo>
                  <a:lnTo>
                    <a:pt x="0" y="2098"/>
                  </a:lnTo>
                  <a:lnTo>
                    <a:pt x="7787" y="2098"/>
                  </a:lnTo>
                  <a:lnTo>
                    <a:pt x="7858" y="2083"/>
                  </a:lnTo>
                  <a:lnTo>
                    <a:pt x="7919" y="2041"/>
                  </a:lnTo>
                  <a:lnTo>
                    <a:pt x="7960" y="1982"/>
                  </a:lnTo>
                  <a:lnTo>
                    <a:pt x="7977" y="1908"/>
                  </a:lnTo>
                  <a:lnTo>
                    <a:pt x="7982" y="1904"/>
                  </a:lnTo>
                  <a:lnTo>
                    <a:pt x="7982" y="384"/>
                  </a:lnTo>
                  <a:lnTo>
                    <a:pt x="7982" y="379"/>
                  </a:lnTo>
                  <a:lnTo>
                    <a:pt x="7982" y="361"/>
                  </a:lnTo>
                  <a:lnTo>
                    <a:pt x="7979" y="343"/>
                  </a:lnTo>
                  <a:lnTo>
                    <a:pt x="7967" y="308"/>
                  </a:lnTo>
                  <a:lnTo>
                    <a:pt x="7925" y="247"/>
                  </a:lnTo>
                  <a:lnTo>
                    <a:pt x="7866" y="207"/>
                  </a:lnTo>
                  <a:lnTo>
                    <a:pt x="7792" y="189"/>
                  </a:lnTo>
                  <a:lnTo>
                    <a:pt x="5" y="189"/>
                  </a:lnTo>
                  <a:lnTo>
                    <a:pt x="5" y="0"/>
                  </a:lnTo>
                  <a:lnTo>
                    <a:pt x="7792" y="0"/>
                  </a:lnTo>
                  <a:lnTo>
                    <a:pt x="7793" y="1"/>
                  </a:lnTo>
                  <a:lnTo>
                    <a:pt x="7811" y="1"/>
                  </a:lnTo>
                  <a:lnTo>
                    <a:pt x="7830" y="2"/>
                  </a:lnTo>
                  <a:lnTo>
                    <a:pt x="7869" y="7"/>
                  </a:lnTo>
                  <a:lnTo>
                    <a:pt x="7940" y="28"/>
                  </a:lnTo>
                  <a:lnTo>
                    <a:pt x="8004" y="62"/>
                  </a:lnTo>
                  <a:lnTo>
                    <a:pt x="8061" y="110"/>
                  </a:lnTo>
                  <a:lnTo>
                    <a:pt x="8106" y="165"/>
                  </a:lnTo>
                  <a:lnTo>
                    <a:pt x="8141" y="230"/>
                  </a:lnTo>
                  <a:lnTo>
                    <a:pt x="8163" y="301"/>
                  </a:lnTo>
                  <a:lnTo>
                    <a:pt x="8169" y="339"/>
                  </a:lnTo>
                  <a:lnTo>
                    <a:pt x="8170" y="357"/>
                  </a:lnTo>
                  <a:lnTo>
                    <a:pt x="8171" y="378"/>
                  </a:lnTo>
                  <a:lnTo>
                    <a:pt x="8172" y="384"/>
                  </a:lnTo>
                  <a:lnTo>
                    <a:pt x="8172" y="1904"/>
                  </a:lnTo>
                  <a:lnTo>
                    <a:pt x="8166" y="1909"/>
                  </a:lnTo>
                  <a:close/>
                </a:path>
              </a:pathLst>
            </a:custGeom>
            <a:solidFill>
              <a:srgbClr val="FF66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82" name="Freeform 36">
              <a:extLst>
                <a:ext uri="{FF2B5EF4-FFF2-40B4-BE49-F238E27FC236}">
                  <a16:creationId xmlns:a16="http://schemas.microsoft.com/office/drawing/2014/main" id="{E86DBAA5-4750-80CC-6AD9-8AD5136A64D3}"/>
                </a:ext>
              </a:extLst>
            </p:cNvPr>
            <p:cNvSpPr>
              <a:spLocks noChangeAspect="1"/>
            </p:cNvSpPr>
            <p:nvPr/>
          </p:nvSpPr>
          <p:spPr bwMode="auto">
            <a:xfrm>
              <a:off x="4215" y="3109"/>
              <a:ext cx="64" cy="316"/>
            </a:xfrm>
            <a:custGeom>
              <a:avLst/>
              <a:gdLst>
                <a:gd name="T0" fmla="*/ 0 w 382"/>
                <a:gd name="T1" fmla="*/ 0 h 1898"/>
                <a:gd name="T2" fmla="*/ 0 w 382"/>
                <a:gd name="T3" fmla="*/ 0 h 1898"/>
                <a:gd name="T4" fmla="*/ 0 w 382"/>
                <a:gd name="T5" fmla="*/ 0 h 1898"/>
                <a:gd name="T6" fmla="*/ 0 w 382"/>
                <a:gd name="T7" fmla="*/ 0 h 1898"/>
                <a:gd name="T8" fmla="*/ 0 w 382"/>
                <a:gd name="T9" fmla="*/ 0 h 1898"/>
                <a:gd name="T10" fmla="*/ 0 w 382"/>
                <a:gd name="T11" fmla="*/ 0 h 1898"/>
                <a:gd name="T12" fmla="*/ 0 w 382"/>
                <a:gd name="T13" fmla="*/ 0 h 1898"/>
                <a:gd name="T14" fmla="*/ 0 w 382"/>
                <a:gd name="T15" fmla="*/ 0 h 1898"/>
                <a:gd name="T16" fmla="*/ 0 w 382"/>
                <a:gd name="T17" fmla="*/ 0 h 1898"/>
                <a:gd name="T18" fmla="*/ 0 w 382"/>
                <a:gd name="T19" fmla="*/ 0 h 1898"/>
                <a:gd name="T20" fmla="*/ 0 w 382"/>
                <a:gd name="T21" fmla="*/ 0 h 1898"/>
                <a:gd name="T22" fmla="*/ 0 w 382"/>
                <a:gd name="T23" fmla="*/ 0 h 1898"/>
                <a:gd name="T24" fmla="*/ 0 w 382"/>
                <a:gd name="T25" fmla="*/ 0 h 1898"/>
                <a:gd name="T26" fmla="*/ 0 w 382"/>
                <a:gd name="T27" fmla="*/ 0 h 1898"/>
                <a:gd name="T28" fmla="*/ 0 w 382"/>
                <a:gd name="T29" fmla="*/ 0 h 1898"/>
                <a:gd name="T30" fmla="*/ 0 w 382"/>
                <a:gd name="T31" fmla="*/ 0 h 1898"/>
                <a:gd name="T32" fmla="*/ 0 w 382"/>
                <a:gd name="T33" fmla="*/ 0 h 1898"/>
                <a:gd name="T34" fmla="*/ 0 w 382"/>
                <a:gd name="T35" fmla="*/ 0 h 1898"/>
                <a:gd name="T36" fmla="*/ 0 w 382"/>
                <a:gd name="T37" fmla="*/ 0 h 1898"/>
                <a:gd name="T38" fmla="*/ 0 w 382"/>
                <a:gd name="T39" fmla="*/ 0 h 1898"/>
                <a:gd name="T40" fmla="*/ 0 w 382"/>
                <a:gd name="T41" fmla="*/ 0 h 1898"/>
                <a:gd name="T42" fmla="*/ 0 w 382"/>
                <a:gd name="T43" fmla="*/ 0 h 1898"/>
                <a:gd name="T44" fmla="*/ 0 w 382"/>
                <a:gd name="T45" fmla="*/ 0 h 1898"/>
                <a:gd name="T46" fmla="*/ 0 w 382"/>
                <a:gd name="T47" fmla="*/ 0 h 1898"/>
                <a:gd name="T48" fmla="*/ 0 w 382"/>
                <a:gd name="T49" fmla="*/ 0 h 1898"/>
                <a:gd name="T50" fmla="*/ 0 w 382"/>
                <a:gd name="T51" fmla="*/ 0 h 1898"/>
                <a:gd name="T52" fmla="*/ 0 w 382"/>
                <a:gd name="T53" fmla="*/ 0 h 1898"/>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382" h="1898">
                  <a:moveTo>
                    <a:pt x="0" y="190"/>
                  </a:moveTo>
                  <a:lnTo>
                    <a:pt x="0" y="1710"/>
                  </a:lnTo>
                  <a:lnTo>
                    <a:pt x="2" y="1709"/>
                  </a:lnTo>
                  <a:lnTo>
                    <a:pt x="17" y="1791"/>
                  </a:lnTo>
                  <a:lnTo>
                    <a:pt x="60" y="1850"/>
                  </a:lnTo>
                  <a:lnTo>
                    <a:pt x="121" y="1886"/>
                  </a:lnTo>
                  <a:lnTo>
                    <a:pt x="192" y="1898"/>
                  </a:lnTo>
                  <a:lnTo>
                    <a:pt x="260" y="1888"/>
                  </a:lnTo>
                  <a:lnTo>
                    <a:pt x="322" y="1851"/>
                  </a:lnTo>
                  <a:lnTo>
                    <a:pt x="365" y="1794"/>
                  </a:lnTo>
                  <a:lnTo>
                    <a:pt x="382" y="1709"/>
                  </a:lnTo>
                  <a:lnTo>
                    <a:pt x="382" y="1707"/>
                  </a:lnTo>
                  <a:lnTo>
                    <a:pt x="382" y="187"/>
                  </a:lnTo>
                  <a:lnTo>
                    <a:pt x="382" y="189"/>
                  </a:lnTo>
                  <a:lnTo>
                    <a:pt x="382" y="168"/>
                  </a:lnTo>
                  <a:lnTo>
                    <a:pt x="379" y="147"/>
                  </a:lnTo>
                  <a:lnTo>
                    <a:pt x="367" y="108"/>
                  </a:lnTo>
                  <a:lnTo>
                    <a:pt x="323" y="48"/>
                  </a:lnTo>
                  <a:lnTo>
                    <a:pt x="262" y="13"/>
                  </a:lnTo>
                  <a:lnTo>
                    <a:pt x="192" y="0"/>
                  </a:lnTo>
                  <a:lnTo>
                    <a:pt x="177" y="0"/>
                  </a:lnTo>
                  <a:lnTo>
                    <a:pt x="158" y="1"/>
                  </a:lnTo>
                  <a:lnTo>
                    <a:pt x="123" y="11"/>
                  </a:lnTo>
                  <a:lnTo>
                    <a:pt x="61" y="47"/>
                  </a:lnTo>
                  <a:lnTo>
                    <a:pt x="19" y="105"/>
                  </a:lnTo>
                  <a:lnTo>
                    <a:pt x="2" y="189"/>
                  </a:lnTo>
                  <a:lnTo>
                    <a:pt x="0" y="190"/>
                  </a:lnTo>
                  <a:close/>
                </a:path>
              </a:pathLst>
            </a:custGeom>
            <a:solidFill>
              <a:srgbClr val="FFCCCC"/>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8283" name="Group 92">
              <a:extLst>
                <a:ext uri="{FF2B5EF4-FFF2-40B4-BE49-F238E27FC236}">
                  <a16:creationId xmlns:a16="http://schemas.microsoft.com/office/drawing/2014/main" id="{8A3AF062-0203-2DF9-E36C-4FA9A1BBB0F5}"/>
                </a:ext>
              </a:extLst>
            </p:cNvPr>
            <p:cNvGrpSpPr>
              <a:grpSpLocks noChangeAspect="1"/>
            </p:cNvGrpSpPr>
            <p:nvPr/>
          </p:nvGrpSpPr>
          <p:grpSpPr bwMode="auto">
            <a:xfrm>
              <a:off x="2888" y="3077"/>
              <a:ext cx="95" cy="380"/>
              <a:chOff x="2840" y="2365"/>
              <a:chExt cx="95" cy="380"/>
            </a:xfrm>
          </p:grpSpPr>
          <p:sp>
            <p:nvSpPr>
              <p:cNvPr id="8312" name="Freeform 35">
                <a:extLst>
                  <a:ext uri="{FF2B5EF4-FFF2-40B4-BE49-F238E27FC236}">
                    <a16:creationId xmlns:a16="http://schemas.microsoft.com/office/drawing/2014/main" id="{BF70D534-4767-11DE-2691-CEBB5850F29A}"/>
                  </a:ext>
                </a:extLst>
              </p:cNvPr>
              <p:cNvSpPr>
                <a:spLocks noChangeAspect="1"/>
              </p:cNvSpPr>
              <p:nvPr/>
            </p:nvSpPr>
            <p:spPr bwMode="auto">
              <a:xfrm>
                <a:off x="2840" y="2365"/>
                <a:ext cx="95" cy="380"/>
              </a:xfrm>
              <a:custGeom>
                <a:avLst/>
                <a:gdLst>
                  <a:gd name="T0" fmla="*/ 0 w 570"/>
                  <a:gd name="T1" fmla="*/ 0 h 2279"/>
                  <a:gd name="T2" fmla="*/ 0 w 570"/>
                  <a:gd name="T3" fmla="*/ 0 h 2279"/>
                  <a:gd name="T4" fmla="*/ 0 w 570"/>
                  <a:gd name="T5" fmla="*/ 0 h 2279"/>
                  <a:gd name="T6" fmla="*/ 0 w 570"/>
                  <a:gd name="T7" fmla="*/ 0 h 2279"/>
                  <a:gd name="T8" fmla="*/ 0 w 570"/>
                  <a:gd name="T9" fmla="*/ 0 h 2279"/>
                  <a:gd name="T10" fmla="*/ 0 w 570"/>
                  <a:gd name="T11" fmla="*/ 0 h 2279"/>
                  <a:gd name="T12" fmla="*/ 0 w 570"/>
                  <a:gd name="T13" fmla="*/ 0 h 2279"/>
                  <a:gd name="T14" fmla="*/ 0 w 570"/>
                  <a:gd name="T15" fmla="*/ 0 h 2279"/>
                  <a:gd name="T16" fmla="*/ 0 w 570"/>
                  <a:gd name="T17" fmla="*/ 0 h 2279"/>
                  <a:gd name="T18" fmla="*/ 0 w 570"/>
                  <a:gd name="T19" fmla="*/ 0 h 2279"/>
                  <a:gd name="T20" fmla="*/ 0 w 570"/>
                  <a:gd name="T21" fmla="*/ 0 h 2279"/>
                  <a:gd name="T22" fmla="*/ 0 w 570"/>
                  <a:gd name="T23" fmla="*/ 0 h 2279"/>
                  <a:gd name="T24" fmla="*/ 0 w 570"/>
                  <a:gd name="T25" fmla="*/ 0 h 2279"/>
                  <a:gd name="T26" fmla="*/ 0 w 570"/>
                  <a:gd name="T27" fmla="*/ 0 h 2279"/>
                  <a:gd name="T28" fmla="*/ 0 w 570"/>
                  <a:gd name="T29" fmla="*/ 0 h 227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70" h="2279">
                    <a:moveTo>
                      <a:pt x="380" y="0"/>
                    </a:moveTo>
                    <a:lnTo>
                      <a:pt x="190" y="0"/>
                    </a:lnTo>
                    <a:lnTo>
                      <a:pt x="0" y="189"/>
                    </a:lnTo>
                    <a:lnTo>
                      <a:pt x="0" y="379"/>
                    </a:lnTo>
                    <a:lnTo>
                      <a:pt x="380" y="379"/>
                    </a:lnTo>
                    <a:lnTo>
                      <a:pt x="380" y="1899"/>
                    </a:lnTo>
                    <a:lnTo>
                      <a:pt x="0" y="1899"/>
                    </a:lnTo>
                    <a:lnTo>
                      <a:pt x="0" y="2089"/>
                    </a:lnTo>
                    <a:lnTo>
                      <a:pt x="190" y="2279"/>
                    </a:lnTo>
                    <a:lnTo>
                      <a:pt x="380" y="2279"/>
                    </a:lnTo>
                    <a:lnTo>
                      <a:pt x="380" y="2089"/>
                    </a:lnTo>
                    <a:lnTo>
                      <a:pt x="570" y="2089"/>
                    </a:lnTo>
                    <a:lnTo>
                      <a:pt x="570" y="189"/>
                    </a:lnTo>
                    <a:lnTo>
                      <a:pt x="380" y="189"/>
                    </a:lnTo>
                    <a:lnTo>
                      <a:pt x="380" y="0"/>
                    </a:lnTo>
                    <a:close/>
                  </a:path>
                </a:pathLst>
              </a:custGeom>
              <a:solidFill>
                <a:srgbClr val="FF66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313" name="Rectangle 49">
                <a:extLst>
                  <a:ext uri="{FF2B5EF4-FFF2-40B4-BE49-F238E27FC236}">
                    <a16:creationId xmlns:a16="http://schemas.microsoft.com/office/drawing/2014/main" id="{6FD144CE-D9D6-8090-796E-688FF8187F1E}"/>
                  </a:ext>
                </a:extLst>
              </p:cNvPr>
              <p:cNvSpPr>
                <a:spLocks noChangeAspect="1" noChangeArrowheads="1"/>
              </p:cNvSpPr>
              <p:nvPr/>
            </p:nvSpPr>
            <p:spPr bwMode="auto">
              <a:xfrm>
                <a:off x="2840" y="2427"/>
                <a:ext cx="63" cy="255"/>
              </a:xfrm>
              <a:prstGeom prst="rect">
                <a:avLst/>
              </a:prstGeom>
              <a:gradFill rotWithShape="0">
                <a:gsLst>
                  <a:gs pos="0">
                    <a:srgbClr val="A50021"/>
                  </a:gs>
                  <a:gs pos="100000">
                    <a:srgbClr val="FF66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8284" name="Group 91">
              <a:extLst>
                <a:ext uri="{FF2B5EF4-FFF2-40B4-BE49-F238E27FC236}">
                  <a16:creationId xmlns:a16="http://schemas.microsoft.com/office/drawing/2014/main" id="{2EFCF5A6-42A5-8211-B51A-17EEC2D50A65}"/>
                </a:ext>
              </a:extLst>
            </p:cNvPr>
            <p:cNvGrpSpPr>
              <a:grpSpLocks noChangeAspect="1"/>
            </p:cNvGrpSpPr>
            <p:nvPr/>
          </p:nvGrpSpPr>
          <p:grpSpPr bwMode="auto">
            <a:xfrm>
              <a:off x="2980" y="3106"/>
              <a:ext cx="1234" cy="321"/>
              <a:chOff x="2932" y="2394"/>
              <a:chExt cx="1234" cy="321"/>
            </a:xfrm>
          </p:grpSpPr>
          <p:grpSp>
            <p:nvGrpSpPr>
              <p:cNvPr id="8285" name="Group 61">
                <a:extLst>
                  <a:ext uri="{FF2B5EF4-FFF2-40B4-BE49-F238E27FC236}">
                    <a16:creationId xmlns:a16="http://schemas.microsoft.com/office/drawing/2014/main" id="{67C0D970-F083-8DAB-3359-80B067A186EE}"/>
                  </a:ext>
                </a:extLst>
              </p:cNvPr>
              <p:cNvGrpSpPr>
                <a:grpSpLocks noChangeAspect="1"/>
              </p:cNvGrpSpPr>
              <p:nvPr/>
            </p:nvGrpSpPr>
            <p:grpSpPr bwMode="auto">
              <a:xfrm>
                <a:off x="2932" y="2397"/>
                <a:ext cx="1234" cy="105"/>
                <a:chOff x="2942" y="2401"/>
                <a:chExt cx="1234" cy="334"/>
              </a:xfrm>
            </p:grpSpPr>
            <p:sp>
              <p:nvSpPr>
                <p:cNvPr id="8305" name="Rectangle 62">
                  <a:extLst>
                    <a:ext uri="{FF2B5EF4-FFF2-40B4-BE49-F238E27FC236}">
                      <a16:creationId xmlns:a16="http://schemas.microsoft.com/office/drawing/2014/main" id="{572ED06F-C948-2BDB-DFC5-FF9EEE03C075}"/>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6" name="Rectangle 63">
                  <a:extLst>
                    <a:ext uri="{FF2B5EF4-FFF2-40B4-BE49-F238E27FC236}">
                      <a16:creationId xmlns:a16="http://schemas.microsoft.com/office/drawing/2014/main" id="{DDA3B534-E968-D26D-665C-3F73C82E6D9B}"/>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7" name="Rectangle 64">
                  <a:extLst>
                    <a:ext uri="{FF2B5EF4-FFF2-40B4-BE49-F238E27FC236}">
                      <a16:creationId xmlns:a16="http://schemas.microsoft.com/office/drawing/2014/main" id="{47B02091-7917-1ED8-14F8-2FEB0047E710}"/>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8" name="Rectangle 65">
                  <a:extLst>
                    <a:ext uri="{FF2B5EF4-FFF2-40B4-BE49-F238E27FC236}">
                      <a16:creationId xmlns:a16="http://schemas.microsoft.com/office/drawing/2014/main" id="{1341A08F-35F5-8148-8CFA-D63B6687FD29}"/>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9" name="Rectangle 66">
                  <a:extLst>
                    <a:ext uri="{FF2B5EF4-FFF2-40B4-BE49-F238E27FC236}">
                      <a16:creationId xmlns:a16="http://schemas.microsoft.com/office/drawing/2014/main" id="{02D494B8-4D10-96BB-C36C-7A4062785D4A}"/>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10" name="Rectangle 67">
                  <a:extLst>
                    <a:ext uri="{FF2B5EF4-FFF2-40B4-BE49-F238E27FC236}">
                      <a16:creationId xmlns:a16="http://schemas.microsoft.com/office/drawing/2014/main" id="{0159C28D-9BD8-E107-C82C-ABFB95A2E8A1}"/>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11" name="Rectangle 68">
                  <a:extLst>
                    <a:ext uri="{FF2B5EF4-FFF2-40B4-BE49-F238E27FC236}">
                      <a16:creationId xmlns:a16="http://schemas.microsoft.com/office/drawing/2014/main" id="{38561392-C2A7-ADAD-35F2-1FA2C14E8EA0}"/>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8286" name="Group 69">
                <a:extLst>
                  <a:ext uri="{FF2B5EF4-FFF2-40B4-BE49-F238E27FC236}">
                    <a16:creationId xmlns:a16="http://schemas.microsoft.com/office/drawing/2014/main" id="{016122AC-040E-2985-FB37-4EE96287AA64}"/>
                  </a:ext>
                </a:extLst>
              </p:cNvPr>
              <p:cNvGrpSpPr>
                <a:grpSpLocks noChangeAspect="1"/>
              </p:cNvGrpSpPr>
              <p:nvPr/>
            </p:nvGrpSpPr>
            <p:grpSpPr bwMode="auto">
              <a:xfrm>
                <a:off x="2932" y="2503"/>
                <a:ext cx="1234" cy="104"/>
                <a:chOff x="2942" y="2401"/>
                <a:chExt cx="1234" cy="334"/>
              </a:xfrm>
            </p:grpSpPr>
            <p:sp>
              <p:nvSpPr>
                <p:cNvPr id="8298" name="Rectangle 70">
                  <a:extLst>
                    <a:ext uri="{FF2B5EF4-FFF2-40B4-BE49-F238E27FC236}">
                      <a16:creationId xmlns:a16="http://schemas.microsoft.com/office/drawing/2014/main" id="{F5A7D427-4C04-E076-D13C-1648A47D7F82}"/>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99" name="Rectangle 71">
                  <a:extLst>
                    <a:ext uri="{FF2B5EF4-FFF2-40B4-BE49-F238E27FC236}">
                      <a16:creationId xmlns:a16="http://schemas.microsoft.com/office/drawing/2014/main" id="{A94E165C-5CEB-8AAE-B58A-7990218F93CA}"/>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0" name="Rectangle 72">
                  <a:extLst>
                    <a:ext uri="{FF2B5EF4-FFF2-40B4-BE49-F238E27FC236}">
                      <a16:creationId xmlns:a16="http://schemas.microsoft.com/office/drawing/2014/main" id="{B5CFDEA3-2379-5F22-4008-FB2535FE2F15}"/>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1" name="Rectangle 73">
                  <a:extLst>
                    <a:ext uri="{FF2B5EF4-FFF2-40B4-BE49-F238E27FC236}">
                      <a16:creationId xmlns:a16="http://schemas.microsoft.com/office/drawing/2014/main" id="{0ED40CAA-412C-8AAA-FD8E-7D736954702C}"/>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2" name="Rectangle 74">
                  <a:extLst>
                    <a:ext uri="{FF2B5EF4-FFF2-40B4-BE49-F238E27FC236}">
                      <a16:creationId xmlns:a16="http://schemas.microsoft.com/office/drawing/2014/main" id="{0FF9C19C-A073-CFC9-3B19-3975FF294675}"/>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3" name="Rectangle 75">
                  <a:extLst>
                    <a:ext uri="{FF2B5EF4-FFF2-40B4-BE49-F238E27FC236}">
                      <a16:creationId xmlns:a16="http://schemas.microsoft.com/office/drawing/2014/main" id="{A6B0EA4C-C5BC-0D75-08AF-322448256235}"/>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4" name="Rectangle 76">
                  <a:extLst>
                    <a:ext uri="{FF2B5EF4-FFF2-40B4-BE49-F238E27FC236}">
                      <a16:creationId xmlns:a16="http://schemas.microsoft.com/office/drawing/2014/main" id="{580CF3DC-8D06-651F-7551-FAECF5F3BDFB}"/>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8287" name="Group 77">
                <a:extLst>
                  <a:ext uri="{FF2B5EF4-FFF2-40B4-BE49-F238E27FC236}">
                    <a16:creationId xmlns:a16="http://schemas.microsoft.com/office/drawing/2014/main" id="{64FDE67D-0952-37D5-E1B8-DD8E25C27987}"/>
                  </a:ext>
                </a:extLst>
              </p:cNvPr>
              <p:cNvGrpSpPr>
                <a:grpSpLocks noChangeAspect="1"/>
              </p:cNvGrpSpPr>
              <p:nvPr/>
            </p:nvGrpSpPr>
            <p:grpSpPr bwMode="auto">
              <a:xfrm>
                <a:off x="2932" y="2609"/>
                <a:ext cx="1234" cy="105"/>
                <a:chOff x="2942" y="2401"/>
                <a:chExt cx="1234" cy="334"/>
              </a:xfrm>
            </p:grpSpPr>
            <p:sp>
              <p:nvSpPr>
                <p:cNvPr id="8291" name="Rectangle 78">
                  <a:extLst>
                    <a:ext uri="{FF2B5EF4-FFF2-40B4-BE49-F238E27FC236}">
                      <a16:creationId xmlns:a16="http://schemas.microsoft.com/office/drawing/2014/main" id="{58F7F903-4F59-3F8F-37A7-BCA6D4975478}"/>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92" name="Rectangle 79">
                  <a:extLst>
                    <a:ext uri="{FF2B5EF4-FFF2-40B4-BE49-F238E27FC236}">
                      <a16:creationId xmlns:a16="http://schemas.microsoft.com/office/drawing/2014/main" id="{F4BAED86-90A6-85A8-625F-27AE655E9208}"/>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93" name="Rectangle 80">
                  <a:extLst>
                    <a:ext uri="{FF2B5EF4-FFF2-40B4-BE49-F238E27FC236}">
                      <a16:creationId xmlns:a16="http://schemas.microsoft.com/office/drawing/2014/main" id="{20B80530-34BF-5FD0-6498-D6748D485F58}"/>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94" name="Rectangle 81">
                  <a:extLst>
                    <a:ext uri="{FF2B5EF4-FFF2-40B4-BE49-F238E27FC236}">
                      <a16:creationId xmlns:a16="http://schemas.microsoft.com/office/drawing/2014/main" id="{3FF71CB6-3D05-C097-C730-5137AE3ABABD}"/>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95" name="Rectangle 82">
                  <a:extLst>
                    <a:ext uri="{FF2B5EF4-FFF2-40B4-BE49-F238E27FC236}">
                      <a16:creationId xmlns:a16="http://schemas.microsoft.com/office/drawing/2014/main" id="{77C8329D-A410-AC5D-6583-0D77F064DA5F}"/>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96" name="Rectangle 83">
                  <a:extLst>
                    <a:ext uri="{FF2B5EF4-FFF2-40B4-BE49-F238E27FC236}">
                      <a16:creationId xmlns:a16="http://schemas.microsoft.com/office/drawing/2014/main" id="{21D4B4B6-14C3-17E5-F354-55F31B4691E6}"/>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97" name="Rectangle 84">
                  <a:extLst>
                    <a:ext uri="{FF2B5EF4-FFF2-40B4-BE49-F238E27FC236}">
                      <a16:creationId xmlns:a16="http://schemas.microsoft.com/office/drawing/2014/main" id="{8C593340-C390-19BA-0EF9-FF86AEC02C7D}"/>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
            <p:nvSpPr>
              <p:cNvPr id="8288" name="Line 85">
                <a:extLst>
                  <a:ext uri="{FF2B5EF4-FFF2-40B4-BE49-F238E27FC236}">
                    <a16:creationId xmlns:a16="http://schemas.microsoft.com/office/drawing/2014/main" id="{787EDD1D-1BEE-95DF-FF16-293DBF915C17}"/>
                  </a:ext>
                </a:extLst>
              </p:cNvPr>
              <p:cNvSpPr>
                <a:spLocks noChangeAspect="1" noChangeShapeType="1"/>
              </p:cNvSpPr>
              <p:nvPr/>
            </p:nvSpPr>
            <p:spPr bwMode="auto">
              <a:xfrm>
                <a:off x="3110" y="2398"/>
                <a:ext cx="0"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89" name="Line 86">
                <a:extLst>
                  <a:ext uri="{FF2B5EF4-FFF2-40B4-BE49-F238E27FC236}">
                    <a16:creationId xmlns:a16="http://schemas.microsoft.com/office/drawing/2014/main" id="{EEACE299-B1DC-AACE-491E-8C0A84DF76AD}"/>
                  </a:ext>
                </a:extLst>
              </p:cNvPr>
              <p:cNvSpPr>
                <a:spLocks noChangeAspect="1" noChangeShapeType="1"/>
              </p:cNvSpPr>
              <p:nvPr/>
            </p:nvSpPr>
            <p:spPr bwMode="auto">
              <a:xfrm flipH="1">
                <a:off x="3974" y="2398"/>
                <a:ext cx="1"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90" name="Line 87">
                <a:extLst>
                  <a:ext uri="{FF2B5EF4-FFF2-40B4-BE49-F238E27FC236}">
                    <a16:creationId xmlns:a16="http://schemas.microsoft.com/office/drawing/2014/main" id="{36302238-5139-694E-C3ED-F210E70BE133}"/>
                  </a:ext>
                </a:extLst>
              </p:cNvPr>
              <p:cNvSpPr>
                <a:spLocks noChangeAspect="1" noChangeShapeType="1"/>
              </p:cNvSpPr>
              <p:nvPr/>
            </p:nvSpPr>
            <p:spPr bwMode="auto">
              <a:xfrm>
                <a:off x="3542" y="2394"/>
                <a:ext cx="0" cy="321"/>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grpSp>
        <p:nvGrpSpPr>
          <p:cNvPr id="8196" name="Group 118">
            <a:extLst>
              <a:ext uri="{FF2B5EF4-FFF2-40B4-BE49-F238E27FC236}">
                <a16:creationId xmlns:a16="http://schemas.microsoft.com/office/drawing/2014/main" id="{B5646955-567B-0D28-7B34-AD71002FE09A}"/>
              </a:ext>
            </a:extLst>
          </p:cNvPr>
          <p:cNvGrpSpPr>
            <a:grpSpLocks noChangeAspect="1"/>
          </p:cNvGrpSpPr>
          <p:nvPr/>
        </p:nvGrpSpPr>
        <p:grpSpPr bwMode="auto">
          <a:xfrm>
            <a:off x="3114675" y="4502150"/>
            <a:ext cx="2527300" cy="717550"/>
            <a:chOff x="336" y="2456"/>
            <a:chExt cx="1843" cy="461"/>
          </a:xfrm>
        </p:grpSpPr>
        <p:sp>
          <p:nvSpPr>
            <p:cNvPr id="8255" name="Freeform 93">
              <a:extLst>
                <a:ext uri="{FF2B5EF4-FFF2-40B4-BE49-F238E27FC236}">
                  <a16:creationId xmlns:a16="http://schemas.microsoft.com/office/drawing/2014/main" id="{D5E52A1E-73C5-1FE4-7374-593D4522CAF3}"/>
                </a:ext>
              </a:extLst>
            </p:cNvPr>
            <p:cNvSpPr>
              <a:spLocks noChangeAspect="1"/>
            </p:cNvSpPr>
            <p:nvPr/>
          </p:nvSpPr>
          <p:spPr bwMode="auto">
            <a:xfrm>
              <a:off x="336" y="2645"/>
              <a:ext cx="1681" cy="81"/>
            </a:xfrm>
            <a:custGeom>
              <a:avLst/>
              <a:gdLst>
                <a:gd name="T0" fmla="*/ 0 w 2278"/>
                <a:gd name="T1" fmla="*/ 8 h 113"/>
                <a:gd name="T2" fmla="*/ 5 w 2278"/>
                <a:gd name="T3" fmla="*/ 8 h 113"/>
                <a:gd name="T4" fmla="*/ 10 w 2278"/>
                <a:gd name="T5" fmla="*/ 10 h 113"/>
                <a:gd name="T6" fmla="*/ 15 w 2278"/>
                <a:gd name="T7" fmla="*/ 10 h 113"/>
                <a:gd name="T8" fmla="*/ 20 w 2278"/>
                <a:gd name="T9" fmla="*/ 11 h 113"/>
                <a:gd name="T10" fmla="*/ 25 w 2278"/>
                <a:gd name="T11" fmla="*/ 11 h 113"/>
                <a:gd name="T12" fmla="*/ 30 w 2278"/>
                <a:gd name="T13" fmla="*/ 12 h 113"/>
                <a:gd name="T14" fmla="*/ 35 w 2278"/>
                <a:gd name="T15" fmla="*/ 13 h 113"/>
                <a:gd name="T16" fmla="*/ 41 w 2278"/>
                <a:gd name="T17" fmla="*/ 14 h 113"/>
                <a:gd name="T18" fmla="*/ 45 w 2278"/>
                <a:gd name="T19" fmla="*/ 14 h 113"/>
                <a:gd name="T20" fmla="*/ 50 w 2278"/>
                <a:gd name="T21" fmla="*/ 14 h 113"/>
                <a:gd name="T22" fmla="*/ 55 w 2278"/>
                <a:gd name="T23" fmla="*/ 14 h 113"/>
                <a:gd name="T24" fmla="*/ 61 w 2278"/>
                <a:gd name="T25" fmla="*/ 15 h 113"/>
                <a:gd name="T26" fmla="*/ 66 w 2278"/>
                <a:gd name="T27" fmla="*/ 15 h 113"/>
                <a:gd name="T28" fmla="*/ 71 w 2278"/>
                <a:gd name="T29" fmla="*/ 15 h 113"/>
                <a:gd name="T30" fmla="*/ 76 w 2278"/>
                <a:gd name="T31" fmla="*/ 15 h 113"/>
                <a:gd name="T32" fmla="*/ 82 w 2278"/>
                <a:gd name="T33" fmla="*/ 15 h 113"/>
                <a:gd name="T34" fmla="*/ 82 w 2278"/>
                <a:gd name="T35" fmla="*/ 15 h 113"/>
                <a:gd name="T36" fmla="*/ 367 w 2278"/>
                <a:gd name="T37" fmla="*/ 15 h 113"/>
                <a:gd name="T38" fmla="*/ 367 w 2278"/>
                <a:gd name="T39" fmla="*/ 0 h 113"/>
                <a:gd name="T40" fmla="*/ 82 w 2278"/>
                <a:gd name="T41" fmla="*/ 0 h 113"/>
                <a:gd name="T42" fmla="*/ 82 w 2278"/>
                <a:gd name="T43" fmla="*/ 1 h 113"/>
                <a:gd name="T44" fmla="*/ 76 w 2278"/>
                <a:gd name="T45" fmla="*/ 1 h 113"/>
                <a:gd name="T46" fmla="*/ 71 w 2278"/>
                <a:gd name="T47" fmla="*/ 1 h 113"/>
                <a:gd name="T48" fmla="*/ 66 w 2278"/>
                <a:gd name="T49" fmla="*/ 1 h 113"/>
                <a:gd name="T50" fmla="*/ 61 w 2278"/>
                <a:gd name="T51" fmla="*/ 1 h 113"/>
                <a:gd name="T52" fmla="*/ 55 w 2278"/>
                <a:gd name="T53" fmla="*/ 1 h 113"/>
                <a:gd name="T54" fmla="*/ 50 w 2278"/>
                <a:gd name="T55" fmla="*/ 1 h 113"/>
                <a:gd name="T56" fmla="*/ 45 w 2278"/>
                <a:gd name="T57" fmla="*/ 1 h 113"/>
                <a:gd name="T58" fmla="*/ 41 w 2278"/>
                <a:gd name="T59" fmla="*/ 1 h 113"/>
                <a:gd name="T60" fmla="*/ 35 w 2278"/>
                <a:gd name="T61" fmla="*/ 2 h 113"/>
                <a:gd name="T62" fmla="*/ 30 w 2278"/>
                <a:gd name="T63" fmla="*/ 3 h 113"/>
                <a:gd name="T64" fmla="*/ 25 w 2278"/>
                <a:gd name="T65" fmla="*/ 4 h 113"/>
                <a:gd name="T66" fmla="*/ 20 w 2278"/>
                <a:gd name="T67" fmla="*/ 4 h 113"/>
                <a:gd name="T68" fmla="*/ 15 w 2278"/>
                <a:gd name="T69" fmla="*/ 5 h 113"/>
                <a:gd name="T70" fmla="*/ 10 w 2278"/>
                <a:gd name="T71" fmla="*/ 6 h 113"/>
                <a:gd name="T72" fmla="*/ 5 w 2278"/>
                <a:gd name="T73" fmla="*/ 7 h 113"/>
                <a:gd name="T74" fmla="*/ 0 w 2278"/>
                <a:gd name="T75" fmla="*/ 8 h 113"/>
                <a:gd name="T76" fmla="*/ 0 w 2278"/>
                <a:gd name="T77" fmla="*/ 8 h 113"/>
                <a:gd name="T78" fmla="*/ 0 w 2278"/>
                <a:gd name="T79" fmla="*/ 8 h 113"/>
                <a:gd name="T80" fmla="*/ 0 w 2278"/>
                <a:gd name="T81" fmla="*/ 8 h 113"/>
                <a:gd name="T82" fmla="*/ 0 w 2278"/>
                <a:gd name="T83" fmla="*/ 8 h 113"/>
                <a:gd name="T84" fmla="*/ 0 w 2278"/>
                <a:gd name="T85" fmla="*/ 8 h 113"/>
                <a:gd name="T86" fmla="*/ 0 w 2278"/>
                <a:gd name="T87" fmla="*/ 8 h 113"/>
                <a:gd name="T88" fmla="*/ 0 w 2278"/>
                <a:gd name="T89" fmla="*/ 8 h 113"/>
                <a:gd name="T90" fmla="*/ 0 w 2278"/>
                <a:gd name="T91" fmla="*/ 8 h 113"/>
                <a:gd name="T92" fmla="*/ 0 w 2278"/>
                <a:gd name="T93" fmla="*/ 8 h 113"/>
                <a:gd name="T94" fmla="*/ 0 w 2278"/>
                <a:gd name="T95" fmla="*/ 8 h 113"/>
                <a:gd name="T96" fmla="*/ 0 w 2278"/>
                <a:gd name="T97" fmla="*/ 8 h 113"/>
                <a:gd name="T98" fmla="*/ 0 w 2278"/>
                <a:gd name="T99" fmla="*/ 8 h 113"/>
                <a:gd name="T100" fmla="*/ 0 w 2278"/>
                <a:gd name="T101" fmla="*/ 8 h 113"/>
                <a:gd name="T102" fmla="*/ 0 w 2278"/>
                <a:gd name="T103" fmla="*/ 8 h 113"/>
                <a:gd name="T104" fmla="*/ 0 w 2278"/>
                <a:gd name="T105" fmla="*/ 8 h 113"/>
                <a:gd name="T106" fmla="*/ 0 w 2278"/>
                <a:gd name="T107" fmla="*/ 8 h 113"/>
                <a:gd name="T108" fmla="*/ 0 w 2278"/>
                <a:gd name="T109" fmla="*/ 8 h 1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6"/>
                  </a:lnTo>
                </a:path>
              </a:pathLst>
            </a:custGeom>
            <a:gradFill rotWithShape="0">
              <a:gsLst>
                <a:gs pos="0">
                  <a:srgbClr val="000000"/>
                </a:gs>
                <a:gs pos="50000">
                  <a:srgbClr val="969696"/>
                </a:gs>
                <a:gs pos="100000">
                  <a:srgbClr val="0000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56" name="Freeform 94">
              <a:extLst>
                <a:ext uri="{FF2B5EF4-FFF2-40B4-BE49-F238E27FC236}">
                  <a16:creationId xmlns:a16="http://schemas.microsoft.com/office/drawing/2014/main" id="{2AA7391B-72C3-8D1D-0711-A50E201451B1}"/>
                </a:ext>
              </a:extLst>
            </p:cNvPr>
            <p:cNvSpPr>
              <a:spLocks noChangeAspect="1"/>
            </p:cNvSpPr>
            <p:nvPr/>
          </p:nvSpPr>
          <p:spPr bwMode="auto">
            <a:xfrm>
              <a:off x="1720" y="2531"/>
              <a:ext cx="137" cy="97"/>
            </a:xfrm>
            <a:custGeom>
              <a:avLst/>
              <a:gdLst>
                <a:gd name="T0" fmla="*/ 12 w 225"/>
                <a:gd name="T1" fmla="*/ 1 h 158"/>
                <a:gd name="T2" fmla="*/ 12 w 225"/>
                <a:gd name="T3" fmla="*/ 9 h 158"/>
                <a:gd name="T4" fmla="*/ 3 w 225"/>
                <a:gd name="T5" fmla="*/ 7 h 158"/>
                <a:gd name="T6" fmla="*/ 0 w 225"/>
                <a:gd name="T7" fmla="*/ 6 h 158"/>
                <a:gd name="T8" fmla="*/ 1 w 225"/>
                <a:gd name="T9" fmla="*/ 4 h 158"/>
                <a:gd name="T10" fmla="*/ 1 w 225"/>
                <a:gd name="T11" fmla="*/ 0 h 158"/>
                <a:gd name="T12" fmla="*/ 4 w 225"/>
                <a:gd name="T13" fmla="*/ 0 h 158"/>
                <a:gd name="T14" fmla="*/ 8 w 225"/>
                <a:gd name="T15" fmla="*/ 0 h 158"/>
                <a:gd name="T16" fmla="*/ 12 w 225"/>
                <a:gd name="T17" fmla="*/ 1 h 158"/>
                <a:gd name="T18" fmla="*/ 12 w 225"/>
                <a:gd name="T19" fmla="*/ 1 h 15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8">
                  <a:moveTo>
                    <a:pt x="224" y="20"/>
                  </a:moveTo>
                  <a:lnTo>
                    <a:pt x="224" y="157"/>
                  </a:lnTo>
                  <a:lnTo>
                    <a:pt x="67" y="137"/>
                  </a:lnTo>
                  <a:lnTo>
                    <a:pt x="0" y="117"/>
                  </a:lnTo>
                  <a:lnTo>
                    <a:pt x="22" y="59"/>
                  </a:lnTo>
                  <a:lnTo>
                    <a:pt x="22" y="0"/>
                  </a:lnTo>
                  <a:lnTo>
                    <a:pt x="89" y="0"/>
                  </a:lnTo>
                  <a:lnTo>
                    <a:pt x="156" y="0"/>
                  </a:lnTo>
                  <a:lnTo>
                    <a:pt x="224" y="20"/>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57" name="Freeform 95">
              <a:extLst>
                <a:ext uri="{FF2B5EF4-FFF2-40B4-BE49-F238E27FC236}">
                  <a16:creationId xmlns:a16="http://schemas.microsoft.com/office/drawing/2014/main" id="{E936F9E9-3DD5-3216-8198-C34AA4DFE2F2}"/>
                </a:ext>
              </a:extLst>
            </p:cNvPr>
            <p:cNvSpPr>
              <a:spLocks noChangeAspect="1"/>
            </p:cNvSpPr>
            <p:nvPr/>
          </p:nvSpPr>
          <p:spPr bwMode="auto">
            <a:xfrm>
              <a:off x="1720" y="2504"/>
              <a:ext cx="165" cy="165"/>
            </a:xfrm>
            <a:custGeom>
              <a:avLst/>
              <a:gdLst>
                <a:gd name="T0" fmla="*/ 0 w 269"/>
                <a:gd name="T1" fmla="*/ 1 h 270"/>
                <a:gd name="T2" fmla="*/ 14 w 269"/>
                <a:gd name="T3" fmla="*/ 14 h 270"/>
                <a:gd name="T4" fmla="*/ 14 w 269"/>
                <a:gd name="T5" fmla="*/ 12 h 270"/>
                <a:gd name="T6" fmla="*/ 14 w 269"/>
                <a:gd name="T7" fmla="*/ 12 h 270"/>
                <a:gd name="T8" fmla="*/ 14 w 269"/>
                <a:gd name="T9" fmla="*/ 12 h 270"/>
                <a:gd name="T10" fmla="*/ 14 w 269"/>
                <a:gd name="T11" fmla="*/ 12 h 270"/>
                <a:gd name="T12" fmla="*/ 14 w 269"/>
                <a:gd name="T13" fmla="*/ 11 h 270"/>
                <a:gd name="T14" fmla="*/ 13 w 269"/>
                <a:gd name="T15" fmla="*/ 11 h 270"/>
                <a:gd name="T16" fmla="*/ 13 w 269"/>
                <a:gd name="T17" fmla="*/ 11 h 270"/>
                <a:gd name="T18" fmla="*/ 13 w 269"/>
                <a:gd name="T19" fmla="*/ 11 h 270"/>
                <a:gd name="T20" fmla="*/ 13 w 269"/>
                <a:gd name="T21" fmla="*/ 10 h 270"/>
                <a:gd name="T22" fmla="*/ 13 w 269"/>
                <a:gd name="T23" fmla="*/ 10 h 270"/>
                <a:gd name="T24" fmla="*/ 6 w 269"/>
                <a:gd name="T25" fmla="*/ 8 h 270"/>
                <a:gd name="T26" fmla="*/ 6 w 269"/>
                <a:gd name="T27" fmla="*/ 8 h 270"/>
                <a:gd name="T28" fmla="*/ 5 w 269"/>
                <a:gd name="T29" fmla="*/ 8 h 270"/>
                <a:gd name="T30" fmla="*/ 5 w 269"/>
                <a:gd name="T31" fmla="*/ 7 h 270"/>
                <a:gd name="T32" fmla="*/ 5 w 269"/>
                <a:gd name="T33" fmla="*/ 7 h 270"/>
                <a:gd name="T34" fmla="*/ 5 w 269"/>
                <a:gd name="T35" fmla="*/ 7 h 270"/>
                <a:gd name="T36" fmla="*/ 5 w 269"/>
                <a:gd name="T37" fmla="*/ 6 h 270"/>
                <a:gd name="T38" fmla="*/ 6 w 269"/>
                <a:gd name="T39" fmla="*/ 6 h 270"/>
                <a:gd name="T40" fmla="*/ 6 w 269"/>
                <a:gd name="T41" fmla="*/ 6 h 270"/>
                <a:gd name="T42" fmla="*/ 10 w 269"/>
                <a:gd name="T43" fmla="*/ 5 h 270"/>
                <a:gd name="T44" fmla="*/ 11 w 269"/>
                <a:gd name="T45" fmla="*/ 4 h 270"/>
                <a:gd name="T46" fmla="*/ 11 w 269"/>
                <a:gd name="T47" fmla="*/ 4 h 270"/>
                <a:gd name="T48" fmla="*/ 11 w 269"/>
                <a:gd name="T49" fmla="*/ 4 h 270"/>
                <a:gd name="T50" fmla="*/ 12 w 269"/>
                <a:gd name="T51" fmla="*/ 4 h 270"/>
                <a:gd name="T52" fmla="*/ 12 w 269"/>
                <a:gd name="T53" fmla="*/ 4 h 270"/>
                <a:gd name="T54" fmla="*/ 12 w 269"/>
                <a:gd name="T55" fmla="*/ 4 h 270"/>
                <a:gd name="T56" fmla="*/ 12 w 269"/>
                <a:gd name="T57" fmla="*/ 4 h 270"/>
                <a:gd name="T58" fmla="*/ 12 w 269"/>
                <a:gd name="T59" fmla="*/ 4 h 270"/>
                <a:gd name="T60" fmla="*/ 12 w 269"/>
                <a:gd name="T61" fmla="*/ 4 h 270"/>
                <a:gd name="T62" fmla="*/ 12 w 269"/>
                <a:gd name="T63" fmla="*/ 2 h 270"/>
                <a:gd name="T64" fmla="*/ 12 w 269"/>
                <a:gd name="T65" fmla="*/ 2 h 270"/>
                <a:gd name="T66" fmla="*/ 12 w 269"/>
                <a:gd name="T67" fmla="*/ 2 h 270"/>
                <a:gd name="T68" fmla="*/ 12 w 269"/>
                <a:gd name="T69" fmla="*/ 1 h 270"/>
                <a:gd name="T70" fmla="*/ 12 w 269"/>
                <a:gd name="T71" fmla="*/ 1 h 270"/>
                <a:gd name="T72" fmla="*/ 11 w 269"/>
                <a:gd name="T73" fmla="*/ 1 h 270"/>
                <a:gd name="T74" fmla="*/ 11 w 269"/>
                <a:gd name="T75" fmla="*/ 1 h 270"/>
                <a:gd name="T76" fmla="*/ 11 w 269"/>
                <a:gd name="T77" fmla="*/ 1 h 270"/>
                <a:gd name="T78" fmla="*/ 11 w 269"/>
                <a:gd name="T79" fmla="*/ 1 h 270"/>
                <a:gd name="T80" fmla="*/ 4 w 269"/>
                <a:gd name="T81" fmla="*/ 0 h 270"/>
                <a:gd name="T82" fmla="*/ 0 w 269"/>
                <a:gd name="T83" fmla="*/ 1 h 27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269" h="270">
                  <a:moveTo>
                    <a:pt x="0" y="1"/>
                  </a:moveTo>
                  <a:lnTo>
                    <a:pt x="0" y="23"/>
                  </a:lnTo>
                  <a:lnTo>
                    <a:pt x="44" y="225"/>
                  </a:lnTo>
                  <a:lnTo>
                    <a:pt x="268" y="269"/>
                  </a:lnTo>
                  <a:lnTo>
                    <a:pt x="268" y="224"/>
                  </a:lnTo>
                  <a:lnTo>
                    <a:pt x="267" y="222"/>
                  </a:lnTo>
                  <a:lnTo>
                    <a:pt x="266" y="220"/>
                  </a:lnTo>
                  <a:lnTo>
                    <a:pt x="264" y="219"/>
                  </a:lnTo>
                  <a:lnTo>
                    <a:pt x="264" y="217"/>
                  </a:lnTo>
                  <a:lnTo>
                    <a:pt x="262" y="216"/>
                  </a:lnTo>
                  <a:lnTo>
                    <a:pt x="262" y="214"/>
                  </a:lnTo>
                  <a:lnTo>
                    <a:pt x="260" y="212"/>
                  </a:lnTo>
                  <a:lnTo>
                    <a:pt x="260" y="210"/>
                  </a:lnTo>
                  <a:lnTo>
                    <a:pt x="258" y="210"/>
                  </a:lnTo>
                  <a:lnTo>
                    <a:pt x="256" y="208"/>
                  </a:lnTo>
                  <a:lnTo>
                    <a:pt x="254" y="208"/>
                  </a:lnTo>
                  <a:lnTo>
                    <a:pt x="253" y="206"/>
                  </a:lnTo>
                  <a:lnTo>
                    <a:pt x="251" y="206"/>
                  </a:lnTo>
                  <a:lnTo>
                    <a:pt x="250" y="204"/>
                  </a:lnTo>
                  <a:lnTo>
                    <a:pt x="248" y="203"/>
                  </a:lnTo>
                  <a:lnTo>
                    <a:pt x="246" y="202"/>
                  </a:lnTo>
                  <a:lnTo>
                    <a:pt x="111" y="157"/>
                  </a:lnTo>
                  <a:lnTo>
                    <a:pt x="106" y="157"/>
                  </a:lnTo>
                  <a:lnTo>
                    <a:pt x="101" y="156"/>
                  </a:lnTo>
                  <a:lnTo>
                    <a:pt x="97" y="154"/>
                  </a:lnTo>
                  <a:lnTo>
                    <a:pt x="95" y="150"/>
                  </a:lnTo>
                  <a:lnTo>
                    <a:pt x="92" y="147"/>
                  </a:lnTo>
                  <a:lnTo>
                    <a:pt x="90" y="144"/>
                  </a:lnTo>
                  <a:lnTo>
                    <a:pt x="89" y="140"/>
                  </a:lnTo>
                  <a:lnTo>
                    <a:pt x="89" y="135"/>
                  </a:lnTo>
                  <a:lnTo>
                    <a:pt x="89" y="132"/>
                  </a:lnTo>
                  <a:lnTo>
                    <a:pt x="90" y="128"/>
                  </a:lnTo>
                  <a:lnTo>
                    <a:pt x="92" y="124"/>
                  </a:lnTo>
                  <a:lnTo>
                    <a:pt x="95" y="120"/>
                  </a:lnTo>
                  <a:lnTo>
                    <a:pt x="97" y="118"/>
                  </a:lnTo>
                  <a:lnTo>
                    <a:pt x="101" y="115"/>
                  </a:lnTo>
                  <a:lnTo>
                    <a:pt x="106" y="113"/>
                  </a:lnTo>
                  <a:lnTo>
                    <a:pt x="111" y="112"/>
                  </a:lnTo>
                  <a:lnTo>
                    <a:pt x="201" y="90"/>
                  </a:lnTo>
                  <a:lnTo>
                    <a:pt x="202" y="89"/>
                  </a:lnTo>
                  <a:lnTo>
                    <a:pt x="203" y="89"/>
                  </a:lnTo>
                  <a:lnTo>
                    <a:pt x="205" y="89"/>
                  </a:lnTo>
                  <a:lnTo>
                    <a:pt x="207" y="89"/>
                  </a:lnTo>
                  <a:lnTo>
                    <a:pt x="210" y="89"/>
                  </a:lnTo>
                  <a:lnTo>
                    <a:pt x="211" y="89"/>
                  </a:lnTo>
                  <a:lnTo>
                    <a:pt x="213" y="87"/>
                  </a:lnTo>
                  <a:lnTo>
                    <a:pt x="215" y="85"/>
                  </a:lnTo>
                  <a:lnTo>
                    <a:pt x="216" y="83"/>
                  </a:lnTo>
                  <a:lnTo>
                    <a:pt x="216" y="82"/>
                  </a:lnTo>
                  <a:lnTo>
                    <a:pt x="218" y="81"/>
                  </a:lnTo>
                  <a:lnTo>
                    <a:pt x="219" y="79"/>
                  </a:lnTo>
                  <a:lnTo>
                    <a:pt x="220" y="77"/>
                  </a:lnTo>
                  <a:lnTo>
                    <a:pt x="220" y="75"/>
                  </a:lnTo>
                  <a:lnTo>
                    <a:pt x="221" y="73"/>
                  </a:lnTo>
                  <a:lnTo>
                    <a:pt x="221" y="71"/>
                  </a:lnTo>
                  <a:lnTo>
                    <a:pt x="222" y="68"/>
                  </a:lnTo>
                  <a:lnTo>
                    <a:pt x="224" y="67"/>
                  </a:lnTo>
                  <a:lnTo>
                    <a:pt x="224" y="45"/>
                  </a:lnTo>
                  <a:lnTo>
                    <a:pt x="223" y="44"/>
                  </a:lnTo>
                  <a:lnTo>
                    <a:pt x="222" y="42"/>
                  </a:lnTo>
                  <a:lnTo>
                    <a:pt x="222" y="41"/>
                  </a:lnTo>
                  <a:lnTo>
                    <a:pt x="221" y="39"/>
                  </a:lnTo>
                  <a:lnTo>
                    <a:pt x="221" y="37"/>
                  </a:lnTo>
                  <a:lnTo>
                    <a:pt x="219" y="35"/>
                  </a:lnTo>
                  <a:lnTo>
                    <a:pt x="218" y="33"/>
                  </a:lnTo>
                  <a:lnTo>
                    <a:pt x="216" y="31"/>
                  </a:lnTo>
                  <a:lnTo>
                    <a:pt x="216" y="30"/>
                  </a:lnTo>
                  <a:lnTo>
                    <a:pt x="215" y="30"/>
                  </a:lnTo>
                  <a:lnTo>
                    <a:pt x="213" y="28"/>
                  </a:lnTo>
                  <a:lnTo>
                    <a:pt x="211" y="27"/>
                  </a:lnTo>
                  <a:lnTo>
                    <a:pt x="210" y="25"/>
                  </a:lnTo>
                  <a:lnTo>
                    <a:pt x="207" y="25"/>
                  </a:lnTo>
                  <a:lnTo>
                    <a:pt x="205" y="24"/>
                  </a:lnTo>
                  <a:lnTo>
                    <a:pt x="203" y="24"/>
                  </a:lnTo>
                  <a:lnTo>
                    <a:pt x="202" y="23"/>
                  </a:lnTo>
                  <a:lnTo>
                    <a:pt x="201" y="23"/>
                  </a:lnTo>
                  <a:lnTo>
                    <a:pt x="67" y="0"/>
                  </a:lnTo>
                  <a:lnTo>
                    <a:pt x="0" y="0"/>
                  </a:lnTo>
                  <a:lnTo>
                    <a:pt x="0" y="1"/>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58" name="Freeform 96">
              <a:extLst>
                <a:ext uri="{FF2B5EF4-FFF2-40B4-BE49-F238E27FC236}">
                  <a16:creationId xmlns:a16="http://schemas.microsoft.com/office/drawing/2014/main" id="{BC3440FD-CDA6-8984-5B93-A123ECE458B4}"/>
                </a:ext>
              </a:extLst>
            </p:cNvPr>
            <p:cNvSpPr>
              <a:spLocks noChangeAspect="1"/>
            </p:cNvSpPr>
            <p:nvPr/>
          </p:nvSpPr>
          <p:spPr bwMode="auto">
            <a:xfrm>
              <a:off x="855" y="2490"/>
              <a:ext cx="55" cy="28"/>
            </a:xfrm>
            <a:custGeom>
              <a:avLst/>
              <a:gdLst>
                <a:gd name="T0" fmla="*/ 4 w 91"/>
                <a:gd name="T1" fmla="*/ 2 h 46"/>
                <a:gd name="T2" fmla="*/ 0 w 91"/>
                <a:gd name="T3" fmla="*/ 2 h 46"/>
                <a:gd name="T4" fmla="*/ 0 w 91"/>
                <a:gd name="T5" fmla="*/ 1 h 46"/>
                <a:gd name="T6" fmla="*/ 1 w 91"/>
                <a:gd name="T7" fmla="*/ 0 h 46"/>
                <a:gd name="T8" fmla="*/ 4 w 91"/>
                <a:gd name="T9" fmla="*/ 0 h 46"/>
                <a:gd name="T10" fmla="*/ 4 w 91"/>
                <a:gd name="T11" fmla="*/ 2 h 46"/>
                <a:gd name="T12" fmla="*/ 4 w 91"/>
                <a:gd name="T13" fmla="*/ 2 h 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1" h="46">
                  <a:moveTo>
                    <a:pt x="90" y="45"/>
                  </a:moveTo>
                  <a:lnTo>
                    <a:pt x="0" y="45"/>
                  </a:lnTo>
                  <a:lnTo>
                    <a:pt x="0" y="22"/>
                  </a:lnTo>
                  <a:lnTo>
                    <a:pt x="22" y="0"/>
                  </a:lnTo>
                  <a:lnTo>
                    <a:pt x="90" y="0"/>
                  </a:lnTo>
                  <a:lnTo>
                    <a:pt x="9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59" name="Freeform 97">
              <a:extLst>
                <a:ext uri="{FF2B5EF4-FFF2-40B4-BE49-F238E27FC236}">
                  <a16:creationId xmlns:a16="http://schemas.microsoft.com/office/drawing/2014/main" id="{339822B1-57A0-39A3-35C3-4787A6772D58}"/>
                </a:ext>
              </a:extLst>
            </p:cNvPr>
            <p:cNvSpPr>
              <a:spLocks noChangeAspect="1"/>
            </p:cNvSpPr>
            <p:nvPr/>
          </p:nvSpPr>
          <p:spPr bwMode="auto">
            <a:xfrm>
              <a:off x="1720" y="2787"/>
              <a:ext cx="137" cy="97"/>
            </a:xfrm>
            <a:custGeom>
              <a:avLst/>
              <a:gdLst>
                <a:gd name="T0" fmla="*/ 12 w 225"/>
                <a:gd name="T1" fmla="*/ 7 h 157"/>
                <a:gd name="T2" fmla="*/ 12 w 225"/>
                <a:gd name="T3" fmla="*/ 0 h 157"/>
                <a:gd name="T4" fmla="*/ 3 w 225"/>
                <a:gd name="T5" fmla="*/ 1 h 157"/>
                <a:gd name="T6" fmla="*/ 0 w 225"/>
                <a:gd name="T7" fmla="*/ 2 h 157"/>
                <a:gd name="T8" fmla="*/ 1 w 225"/>
                <a:gd name="T9" fmla="*/ 6 h 157"/>
                <a:gd name="T10" fmla="*/ 1 w 225"/>
                <a:gd name="T11" fmla="*/ 9 h 157"/>
                <a:gd name="T12" fmla="*/ 4 w 225"/>
                <a:gd name="T13" fmla="*/ 9 h 157"/>
                <a:gd name="T14" fmla="*/ 8 w 225"/>
                <a:gd name="T15" fmla="*/ 9 h 157"/>
                <a:gd name="T16" fmla="*/ 12 w 225"/>
                <a:gd name="T17" fmla="*/ 7 h 157"/>
                <a:gd name="T18" fmla="*/ 12 w 225"/>
                <a:gd name="T19" fmla="*/ 7 h 1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7">
                  <a:moveTo>
                    <a:pt x="224" y="137"/>
                  </a:moveTo>
                  <a:lnTo>
                    <a:pt x="224" y="0"/>
                  </a:lnTo>
                  <a:lnTo>
                    <a:pt x="67" y="20"/>
                  </a:lnTo>
                  <a:lnTo>
                    <a:pt x="0" y="40"/>
                  </a:lnTo>
                  <a:lnTo>
                    <a:pt x="22" y="98"/>
                  </a:lnTo>
                  <a:lnTo>
                    <a:pt x="22" y="156"/>
                  </a:lnTo>
                  <a:lnTo>
                    <a:pt x="89" y="156"/>
                  </a:lnTo>
                  <a:lnTo>
                    <a:pt x="156" y="156"/>
                  </a:lnTo>
                  <a:lnTo>
                    <a:pt x="224" y="137"/>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60" name="Freeform 98">
              <a:extLst>
                <a:ext uri="{FF2B5EF4-FFF2-40B4-BE49-F238E27FC236}">
                  <a16:creationId xmlns:a16="http://schemas.microsoft.com/office/drawing/2014/main" id="{214EAFDF-3E12-7018-657D-F173538D4574}"/>
                </a:ext>
              </a:extLst>
            </p:cNvPr>
            <p:cNvSpPr>
              <a:spLocks noChangeAspect="1"/>
            </p:cNvSpPr>
            <p:nvPr/>
          </p:nvSpPr>
          <p:spPr bwMode="auto">
            <a:xfrm>
              <a:off x="1880" y="2591"/>
              <a:ext cx="273" cy="78"/>
            </a:xfrm>
            <a:custGeom>
              <a:avLst/>
              <a:gdLst>
                <a:gd name="T0" fmla="*/ 0 w 446"/>
                <a:gd name="T1" fmla="*/ 12 h 113"/>
                <a:gd name="T2" fmla="*/ 12 w 446"/>
                <a:gd name="T3" fmla="*/ 0 h 113"/>
                <a:gd name="T4" fmla="*/ 23 w 446"/>
                <a:gd name="T5" fmla="*/ 0 h 113"/>
                <a:gd name="T6" fmla="*/ 23 w 446"/>
                <a:gd name="T7" fmla="*/ 6 h 113"/>
                <a:gd name="T8" fmla="*/ 23 w 446"/>
                <a:gd name="T9" fmla="*/ 12 h 113"/>
                <a:gd name="T10" fmla="*/ 0 w 446"/>
                <a:gd name="T11" fmla="*/ 12 h 113"/>
                <a:gd name="T12" fmla="*/ 0 w 446"/>
                <a:gd name="T13" fmla="*/ 12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3">
                  <a:moveTo>
                    <a:pt x="0" y="112"/>
                  </a:moveTo>
                  <a:lnTo>
                    <a:pt x="223" y="0"/>
                  </a:lnTo>
                  <a:lnTo>
                    <a:pt x="445" y="0"/>
                  </a:lnTo>
                  <a:lnTo>
                    <a:pt x="445" y="56"/>
                  </a:lnTo>
                  <a:lnTo>
                    <a:pt x="445"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61" name="Freeform 99">
              <a:extLst>
                <a:ext uri="{FF2B5EF4-FFF2-40B4-BE49-F238E27FC236}">
                  <a16:creationId xmlns:a16="http://schemas.microsoft.com/office/drawing/2014/main" id="{71D21446-A2FE-B858-08F1-7A44AF85A42A}"/>
                </a:ext>
              </a:extLst>
            </p:cNvPr>
            <p:cNvSpPr>
              <a:spLocks noChangeAspect="1"/>
            </p:cNvSpPr>
            <p:nvPr/>
          </p:nvSpPr>
          <p:spPr bwMode="auto">
            <a:xfrm>
              <a:off x="1880" y="2747"/>
              <a:ext cx="273" cy="77"/>
            </a:xfrm>
            <a:custGeom>
              <a:avLst/>
              <a:gdLst>
                <a:gd name="T0" fmla="*/ 0 w 446"/>
                <a:gd name="T1" fmla="*/ 0 h 112"/>
                <a:gd name="T2" fmla="*/ 12 w 446"/>
                <a:gd name="T3" fmla="*/ 12 h 112"/>
                <a:gd name="T4" fmla="*/ 23 w 446"/>
                <a:gd name="T5" fmla="*/ 12 h 112"/>
                <a:gd name="T6" fmla="*/ 23 w 446"/>
                <a:gd name="T7" fmla="*/ 6 h 112"/>
                <a:gd name="T8" fmla="*/ 23 w 446"/>
                <a:gd name="T9" fmla="*/ 0 h 112"/>
                <a:gd name="T10" fmla="*/ 0 w 446"/>
                <a:gd name="T11" fmla="*/ 0 h 112"/>
                <a:gd name="T12" fmla="*/ 0 w 446"/>
                <a:gd name="T13" fmla="*/ 0 h 1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2">
                  <a:moveTo>
                    <a:pt x="0" y="0"/>
                  </a:moveTo>
                  <a:lnTo>
                    <a:pt x="223" y="111"/>
                  </a:lnTo>
                  <a:lnTo>
                    <a:pt x="445" y="111"/>
                  </a:lnTo>
                  <a:lnTo>
                    <a:pt x="445" y="56"/>
                  </a:lnTo>
                  <a:lnTo>
                    <a:pt x="445"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62" name="AutoShape 100">
              <a:extLst>
                <a:ext uri="{FF2B5EF4-FFF2-40B4-BE49-F238E27FC236}">
                  <a16:creationId xmlns:a16="http://schemas.microsoft.com/office/drawing/2014/main" id="{A2A2774D-C906-F8A5-94ED-1B6449711C15}"/>
                </a:ext>
              </a:extLst>
            </p:cNvPr>
            <p:cNvSpPr>
              <a:spLocks noChangeAspect="1" noChangeArrowheads="1"/>
            </p:cNvSpPr>
            <p:nvPr/>
          </p:nvSpPr>
          <p:spPr bwMode="auto">
            <a:xfrm rot="5400000">
              <a:off x="368" y="2634"/>
              <a:ext cx="40" cy="10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5940 w 21600"/>
                <a:gd name="T13" fmla="*/ 6023 h 21600"/>
                <a:gd name="T14" fmla="*/ 15660 w 21600"/>
                <a:gd name="T15" fmla="*/ 15577 h 21600"/>
              </a:gdLst>
              <a:ahLst/>
              <a:cxnLst>
                <a:cxn ang="T8">
                  <a:pos x="T0" y="T1"/>
                </a:cxn>
                <a:cxn ang="T9">
                  <a:pos x="T2" y="T3"/>
                </a:cxn>
                <a:cxn ang="T10">
                  <a:pos x="T4" y="T5"/>
                </a:cxn>
                <a:cxn ang="T11">
                  <a:pos x="T6" y="T7"/>
                </a:cxn>
              </a:cxnLst>
              <a:rect l="T12" t="T13" r="T14" b="T15"/>
              <a:pathLst>
                <a:path w="21600" h="21600">
                  <a:moveTo>
                    <a:pt x="0" y="0"/>
                  </a:moveTo>
                  <a:lnTo>
                    <a:pt x="8441" y="21600"/>
                  </a:lnTo>
                  <a:lnTo>
                    <a:pt x="13159"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63" name="Freeform 101">
              <a:extLst>
                <a:ext uri="{FF2B5EF4-FFF2-40B4-BE49-F238E27FC236}">
                  <a16:creationId xmlns:a16="http://schemas.microsoft.com/office/drawing/2014/main" id="{96880A8E-EEF2-75FF-759D-88691E8E8EFA}"/>
                </a:ext>
              </a:extLst>
            </p:cNvPr>
            <p:cNvSpPr>
              <a:spLocks noChangeAspect="1"/>
            </p:cNvSpPr>
            <p:nvPr/>
          </p:nvSpPr>
          <p:spPr bwMode="auto">
            <a:xfrm>
              <a:off x="1880" y="2666"/>
              <a:ext cx="273" cy="14"/>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64" name="Freeform 102">
              <a:extLst>
                <a:ext uri="{FF2B5EF4-FFF2-40B4-BE49-F238E27FC236}">
                  <a16:creationId xmlns:a16="http://schemas.microsoft.com/office/drawing/2014/main" id="{0B244813-9AF6-880C-29AE-6757AD91D51B}"/>
                </a:ext>
              </a:extLst>
            </p:cNvPr>
            <p:cNvSpPr>
              <a:spLocks noChangeAspect="1"/>
            </p:cNvSpPr>
            <p:nvPr/>
          </p:nvSpPr>
          <p:spPr bwMode="auto">
            <a:xfrm flipV="1">
              <a:off x="1880" y="2734"/>
              <a:ext cx="273" cy="13"/>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65" name="Rectangle 103">
              <a:extLst>
                <a:ext uri="{FF2B5EF4-FFF2-40B4-BE49-F238E27FC236}">
                  <a16:creationId xmlns:a16="http://schemas.microsoft.com/office/drawing/2014/main" id="{56A21B83-7D78-812D-4562-66B3D89FEC8C}"/>
                </a:ext>
              </a:extLst>
            </p:cNvPr>
            <p:cNvSpPr>
              <a:spLocks noChangeAspect="1" noChangeArrowheads="1"/>
            </p:cNvSpPr>
            <p:nvPr/>
          </p:nvSpPr>
          <p:spPr bwMode="auto">
            <a:xfrm>
              <a:off x="2016" y="2680"/>
              <a:ext cx="136" cy="54"/>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66" name="Rectangle 104">
              <a:extLst>
                <a:ext uri="{FF2B5EF4-FFF2-40B4-BE49-F238E27FC236}">
                  <a16:creationId xmlns:a16="http://schemas.microsoft.com/office/drawing/2014/main" id="{41E21084-B2A5-9148-C67A-F3AADF82394E}"/>
                </a:ext>
              </a:extLst>
            </p:cNvPr>
            <p:cNvSpPr>
              <a:spLocks noChangeAspect="1" noChangeArrowheads="1"/>
            </p:cNvSpPr>
            <p:nvPr/>
          </p:nvSpPr>
          <p:spPr bwMode="auto">
            <a:xfrm>
              <a:off x="1718" y="2475"/>
              <a:ext cx="39" cy="423"/>
            </a:xfrm>
            <a:prstGeom prst="rect">
              <a:avLst/>
            </a:pr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67" name="AutoShape 105">
              <a:extLst>
                <a:ext uri="{FF2B5EF4-FFF2-40B4-BE49-F238E27FC236}">
                  <a16:creationId xmlns:a16="http://schemas.microsoft.com/office/drawing/2014/main" id="{2B4399F0-1C13-0184-894E-79A845EA18A1}"/>
                </a:ext>
              </a:extLst>
            </p:cNvPr>
            <p:cNvSpPr>
              <a:spLocks noChangeAspect="1" noChangeArrowheads="1"/>
            </p:cNvSpPr>
            <p:nvPr/>
          </p:nvSpPr>
          <p:spPr bwMode="auto">
            <a:xfrm>
              <a:off x="1795" y="2514"/>
              <a:ext cx="384" cy="345"/>
            </a:xfrm>
            <a:prstGeom prst="roundRect">
              <a:avLst>
                <a:gd name="adj" fmla="val 11111"/>
              </a:avLst>
            </a:prstGeom>
            <a:gradFill rotWithShape="0">
              <a:gsLst>
                <a:gs pos="0">
                  <a:srgbClr val="CC0000"/>
                </a:gs>
                <a:gs pos="50000">
                  <a:srgbClr val="FF9933"/>
                </a:gs>
                <a:gs pos="100000">
                  <a:srgbClr val="CC00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68" name="AutoShape 106">
              <a:extLst>
                <a:ext uri="{FF2B5EF4-FFF2-40B4-BE49-F238E27FC236}">
                  <a16:creationId xmlns:a16="http://schemas.microsoft.com/office/drawing/2014/main" id="{A319E407-4552-FDF1-92FB-86DE27DF2DE9}"/>
                </a:ext>
              </a:extLst>
            </p:cNvPr>
            <p:cNvSpPr>
              <a:spLocks noChangeAspect="1" noChangeArrowheads="1"/>
            </p:cNvSpPr>
            <p:nvPr/>
          </p:nvSpPr>
          <p:spPr bwMode="auto">
            <a:xfrm rot="-5400000">
              <a:off x="1622" y="2610"/>
              <a:ext cx="423" cy="153"/>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757 w 21600"/>
                <a:gd name="T13" fmla="*/ 2824 h 21600"/>
                <a:gd name="T14" fmla="*/ 18843 w 21600"/>
                <a:gd name="T15" fmla="*/ 18776 h 21600"/>
              </a:gdLst>
              <a:ahLst/>
              <a:cxnLst>
                <a:cxn ang="T8">
                  <a:pos x="T0" y="T1"/>
                </a:cxn>
                <a:cxn ang="T9">
                  <a:pos x="T2" y="T3"/>
                </a:cxn>
                <a:cxn ang="T10">
                  <a:pos x="T4" y="T5"/>
                </a:cxn>
                <a:cxn ang="T11">
                  <a:pos x="T6" y="T7"/>
                </a:cxn>
              </a:cxnLst>
              <a:rect l="T12" t="T13" r="T14" b="T15"/>
              <a:pathLst>
                <a:path w="21600" h="21600">
                  <a:moveTo>
                    <a:pt x="0" y="0"/>
                  </a:moveTo>
                  <a:lnTo>
                    <a:pt x="1963" y="21600"/>
                  </a:lnTo>
                  <a:lnTo>
                    <a:pt x="19637" y="21600"/>
                  </a:lnTo>
                  <a:lnTo>
                    <a:pt x="21600" y="0"/>
                  </a:lnTo>
                  <a:lnTo>
                    <a:pt x="0" y="0"/>
                  </a:lnTo>
                  <a:close/>
                </a:path>
              </a:pathLst>
            </a:cu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69" name="Rectangle 107">
              <a:extLst>
                <a:ext uri="{FF2B5EF4-FFF2-40B4-BE49-F238E27FC236}">
                  <a16:creationId xmlns:a16="http://schemas.microsoft.com/office/drawing/2014/main" id="{B4BE0550-6A54-38B9-CE0B-F158FCE9C6C8}"/>
                </a:ext>
              </a:extLst>
            </p:cNvPr>
            <p:cNvSpPr>
              <a:spLocks noChangeAspect="1" noChangeArrowheads="1"/>
            </p:cNvSpPr>
            <p:nvPr/>
          </p:nvSpPr>
          <p:spPr bwMode="auto">
            <a:xfrm>
              <a:off x="1565" y="2475"/>
              <a:ext cx="38" cy="423"/>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523372" name="Rectangle 108">
              <a:extLst>
                <a:ext uri="{FF2B5EF4-FFF2-40B4-BE49-F238E27FC236}">
                  <a16:creationId xmlns:a16="http://schemas.microsoft.com/office/drawing/2014/main" id="{6DF94158-69A5-9835-AD3E-72A949C7FE70}"/>
                </a:ext>
              </a:extLst>
            </p:cNvPr>
            <p:cNvSpPr>
              <a:spLocks noChangeAspect="1" noChangeArrowheads="1"/>
            </p:cNvSpPr>
            <p:nvPr/>
          </p:nvSpPr>
          <p:spPr bwMode="auto">
            <a:xfrm>
              <a:off x="1641" y="2456"/>
              <a:ext cx="80" cy="461"/>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grpSp>
          <p:nvGrpSpPr>
            <p:cNvPr id="8271" name="Group 109">
              <a:extLst>
                <a:ext uri="{FF2B5EF4-FFF2-40B4-BE49-F238E27FC236}">
                  <a16:creationId xmlns:a16="http://schemas.microsoft.com/office/drawing/2014/main" id="{8D858E02-31A2-F724-DA42-D88D0FF8E8C9}"/>
                </a:ext>
              </a:extLst>
            </p:cNvPr>
            <p:cNvGrpSpPr>
              <a:grpSpLocks noChangeAspect="1"/>
            </p:cNvGrpSpPr>
            <p:nvPr/>
          </p:nvGrpSpPr>
          <p:grpSpPr bwMode="auto">
            <a:xfrm>
              <a:off x="835" y="2474"/>
              <a:ext cx="77" cy="422"/>
              <a:chOff x="2016" y="2448"/>
              <a:chExt cx="144" cy="576"/>
            </a:xfrm>
          </p:grpSpPr>
          <p:sp>
            <p:nvSpPr>
              <p:cNvPr id="523374" name="Rectangle 110">
                <a:extLst>
                  <a:ext uri="{FF2B5EF4-FFF2-40B4-BE49-F238E27FC236}">
                    <a16:creationId xmlns:a16="http://schemas.microsoft.com/office/drawing/2014/main" id="{E7F4AF70-5456-3CD9-BD5C-9B16B7332985}"/>
                  </a:ext>
                </a:extLst>
              </p:cNvPr>
              <p:cNvSpPr>
                <a:spLocks noChangeAspect="1" noChangeArrowheads="1"/>
              </p:cNvSpPr>
              <p:nvPr/>
            </p:nvSpPr>
            <p:spPr bwMode="auto">
              <a:xfrm>
                <a:off x="2064" y="2448"/>
                <a:ext cx="97" cy="574"/>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523375" name="AutoShape 111">
                <a:extLst>
                  <a:ext uri="{FF2B5EF4-FFF2-40B4-BE49-F238E27FC236}">
                    <a16:creationId xmlns:a16="http://schemas.microsoft.com/office/drawing/2014/main" id="{040361E9-89D9-4896-21B5-561BB3C7F08F}"/>
                  </a:ext>
                </a:extLst>
              </p:cNvPr>
              <p:cNvSpPr>
                <a:spLocks noChangeAspect="1" noChangeArrowheads="1"/>
              </p:cNvSpPr>
              <p:nvPr/>
            </p:nvSpPr>
            <p:spPr bwMode="auto">
              <a:xfrm rot="5400000">
                <a:off x="1753" y="2711"/>
                <a:ext cx="574" cy="48"/>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grpSp>
        <p:sp>
          <p:nvSpPr>
            <p:cNvPr id="8272" name="Rectangle 112">
              <a:extLst>
                <a:ext uri="{FF2B5EF4-FFF2-40B4-BE49-F238E27FC236}">
                  <a16:creationId xmlns:a16="http://schemas.microsoft.com/office/drawing/2014/main" id="{8FE69124-B798-AB06-A497-F3CA3CDDED0A}"/>
                </a:ext>
              </a:extLst>
            </p:cNvPr>
            <p:cNvSpPr>
              <a:spLocks noChangeAspect="1" noChangeArrowheads="1"/>
            </p:cNvSpPr>
            <p:nvPr/>
          </p:nvSpPr>
          <p:spPr bwMode="auto">
            <a:xfrm>
              <a:off x="912" y="2474"/>
              <a:ext cx="38" cy="422"/>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73" name="AutoShape 113">
              <a:extLst>
                <a:ext uri="{FF2B5EF4-FFF2-40B4-BE49-F238E27FC236}">
                  <a16:creationId xmlns:a16="http://schemas.microsoft.com/office/drawing/2014/main" id="{CC2EF5F2-C9A2-A69E-77B2-47E9FDF53443}"/>
                </a:ext>
              </a:extLst>
            </p:cNvPr>
            <p:cNvSpPr>
              <a:spLocks noChangeAspect="1" noChangeArrowheads="1"/>
            </p:cNvSpPr>
            <p:nvPr/>
          </p:nvSpPr>
          <p:spPr bwMode="auto">
            <a:xfrm rot="5400000">
              <a:off x="739" y="2668"/>
              <a:ext cx="153" cy="38"/>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259 w 21600"/>
                <a:gd name="T13" fmla="*/ 2274 h 21600"/>
                <a:gd name="T14" fmla="*/ 19341 w 21600"/>
                <a:gd name="T15" fmla="*/ 19326 h 21600"/>
              </a:gdLst>
              <a:ahLst/>
              <a:cxnLst>
                <a:cxn ang="T8">
                  <a:pos x="T0" y="T1"/>
                </a:cxn>
                <a:cxn ang="T9">
                  <a:pos x="T2" y="T3"/>
                </a:cxn>
                <a:cxn ang="T10">
                  <a:pos x="T4" y="T5"/>
                </a:cxn>
                <a:cxn ang="T11">
                  <a:pos x="T6" y="T7"/>
                </a:cxn>
              </a:cxnLst>
              <a:rect l="T12" t="T13" r="T14" b="T15"/>
              <a:pathLst>
                <a:path w="21600" h="21600">
                  <a:moveTo>
                    <a:pt x="0" y="0"/>
                  </a:moveTo>
                  <a:lnTo>
                    <a:pt x="824" y="21600"/>
                  </a:lnTo>
                  <a:lnTo>
                    <a:pt x="20776"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74" name="Freeform 114">
              <a:extLst>
                <a:ext uri="{FF2B5EF4-FFF2-40B4-BE49-F238E27FC236}">
                  <a16:creationId xmlns:a16="http://schemas.microsoft.com/office/drawing/2014/main" id="{049925BC-8FC8-5016-8B01-909445D82FE2}"/>
                </a:ext>
              </a:extLst>
            </p:cNvPr>
            <p:cNvSpPr>
              <a:spLocks noChangeAspect="1"/>
            </p:cNvSpPr>
            <p:nvPr/>
          </p:nvSpPr>
          <p:spPr bwMode="auto">
            <a:xfrm>
              <a:off x="950" y="2477"/>
              <a:ext cx="615" cy="419"/>
            </a:xfrm>
            <a:custGeom>
              <a:avLst/>
              <a:gdLst>
                <a:gd name="T0" fmla="*/ 0 w 7545"/>
                <a:gd name="T1" fmla="*/ 0 h 4948"/>
                <a:gd name="T2" fmla="*/ 0 w 7545"/>
                <a:gd name="T3" fmla="*/ 0 h 4948"/>
                <a:gd name="T4" fmla="*/ 0 w 7545"/>
                <a:gd name="T5" fmla="*/ 0 h 4948"/>
                <a:gd name="T6" fmla="*/ 0 w 7545"/>
                <a:gd name="T7" fmla="*/ 0 h 4948"/>
                <a:gd name="T8" fmla="*/ 0 w 7545"/>
                <a:gd name="T9" fmla="*/ 0 h 4948"/>
                <a:gd name="T10" fmla="*/ 0 w 7545"/>
                <a:gd name="T11" fmla="*/ 0 h 4948"/>
                <a:gd name="T12" fmla="*/ 0 w 7545"/>
                <a:gd name="T13" fmla="*/ 0 h 4948"/>
                <a:gd name="T14" fmla="*/ 0 w 7545"/>
                <a:gd name="T15" fmla="*/ 0 h 4948"/>
                <a:gd name="T16" fmla="*/ 0 w 7545"/>
                <a:gd name="T17" fmla="*/ 0 h 4948"/>
                <a:gd name="T18" fmla="*/ 0 w 7545"/>
                <a:gd name="T19" fmla="*/ 0 h 4948"/>
                <a:gd name="T20" fmla="*/ 0 w 7545"/>
                <a:gd name="T21" fmla="*/ 0 h 4948"/>
                <a:gd name="T22" fmla="*/ 0 w 7545"/>
                <a:gd name="T23" fmla="*/ 0 h 4948"/>
                <a:gd name="T24" fmla="*/ 0 w 7545"/>
                <a:gd name="T25" fmla="*/ 0 h 4948"/>
                <a:gd name="T26" fmla="*/ 0 w 7545"/>
                <a:gd name="T27" fmla="*/ 0 h 4948"/>
                <a:gd name="T28" fmla="*/ 0 w 7545"/>
                <a:gd name="T29" fmla="*/ 0 h 4948"/>
                <a:gd name="T30" fmla="*/ 0 w 7545"/>
                <a:gd name="T31" fmla="*/ 0 h 4948"/>
                <a:gd name="T32" fmla="*/ 0 w 7545"/>
                <a:gd name="T33" fmla="*/ 0 h 4948"/>
                <a:gd name="T34" fmla="*/ 0 w 7545"/>
                <a:gd name="T35" fmla="*/ 0 h 4948"/>
                <a:gd name="T36" fmla="*/ 0 w 7545"/>
                <a:gd name="T37" fmla="*/ 0 h 4948"/>
                <a:gd name="T38" fmla="*/ 0 w 7545"/>
                <a:gd name="T39" fmla="*/ 0 h 4948"/>
                <a:gd name="T40" fmla="*/ 0 w 7545"/>
                <a:gd name="T41" fmla="*/ 0 h 4948"/>
                <a:gd name="T42" fmla="*/ 0 w 7545"/>
                <a:gd name="T43" fmla="*/ 0 h 4948"/>
                <a:gd name="T44" fmla="*/ 0 w 7545"/>
                <a:gd name="T45" fmla="*/ 0 h 4948"/>
                <a:gd name="T46" fmla="*/ 0 w 7545"/>
                <a:gd name="T47" fmla="*/ 0 h 4948"/>
                <a:gd name="T48" fmla="*/ 0 w 7545"/>
                <a:gd name="T49" fmla="*/ 0 h 4948"/>
                <a:gd name="T50" fmla="*/ 0 w 7545"/>
                <a:gd name="T51" fmla="*/ 0 h 4948"/>
                <a:gd name="T52" fmla="*/ 0 w 7545"/>
                <a:gd name="T53" fmla="*/ 0 h 4948"/>
                <a:gd name="T54" fmla="*/ 0 w 7545"/>
                <a:gd name="T55" fmla="*/ 0 h 4948"/>
                <a:gd name="T56" fmla="*/ 0 w 7545"/>
                <a:gd name="T57" fmla="*/ 0 h 4948"/>
                <a:gd name="T58" fmla="*/ 0 w 7545"/>
                <a:gd name="T59" fmla="*/ 0 h 4948"/>
                <a:gd name="T60" fmla="*/ 0 w 7545"/>
                <a:gd name="T61" fmla="*/ 0 h 4948"/>
                <a:gd name="T62" fmla="*/ 0 w 7545"/>
                <a:gd name="T63" fmla="*/ 0 h 4948"/>
                <a:gd name="T64" fmla="*/ 0 w 7545"/>
                <a:gd name="T65" fmla="*/ 0 h 4948"/>
                <a:gd name="T66" fmla="*/ 0 w 7545"/>
                <a:gd name="T67" fmla="*/ 0 h 4948"/>
                <a:gd name="T68" fmla="*/ 0 w 7545"/>
                <a:gd name="T69" fmla="*/ 0 h 4948"/>
                <a:gd name="T70" fmla="*/ 0 w 7545"/>
                <a:gd name="T71" fmla="*/ 0 h 4948"/>
                <a:gd name="T72" fmla="*/ 0 w 7545"/>
                <a:gd name="T73" fmla="*/ 0 h 4948"/>
                <a:gd name="T74" fmla="*/ 0 w 7545"/>
                <a:gd name="T75" fmla="*/ 0 h 4948"/>
                <a:gd name="T76" fmla="*/ 0 w 7545"/>
                <a:gd name="T77" fmla="*/ 0 h 4948"/>
                <a:gd name="T78" fmla="*/ 0 w 7545"/>
                <a:gd name="T79" fmla="*/ 0 h 4948"/>
                <a:gd name="T80" fmla="*/ 0 w 7545"/>
                <a:gd name="T81" fmla="*/ 0 h 4948"/>
                <a:gd name="T82" fmla="*/ 0 w 7545"/>
                <a:gd name="T83" fmla="*/ 0 h 4948"/>
                <a:gd name="T84" fmla="*/ 0 w 7545"/>
                <a:gd name="T85" fmla="*/ 0 h 4948"/>
                <a:gd name="T86" fmla="*/ 0 w 7545"/>
                <a:gd name="T87" fmla="*/ 0 h 4948"/>
                <a:gd name="T88" fmla="*/ 0 w 7545"/>
                <a:gd name="T89" fmla="*/ 0 h 4948"/>
                <a:gd name="T90" fmla="*/ 0 w 7545"/>
                <a:gd name="T91" fmla="*/ 0 h 4948"/>
                <a:gd name="T92" fmla="*/ 0 w 7545"/>
                <a:gd name="T93" fmla="*/ 0 h 4948"/>
                <a:gd name="T94" fmla="*/ 0 w 7545"/>
                <a:gd name="T95" fmla="*/ 0 h 4948"/>
                <a:gd name="T96" fmla="*/ 0 w 7545"/>
                <a:gd name="T97" fmla="*/ 0 h 4948"/>
                <a:gd name="T98" fmla="*/ 0 w 7545"/>
                <a:gd name="T99" fmla="*/ 0 h 4948"/>
                <a:gd name="T100" fmla="*/ 0 w 7545"/>
                <a:gd name="T101" fmla="*/ 0 h 4948"/>
                <a:gd name="T102" fmla="*/ 0 w 7545"/>
                <a:gd name="T103" fmla="*/ 0 h 4948"/>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7545" h="4948">
                  <a:moveTo>
                    <a:pt x="2" y="4936"/>
                  </a:moveTo>
                  <a:lnTo>
                    <a:pt x="2" y="1"/>
                  </a:lnTo>
                  <a:lnTo>
                    <a:pt x="945" y="950"/>
                  </a:lnTo>
                  <a:lnTo>
                    <a:pt x="946" y="949"/>
                  </a:lnTo>
                  <a:lnTo>
                    <a:pt x="1061" y="1053"/>
                  </a:lnTo>
                  <a:lnTo>
                    <a:pt x="1188" y="1142"/>
                  </a:lnTo>
                  <a:lnTo>
                    <a:pt x="1322" y="1215"/>
                  </a:lnTo>
                  <a:lnTo>
                    <a:pt x="1465" y="1272"/>
                  </a:lnTo>
                  <a:lnTo>
                    <a:pt x="1611" y="1312"/>
                  </a:lnTo>
                  <a:lnTo>
                    <a:pt x="1763" y="1336"/>
                  </a:lnTo>
                  <a:lnTo>
                    <a:pt x="1841" y="1341"/>
                  </a:lnTo>
                  <a:lnTo>
                    <a:pt x="1880" y="1341"/>
                  </a:lnTo>
                  <a:lnTo>
                    <a:pt x="1919" y="1342"/>
                  </a:lnTo>
                  <a:lnTo>
                    <a:pt x="2075" y="1329"/>
                  </a:lnTo>
                  <a:lnTo>
                    <a:pt x="2076" y="1330"/>
                  </a:lnTo>
                  <a:lnTo>
                    <a:pt x="5848" y="761"/>
                  </a:lnTo>
                  <a:lnTo>
                    <a:pt x="5848" y="760"/>
                  </a:lnTo>
                  <a:lnTo>
                    <a:pt x="6078" y="717"/>
                  </a:lnTo>
                  <a:lnTo>
                    <a:pt x="6305" y="658"/>
                  </a:lnTo>
                  <a:lnTo>
                    <a:pt x="6528" y="584"/>
                  </a:lnTo>
                  <a:lnTo>
                    <a:pt x="6746" y="495"/>
                  </a:lnTo>
                  <a:lnTo>
                    <a:pt x="6956" y="393"/>
                  </a:lnTo>
                  <a:lnTo>
                    <a:pt x="7161" y="276"/>
                  </a:lnTo>
                  <a:lnTo>
                    <a:pt x="7356" y="146"/>
                  </a:lnTo>
                  <a:lnTo>
                    <a:pt x="7545" y="0"/>
                  </a:lnTo>
                  <a:lnTo>
                    <a:pt x="7544" y="4"/>
                  </a:lnTo>
                  <a:lnTo>
                    <a:pt x="7544" y="4939"/>
                  </a:lnTo>
                  <a:lnTo>
                    <a:pt x="7543" y="4948"/>
                  </a:lnTo>
                  <a:lnTo>
                    <a:pt x="7356" y="4805"/>
                  </a:lnTo>
                  <a:lnTo>
                    <a:pt x="7160" y="4675"/>
                  </a:lnTo>
                  <a:lnTo>
                    <a:pt x="6956" y="4559"/>
                  </a:lnTo>
                  <a:lnTo>
                    <a:pt x="6745" y="4455"/>
                  </a:lnTo>
                  <a:lnTo>
                    <a:pt x="6529" y="4367"/>
                  </a:lnTo>
                  <a:lnTo>
                    <a:pt x="6305" y="4292"/>
                  </a:lnTo>
                  <a:lnTo>
                    <a:pt x="6078" y="4234"/>
                  </a:lnTo>
                  <a:lnTo>
                    <a:pt x="5846" y="4188"/>
                  </a:lnTo>
                  <a:lnTo>
                    <a:pt x="5846" y="4187"/>
                  </a:lnTo>
                  <a:lnTo>
                    <a:pt x="2074" y="3618"/>
                  </a:lnTo>
                  <a:lnTo>
                    <a:pt x="2073" y="3619"/>
                  </a:lnTo>
                  <a:lnTo>
                    <a:pt x="1920" y="3607"/>
                  </a:lnTo>
                  <a:lnTo>
                    <a:pt x="1843" y="3606"/>
                  </a:lnTo>
                  <a:lnTo>
                    <a:pt x="1804" y="3607"/>
                  </a:lnTo>
                  <a:lnTo>
                    <a:pt x="1764" y="3611"/>
                  </a:lnTo>
                  <a:lnTo>
                    <a:pt x="1613" y="3632"/>
                  </a:lnTo>
                  <a:lnTo>
                    <a:pt x="1465" y="3673"/>
                  </a:lnTo>
                  <a:lnTo>
                    <a:pt x="1323" y="3729"/>
                  </a:lnTo>
                  <a:lnTo>
                    <a:pt x="1188" y="3804"/>
                  </a:lnTo>
                  <a:lnTo>
                    <a:pt x="1061" y="3892"/>
                  </a:lnTo>
                  <a:lnTo>
                    <a:pt x="944" y="3999"/>
                  </a:lnTo>
                  <a:lnTo>
                    <a:pt x="943" y="3998"/>
                  </a:lnTo>
                  <a:lnTo>
                    <a:pt x="0" y="4947"/>
                  </a:lnTo>
                  <a:lnTo>
                    <a:pt x="2" y="4936"/>
                  </a:lnTo>
                  <a:close/>
                </a:path>
              </a:pathLst>
            </a:custGeom>
            <a:gradFill rotWithShape="0">
              <a:gsLst>
                <a:gs pos="0">
                  <a:srgbClr val="000000"/>
                </a:gs>
                <a:gs pos="50000">
                  <a:srgbClr val="969696"/>
                </a:gs>
                <a:gs pos="100000">
                  <a:srgbClr val="000000"/>
                </a:gs>
              </a:gsLst>
              <a:lin ang="5400000" scaled="1"/>
            </a:gra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23379" name="AutoShape 115">
              <a:extLst>
                <a:ext uri="{FF2B5EF4-FFF2-40B4-BE49-F238E27FC236}">
                  <a16:creationId xmlns:a16="http://schemas.microsoft.com/office/drawing/2014/main" id="{D26EA8F3-EBE8-7529-860F-9E6614509B75}"/>
                </a:ext>
              </a:extLst>
            </p:cNvPr>
            <p:cNvSpPr>
              <a:spLocks noChangeAspect="1" noChangeArrowheads="1"/>
            </p:cNvSpPr>
            <p:nvPr/>
          </p:nvSpPr>
          <p:spPr bwMode="auto">
            <a:xfrm rot="5400000">
              <a:off x="1391" y="2662"/>
              <a:ext cx="461" cy="38"/>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8276" name="Line 116">
              <a:extLst>
                <a:ext uri="{FF2B5EF4-FFF2-40B4-BE49-F238E27FC236}">
                  <a16:creationId xmlns:a16="http://schemas.microsoft.com/office/drawing/2014/main" id="{CBED2EA4-D9B1-3E80-2017-B64A9ECBCB1C}"/>
                </a:ext>
              </a:extLst>
            </p:cNvPr>
            <p:cNvSpPr>
              <a:spLocks noChangeAspect="1" noChangeShapeType="1"/>
            </p:cNvSpPr>
            <p:nvPr/>
          </p:nvSpPr>
          <p:spPr bwMode="auto">
            <a:xfrm>
              <a:off x="912" y="2687"/>
              <a:ext cx="691"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77" name="Line 117">
              <a:extLst>
                <a:ext uri="{FF2B5EF4-FFF2-40B4-BE49-F238E27FC236}">
                  <a16:creationId xmlns:a16="http://schemas.microsoft.com/office/drawing/2014/main" id="{D1F02EB6-5EE6-4504-8372-65D45BEC92B0}"/>
                </a:ext>
              </a:extLst>
            </p:cNvPr>
            <p:cNvSpPr>
              <a:spLocks noChangeAspect="1" noChangeShapeType="1"/>
            </p:cNvSpPr>
            <p:nvPr/>
          </p:nvSpPr>
          <p:spPr bwMode="auto">
            <a:xfrm>
              <a:off x="797" y="2687"/>
              <a:ext cx="38"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8197" name="Text Box 124">
            <a:extLst>
              <a:ext uri="{FF2B5EF4-FFF2-40B4-BE49-F238E27FC236}">
                <a16:creationId xmlns:a16="http://schemas.microsoft.com/office/drawing/2014/main" id="{5EEDA49E-1D80-ECC7-9FFF-371009E4153D}"/>
              </a:ext>
            </a:extLst>
          </p:cNvPr>
          <p:cNvSpPr txBox="1">
            <a:spLocks noChangeArrowheads="1"/>
          </p:cNvSpPr>
          <p:nvPr/>
        </p:nvSpPr>
        <p:spPr bwMode="auto">
          <a:xfrm>
            <a:off x="4184650" y="3772178"/>
            <a:ext cx="2582758" cy="36933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COMBUSTIBLE CASE</a:t>
            </a:r>
          </a:p>
        </p:txBody>
      </p:sp>
      <p:sp>
        <p:nvSpPr>
          <p:cNvPr id="8198" name="Text Box 125">
            <a:extLst>
              <a:ext uri="{FF2B5EF4-FFF2-40B4-BE49-F238E27FC236}">
                <a16:creationId xmlns:a16="http://schemas.microsoft.com/office/drawing/2014/main" id="{94792C09-C559-8AFF-29F5-DFC7BC5A9BE3}"/>
              </a:ext>
            </a:extLst>
          </p:cNvPr>
          <p:cNvSpPr txBox="1">
            <a:spLocks noChangeArrowheads="1"/>
          </p:cNvSpPr>
          <p:nvPr/>
        </p:nvSpPr>
        <p:spPr bwMode="auto">
          <a:xfrm>
            <a:off x="4983163" y="5598597"/>
            <a:ext cx="1223412" cy="36933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END CAP</a:t>
            </a:r>
          </a:p>
        </p:txBody>
      </p:sp>
      <p:sp>
        <p:nvSpPr>
          <p:cNvPr id="8199" name="Text Box 126">
            <a:extLst>
              <a:ext uri="{FF2B5EF4-FFF2-40B4-BE49-F238E27FC236}">
                <a16:creationId xmlns:a16="http://schemas.microsoft.com/office/drawing/2014/main" id="{4259C94B-99A8-D428-059D-C10AF1A74C36}"/>
              </a:ext>
            </a:extLst>
          </p:cNvPr>
          <p:cNvSpPr txBox="1">
            <a:spLocks noChangeArrowheads="1"/>
          </p:cNvSpPr>
          <p:nvPr/>
        </p:nvSpPr>
        <p:spPr bwMode="auto">
          <a:xfrm>
            <a:off x="7027863" y="3725347"/>
            <a:ext cx="2505814" cy="36933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STICK PROPELLANT</a:t>
            </a:r>
          </a:p>
        </p:txBody>
      </p:sp>
      <p:sp>
        <p:nvSpPr>
          <p:cNvPr id="8200" name="Text Box 127">
            <a:extLst>
              <a:ext uri="{FF2B5EF4-FFF2-40B4-BE49-F238E27FC236}">
                <a16:creationId xmlns:a16="http://schemas.microsoft.com/office/drawing/2014/main" id="{350B126E-EBA7-29D2-820E-205A90D2A2CE}"/>
              </a:ext>
            </a:extLst>
          </p:cNvPr>
          <p:cNvSpPr txBox="1">
            <a:spLocks noChangeArrowheads="1"/>
          </p:cNvSpPr>
          <p:nvPr/>
        </p:nvSpPr>
        <p:spPr bwMode="auto">
          <a:xfrm>
            <a:off x="8856663" y="5491849"/>
            <a:ext cx="1120820" cy="646331"/>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IGNITER</a:t>
            </a:r>
          </a:p>
          <a:p>
            <a:pPr eaLnBrk="0" fontAlgn="base" hangingPunct="0">
              <a:spcBef>
                <a:spcPct val="0"/>
              </a:spcBef>
              <a:spcAft>
                <a:spcPct val="0"/>
              </a:spcAft>
            </a:pPr>
            <a:r>
              <a:rPr lang="en-GB" altLang="en-US" b="1">
                <a:solidFill>
                  <a:srgbClr val="FFFFFF"/>
                </a:solidFill>
              </a:rPr>
              <a:t>PAD</a:t>
            </a:r>
          </a:p>
        </p:txBody>
      </p:sp>
      <p:sp>
        <p:nvSpPr>
          <p:cNvPr id="8201" name="Line 131">
            <a:extLst>
              <a:ext uri="{FF2B5EF4-FFF2-40B4-BE49-F238E27FC236}">
                <a16:creationId xmlns:a16="http://schemas.microsoft.com/office/drawing/2014/main" id="{561A1A50-5FFC-878C-933C-9D8FE401F73A}"/>
              </a:ext>
            </a:extLst>
          </p:cNvPr>
          <p:cNvSpPr>
            <a:spLocks noChangeShapeType="1"/>
          </p:cNvSpPr>
          <p:nvPr/>
        </p:nvSpPr>
        <p:spPr bwMode="auto">
          <a:xfrm flipH="1">
            <a:off x="7412039" y="4051301"/>
            <a:ext cx="168275" cy="715963"/>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02" name="Line 132">
            <a:extLst>
              <a:ext uri="{FF2B5EF4-FFF2-40B4-BE49-F238E27FC236}">
                <a16:creationId xmlns:a16="http://schemas.microsoft.com/office/drawing/2014/main" id="{918E4FE0-B9E0-05FC-C2F0-7BD0F202B256}"/>
              </a:ext>
            </a:extLst>
          </p:cNvPr>
          <p:cNvSpPr>
            <a:spLocks noChangeShapeType="1"/>
          </p:cNvSpPr>
          <p:nvPr/>
        </p:nvSpPr>
        <p:spPr bwMode="auto">
          <a:xfrm>
            <a:off x="5924551" y="4127500"/>
            <a:ext cx="244475" cy="349250"/>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03" name="Line 133">
            <a:extLst>
              <a:ext uri="{FF2B5EF4-FFF2-40B4-BE49-F238E27FC236}">
                <a16:creationId xmlns:a16="http://schemas.microsoft.com/office/drawing/2014/main" id="{F4D70E4F-8A4B-6FAE-E83B-360AA9472C96}"/>
              </a:ext>
            </a:extLst>
          </p:cNvPr>
          <p:cNvSpPr>
            <a:spLocks noChangeShapeType="1"/>
          </p:cNvSpPr>
          <p:nvPr/>
        </p:nvSpPr>
        <p:spPr bwMode="auto">
          <a:xfrm flipV="1">
            <a:off x="5748339" y="5092700"/>
            <a:ext cx="153987" cy="539750"/>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04" name="Line 134">
            <a:extLst>
              <a:ext uri="{FF2B5EF4-FFF2-40B4-BE49-F238E27FC236}">
                <a16:creationId xmlns:a16="http://schemas.microsoft.com/office/drawing/2014/main" id="{337B939C-3996-F920-F3E5-2E2D26A1A027}"/>
              </a:ext>
            </a:extLst>
          </p:cNvPr>
          <p:cNvSpPr>
            <a:spLocks noChangeShapeType="1"/>
          </p:cNvSpPr>
          <p:nvPr/>
        </p:nvSpPr>
        <p:spPr bwMode="auto">
          <a:xfrm flipH="1" flipV="1">
            <a:off x="8691563" y="4826000"/>
            <a:ext cx="309562" cy="641350"/>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05" name="Text Box 153">
            <a:extLst>
              <a:ext uri="{FF2B5EF4-FFF2-40B4-BE49-F238E27FC236}">
                <a16:creationId xmlns:a16="http://schemas.microsoft.com/office/drawing/2014/main" id="{9945AF1E-B8F9-A2D9-07B4-CB0334CCF72B}"/>
              </a:ext>
            </a:extLst>
          </p:cNvPr>
          <p:cNvSpPr txBox="1">
            <a:spLocks noChangeArrowheads="1"/>
          </p:cNvSpPr>
          <p:nvPr/>
        </p:nvSpPr>
        <p:spPr bwMode="auto">
          <a:xfrm>
            <a:off x="1706563" y="4381501"/>
            <a:ext cx="1257300" cy="1006475"/>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Separate</a:t>
            </a:r>
          </a:p>
          <a:p>
            <a:pPr eaLnBrk="0" fontAlgn="base" hangingPunct="0">
              <a:spcBef>
                <a:spcPct val="0"/>
              </a:spcBef>
              <a:spcAft>
                <a:spcPct val="0"/>
              </a:spcAft>
            </a:pPr>
            <a:r>
              <a:rPr lang="en-GB" altLang="en-US" sz="2000" b="1">
                <a:solidFill>
                  <a:srgbClr val="FFFFFF"/>
                </a:solidFill>
              </a:rPr>
              <a:t> loading</a:t>
            </a:r>
          </a:p>
          <a:p>
            <a:pPr eaLnBrk="0" fontAlgn="base" hangingPunct="0">
              <a:spcBef>
                <a:spcPct val="0"/>
              </a:spcBef>
              <a:spcAft>
                <a:spcPct val="0"/>
              </a:spcAft>
            </a:pPr>
            <a:r>
              <a:rPr lang="en-GB" altLang="en-US" sz="2000" b="1">
                <a:solidFill>
                  <a:srgbClr val="FFFFFF"/>
                </a:solidFill>
              </a:rPr>
              <a:t>round</a:t>
            </a:r>
          </a:p>
        </p:txBody>
      </p:sp>
      <p:grpSp>
        <p:nvGrpSpPr>
          <p:cNvPr id="8206" name="Group 158">
            <a:extLst>
              <a:ext uri="{FF2B5EF4-FFF2-40B4-BE49-F238E27FC236}">
                <a16:creationId xmlns:a16="http://schemas.microsoft.com/office/drawing/2014/main" id="{60F1A1CB-3630-6857-7016-941B16D16A6D}"/>
              </a:ext>
            </a:extLst>
          </p:cNvPr>
          <p:cNvGrpSpPr>
            <a:grpSpLocks noChangeAspect="1"/>
          </p:cNvGrpSpPr>
          <p:nvPr/>
        </p:nvGrpSpPr>
        <p:grpSpPr bwMode="auto">
          <a:xfrm>
            <a:off x="9102726" y="4743450"/>
            <a:ext cx="498475" cy="147638"/>
            <a:chOff x="2448" y="2832"/>
            <a:chExt cx="2208" cy="576"/>
          </a:xfrm>
        </p:grpSpPr>
        <p:sp>
          <p:nvSpPr>
            <p:cNvPr id="8248" name="Rectangle 159">
              <a:extLst>
                <a:ext uri="{FF2B5EF4-FFF2-40B4-BE49-F238E27FC236}">
                  <a16:creationId xmlns:a16="http://schemas.microsoft.com/office/drawing/2014/main" id="{FA785C60-C589-8373-607E-2E41E98AABFF}"/>
                </a:ext>
              </a:extLst>
            </p:cNvPr>
            <p:cNvSpPr>
              <a:spLocks noChangeAspect="1" noChangeArrowheads="1"/>
            </p:cNvSpPr>
            <p:nvPr/>
          </p:nvSpPr>
          <p:spPr bwMode="auto">
            <a:xfrm>
              <a:off x="4272" y="2976"/>
              <a:ext cx="384" cy="288"/>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49" name="Rectangle 160">
              <a:extLst>
                <a:ext uri="{FF2B5EF4-FFF2-40B4-BE49-F238E27FC236}">
                  <a16:creationId xmlns:a16="http://schemas.microsoft.com/office/drawing/2014/main" id="{1E612A5C-D1F2-07B5-F6EE-98CA520D9066}"/>
                </a:ext>
              </a:extLst>
            </p:cNvPr>
            <p:cNvSpPr>
              <a:spLocks noChangeAspect="1" noChangeArrowheads="1"/>
            </p:cNvSpPr>
            <p:nvPr/>
          </p:nvSpPr>
          <p:spPr bwMode="auto">
            <a:xfrm>
              <a:off x="4464" y="3072"/>
              <a:ext cx="192" cy="96"/>
            </a:xfrm>
            <a:prstGeom prst="rect">
              <a:avLst/>
            </a:prstGeom>
            <a:solidFill>
              <a:srgbClr val="0000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50" name="Rectangle 161">
              <a:extLst>
                <a:ext uri="{FF2B5EF4-FFF2-40B4-BE49-F238E27FC236}">
                  <a16:creationId xmlns:a16="http://schemas.microsoft.com/office/drawing/2014/main" id="{506699D8-0228-58F3-066A-D098C67C1DD3}"/>
                </a:ext>
              </a:extLst>
            </p:cNvPr>
            <p:cNvSpPr>
              <a:spLocks noChangeAspect="1" noChangeArrowheads="1"/>
            </p:cNvSpPr>
            <p:nvPr/>
          </p:nvSpPr>
          <p:spPr bwMode="auto">
            <a:xfrm>
              <a:off x="4272" y="3072"/>
              <a:ext cx="192" cy="96"/>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51" name="Freeform 162" descr="Large confetti">
              <a:extLst>
                <a:ext uri="{FF2B5EF4-FFF2-40B4-BE49-F238E27FC236}">
                  <a16:creationId xmlns:a16="http://schemas.microsoft.com/office/drawing/2014/main" id="{60834D20-AC4D-F8AA-731F-6DF5039C97F2}"/>
                </a:ext>
              </a:extLst>
            </p:cNvPr>
            <p:cNvSpPr>
              <a:spLocks noChangeAspect="1"/>
            </p:cNvSpPr>
            <p:nvPr/>
          </p:nvSpPr>
          <p:spPr bwMode="auto">
            <a:xfrm>
              <a:off x="2448" y="2880"/>
              <a:ext cx="1824" cy="480"/>
            </a:xfrm>
            <a:custGeom>
              <a:avLst/>
              <a:gdLst>
                <a:gd name="T0" fmla="*/ 0 w 1824"/>
                <a:gd name="T1" fmla="*/ 96 h 480"/>
                <a:gd name="T2" fmla="*/ 192 w 1824"/>
                <a:gd name="T3" fmla="*/ 96 h 480"/>
                <a:gd name="T4" fmla="*/ 384 w 1824"/>
                <a:gd name="T5" fmla="*/ 48 h 480"/>
                <a:gd name="T6" fmla="*/ 1680 w 1824"/>
                <a:gd name="T7" fmla="*/ 0 h 480"/>
                <a:gd name="T8" fmla="*/ 1824 w 1824"/>
                <a:gd name="T9" fmla="*/ 96 h 480"/>
                <a:gd name="T10" fmla="*/ 1824 w 1824"/>
                <a:gd name="T11" fmla="*/ 384 h 480"/>
                <a:gd name="T12" fmla="*/ 1680 w 1824"/>
                <a:gd name="T13" fmla="*/ 480 h 480"/>
                <a:gd name="T14" fmla="*/ 384 w 1824"/>
                <a:gd name="T15" fmla="*/ 432 h 480"/>
                <a:gd name="T16" fmla="*/ 192 w 1824"/>
                <a:gd name="T17" fmla="*/ 384 h 480"/>
                <a:gd name="T18" fmla="*/ 0 w 1824"/>
                <a:gd name="T19" fmla="*/ 384 h 480"/>
                <a:gd name="T20" fmla="*/ 0 w 1824"/>
                <a:gd name="T21" fmla="*/ 96 h 48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824" h="480">
                  <a:moveTo>
                    <a:pt x="0" y="96"/>
                  </a:moveTo>
                  <a:lnTo>
                    <a:pt x="192" y="96"/>
                  </a:lnTo>
                  <a:lnTo>
                    <a:pt x="384" y="48"/>
                  </a:lnTo>
                  <a:lnTo>
                    <a:pt x="1680" y="0"/>
                  </a:lnTo>
                  <a:lnTo>
                    <a:pt x="1824" y="96"/>
                  </a:lnTo>
                  <a:lnTo>
                    <a:pt x="1824" y="384"/>
                  </a:lnTo>
                  <a:lnTo>
                    <a:pt x="1680" y="480"/>
                  </a:lnTo>
                  <a:lnTo>
                    <a:pt x="384" y="432"/>
                  </a:lnTo>
                  <a:lnTo>
                    <a:pt x="192" y="384"/>
                  </a:lnTo>
                  <a:lnTo>
                    <a:pt x="0" y="384"/>
                  </a:lnTo>
                  <a:lnTo>
                    <a:pt x="0" y="96"/>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52" name="Rectangle 163">
              <a:extLst>
                <a:ext uri="{FF2B5EF4-FFF2-40B4-BE49-F238E27FC236}">
                  <a16:creationId xmlns:a16="http://schemas.microsoft.com/office/drawing/2014/main" id="{AEE30EB3-593D-6DF9-D76A-5C5BC3D52F6B}"/>
                </a:ext>
              </a:extLst>
            </p:cNvPr>
            <p:cNvSpPr>
              <a:spLocks noChangeAspect="1" noChangeArrowheads="1"/>
            </p:cNvSpPr>
            <p:nvPr/>
          </p:nvSpPr>
          <p:spPr bwMode="auto">
            <a:xfrm>
              <a:off x="2448" y="2976"/>
              <a:ext cx="144" cy="288"/>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53" name="Freeform 164">
              <a:extLst>
                <a:ext uri="{FF2B5EF4-FFF2-40B4-BE49-F238E27FC236}">
                  <a16:creationId xmlns:a16="http://schemas.microsoft.com/office/drawing/2014/main" id="{7B2A174F-34D1-95F7-6F83-B5E8A0E017B4}"/>
                </a:ext>
              </a:extLst>
            </p:cNvPr>
            <p:cNvSpPr>
              <a:spLocks noChangeAspect="1"/>
            </p:cNvSpPr>
            <p:nvPr/>
          </p:nvSpPr>
          <p:spPr bwMode="auto">
            <a:xfrm>
              <a:off x="2448" y="2832"/>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54" name="Freeform 165">
              <a:extLst>
                <a:ext uri="{FF2B5EF4-FFF2-40B4-BE49-F238E27FC236}">
                  <a16:creationId xmlns:a16="http://schemas.microsoft.com/office/drawing/2014/main" id="{83A86BFB-BBA9-C328-65EB-C44D00727D61}"/>
                </a:ext>
              </a:extLst>
            </p:cNvPr>
            <p:cNvSpPr>
              <a:spLocks noChangeAspect="1"/>
            </p:cNvSpPr>
            <p:nvPr/>
          </p:nvSpPr>
          <p:spPr bwMode="auto">
            <a:xfrm flipV="1">
              <a:off x="2448" y="3264"/>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8207" name="Text Box 166">
            <a:extLst>
              <a:ext uri="{FF2B5EF4-FFF2-40B4-BE49-F238E27FC236}">
                <a16:creationId xmlns:a16="http://schemas.microsoft.com/office/drawing/2014/main" id="{42BA9246-3560-A80B-DB6F-64C9A3BD31DE}"/>
              </a:ext>
            </a:extLst>
          </p:cNvPr>
          <p:cNvSpPr txBox="1">
            <a:spLocks noChangeArrowheads="1"/>
          </p:cNvSpPr>
          <p:nvPr/>
        </p:nvSpPr>
        <p:spPr bwMode="auto">
          <a:xfrm>
            <a:off x="9758364" y="3657600"/>
            <a:ext cx="915635" cy="369332"/>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Primer</a:t>
            </a:r>
          </a:p>
        </p:txBody>
      </p:sp>
      <p:sp>
        <p:nvSpPr>
          <p:cNvPr id="8208" name="Line 167">
            <a:extLst>
              <a:ext uri="{FF2B5EF4-FFF2-40B4-BE49-F238E27FC236}">
                <a16:creationId xmlns:a16="http://schemas.microsoft.com/office/drawing/2014/main" id="{24DCB40C-FFB1-5D99-6144-13A5BB40EE8F}"/>
              </a:ext>
            </a:extLst>
          </p:cNvPr>
          <p:cNvSpPr>
            <a:spLocks noChangeShapeType="1"/>
          </p:cNvSpPr>
          <p:nvPr/>
        </p:nvSpPr>
        <p:spPr bwMode="auto">
          <a:xfrm flipH="1">
            <a:off x="9421813" y="3929063"/>
            <a:ext cx="639762" cy="723900"/>
          </a:xfrm>
          <a:prstGeom prst="line">
            <a:avLst/>
          </a:prstGeom>
          <a:noFill/>
          <a:ln w="6350">
            <a:solidFill>
              <a:schemeClr val="tx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09" name="Text Box 152">
            <a:extLst>
              <a:ext uri="{FF2B5EF4-FFF2-40B4-BE49-F238E27FC236}">
                <a16:creationId xmlns:a16="http://schemas.microsoft.com/office/drawing/2014/main" id="{194B6BE0-9624-1576-3C06-6A64FF277DA2}"/>
              </a:ext>
            </a:extLst>
          </p:cNvPr>
          <p:cNvSpPr txBox="1">
            <a:spLocks noChangeArrowheads="1"/>
          </p:cNvSpPr>
          <p:nvPr/>
        </p:nvSpPr>
        <p:spPr bwMode="auto">
          <a:xfrm>
            <a:off x="1862138" y="1924051"/>
            <a:ext cx="990600" cy="70326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 Fixed</a:t>
            </a:r>
          </a:p>
          <a:p>
            <a:pPr eaLnBrk="0" fontAlgn="base" hangingPunct="0">
              <a:spcBef>
                <a:spcPct val="0"/>
              </a:spcBef>
              <a:spcAft>
                <a:spcPct val="0"/>
              </a:spcAft>
            </a:pPr>
            <a:r>
              <a:rPr lang="en-GB" altLang="en-US" sz="2000" b="1">
                <a:solidFill>
                  <a:srgbClr val="FFFFFF"/>
                </a:solidFill>
              </a:rPr>
              <a:t>Round</a:t>
            </a:r>
          </a:p>
        </p:txBody>
      </p:sp>
      <p:grpSp>
        <p:nvGrpSpPr>
          <p:cNvPr id="8210" name="Group 199">
            <a:extLst>
              <a:ext uri="{FF2B5EF4-FFF2-40B4-BE49-F238E27FC236}">
                <a16:creationId xmlns:a16="http://schemas.microsoft.com/office/drawing/2014/main" id="{240C3D63-EE65-6C9D-118D-874CFE581B74}"/>
              </a:ext>
            </a:extLst>
          </p:cNvPr>
          <p:cNvGrpSpPr>
            <a:grpSpLocks/>
          </p:cNvGrpSpPr>
          <p:nvPr/>
        </p:nvGrpSpPr>
        <p:grpSpPr bwMode="auto">
          <a:xfrm>
            <a:off x="3059114" y="1152526"/>
            <a:ext cx="6761163" cy="2265364"/>
            <a:chOff x="967" y="726"/>
            <a:chExt cx="4259" cy="1427"/>
          </a:xfrm>
        </p:grpSpPr>
        <p:sp>
          <p:nvSpPr>
            <p:cNvPr id="8211" name="Text Box 121">
              <a:extLst>
                <a:ext uri="{FF2B5EF4-FFF2-40B4-BE49-F238E27FC236}">
                  <a16:creationId xmlns:a16="http://schemas.microsoft.com/office/drawing/2014/main" id="{4F6E5FB2-05C7-92B4-10EB-B6B3E4F21550}"/>
                </a:ext>
              </a:extLst>
            </p:cNvPr>
            <p:cNvSpPr txBox="1">
              <a:spLocks noChangeArrowheads="1"/>
            </p:cNvSpPr>
            <p:nvPr/>
          </p:nvSpPr>
          <p:spPr bwMode="auto">
            <a:xfrm>
              <a:off x="4382" y="1903"/>
              <a:ext cx="682" cy="233"/>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PRIMER</a:t>
              </a:r>
            </a:p>
          </p:txBody>
        </p:sp>
        <p:sp>
          <p:nvSpPr>
            <p:cNvPr id="8212" name="Text Box 122">
              <a:extLst>
                <a:ext uri="{FF2B5EF4-FFF2-40B4-BE49-F238E27FC236}">
                  <a16:creationId xmlns:a16="http://schemas.microsoft.com/office/drawing/2014/main" id="{EE15DAFE-15BE-2125-005E-B5302E34D9E2}"/>
                </a:ext>
              </a:extLst>
            </p:cNvPr>
            <p:cNvSpPr txBox="1">
              <a:spLocks noChangeArrowheads="1"/>
            </p:cNvSpPr>
            <p:nvPr/>
          </p:nvSpPr>
          <p:spPr bwMode="auto">
            <a:xfrm>
              <a:off x="1881" y="726"/>
              <a:ext cx="1425" cy="233"/>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CARTRIDGE CASE</a:t>
              </a:r>
            </a:p>
          </p:txBody>
        </p:sp>
        <p:sp>
          <p:nvSpPr>
            <p:cNvPr id="8213" name="Line 129">
              <a:extLst>
                <a:ext uri="{FF2B5EF4-FFF2-40B4-BE49-F238E27FC236}">
                  <a16:creationId xmlns:a16="http://schemas.microsoft.com/office/drawing/2014/main" id="{1EF2113C-BFF2-6CD7-302B-2245D8E6B2D1}"/>
                </a:ext>
              </a:extLst>
            </p:cNvPr>
            <p:cNvSpPr>
              <a:spLocks noChangeShapeType="1"/>
            </p:cNvSpPr>
            <p:nvPr/>
          </p:nvSpPr>
          <p:spPr bwMode="auto">
            <a:xfrm flipH="1" flipV="1">
              <a:off x="2799" y="952"/>
              <a:ext cx="8" cy="255"/>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14" name="Freeform 47" descr="Large confetti">
              <a:extLst>
                <a:ext uri="{FF2B5EF4-FFF2-40B4-BE49-F238E27FC236}">
                  <a16:creationId xmlns:a16="http://schemas.microsoft.com/office/drawing/2014/main" id="{0293D9C3-9D8A-6B40-73D7-4B8D85F0EFEE}"/>
                </a:ext>
              </a:extLst>
            </p:cNvPr>
            <p:cNvSpPr>
              <a:spLocks/>
            </p:cNvSpPr>
            <p:nvPr/>
          </p:nvSpPr>
          <p:spPr bwMode="auto">
            <a:xfrm>
              <a:off x="2352" y="1196"/>
              <a:ext cx="2336" cy="484"/>
            </a:xfrm>
            <a:custGeom>
              <a:avLst/>
              <a:gdLst>
                <a:gd name="T0" fmla="*/ 0 w 2187"/>
                <a:gd name="T1" fmla="*/ 116 h 427"/>
                <a:gd name="T2" fmla="*/ 309 w 2187"/>
                <a:gd name="T3" fmla="*/ 112 h 427"/>
                <a:gd name="T4" fmla="*/ 589 w 2187"/>
                <a:gd name="T5" fmla="*/ 61 h 427"/>
                <a:gd name="T6" fmla="*/ 3242 w 2187"/>
                <a:gd name="T7" fmla="*/ 0 h 427"/>
                <a:gd name="T8" fmla="*/ 3248 w 2187"/>
                <a:gd name="T9" fmla="*/ 906 h 427"/>
                <a:gd name="T10" fmla="*/ 574 w 2187"/>
                <a:gd name="T11" fmla="*/ 852 h 427"/>
                <a:gd name="T12" fmla="*/ 288 w 2187"/>
                <a:gd name="T13" fmla="*/ 805 h 427"/>
                <a:gd name="T14" fmla="*/ 0 w 2187"/>
                <a:gd name="T15" fmla="*/ 793 h 427"/>
                <a:gd name="T16" fmla="*/ 0 w 2187"/>
                <a:gd name="T17" fmla="*/ 116 h 4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187" h="427">
                  <a:moveTo>
                    <a:pt x="0" y="55"/>
                  </a:moveTo>
                  <a:lnTo>
                    <a:pt x="209" y="53"/>
                  </a:lnTo>
                  <a:lnTo>
                    <a:pt x="396" y="29"/>
                  </a:lnTo>
                  <a:lnTo>
                    <a:pt x="2182" y="0"/>
                  </a:lnTo>
                  <a:lnTo>
                    <a:pt x="2187" y="427"/>
                  </a:lnTo>
                  <a:lnTo>
                    <a:pt x="387" y="401"/>
                  </a:lnTo>
                  <a:lnTo>
                    <a:pt x="195" y="379"/>
                  </a:lnTo>
                  <a:lnTo>
                    <a:pt x="0" y="374"/>
                  </a:lnTo>
                  <a:lnTo>
                    <a:pt x="0" y="55"/>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15" name="Freeform 9">
              <a:extLst>
                <a:ext uri="{FF2B5EF4-FFF2-40B4-BE49-F238E27FC236}">
                  <a16:creationId xmlns:a16="http://schemas.microsoft.com/office/drawing/2014/main" id="{EB4ACBC3-3893-17AF-885C-422EDD62AE50}"/>
                </a:ext>
              </a:extLst>
            </p:cNvPr>
            <p:cNvSpPr>
              <a:spLocks noChangeAspect="1"/>
            </p:cNvSpPr>
            <p:nvPr/>
          </p:nvSpPr>
          <p:spPr bwMode="auto">
            <a:xfrm>
              <a:off x="967" y="1366"/>
              <a:ext cx="272" cy="143"/>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16" name="Freeform 6">
              <a:extLst>
                <a:ext uri="{FF2B5EF4-FFF2-40B4-BE49-F238E27FC236}">
                  <a16:creationId xmlns:a16="http://schemas.microsoft.com/office/drawing/2014/main" id="{473731DB-8F69-317F-28C1-854D0EC6EA79}"/>
                </a:ext>
              </a:extLst>
            </p:cNvPr>
            <p:cNvSpPr>
              <a:spLocks noChangeAspect="1"/>
            </p:cNvSpPr>
            <p:nvPr/>
          </p:nvSpPr>
          <p:spPr bwMode="auto">
            <a:xfrm>
              <a:off x="1147" y="1252"/>
              <a:ext cx="1418" cy="371"/>
            </a:xfrm>
            <a:custGeom>
              <a:avLst/>
              <a:gdLst>
                <a:gd name="T0" fmla="*/ 2 w 5258"/>
                <a:gd name="T1" fmla="*/ 1 h 1449"/>
                <a:gd name="T2" fmla="*/ 2 w 5258"/>
                <a:gd name="T3" fmla="*/ 0 h 1449"/>
                <a:gd name="T4" fmla="*/ 2 w 5258"/>
                <a:gd name="T5" fmla="*/ 0 h 1449"/>
                <a:gd name="T6" fmla="*/ 2 w 5258"/>
                <a:gd name="T7" fmla="*/ 0 h 1449"/>
                <a:gd name="T8" fmla="*/ 2 w 5258"/>
                <a:gd name="T9" fmla="*/ 0 h 1449"/>
                <a:gd name="T10" fmla="*/ 1 w 5258"/>
                <a:gd name="T11" fmla="*/ 0 h 1449"/>
                <a:gd name="T12" fmla="*/ 1 w 5258"/>
                <a:gd name="T13" fmla="*/ 0 h 1449"/>
                <a:gd name="T14" fmla="*/ 1 w 5258"/>
                <a:gd name="T15" fmla="*/ 0 h 1449"/>
                <a:gd name="T16" fmla="*/ 1 w 5258"/>
                <a:gd name="T17" fmla="*/ 0 h 1449"/>
                <a:gd name="T18" fmla="*/ 1 w 5258"/>
                <a:gd name="T19" fmla="*/ 0 h 1449"/>
                <a:gd name="T20" fmla="*/ 1 w 5258"/>
                <a:gd name="T21" fmla="*/ 0 h 1449"/>
                <a:gd name="T22" fmla="*/ 1 w 5258"/>
                <a:gd name="T23" fmla="*/ 0 h 1449"/>
                <a:gd name="T24" fmla="*/ 1 w 5258"/>
                <a:gd name="T25" fmla="*/ 0 h 1449"/>
                <a:gd name="T26" fmla="*/ 1 w 5258"/>
                <a:gd name="T27" fmla="*/ 0 h 1449"/>
                <a:gd name="T28" fmla="*/ 1 w 5258"/>
                <a:gd name="T29" fmla="*/ 0 h 1449"/>
                <a:gd name="T30" fmla="*/ 1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1 w 5258"/>
                <a:gd name="T65" fmla="*/ 0 h 1449"/>
                <a:gd name="T66" fmla="*/ 1 w 5258"/>
                <a:gd name="T67" fmla="*/ 1 h 1449"/>
                <a:gd name="T68" fmla="*/ 1 w 5258"/>
                <a:gd name="T69" fmla="*/ 1 h 1449"/>
                <a:gd name="T70" fmla="*/ 1 w 5258"/>
                <a:gd name="T71" fmla="*/ 1 h 1449"/>
                <a:gd name="T72" fmla="*/ 1 w 5258"/>
                <a:gd name="T73" fmla="*/ 1 h 1449"/>
                <a:gd name="T74" fmla="*/ 1 w 5258"/>
                <a:gd name="T75" fmla="*/ 1 h 1449"/>
                <a:gd name="T76" fmla="*/ 1 w 5258"/>
                <a:gd name="T77" fmla="*/ 1 h 1449"/>
                <a:gd name="T78" fmla="*/ 1 w 5258"/>
                <a:gd name="T79" fmla="*/ 1 h 1449"/>
                <a:gd name="T80" fmla="*/ 1 w 5258"/>
                <a:gd name="T81" fmla="*/ 1 h 1449"/>
                <a:gd name="T82" fmla="*/ 1 w 5258"/>
                <a:gd name="T83" fmla="*/ 1 h 1449"/>
                <a:gd name="T84" fmla="*/ 1 w 5258"/>
                <a:gd name="T85" fmla="*/ 1 h 1449"/>
                <a:gd name="T86" fmla="*/ 2 w 5258"/>
                <a:gd name="T87" fmla="*/ 1 h 1449"/>
                <a:gd name="T88" fmla="*/ 2 w 5258"/>
                <a:gd name="T89" fmla="*/ 1 h 1449"/>
                <a:gd name="T90" fmla="*/ 2 w 5258"/>
                <a:gd name="T91" fmla="*/ 1 h 1449"/>
                <a:gd name="T92" fmla="*/ 2 w 5258"/>
                <a:gd name="T93" fmla="*/ 1 h 1449"/>
                <a:gd name="T94" fmla="*/ 2 w 5258"/>
                <a:gd name="T95" fmla="*/ 1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8217" name="Group 24">
              <a:extLst>
                <a:ext uri="{FF2B5EF4-FFF2-40B4-BE49-F238E27FC236}">
                  <a16:creationId xmlns:a16="http://schemas.microsoft.com/office/drawing/2014/main" id="{3AE3D788-6A3B-B666-294F-F26ACE7B62FE}"/>
                </a:ext>
              </a:extLst>
            </p:cNvPr>
            <p:cNvGrpSpPr>
              <a:grpSpLocks noChangeAspect="1"/>
            </p:cNvGrpSpPr>
            <p:nvPr/>
          </p:nvGrpSpPr>
          <p:grpSpPr bwMode="auto">
            <a:xfrm>
              <a:off x="2228" y="1237"/>
              <a:ext cx="125" cy="400"/>
              <a:chOff x="3799" y="1296"/>
              <a:chExt cx="233" cy="707"/>
            </a:xfrm>
          </p:grpSpPr>
          <p:sp>
            <p:nvSpPr>
              <p:cNvPr id="8245" name="Rectangle 21">
                <a:extLst>
                  <a:ext uri="{FF2B5EF4-FFF2-40B4-BE49-F238E27FC236}">
                    <a16:creationId xmlns:a16="http://schemas.microsoft.com/office/drawing/2014/main" id="{7A5EB73F-A683-820A-3BEE-9CF46CF7E693}"/>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46" name="AutoShape 22">
                <a:extLst>
                  <a:ext uri="{FF2B5EF4-FFF2-40B4-BE49-F238E27FC236}">
                    <a16:creationId xmlns:a16="http://schemas.microsoft.com/office/drawing/2014/main" id="{537DD063-99E8-8445-D63E-AE1DDD997435}"/>
                  </a:ext>
                </a:extLst>
              </p:cNvPr>
              <p:cNvSpPr>
                <a:spLocks noChangeAspect="1" noChangeArrowheads="1"/>
              </p:cNvSpPr>
              <p:nvPr/>
            </p:nvSpPr>
            <p:spPr bwMode="auto">
              <a:xfrm rot="5400000">
                <a:off x="3490"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47" name="AutoShape 23">
                <a:extLst>
                  <a:ext uri="{FF2B5EF4-FFF2-40B4-BE49-F238E27FC236}">
                    <a16:creationId xmlns:a16="http://schemas.microsoft.com/office/drawing/2014/main" id="{599C68E0-6DFB-181A-B27A-BDC4021FC1DE}"/>
                  </a:ext>
                </a:extLst>
              </p:cNvPr>
              <p:cNvSpPr>
                <a:spLocks noChangeAspect="1" noChangeArrowheads="1"/>
              </p:cNvSpPr>
              <p:nvPr/>
            </p:nvSpPr>
            <p:spPr bwMode="auto">
              <a:xfrm rot="16200000" flipH="1">
                <a:off x="3634"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8218" name="Freeform 27">
              <a:extLst>
                <a:ext uri="{FF2B5EF4-FFF2-40B4-BE49-F238E27FC236}">
                  <a16:creationId xmlns:a16="http://schemas.microsoft.com/office/drawing/2014/main" id="{6DBAC7FE-7A84-E775-AE86-67D28DE86B1E}"/>
                </a:ext>
              </a:extLst>
            </p:cNvPr>
            <p:cNvSpPr>
              <a:spLocks noChangeAspect="1"/>
            </p:cNvSpPr>
            <p:nvPr/>
          </p:nvSpPr>
          <p:spPr bwMode="auto">
            <a:xfrm>
              <a:off x="2352" y="1122"/>
              <a:ext cx="2392" cy="264"/>
            </a:xfrm>
            <a:custGeom>
              <a:avLst/>
              <a:gdLst>
                <a:gd name="T0" fmla="*/ 3 w 9115"/>
                <a:gd name="T1" fmla="*/ 0 h 949"/>
                <a:gd name="T2" fmla="*/ 1 w 9115"/>
                <a:gd name="T3" fmla="*/ 0 h 949"/>
                <a:gd name="T4" fmla="*/ 0 w 9115"/>
                <a:gd name="T5" fmla="*/ 0 h 949"/>
                <a:gd name="T6" fmla="*/ 0 w 9115"/>
                <a:gd name="T7" fmla="*/ 0 h 949"/>
                <a:gd name="T8" fmla="*/ 0 w 9115"/>
                <a:gd name="T9" fmla="*/ 0 h 949"/>
                <a:gd name="T10" fmla="*/ 0 w 9115"/>
                <a:gd name="T11" fmla="*/ 0 h 949"/>
                <a:gd name="T12" fmla="*/ 1 w 9115"/>
                <a:gd name="T13" fmla="*/ 0 h 949"/>
                <a:gd name="T14" fmla="*/ 2 w 9115"/>
                <a:gd name="T15" fmla="*/ 0 h 949"/>
                <a:gd name="T16" fmla="*/ 2 w 9115"/>
                <a:gd name="T17" fmla="*/ 0 h 949"/>
                <a:gd name="T18" fmla="*/ 3 w 9115"/>
                <a:gd name="T19" fmla="*/ 0 h 949"/>
                <a:gd name="T20" fmla="*/ 3 w 9115"/>
                <a:gd name="T21" fmla="*/ 0 h 949"/>
                <a:gd name="T22" fmla="*/ 3 w 9115"/>
                <a:gd name="T23" fmla="*/ 0 h 949"/>
                <a:gd name="T24" fmla="*/ 3 w 9115"/>
                <a:gd name="T25" fmla="*/ 0 h 949"/>
                <a:gd name="T26" fmla="*/ 3 w 9115"/>
                <a:gd name="T27" fmla="*/ 0 h 949"/>
                <a:gd name="T28" fmla="*/ 3 w 9115"/>
                <a:gd name="T29" fmla="*/ 0 h 949"/>
                <a:gd name="T30" fmla="*/ 3 w 9115"/>
                <a:gd name="T31" fmla="*/ 0 h 949"/>
                <a:gd name="T32" fmla="*/ 3 w 9115"/>
                <a:gd name="T33" fmla="*/ 0 h 949"/>
                <a:gd name="T34" fmla="*/ 3 w 9115"/>
                <a:gd name="T35" fmla="*/ 0 h 949"/>
                <a:gd name="T36" fmla="*/ 3 w 9115"/>
                <a:gd name="T37" fmla="*/ 0 h 949"/>
                <a:gd name="T38" fmla="*/ 3 w 9115"/>
                <a:gd name="T39" fmla="*/ 0 h 949"/>
                <a:gd name="T40" fmla="*/ 3 w 9115"/>
                <a:gd name="T41" fmla="*/ 0 h 949"/>
                <a:gd name="T42" fmla="*/ 3 w 9115"/>
                <a:gd name="T43" fmla="*/ 0 h 949"/>
                <a:gd name="T44" fmla="*/ 3 w 9115"/>
                <a:gd name="T45" fmla="*/ 0 h 949"/>
                <a:gd name="T46" fmla="*/ 3 w 9115"/>
                <a:gd name="T47" fmla="*/ 0 h 949"/>
                <a:gd name="T48" fmla="*/ 3 w 9115"/>
                <a:gd name="T49" fmla="*/ 1 h 949"/>
                <a:gd name="T50" fmla="*/ 3 w 9115"/>
                <a:gd name="T51" fmla="*/ 1 h 949"/>
                <a:gd name="T52" fmla="*/ 3 w 9115"/>
                <a:gd name="T53" fmla="*/ 0 h 949"/>
                <a:gd name="T54" fmla="*/ 3 w 9115"/>
                <a:gd name="T55" fmla="*/ 0 h 949"/>
                <a:gd name="T56" fmla="*/ 3 w 9115"/>
                <a:gd name="T57" fmla="*/ 0 h 949"/>
                <a:gd name="T58" fmla="*/ 3 w 9115"/>
                <a:gd name="T59" fmla="*/ 0 h 94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5" h="949">
                  <a:moveTo>
                    <a:pt x="8912" y="197"/>
                  </a:moveTo>
                  <a:lnTo>
                    <a:pt x="1578" y="335"/>
                  </a:lnTo>
                  <a:lnTo>
                    <a:pt x="789" y="435"/>
                  </a:lnTo>
                  <a:lnTo>
                    <a:pt x="0" y="435"/>
                  </a:lnTo>
                  <a:lnTo>
                    <a:pt x="0" y="537"/>
                  </a:lnTo>
                  <a:lnTo>
                    <a:pt x="789" y="537"/>
                  </a:lnTo>
                  <a:lnTo>
                    <a:pt x="1578" y="435"/>
                  </a:lnTo>
                  <a:lnTo>
                    <a:pt x="7495" y="335"/>
                  </a:lnTo>
                  <a:lnTo>
                    <a:pt x="7497" y="335"/>
                  </a:lnTo>
                  <a:lnTo>
                    <a:pt x="8532" y="341"/>
                  </a:lnTo>
                  <a:lnTo>
                    <a:pt x="8530" y="340"/>
                  </a:lnTo>
                  <a:lnTo>
                    <a:pt x="8554" y="340"/>
                  </a:lnTo>
                  <a:lnTo>
                    <a:pt x="8578" y="342"/>
                  </a:lnTo>
                  <a:lnTo>
                    <a:pt x="8621" y="352"/>
                  </a:lnTo>
                  <a:lnTo>
                    <a:pt x="8688" y="396"/>
                  </a:lnTo>
                  <a:lnTo>
                    <a:pt x="8731" y="460"/>
                  </a:lnTo>
                  <a:lnTo>
                    <a:pt x="8749" y="537"/>
                  </a:lnTo>
                  <a:lnTo>
                    <a:pt x="8749" y="555"/>
                  </a:lnTo>
                  <a:lnTo>
                    <a:pt x="8748" y="574"/>
                  </a:lnTo>
                  <a:lnTo>
                    <a:pt x="8742" y="613"/>
                  </a:lnTo>
                  <a:lnTo>
                    <a:pt x="8706" y="682"/>
                  </a:lnTo>
                  <a:lnTo>
                    <a:pt x="8645" y="733"/>
                  </a:lnTo>
                  <a:lnTo>
                    <a:pt x="8553" y="758"/>
                  </a:lnTo>
                  <a:lnTo>
                    <a:pt x="8545" y="759"/>
                  </a:lnTo>
                  <a:lnTo>
                    <a:pt x="8545" y="949"/>
                  </a:lnTo>
                  <a:lnTo>
                    <a:pt x="9115" y="949"/>
                  </a:lnTo>
                  <a:lnTo>
                    <a:pt x="9115" y="0"/>
                  </a:lnTo>
                  <a:lnTo>
                    <a:pt x="8925" y="0"/>
                  </a:lnTo>
                  <a:lnTo>
                    <a:pt x="8925" y="189"/>
                  </a:lnTo>
                  <a:lnTo>
                    <a:pt x="8912" y="197"/>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19" name="Freeform 28">
              <a:extLst>
                <a:ext uri="{FF2B5EF4-FFF2-40B4-BE49-F238E27FC236}">
                  <a16:creationId xmlns:a16="http://schemas.microsoft.com/office/drawing/2014/main" id="{569994DD-3A27-3420-3838-1D21C9CF20AC}"/>
                </a:ext>
              </a:extLst>
            </p:cNvPr>
            <p:cNvSpPr>
              <a:spLocks noChangeAspect="1"/>
            </p:cNvSpPr>
            <p:nvPr/>
          </p:nvSpPr>
          <p:spPr bwMode="auto">
            <a:xfrm>
              <a:off x="2352" y="1493"/>
              <a:ext cx="2392" cy="264"/>
            </a:xfrm>
            <a:custGeom>
              <a:avLst/>
              <a:gdLst>
                <a:gd name="T0" fmla="*/ 3 w 9116"/>
                <a:gd name="T1" fmla="*/ 0 h 951"/>
                <a:gd name="T2" fmla="*/ 1 w 9116"/>
                <a:gd name="T3" fmla="*/ 0 h 951"/>
                <a:gd name="T4" fmla="*/ 0 w 9116"/>
                <a:gd name="T5" fmla="*/ 0 h 951"/>
                <a:gd name="T6" fmla="*/ 0 w 9116"/>
                <a:gd name="T7" fmla="*/ 0 h 951"/>
                <a:gd name="T8" fmla="*/ 0 w 9116"/>
                <a:gd name="T9" fmla="*/ 0 h 951"/>
                <a:gd name="T10" fmla="*/ 0 w 9116"/>
                <a:gd name="T11" fmla="*/ 0 h 951"/>
                <a:gd name="T12" fmla="*/ 1 w 9116"/>
                <a:gd name="T13" fmla="*/ 0 h 951"/>
                <a:gd name="T14" fmla="*/ 2 w 9116"/>
                <a:gd name="T15" fmla="*/ 0 h 951"/>
                <a:gd name="T16" fmla="*/ 2 w 9116"/>
                <a:gd name="T17" fmla="*/ 0 h 951"/>
                <a:gd name="T18" fmla="*/ 3 w 9116"/>
                <a:gd name="T19" fmla="*/ 0 h 951"/>
                <a:gd name="T20" fmla="*/ 3 w 9116"/>
                <a:gd name="T21" fmla="*/ 0 h 951"/>
                <a:gd name="T22" fmla="*/ 3 w 9116"/>
                <a:gd name="T23" fmla="*/ 0 h 951"/>
                <a:gd name="T24" fmla="*/ 3 w 9116"/>
                <a:gd name="T25" fmla="*/ 0 h 951"/>
                <a:gd name="T26" fmla="*/ 3 w 9116"/>
                <a:gd name="T27" fmla="*/ 0 h 951"/>
                <a:gd name="T28" fmla="*/ 3 w 9116"/>
                <a:gd name="T29" fmla="*/ 0 h 951"/>
                <a:gd name="T30" fmla="*/ 3 w 9116"/>
                <a:gd name="T31" fmla="*/ 0 h 951"/>
                <a:gd name="T32" fmla="*/ 3 w 9116"/>
                <a:gd name="T33" fmla="*/ 0 h 951"/>
                <a:gd name="T34" fmla="*/ 3 w 9116"/>
                <a:gd name="T35" fmla="*/ 0 h 951"/>
                <a:gd name="T36" fmla="*/ 3 w 9116"/>
                <a:gd name="T37" fmla="*/ 0 h 951"/>
                <a:gd name="T38" fmla="*/ 3 w 9116"/>
                <a:gd name="T39" fmla="*/ 0 h 951"/>
                <a:gd name="T40" fmla="*/ 3 w 9116"/>
                <a:gd name="T41" fmla="*/ 0 h 951"/>
                <a:gd name="T42" fmla="*/ 3 w 9116"/>
                <a:gd name="T43" fmla="*/ 0 h 951"/>
                <a:gd name="T44" fmla="*/ 3 w 9116"/>
                <a:gd name="T45" fmla="*/ 0 h 951"/>
                <a:gd name="T46" fmla="*/ 3 w 9116"/>
                <a:gd name="T47" fmla="*/ 0 h 951"/>
                <a:gd name="T48" fmla="*/ 3 w 9116"/>
                <a:gd name="T49" fmla="*/ 0 h 951"/>
                <a:gd name="T50" fmla="*/ 3 w 9116"/>
                <a:gd name="T51" fmla="*/ 0 h 951"/>
                <a:gd name="T52" fmla="*/ 3 w 9116"/>
                <a:gd name="T53" fmla="*/ 1 h 951"/>
                <a:gd name="T54" fmla="*/ 3 w 9116"/>
                <a:gd name="T55" fmla="*/ 1 h 951"/>
                <a:gd name="T56" fmla="*/ 3 w 9116"/>
                <a:gd name="T57" fmla="*/ 0 h 951"/>
                <a:gd name="T58" fmla="*/ 3 w 9116"/>
                <a:gd name="T59" fmla="*/ 0 h 95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6" h="951">
                  <a:moveTo>
                    <a:pt x="8912" y="756"/>
                  </a:moveTo>
                  <a:lnTo>
                    <a:pt x="1578" y="618"/>
                  </a:lnTo>
                  <a:lnTo>
                    <a:pt x="789" y="517"/>
                  </a:lnTo>
                  <a:lnTo>
                    <a:pt x="0" y="517"/>
                  </a:lnTo>
                  <a:lnTo>
                    <a:pt x="0" y="417"/>
                  </a:lnTo>
                  <a:lnTo>
                    <a:pt x="789" y="417"/>
                  </a:lnTo>
                  <a:lnTo>
                    <a:pt x="1578" y="517"/>
                  </a:lnTo>
                  <a:lnTo>
                    <a:pt x="7495" y="618"/>
                  </a:lnTo>
                  <a:lnTo>
                    <a:pt x="7495" y="615"/>
                  </a:lnTo>
                  <a:lnTo>
                    <a:pt x="8526" y="611"/>
                  </a:lnTo>
                  <a:lnTo>
                    <a:pt x="8522" y="610"/>
                  </a:lnTo>
                  <a:lnTo>
                    <a:pt x="8570" y="608"/>
                  </a:lnTo>
                  <a:lnTo>
                    <a:pt x="8612" y="598"/>
                  </a:lnTo>
                  <a:lnTo>
                    <a:pt x="8680" y="555"/>
                  </a:lnTo>
                  <a:lnTo>
                    <a:pt x="8723" y="490"/>
                  </a:lnTo>
                  <a:lnTo>
                    <a:pt x="8741" y="413"/>
                  </a:lnTo>
                  <a:lnTo>
                    <a:pt x="8741" y="395"/>
                  </a:lnTo>
                  <a:lnTo>
                    <a:pt x="8740" y="376"/>
                  </a:lnTo>
                  <a:lnTo>
                    <a:pt x="8734" y="337"/>
                  </a:lnTo>
                  <a:lnTo>
                    <a:pt x="8698" y="268"/>
                  </a:lnTo>
                  <a:lnTo>
                    <a:pt x="8637" y="217"/>
                  </a:lnTo>
                  <a:lnTo>
                    <a:pt x="8545" y="192"/>
                  </a:lnTo>
                  <a:lnTo>
                    <a:pt x="8546" y="190"/>
                  </a:lnTo>
                  <a:lnTo>
                    <a:pt x="8546" y="0"/>
                  </a:lnTo>
                  <a:lnTo>
                    <a:pt x="8546" y="1"/>
                  </a:lnTo>
                  <a:lnTo>
                    <a:pt x="9116" y="1"/>
                  </a:lnTo>
                  <a:lnTo>
                    <a:pt x="9116" y="951"/>
                  </a:lnTo>
                  <a:lnTo>
                    <a:pt x="8926" y="951"/>
                  </a:lnTo>
                  <a:lnTo>
                    <a:pt x="8926" y="761"/>
                  </a:lnTo>
                  <a:lnTo>
                    <a:pt x="8912" y="756"/>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20" name="Line 130">
              <a:extLst>
                <a:ext uri="{FF2B5EF4-FFF2-40B4-BE49-F238E27FC236}">
                  <a16:creationId xmlns:a16="http://schemas.microsoft.com/office/drawing/2014/main" id="{BF7F40BF-3162-3CA1-1892-9BED31B6BC98}"/>
                </a:ext>
              </a:extLst>
            </p:cNvPr>
            <p:cNvSpPr>
              <a:spLocks noChangeShapeType="1"/>
            </p:cNvSpPr>
            <p:nvPr/>
          </p:nvSpPr>
          <p:spPr bwMode="auto">
            <a:xfrm flipH="1" flipV="1">
              <a:off x="4506" y="1428"/>
              <a:ext cx="66" cy="510"/>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21" name="Text Box 174">
              <a:extLst>
                <a:ext uri="{FF2B5EF4-FFF2-40B4-BE49-F238E27FC236}">
                  <a16:creationId xmlns:a16="http://schemas.microsoft.com/office/drawing/2014/main" id="{81754C03-29F4-3E96-E91B-C15E6F8F7D53}"/>
                </a:ext>
              </a:extLst>
            </p:cNvPr>
            <p:cNvSpPr txBox="1">
              <a:spLocks noChangeArrowheads="1"/>
            </p:cNvSpPr>
            <p:nvPr/>
          </p:nvSpPr>
          <p:spPr bwMode="auto">
            <a:xfrm>
              <a:off x="3252" y="745"/>
              <a:ext cx="1974" cy="233"/>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GRANULAR PROPELLANT</a:t>
              </a:r>
            </a:p>
          </p:txBody>
        </p:sp>
        <p:sp>
          <p:nvSpPr>
            <p:cNvPr id="8222" name="Line 175">
              <a:extLst>
                <a:ext uri="{FF2B5EF4-FFF2-40B4-BE49-F238E27FC236}">
                  <a16:creationId xmlns:a16="http://schemas.microsoft.com/office/drawing/2014/main" id="{2DB5C31D-1B4E-E6BA-D903-1D879ACB7F3B}"/>
                </a:ext>
              </a:extLst>
            </p:cNvPr>
            <p:cNvSpPr>
              <a:spLocks noChangeShapeType="1"/>
            </p:cNvSpPr>
            <p:nvPr/>
          </p:nvSpPr>
          <p:spPr bwMode="auto">
            <a:xfrm flipH="1">
              <a:off x="3861" y="950"/>
              <a:ext cx="13" cy="309"/>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23" name="Text Box 123">
              <a:extLst>
                <a:ext uri="{FF2B5EF4-FFF2-40B4-BE49-F238E27FC236}">
                  <a16:creationId xmlns:a16="http://schemas.microsoft.com/office/drawing/2014/main" id="{A3A7EBE8-E378-2F75-0108-FE7BCE4E5881}"/>
                </a:ext>
              </a:extLst>
            </p:cNvPr>
            <p:cNvSpPr txBox="1">
              <a:spLocks noChangeArrowheads="1"/>
            </p:cNvSpPr>
            <p:nvPr/>
          </p:nvSpPr>
          <p:spPr bwMode="auto">
            <a:xfrm>
              <a:off x="2380" y="1920"/>
              <a:ext cx="1037" cy="233"/>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WEAR LINER</a:t>
              </a:r>
            </a:p>
          </p:txBody>
        </p:sp>
        <p:sp>
          <p:nvSpPr>
            <p:cNvPr id="8224" name="Line 128">
              <a:extLst>
                <a:ext uri="{FF2B5EF4-FFF2-40B4-BE49-F238E27FC236}">
                  <a16:creationId xmlns:a16="http://schemas.microsoft.com/office/drawing/2014/main" id="{FA48C526-C64A-112F-A569-0A9148E94FA4}"/>
                </a:ext>
              </a:extLst>
            </p:cNvPr>
            <p:cNvSpPr>
              <a:spLocks noChangeShapeType="1"/>
            </p:cNvSpPr>
            <p:nvPr/>
          </p:nvSpPr>
          <p:spPr bwMode="auto">
            <a:xfrm flipH="1">
              <a:off x="3044" y="1621"/>
              <a:ext cx="13" cy="309"/>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25" name="AutoShape 178">
              <a:extLst>
                <a:ext uri="{FF2B5EF4-FFF2-40B4-BE49-F238E27FC236}">
                  <a16:creationId xmlns:a16="http://schemas.microsoft.com/office/drawing/2014/main" id="{D217AD6D-2EA8-AB6F-DD8D-4EC7DC8661B2}"/>
                </a:ext>
              </a:extLst>
            </p:cNvPr>
            <p:cNvSpPr>
              <a:spLocks noChangeArrowheads="1"/>
            </p:cNvSpPr>
            <p:nvPr/>
          </p:nvSpPr>
          <p:spPr bwMode="auto">
            <a:xfrm>
              <a:off x="3336" y="1276"/>
              <a:ext cx="1377" cy="327"/>
            </a:xfrm>
            <a:prstGeom prst="roundRect">
              <a:avLst>
                <a:gd name="adj" fmla="val 50000"/>
              </a:avLst>
            </a:prstGeom>
            <a:gradFill rotWithShape="0">
              <a:gsLst>
                <a:gs pos="0">
                  <a:srgbClr val="5E4700"/>
                </a:gs>
                <a:gs pos="50000">
                  <a:srgbClr val="CC9900"/>
                </a:gs>
                <a:gs pos="100000">
                  <a:srgbClr val="5E4700"/>
                </a:gs>
              </a:gsLst>
              <a:lin ang="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26" name="Freeform 179">
              <a:extLst>
                <a:ext uri="{FF2B5EF4-FFF2-40B4-BE49-F238E27FC236}">
                  <a16:creationId xmlns:a16="http://schemas.microsoft.com/office/drawing/2014/main" id="{34AA09F5-7A5B-769D-02DA-5DAA1345030F}"/>
                </a:ext>
              </a:extLst>
            </p:cNvPr>
            <p:cNvSpPr>
              <a:spLocks noChangeAspect="1"/>
            </p:cNvSpPr>
            <p:nvPr/>
          </p:nvSpPr>
          <p:spPr bwMode="auto">
            <a:xfrm>
              <a:off x="4620" y="1377"/>
              <a:ext cx="111" cy="129"/>
            </a:xfrm>
            <a:custGeom>
              <a:avLst/>
              <a:gdLst>
                <a:gd name="T0" fmla="*/ 0 w 1329"/>
                <a:gd name="T1" fmla="*/ 0 h 1520"/>
                <a:gd name="T2" fmla="*/ 0 w 1329"/>
                <a:gd name="T3" fmla="*/ 0 h 1520"/>
                <a:gd name="T4" fmla="*/ 0 w 1329"/>
                <a:gd name="T5" fmla="*/ 0 h 1520"/>
                <a:gd name="T6" fmla="*/ 0 w 1329"/>
                <a:gd name="T7" fmla="*/ 0 h 1520"/>
                <a:gd name="T8" fmla="*/ 0 w 1329"/>
                <a:gd name="T9" fmla="*/ 0 h 1520"/>
                <a:gd name="T10" fmla="*/ 0 w 1329"/>
                <a:gd name="T11" fmla="*/ 0 h 1520"/>
                <a:gd name="T12" fmla="*/ 0 w 1329"/>
                <a:gd name="T13" fmla="*/ 0 h 1520"/>
                <a:gd name="T14" fmla="*/ 0 w 1329"/>
                <a:gd name="T15" fmla="*/ 0 h 1520"/>
                <a:gd name="T16" fmla="*/ 0 w 1329"/>
                <a:gd name="T17" fmla="*/ 0 h 1520"/>
                <a:gd name="T18" fmla="*/ 0 w 1329"/>
                <a:gd name="T19" fmla="*/ 0 h 1520"/>
                <a:gd name="T20" fmla="*/ 0 w 1329"/>
                <a:gd name="T21" fmla="*/ 0 h 1520"/>
                <a:gd name="T22" fmla="*/ 0 w 1329"/>
                <a:gd name="T23" fmla="*/ 0 h 1520"/>
                <a:gd name="T24" fmla="*/ 0 w 1329"/>
                <a:gd name="T25" fmla="*/ 0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27" name="Rectangle 180">
              <a:extLst>
                <a:ext uri="{FF2B5EF4-FFF2-40B4-BE49-F238E27FC236}">
                  <a16:creationId xmlns:a16="http://schemas.microsoft.com/office/drawing/2014/main" id="{CF95792D-BE51-DC7D-55F9-5D12E48370A2}"/>
                </a:ext>
              </a:extLst>
            </p:cNvPr>
            <p:cNvSpPr>
              <a:spLocks noChangeAspect="1" noChangeArrowheads="1"/>
            </p:cNvSpPr>
            <p:nvPr/>
          </p:nvSpPr>
          <p:spPr bwMode="auto">
            <a:xfrm>
              <a:off x="4621" y="1425"/>
              <a:ext cx="109" cy="31"/>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28" name="Rectangle 181">
              <a:extLst>
                <a:ext uri="{FF2B5EF4-FFF2-40B4-BE49-F238E27FC236}">
                  <a16:creationId xmlns:a16="http://schemas.microsoft.com/office/drawing/2014/main" id="{AF10A5DC-6C0B-379A-0E5B-8D9EA26A2B4D}"/>
                </a:ext>
              </a:extLst>
            </p:cNvPr>
            <p:cNvSpPr>
              <a:spLocks noChangeAspect="1" noChangeArrowheads="1"/>
            </p:cNvSpPr>
            <p:nvPr/>
          </p:nvSpPr>
          <p:spPr bwMode="auto">
            <a:xfrm>
              <a:off x="4668" y="1425"/>
              <a:ext cx="31" cy="31"/>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29" name="Oval 182" descr="Granite">
              <a:extLst>
                <a:ext uri="{FF2B5EF4-FFF2-40B4-BE49-F238E27FC236}">
                  <a16:creationId xmlns:a16="http://schemas.microsoft.com/office/drawing/2014/main" id="{3249F919-24BB-29AE-F565-85097E443644}"/>
                </a:ext>
              </a:extLst>
            </p:cNvPr>
            <p:cNvSpPr>
              <a:spLocks noChangeArrowheads="1"/>
            </p:cNvSpPr>
            <p:nvPr/>
          </p:nvSpPr>
          <p:spPr bwMode="auto">
            <a:xfrm rot="-5400000">
              <a:off x="3578" y="1418"/>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30" name="Oval 183" descr="Granite">
              <a:extLst>
                <a:ext uri="{FF2B5EF4-FFF2-40B4-BE49-F238E27FC236}">
                  <a16:creationId xmlns:a16="http://schemas.microsoft.com/office/drawing/2014/main" id="{B66A2B1C-78FC-3025-507F-FAA8CE58C8DF}"/>
                </a:ext>
              </a:extLst>
            </p:cNvPr>
            <p:cNvSpPr>
              <a:spLocks noChangeArrowheads="1"/>
            </p:cNvSpPr>
            <p:nvPr/>
          </p:nvSpPr>
          <p:spPr bwMode="auto">
            <a:xfrm rot="-5400000">
              <a:off x="3663" y="1418"/>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31" name="Oval 184" descr="Granite">
              <a:extLst>
                <a:ext uri="{FF2B5EF4-FFF2-40B4-BE49-F238E27FC236}">
                  <a16:creationId xmlns:a16="http://schemas.microsoft.com/office/drawing/2014/main" id="{0DF2D473-62BA-21E8-B961-4CD8C40E3557}"/>
                </a:ext>
              </a:extLst>
            </p:cNvPr>
            <p:cNvSpPr>
              <a:spLocks noChangeArrowheads="1"/>
            </p:cNvSpPr>
            <p:nvPr/>
          </p:nvSpPr>
          <p:spPr bwMode="auto">
            <a:xfrm rot="-5400000">
              <a:off x="3746" y="141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32" name="Oval 185" descr="Granite">
              <a:extLst>
                <a:ext uri="{FF2B5EF4-FFF2-40B4-BE49-F238E27FC236}">
                  <a16:creationId xmlns:a16="http://schemas.microsoft.com/office/drawing/2014/main" id="{8F918B1B-CB62-0CBB-54EA-3E2AB7817BD3}"/>
                </a:ext>
              </a:extLst>
            </p:cNvPr>
            <p:cNvSpPr>
              <a:spLocks noChangeArrowheads="1"/>
            </p:cNvSpPr>
            <p:nvPr/>
          </p:nvSpPr>
          <p:spPr bwMode="auto">
            <a:xfrm rot="-5400000">
              <a:off x="3841" y="141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33" name="Oval 186" descr="Granite">
              <a:extLst>
                <a:ext uri="{FF2B5EF4-FFF2-40B4-BE49-F238E27FC236}">
                  <a16:creationId xmlns:a16="http://schemas.microsoft.com/office/drawing/2014/main" id="{6E1CED4F-38BF-E47F-6868-F0ACBFD30CF1}"/>
                </a:ext>
              </a:extLst>
            </p:cNvPr>
            <p:cNvSpPr>
              <a:spLocks noChangeArrowheads="1"/>
            </p:cNvSpPr>
            <p:nvPr/>
          </p:nvSpPr>
          <p:spPr bwMode="auto">
            <a:xfrm rot="-5400000">
              <a:off x="3940" y="141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34" name="Oval 187" descr="Granite">
              <a:extLst>
                <a:ext uri="{FF2B5EF4-FFF2-40B4-BE49-F238E27FC236}">
                  <a16:creationId xmlns:a16="http://schemas.microsoft.com/office/drawing/2014/main" id="{7563C4AF-EC42-A7F5-F0D8-70B4BFF5543C}"/>
                </a:ext>
              </a:extLst>
            </p:cNvPr>
            <p:cNvSpPr>
              <a:spLocks noChangeArrowheads="1"/>
            </p:cNvSpPr>
            <p:nvPr/>
          </p:nvSpPr>
          <p:spPr bwMode="auto">
            <a:xfrm rot="-5400000">
              <a:off x="4033" y="141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35" name="Freeform 188" descr="Granite">
              <a:extLst>
                <a:ext uri="{FF2B5EF4-FFF2-40B4-BE49-F238E27FC236}">
                  <a16:creationId xmlns:a16="http://schemas.microsoft.com/office/drawing/2014/main" id="{BF37A2D9-091A-11DA-E285-1512282725D8}"/>
                </a:ext>
              </a:extLst>
            </p:cNvPr>
            <p:cNvSpPr>
              <a:spLocks/>
            </p:cNvSpPr>
            <p:nvPr/>
          </p:nvSpPr>
          <p:spPr bwMode="auto">
            <a:xfrm>
              <a:off x="3613" y="1392"/>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36" name="Freeform 189" descr="Granite">
              <a:extLst>
                <a:ext uri="{FF2B5EF4-FFF2-40B4-BE49-F238E27FC236}">
                  <a16:creationId xmlns:a16="http://schemas.microsoft.com/office/drawing/2014/main" id="{FB9B6CC0-CD29-90FF-209D-5D5080561D67}"/>
                </a:ext>
              </a:extLst>
            </p:cNvPr>
            <p:cNvSpPr>
              <a:spLocks/>
            </p:cNvSpPr>
            <p:nvPr/>
          </p:nvSpPr>
          <p:spPr bwMode="auto">
            <a:xfrm>
              <a:off x="3700" y="1392"/>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37" name="Freeform 190" descr="Granite">
              <a:extLst>
                <a:ext uri="{FF2B5EF4-FFF2-40B4-BE49-F238E27FC236}">
                  <a16:creationId xmlns:a16="http://schemas.microsoft.com/office/drawing/2014/main" id="{D72AA398-1077-E06E-5956-46CB78F084A1}"/>
                </a:ext>
              </a:extLst>
            </p:cNvPr>
            <p:cNvSpPr>
              <a:spLocks/>
            </p:cNvSpPr>
            <p:nvPr/>
          </p:nvSpPr>
          <p:spPr bwMode="auto">
            <a:xfrm>
              <a:off x="3789" y="1393"/>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38" name="Freeform 191" descr="Granite">
              <a:extLst>
                <a:ext uri="{FF2B5EF4-FFF2-40B4-BE49-F238E27FC236}">
                  <a16:creationId xmlns:a16="http://schemas.microsoft.com/office/drawing/2014/main" id="{9A2434B1-997F-F7D1-0A2A-0007C532413E}"/>
                </a:ext>
              </a:extLst>
            </p:cNvPr>
            <p:cNvSpPr>
              <a:spLocks/>
            </p:cNvSpPr>
            <p:nvPr/>
          </p:nvSpPr>
          <p:spPr bwMode="auto">
            <a:xfrm>
              <a:off x="3879" y="1390"/>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39" name="Freeform 192" descr="Granite">
              <a:extLst>
                <a:ext uri="{FF2B5EF4-FFF2-40B4-BE49-F238E27FC236}">
                  <a16:creationId xmlns:a16="http://schemas.microsoft.com/office/drawing/2014/main" id="{AEFF09D0-415F-759E-EB66-77B36E0FF2F0}"/>
                </a:ext>
              </a:extLst>
            </p:cNvPr>
            <p:cNvSpPr>
              <a:spLocks/>
            </p:cNvSpPr>
            <p:nvPr/>
          </p:nvSpPr>
          <p:spPr bwMode="auto">
            <a:xfrm>
              <a:off x="3974" y="1393"/>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40" name="Freeform 193" descr="Granite">
              <a:extLst>
                <a:ext uri="{FF2B5EF4-FFF2-40B4-BE49-F238E27FC236}">
                  <a16:creationId xmlns:a16="http://schemas.microsoft.com/office/drawing/2014/main" id="{D660638E-B8E8-0156-DF1A-BF4658245FFF}"/>
                </a:ext>
              </a:extLst>
            </p:cNvPr>
            <p:cNvSpPr>
              <a:spLocks/>
            </p:cNvSpPr>
            <p:nvPr/>
          </p:nvSpPr>
          <p:spPr bwMode="auto">
            <a:xfrm rot="10800000" flipH="1">
              <a:off x="3977" y="146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41" name="Freeform 194" descr="Granite">
              <a:extLst>
                <a:ext uri="{FF2B5EF4-FFF2-40B4-BE49-F238E27FC236}">
                  <a16:creationId xmlns:a16="http://schemas.microsoft.com/office/drawing/2014/main" id="{8966319C-74F8-BFE3-14A0-0C083029C2FB}"/>
                </a:ext>
              </a:extLst>
            </p:cNvPr>
            <p:cNvSpPr>
              <a:spLocks/>
            </p:cNvSpPr>
            <p:nvPr/>
          </p:nvSpPr>
          <p:spPr bwMode="auto">
            <a:xfrm rot="10800000" flipH="1">
              <a:off x="3879" y="1467"/>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42" name="Freeform 195" descr="Granite">
              <a:extLst>
                <a:ext uri="{FF2B5EF4-FFF2-40B4-BE49-F238E27FC236}">
                  <a16:creationId xmlns:a16="http://schemas.microsoft.com/office/drawing/2014/main" id="{6E21FE8E-5D79-B6F4-101B-754C3A0FE553}"/>
                </a:ext>
              </a:extLst>
            </p:cNvPr>
            <p:cNvSpPr>
              <a:spLocks/>
            </p:cNvSpPr>
            <p:nvPr/>
          </p:nvSpPr>
          <p:spPr bwMode="auto">
            <a:xfrm rot="10800000" flipH="1">
              <a:off x="3791" y="146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43" name="Freeform 196" descr="Granite">
              <a:extLst>
                <a:ext uri="{FF2B5EF4-FFF2-40B4-BE49-F238E27FC236}">
                  <a16:creationId xmlns:a16="http://schemas.microsoft.com/office/drawing/2014/main" id="{7853EB09-0E0D-F68B-CD43-648B4BF26E3A}"/>
                </a:ext>
              </a:extLst>
            </p:cNvPr>
            <p:cNvSpPr>
              <a:spLocks/>
            </p:cNvSpPr>
            <p:nvPr/>
          </p:nvSpPr>
          <p:spPr bwMode="auto">
            <a:xfrm rot="10800000" flipH="1">
              <a:off x="3701" y="146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44" name="Freeform 197" descr="Granite">
              <a:extLst>
                <a:ext uri="{FF2B5EF4-FFF2-40B4-BE49-F238E27FC236}">
                  <a16:creationId xmlns:a16="http://schemas.microsoft.com/office/drawing/2014/main" id="{ABA89B9D-16DF-1B90-4D72-52D2BBFC81BD}"/>
                </a:ext>
              </a:extLst>
            </p:cNvPr>
            <p:cNvSpPr>
              <a:spLocks/>
            </p:cNvSpPr>
            <p:nvPr/>
          </p:nvSpPr>
          <p:spPr bwMode="auto">
            <a:xfrm rot="10800000" flipH="1">
              <a:off x="3611" y="146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Tree>
  </p:cSld>
  <p:clrMapOvr>
    <a:masterClrMapping/>
  </p:clrMapOvr>
  <p:transition>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C3DE9994-B902-815B-AA7D-B90E93E4FC7C}"/>
              </a:ext>
            </a:extLst>
          </p:cNvPr>
          <p:cNvSpPr>
            <a:spLocks noGrp="1" noChangeArrowheads="1"/>
          </p:cNvSpPr>
          <p:nvPr>
            <p:ph type="ctrTitle"/>
          </p:nvPr>
        </p:nvSpPr>
        <p:spPr>
          <a:xfrm>
            <a:off x="1581150" y="114300"/>
            <a:ext cx="3989388" cy="534988"/>
          </a:xfrm>
        </p:spPr>
        <p:txBody>
          <a:bodyPr anchor="ctr"/>
          <a:lstStyle/>
          <a:p>
            <a:pPr algn="l"/>
            <a:r>
              <a:rPr lang="en-GB" altLang="en-US" sz="2800"/>
              <a:t>Charge Components</a:t>
            </a:r>
          </a:p>
        </p:txBody>
      </p:sp>
      <p:grpSp>
        <p:nvGrpSpPr>
          <p:cNvPr id="8195" name="Group 119">
            <a:extLst>
              <a:ext uri="{FF2B5EF4-FFF2-40B4-BE49-F238E27FC236}">
                <a16:creationId xmlns:a16="http://schemas.microsoft.com/office/drawing/2014/main" id="{C95D45E0-D90A-0433-95C8-78F360FDFA62}"/>
              </a:ext>
            </a:extLst>
          </p:cNvPr>
          <p:cNvGrpSpPr>
            <a:grpSpLocks noChangeAspect="1"/>
          </p:cNvGrpSpPr>
          <p:nvPr/>
        </p:nvGrpSpPr>
        <p:grpSpPr bwMode="auto">
          <a:xfrm>
            <a:off x="5859464" y="4465638"/>
            <a:ext cx="2987675" cy="793750"/>
            <a:chOff x="2888" y="3077"/>
            <a:chExt cx="1423" cy="382"/>
          </a:xfrm>
        </p:grpSpPr>
        <p:sp>
          <p:nvSpPr>
            <p:cNvPr id="8280" name="AutoShape 89">
              <a:extLst>
                <a:ext uri="{FF2B5EF4-FFF2-40B4-BE49-F238E27FC236}">
                  <a16:creationId xmlns:a16="http://schemas.microsoft.com/office/drawing/2014/main" id="{8274E4FB-B86C-1FDD-8366-A8905634E9C4}"/>
                </a:ext>
              </a:extLst>
            </p:cNvPr>
            <p:cNvSpPr>
              <a:spLocks noChangeAspect="1" noChangeArrowheads="1"/>
            </p:cNvSpPr>
            <p:nvPr/>
          </p:nvSpPr>
          <p:spPr bwMode="auto">
            <a:xfrm>
              <a:off x="2933" y="3093"/>
              <a:ext cx="1363" cy="350"/>
            </a:xfrm>
            <a:prstGeom prst="roundRect">
              <a:avLst>
                <a:gd name="adj" fmla="val 16667"/>
              </a:avLst>
            </a:prstGeom>
            <a:gradFill rotWithShape="0">
              <a:gsLst>
                <a:gs pos="0">
                  <a:srgbClr val="000000"/>
                </a:gs>
                <a:gs pos="100000">
                  <a:srgbClr val="FF66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81" name="Freeform 34">
              <a:extLst>
                <a:ext uri="{FF2B5EF4-FFF2-40B4-BE49-F238E27FC236}">
                  <a16:creationId xmlns:a16="http://schemas.microsoft.com/office/drawing/2014/main" id="{AFD0F0CB-51DE-4972-7453-BC2513F1C3DA}"/>
                </a:ext>
              </a:extLst>
            </p:cNvPr>
            <p:cNvSpPr>
              <a:spLocks noChangeAspect="1"/>
            </p:cNvSpPr>
            <p:nvPr/>
          </p:nvSpPr>
          <p:spPr bwMode="auto">
            <a:xfrm>
              <a:off x="2950" y="3077"/>
              <a:ext cx="1361" cy="382"/>
            </a:xfrm>
            <a:custGeom>
              <a:avLst/>
              <a:gdLst>
                <a:gd name="T0" fmla="*/ 0 w 8172"/>
                <a:gd name="T1" fmla="*/ 0 h 2288"/>
                <a:gd name="T2" fmla="*/ 0 w 8172"/>
                <a:gd name="T3" fmla="*/ 0 h 2288"/>
                <a:gd name="T4" fmla="*/ 0 w 8172"/>
                <a:gd name="T5" fmla="*/ 0 h 2288"/>
                <a:gd name="T6" fmla="*/ 0 w 8172"/>
                <a:gd name="T7" fmla="*/ 0 h 2288"/>
                <a:gd name="T8" fmla="*/ 0 w 8172"/>
                <a:gd name="T9" fmla="*/ 0 h 2288"/>
                <a:gd name="T10" fmla="*/ 0 w 8172"/>
                <a:gd name="T11" fmla="*/ 0 h 2288"/>
                <a:gd name="T12" fmla="*/ 0 w 8172"/>
                <a:gd name="T13" fmla="*/ 0 h 2288"/>
                <a:gd name="T14" fmla="*/ 0 w 8172"/>
                <a:gd name="T15" fmla="*/ 0 h 2288"/>
                <a:gd name="T16" fmla="*/ 0 w 8172"/>
                <a:gd name="T17" fmla="*/ 0 h 2288"/>
                <a:gd name="T18" fmla="*/ 0 w 8172"/>
                <a:gd name="T19" fmla="*/ 0 h 2288"/>
                <a:gd name="T20" fmla="*/ 0 w 8172"/>
                <a:gd name="T21" fmla="*/ 0 h 2288"/>
                <a:gd name="T22" fmla="*/ 0 w 8172"/>
                <a:gd name="T23" fmla="*/ 0 h 2288"/>
                <a:gd name="T24" fmla="*/ 0 w 8172"/>
                <a:gd name="T25" fmla="*/ 0 h 2288"/>
                <a:gd name="T26" fmla="*/ 0 w 8172"/>
                <a:gd name="T27" fmla="*/ 0 h 2288"/>
                <a:gd name="T28" fmla="*/ 0 w 8172"/>
                <a:gd name="T29" fmla="*/ 0 h 2288"/>
                <a:gd name="T30" fmla="*/ 0 w 8172"/>
                <a:gd name="T31" fmla="*/ 0 h 2288"/>
                <a:gd name="T32" fmla="*/ 0 w 8172"/>
                <a:gd name="T33" fmla="*/ 0 h 2288"/>
                <a:gd name="T34" fmla="*/ 0 w 8172"/>
                <a:gd name="T35" fmla="*/ 0 h 2288"/>
                <a:gd name="T36" fmla="*/ 0 w 8172"/>
                <a:gd name="T37" fmla="*/ 0 h 2288"/>
                <a:gd name="T38" fmla="*/ 0 w 8172"/>
                <a:gd name="T39" fmla="*/ 0 h 2288"/>
                <a:gd name="T40" fmla="*/ 0 w 8172"/>
                <a:gd name="T41" fmla="*/ 0 h 2288"/>
                <a:gd name="T42" fmla="*/ 0 w 8172"/>
                <a:gd name="T43" fmla="*/ 0 h 2288"/>
                <a:gd name="T44" fmla="*/ 0 w 8172"/>
                <a:gd name="T45" fmla="*/ 0 h 2288"/>
                <a:gd name="T46" fmla="*/ 0 w 8172"/>
                <a:gd name="T47" fmla="*/ 0 h 2288"/>
                <a:gd name="T48" fmla="*/ 0 w 8172"/>
                <a:gd name="T49" fmla="*/ 0 h 2288"/>
                <a:gd name="T50" fmla="*/ 0 w 8172"/>
                <a:gd name="T51" fmla="*/ 0 h 2288"/>
                <a:gd name="T52" fmla="*/ 0 w 8172"/>
                <a:gd name="T53" fmla="*/ 0 h 2288"/>
                <a:gd name="T54" fmla="*/ 0 w 8172"/>
                <a:gd name="T55" fmla="*/ 0 h 2288"/>
                <a:gd name="T56" fmla="*/ 0 w 8172"/>
                <a:gd name="T57" fmla="*/ 0 h 2288"/>
                <a:gd name="T58" fmla="*/ 0 w 8172"/>
                <a:gd name="T59" fmla="*/ 0 h 2288"/>
                <a:gd name="T60" fmla="*/ 0 w 8172"/>
                <a:gd name="T61" fmla="*/ 0 h 2288"/>
                <a:gd name="T62" fmla="*/ 0 w 8172"/>
                <a:gd name="T63" fmla="*/ 0 h 2288"/>
                <a:gd name="T64" fmla="*/ 0 w 8172"/>
                <a:gd name="T65" fmla="*/ 0 h 2288"/>
                <a:gd name="T66" fmla="*/ 0 w 8172"/>
                <a:gd name="T67" fmla="*/ 0 h 2288"/>
                <a:gd name="T68" fmla="*/ 0 w 8172"/>
                <a:gd name="T69" fmla="*/ 0 h 2288"/>
                <a:gd name="T70" fmla="*/ 0 w 8172"/>
                <a:gd name="T71" fmla="*/ 0 h 2288"/>
                <a:gd name="T72" fmla="*/ 0 w 8172"/>
                <a:gd name="T73" fmla="*/ 0 h 2288"/>
                <a:gd name="T74" fmla="*/ 0 w 8172"/>
                <a:gd name="T75" fmla="*/ 0 h 2288"/>
                <a:gd name="T76" fmla="*/ 0 w 8172"/>
                <a:gd name="T77" fmla="*/ 0 h 2288"/>
                <a:gd name="T78" fmla="*/ 0 w 8172"/>
                <a:gd name="T79" fmla="*/ 0 h 2288"/>
                <a:gd name="T80" fmla="*/ 0 w 8172"/>
                <a:gd name="T81" fmla="*/ 0 h 2288"/>
                <a:gd name="T82" fmla="*/ 0 w 8172"/>
                <a:gd name="T83" fmla="*/ 0 h 2288"/>
                <a:gd name="T84" fmla="*/ 0 w 8172"/>
                <a:gd name="T85" fmla="*/ 0 h 2288"/>
                <a:gd name="T86" fmla="*/ 0 w 8172"/>
                <a:gd name="T87" fmla="*/ 0 h 2288"/>
                <a:gd name="T88" fmla="*/ 0 w 8172"/>
                <a:gd name="T89" fmla="*/ 0 h 2288"/>
                <a:gd name="T90" fmla="*/ 0 w 8172"/>
                <a:gd name="T91" fmla="*/ 0 h 2288"/>
                <a:gd name="T92" fmla="*/ 0 w 8172"/>
                <a:gd name="T93" fmla="*/ 0 h 2288"/>
                <a:gd name="T94" fmla="*/ 0 w 8172"/>
                <a:gd name="T95" fmla="*/ 0 h 2288"/>
                <a:gd name="T96" fmla="*/ 0 w 8172"/>
                <a:gd name="T97" fmla="*/ 0 h 228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8172" h="2288">
                  <a:moveTo>
                    <a:pt x="8166" y="1909"/>
                  </a:moveTo>
                  <a:lnTo>
                    <a:pt x="8166" y="1927"/>
                  </a:lnTo>
                  <a:lnTo>
                    <a:pt x="8165" y="1946"/>
                  </a:lnTo>
                  <a:lnTo>
                    <a:pt x="8160" y="1985"/>
                  </a:lnTo>
                  <a:lnTo>
                    <a:pt x="8138" y="2056"/>
                  </a:lnTo>
                  <a:lnTo>
                    <a:pt x="8104" y="2120"/>
                  </a:lnTo>
                  <a:lnTo>
                    <a:pt x="8056" y="2177"/>
                  </a:lnTo>
                  <a:lnTo>
                    <a:pt x="8001" y="2222"/>
                  </a:lnTo>
                  <a:lnTo>
                    <a:pt x="7936" y="2257"/>
                  </a:lnTo>
                  <a:lnTo>
                    <a:pt x="7866" y="2279"/>
                  </a:lnTo>
                  <a:lnTo>
                    <a:pt x="7827" y="2285"/>
                  </a:lnTo>
                  <a:lnTo>
                    <a:pt x="7809" y="2286"/>
                  </a:lnTo>
                  <a:lnTo>
                    <a:pt x="7788" y="2287"/>
                  </a:lnTo>
                  <a:lnTo>
                    <a:pt x="7787" y="2288"/>
                  </a:lnTo>
                  <a:lnTo>
                    <a:pt x="0" y="2288"/>
                  </a:lnTo>
                  <a:lnTo>
                    <a:pt x="0" y="2098"/>
                  </a:lnTo>
                  <a:lnTo>
                    <a:pt x="7787" y="2098"/>
                  </a:lnTo>
                  <a:lnTo>
                    <a:pt x="7858" y="2083"/>
                  </a:lnTo>
                  <a:lnTo>
                    <a:pt x="7919" y="2041"/>
                  </a:lnTo>
                  <a:lnTo>
                    <a:pt x="7960" y="1982"/>
                  </a:lnTo>
                  <a:lnTo>
                    <a:pt x="7977" y="1908"/>
                  </a:lnTo>
                  <a:lnTo>
                    <a:pt x="7982" y="1904"/>
                  </a:lnTo>
                  <a:lnTo>
                    <a:pt x="7982" y="384"/>
                  </a:lnTo>
                  <a:lnTo>
                    <a:pt x="7982" y="379"/>
                  </a:lnTo>
                  <a:lnTo>
                    <a:pt x="7982" y="361"/>
                  </a:lnTo>
                  <a:lnTo>
                    <a:pt x="7979" y="343"/>
                  </a:lnTo>
                  <a:lnTo>
                    <a:pt x="7967" y="308"/>
                  </a:lnTo>
                  <a:lnTo>
                    <a:pt x="7925" y="247"/>
                  </a:lnTo>
                  <a:lnTo>
                    <a:pt x="7866" y="207"/>
                  </a:lnTo>
                  <a:lnTo>
                    <a:pt x="7792" y="189"/>
                  </a:lnTo>
                  <a:lnTo>
                    <a:pt x="5" y="189"/>
                  </a:lnTo>
                  <a:lnTo>
                    <a:pt x="5" y="0"/>
                  </a:lnTo>
                  <a:lnTo>
                    <a:pt x="7792" y="0"/>
                  </a:lnTo>
                  <a:lnTo>
                    <a:pt x="7793" y="1"/>
                  </a:lnTo>
                  <a:lnTo>
                    <a:pt x="7811" y="1"/>
                  </a:lnTo>
                  <a:lnTo>
                    <a:pt x="7830" y="2"/>
                  </a:lnTo>
                  <a:lnTo>
                    <a:pt x="7869" y="7"/>
                  </a:lnTo>
                  <a:lnTo>
                    <a:pt x="7940" y="28"/>
                  </a:lnTo>
                  <a:lnTo>
                    <a:pt x="8004" y="62"/>
                  </a:lnTo>
                  <a:lnTo>
                    <a:pt x="8061" y="110"/>
                  </a:lnTo>
                  <a:lnTo>
                    <a:pt x="8106" y="165"/>
                  </a:lnTo>
                  <a:lnTo>
                    <a:pt x="8141" y="230"/>
                  </a:lnTo>
                  <a:lnTo>
                    <a:pt x="8163" y="301"/>
                  </a:lnTo>
                  <a:lnTo>
                    <a:pt x="8169" y="339"/>
                  </a:lnTo>
                  <a:lnTo>
                    <a:pt x="8170" y="357"/>
                  </a:lnTo>
                  <a:lnTo>
                    <a:pt x="8171" y="378"/>
                  </a:lnTo>
                  <a:lnTo>
                    <a:pt x="8172" y="384"/>
                  </a:lnTo>
                  <a:lnTo>
                    <a:pt x="8172" y="1904"/>
                  </a:lnTo>
                  <a:lnTo>
                    <a:pt x="8166" y="1909"/>
                  </a:lnTo>
                  <a:close/>
                </a:path>
              </a:pathLst>
            </a:custGeom>
            <a:solidFill>
              <a:srgbClr val="FF6600"/>
            </a:solidFill>
            <a:ln w="6350">
              <a:solidFill>
                <a:srgbClr val="000000"/>
              </a:solidFill>
              <a:prstDash val="solid"/>
              <a:round/>
              <a:headEnd/>
              <a:tailEnd/>
            </a:ln>
          </p:spPr>
          <p:txBody>
            <a:bodyPr/>
            <a:lstStyle/>
            <a:p>
              <a:endParaRPr lang="en-GB"/>
            </a:p>
          </p:txBody>
        </p:sp>
        <p:sp>
          <p:nvSpPr>
            <p:cNvPr id="8282" name="Freeform 36">
              <a:extLst>
                <a:ext uri="{FF2B5EF4-FFF2-40B4-BE49-F238E27FC236}">
                  <a16:creationId xmlns:a16="http://schemas.microsoft.com/office/drawing/2014/main" id="{EEE22489-B9B4-D7B2-3446-2C1DD14E3E83}"/>
                </a:ext>
              </a:extLst>
            </p:cNvPr>
            <p:cNvSpPr>
              <a:spLocks noChangeAspect="1"/>
            </p:cNvSpPr>
            <p:nvPr/>
          </p:nvSpPr>
          <p:spPr bwMode="auto">
            <a:xfrm>
              <a:off x="4215" y="3109"/>
              <a:ext cx="64" cy="316"/>
            </a:xfrm>
            <a:custGeom>
              <a:avLst/>
              <a:gdLst>
                <a:gd name="T0" fmla="*/ 0 w 382"/>
                <a:gd name="T1" fmla="*/ 0 h 1898"/>
                <a:gd name="T2" fmla="*/ 0 w 382"/>
                <a:gd name="T3" fmla="*/ 0 h 1898"/>
                <a:gd name="T4" fmla="*/ 0 w 382"/>
                <a:gd name="T5" fmla="*/ 0 h 1898"/>
                <a:gd name="T6" fmla="*/ 0 w 382"/>
                <a:gd name="T7" fmla="*/ 0 h 1898"/>
                <a:gd name="T8" fmla="*/ 0 w 382"/>
                <a:gd name="T9" fmla="*/ 0 h 1898"/>
                <a:gd name="T10" fmla="*/ 0 w 382"/>
                <a:gd name="T11" fmla="*/ 0 h 1898"/>
                <a:gd name="T12" fmla="*/ 0 w 382"/>
                <a:gd name="T13" fmla="*/ 0 h 1898"/>
                <a:gd name="T14" fmla="*/ 0 w 382"/>
                <a:gd name="T15" fmla="*/ 0 h 1898"/>
                <a:gd name="T16" fmla="*/ 0 w 382"/>
                <a:gd name="T17" fmla="*/ 0 h 1898"/>
                <a:gd name="T18" fmla="*/ 0 w 382"/>
                <a:gd name="T19" fmla="*/ 0 h 1898"/>
                <a:gd name="T20" fmla="*/ 0 w 382"/>
                <a:gd name="T21" fmla="*/ 0 h 1898"/>
                <a:gd name="T22" fmla="*/ 0 w 382"/>
                <a:gd name="T23" fmla="*/ 0 h 1898"/>
                <a:gd name="T24" fmla="*/ 0 w 382"/>
                <a:gd name="T25" fmla="*/ 0 h 1898"/>
                <a:gd name="T26" fmla="*/ 0 w 382"/>
                <a:gd name="T27" fmla="*/ 0 h 1898"/>
                <a:gd name="T28" fmla="*/ 0 w 382"/>
                <a:gd name="T29" fmla="*/ 0 h 1898"/>
                <a:gd name="T30" fmla="*/ 0 w 382"/>
                <a:gd name="T31" fmla="*/ 0 h 1898"/>
                <a:gd name="T32" fmla="*/ 0 w 382"/>
                <a:gd name="T33" fmla="*/ 0 h 1898"/>
                <a:gd name="T34" fmla="*/ 0 w 382"/>
                <a:gd name="T35" fmla="*/ 0 h 1898"/>
                <a:gd name="T36" fmla="*/ 0 w 382"/>
                <a:gd name="T37" fmla="*/ 0 h 1898"/>
                <a:gd name="T38" fmla="*/ 0 w 382"/>
                <a:gd name="T39" fmla="*/ 0 h 1898"/>
                <a:gd name="T40" fmla="*/ 0 w 382"/>
                <a:gd name="T41" fmla="*/ 0 h 1898"/>
                <a:gd name="T42" fmla="*/ 0 w 382"/>
                <a:gd name="T43" fmla="*/ 0 h 1898"/>
                <a:gd name="T44" fmla="*/ 0 w 382"/>
                <a:gd name="T45" fmla="*/ 0 h 1898"/>
                <a:gd name="T46" fmla="*/ 0 w 382"/>
                <a:gd name="T47" fmla="*/ 0 h 1898"/>
                <a:gd name="T48" fmla="*/ 0 w 382"/>
                <a:gd name="T49" fmla="*/ 0 h 1898"/>
                <a:gd name="T50" fmla="*/ 0 w 382"/>
                <a:gd name="T51" fmla="*/ 0 h 1898"/>
                <a:gd name="T52" fmla="*/ 0 w 382"/>
                <a:gd name="T53" fmla="*/ 0 h 1898"/>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382" h="1898">
                  <a:moveTo>
                    <a:pt x="0" y="190"/>
                  </a:moveTo>
                  <a:lnTo>
                    <a:pt x="0" y="1710"/>
                  </a:lnTo>
                  <a:lnTo>
                    <a:pt x="2" y="1709"/>
                  </a:lnTo>
                  <a:lnTo>
                    <a:pt x="17" y="1791"/>
                  </a:lnTo>
                  <a:lnTo>
                    <a:pt x="60" y="1850"/>
                  </a:lnTo>
                  <a:lnTo>
                    <a:pt x="121" y="1886"/>
                  </a:lnTo>
                  <a:lnTo>
                    <a:pt x="192" y="1898"/>
                  </a:lnTo>
                  <a:lnTo>
                    <a:pt x="260" y="1888"/>
                  </a:lnTo>
                  <a:lnTo>
                    <a:pt x="322" y="1851"/>
                  </a:lnTo>
                  <a:lnTo>
                    <a:pt x="365" y="1794"/>
                  </a:lnTo>
                  <a:lnTo>
                    <a:pt x="382" y="1709"/>
                  </a:lnTo>
                  <a:lnTo>
                    <a:pt x="382" y="1707"/>
                  </a:lnTo>
                  <a:lnTo>
                    <a:pt x="382" y="187"/>
                  </a:lnTo>
                  <a:lnTo>
                    <a:pt x="382" y="189"/>
                  </a:lnTo>
                  <a:lnTo>
                    <a:pt x="382" y="168"/>
                  </a:lnTo>
                  <a:lnTo>
                    <a:pt x="379" y="147"/>
                  </a:lnTo>
                  <a:lnTo>
                    <a:pt x="367" y="108"/>
                  </a:lnTo>
                  <a:lnTo>
                    <a:pt x="323" y="48"/>
                  </a:lnTo>
                  <a:lnTo>
                    <a:pt x="262" y="13"/>
                  </a:lnTo>
                  <a:lnTo>
                    <a:pt x="192" y="0"/>
                  </a:lnTo>
                  <a:lnTo>
                    <a:pt x="177" y="0"/>
                  </a:lnTo>
                  <a:lnTo>
                    <a:pt x="158" y="1"/>
                  </a:lnTo>
                  <a:lnTo>
                    <a:pt x="123" y="11"/>
                  </a:lnTo>
                  <a:lnTo>
                    <a:pt x="61" y="47"/>
                  </a:lnTo>
                  <a:lnTo>
                    <a:pt x="19" y="105"/>
                  </a:lnTo>
                  <a:lnTo>
                    <a:pt x="2" y="189"/>
                  </a:lnTo>
                  <a:lnTo>
                    <a:pt x="0" y="190"/>
                  </a:lnTo>
                  <a:close/>
                </a:path>
              </a:pathLst>
            </a:custGeom>
            <a:solidFill>
              <a:srgbClr val="FFCCCC"/>
            </a:solidFill>
            <a:ln w="6350">
              <a:solidFill>
                <a:srgbClr val="000000"/>
              </a:solidFill>
              <a:prstDash val="solid"/>
              <a:round/>
              <a:headEnd/>
              <a:tailEnd/>
            </a:ln>
          </p:spPr>
          <p:txBody>
            <a:bodyPr/>
            <a:lstStyle/>
            <a:p>
              <a:endParaRPr lang="en-GB"/>
            </a:p>
          </p:txBody>
        </p:sp>
        <p:grpSp>
          <p:nvGrpSpPr>
            <p:cNvPr id="8283" name="Group 92">
              <a:extLst>
                <a:ext uri="{FF2B5EF4-FFF2-40B4-BE49-F238E27FC236}">
                  <a16:creationId xmlns:a16="http://schemas.microsoft.com/office/drawing/2014/main" id="{DE564BBC-C0B9-365D-EB46-E15ED2EBFD19}"/>
                </a:ext>
              </a:extLst>
            </p:cNvPr>
            <p:cNvGrpSpPr>
              <a:grpSpLocks noChangeAspect="1"/>
            </p:cNvGrpSpPr>
            <p:nvPr/>
          </p:nvGrpSpPr>
          <p:grpSpPr bwMode="auto">
            <a:xfrm>
              <a:off x="2888" y="3077"/>
              <a:ext cx="95" cy="380"/>
              <a:chOff x="2840" y="2365"/>
              <a:chExt cx="95" cy="380"/>
            </a:xfrm>
          </p:grpSpPr>
          <p:sp>
            <p:nvSpPr>
              <p:cNvPr id="8312" name="Freeform 35">
                <a:extLst>
                  <a:ext uri="{FF2B5EF4-FFF2-40B4-BE49-F238E27FC236}">
                    <a16:creationId xmlns:a16="http://schemas.microsoft.com/office/drawing/2014/main" id="{F0171835-F13B-21E1-5CFB-EE0B82978162}"/>
                  </a:ext>
                </a:extLst>
              </p:cNvPr>
              <p:cNvSpPr>
                <a:spLocks noChangeAspect="1"/>
              </p:cNvSpPr>
              <p:nvPr/>
            </p:nvSpPr>
            <p:spPr bwMode="auto">
              <a:xfrm>
                <a:off x="2840" y="2365"/>
                <a:ext cx="95" cy="380"/>
              </a:xfrm>
              <a:custGeom>
                <a:avLst/>
                <a:gdLst>
                  <a:gd name="T0" fmla="*/ 0 w 570"/>
                  <a:gd name="T1" fmla="*/ 0 h 2279"/>
                  <a:gd name="T2" fmla="*/ 0 w 570"/>
                  <a:gd name="T3" fmla="*/ 0 h 2279"/>
                  <a:gd name="T4" fmla="*/ 0 w 570"/>
                  <a:gd name="T5" fmla="*/ 0 h 2279"/>
                  <a:gd name="T6" fmla="*/ 0 w 570"/>
                  <a:gd name="T7" fmla="*/ 0 h 2279"/>
                  <a:gd name="T8" fmla="*/ 0 w 570"/>
                  <a:gd name="T9" fmla="*/ 0 h 2279"/>
                  <a:gd name="T10" fmla="*/ 0 w 570"/>
                  <a:gd name="T11" fmla="*/ 0 h 2279"/>
                  <a:gd name="T12" fmla="*/ 0 w 570"/>
                  <a:gd name="T13" fmla="*/ 0 h 2279"/>
                  <a:gd name="T14" fmla="*/ 0 w 570"/>
                  <a:gd name="T15" fmla="*/ 0 h 2279"/>
                  <a:gd name="T16" fmla="*/ 0 w 570"/>
                  <a:gd name="T17" fmla="*/ 0 h 2279"/>
                  <a:gd name="T18" fmla="*/ 0 w 570"/>
                  <a:gd name="T19" fmla="*/ 0 h 2279"/>
                  <a:gd name="T20" fmla="*/ 0 w 570"/>
                  <a:gd name="T21" fmla="*/ 0 h 2279"/>
                  <a:gd name="T22" fmla="*/ 0 w 570"/>
                  <a:gd name="T23" fmla="*/ 0 h 2279"/>
                  <a:gd name="T24" fmla="*/ 0 w 570"/>
                  <a:gd name="T25" fmla="*/ 0 h 2279"/>
                  <a:gd name="T26" fmla="*/ 0 w 570"/>
                  <a:gd name="T27" fmla="*/ 0 h 2279"/>
                  <a:gd name="T28" fmla="*/ 0 w 570"/>
                  <a:gd name="T29" fmla="*/ 0 h 227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70" h="2279">
                    <a:moveTo>
                      <a:pt x="380" y="0"/>
                    </a:moveTo>
                    <a:lnTo>
                      <a:pt x="190" y="0"/>
                    </a:lnTo>
                    <a:lnTo>
                      <a:pt x="0" y="189"/>
                    </a:lnTo>
                    <a:lnTo>
                      <a:pt x="0" y="379"/>
                    </a:lnTo>
                    <a:lnTo>
                      <a:pt x="380" y="379"/>
                    </a:lnTo>
                    <a:lnTo>
                      <a:pt x="380" y="1899"/>
                    </a:lnTo>
                    <a:lnTo>
                      <a:pt x="0" y="1899"/>
                    </a:lnTo>
                    <a:lnTo>
                      <a:pt x="0" y="2089"/>
                    </a:lnTo>
                    <a:lnTo>
                      <a:pt x="190" y="2279"/>
                    </a:lnTo>
                    <a:lnTo>
                      <a:pt x="380" y="2279"/>
                    </a:lnTo>
                    <a:lnTo>
                      <a:pt x="380" y="2089"/>
                    </a:lnTo>
                    <a:lnTo>
                      <a:pt x="570" y="2089"/>
                    </a:lnTo>
                    <a:lnTo>
                      <a:pt x="570" y="189"/>
                    </a:lnTo>
                    <a:lnTo>
                      <a:pt x="380" y="189"/>
                    </a:lnTo>
                    <a:lnTo>
                      <a:pt x="380" y="0"/>
                    </a:lnTo>
                    <a:close/>
                  </a:path>
                </a:pathLst>
              </a:custGeom>
              <a:solidFill>
                <a:srgbClr val="FF6600"/>
              </a:solidFill>
              <a:ln w="6350">
                <a:solidFill>
                  <a:srgbClr val="000000"/>
                </a:solidFill>
                <a:prstDash val="solid"/>
                <a:round/>
                <a:headEnd/>
                <a:tailEnd/>
              </a:ln>
            </p:spPr>
            <p:txBody>
              <a:bodyPr/>
              <a:lstStyle/>
              <a:p>
                <a:endParaRPr lang="en-GB"/>
              </a:p>
            </p:txBody>
          </p:sp>
          <p:sp>
            <p:nvSpPr>
              <p:cNvPr id="8313" name="Rectangle 49">
                <a:extLst>
                  <a:ext uri="{FF2B5EF4-FFF2-40B4-BE49-F238E27FC236}">
                    <a16:creationId xmlns:a16="http://schemas.microsoft.com/office/drawing/2014/main" id="{B0B417EA-E5AD-C095-3787-782CFEFCE948}"/>
                  </a:ext>
                </a:extLst>
              </p:cNvPr>
              <p:cNvSpPr>
                <a:spLocks noChangeAspect="1" noChangeArrowheads="1"/>
              </p:cNvSpPr>
              <p:nvPr/>
            </p:nvSpPr>
            <p:spPr bwMode="auto">
              <a:xfrm>
                <a:off x="2840" y="2427"/>
                <a:ext cx="63" cy="255"/>
              </a:xfrm>
              <a:prstGeom prst="rect">
                <a:avLst/>
              </a:prstGeom>
              <a:gradFill rotWithShape="0">
                <a:gsLst>
                  <a:gs pos="0">
                    <a:srgbClr val="A50021"/>
                  </a:gs>
                  <a:gs pos="100000">
                    <a:srgbClr val="FF66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8284" name="Group 91">
              <a:extLst>
                <a:ext uri="{FF2B5EF4-FFF2-40B4-BE49-F238E27FC236}">
                  <a16:creationId xmlns:a16="http://schemas.microsoft.com/office/drawing/2014/main" id="{7E579FAF-F2B0-C553-EC61-BF0732440AE3}"/>
                </a:ext>
              </a:extLst>
            </p:cNvPr>
            <p:cNvGrpSpPr>
              <a:grpSpLocks noChangeAspect="1"/>
            </p:cNvGrpSpPr>
            <p:nvPr/>
          </p:nvGrpSpPr>
          <p:grpSpPr bwMode="auto">
            <a:xfrm>
              <a:off x="2980" y="3106"/>
              <a:ext cx="1234" cy="321"/>
              <a:chOff x="2932" y="2394"/>
              <a:chExt cx="1234" cy="321"/>
            </a:xfrm>
          </p:grpSpPr>
          <p:grpSp>
            <p:nvGrpSpPr>
              <p:cNvPr id="8285" name="Group 61">
                <a:extLst>
                  <a:ext uri="{FF2B5EF4-FFF2-40B4-BE49-F238E27FC236}">
                    <a16:creationId xmlns:a16="http://schemas.microsoft.com/office/drawing/2014/main" id="{EAE0C7F5-966B-AD54-C381-8268D53C5134}"/>
                  </a:ext>
                </a:extLst>
              </p:cNvPr>
              <p:cNvGrpSpPr>
                <a:grpSpLocks noChangeAspect="1"/>
              </p:cNvGrpSpPr>
              <p:nvPr/>
            </p:nvGrpSpPr>
            <p:grpSpPr bwMode="auto">
              <a:xfrm>
                <a:off x="2932" y="2397"/>
                <a:ext cx="1234" cy="105"/>
                <a:chOff x="2942" y="2401"/>
                <a:chExt cx="1234" cy="334"/>
              </a:xfrm>
            </p:grpSpPr>
            <p:sp>
              <p:nvSpPr>
                <p:cNvPr id="8305" name="Rectangle 62">
                  <a:extLst>
                    <a:ext uri="{FF2B5EF4-FFF2-40B4-BE49-F238E27FC236}">
                      <a16:creationId xmlns:a16="http://schemas.microsoft.com/office/drawing/2014/main" id="{2469189C-05EF-24AF-B73B-65265F470280}"/>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306" name="Rectangle 63">
                  <a:extLst>
                    <a:ext uri="{FF2B5EF4-FFF2-40B4-BE49-F238E27FC236}">
                      <a16:creationId xmlns:a16="http://schemas.microsoft.com/office/drawing/2014/main" id="{1B5E6D98-8146-E81F-890F-EC2B63C53FA0}"/>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307" name="Rectangle 64">
                  <a:extLst>
                    <a:ext uri="{FF2B5EF4-FFF2-40B4-BE49-F238E27FC236}">
                      <a16:creationId xmlns:a16="http://schemas.microsoft.com/office/drawing/2014/main" id="{AAAFF2FB-3192-956E-1456-C545867003FB}"/>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308" name="Rectangle 65">
                  <a:extLst>
                    <a:ext uri="{FF2B5EF4-FFF2-40B4-BE49-F238E27FC236}">
                      <a16:creationId xmlns:a16="http://schemas.microsoft.com/office/drawing/2014/main" id="{27028116-F29D-7233-074F-A1109C4AC9C8}"/>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309" name="Rectangle 66">
                  <a:extLst>
                    <a:ext uri="{FF2B5EF4-FFF2-40B4-BE49-F238E27FC236}">
                      <a16:creationId xmlns:a16="http://schemas.microsoft.com/office/drawing/2014/main" id="{CF4375B3-60E0-2B9A-B92A-6A23A47D1FAC}"/>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310" name="Rectangle 67">
                  <a:extLst>
                    <a:ext uri="{FF2B5EF4-FFF2-40B4-BE49-F238E27FC236}">
                      <a16:creationId xmlns:a16="http://schemas.microsoft.com/office/drawing/2014/main" id="{95CF7D01-1154-23A9-F714-D53CAB6C2D77}"/>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311" name="Rectangle 68">
                  <a:extLst>
                    <a:ext uri="{FF2B5EF4-FFF2-40B4-BE49-F238E27FC236}">
                      <a16:creationId xmlns:a16="http://schemas.microsoft.com/office/drawing/2014/main" id="{65652245-2276-D852-50B4-CF1F86239813}"/>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8286" name="Group 69">
                <a:extLst>
                  <a:ext uri="{FF2B5EF4-FFF2-40B4-BE49-F238E27FC236}">
                    <a16:creationId xmlns:a16="http://schemas.microsoft.com/office/drawing/2014/main" id="{B5E61CBA-DF11-DF42-CB96-B1E85C6F92B7}"/>
                  </a:ext>
                </a:extLst>
              </p:cNvPr>
              <p:cNvGrpSpPr>
                <a:grpSpLocks noChangeAspect="1"/>
              </p:cNvGrpSpPr>
              <p:nvPr/>
            </p:nvGrpSpPr>
            <p:grpSpPr bwMode="auto">
              <a:xfrm>
                <a:off x="2932" y="2503"/>
                <a:ext cx="1234" cy="104"/>
                <a:chOff x="2942" y="2401"/>
                <a:chExt cx="1234" cy="334"/>
              </a:xfrm>
            </p:grpSpPr>
            <p:sp>
              <p:nvSpPr>
                <p:cNvPr id="8298" name="Rectangle 70">
                  <a:extLst>
                    <a:ext uri="{FF2B5EF4-FFF2-40B4-BE49-F238E27FC236}">
                      <a16:creationId xmlns:a16="http://schemas.microsoft.com/office/drawing/2014/main" id="{D4E80BC8-EC03-5E8F-74F7-3487A89F53C2}"/>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99" name="Rectangle 71">
                  <a:extLst>
                    <a:ext uri="{FF2B5EF4-FFF2-40B4-BE49-F238E27FC236}">
                      <a16:creationId xmlns:a16="http://schemas.microsoft.com/office/drawing/2014/main" id="{89A3329D-251A-20DD-3947-26E17CF46EBB}"/>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300" name="Rectangle 72">
                  <a:extLst>
                    <a:ext uri="{FF2B5EF4-FFF2-40B4-BE49-F238E27FC236}">
                      <a16:creationId xmlns:a16="http://schemas.microsoft.com/office/drawing/2014/main" id="{BECCE568-3678-CDE6-5024-40F1F5E460CA}"/>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301" name="Rectangle 73">
                  <a:extLst>
                    <a:ext uri="{FF2B5EF4-FFF2-40B4-BE49-F238E27FC236}">
                      <a16:creationId xmlns:a16="http://schemas.microsoft.com/office/drawing/2014/main" id="{FE9968C2-A25D-3E66-A7B2-1BE14B6108E5}"/>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302" name="Rectangle 74">
                  <a:extLst>
                    <a:ext uri="{FF2B5EF4-FFF2-40B4-BE49-F238E27FC236}">
                      <a16:creationId xmlns:a16="http://schemas.microsoft.com/office/drawing/2014/main" id="{896D1BC0-5675-A88B-F96F-9654CE89146E}"/>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303" name="Rectangle 75">
                  <a:extLst>
                    <a:ext uri="{FF2B5EF4-FFF2-40B4-BE49-F238E27FC236}">
                      <a16:creationId xmlns:a16="http://schemas.microsoft.com/office/drawing/2014/main" id="{DF7DC775-C47D-80E5-9352-832E338B3DC8}"/>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304" name="Rectangle 76">
                  <a:extLst>
                    <a:ext uri="{FF2B5EF4-FFF2-40B4-BE49-F238E27FC236}">
                      <a16:creationId xmlns:a16="http://schemas.microsoft.com/office/drawing/2014/main" id="{E36BBCAB-A43F-A923-4731-0BFD24155909}"/>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8287" name="Group 77">
                <a:extLst>
                  <a:ext uri="{FF2B5EF4-FFF2-40B4-BE49-F238E27FC236}">
                    <a16:creationId xmlns:a16="http://schemas.microsoft.com/office/drawing/2014/main" id="{90DF77FA-5D54-0206-EC71-809D07AE4FB3}"/>
                  </a:ext>
                </a:extLst>
              </p:cNvPr>
              <p:cNvGrpSpPr>
                <a:grpSpLocks noChangeAspect="1"/>
              </p:cNvGrpSpPr>
              <p:nvPr/>
            </p:nvGrpSpPr>
            <p:grpSpPr bwMode="auto">
              <a:xfrm>
                <a:off x="2932" y="2609"/>
                <a:ext cx="1234" cy="105"/>
                <a:chOff x="2942" y="2401"/>
                <a:chExt cx="1234" cy="334"/>
              </a:xfrm>
            </p:grpSpPr>
            <p:sp>
              <p:nvSpPr>
                <p:cNvPr id="8291" name="Rectangle 78">
                  <a:extLst>
                    <a:ext uri="{FF2B5EF4-FFF2-40B4-BE49-F238E27FC236}">
                      <a16:creationId xmlns:a16="http://schemas.microsoft.com/office/drawing/2014/main" id="{E438C9ED-EC04-2BB0-1857-ADA9AB5F9D99}"/>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92" name="Rectangle 79">
                  <a:extLst>
                    <a:ext uri="{FF2B5EF4-FFF2-40B4-BE49-F238E27FC236}">
                      <a16:creationId xmlns:a16="http://schemas.microsoft.com/office/drawing/2014/main" id="{AB53DA69-6E71-5CEF-A9FA-F394CCDF1AD4}"/>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93" name="Rectangle 80">
                  <a:extLst>
                    <a:ext uri="{FF2B5EF4-FFF2-40B4-BE49-F238E27FC236}">
                      <a16:creationId xmlns:a16="http://schemas.microsoft.com/office/drawing/2014/main" id="{F069659D-F82A-705F-09FC-C8C39FF4BC85}"/>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94" name="Rectangle 81">
                  <a:extLst>
                    <a:ext uri="{FF2B5EF4-FFF2-40B4-BE49-F238E27FC236}">
                      <a16:creationId xmlns:a16="http://schemas.microsoft.com/office/drawing/2014/main" id="{60064202-F100-19F7-7D30-1F6F0E79F8E1}"/>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95" name="Rectangle 82">
                  <a:extLst>
                    <a:ext uri="{FF2B5EF4-FFF2-40B4-BE49-F238E27FC236}">
                      <a16:creationId xmlns:a16="http://schemas.microsoft.com/office/drawing/2014/main" id="{AED2BC6F-69A0-45F4-6463-5533AF8BBF0A}"/>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96" name="Rectangle 83">
                  <a:extLst>
                    <a:ext uri="{FF2B5EF4-FFF2-40B4-BE49-F238E27FC236}">
                      <a16:creationId xmlns:a16="http://schemas.microsoft.com/office/drawing/2014/main" id="{1C50C5E2-CD04-CC87-38A3-CAC5EFCF0C50}"/>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97" name="Rectangle 84">
                  <a:extLst>
                    <a:ext uri="{FF2B5EF4-FFF2-40B4-BE49-F238E27FC236}">
                      <a16:creationId xmlns:a16="http://schemas.microsoft.com/office/drawing/2014/main" id="{2578EDAC-27A6-A8A7-025D-D49F562ABB05}"/>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
            <p:nvSpPr>
              <p:cNvPr id="8288" name="Line 85">
                <a:extLst>
                  <a:ext uri="{FF2B5EF4-FFF2-40B4-BE49-F238E27FC236}">
                    <a16:creationId xmlns:a16="http://schemas.microsoft.com/office/drawing/2014/main" id="{FBE8DB00-258F-65B5-6E37-D727BEDC5405}"/>
                  </a:ext>
                </a:extLst>
              </p:cNvPr>
              <p:cNvSpPr>
                <a:spLocks noChangeAspect="1" noChangeShapeType="1"/>
              </p:cNvSpPr>
              <p:nvPr/>
            </p:nvSpPr>
            <p:spPr bwMode="auto">
              <a:xfrm>
                <a:off x="3110" y="2398"/>
                <a:ext cx="0"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89" name="Line 86">
                <a:extLst>
                  <a:ext uri="{FF2B5EF4-FFF2-40B4-BE49-F238E27FC236}">
                    <a16:creationId xmlns:a16="http://schemas.microsoft.com/office/drawing/2014/main" id="{D1271B35-EDB4-DEFF-0EB3-D587236AABDC}"/>
                  </a:ext>
                </a:extLst>
              </p:cNvPr>
              <p:cNvSpPr>
                <a:spLocks noChangeAspect="1" noChangeShapeType="1"/>
              </p:cNvSpPr>
              <p:nvPr/>
            </p:nvSpPr>
            <p:spPr bwMode="auto">
              <a:xfrm flipH="1">
                <a:off x="3974" y="2398"/>
                <a:ext cx="1"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90" name="Line 87">
                <a:extLst>
                  <a:ext uri="{FF2B5EF4-FFF2-40B4-BE49-F238E27FC236}">
                    <a16:creationId xmlns:a16="http://schemas.microsoft.com/office/drawing/2014/main" id="{703073AD-04EE-3374-3A65-100EC89F553E}"/>
                  </a:ext>
                </a:extLst>
              </p:cNvPr>
              <p:cNvSpPr>
                <a:spLocks noChangeAspect="1" noChangeShapeType="1"/>
              </p:cNvSpPr>
              <p:nvPr/>
            </p:nvSpPr>
            <p:spPr bwMode="auto">
              <a:xfrm>
                <a:off x="3542" y="2394"/>
                <a:ext cx="0" cy="321"/>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grpSp>
        <p:nvGrpSpPr>
          <p:cNvPr id="8196" name="Group 118">
            <a:extLst>
              <a:ext uri="{FF2B5EF4-FFF2-40B4-BE49-F238E27FC236}">
                <a16:creationId xmlns:a16="http://schemas.microsoft.com/office/drawing/2014/main" id="{FD832914-CA17-18D1-8842-87CE15554C0A}"/>
              </a:ext>
            </a:extLst>
          </p:cNvPr>
          <p:cNvGrpSpPr>
            <a:grpSpLocks noChangeAspect="1"/>
          </p:cNvGrpSpPr>
          <p:nvPr/>
        </p:nvGrpSpPr>
        <p:grpSpPr bwMode="auto">
          <a:xfrm>
            <a:off x="3114675" y="4502150"/>
            <a:ext cx="2527300" cy="717550"/>
            <a:chOff x="336" y="2456"/>
            <a:chExt cx="1843" cy="461"/>
          </a:xfrm>
        </p:grpSpPr>
        <p:sp>
          <p:nvSpPr>
            <p:cNvPr id="8255" name="Freeform 93">
              <a:extLst>
                <a:ext uri="{FF2B5EF4-FFF2-40B4-BE49-F238E27FC236}">
                  <a16:creationId xmlns:a16="http://schemas.microsoft.com/office/drawing/2014/main" id="{5A9D437D-D284-60E6-6C7D-1BDCE97046CE}"/>
                </a:ext>
              </a:extLst>
            </p:cNvPr>
            <p:cNvSpPr>
              <a:spLocks noChangeAspect="1"/>
            </p:cNvSpPr>
            <p:nvPr/>
          </p:nvSpPr>
          <p:spPr bwMode="auto">
            <a:xfrm>
              <a:off x="336" y="2645"/>
              <a:ext cx="1681" cy="81"/>
            </a:xfrm>
            <a:custGeom>
              <a:avLst/>
              <a:gdLst>
                <a:gd name="T0" fmla="*/ 0 w 2278"/>
                <a:gd name="T1" fmla="*/ 8 h 113"/>
                <a:gd name="T2" fmla="*/ 5 w 2278"/>
                <a:gd name="T3" fmla="*/ 8 h 113"/>
                <a:gd name="T4" fmla="*/ 10 w 2278"/>
                <a:gd name="T5" fmla="*/ 10 h 113"/>
                <a:gd name="T6" fmla="*/ 15 w 2278"/>
                <a:gd name="T7" fmla="*/ 10 h 113"/>
                <a:gd name="T8" fmla="*/ 20 w 2278"/>
                <a:gd name="T9" fmla="*/ 11 h 113"/>
                <a:gd name="T10" fmla="*/ 25 w 2278"/>
                <a:gd name="T11" fmla="*/ 11 h 113"/>
                <a:gd name="T12" fmla="*/ 30 w 2278"/>
                <a:gd name="T13" fmla="*/ 12 h 113"/>
                <a:gd name="T14" fmla="*/ 35 w 2278"/>
                <a:gd name="T15" fmla="*/ 13 h 113"/>
                <a:gd name="T16" fmla="*/ 41 w 2278"/>
                <a:gd name="T17" fmla="*/ 14 h 113"/>
                <a:gd name="T18" fmla="*/ 45 w 2278"/>
                <a:gd name="T19" fmla="*/ 14 h 113"/>
                <a:gd name="T20" fmla="*/ 50 w 2278"/>
                <a:gd name="T21" fmla="*/ 14 h 113"/>
                <a:gd name="T22" fmla="*/ 55 w 2278"/>
                <a:gd name="T23" fmla="*/ 14 h 113"/>
                <a:gd name="T24" fmla="*/ 61 w 2278"/>
                <a:gd name="T25" fmla="*/ 15 h 113"/>
                <a:gd name="T26" fmla="*/ 66 w 2278"/>
                <a:gd name="T27" fmla="*/ 15 h 113"/>
                <a:gd name="T28" fmla="*/ 71 w 2278"/>
                <a:gd name="T29" fmla="*/ 15 h 113"/>
                <a:gd name="T30" fmla="*/ 76 w 2278"/>
                <a:gd name="T31" fmla="*/ 15 h 113"/>
                <a:gd name="T32" fmla="*/ 82 w 2278"/>
                <a:gd name="T33" fmla="*/ 15 h 113"/>
                <a:gd name="T34" fmla="*/ 82 w 2278"/>
                <a:gd name="T35" fmla="*/ 15 h 113"/>
                <a:gd name="T36" fmla="*/ 367 w 2278"/>
                <a:gd name="T37" fmla="*/ 15 h 113"/>
                <a:gd name="T38" fmla="*/ 367 w 2278"/>
                <a:gd name="T39" fmla="*/ 0 h 113"/>
                <a:gd name="T40" fmla="*/ 82 w 2278"/>
                <a:gd name="T41" fmla="*/ 0 h 113"/>
                <a:gd name="T42" fmla="*/ 82 w 2278"/>
                <a:gd name="T43" fmla="*/ 1 h 113"/>
                <a:gd name="T44" fmla="*/ 76 w 2278"/>
                <a:gd name="T45" fmla="*/ 1 h 113"/>
                <a:gd name="T46" fmla="*/ 71 w 2278"/>
                <a:gd name="T47" fmla="*/ 1 h 113"/>
                <a:gd name="T48" fmla="*/ 66 w 2278"/>
                <a:gd name="T49" fmla="*/ 1 h 113"/>
                <a:gd name="T50" fmla="*/ 61 w 2278"/>
                <a:gd name="T51" fmla="*/ 1 h 113"/>
                <a:gd name="T52" fmla="*/ 55 w 2278"/>
                <a:gd name="T53" fmla="*/ 1 h 113"/>
                <a:gd name="T54" fmla="*/ 50 w 2278"/>
                <a:gd name="T55" fmla="*/ 1 h 113"/>
                <a:gd name="T56" fmla="*/ 45 w 2278"/>
                <a:gd name="T57" fmla="*/ 1 h 113"/>
                <a:gd name="T58" fmla="*/ 41 w 2278"/>
                <a:gd name="T59" fmla="*/ 1 h 113"/>
                <a:gd name="T60" fmla="*/ 35 w 2278"/>
                <a:gd name="T61" fmla="*/ 2 h 113"/>
                <a:gd name="T62" fmla="*/ 30 w 2278"/>
                <a:gd name="T63" fmla="*/ 3 h 113"/>
                <a:gd name="T64" fmla="*/ 25 w 2278"/>
                <a:gd name="T65" fmla="*/ 4 h 113"/>
                <a:gd name="T66" fmla="*/ 20 w 2278"/>
                <a:gd name="T67" fmla="*/ 4 h 113"/>
                <a:gd name="T68" fmla="*/ 15 w 2278"/>
                <a:gd name="T69" fmla="*/ 5 h 113"/>
                <a:gd name="T70" fmla="*/ 10 w 2278"/>
                <a:gd name="T71" fmla="*/ 6 h 113"/>
                <a:gd name="T72" fmla="*/ 5 w 2278"/>
                <a:gd name="T73" fmla="*/ 7 h 113"/>
                <a:gd name="T74" fmla="*/ 0 w 2278"/>
                <a:gd name="T75" fmla="*/ 8 h 113"/>
                <a:gd name="T76" fmla="*/ 0 w 2278"/>
                <a:gd name="T77" fmla="*/ 8 h 113"/>
                <a:gd name="T78" fmla="*/ 0 w 2278"/>
                <a:gd name="T79" fmla="*/ 8 h 113"/>
                <a:gd name="T80" fmla="*/ 0 w 2278"/>
                <a:gd name="T81" fmla="*/ 8 h 113"/>
                <a:gd name="T82" fmla="*/ 0 w 2278"/>
                <a:gd name="T83" fmla="*/ 8 h 113"/>
                <a:gd name="T84" fmla="*/ 0 w 2278"/>
                <a:gd name="T85" fmla="*/ 8 h 113"/>
                <a:gd name="T86" fmla="*/ 0 w 2278"/>
                <a:gd name="T87" fmla="*/ 8 h 113"/>
                <a:gd name="T88" fmla="*/ 0 w 2278"/>
                <a:gd name="T89" fmla="*/ 8 h 113"/>
                <a:gd name="T90" fmla="*/ 0 w 2278"/>
                <a:gd name="T91" fmla="*/ 8 h 113"/>
                <a:gd name="T92" fmla="*/ 0 w 2278"/>
                <a:gd name="T93" fmla="*/ 8 h 113"/>
                <a:gd name="T94" fmla="*/ 0 w 2278"/>
                <a:gd name="T95" fmla="*/ 8 h 113"/>
                <a:gd name="T96" fmla="*/ 0 w 2278"/>
                <a:gd name="T97" fmla="*/ 8 h 113"/>
                <a:gd name="T98" fmla="*/ 0 w 2278"/>
                <a:gd name="T99" fmla="*/ 8 h 113"/>
                <a:gd name="T100" fmla="*/ 0 w 2278"/>
                <a:gd name="T101" fmla="*/ 8 h 113"/>
                <a:gd name="T102" fmla="*/ 0 w 2278"/>
                <a:gd name="T103" fmla="*/ 8 h 113"/>
                <a:gd name="T104" fmla="*/ 0 w 2278"/>
                <a:gd name="T105" fmla="*/ 8 h 113"/>
                <a:gd name="T106" fmla="*/ 0 w 2278"/>
                <a:gd name="T107" fmla="*/ 8 h 113"/>
                <a:gd name="T108" fmla="*/ 0 w 2278"/>
                <a:gd name="T109" fmla="*/ 8 h 1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6"/>
                  </a:lnTo>
                </a:path>
              </a:pathLst>
            </a:custGeom>
            <a:gradFill rotWithShape="0">
              <a:gsLst>
                <a:gs pos="0">
                  <a:srgbClr val="000000"/>
                </a:gs>
                <a:gs pos="50000">
                  <a:srgbClr val="969696"/>
                </a:gs>
                <a:gs pos="100000">
                  <a:srgbClr val="0000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56" name="Freeform 94">
              <a:extLst>
                <a:ext uri="{FF2B5EF4-FFF2-40B4-BE49-F238E27FC236}">
                  <a16:creationId xmlns:a16="http://schemas.microsoft.com/office/drawing/2014/main" id="{DDBE76EA-00E6-29B7-58FA-B2E04A98C580}"/>
                </a:ext>
              </a:extLst>
            </p:cNvPr>
            <p:cNvSpPr>
              <a:spLocks noChangeAspect="1"/>
            </p:cNvSpPr>
            <p:nvPr/>
          </p:nvSpPr>
          <p:spPr bwMode="auto">
            <a:xfrm>
              <a:off x="1720" y="2531"/>
              <a:ext cx="137" cy="97"/>
            </a:xfrm>
            <a:custGeom>
              <a:avLst/>
              <a:gdLst>
                <a:gd name="T0" fmla="*/ 12 w 225"/>
                <a:gd name="T1" fmla="*/ 1 h 158"/>
                <a:gd name="T2" fmla="*/ 12 w 225"/>
                <a:gd name="T3" fmla="*/ 9 h 158"/>
                <a:gd name="T4" fmla="*/ 3 w 225"/>
                <a:gd name="T5" fmla="*/ 7 h 158"/>
                <a:gd name="T6" fmla="*/ 0 w 225"/>
                <a:gd name="T7" fmla="*/ 6 h 158"/>
                <a:gd name="T8" fmla="*/ 1 w 225"/>
                <a:gd name="T9" fmla="*/ 4 h 158"/>
                <a:gd name="T10" fmla="*/ 1 w 225"/>
                <a:gd name="T11" fmla="*/ 0 h 158"/>
                <a:gd name="T12" fmla="*/ 4 w 225"/>
                <a:gd name="T13" fmla="*/ 0 h 158"/>
                <a:gd name="T14" fmla="*/ 8 w 225"/>
                <a:gd name="T15" fmla="*/ 0 h 158"/>
                <a:gd name="T16" fmla="*/ 12 w 225"/>
                <a:gd name="T17" fmla="*/ 1 h 158"/>
                <a:gd name="T18" fmla="*/ 12 w 225"/>
                <a:gd name="T19" fmla="*/ 1 h 15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8">
                  <a:moveTo>
                    <a:pt x="224" y="20"/>
                  </a:moveTo>
                  <a:lnTo>
                    <a:pt x="224" y="157"/>
                  </a:lnTo>
                  <a:lnTo>
                    <a:pt x="67" y="137"/>
                  </a:lnTo>
                  <a:lnTo>
                    <a:pt x="0" y="117"/>
                  </a:lnTo>
                  <a:lnTo>
                    <a:pt x="22" y="59"/>
                  </a:lnTo>
                  <a:lnTo>
                    <a:pt x="22" y="0"/>
                  </a:lnTo>
                  <a:lnTo>
                    <a:pt x="89" y="0"/>
                  </a:lnTo>
                  <a:lnTo>
                    <a:pt x="156" y="0"/>
                  </a:lnTo>
                  <a:lnTo>
                    <a:pt x="224" y="20"/>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57" name="Freeform 95">
              <a:extLst>
                <a:ext uri="{FF2B5EF4-FFF2-40B4-BE49-F238E27FC236}">
                  <a16:creationId xmlns:a16="http://schemas.microsoft.com/office/drawing/2014/main" id="{E469DA6E-7B0D-3ECF-3006-868F737A0CC6}"/>
                </a:ext>
              </a:extLst>
            </p:cNvPr>
            <p:cNvSpPr>
              <a:spLocks noChangeAspect="1"/>
            </p:cNvSpPr>
            <p:nvPr/>
          </p:nvSpPr>
          <p:spPr bwMode="auto">
            <a:xfrm>
              <a:off x="1720" y="2504"/>
              <a:ext cx="165" cy="165"/>
            </a:xfrm>
            <a:custGeom>
              <a:avLst/>
              <a:gdLst>
                <a:gd name="T0" fmla="*/ 0 w 269"/>
                <a:gd name="T1" fmla="*/ 1 h 270"/>
                <a:gd name="T2" fmla="*/ 14 w 269"/>
                <a:gd name="T3" fmla="*/ 14 h 270"/>
                <a:gd name="T4" fmla="*/ 14 w 269"/>
                <a:gd name="T5" fmla="*/ 12 h 270"/>
                <a:gd name="T6" fmla="*/ 14 w 269"/>
                <a:gd name="T7" fmla="*/ 12 h 270"/>
                <a:gd name="T8" fmla="*/ 14 w 269"/>
                <a:gd name="T9" fmla="*/ 12 h 270"/>
                <a:gd name="T10" fmla="*/ 14 w 269"/>
                <a:gd name="T11" fmla="*/ 12 h 270"/>
                <a:gd name="T12" fmla="*/ 14 w 269"/>
                <a:gd name="T13" fmla="*/ 11 h 270"/>
                <a:gd name="T14" fmla="*/ 13 w 269"/>
                <a:gd name="T15" fmla="*/ 11 h 270"/>
                <a:gd name="T16" fmla="*/ 13 w 269"/>
                <a:gd name="T17" fmla="*/ 11 h 270"/>
                <a:gd name="T18" fmla="*/ 13 w 269"/>
                <a:gd name="T19" fmla="*/ 11 h 270"/>
                <a:gd name="T20" fmla="*/ 13 w 269"/>
                <a:gd name="T21" fmla="*/ 10 h 270"/>
                <a:gd name="T22" fmla="*/ 13 w 269"/>
                <a:gd name="T23" fmla="*/ 10 h 270"/>
                <a:gd name="T24" fmla="*/ 6 w 269"/>
                <a:gd name="T25" fmla="*/ 8 h 270"/>
                <a:gd name="T26" fmla="*/ 6 w 269"/>
                <a:gd name="T27" fmla="*/ 8 h 270"/>
                <a:gd name="T28" fmla="*/ 5 w 269"/>
                <a:gd name="T29" fmla="*/ 8 h 270"/>
                <a:gd name="T30" fmla="*/ 5 w 269"/>
                <a:gd name="T31" fmla="*/ 7 h 270"/>
                <a:gd name="T32" fmla="*/ 5 w 269"/>
                <a:gd name="T33" fmla="*/ 7 h 270"/>
                <a:gd name="T34" fmla="*/ 5 w 269"/>
                <a:gd name="T35" fmla="*/ 7 h 270"/>
                <a:gd name="T36" fmla="*/ 5 w 269"/>
                <a:gd name="T37" fmla="*/ 6 h 270"/>
                <a:gd name="T38" fmla="*/ 6 w 269"/>
                <a:gd name="T39" fmla="*/ 6 h 270"/>
                <a:gd name="T40" fmla="*/ 6 w 269"/>
                <a:gd name="T41" fmla="*/ 6 h 270"/>
                <a:gd name="T42" fmla="*/ 10 w 269"/>
                <a:gd name="T43" fmla="*/ 5 h 270"/>
                <a:gd name="T44" fmla="*/ 11 w 269"/>
                <a:gd name="T45" fmla="*/ 4 h 270"/>
                <a:gd name="T46" fmla="*/ 11 w 269"/>
                <a:gd name="T47" fmla="*/ 4 h 270"/>
                <a:gd name="T48" fmla="*/ 11 w 269"/>
                <a:gd name="T49" fmla="*/ 4 h 270"/>
                <a:gd name="T50" fmla="*/ 12 w 269"/>
                <a:gd name="T51" fmla="*/ 4 h 270"/>
                <a:gd name="T52" fmla="*/ 12 w 269"/>
                <a:gd name="T53" fmla="*/ 4 h 270"/>
                <a:gd name="T54" fmla="*/ 12 w 269"/>
                <a:gd name="T55" fmla="*/ 4 h 270"/>
                <a:gd name="T56" fmla="*/ 12 w 269"/>
                <a:gd name="T57" fmla="*/ 4 h 270"/>
                <a:gd name="T58" fmla="*/ 12 w 269"/>
                <a:gd name="T59" fmla="*/ 4 h 270"/>
                <a:gd name="T60" fmla="*/ 12 w 269"/>
                <a:gd name="T61" fmla="*/ 4 h 270"/>
                <a:gd name="T62" fmla="*/ 12 w 269"/>
                <a:gd name="T63" fmla="*/ 2 h 270"/>
                <a:gd name="T64" fmla="*/ 12 w 269"/>
                <a:gd name="T65" fmla="*/ 2 h 270"/>
                <a:gd name="T66" fmla="*/ 12 w 269"/>
                <a:gd name="T67" fmla="*/ 2 h 270"/>
                <a:gd name="T68" fmla="*/ 12 w 269"/>
                <a:gd name="T69" fmla="*/ 1 h 270"/>
                <a:gd name="T70" fmla="*/ 12 w 269"/>
                <a:gd name="T71" fmla="*/ 1 h 270"/>
                <a:gd name="T72" fmla="*/ 11 w 269"/>
                <a:gd name="T73" fmla="*/ 1 h 270"/>
                <a:gd name="T74" fmla="*/ 11 w 269"/>
                <a:gd name="T75" fmla="*/ 1 h 270"/>
                <a:gd name="T76" fmla="*/ 11 w 269"/>
                <a:gd name="T77" fmla="*/ 1 h 270"/>
                <a:gd name="T78" fmla="*/ 11 w 269"/>
                <a:gd name="T79" fmla="*/ 1 h 270"/>
                <a:gd name="T80" fmla="*/ 4 w 269"/>
                <a:gd name="T81" fmla="*/ 0 h 270"/>
                <a:gd name="T82" fmla="*/ 0 w 269"/>
                <a:gd name="T83" fmla="*/ 1 h 27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269" h="270">
                  <a:moveTo>
                    <a:pt x="0" y="1"/>
                  </a:moveTo>
                  <a:lnTo>
                    <a:pt x="0" y="23"/>
                  </a:lnTo>
                  <a:lnTo>
                    <a:pt x="44" y="225"/>
                  </a:lnTo>
                  <a:lnTo>
                    <a:pt x="268" y="269"/>
                  </a:lnTo>
                  <a:lnTo>
                    <a:pt x="268" y="224"/>
                  </a:lnTo>
                  <a:lnTo>
                    <a:pt x="267" y="222"/>
                  </a:lnTo>
                  <a:lnTo>
                    <a:pt x="266" y="220"/>
                  </a:lnTo>
                  <a:lnTo>
                    <a:pt x="264" y="219"/>
                  </a:lnTo>
                  <a:lnTo>
                    <a:pt x="264" y="217"/>
                  </a:lnTo>
                  <a:lnTo>
                    <a:pt x="262" y="216"/>
                  </a:lnTo>
                  <a:lnTo>
                    <a:pt x="262" y="214"/>
                  </a:lnTo>
                  <a:lnTo>
                    <a:pt x="260" y="212"/>
                  </a:lnTo>
                  <a:lnTo>
                    <a:pt x="260" y="210"/>
                  </a:lnTo>
                  <a:lnTo>
                    <a:pt x="258" y="210"/>
                  </a:lnTo>
                  <a:lnTo>
                    <a:pt x="256" y="208"/>
                  </a:lnTo>
                  <a:lnTo>
                    <a:pt x="254" y="208"/>
                  </a:lnTo>
                  <a:lnTo>
                    <a:pt x="253" y="206"/>
                  </a:lnTo>
                  <a:lnTo>
                    <a:pt x="251" y="206"/>
                  </a:lnTo>
                  <a:lnTo>
                    <a:pt x="250" y="204"/>
                  </a:lnTo>
                  <a:lnTo>
                    <a:pt x="248" y="203"/>
                  </a:lnTo>
                  <a:lnTo>
                    <a:pt x="246" y="202"/>
                  </a:lnTo>
                  <a:lnTo>
                    <a:pt x="111" y="157"/>
                  </a:lnTo>
                  <a:lnTo>
                    <a:pt x="106" y="157"/>
                  </a:lnTo>
                  <a:lnTo>
                    <a:pt x="101" y="156"/>
                  </a:lnTo>
                  <a:lnTo>
                    <a:pt x="97" y="154"/>
                  </a:lnTo>
                  <a:lnTo>
                    <a:pt x="95" y="150"/>
                  </a:lnTo>
                  <a:lnTo>
                    <a:pt x="92" y="147"/>
                  </a:lnTo>
                  <a:lnTo>
                    <a:pt x="90" y="144"/>
                  </a:lnTo>
                  <a:lnTo>
                    <a:pt x="89" y="140"/>
                  </a:lnTo>
                  <a:lnTo>
                    <a:pt x="89" y="135"/>
                  </a:lnTo>
                  <a:lnTo>
                    <a:pt x="89" y="132"/>
                  </a:lnTo>
                  <a:lnTo>
                    <a:pt x="90" y="128"/>
                  </a:lnTo>
                  <a:lnTo>
                    <a:pt x="92" y="124"/>
                  </a:lnTo>
                  <a:lnTo>
                    <a:pt x="95" y="120"/>
                  </a:lnTo>
                  <a:lnTo>
                    <a:pt x="97" y="118"/>
                  </a:lnTo>
                  <a:lnTo>
                    <a:pt x="101" y="115"/>
                  </a:lnTo>
                  <a:lnTo>
                    <a:pt x="106" y="113"/>
                  </a:lnTo>
                  <a:lnTo>
                    <a:pt x="111" y="112"/>
                  </a:lnTo>
                  <a:lnTo>
                    <a:pt x="201" y="90"/>
                  </a:lnTo>
                  <a:lnTo>
                    <a:pt x="202" y="89"/>
                  </a:lnTo>
                  <a:lnTo>
                    <a:pt x="203" y="89"/>
                  </a:lnTo>
                  <a:lnTo>
                    <a:pt x="205" y="89"/>
                  </a:lnTo>
                  <a:lnTo>
                    <a:pt x="207" y="89"/>
                  </a:lnTo>
                  <a:lnTo>
                    <a:pt x="210" y="89"/>
                  </a:lnTo>
                  <a:lnTo>
                    <a:pt x="211" y="89"/>
                  </a:lnTo>
                  <a:lnTo>
                    <a:pt x="213" y="87"/>
                  </a:lnTo>
                  <a:lnTo>
                    <a:pt x="215" y="85"/>
                  </a:lnTo>
                  <a:lnTo>
                    <a:pt x="216" y="83"/>
                  </a:lnTo>
                  <a:lnTo>
                    <a:pt x="216" y="82"/>
                  </a:lnTo>
                  <a:lnTo>
                    <a:pt x="218" y="81"/>
                  </a:lnTo>
                  <a:lnTo>
                    <a:pt x="219" y="79"/>
                  </a:lnTo>
                  <a:lnTo>
                    <a:pt x="220" y="77"/>
                  </a:lnTo>
                  <a:lnTo>
                    <a:pt x="220" y="75"/>
                  </a:lnTo>
                  <a:lnTo>
                    <a:pt x="221" y="73"/>
                  </a:lnTo>
                  <a:lnTo>
                    <a:pt x="221" y="71"/>
                  </a:lnTo>
                  <a:lnTo>
                    <a:pt x="222" y="68"/>
                  </a:lnTo>
                  <a:lnTo>
                    <a:pt x="224" y="67"/>
                  </a:lnTo>
                  <a:lnTo>
                    <a:pt x="224" y="45"/>
                  </a:lnTo>
                  <a:lnTo>
                    <a:pt x="223" y="44"/>
                  </a:lnTo>
                  <a:lnTo>
                    <a:pt x="222" y="42"/>
                  </a:lnTo>
                  <a:lnTo>
                    <a:pt x="222" y="41"/>
                  </a:lnTo>
                  <a:lnTo>
                    <a:pt x="221" y="39"/>
                  </a:lnTo>
                  <a:lnTo>
                    <a:pt x="221" y="37"/>
                  </a:lnTo>
                  <a:lnTo>
                    <a:pt x="219" y="35"/>
                  </a:lnTo>
                  <a:lnTo>
                    <a:pt x="218" y="33"/>
                  </a:lnTo>
                  <a:lnTo>
                    <a:pt x="216" y="31"/>
                  </a:lnTo>
                  <a:lnTo>
                    <a:pt x="216" y="30"/>
                  </a:lnTo>
                  <a:lnTo>
                    <a:pt x="215" y="30"/>
                  </a:lnTo>
                  <a:lnTo>
                    <a:pt x="213" y="28"/>
                  </a:lnTo>
                  <a:lnTo>
                    <a:pt x="211" y="27"/>
                  </a:lnTo>
                  <a:lnTo>
                    <a:pt x="210" y="25"/>
                  </a:lnTo>
                  <a:lnTo>
                    <a:pt x="207" y="25"/>
                  </a:lnTo>
                  <a:lnTo>
                    <a:pt x="205" y="24"/>
                  </a:lnTo>
                  <a:lnTo>
                    <a:pt x="203" y="24"/>
                  </a:lnTo>
                  <a:lnTo>
                    <a:pt x="202" y="23"/>
                  </a:lnTo>
                  <a:lnTo>
                    <a:pt x="201" y="23"/>
                  </a:lnTo>
                  <a:lnTo>
                    <a:pt x="67" y="0"/>
                  </a:lnTo>
                  <a:lnTo>
                    <a:pt x="0" y="0"/>
                  </a:lnTo>
                  <a:lnTo>
                    <a:pt x="0" y="1"/>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58" name="Freeform 96">
              <a:extLst>
                <a:ext uri="{FF2B5EF4-FFF2-40B4-BE49-F238E27FC236}">
                  <a16:creationId xmlns:a16="http://schemas.microsoft.com/office/drawing/2014/main" id="{576404B4-21E4-1961-804D-FFBAB5760A5F}"/>
                </a:ext>
              </a:extLst>
            </p:cNvPr>
            <p:cNvSpPr>
              <a:spLocks noChangeAspect="1"/>
            </p:cNvSpPr>
            <p:nvPr/>
          </p:nvSpPr>
          <p:spPr bwMode="auto">
            <a:xfrm>
              <a:off x="855" y="2490"/>
              <a:ext cx="55" cy="28"/>
            </a:xfrm>
            <a:custGeom>
              <a:avLst/>
              <a:gdLst>
                <a:gd name="T0" fmla="*/ 4 w 91"/>
                <a:gd name="T1" fmla="*/ 2 h 46"/>
                <a:gd name="T2" fmla="*/ 0 w 91"/>
                <a:gd name="T3" fmla="*/ 2 h 46"/>
                <a:gd name="T4" fmla="*/ 0 w 91"/>
                <a:gd name="T5" fmla="*/ 1 h 46"/>
                <a:gd name="T6" fmla="*/ 1 w 91"/>
                <a:gd name="T7" fmla="*/ 0 h 46"/>
                <a:gd name="T8" fmla="*/ 4 w 91"/>
                <a:gd name="T9" fmla="*/ 0 h 46"/>
                <a:gd name="T10" fmla="*/ 4 w 91"/>
                <a:gd name="T11" fmla="*/ 2 h 46"/>
                <a:gd name="T12" fmla="*/ 4 w 91"/>
                <a:gd name="T13" fmla="*/ 2 h 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1" h="46">
                  <a:moveTo>
                    <a:pt x="90" y="45"/>
                  </a:moveTo>
                  <a:lnTo>
                    <a:pt x="0" y="45"/>
                  </a:lnTo>
                  <a:lnTo>
                    <a:pt x="0" y="22"/>
                  </a:lnTo>
                  <a:lnTo>
                    <a:pt x="22" y="0"/>
                  </a:lnTo>
                  <a:lnTo>
                    <a:pt x="90" y="0"/>
                  </a:lnTo>
                  <a:lnTo>
                    <a:pt x="9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59" name="Freeform 97">
              <a:extLst>
                <a:ext uri="{FF2B5EF4-FFF2-40B4-BE49-F238E27FC236}">
                  <a16:creationId xmlns:a16="http://schemas.microsoft.com/office/drawing/2014/main" id="{7B1D7D67-CA91-B8C0-CB0D-0EA71D534AEE}"/>
                </a:ext>
              </a:extLst>
            </p:cNvPr>
            <p:cNvSpPr>
              <a:spLocks noChangeAspect="1"/>
            </p:cNvSpPr>
            <p:nvPr/>
          </p:nvSpPr>
          <p:spPr bwMode="auto">
            <a:xfrm>
              <a:off x="1720" y="2787"/>
              <a:ext cx="137" cy="97"/>
            </a:xfrm>
            <a:custGeom>
              <a:avLst/>
              <a:gdLst>
                <a:gd name="T0" fmla="*/ 12 w 225"/>
                <a:gd name="T1" fmla="*/ 7 h 157"/>
                <a:gd name="T2" fmla="*/ 12 w 225"/>
                <a:gd name="T3" fmla="*/ 0 h 157"/>
                <a:gd name="T4" fmla="*/ 3 w 225"/>
                <a:gd name="T5" fmla="*/ 1 h 157"/>
                <a:gd name="T6" fmla="*/ 0 w 225"/>
                <a:gd name="T7" fmla="*/ 2 h 157"/>
                <a:gd name="T8" fmla="*/ 1 w 225"/>
                <a:gd name="T9" fmla="*/ 6 h 157"/>
                <a:gd name="T10" fmla="*/ 1 w 225"/>
                <a:gd name="T11" fmla="*/ 9 h 157"/>
                <a:gd name="T12" fmla="*/ 4 w 225"/>
                <a:gd name="T13" fmla="*/ 9 h 157"/>
                <a:gd name="T14" fmla="*/ 8 w 225"/>
                <a:gd name="T15" fmla="*/ 9 h 157"/>
                <a:gd name="T16" fmla="*/ 12 w 225"/>
                <a:gd name="T17" fmla="*/ 7 h 157"/>
                <a:gd name="T18" fmla="*/ 12 w 225"/>
                <a:gd name="T19" fmla="*/ 7 h 1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7">
                  <a:moveTo>
                    <a:pt x="224" y="137"/>
                  </a:moveTo>
                  <a:lnTo>
                    <a:pt x="224" y="0"/>
                  </a:lnTo>
                  <a:lnTo>
                    <a:pt x="67" y="20"/>
                  </a:lnTo>
                  <a:lnTo>
                    <a:pt x="0" y="40"/>
                  </a:lnTo>
                  <a:lnTo>
                    <a:pt x="22" y="98"/>
                  </a:lnTo>
                  <a:lnTo>
                    <a:pt x="22" y="156"/>
                  </a:lnTo>
                  <a:lnTo>
                    <a:pt x="89" y="156"/>
                  </a:lnTo>
                  <a:lnTo>
                    <a:pt x="156" y="156"/>
                  </a:lnTo>
                  <a:lnTo>
                    <a:pt x="224" y="137"/>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60" name="Freeform 98">
              <a:extLst>
                <a:ext uri="{FF2B5EF4-FFF2-40B4-BE49-F238E27FC236}">
                  <a16:creationId xmlns:a16="http://schemas.microsoft.com/office/drawing/2014/main" id="{507D9038-51E0-AFE1-E09C-99BEACF27B8D}"/>
                </a:ext>
              </a:extLst>
            </p:cNvPr>
            <p:cNvSpPr>
              <a:spLocks noChangeAspect="1"/>
            </p:cNvSpPr>
            <p:nvPr/>
          </p:nvSpPr>
          <p:spPr bwMode="auto">
            <a:xfrm>
              <a:off x="1880" y="2591"/>
              <a:ext cx="273" cy="78"/>
            </a:xfrm>
            <a:custGeom>
              <a:avLst/>
              <a:gdLst>
                <a:gd name="T0" fmla="*/ 0 w 446"/>
                <a:gd name="T1" fmla="*/ 12 h 113"/>
                <a:gd name="T2" fmla="*/ 12 w 446"/>
                <a:gd name="T3" fmla="*/ 0 h 113"/>
                <a:gd name="T4" fmla="*/ 23 w 446"/>
                <a:gd name="T5" fmla="*/ 0 h 113"/>
                <a:gd name="T6" fmla="*/ 23 w 446"/>
                <a:gd name="T7" fmla="*/ 6 h 113"/>
                <a:gd name="T8" fmla="*/ 23 w 446"/>
                <a:gd name="T9" fmla="*/ 12 h 113"/>
                <a:gd name="T10" fmla="*/ 0 w 446"/>
                <a:gd name="T11" fmla="*/ 12 h 113"/>
                <a:gd name="T12" fmla="*/ 0 w 446"/>
                <a:gd name="T13" fmla="*/ 12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3">
                  <a:moveTo>
                    <a:pt x="0" y="112"/>
                  </a:moveTo>
                  <a:lnTo>
                    <a:pt x="223" y="0"/>
                  </a:lnTo>
                  <a:lnTo>
                    <a:pt x="445" y="0"/>
                  </a:lnTo>
                  <a:lnTo>
                    <a:pt x="445" y="56"/>
                  </a:lnTo>
                  <a:lnTo>
                    <a:pt x="445"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61" name="Freeform 99">
              <a:extLst>
                <a:ext uri="{FF2B5EF4-FFF2-40B4-BE49-F238E27FC236}">
                  <a16:creationId xmlns:a16="http://schemas.microsoft.com/office/drawing/2014/main" id="{3467F654-3360-9BD0-4120-2A9ED8F79D0F}"/>
                </a:ext>
              </a:extLst>
            </p:cNvPr>
            <p:cNvSpPr>
              <a:spLocks noChangeAspect="1"/>
            </p:cNvSpPr>
            <p:nvPr/>
          </p:nvSpPr>
          <p:spPr bwMode="auto">
            <a:xfrm>
              <a:off x="1880" y="2747"/>
              <a:ext cx="273" cy="77"/>
            </a:xfrm>
            <a:custGeom>
              <a:avLst/>
              <a:gdLst>
                <a:gd name="T0" fmla="*/ 0 w 446"/>
                <a:gd name="T1" fmla="*/ 0 h 112"/>
                <a:gd name="T2" fmla="*/ 12 w 446"/>
                <a:gd name="T3" fmla="*/ 12 h 112"/>
                <a:gd name="T4" fmla="*/ 23 w 446"/>
                <a:gd name="T5" fmla="*/ 12 h 112"/>
                <a:gd name="T6" fmla="*/ 23 w 446"/>
                <a:gd name="T7" fmla="*/ 6 h 112"/>
                <a:gd name="T8" fmla="*/ 23 w 446"/>
                <a:gd name="T9" fmla="*/ 0 h 112"/>
                <a:gd name="T10" fmla="*/ 0 w 446"/>
                <a:gd name="T11" fmla="*/ 0 h 112"/>
                <a:gd name="T12" fmla="*/ 0 w 446"/>
                <a:gd name="T13" fmla="*/ 0 h 1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2">
                  <a:moveTo>
                    <a:pt x="0" y="0"/>
                  </a:moveTo>
                  <a:lnTo>
                    <a:pt x="223" y="111"/>
                  </a:lnTo>
                  <a:lnTo>
                    <a:pt x="445" y="111"/>
                  </a:lnTo>
                  <a:lnTo>
                    <a:pt x="445" y="56"/>
                  </a:lnTo>
                  <a:lnTo>
                    <a:pt x="445"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62" name="AutoShape 100">
              <a:extLst>
                <a:ext uri="{FF2B5EF4-FFF2-40B4-BE49-F238E27FC236}">
                  <a16:creationId xmlns:a16="http://schemas.microsoft.com/office/drawing/2014/main" id="{0E4F2ECC-7459-3D49-81F0-505A7D117DE1}"/>
                </a:ext>
              </a:extLst>
            </p:cNvPr>
            <p:cNvSpPr>
              <a:spLocks noChangeAspect="1" noChangeArrowheads="1"/>
            </p:cNvSpPr>
            <p:nvPr/>
          </p:nvSpPr>
          <p:spPr bwMode="auto">
            <a:xfrm rot="5400000">
              <a:off x="368" y="2634"/>
              <a:ext cx="40" cy="10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5940 w 21600"/>
                <a:gd name="T13" fmla="*/ 6023 h 21600"/>
                <a:gd name="T14" fmla="*/ 15660 w 21600"/>
                <a:gd name="T15" fmla="*/ 15577 h 21600"/>
              </a:gdLst>
              <a:ahLst/>
              <a:cxnLst>
                <a:cxn ang="T8">
                  <a:pos x="T0" y="T1"/>
                </a:cxn>
                <a:cxn ang="T9">
                  <a:pos x="T2" y="T3"/>
                </a:cxn>
                <a:cxn ang="T10">
                  <a:pos x="T4" y="T5"/>
                </a:cxn>
                <a:cxn ang="T11">
                  <a:pos x="T6" y="T7"/>
                </a:cxn>
              </a:cxnLst>
              <a:rect l="T12" t="T13" r="T14" b="T15"/>
              <a:pathLst>
                <a:path w="21600" h="21600">
                  <a:moveTo>
                    <a:pt x="0" y="0"/>
                  </a:moveTo>
                  <a:lnTo>
                    <a:pt x="8441" y="21600"/>
                  </a:lnTo>
                  <a:lnTo>
                    <a:pt x="13159"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263" name="Freeform 101">
              <a:extLst>
                <a:ext uri="{FF2B5EF4-FFF2-40B4-BE49-F238E27FC236}">
                  <a16:creationId xmlns:a16="http://schemas.microsoft.com/office/drawing/2014/main" id="{28A1849A-0896-A5CD-9464-9B6F4A8B935E}"/>
                </a:ext>
              </a:extLst>
            </p:cNvPr>
            <p:cNvSpPr>
              <a:spLocks noChangeAspect="1"/>
            </p:cNvSpPr>
            <p:nvPr/>
          </p:nvSpPr>
          <p:spPr bwMode="auto">
            <a:xfrm>
              <a:off x="1880" y="2666"/>
              <a:ext cx="273" cy="14"/>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264" name="Freeform 102">
              <a:extLst>
                <a:ext uri="{FF2B5EF4-FFF2-40B4-BE49-F238E27FC236}">
                  <a16:creationId xmlns:a16="http://schemas.microsoft.com/office/drawing/2014/main" id="{C867FBB9-F754-2F1C-2E78-1523A4B3F766}"/>
                </a:ext>
              </a:extLst>
            </p:cNvPr>
            <p:cNvSpPr>
              <a:spLocks noChangeAspect="1"/>
            </p:cNvSpPr>
            <p:nvPr/>
          </p:nvSpPr>
          <p:spPr bwMode="auto">
            <a:xfrm flipV="1">
              <a:off x="1880" y="2734"/>
              <a:ext cx="273" cy="13"/>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265" name="Rectangle 103">
              <a:extLst>
                <a:ext uri="{FF2B5EF4-FFF2-40B4-BE49-F238E27FC236}">
                  <a16:creationId xmlns:a16="http://schemas.microsoft.com/office/drawing/2014/main" id="{3190AD44-61D2-23B5-BBE0-8648D33E4AFC}"/>
                </a:ext>
              </a:extLst>
            </p:cNvPr>
            <p:cNvSpPr>
              <a:spLocks noChangeAspect="1" noChangeArrowheads="1"/>
            </p:cNvSpPr>
            <p:nvPr/>
          </p:nvSpPr>
          <p:spPr bwMode="auto">
            <a:xfrm>
              <a:off x="2016" y="2680"/>
              <a:ext cx="136" cy="54"/>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66" name="Rectangle 104">
              <a:extLst>
                <a:ext uri="{FF2B5EF4-FFF2-40B4-BE49-F238E27FC236}">
                  <a16:creationId xmlns:a16="http://schemas.microsoft.com/office/drawing/2014/main" id="{70C81D65-3DFE-97AE-DAB1-C1C2EC30FC92}"/>
                </a:ext>
              </a:extLst>
            </p:cNvPr>
            <p:cNvSpPr>
              <a:spLocks noChangeAspect="1" noChangeArrowheads="1"/>
            </p:cNvSpPr>
            <p:nvPr/>
          </p:nvSpPr>
          <p:spPr bwMode="auto">
            <a:xfrm>
              <a:off x="1718" y="2475"/>
              <a:ext cx="39" cy="423"/>
            </a:xfrm>
            <a:prstGeom prst="rect">
              <a:avLst/>
            </a:pr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67" name="AutoShape 105">
              <a:extLst>
                <a:ext uri="{FF2B5EF4-FFF2-40B4-BE49-F238E27FC236}">
                  <a16:creationId xmlns:a16="http://schemas.microsoft.com/office/drawing/2014/main" id="{F15CFF11-58EC-993A-846C-69D84608AB01}"/>
                </a:ext>
              </a:extLst>
            </p:cNvPr>
            <p:cNvSpPr>
              <a:spLocks noChangeAspect="1" noChangeArrowheads="1"/>
            </p:cNvSpPr>
            <p:nvPr/>
          </p:nvSpPr>
          <p:spPr bwMode="auto">
            <a:xfrm>
              <a:off x="1795" y="2514"/>
              <a:ext cx="384" cy="345"/>
            </a:xfrm>
            <a:prstGeom prst="roundRect">
              <a:avLst>
                <a:gd name="adj" fmla="val 11111"/>
              </a:avLst>
            </a:prstGeom>
            <a:gradFill rotWithShape="0">
              <a:gsLst>
                <a:gs pos="0">
                  <a:srgbClr val="CC0000"/>
                </a:gs>
                <a:gs pos="50000">
                  <a:srgbClr val="FF9933"/>
                </a:gs>
                <a:gs pos="100000">
                  <a:srgbClr val="CC00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68" name="AutoShape 106">
              <a:extLst>
                <a:ext uri="{FF2B5EF4-FFF2-40B4-BE49-F238E27FC236}">
                  <a16:creationId xmlns:a16="http://schemas.microsoft.com/office/drawing/2014/main" id="{A5027E19-0B40-F62B-0213-C185612CF6F8}"/>
                </a:ext>
              </a:extLst>
            </p:cNvPr>
            <p:cNvSpPr>
              <a:spLocks noChangeAspect="1" noChangeArrowheads="1"/>
            </p:cNvSpPr>
            <p:nvPr/>
          </p:nvSpPr>
          <p:spPr bwMode="auto">
            <a:xfrm rot="-5400000">
              <a:off x="1622" y="2610"/>
              <a:ext cx="423" cy="153"/>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757 w 21600"/>
                <a:gd name="T13" fmla="*/ 2824 h 21600"/>
                <a:gd name="T14" fmla="*/ 18843 w 21600"/>
                <a:gd name="T15" fmla="*/ 18776 h 21600"/>
              </a:gdLst>
              <a:ahLst/>
              <a:cxnLst>
                <a:cxn ang="T8">
                  <a:pos x="T0" y="T1"/>
                </a:cxn>
                <a:cxn ang="T9">
                  <a:pos x="T2" y="T3"/>
                </a:cxn>
                <a:cxn ang="T10">
                  <a:pos x="T4" y="T5"/>
                </a:cxn>
                <a:cxn ang="T11">
                  <a:pos x="T6" y="T7"/>
                </a:cxn>
              </a:cxnLst>
              <a:rect l="T12" t="T13" r="T14" b="T15"/>
              <a:pathLst>
                <a:path w="21600" h="21600">
                  <a:moveTo>
                    <a:pt x="0" y="0"/>
                  </a:moveTo>
                  <a:lnTo>
                    <a:pt x="1963" y="21600"/>
                  </a:lnTo>
                  <a:lnTo>
                    <a:pt x="19637" y="21600"/>
                  </a:lnTo>
                  <a:lnTo>
                    <a:pt x="21600" y="0"/>
                  </a:lnTo>
                  <a:lnTo>
                    <a:pt x="0" y="0"/>
                  </a:lnTo>
                  <a:close/>
                </a:path>
              </a:pathLst>
            </a:cu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69" name="Rectangle 107">
              <a:extLst>
                <a:ext uri="{FF2B5EF4-FFF2-40B4-BE49-F238E27FC236}">
                  <a16:creationId xmlns:a16="http://schemas.microsoft.com/office/drawing/2014/main" id="{DD555377-714B-ACDB-9F47-36E3DF0FCB4A}"/>
                </a:ext>
              </a:extLst>
            </p:cNvPr>
            <p:cNvSpPr>
              <a:spLocks noChangeAspect="1" noChangeArrowheads="1"/>
            </p:cNvSpPr>
            <p:nvPr/>
          </p:nvSpPr>
          <p:spPr bwMode="auto">
            <a:xfrm>
              <a:off x="1565" y="2475"/>
              <a:ext cx="38" cy="423"/>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23372" name="Rectangle 108">
              <a:extLst>
                <a:ext uri="{FF2B5EF4-FFF2-40B4-BE49-F238E27FC236}">
                  <a16:creationId xmlns:a16="http://schemas.microsoft.com/office/drawing/2014/main" id="{1065C176-E01E-231B-231E-574919EB88F6}"/>
                </a:ext>
              </a:extLst>
            </p:cNvPr>
            <p:cNvSpPr>
              <a:spLocks noChangeAspect="1" noChangeArrowheads="1"/>
            </p:cNvSpPr>
            <p:nvPr/>
          </p:nvSpPr>
          <p:spPr bwMode="auto">
            <a:xfrm>
              <a:off x="1641" y="2456"/>
              <a:ext cx="80" cy="461"/>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GB"/>
            </a:p>
          </p:txBody>
        </p:sp>
        <p:grpSp>
          <p:nvGrpSpPr>
            <p:cNvPr id="8271" name="Group 109">
              <a:extLst>
                <a:ext uri="{FF2B5EF4-FFF2-40B4-BE49-F238E27FC236}">
                  <a16:creationId xmlns:a16="http://schemas.microsoft.com/office/drawing/2014/main" id="{6FEBB3B9-2CE0-F537-ACB3-B9C33BC3E114}"/>
                </a:ext>
              </a:extLst>
            </p:cNvPr>
            <p:cNvGrpSpPr>
              <a:grpSpLocks noChangeAspect="1"/>
            </p:cNvGrpSpPr>
            <p:nvPr/>
          </p:nvGrpSpPr>
          <p:grpSpPr bwMode="auto">
            <a:xfrm>
              <a:off x="835" y="2474"/>
              <a:ext cx="77" cy="422"/>
              <a:chOff x="2016" y="2448"/>
              <a:chExt cx="144" cy="576"/>
            </a:xfrm>
          </p:grpSpPr>
          <p:sp>
            <p:nvSpPr>
              <p:cNvPr id="523374" name="Rectangle 110">
                <a:extLst>
                  <a:ext uri="{FF2B5EF4-FFF2-40B4-BE49-F238E27FC236}">
                    <a16:creationId xmlns:a16="http://schemas.microsoft.com/office/drawing/2014/main" id="{FF1602BC-B94E-88B6-D429-2549F61D5162}"/>
                  </a:ext>
                </a:extLst>
              </p:cNvPr>
              <p:cNvSpPr>
                <a:spLocks noChangeAspect="1" noChangeArrowheads="1"/>
              </p:cNvSpPr>
              <p:nvPr/>
            </p:nvSpPr>
            <p:spPr bwMode="auto">
              <a:xfrm>
                <a:off x="2064" y="2448"/>
                <a:ext cx="97" cy="574"/>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GB"/>
              </a:p>
            </p:txBody>
          </p:sp>
          <p:sp>
            <p:nvSpPr>
              <p:cNvPr id="523375" name="AutoShape 111">
                <a:extLst>
                  <a:ext uri="{FF2B5EF4-FFF2-40B4-BE49-F238E27FC236}">
                    <a16:creationId xmlns:a16="http://schemas.microsoft.com/office/drawing/2014/main" id="{6020CE3D-BE25-01E8-1C01-EDB02E0850B4}"/>
                  </a:ext>
                </a:extLst>
              </p:cNvPr>
              <p:cNvSpPr>
                <a:spLocks noChangeAspect="1" noChangeArrowheads="1"/>
              </p:cNvSpPr>
              <p:nvPr/>
            </p:nvSpPr>
            <p:spPr bwMode="auto">
              <a:xfrm rot="5400000">
                <a:off x="1753" y="2711"/>
                <a:ext cx="574" cy="48"/>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GB"/>
              </a:p>
            </p:txBody>
          </p:sp>
        </p:grpSp>
        <p:sp>
          <p:nvSpPr>
            <p:cNvPr id="8272" name="Rectangle 112">
              <a:extLst>
                <a:ext uri="{FF2B5EF4-FFF2-40B4-BE49-F238E27FC236}">
                  <a16:creationId xmlns:a16="http://schemas.microsoft.com/office/drawing/2014/main" id="{C6FC0F53-D83C-C0C6-DCD0-EC5CDFDE8C6D}"/>
                </a:ext>
              </a:extLst>
            </p:cNvPr>
            <p:cNvSpPr>
              <a:spLocks noChangeAspect="1" noChangeArrowheads="1"/>
            </p:cNvSpPr>
            <p:nvPr/>
          </p:nvSpPr>
          <p:spPr bwMode="auto">
            <a:xfrm>
              <a:off x="912" y="2474"/>
              <a:ext cx="38" cy="422"/>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73" name="AutoShape 113">
              <a:extLst>
                <a:ext uri="{FF2B5EF4-FFF2-40B4-BE49-F238E27FC236}">
                  <a16:creationId xmlns:a16="http://schemas.microsoft.com/office/drawing/2014/main" id="{75C72148-EC6F-A981-863A-7F885423305B}"/>
                </a:ext>
              </a:extLst>
            </p:cNvPr>
            <p:cNvSpPr>
              <a:spLocks noChangeAspect="1" noChangeArrowheads="1"/>
            </p:cNvSpPr>
            <p:nvPr/>
          </p:nvSpPr>
          <p:spPr bwMode="auto">
            <a:xfrm rot="5400000">
              <a:off x="739" y="2668"/>
              <a:ext cx="153" cy="38"/>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259 w 21600"/>
                <a:gd name="T13" fmla="*/ 2274 h 21600"/>
                <a:gd name="T14" fmla="*/ 19341 w 21600"/>
                <a:gd name="T15" fmla="*/ 19326 h 21600"/>
              </a:gdLst>
              <a:ahLst/>
              <a:cxnLst>
                <a:cxn ang="T8">
                  <a:pos x="T0" y="T1"/>
                </a:cxn>
                <a:cxn ang="T9">
                  <a:pos x="T2" y="T3"/>
                </a:cxn>
                <a:cxn ang="T10">
                  <a:pos x="T4" y="T5"/>
                </a:cxn>
                <a:cxn ang="T11">
                  <a:pos x="T6" y="T7"/>
                </a:cxn>
              </a:cxnLst>
              <a:rect l="T12" t="T13" r="T14" b="T15"/>
              <a:pathLst>
                <a:path w="21600" h="21600">
                  <a:moveTo>
                    <a:pt x="0" y="0"/>
                  </a:moveTo>
                  <a:lnTo>
                    <a:pt x="824" y="21600"/>
                  </a:lnTo>
                  <a:lnTo>
                    <a:pt x="20776"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74" name="Freeform 114">
              <a:extLst>
                <a:ext uri="{FF2B5EF4-FFF2-40B4-BE49-F238E27FC236}">
                  <a16:creationId xmlns:a16="http://schemas.microsoft.com/office/drawing/2014/main" id="{430D7444-70DD-B791-35B1-3BABE6A35364}"/>
                </a:ext>
              </a:extLst>
            </p:cNvPr>
            <p:cNvSpPr>
              <a:spLocks noChangeAspect="1"/>
            </p:cNvSpPr>
            <p:nvPr/>
          </p:nvSpPr>
          <p:spPr bwMode="auto">
            <a:xfrm>
              <a:off x="950" y="2477"/>
              <a:ext cx="615" cy="419"/>
            </a:xfrm>
            <a:custGeom>
              <a:avLst/>
              <a:gdLst>
                <a:gd name="T0" fmla="*/ 0 w 7545"/>
                <a:gd name="T1" fmla="*/ 0 h 4948"/>
                <a:gd name="T2" fmla="*/ 0 w 7545"/>
                <a:gd name="T3" fmla="*/ 0 h 4948"/>
                <a:gd name="T4" fmla="*/ 0 w 7545"/>
                <a:gd name="T5" fmla="*/ 0 h 4948"/>
                <a:gd name="T6" fmla="*/ 0 w 7545"/>
                <a:gd name="T7" fmla="*/ 0 h 4948"/>
                <a:gd name="T8" fmla="*/ 0 w 7545"/>
                <a:gd name="T9" fmla="*/ 0 h 4948"/>
                <a:gd name="T10" fmla="*/ 0 w 7545"/>
                <a:gd name="T11" fmla="*/ 0 h 4948"/>
                <a:gd name="T12" fmla="*/ 0 w 7545"/>
                <a:gd name="T13" fmla="*/ 0 h 4948"/>
                <a:gd name="T14" fmla="*/ 0 w 7545"/>
                <a:gd name="T15" fmla="*/ 0 h 4948"/>
                <a:gd name="T16" fmla="*/ 0 w 7545"/>
                <a:gd name="T17" fmla="*/ 0 h 4948"/>
                <a:gd name="T18" fmla="*/ 0 w 7545"/>
                <a:gd name="T19" fmla="*/ 0 h 4948"/>
                <a:gd name="T20" fmla="*/ 0 w 7545"/>
                <a:gd name="T21" fmla="*/ 0 h 4948"/>
                <a:gd name="T22" fmla="*/ 0 w 7545"/>
                <a:gd name="T23" fmla="*/ 0 h 4948"/>
                <a:gd name="T24" fmla="*/ 0 w 7545"/>
                <a:gd name="T25" fmla="*/ 0 h 4948"/>
                <a:gd name="T26" fmla="*/ 0 w 7545"/>
                <a:gd name="T27" fmla="*/ 0 h 4948"/>
                <a:gd name="T28" fmla="*/ 0 w 7545"/>
                <a:gd name="T29" fmla="*/ 0 h 4948"/>
                <a:gd name="T30" fmla="*/ 0 w 7545"/>
                <a:gd name="T31" fmla="*/ 0 h 4948"/>
                <a:gd name="T32" fmla="*/ 0 w 7545"/>
                <a:gd name="T33" fmla="*/ 0 h 4948"/>
                <a:gd name="T34" fmla="*/ 0 w 7545"/>
                <a:gd name="T35" fmla="*/ 0 h 4948"/>
                <a:gd name="T36" fmla="*/ 0 w 7545"/>
                <a:gd name="T37" fmla="*/ 0 h 4948"/>
                <a:gd name="T38" fmla="*/ 0 w 7545"/>
                <a:gd name="T39" fmla="*/ 0 h 4948"/>
                <a:gd name="T40" fmla="*/ 0 w 7545"/>
                <a:gd name="T41" fmla="*/ 0 h 4948"/>
                <a:gd name="T42" fmla="*/ 0 w 7545"/>
                <a:gd name="T43" fmla="*/ 0 h 4948"/>
                <a:gd name="T44" fmla="*/ 0 w 7545"/>
                <a:gd name="T45" fmla="*/ 0 h 4948"/>
                <a:gd name="T46" fmla="*/ 0 w 7545"/>
                <a:gd name="T47" fmla="*/ 0 h 4948"/>
                <a:gd name="T48" fmla="*/ 0 w 7545"/>
                <a:gd name="T49" fmla="*/ 0 h 4948"/>
                <a:gd name="T50" fmla="*/ 0 w 7545"/>
                <a:gd name="T51" fmla="*/ 0 h 4948"/>
                <a:gd name="T52" fmla="*/ 0 w 7545"/>
                <a:gd name="T53" fmla="*/ 0 h 4948"/>
                <a:gd name="T54" fmla="*/ 0 w 7545"/>
                <a:gd name="T55" fmla="*/ 0 h 4948"/>
                <a:gd name="T56" fmla="*/ 0 w 7545"/>
                <a:gd name="T57" fmla="*/ 0 h 4948"/>
                <a:gd name="T58" fmla="*/ 0 w 7545"/>
                <a:gd name="T59" fmla="*/ 0 h 4948"/>
                <a:gd name="T60" fmla="*/ 0 w 7545"/>
                <a:gd name="T61" fmla="*/ 0 h 4948"/>
                <a:gd name="T62" fmla="*/ 0 w 7545"/>
                <a:gd name="T63" fmla="*/ 0 h 4948"/>
                <a:gd name="T64" fmla="*/ 0 w 7545"/>
                <a:gd name="T65" fmla="*/ 0 h 4948"/>
                <a:gd name="T66" fmla="*/ 0 w 7545"/>
                <a:gd name="T67" fmla="*/ 0 h 4948"/>
                <a:gd name="T68" fmla="*/ 0 w 7545"/>
                <a:gd name="T69" fmla="*/ 0 h 4948"/>
                <a:gd name="T70" fmla="*/ 0 w 7545"/>
                <a:gd name="T71" fmla="*/ 0 h 4948"/>
                <a:gd name="T72" fmla="*/ 0 w 7545"/>
                <a:gd name="T73" fmla="*/ 0 h 4948"/>
                <a:gd name="T74" fmla="*/ 0 w 7545"/>
                <a:gd name="T75" fmla="*/ 0 h 4948"/>
                <a:gd name="T76" fmla="*/ 0 w 7545"/>
                <a:gd name="T77" fmla="*/ 0 h 4948"/>
                <a:gd name="T78" fmla="*/ 0 w 7545"/>
                <a:gd name="T79" fmla="*/ 0 h 4948"/>
                <a:gd name="T80" fmla="*/ 0 w 7545"/>
                <a:gd name="T81" fmla="*/ 0 h 4948"/>
                <a:gd name="T82" fmla="*/ 0 w 7545"/>
                <a:gd name="T83" fmla="*/ 0 h 4948"/>
                <a:gd name="T84" fmla="*/ 0 w 7545"/>
                <a:gd name="T85" fmla="*/ 0 h 4948"/>
                <a:gd name="T86" fmla="*/ 0 w 7545"/>
                <a:gd name="T87" fmla="*/ 0 h 4948"/>
                <a:gd name="T88" fmla="*/ 0 w 7545"/>
                <a:gd name="T89" fmla="*/ 0 h 4948"/>
                <a:gd name="T90" fmla="*/ 0 w 7545"/>
                <a:gd name="T91" fmla="*/ 0 h 4948"/>
                <a:gd name="T92" fmla="*/ 0 w 7545"/>
                <a:gd name="T93" fmla="*/ 0 h 4948"/>
                <a:gd name="T94" fmla="*/ 0 w 7545"/>
                <a:gd name="T95" fmla="*/ 0 h 4948"/>
                <a:gd name="T96" fmla="*/ 0 w 7545"/>
                <a:gd name="T97" fmla="*/ 0 h 4948"/>
                <a:gd name="T98" fmla="*/ 0 w 7545"/>
                <a:gd name="T99" fmla="*/ 0 h 4948"/>
                <a:gd name="T100" fmla="*/ 0 w 7545"/>
                <a:gd name="T101" fmla="*/ 0 h 4948"/>
                <a:gd name="T102" fmla="*/ 0 w 7545"/>
                <a:gd name="T103" fmla="*/ 0 h 4948"/>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7545" h="4948">
                  <a:moveTo>
                    <a:pt x="2" y="4936"/>
                  </a:moveTo>
                  <a:lnTo>
                    <a:pt x="2" y="1"/>
                  </a:lnTo>
                  <a:lnTo>
                    <a:pt x="945" y="950"/>
                  </a:lnTo>
                  <a:lnTo>
                    <a:pt x="946" y="949"/>
                  </a:lnTo>
                  <a:lnTo>
                    <a:pt x="1061" y="1053"/>
                  </a:lnTo>
                  <a:lnTo>
                    <a:pt x="1188" y="1142"/>
                  </a:lnTo>
                  <a:lnTo>
                    <a:pt x="1322" y="1215"/>
                  </a:lnTo>
                  <a:lnTo>
                    <a:pt x="1465" y="1272"/>
                  </a:lnTo>
                  <a:lnTo>
                    <a:pt x="1611" y="1312"/>
                  </a:lnTo>
                  <a:lnTo>
                    <a:pt x="1763" y="1336"/>
                  </a:lnTo>
                  <a:lnTo>
                    <a:pt x="1841" y="1341"/>
                  </a:lnTo>
                  <a:lnTo>
                    <a:pt x="1880" y="1341"/>
                  </a:lnTo>
                  <a:lnTo>
                    <a:pt x="1919" y="1342"/>
                  </a:lnTo>
                  <a:lnTo>
                    <a:pt x="2075" y="1329"/>
                  </a:lnTo>
                  <a:lnTo>
                    <a:pt x="2076" y="1330"/>
                  </a:lnTo>
                  <a:lnTo>
                    <a:pt x="5848" y="761"/>
                  </a:lnTo>
                  <a:lnTo>
                    <a:pt x="5848" y="760"/>
                  </a:lnTo>
                  <a:lnTo>
                    <a:pt x="6078" y="717"/>
                  </a:lnTo>
                  <a:lnTo>
                    <a:pt x="6305" y="658"/>
                  </a:lnTo>
                  <a:lnTo>
                    <a:pt x="6528" y="584"/>
                  </a:lnTo>
                  <a:lnTo>
                    <a:pt x="6746" y="495"/>
                  </a:lnTo>
                  <a:lnTo>
                    <a:pt x="6956" y="393"/>
                  </a:lnTo>
                  <a:lnTo>
                    <a:pt x="7161" y="276"/>
                  </a:lnTo>
                  <a:lnTo>
                    <a:pt x="7356" y="146"/>
                  </a:lnTo>
                  <a:lnTo>
                    <a:pt x="7545" y="0"/>
                  </a:lnTo>
                  <a:lnTo>
                    <a:pt x="7544" y="4"/>
                  </a:lnTo>
                  <a:lnTo>
                    <a:pt x="7544" y="4939"/>
                  </a:lnTo>
                  <a:lnTo>
                    <a:pt x="7543" y="4948"/>
                  </a:lnTo>
                  <a:lnTo>
                    <a:pt x="7356" y="4805"/>
                  </a:lnTo>
                  <a:lnTo>
                    <a:pt x="7160" y="4675"/>
                  </a:lnTo>
                  <a:lnTo>
                    <a:pt x="6956" y="4559"/>
                  </a:lnTo>
                  <a:lnTo>
                    <a:pt x="6745" y="4455"/>
                  </a:lnTo>
                  <a:lnTo>
                    <a:pt x="6529" y="4367"/>
                  </a:lnTo>
                  <a:lnTo>
                    <a:pt x="6305" y="4292"/>
                  </a:lnTo>
                  <a:lnTo>
                    <a:pt x="6078" y="4234"/>
                  </a:lnTo>
                  <a:lnTo>
                    <a:pt x="5846" y="4188"/>
                  </a:lnTo>
                  <a:lnTo>
                    <a:pt x="5846" y="4187"/>
                  </a:lnTo>
                  <a:lnTo>
                    <a:pt x="2074" y="3618"/>
                  </a:lnTo>
                  <a:lnTo>
                    <a:pt x="2073" y="3619"/>
                  </a:lnTo>
                  <a:lnTo>
                    <a:pt x="1920" y="3607"/>
                  </a:lnTo>
                  <a:lnTo>
                    <a:pt x="1843" y="3606"/>
                  </a:lnTo>
                  <a:lnTo>
                    <a:pt x="1804" y="3607"/>
                  </a:lnTo>
                  <a:lnTo>
                    <a:pt x="1764" y="3611"/>
                  </a:lnTo>
                  <a:lnTo>
                    <a:pt x="1613" y="3632"/>
                  </a:lnTo>
                  <a:lnTo>
                    <a:pt x="1465" y="3673"/>
                  </a:lnTo>
                  <a:lnTo>
                    <a:pt x="1323" y="3729"/>
                  </a:lnTo>
                  <a:lnTo>
                    <a:pt x="1188" y="3804"/>
                  </a:lnTo>
                  <a:lnTo>
                    <a:pt x="1061" y="3892"/>
                  </a:lnTo>
                  <a:lnTo>
                    <a:pt x="944" y="3999"/>
                  </a:lnTo>
                  <a:lnTo>
                    <a:pt x="943" y="3998"/>
                  </a:lnTo>
                  <a:lnTo>
                    <a:pt x="0" y="4947"/>
                  </a:lnTo>
                  <a:lnTo>
                    <a:pt x="2" y="4936"/>
                  </a:lnTo>
                  <a:close/>
                </a:path>
              </a:pathLst>
            </a:custGeom>
            <a:gradFill rotWithShape="0">
              <a:gsLst>
                <a:gs pos="0">
                  <a:srgbClr val="000000"/>
                </a:gs>
                <a:gs pos="50000">
                  <a:srgbClr val="969696"/>
                </a:gs>
                <a:gs pos="100000">
                  <a:srgbClr val="000000"/>
                </a:gs>
              </a:gsLst>
              <a:lin ang="5400000" scaled="1"/>
            </a:gradFill>
            <a:ln w="6350">
              <a:solidFill>
                <a:srgbClr val="000000"/>
              </a:solidFill>
              <a:prstDash val="solid"/>
              <a:round/>
              <a:headEnd/>
              <a:tailEnd/>
            </a:ln>
          </p:spPr>
          <p:txBody>
            <a:bodyPr/>
            <a:lstStyle/>
            <a:p>
              <a:endParaRPr lang="en-GB"/>
            </a:p>
          </p:txBody>
        </p:sp>
        <p:sp>
          <p:nvSpPr>
            <p:cNvPr id="523379" name="AutoShape 115">
              <a:extLst>
                <a:ext uri="{FF2B5EF4-FFF2-40B4-BE49-F238E27FC236}">
                  <a16:creationId xmlns:a16="http://schemas.microsoft.com/office/drawing/2014/main" id="{DE2D77D0-87C7-8A64-2BCE-52B71E67D164}"/>
                </a:ext>
              </a:extLst>
            </p:cNvPr>
            <p:cNvSpPr>
              <a:spLocks noChangeAspect="1" noChangeArrowheads="1"/>
            </p:cNvSpPr>
            <p:nvPr/>
          </p:nvSpPr>
          <p:spPr bwMode="auto">
            <a:xfrm rot="5400000">
              <a:off x="1391" y="2662"/>
              <a:ext cx="461" cy="38"/>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GB"/>
            </a:p>
          </p:txBody>
        </p:sp>
        <p:sp>
          <p:nvSpPr>
            <p:cNvPr id="8276" name="Line 116">
              <a:extLst>
                <a:ext uri="{FF2B5EF4-FFF2-40B4-BE49-F238E27FC236}">
                  <a16:creationId xmlns:a16="http://schemas.microsoft.com/office/drawing/2014/main" id="{8704BF88-C73B-6393-66DD-CFC852E37CAE}"/>
                </a:ext>
              </a:extLst>
            </p:cNvPr>
            <p:cNvSpPr>
              <a:spLocks noChangeAspect="1" noChangeShapeType="1"/>
            </p:cNvSpPr>
            <p:nvPr/>
          </p:nvSpPr>
          <p:spPr bwMode="auto">
            <a:xfrm>
              <a:off x="912" y="2687"/>
              <a:ext cx="691"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77" name="Line 117">
              <a:extLst>
                <a:ext uri="{FF2B5EF4-FFF2-40B4-BE49-F238E27FC236}">
                  <a16:creationId xmlns:a16="http://schemas.microsoft.com/office/drawing/2014/main" id="{71006834-E716-2382-6B2D-3831509BFF7B}"/>
                </a:ext>
              </a:extLst>
            </p:cNvPr>
            <p:cNvSpPr>
              <a:spLocks noChangeAspect="1" noChangeShapeType="1"/>
            </p:cNvSpPr>
            <p:nvPr/>
          </p:nvSpPr>
          <p:spPr bwMode="auto">
            <a:xfrm>
              <a:off x="797" y="2687"/>
              <a:ext cx="38"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8197" name="Text Box 124">
            <a:extLst>
              <a:ext uri="{FF2B5EF4-FFF2-40B4-BE49-F238E27FC236}">
                <a16:creationId xmlns:a16="http://schemas.microsoft.com/office/drawing/2014/main" id="{45EF8DBB-AD38-834C-F135-8057B04EFA83}"/>
              </a:ext>
            </a:extLst>
          </p:cNvPr>
          <p:cNvSpPr txBox="1">
            <a:spLocks noChangeArrowheads="1"/>
          </p:cNvSpPr>
          <p:nvPr/>
        </p:nvSpPr>
        <p:spPr bwMode="auto">
          <a:xfrm>
            <a:off x="4184650" y="3633679"/>
            <a:ext cx="2241696" cy="646331"/>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dirty="0"/>
              <a:t>COMBUSTIBLE CASE</a:t>
            </a:r>
          </a:p>
        </p:txBody>
      </p:sp>
      <p:sp>
        <p:nvSpPr>
          <p:cNvPr id="8198" name="Text Box 125">
            <a:extLst>
              <a:ext uri="{FF2B5EF4-FFF2-40B4-BE49-F238E27FC236}">
                <a16:creationId xmlns:a16="http://schemas.microsoft.com/office/drawing/2014/main" id="{2A9B3AFE-3116-911A-D708-D636D97072E7}"/>
              </a:ext>
            </a:extLst>
          </p:cNvPr>
          <p:cNvSpPr txBox="1">
            <a:spLocks noChangeArrowheads="1"/>
          </p:cNvSpPr>
          <p:nvPr/>
        </p:nvSpPr>
        <p:spPr bwMode="auto">
          <a:xfrm>
            <a:off x="4983163" y="5460098"/>
            <a:ext cx="868362" cy="646331"/>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END CAP</a:t>
            </a:r>
          </a:p>
        </p:txBody>
      </p:sp>
      <p:sp>
        <p:nvSpPr>
          <p:cNvPr id="8199" name="Text Box 126">
            <a:extLst>
              <a:ext uri="{FF2B5EF4-FFF2-40B4-BE49-F238E27FC236}">
                <a16:creationId xmlns:a16="http://schemas.microsoft.com/office/drawing/2014/main" id="{3097CF37-61AA-3C98-4244-720897CFBE53}"/>
              </a:ext>
            </a:extLst>
          </p:cNvPr>
          <p:cNvSpPr txBox="1">
            <a:spLocks noChangeArrowheads="1"/>
          </p:cNvSpPr>
          <p:nvPr/>
        </p:nvSpPr>
        <p:spPr bwMode="auto">
          <a:xfrm>
            <a:off x="6945716" y="3482895"/>
            <a:ext cx="2066523" cy="646331"/>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dirty="0"/>
              <a:t>STICK PROPELLANT</a:t>
            </a:r>
          </a:p>
        </p:txBody>
      </p:sp>
      <p:sp>
        <p:nvSpPr>
          <p:cNvPr id="8200" name="Text Box 127">
            <a:extLst>
              <a:ext uri="{FF2B5EF4-FFF2-40B4-BE49-F238E27FC236}">
                <a16:creationId xmlns:a16="http://schemas.microsoft.com/office/drawing/2014/main" id="{C306B7C6-3A96-9C26-D00B-89413D3654F9}"/>
              </a:ext>
            </a:extLst>
          </p:cNvPr>
          <p:cNvSpPr txBox="1">
            <a:spLocks noChangeArrowheads="1"/>
          </p:cNvSpPr>
          <p:nvPr/>
        </p:nvSpPr>
        <p:spPr bwMode="auto">
          <a:xfrm>
            <a:off x="8856664" y="5491847"/>
            <a:ext cx="1502667" cy="646331"/>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dirty="0"/>
              <a:t>IGNITER</a:t>
            </a:r>
          </a:p>
          <a:p>
            <a:r>
              <a:rPr lang="en-GB" altLang="en-US" b="1" dirty="0"/>
              <a:t>PAD</a:t>
            </a:r>
          </a:p>
        </p:txBody>
      </p:sp>
      <p:sp>
        <p:nvSpPr>
          <p:cNvPr id="8201" name="Line 131">
            <a:extLst>
              <a:ext uri="{FF2B5EF4-FFF2-40B4-BE49-F238E27FC236}">
                <a16:creationId xmlns:a16="http://schemas.microsoft.com/office/drawing/2014/main" id="{55E001FE-2895-0735-B7D6-85C8358D1C34}"/>
              </a:ext>
            </a:extLst>
          </p:cNvPr>
          <p:cNvSpPr>
            <a:spLocks noChangeShapeType="1"/>
          </p:cNvSpPr>
          <p:nvPr/>
        </p:nvSpPr>
        <p:spPr bwMode="auto">
          <a:xfrm flipH="1">
            <a:off x="7412039" y="4051301"/>
            <a:ext cx="168275" cy="715963"/>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02" name="Line 132">
            <a:extLst>
              <a:ext uri="{FF2B5EF4-FFF2-40B4-BE49-F238E27FC236}">
                <a16:creationId xmlns:a16="http://schemas.microsoft.com/office/drawing/2014/main" id="{46A6F8D7-E831-0418-5603-17A4A0DB3430}"/>
              </a:ext>
            </a:extLst>
          </p:cNvPr>
          <p:cNvSpPr>
            <a:spLocks noChangeShapeType="1"/>
          </p:cNvSpPr>
          <p:nvPr/>
        </p:nvSpPr>
        <p:spPr bwMode="auto">
          <a:xfrm>
            <a:off x="5924551" y="4127500"/>
            <a:ext cx="244475" cy="349250"/>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03" name="Line 133">
            <a:extLst>
              <a:ext uri="{FF2B5EF4-FFF2-40B4-BE49-F238E27FC236}">
                <a16:creationId xmlns:a16="http://schemas.microsoft.com/office/drawing/2014/main" id="{19948A43-D565-B156-92A8-2E13A440F92D}"/>
              </a:ext>
            </a:extLst>
          </p:cNvPr>
          <p:cNvSpPr>
            <a:spLocks noChangeShapeType="1"/>
          </p:cNvSpPr>
          <p:nvPr/>
        </p:nvSpPr>
        <p:spPr bwMode="auto">
          <a:xfrm flipV="1">
            <a:off x="5748339" y="5092700"/>
            <a:ext cx="153987" cy="539750"/>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04" name="Line 134">
            <a:extLst>
              <a:ext uri="{FF2B5EF4-FFF2-40B4-BE49-F238E27FC236}">
                <a16:creationId xmlns:a16="http://schemas.microsoft.com/office/drawing/2014/main" id="{DBF04A51-1C1E-A855-D9A7-033C9A9F9AE2}"/>
              </a:ext>
            </a:extLst>
          </p:cNvPr>
          <p:cNvSpPr>
            <a:spLocks noChangeShapeType="1"/>
          </p:cNvSpPr>
          <p:nvPr/>
        </p:nvSpPr>
        <p:spPr bwMode="auto">
          <a:xfrm flipH="1" flipV="1">
            <a:off x="8691563" y="4826000"/>
            <a:ext cx="309562" cy="641350"/>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05" name="Text Box 153">
            <a:extLst>
              <a:ext uri="{FF2B5EF4-FFF2-40B4-BE49-F238E27FC236}">
                <a16:creationId xmlns:a16="http://schemas.microsoft.com/office/drawing/2014/main" id="{B78F0DEE-9E11-56F6-DF67-B8F879F1E241}"/>
              </a:ext>
            </a:extLst>
          </p:cNvPr>
          <p:cNvSpPr txBox="1">
            <a:spLocks noChangeArrowheads="1"/>
          </p:cNvSpPr>
          <p:nvPr/>
        </p:nvSpPr>
        <p:spPr bwMode="auto">
          <a:xfrm>
            <a:off x="1706563" y="4381501"/>
            <a:ext cx="1257300" cy="1006475"/>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b="1"/>
              <a:t>Separate</a:t>
            </a:r>
          </a:p>
          <a:p>
            <a:r>
              <a:rPr lang="en-GB" altLang="en-US" sz="2000" b="1"/>
              <a:t> loading</a:t>
            </a:r>
          </a:p>
          <a:p>
            <a:r>
              <a:rPr lang="en-GB" altLang="en-US" sz="2000" b="1"/>
              <a:t>round</a:t>
            </a:r>
          </a:p>
        </p:txBody>
      </p:sp>
      <p:grpSp>
        <p:nvGrpSpPr>
          <p:cNvPr id="8206" name="Group 158">
            <a:extLst>
              <a:ext uri="{FF2B5EF4-FFF2-40B4-BE49-F238E27FC236}">
                <a16:creationId xmlns:a16="http://schemas.microsoft.com/office/drawing/2014/main" id="{307E15D7-5F79-7695-344E-B1401C25BED3}"/>
              </a:ext>
            </a:extLst>
          </p:cNvPr>
          <p:cNvGrpSpPr>
            <a:grpSpLocks noChangeAspect="1"/>
          </p:cNvGrpSpPr>
          <p:nvPr/>
        </p:nvGrpSpPr>
        <p:grpSpPr bwMode="auto">
          <a:xfrm>
            <a:off x="9102726" y="4743450"/>
            <a:ext cx="498475" cy="147638"/>
            <a:chOff x="2448" y="2832"/>
            <a:chExt cx="2208" cy="576"/>
          </a:xfrm>
        </p:grpSpPr>
        <p:sp>
          <p:nvSpPr>
            <p:cNvPr id="8248" name="Rectangle 159">
              <a:extLst>
                <a:ext uri="{FF2B5EF4-FFF2-40B4-BE49-F238E27FC236}">
                  <a16:creationId xmlns:a16="http://schemas.microsoft.com/office/drawing/2014/main" id="{43331288-C0C8-8032-A5A4-74BA0411FC85}"/>
                </a:ext>
              </a:extLst>
            </p:cNvPr>
            <p:cNvSpPr>
              <a:spLocks noChangeAspect="1" noChangeArrowheads="1"/>
            </p:cNvSpPr>
            <p:nvPr/>
          </p:nvSpPr>
          <p:spPr bwMode="auto">
            <a:xfrm>
              <a:off x="4272" y="2976"/>
              <a:ext cx="384" cy="288"/>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49" name="Rectangle 160">
              <a:extLst>
                <a:ext uri="{FF2B5EF4-FFF2-40B4-BE49-F238E27FC236}">
                  <a16:creationId xmlns:a16="http://schemas.microsoft.com/office/drawing/2014/main" id="{9328F3FF-353C-B160-DEA8-0505BB97D676}"/>
                </a:ext>
              </a:extLst>
            </p:cNvPr>
            <p:cNvSpPr>
              <a:spLocks noChangeAspect="1" noChangeArrowheads="1"/>
            </p:cNvSpPr>
            <p:nvPr/>
          </p:nvSpPr>
          <p:spPr bwMode="auto">
            <a:xfrm>
              <a:off x="4464" y="3072"/>
              <a:ext cx="192" cy="96"/>
            </a:xfrm>
            <a:prstGeom prst="rect">
              <a:avLst/>
            </a:prstGeom>
            <a:solidFill>
              <a:srgbClr val="0000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50" name="Rectangle 161">
              <a:extLst>
                <a:ext uri="{FF2B5EF4-FFF2-40B4-BE49-F238E27FC236}">
                  <a16:creationId xmlns:a16="http://schemas.microsoft.com/office/drawing/2014/main" id="{97BC4100-664E-3D89-6F27-7B0B5D330445}"/>
                </a:ext>
              </a:extLst>
            </p:cNvPr>
            <p:cNvSpPr>
              <a:spLocks noChangeAspect="1" noChangeArrowheads="1"/>
            </p:cNvSpPr>
            <p:nvPr/>
          </p:nvSpPr>
          <p:spPr bwMode="auto">
            <a:xfrm>
              <a:off x="4272" y="3072"/>
              <a:ext cx="192" cy="96"/>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51" name="Freeform 162" descr="Large confetti">
              <a:extLst>
                <a:ext uri="{FF2B5EF4-FFF2-40B4-BE49-F238E27FC236}">
                  <a16:creationId xmlns:a16="http://schemas.microsoft.com/office/drawing/2014/main" id="{FA8788F6-DA0B-DFAA-0163-639C36F0BD02}"/>
                </a:ext>
              </a:extLst>
            </p:cNvPr>
            <p:cNvSpPr>
              <a:spLocks noChangeAspect="1"/>
            </p:cNvSpPr>
            <p:nvPr/>
          </p:nvSpPr>
          <p:spPr bwMode="auto">
            <a:xfrm>
              <a:off x="2448" y="2880"/>
              <a:ext cx="1824" cy="480"/>
            </a:xfrm>
            <a:custGeom>
              <a:avLst/>
              <a:gdLst>
                <a:gd name="T0" fmla="*/ 0 w 1824"/>
                <a:gd name="T1" fmla="*/ 96 h 480"/>
                <a:gd name="T2" fmla="*/ 192 w 1824"/>
                <a:gd name="T3" fmla="*/ 96 h 480"/>
                <a:gd name="T4" fmla="*/ 384 w 1824"/>
                <a:gd name="T5" fmla="*/ 48 h 480"/>
                <a:gd name="T6" fmla="*/ 1680 w 1824"/>
                <a:gd name="T7" fmla="*/ 0 h 480"/>
                <a:gd name="T8" fmla="*/ 1824 w 1824"/>
                <a:gd name="T9" fmla="*/ 96 h 480"/>
                <a:gd name="T10" fmla="*/ 1824 w 1824"/>
                <a:gd name="T11" fmla="*/ 384 h 480"/>
                <a:gd name="T12" fmla="*/ 1680 w 1824"/>
                <a:gd name="T13" fmla="*/ 480 h 480"/>
                <a:gd name="T14" fmla="*/ 384 w 1824"/>
                <a:gd name="T15" fmla="*/ 432 h 480"/>
                <a:gd name="T16" fmla="*/ 192 w 1824"/>
                <a:gd name="T17" fmla="*/ 384 h 480"/>
                <a:gd name="T18" fmla="*/ 0 w 1824"/>
                <a:gd name="T19" fmla="*/ 384 h 480"/>
                <a:gd name="T20" fmla="*/ 0 w 1824"/>
                <a:gd name="T21" fmla="*/ 96 h 48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824" h="480">
                  <a:moveTo>
                    <a:pt x="0" y="96"/>
                  </a:moveTo>
                  <a:lnTo>
                    <a:pt x="192" y="96"/>
                  </a:lnTo>
                  <a:lnTo>
                    <a:pt x="384" y="48"/>
                  </a:lnTo>
                  <a:lnTo>
                    <a:pt x="1680" y="0"/>
                  </a:lnTo>
                  <a:lnTo>
                    <a:pt x="1824" y="96"/>
                  </a:lnTo>
                  <a:lnTo>
                    <a:pt x="1824" y="384"/>
                  </a:lnTo>
                  <a:lnTo>
                    <a:pt x="1680" y="480"/>
                  </a:lnTo>
                  <a:lnTo>
                    <a:pt x="384" y="432"/>
                  </a:lnTo>
                  <a:lnTo>
                    <a:pt x="192" y="384"/>
                  </a:lnTo>
                  <a:lnTo>
                    <a:pt x="0" y="384"/>
                  </a:lnTo>
                  <a:lnTo>
                    <a:pt x="0" y="96"/>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52" name="Rectangle 163">
              <a:extLst>
                <a:ext uri="{FF2B5EF4-FFF2-40B4-BE49-F238E27FC236}">
                  <a16:creationId xmlns:a16="http://schemas.microsoft.com/office/drawing/2014/main" id="{50E62BDD-58C4-0F4D-D401-CF26DEC1F310}"/>
                </a:ext>
              </a:extLst>
            </p:cNvPr>
            <p:cNvSpPr>
              <a:spLocks noChangeAspect="1" noChangeArrowheads="1"/>
            </p:cNvSpPr>
            <p:nvPr/>
          </p:nvSpPr>
          <p:spPr bwMode="auto">
            <a:xfrm>
              <a:off x="2448" y="2976"/>
              <a:ext cx="144" cy="288"/>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53" name="Freeform 164">
              <a:extLst>
                <a:ext uri="{FF2B5EF4-FFF2-40B4-BE49-F238E27FC236}">
                  <a16:creationId xmlns:a16="http://schemas.microsoft.com/office/drawing/2014/main" id="{8780ED6D-01EE-7A5F-8D42-2FA6D2B285DD}"/>
                </a:ext>
              </a:extLst>
            </p:cNvPr>
            <p:cNvSpPr>
              <a:spLocks noChangeAspect="1"/>
            </p:cNvSpPr>
            <p:nvPr/>
          </p:nvSpPr>
          <p:spPr bwMode="auto">
            <a:xfrm>
              <a:off x="2448" y="2832"/>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54" name="Freeform 165">
              <a:extLst>
                <a:ext uri="{FF2B5EF4-FFF2-40B4-BE49-F238E27FC236}">
                  <a16:creationId xmlns:a16="http://schemas.microsoft.com/office/drawing/2014/main" id="{DAAE9B0A-300A-0BE4-A86E-908E10991BE2}"/>
                </a:ext>
              </a:extLst>
            </p:cNvPr>
            <p:cNvSpPr>
              <a:spLocks noChangeAspect="1"/>
            </p:cNvSpPr>
            <p:nvPr/>
          </p:nvSpPr>
          <p:spPr bwMode="auto">
            <a:xfrm flipV="1">
              <a:off x="2448" y="3264"/>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8207" name="Text Box 166">
            <a:extLst>
              <a:ext uri="{FF2B5EF4-FFF2-40B4-BE49-F238E27FC236}">
                <a16:creationId xmlns:a16="http://schemas.microsoft.com/office/drawing/2014/main" id="{1C847181-66BA-22E9-D37E-2B8C1A533351}"/>
              </a:ext>
            </a:extLst>
          </p:cNvPr>
          <p:cNvSpPr txBox="1">
            <a:spLocks noChangeArrowheads="1"/>
          </p:cNvSpPr>
          <p:nvPr/>
        </p:nvSpPr>
        <p:spPr bwMode="auto">
          <a:xfrm>
            <a:off x="9758364" y="3617000"/>
            <a:ext cx="1095374" cy="369332"/>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dirty="0"/>
              <a:t>Primer</a:t>
            </a:r>
          </a:p>
        </p:txBody>
      </p:sp>
      <p:sp>
        <p:nvSpPr>
          <p:cNvPr id="8208" name="Line 167">
            <a:extLst>
              <a:ext uri="{FF2B5EF4-FFF2-40B4-BE49-F238E27FC236}">
                <a16:creationId xmlns:a16="http://schemas.microsoft.com/office/drawing/2014/main" id="{69D8EAB8-9FB3-99D4-D0D6-71C3B6C68AE0}"/>
              </a:ext>
            </a:extLst>
          </p:cNvPr>
          <p:cNvSpPr>
            <a:spLocks noChangeShapeType="1"/>
          </p:cNvSpPr>
          <p:nvPr/>
        </p:nvSpPr>
        <p:spPr bwMode="auto">
          <a:xfrm flipH="1">
            <a:off x="9421813" y="3929063"/>
            <a:ext cx="639762" cy="723900"/>
          </a:xfrm>
          <a:prstGeom prst="line">
            <a:avLst/>
          </a:prstGeom>
          <a:noFill/>
          <a:ln w="6350">
            <a:solidFill>
              <a:schemeClr val="tx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09" name="Text Box 152">
            <a:extLst>
              <a:ext uri="{FF2B5EF4-FFF2-40B4-BE49-F238E27FC236}">
                <a16:creationId xmlns:a16="http://schemas.microsoft.com/office/drawing/2014/main" id="{78B28E77-D221-46E7-DDC9-80893A9C4D27}"/>
              </a:ext>
            </a:extLst>
          </p:cNvPr>
          <p:cNvSpPr txBox="1">
            <a:spLocks noChangeArrowheads="1"/>
          </p:cNvSpPr>
          <p:nvPr/>
        </p:nvSpPr>
        <p:spPr bwMode="auto">
          <a:xfrm>
            <a:off x="1862138" y="1924051"/>
            <a:ext cx="990600" cy="70326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b="1"/>
              <a:t> Fixed</a:t>
            </a:r>
          </a:p>
          <a:p>
            <a:r>
              <a:rPr lang="en-GB" altLang="en-US" sz="2000" b="1"/>
              <a:t>Round</a:t>
            </a:r>
          </a:p>
        </p:txBody>
      </p:sp>
      <p:grpSp>
        <p:nvGrpSpPr>
          <p:cNvPr id="8210" name="Group 199">
            <a:extLst>
              <a:ext uri="{FF2B5EF4-FFF2-40B4-BE49-F238E27FC236}">
                <a16:creationId xmlns:a16="http://schemas.microsoft.com/office/drawing/2014/main" id="{91DFA1D4-10E0-D053-2384-0BF87A96B2A1}"/>
              </a:ext>
            </a:extLst>
          </p:cNvPr>
          <p:cNvGrpSpPr>
            <a:grpSpLocks/>
          </p:cNvGrpSpPr>
          <p:nvPr/>
        </p:nvGrpSpPr>
        <p:grpSpPr bwMode="auto">
          <a:xfrm>
            <a:off x="3059113" y="1198563"/>
            <a:ext cx="6197600" cy="2171700"/>
            <a:chOff x="967" y="755"/>
            <a:chExt cx="3904" cy="1368"/>
          </a:xfrm>
        </p:grpSpPr>
        <p:sp>
          <p:nvSpPr>
            <p:cNvPr id="8211" name="Text Box 121">
              <a:extLst>
                <a:ext uri="{FF2B5EF4-FFF2-40B4-BE49-F238E27FC236}">
                  <a16:creationId xmlns:a16="http://schemas.microsoft.com/office/drawing/2014/main" id="{55224FDC-6017-F3CA-CAE4-E173E5FC2FCC}"/>
                </a:ext>
              </a:extLst>
            </p:cNvPr>
            <p:cNvSpPr txBox="1">
              <a:spLocks noChangeArrowheads="1"/>
            </p:cNvSpPr>
            <p:nvPr/>
          </p:nvSpPr>
          <p:spPr bwMode="auto">
            <a:xfrm>
              <a:off x="4382" y="1933"/>
              <a:ext cx="489" cy="173"/>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PRIMER</a:t>
              </a:r>
            </a:p>
          </p:txBody>
        </p:sp>
        <p:sp>
          <p:nvSpPr>
            <p:cNvPr id="8212" name="Text Box 122">
              <a:extLst>
                <a:ext uri="{FF2B5EF4-FFF2-40B4-BE49-F238E27FC236}">
                  <a16:creationId xmlns:a16="http://schemas.microsoft.com/office/drawing/2014/main" id="{3777CAE0-9571-992F-73B5-FF52FC1CD328}"/>
                </a:ext>
              </a:extLst>
            </p:cNvPr>
            <p:cNvSpPr txBox="1">
              <a:spLocks noChangeArrowheads="1"/>
            </p:cNvSpPr>
            <p:nvPr/>
          </p:nvSpPr>
          <p:spPr bwMode="auto">
            <a:xfrm>
              <a:off x="1881" y="755"/>
              <a:ext cx="979" cy="17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CARTRIDGE CASE</a:t>
              </a:r>
            </a:p>
          </p:txBody>
        </p:sp>
        <p:sp>
          <p:nvSpPr>
            <p:cNvPr id="8213" name="Line 129">
              <a:extLst>
                <a:ext uri="{FF2B5EF4-FFF2-40B4-BE49-F238E27FC236}">
                  <a16:creationId xmlns:a16="http://schemas.microsoft.com/office/drawing/2014/main" id="{9C72EC76-A73F-6FFC-F864-25A99DFD300C}"/>
                </a:ext>
              </a:extLst>
            </p:cNvPr>
            <p:cNvSpPr>
              <a:spLocks noChangeShapeType="1"/>
            </p:cNvSpPr>
            <p:nvPr/>
          </p:nvSpPr>
          <p:spPr bwMode="auto">
            <a:xfrm flipH="1" flipV="1">
              <a:off x="2799" y="952"/>
              <a:ext cx="8" cy="255"/>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4" name="Freeform 47" descr="Large confetti">
              <a:extLst>
                <a:ext uri="{FF2B5EF4-FFF2-40B4-BE49-F238E27FC236}">
                  <a16:creationId xmlns:a16="http://schemas.microsoft.com/office/drawing/2014/main" id="{14B08D03-D268-D387-F44C-FD0E9E4ABE4A}"/>
                </a:ext>
              </a:extLst>
            </p:cNvPr>
            <p:cNvSpPr>
              <a:spLocks/>
            </p:cNvSpPr>
            <p:nvPr/>
          </p:nvSpPr>
          <p:spPr bwMode="auto">
            <a:xfrm>
              <a:off x="2352" y="1196"/>
              <a:ext cx="2336" cy="484"/>
            </a:xfrm>
            <a:custGeom>
              <a:avLst/>
              <a:gdLst>
                <a:gd name="T0" fmla="*/ 0 w 2187"/>
                <a:gd name="T1" fmla="*/ 116 h 427"/>
                <a:gd name="T2" fmla="*/ 309 w 2187"/>
                <a:gd name="T3" fmla="*/ 112 h 427"/>
                <a:gd name="T4" fmla="*/ 589 w 2187"/>
                <a:gd name="T5" fmla="*/ 61 h 427"/>
                <a:gd name="T6" fmla="*/ 3242 w 2187"/>
                <a:gd name="T7" fmla="*/ 0 h 427"/>
                <a:gd name="T8" fmla="*/ 3248 w 2187"/>
                <a:gd name="T9" fmla="*/ 906 h 427"/>
                <a:gd name="T10" fmla="*/ 574 w 2187"/>
                <a:gd name="T11" fmla="*/ 852 h 427"/>
                <a:gd name="T12" fmla="*/ 288 w 2187"/>
                <a:gd name="T13" fmla="*/ 805 h 427"/>
                <a:gd name="T14" fmla="*/ 0 w 2187"/>
                <a:gd name="T15" fmla="*/ 793 h 427"/>
                <a:gd name="T16" fmla="*/ 0 w 2187"/>
                <a:gd name="T17" fmla="*/ 116 h 4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187" h="427">
                  <a:moveTo>
                    <a:pt x="0" y="55"/>
                  </a:moveTo>
                  <a:lnTo>
                    <a:pt x="209" y="53"/>
                  </a:lnTo>
                  <a:lnTo>
                    <a:pt x="396" y="29"/>
                  </a:lnTo>
                  <a:lnTo>
                    <a:pt x="2182" y="0"/>
                  </a:lnTo>
                  <a:lnTo>
                    <a:pt x="2187" y="427"/>
                  </a:lnTo>
                  <a:lnTo>
                    <a:pt x="387" y="401"/>
                  </a:lnTo>
                  <a:lnTo>
                    <a:pt x="195" y="379"/>
                  </a:lnTo>
                  <a:lnTo>
                    <a:pt x="0" y="374"/>
                  </a:lnTo>
                  <a:lnTo>
                    <a:pt x="0" y="55"/>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5" name="Freeform 9">
              <a:extLst>
                <a:ext uri="{FF2B5EF4-FFF2-40B4-BE49-F238E27FC236}">
                  <a16:creationId xmlns:a16="http://schemas.microsoft.com/office/drawing/2014/main" id="{9AE394A3-A646-ACF0-F1E0-3E812289256E}"/>
                </a:ext>
              </a:extLst>
            </p:cNvPr>
            <p:cNvSpPr>
              <a:spLocks noChangeAspect="1"/>
            </p:cNvSpPr>
            <p:nvPr/>
          </p:nvSpPr>
          <p:spPr bwMode="auto">
            <a:xfrm>
              <a:off x="967" y="1366"/>
              <a:ext cx="272" cy="143"/>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6" name="Freeform 6">
              <a:extLst>
                <a:ext uri="{FF2B5EF4-FFF2-40B4-BE49-F238E27FC236}">
                  <a16:creationId xmlns:a16="http://schemas.microsoft.com/office/drawing/2014/main" id="{7A90F82B-A3DE-65C0-BECF-8897F2212219}"/>
                </a:ext>
              </a:extLst>
            </p:cNvPr>
            <p:cNvSpPr>
              <a:spLocks noChangeAspect="1"/>
            </p:cNvSpPr>
            <p:nvPr/>
          </p:nvSpPr>
          <p:spPr bwMode="auto">
            <a:xfrm>
              <a:off x="1147" y="1252"/>
              <a:ext cx="1418" cy="371"/>
            </a:xfrm>
            <a:custGeom>
              <a:avLst/>
              <a:gdLst>
                <a:gd name="T0" fmla="*/ 2 w 5258"/>
                <a:gd name="T1" fmla="*/ 1 h 1449"/>
                <a:gd name="T2" fmla="*/ 2 w 5258"/>
                <a:gd name="T3" fmla="*/ 0 h 1449"/>
                <a:gd name="T4" fmla="*/ 2 w 5258"/>
                <a:gd name="T5" fmla="*/ 0 h 1449"/>
                <a:gd name="T6" fmla="*/ 2 w 5258"/>
                <a:gd name="T7" fmla="*/ 0 h 1449"/>
                <a:gd name="T8" fmla="*/ 2 w 5258"/>
                <a:gd name="T9" fmla="*/ 0 h 1449"/>
                <a:gd name="T10" fmla="*/ 1 w 5258"/>
                <a:gd name="T11" fmla="*/ 0 h 1449"/>
                <a:gd name="T12" fmla="*/ 1 w 5258"/>
                <a:gd name="T13" fmla="*/ 0 h 1449"/>
                <a:gd name="T14" fmla="*/ 1 w 5258"/>
                <a:gd name="T15" fmla="*/ 0 h 1449"/>
                <a:gd name="T16" fmla="*/ 1 w 5258"/>
                <a:gd name="T17" fmla="*/ 0 h 1449"/>
                <a:gd name="T18" fmla="*/ 1 w 5258"/>
                <a:gd name="T19" fmla="*/ 0 h 1449"/>
                <a:gd name="T20" fmla="*/ 1 w 5258"/>
                <a:gd name="T21" fmla="*/ 0 h 1449"/>
                <a:gd name="T22" fmla="*/ 1 w 5258"/>
                <a:gd name="T23" fmla="*/ 0 h 1449"/>
                <a:gd name="T24" fmla="*/ 1 w 5258"/>
                <a:gd name="T25" fmla="*/ 0 h 1449"/>
                <a:gd name="T26" fmla="*/ 1 w 5258"/>
                <a:gd name="T27" fmla="*/ 0 h 1449"/>
                <a:gd name="T28" fmla="*/ 1 w 5258"/>
                <a:gd name="T29" fmla="*/ 0 h 1449"/>
                <a:gd name="T30" fmla="*/ 1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1 w 5258"/>
                <a:gd name="T65" fmla="*/ 0 h 1449"/>
                <a:gd name="T66" fmla="*/ 1 w 5258"/>
                <a:gd name="T67" fmla="*/ 1 h 1449"/>
                <a:gd name="T68" fmla="*/ 1 w 5258"/>
                <a:gd name="T69" fmla="*/ 1 h 1449"/>
                <a:gd name="T70" fmla="*/ 1 w 5258"/>
                <a:gd name="T71" fmla="*/ 1 h 1449"/>
                <a:gd name="T72" fmla="*/ 1 w 5258"/>
                <a:gd name="T73" fmla="*/ 1 h 1449"/>
                <a:gd name="T74" fmla="*/ 1 w 5258"/>
                <a:gd name="T75" fmla="*/ 1 h 1449"/>
                <a:gd name="T76" fmla="*/ 1 w 5258"/>
                <a:gd name="T77" fmla="*/ 1 h 1449"/>
                <a:gd name="T78" fmla="*/ 1 w 5258"/>
                <a:gd name="T79" fmla="*/ 1 h 1449"/>
                <a:gd name="T80" fmla="*/ 1 w 5258"/>
                <a:gd name="T81" fmla="*/ 1 h 1449"/>
                <a:gd name="T82" fmla="*/ 1 w 5258"/>
                <a:gd name="T83" fmla="*/ 1 h 1449"/>
                <a:gd name="T84" fmla="*/ 1 w 5258"/>
                <a:gd name="T85" fmla="*/ 1 h 1449"/>
                <a:gd name="T86" fmla="*/ 2 w 5258"/>
                <a:gd name="T87" fmla="*/ 1 h 1449"/>
                <a:gd name="T88" fmla="*/ 2 w 5258"/>
                <a:gd name="T89" fmla="*/ 1 h 1449"/>
                <a:gd name="T90" fmla="*/ 2 w 5258"/>
                <a:gd name="T91" fmla="*/ 1 h 1449"/>
                <a:gd name="T92" fmla="*/ 2 w 5258"/>
                <a:gd name="T93" fmla="*/ 1 h 1449"/>
                <a:gd name="T94" fmla="*/ 2 w 5258"/>
                <a:gd name="T95" fmla="*/ 1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nvGrpSpPr>
            <p:cNvPr id="8217" name="Group 24">
              <a:extLst>
                <a:ext uri="{FF2B5EF4-FFF2-40B4-BE49-F238E27FC236}">
                  <a16:creationId xmlns:a16="http://schemas.microsoft.com/office/drawing/2014/main" id="{2637492C-C1C1-9882-4394-A2139DE3400E}"/>
                </a:ext>
              </a:extLst>
            </p:cNvPr>
            <p:cNvGrpSpPr>
              <a:grpSpLocks noChangeAspect="1"/>
            </p:cNvGrpSpPr>
            <p:nvPr/>
          </p:nvGrpSpPr>
          <p:grpSpPr bwMode="auto">
            <a:xfrm>
              <a:off x="2228" y="1237"/>
              <a:ext cx="125" cy="400"/>
              <a:chOff x="3799" y="1296"/>
              <a:chExt cx="233" cy="707"/>
            </a:xfrm>
          </p:grpSpPr>
          <p:sp>
            <p:nvSpPr>
              <p:cNvPr id="8245" name="Rectangle 21">
                <a:extLst>
                  <a:ext uri="{FF2B5EF4-FFF2-40B4-BE49-F238E27FC236}">
                    <a16:creationId xmlns:a16="http://schemas.microsoft.com/office/drawing/2014/main" id="{35BC0570-0DC5-B709-67BA-2C67EBCB6ED1}"/>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46" name="AutoShape 22">
                <a:extLst>
                  <a:ext uri="{FF2B5EF4-FFF2-40B4-BE49-F238E27FC236}">
                    <a16:creationId xmlns:a16="http://schemas.microsoft.com/office/drawing/2014/main" id="{48E81EFA-5241-8F7B-6408-BABB5697EF3A}"/>
                  </a:ext>
                </a:extLst>
              </p:cNvPr>
              <p:cNvSpPr>
                <a:spLocks noChangeAspect="1" noChangeArrowheads="1"/>
              </p:cNvSpPr>
              <p:nvPr/>
            </p:nvSpPr>
            <p:spPr bwMode="auto">
              <a:xfrm rot="5400000">
                <a:off x="3490"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47" name="AutoShape 23">
                <a:extLst>
                  <a:ext uri="{FF2B5EF4-FFF2-40B4-BE49-F238E27FC236}">
                    <a16:creationId xmlns:a16="http://schemas.microsoft.com/office/drawing/2014/main" id="{AC27B4F6-0339-7FDE-A09D-DAEC0419DC2B}"/>
                  </a:ext>
                </a:extLst>
              </p:cNvPr>
              <p:cNvSpPr>
                <a:spLocks noChangeAspect="1" noChangeArrowheads="1"/>
              </p:cNvSpPr>
              <p:nvPr/>
            </p:nvSpPr>
            <p:spPr bwMode="auto">
              <a:xfrm rot="16200000" flipH="1">
                <a:off x="3634"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8218" name="Freeform 27">
              <a:extLst>
                <a:ext uri="{FF2B5EF4-FFF2-40B4-BE49-F238E27FC236}">
                  <a16:creationId xmlns:a16="http://schemas.microsoft.com/office/drawing/2014/main" id="{D3D12B57-255F-1058-9DC2-993BB39588A2}"/>
                </a:ext>
              </a:extLst>
            </p:cNvPr>
            <p:cNvSpPr>
              <a:spLocks noChangeAspect="1"/>
            </p:cNvSpPr>
            <p:nvPr/>
          </p:nvSpPr>
          <p:spPr bwMode="auto">
            <a:xfrm>
              <a:off x="2352" y="1122"/>
              <a:ext cx="2392" cy="264"/>
            </a:xfrm>
            <a:custGeom>
              <a:avLst/>
              <a:gdLst>
                <a:gd name="T0" fmla="*/ 3 w 9115"/>
                <a:gd name="T1" fmla="*/ 0 h 949"/>
                <a:gd name="T2" fmla="*/ 1 w 9115"/>
                <a:gd name="T3" fmla="*/ 0 h 949"/>
                <a:gd name="T4" fmla="*/ 0 w 9115"/>
                <a:gd name="T5" fmla="*/ 0 h 949"/>
                <a:gd name="T6" fmla="*/ 0 w 9115"/>
                <a:gd name="T7" fmla="*/ 0 h 949"/>
                <a:gd name="T8" fmla="*/ 0 w 9115"/>
                <a:gd name="T9" fmla="*/ 0 h 949"/>
                <a:gd name="T10" fmla="*/ 0 w 9115"/>
                <a:gd name="T11" fmla="*/ 0 h 949"/>
                <a:gd name="T12" fmla="*/ 1 w 9115"/>
                <a:gd name="T13" fmla="*/ 0 h 949"/>
                <a:gd name="T14" fmla="*/ 2 w 9115"/>
                <a:gd name="T15" fmla="*/ 0 h 949"/>
                <a:gd name="T16" fmla="*/ 2 w 9115"/>
                <a:gd name="T17" fmla="*/ 0 h 949"/>
                <a:gd name="T18" fmla="*/ 3 w 9115"/>
                <a:gd name="T19" fmla="*/ 0 h 949"/>
                <a:gd name="T20" fmla="*/ 3 w 9115"/>
                <a:gd name="T21" fmla="*/ 0 h 949"/>
                <a:gd name="T22" fmla="*/ 3 w 9115"/>
                <a:gd name="T23" fmla="*/ 0 h 949"/>
                <a:gd name="T24" fmla="*/ 3 w 9115"/>
                <a:gd name="T25" fmla="*/ 0 h 949"/>
                <a:gd name="T26" fmla="*/ 3 w 9115"/>
                <a:gd name="T27" fmla="*/ 0 h 949"/>
                <a:gd name="T28" fmla="*/ 3 w 9115"/>
                <a:gd name="T29" fmla="*/ 0 h 949"/>
                <a:gd name="T30" fmla="*/ 3 w 9115"/>
                <a:gd name="T31" fmla="*/ 0 h 949"/>
                <a:gd name="T32" fmla="*/ 3 w 9115"/>
                <a:gd name="T33" fmla="*/ 0 h 949"/>
                <a:gd name="T34" fmla="*/ 3 w 9115"/>
                <a:gd name="T35" fmla="*/ 0 h 949"/>
                <a:gd name="T36" fmla="*/ 3 w 9115"/>
                <a:gd name="T37" fmla="*/ 0 h 949"/>
                <a:gd name="T38" fmla="*/ 3 w 9115"/>
                <a:gd name="T39" fmla="*/ 0 h 949"/>
                <a:gd name="T40" fmla="*/ 3 w 9115"/>
                <a:gd name="T41" fmla="*/ 0 h 949"/>
                <a:gd name="T42" fmla="*/ 3 w 9115"/>
                <a:gd name="T43" fmla="*/ 0 h 949"/>
                <a:gd name="T44" fmla="*/ 3 w 9115"/>
                <a:gd name="T45" fmla="*/ 0 h 949"/>
                <a:gd name="T46" fmla="*/ 3 w 9115"/>
                <a:gd name="T47" fmla="*/ 0 h 949"/>
                <a:gd name="T48" fmla="*/ 3 w 9115"/>
                <a:gd name="T49" fmla="*/ 1 h 949"/>
                <a:gd name="T50" fmla="*/ 3 w 9115"/>
                <a:gd name="T51" fmla="*/ 1 h 949"/>
                <a:gd name="T52" fmla="*/ 3 w 9115"/>
                <a:gd name="T53" fmla="*/ 0 h 949"/>
                <a:gd name="T54" fmla="*/ 3 w 9115"/>
                <a:gd name="T55" fmla="*/ 0 h 949"/>
                <a:gd name="T56" fmla="*/ 3 w 9115"/>
                <a:gd name="T57" fmla="*/ 0 h 949"/>
                <a:gd name="T58" fmla="*/ 3 w 9115"/>
                <a:gd name="T59" fmla="*/ 0 h 94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5" h="949">
                  <a:moveTo>
                    <a:pt x="8912" y="197"/>
                  </a:moveTo>
                  <a:lnTo>
                    <a:pt x="1578" y="335"/>
                  </a:lnTo>
                  <a:lnTo>
                    <a:pt x="789" y="435"/>
                  </a:lnTo>
                  <a:lnTo>
                    <a:pt x="0" y="435"/>
                  </a:lnTo>
                  <a:lnTo>
                    <a:pt x="0" y="537"/>
                  </a:lnTo>
                  <a:lnTo>
                    <a:pt x="789" y="537"/>
                  </a:lnTo>
                  <a:lnTo>
                    <a:pt x="1578" y="435"/>
                  </a:lnTo>
                  <a:lnTo>
                    <a:pt x="7495" y="335"/>
                  </a:lnTo>
                  <a:lnTo>
                    <a:pt x="7497" y="335"/>
                  </a:lnTo>
                  <a:lnTo>
                    <a:pt x="8532" y="341"/>
                  </a:lnTo>
                  <a:lnTo>
                    <a:pt x="8530" y="340"/>
                  </a:lnTo>
                  <a:lnTo>
                    <a:pt x="8554" y="340"/>
                  </a:lnTo>
                  <a:lnTo>
                    <a:pt x="8578" y="342"/>
                  </a:lnTo>
                  <a:lnTo>
                    <a:pt x="8621" y="352"/>
                  </a:lnTo>
                  <a:lnTo>
                    <a:pt x="8688" y="396"/>
                  </a:lnTo>
                  <a:lnTo>
                    <a:pt x="8731" y="460"/>
                  </a:lnTo>
                  <a:lnTo>
                    <a:pt x="8749" y="537"/>
                  </a:lnTo>
                  <a:lnTo>
                    <a:pt x="8749" y="555"/>
                  </a:lnTo>
                  <a:lnTo>
                    <a:pt x="8748" y="574"/>
                  </a:lnTo>
                  <a:lnTo>
                    <a:pt x="8742" y="613"/>
                  </a:lnTo>
                  <a:lnTo>
                    <a:pt x="8706" y="682"/>
                  </a:lnTo>
                  <a:lnTo>
                    <a:pt x="8645" y="733"/>
                  </a:lnTo>
                  <a:lnTo>
                    <a:pt x="8553" y="758"/>
                  </a:lnTo>
                  <a:lnTo>
                    <a:pt x="8545" y="759"/>
                  </a:lnTo>
                  <a:lnTo>
                    <a:pt x="8545" y="949"/>
                  </a:lnTo>
                  <a:lnTo>
                    <a:pt x="9115" y="949"/>
                  </a:lnTo>
                  <a:lnTo>
                    <a:pt x="9115" y="0"/>
                  </a:lnTo>
                  <a:lnTo>
                    <a:pt x="8925" y="0"/>
                  </a:lnTo>
                  <a:lnTo>
                    <a:pt x="8925" y="189"/>
                  </a:lnTo>
                  <a:lnTo>
                    <a:pt x="8912" y="197"/>
                  </a:lnTo>
                  <a:close/>
                </a:path>
              </a:pathLst>
            </a:custGeom>
            <a:solidFill>
              <a:srgbClr val="CC9900"/>
            </a:solidFill>
            <a:ln w="6350">
              <a:solidFill>
                <a:srgbClr val="000000"/>
              </a:solidFill>
              <a:prstDash val="solid"/>
              <a:round/>
              <a:headEnd/>
              <a:tailEnd/>
            </a:ln>
          </p:spPr>
          <p:txBody>
            <a:bodyPr/>
            <a:lstStyle/>
            <a:p>
              <a:endParaRPr lang="en-GB"/>
            </a:p>
          </p:txBody>
        </p:sp>
        <p:sp>
          <p:nvSpPr>
            <p:cNvPr id="8219" name="Freeform 28">
              <a:extLst>
                <a:ext uri="{FF2B5EF4-FFF2-40B4-BE49-F238E27FC236}">
                  <a16:creationId xmlns:a16="http://schemas.microsoft.com/office/drawing/2014/main" id="{4BA0A5C7-1526-77D7-F6E8-3A3D81ABB829}"/>
                </a:ext>
              </a:extLst>
            </p:cNvPr>
            <p:cNvSpPr>
              <a:spLocks noChangeAspect="1"/>
            </p:cNvSpPr>
            <p:nvPr/>
          </p:nvSpPr>
          <p:spPr bwMode="auto">
            <a:xfrm>
              <a:off x="2352" y="1493"/>
              <a:ext cx="2392" cy="264"/>
            </a:xfrm>
            <a:custGeom>
              <a:avLst/>
              <a:gdLst>
                <a:gd name="T0" fmla="*/ 3 w 9116"/>
                <a:gd name="T1" fmla="*/ 0 h 951"/>
                <a:gd name="T2" fmla="*/ 1 w 9116"/>
                <a:gd name="T3" fmla="*/ 0 h 951"/>
                <a:gd name="T4" fmla="*/ 0 w 9116"/>
                <a:gd name="T5" fmla="*/ 0 h 951"/>
                <a:gd name="T6" fmla="*/ 0 w 9116"/>
                <a:gd name="T7" fmla="*/ 0 h 951"/>
                <a:gd name="T8" fmla="*/ 0 w 9116"/>
                <a:gd name="T9" fmla="*/ 0 h 951"/>
                <a:gd name="T10" fmla="*/ 0 w 9116"/>
                <a:gd name="T11" fmla="*/ 0 h 951"/>
                <a:gd name="T12" fmla="*/ 1 w 9116"/>
                <a:gd name="T13" fmla="*/ 0 h 951"/>
                <a:gd name="T14" fmla="*/ 2 w 9116"/>
                <a:gd name="T15" fmla="*/ 0 h 951"/>
                <a:gd name="T16" fmla="*/ 2 w 9116"/>
                <a:gd name="T17" fmla="*/ 0 h 951"/>
                <a:gd name="T18" fmla="*/ 3 w 9116"/>
                <a:gd name="T19" fmla="*/ 0 h 951"/>
                <a:gd name="T20" fmla="*/ 3 w 9116"/>
                <a:gd name="T21" fmla="*/ 0 h 951"/>
                <a:gd name="T22" fmla="*/ 3 w 9116"/>
                <a:gd name="T23" fmla="*/ 0 h 951"/>
                <a:gd name="T24" fmla="*/ 3 w 9116"/>
                <a:gd name="T25" fmla="*/ 0 h 951"/>
                <a:gd name="T26" fmla="*/ 3 w 9116"/>
                <a:gd name="T27" fmla="*/ 0 h 951"/>
                <a:gd name="T28" fmla="*/ 3 w 9116"/>
                <a:gd name="T29" fmla="*/ 0 h 951"/>
                <a:gd name="T30" fmla="*/ 3 w 9116"/>
                <a:gd name="T31" fmla="*/ 0 h 951"/>
                <a:gd name="T32" fmla="*/ 3 w 9116"/>
                <a:gd name="T33" fmla="*/ 0 h 951"/>
                <a:gd name="T34" fmla="*/ 3 w 9116"/>
                <a:gd name="T35" fmla="*/ 0 h 951"/>
                <a:gd name="T36" fmla="*/ 3 w 9116"/>
                <a:gd name="T37" fmla="*/ 0 h 951"/>
                <a:gd name="T38" fmla="*/ 3 w 9116"/>
                <a:gd name="T39" fmla="*/ 0 h 951"/>
                <a:gd name="T40" fmla="*/ 3 w 9116"/>
                <a:gd name="T41" fmla="*/ 0 h 951"/>
                <a:gd name="T42" fmla="*/ 3 w 9116"/>
                <a:gd name="T43" fmla="*/ 0 h 951"/>
                <a:gd name="T44" fmla="*/ 3 w 9116"/>
                <a:gd name="T45" fmla="*/ 0 h 951"/>
                <a:gd name="T46" fmla="*/ 3 w 9116"/>
                <a:gd name="T47" fmla="*/ 0 h 951"/>
                <a:gd name="T48" fmla="*/ 3 w 9116"/>
                <a:gd name="T49" fmla="*/ 0 h 951"/>
                <a:gd name="T50" fmla="*/ 3 w 9116"/>
                <a:gd name="T51" fmla="*/ 0 h 951"/>
                <a:gd name="T52" fmla="*/ 3 w 9116"/>
                <a:gd name="T53" fmla="*/ 1 h 951"/>
                <a:gd name="T54" fmla="*/ 3 w 9116"/>
                <a:gd name="T55" fmla="*/ 1 h 951"/>
                <a:gd name="T56" fmla="*/ 3 w 9116"/>
                <a:gd name="T57" fmla="*/ 0 h 951"/>
                <a:gd name="T58" fmla="*/ 3 w 9116"/>
                <a:gd name="T59" fmla="*/ 0 h 95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6" h="951">
                  <a:moveTo>
                    <a:pt x="8912" y="756"/>
                  </a:moveTo>
                  <a:lnTo>
                    <a:pt x="1578" y="618"/>
                  </a:lnTo>
                  <a:lnTo>
                    <a:pt x="789" y="517"/>
                  </a:lnTo>
                  <a:lnTo>
                    <a:pt x="0" y="517"/>
                  </a:lnTo>
                  <a:lnTo>
                    <a:pt x="0" y="417"/>
                  </a:lnTo>
                  <a:lnTo>
                    <a:pt x="789" y="417"/>
                  </a:lnTo>
                  <a:lnTo>
                    <a:pt x="1578" y="517"/>
                  </a:lnTo>
                  <a:lnTo>
                    <a:pt x="7495" y="618"/>
                  </a:lnTo>
                  <a:lnTo>
                    <a:pt x="7495" y="615"/>
                  </a:lnTo>
                  <a:lnTo>
                    <a:pt x="8526" y="611"/>
                  </a:lnTo>
                  <a:lnTo>
                    <a:pt x="8522" y="610"/>
                  </a:lnTo>
                  <a:lnTo>
                    <a:pt x="8570" y="608"/>
                  </a:lnTo>
                  <a:lnTo>
                    <a:pt x="8612" y="598"/>
                  </a:lnTo>
                  <a:lnTo>
                    <a:pt x="8680" y="555"/>
                  </a:lnTo>
                  <a:lnTo>
                    <a:pt x="8723" y="490"/>
                  </a:lnTo>
                  <a:lnTo>
                    <a:pt x="8741" y="413"/>
                  </a:lnTo>
                  <a:lnTo>
                    <a:pt x="8741" y="395"/>
                  </a:lnTo>
                  <a:lnTo>
                    <a:pt x="8740" y="376"/>
                  </a:lnTo>
                  <a:lnTo>
                    <a:pt x="8734" y="337"/>
                  </a:lnTo>
                  <a:lnTo>
                    <a:pt x="8698" y="268"/>
                  </a:lnTo>
                  <a:lnTo>
                    <a:pt x="8637" y="217"/>
                  </a:lnTo>
                  <a:lnTo>
                    <a:pt x="8545" y="192"/>
                  </a:lnTo>
                  <a:lnTo>
                    <a:pt x="8546" y="190"/>
                  </a:lnTo>
                  <a:lnTo>
                    <a:pt x="8546" y="0"/>
                  </a:lnTo>
                  <a:lnTo>
                    <a:pt x="8546" y="1"/>
                  </a:lnTo>
                  <a:lnTo>
                    <a:pt x="9116" y="1"/>
                  </a:lnTo>
                  <a:lnTo>
                    <a:pt x="9116" y="951"/>
                  </a:lnTo>
                  <a:lnTo>
                    <a:pt x="8926" y="951"/>
                  </a:lnTo>
                  <a:lnTo>
                    <a:pt x="8926" y="761"/>
                  </a:lnTo>
                  <a:lnTo>
                    <a:pt x="8912" y="756"/>
                  </a:lnTo>
                  <a:close/>
                </a:path>
              </a:pathLst>
            </a:custGeom>
            <a:solidFill>
              <a:srgbClr val="CC9900"/>
            </a:solidFill>
            <a:ln w="6350">
              <a:solidFill>
                <a:srgbClr val="000000"/>
              </a:solidFill>
              <a:prstDash val="solid"/>
              <a:round/>
              <a:headEnd/>
              <a:tailEnd/>
            </a:ln>
          </p:spPr>
          <p:txBody>
            <a:bodyPr/>
            <a:lstStyle/>
            <a:p>
              <a:endParaRPr lang="en-GB"/>
            </a:p>
          </p:txBody>
        </p:sp>
        <p:sp>
          <p:nvSpPr>
            <p:cNvPr id="8220" name="Line 130">
              <a:extLst>
                <a:ext uri="{FF2B5EF4-FFF2-40B4-BE49-F238E27FC236}">
                  <a16:creationId xmlns:a16="http://schemas.microsoft.com/office/drawing/2014/main" id="{37481AD3-C18C-C1FD-E55B-5B8C8C558796}"/>
                </a:ext>
              </a:extLst>
            </p:cNvPr>
            <p:cNvSpPr>
              <a:spLocks noChangeShapeType="1"/>
            </p:cNvSpPr>
            <p:nvPr/>
          </p:nvSpPr>
          <p:spPr bwMode="auto">
            <a:xfrm flipH="1" flipV="1">
              <a:off x="4506" y="1428"/>
              <a:ext cx="66" cy="510"/>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21" name="Text Box 174">
              <a:extLst>
                <a:ext uri="{FF2B5EF4-FFF2-40B4-BE49-F238E27FC236}">
                  <a16:creationId xmlns:a16="http://schemas.microsoft.com/office/drawing/2014/main" id="{B188D5EB-EE2C-5D5A-B55E-E5009AABEB56}"/>
                </a:ext>
              </a:extLst>
            </p:cNvPr>
            <p:cNvSpPr txBox="1">
              <a:spLocks noChangeArrowheads="1"/>
            </p:cNvSpPr>
            <p:nvPr/>
          </p:nvSpPr>
          <p:spPr bwMode="auto">
            <a:xfrm>
              <a:off x="3252" y="775"/>
              <a:ext cx="1342" cy="173"/>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GRANULAR PROPELLANT</a:t>
              </a:r>
            </a:p>
          </p:txBody>
        </p:sp>
        <p:sp>
          <p:nvSpPr>
            <p:cNvPr id="8222" name="Line 175">
              <a:extLst>
                <a:ext uri="{FF2B5EF4-FFF2-40B4-BE49-F238E27FC236}">
                  <a16:creationId xmlns:a16="http://schemas.microsoft.com/office/drawing/2014/main" id="{20295066-22FD-5D47-095E-200E91A14697}"/>
                </a:ext>
              </a:extLst>
            </p:cNvPr>
            <p:cNvSpPr>
              <a:spLocks noChangeShapeType="1"/>
            </p:cNvSpPr>
            <p:nvPr/>
          </p:nvSpPr>
          <p:spPr bwMode="auto">
            <a:xfrm flipH="1">
              <a:off x="3861" y="950"/>
              <a:ext cx="13" cy="309"/>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23" name="Text Box 123">
              <a:extLst>
                <a:ext uri="{FF2B5EF4-FFF2-40B4-BE49-F238E27FC236}">
                  <a16:creationId xmlns:a16="http://schemas.microsoft.com/office/drawing/2014/main" id="{F7F4255D-A455-16D0-95A2-450C33BAAE64}"/>
                </a:ext>
              </a:extLst>
            </p:cNvPr>
            <p:cNvSpPr txBox="1">
              <a:spLocks noChangeArrowheads="1"/>
            </p:cNvSpPr>
            <p:nvPr/>
          </p:nvSpPr>
          <p:spPr bwMode="auto">
            <a:xfrm>
              <a:off x="2380" y="1950"/>
              <a:ext cx="724" cy="173"/>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WEAR LINER</a:t>
              </a:r>
            </a:p>
          </p:txBody>
        </p:sp>
        <p:sp>
          <p:nvSpPr>
            <p:cNvPr id="8224" name="Line 128">
              <a:extLst>
                <a:ext uri="{FF2B5EF4-FFF2-40B4-BE49-F238E27FC236}">
                  <a16:creationId xmlns:a16="http://schemas.microsoft.com/office/drawing/2014/main" id="{474E6CF7-3A84-6E59-7636-FD6212AA27A3}"/>
                </a:ext>
              </a:extLst>
            </p:cNvPr>
            <p:cNvSpPr>
              <a:spLocks noChangeShapeType="1"/>
            </p:cNvSpPr>
            <p:nvPr/>
          </p:nvSpPr>
          <p:spPr bwMode="auto">
            <a:xfrm flipH="1">
              <a:off x="3044" y="1621"/>
              <a:ext cx="13" cy="309"/>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25" name="AutoShape 178">
              <a:extLst>
                <a:ext uri="{FF2B5EF4-FFF2-40B4-BE49-F238E27FC236}">
                  <a16:creationId xmlns:a16="http://schemas.microsoft.com/office/drawing/2014/main" id="{3DF9D74A-4C1B-862D-42ED-6883F2FF9532}"/>
                </a:ext>
              </a:extLst>
            </p:cNvPr>
            <p:cNvSpPr>
              <a:spLocks noChangeArrowheads="1"/>
            </p:cNvSpPr>
            <p:nvPr/>
          </p:nvSpPr>
          <p:spPr bwMode="auto">
            <a:xfrm>
              <a:off x="3336" y="1391"/>
              <a:ext cx="1377" cy="98"/>
            </a:xfrm>
            <a:prstGeom prst="roundRect">
              <a:avLst>
                <a:gd name="adj" fmla="val 50000"/>
              </a:avLst>
            </a:prstGeom>
            <a:gradFill rotWithShape="0">
              <a:gsLst>
                <a:gs pos="0">
                  <a:srgbClr val="5E4700"/>
                </a:gs>
                <a:gs pos="50000">
                  <a:srgbClr val="CC9900"/>
                </a:gs>
                <a:gs pos="100000">
                  <a:srgbClr val="5E4700"/>
                </a:gs>
              </a:gsLst>
              <a:lin ang="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26" name="Freeform 179">
              <a:extLst>
                <a:ext uri="{FF2B5EF4-FFF2-40B4-BE49-F238E27FC236}">
                  <a16:creationId xmlns:a16="http://schemas.microsoft.com/office/drawing/2014/main" id="{304BC7F1-AF04-BDCF-7BA8-6A9FB4D81C33}"/>
                </a:ext>
              </a:extLst>
            </p:cNvPr>
            <p:cNvSpPr>
              <a:spLocks noChangeAspect="1"/>
            </p:cNvSpPr>
            <p:nvPr/>
          </p:nvSpPr>
          <p:spPr bwMode="auto">
            <a:xfrm>
              <a:off x="4620" y="1377"/>
              <a:ext cx="111" cy="129"/>
            </a:xfrm>
            <a:custGeom>
              <a:avLst/>
              <a:gdLst>
                <a:gd name="T0" fmla="*/ 0 w 1329"/>
                <a:gd name="T1" fmla="*/ 0 h 1520"/>
                <a:gd name="T2" fmla="*/ 0 w 1329"/>
                <a:gd name="T3" fmla="*/ 0 h 1520"/>
                <a:gd name="T4" fmla="*/ 0 w 1329"/>
                <a:gd name="T5" fmla="*/ 0 h 1520"/>
                <a:gd name="T6" fmla="*/ 0 w 1329"/>
                <a:gd name="T7" fmla="*/ 0 h 1520"/>
                <a:gd name="T8" fmla="*/ 0 w 1329"/>
                <a:gd name="T9" fmla="*/ 0 h 1520"/>
                <a:gd name="T10" fmla="*/ 0 w 1329"/>
                <a:gd name="T11" fmla="*/ 0 h 1520"/>
                <a:gd name="T12" fmla="*/ 0 w 1329"/>
                <a:gd name="T13" fmla="*/ 0 h 1520"/>
                <a:gd name="T14" fmla="*/ 0 w 1329"/>
                <a:gd name="T15" fmla="*/ 0 h 1520"/>
                <a:gd name="T16" fmla="*/ 0 w 1329"/>
                <a:gd name="T17" fmla="*/ 0 h 1520"/>
                <a:gd name="T18" fmla="*/ 0 w 1329"/>
                <a:gd name="T19" fmla="*/ 0 h 1520"/>
                <a:gd name="T20" fmla="*/ 0 w 1329"/>
                <a:gd name="T21" fmla="*/ 0 h 1520"/>
                <a:gd name="T22" fmla="*/ 0 w 1329"/>
                <a:gd name="T23" fmla="*/ 0 h 1520"/>
                <a:gd name="T24" fmla="*/ 0 w 1329"/>
                <a:gd name="T25" fmla="*/ 0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endParaRPr lang="en-GB"/>
            </a:p>
          </p:txBody>
        </p:sp>
        <p:sp>
          <p:nvSpPr>
            <p:cNvPr id="8227" name="Rectangle 180">
              <a:extLst>
                <a:ext uri="{FF2B5EF4-FFF2-40B4-BE49-F238E27FC236}">
                  <a16:creationId xmlns:a16="http://schemas.microsoft.com/office/drawing/2014/main" id="{8DD5688A-434A-4ACD-BB35-251E06030473}"/>
                </a:ext>
              </a:extLst>
            </p:cNvPr>
            <p:cNvSpPr>
              <a:spLocks noChangeAspect="1" noChangeArrowheads="1"/>
            </p:cNvSpPr>
            <p:nvPr/>
          </p:nvSpPr>
          <p:spPr bwMode="auto">
            <a:xfrm>
              <a:off x="4621" y="1425"/>
              <a:ext cx="109" cy="31"/>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28" name="Rectangle 181">
              <a:extLst>
                <a:ext uri="{FF2B5EF4-FFF2-40B4-BE49-F238E27FC236}">
                  <a16:creationId xmlns:a16="http://schemas.microsoft.com/office/drawing/2014/main" id="{DAE476C5-3391-186C-0691-93235AAC9FB7}"/>
                </a:ext>
              </a:extLst>
            </p:cNvPr>
            <p:cNvSpPr>
              <a:spLocks noChangeAspect="1" noChangeArrowheads="1"/>
            </p:cNvSpPr>
            <p:nvPr/>
          </p:nvSpPr>
          <p:spPr bwMode="auto">
            <a:xfrm>
              <a:off x="4668" y="1425"/>
              <a:ext cx="31" cy="31"/>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29" name="Oval 182" descr="Granite">
              <a:extLst>
                <a:ext uri="{FF2B5EF4-FFF2-40B4-BE49-F238E27FC236}">
                  <a16:creationId xmlns:a16="http://schemas.microsoft.com/office/drawing/2014/main" id="{D083D346-4B17-EBA9-0A4D-136747E0F68E}"/>
                </a:ext>
              </a:extLst>
            </p:cNvPr>
            <p:cNvSpPr>
              <a:spLocks noChangeArrowheads="1"/>
            </p:cNvSpPr>
            <p:nvPr/>
          </p:nvSpPr>
          <p:spPr bwMode="auto">
            <a:xfrm rot="-5400000">
              <a:off x="3578" y="1418"/>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30" name="Oval 183" descr="Granite">
              <a:extLst>
                <a:ext uri="{FF2B5EF4-FFF2-40B4-BE49-F238E27FC236}">
                  <a16:creationId xmlns:a16="http://schemas.microsoft.com/office/drawing/2014/main" id="{B35E6182-F888-1DF1-1EEB-AC0F62F24614}"/>
                </a:ext>
              </a:extLst>
            </p:cNvPr>
            <p:cNvSpPr>
              <a:spLocks noChangeArrowheads="1"/>
            </p:cNvSpPr>
            <p:nvPr/>
          </p:nvSpPr>
          <p:spPr bwMode="auto">
            <a:xfrm rot="-5400000">
              <a:off x="3663" y="1418"/>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31" name="Oval 184" descr="Granite">
              <a:extLst>
                <a:ext uri="{FF2B5EF4-FFF2-40B4-BE49-F238E27FC236}">
                  <a16:creationId xmlns:a16="http://schemas.microsoft.com/office/drawing/2014/main" id="{448D79DB-B9B7-79E6-DBB8-891B0B222E0C}"/>
                </a:ext>
              </a:extLst>
            </p:cNvPr>
            <p:cNvSpPr>
              <a:spLocks noChangeArrowheads="1"/>
            </p:cNvSpPr>
            <p:nvPr/>
          </p:nvSpPr>
          <p:spPr bwMode="auto">
            <a:xfrm rot="-5400000">
              <a:off x="3746" y="141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32" name="Oval 185" descr="Granite">
              <a:extLst>
                <a:ext uri="{FF2B5EF4-FFF2-40B4-BE49-F238E27FC236}">
                  <a16:creationId xmlns:a16="http://schemas.microsoft.com/office/drawing/2014/main" id="{DF959A2F-72D0-C159-AEE0-D338E6842FC8}"/>
                </a:ext>
              </a:extLst>
            </p:cNvPr>
            <p:cNvSpPr>
              <a:spLocks noChangeArrowheads="1"/>
            </p:cNvSpPr>
            <p:nvPr/>
          </p:nvSpPr>
          <p:spPr bwMode="auto">
            <a:xfrm rot="-5400000">
              <a:off x="3841" y="141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33" name="Oval 186" descr="Granite">
              <a:extLst>
                <a:ext uri="{FF2B5EF4-FFF2-40B4-BE49-F238E27FC236}">
                  <a16:creationId xmlns:a16="http://schemas.microsoft.com/office/drawing/2014/main" id="{AAED1542-59D8-D558-4479-A9FC5F55D934}"/>
                </a:ext>
              </a:extLst>
            </p:cNvPr>
            <p:cNvSpPr>
              <a:spLocks noChangeArrowheads="1"/>
            </p:cNvSpPr>
            <p:nvPr/>
          </p:nvSpPr>
          <p:spPr bwMode="auto">
            <a:xfrm rot="-5400000">
              <a:off x="3940" y="141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34" name="Oval 187" descr="Granite">
              <a:extLst>
                <a:ext uri="{FF2B5EF4-FFF2-40B4-BE49-F238E27FC236}">
                  <a16:creationId xmlns:a16="http://schemas.microsoft.com/office/drawing/2014/main" id="{720F3030-0314-BBD7-DE76-71FC5F0C3132}"/>
                </a:ext>
              </a:extLst>
            </p:cNvPr>
            <p:cNvSpPr>
              <a:spLocks noChangeArrowheads="1"/>
            </p:cNvSpPr>
            <p:nvPr/>
          </p:nvSpPr>
          <p:spPr bwMode="auto">
            <a:xfrm rot="-5400000">
              <a:off x="4033" y="141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35" name="Freeform 188" descr="Granite">
              <a:extLst>
                <a:ext uri="{FF2B5EF4-FFF2-40B4-BE49-F238E27FC236}">
                  <a16:creationId xmlns:a16="http://schemas.microsoft.com/office/drawing/2014/main" id="{6668C7F5-9BF7-C722-86E9-903B2F687346}"/>
                </a:ext>
              </a:extLst>
            </p:cNvPr>
            <p:cNvSpPr>
              <a:spLocks/>
            </p:cNvSpPr>
            <p:nvPr/>
          </p:nvSpPr>
          <p:spPr bwMode="auto">
            <a:xfrm>
              <a:off x="3613" y="1392"/>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36" name="Freeform 189" descr="Granite">
              <a:extLst>
                <a:ext uri="{FF2B5EF4-FFF2-40B4-BE49-F238E27FC236}">
                  <a16:creationId xmlns:a16="http://schemas.microsoft.com/office/drawing/2014/main" id="{4263A99B-1DF9-391D-F529-DC1364C0DA30}"/>
                </a:ext>
              </a:extLst>
            </p:cNvPr>
            <p:cNvSpPr>
              <a:spLocks/>
            </p:cNvSpPr>
            <p:nvPr/>
          </p:nvSpPr>
          <p:spPr bwMode="auto">
            <a:xfrm>
              <a:off x="3700" y="1392"/>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37" name="Freeform 190" descr="Granite">
              <a:extLst>
                <a:ext uri="{FF2B5EF4-FFF2-40B4-BE49-F238E27FC236}">
                  <a16:creationId xmlns:a16="http://schemas.microsoft.com/office/drawing/2014/main" id="{724FFB6C-EA1A-2599-4D7C-D4C3D86CCC18}"/>
                </a:ext>
              </a:extLst>
            </p:cNvPr>
            <p:cNvSpPr>
              <a:spLocks/>
            </p:cNvSpPr>
            <p:nvPr/>
          </p:nvSpPr>
          <p:spPr bwMode="auto">
            <a:xfrm>
              <a:off x="3789" y="1393"/>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38" name="Freeform 191" descr="Granite">
              <a:extLst>
                <a:ext uri="{FF2B5EF4-FFF2-40B4-BE49-F238E27FC236}">
                  <a16:creationId xmlns:a16="http://schemas.microsoft.com/office/drawing/2014/main" id="{EDC42C65-1508-B1ED-B145-CDB09F3A611F}"/>
                </a:ext>
              </a:extLst>
            </p:cNvPr>
            <p:cNvSpPr>
              <a:spLocks/>
            </p:cNvSpPr>
            <p:nvPr/>
          </p:nvSpPr>
          <p:spPr bwMode="auto">
            <a:xfrm>
              <a:off x="3879" y="1390"/>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39" name="Freeform 192" descr="Granite">
              <a:extLst>
                <a:ext uri="{FF2B5EF4-FFF2-40B4-BE49-F238E27FC236}">
                  <a16:creationId xmlns:a16="http://schemas.microsoft.com/office/drawing/2014/main" id="{E07A0311-E177-9FC3-4202-08AF26251698}"/>
                </a:ext>
              </a:extLst>
            </p:cNvPr>
            <p:cNvSpPr>
              <a:spLocks/>
            </p:cNvSpPr>
            <p:nvPr/>
          </p:nvSpPr>
          <p:spPr bwMode="auto">
            <a:xfrm>
              <a:off x="3974" y="1393"/>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40" name="Freeform 193" descr="Granite">
              <a:extLst>
                <a:ext uri="{FF2B5EF4-FFF2-40B4-BE49-F238E27FC236}">
                  <a16:creationId xmlns:a16="http://schemas.microsoft.com/office/drawing/2014/main" id="{C9987AD1-564E-ECDD-1386-F530BDFDC0BB}"/>
                </a:ext>
              </a:extLst>
            </p:cNvPr>
            <p:cNvSpPr>
              <a:spLocks/>
            </p:cNvSpPr>
            <p:nvPr/>
          </p:nvSpPr>
          <p:spPr bwMode="auto">
            <a:xfrm rot="10800000" flipH="1">
              <a:off x="3977" y="146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41" name="Freeform 194" descr="Granite">
              <a:extLst>
                <a:ext uri="{FF2B5EF4-FFF2-40B4-BE49-F238E27FC236}">
                  <a16:creationId xmlns:a16="http://schemas.microsoft.com/office/drawing/2014/main" id="{3E9F0F25-D9B5-CB69-AB2E-4E7A46E11155}"/>
                </a:ext>
              </a:extLst>
            </p:cNvPr>
            <p:cNvSpPr>
              <a:spLocks/>
            </p:cNvSpPr>
            <p:nvPr/>
          </p:nvSpPr>
          <p:spPr bwMode="auto">
            <a:xfrm rot="10800000" flipH="1">
              <a:off x="3879" y="1467"/>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42" name="Freeform 195" descr="Granite">
              <a:extLst>
                <a:ext uri="{FF2B5EF4-FFF2-40B4-BE49-F238E27FC236}">
                  <a16:creationId xmlns:a16="http://schemas.microsoft.com/office/drawing/2014/main" id="{6D38210A-9E59-8E50-27D8-FC3DDE087D03}"/>
                </a:ext>
              </a:extLst>
            </p:cNvPr>
            <p:cNvSpPr>
              <a:spLocks/>
            </p:cNvSpPr>
            <p:nvPr/>
          </p:nvSpPr>
          <p:spPr bwMode="auto">
            <a:xfrm rot="10800000" flipH="1">
              <a:off x="3791" y="146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43" name="Freeform 196" descr="Granite">
              <a:extLst>
                <a:ext uri="{FF2B5EF4-FFF2-40B4-BE49-F238E27FC236}">
                  <a16:creationId xmlns:a16="http://schemas.microsoft.com/office/drawing/2014/main" id="{FC76DA95-8F06-8540-172A-25FFE967C9D7}"/>
                </a:ext>
              </a:extLst>
            </p:cNvPr>
            <p:cNvSpPr>
              <a:spLocks/>
            </p:cNvSpPr>
            <p:nvPr/>
          </p:nvSpPr>
          <p:spPr bwMode="auto">
            <a:xfrm rot="10800000" flipH="1">
              <a:off x="3701" y="146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44" name="Freeform 197" descr="Granite">
              <a:extLst>
                <a:ext uri="{FF2B5EF4-FFF2-40B4-BE49-F238E27FC236}">
                  <a16:creationId xmlns:a16="http://schemas.microsoft.com/office/drawing/2014/main" id="{8673C5A3-33BD-EBA9-CE14-C98A08E04746}"/>
                </a:ext>
              </a:extLst>
            </p:cNvPr>
            <p:cNvSpPr>
              <a:spLocks/>
            </p:cNvSpPr>
            <p:nvPr/>
          </p:nvSpPr>
          <p:spPr bwMode="auto">
            <a:xfrm rot="10800000" flipH="1">
              <a:off x="3611" y="146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Tree>
    <p:extLst>
      <p:ext uri="{BB962C8B-B14F-4D97-AF65-F5344CB8AC3E}">
        <p14:creationId xmlns:p14="http://schemas.microsoft.com/office/powerpoint/2010/main" val="3361717799"/>
      </p:ext>
    </p:extLst>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97">
            <a:extLst>
              <a:ext uri="{FF2B5EF4-FFF2-40B4-BE49-F238E27FC236}">
                <a16:creationId xmlns:a16="http://schemas.microsoft.com/office/drawing/2014/main" id="{2A5077E3-FBEE-D310-0E39-B25B13621882}"/>
              </a:ext>
            </a:extLst>
          </p:cNvPr>
          <p:cNvSpPr>
            <a:spLocks noGrp="1" noChangeAspect="1" noChangeArrowheads="1"/>
          </p:cNvSpPr>
          <p:nvPr>
            <p:ph type="ctrTitle"/>
          </p:nvPr>
        </p:nvSpPr>
        <p:spPr>
          <a:xfrm>
            <a:off x="1566864" y="114300"/>
            <a:ext cx="3570287" cy="534988"/>
          </a:xfrm>
          <a:noFill/>
        </p:spPr>
        <p:txBody>
          <a:bodyPr anchor="ctr"/>
          <a:lstStyle/>
          <a:p>
            <a:pPr algn="l"/>
            <a:r>
              <a:rPr lang="en-GB" altLang="en-US" sz="2800"/>
              <a:t>Cartridge Cases</a:t>
            </a:r>
          </a:p>
        </p:txBody>
      </p:sp>
      <p:sp>
        <p:nvSpPr>
          <p:cNvPr id="26627" name="Text Box 224">
            <a:extLst>
              <a:ext uri="{FF2B5EF4-FFF2-40B4-BE49-F238E27FC236}">
                <a16:creationId xmlns:a16="http://schemas.microsoft.com/office/drawing/2014/main" id="{C43260CB-43A7-31ED-014A-D0BD302ED274}"/>
              </a:ext>
            </a:extLst>
          </p:cNvPr>
          <p:cNvSpPr txBox="1">
            <a:spLocks noChangeArrowheads="1"/>
          </p:cNvSpPr>
          <p:nvPr/>
        </p:nvSpPr>
        <p:spPr bwMode="auto">
          <a:xfrm>
            <a:off x="1916114" y="649289"/>
            <a:ext cx="34575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Why have cartridge cases?</a:t>
            </a:r>
          </a:p>
        </p:txBody>
      </p:sp>
      <p:sp>
        <p:nvSpPr>
          <p:cNvPr id="868577" name="Text Box 225">
            <a:extLst>
              <a:ext uri="{FF2B5EF4-FFF2-40B4-BE49-F238E27FC236}">
                <a16:creationId xmlns:a16="http://schemas.microsoft.com/office/drawing/2014/main" id="{B5CB550C-10FB-0CF8-638D-CE72BA501889}"/>
              </a:ext>
            </a:extLst>
          </p:cNvPr>
          <p:cNvSpPr txBox="1">
            <a:spLocks noChangeArrowheads="1"/>
          </p:cNvSpPr>
          <p:nvPr/>
        </p:nvSpPr>
        <p:spPr bwMode="auto">
          <a:xfrm>
            <a:off x="1992314" y="1049339"/>
            <a:ext cx="8675687" cy="2835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a:defRPr>
                <a:solidFill>
                  <a:schemeClr val="tx2"/>
                </a:solidFill>
                <a:latin typeface="Arial" panose="020B0604020202020204" pitchFamily="34" charset="0"/>
              </a:defRPr>
            </a:lvl2pPr>
            <a:lvl3pPr>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buFontTx/>
              <a:buChar char="•"/>
            </a:pPr>
            <a:r>
              <a:rPr lang="en-GB" altLang="en-US" sz="2000" b="1" dirty="0">
                <a:solidFill>
                  <a:srgbClr val="FFFFFF"/>
                </a:solidFill>
              </a:rPr>
              <a:t>FOR</a:t>
            </a:r>
          </a:p>
          <a:p>
            <a:pPr lvl="1" eaLnBrk="0" fontAlgn="base" hangingPunct="0">
              <a:spcBef>
                <a:spcPct val="0"/>
              </a:spcBef>
              <a:spcAft>
                <a:spcPct val="0"/>
              </a:spcAft>
              <a:buFontTx/>
              <a:buChar char="•"/>
            </a:pPr>
            <a:r>
              <a:rPr lang="en-GB" altLang="en-US" sz="2000" dirty="0">
                <a:solidFill>
                  <a:srgbClr val="FF9933"/>
                </a:solidFill>
              </a:rPr>
              <a:t>To contain the propellant</a:t>
            </a:r>
          </a:p>
          <a:p>
            <a:pPr lvl="2" eaLnBrk="0" fontAlgn="base" hangingPunct="0">
              <a:spcBef>
                <a:spcPct val="0"/>
              </a:spcBef>
              <a:spcAft>
                <a:spcPct val="0"/>
              </a:spcAft>
              <a:buFontTx/>
              <a:buChar char="•"/>
            </a:pPr>
            <a:r>
              <a:rPr lang="en-GB" altLang="en-US" sz="2000" dirty="0">
                <a:solidFill>
                  <a:srgbClr val="FFFFFF"/>
                </a:solidFill>
              </a:rPr>
              <a:t>To allow the propelling charge and projectile to be loaded as one ‘Fixed’ round</a:t>
            </a:r>
          </a:p>
          <a:p>
            <a:pPr lvl="1" eaLnBrk="0" fontAlgn="base" hangingPunct="0">
              <a:spcBef>
                <a:spcPct val="0"/>
              </a:spcBef>
              <a:spcAft>
                <a:spcPct val="0"/>
              </a:spcAft>
              <a:buFontTx/>
              <a:buChar char="•"/>
            </a:pPr>
            <a:r>
              <a:rPr lang="en-GB" altLang="en-US" sz="2000" dirty="0">
                <a:solidFill>
                  <a:srgbClr val="FF9933"/>
                </a:solidFill>
              </a:rPr>
              <a:t>To provide environmental protection  to the propellant and primer</a:t>
            </a:r>
          </a:p>
          <a:p>
            <a:pPr lvl="2" eaLnBrk="0" fontAlgn="base" hangingPunct="0">
              <a:spcBef>
                <a:spcPct val="0"/>
              </a:spcBef>
              <a:spcAft>
                <a:spcPct val="0"/>
              </a:spcAft>
              <a:buFontTx/>
              <a:buChar char="•"/>
            </a:pPr>
            <a:r>
              <a:rPr lang="en-GB" altLang="en-US" sz="2000" dirty="0">
                <a:solidFill>
                  <a:srgbClr val="FFFFFF"/>
                </a:solidFill>
              </a:rPr>
              <a:t>To provide obturation</a:t>
            </a:r>
          </a:p>
          <a:p>
            <a:pPr lvl="1" eaLnBrk="0" fontAlgn="base" hangingPunct="0">
              <a:spcBef>
                <a:spcPct val="0"/>
              </a:spcBef>
              <a:spcAft>
                <a:spcPct val="0"/>
              </a:spcAft>
              <a:buFontTx/>
              <a:buChar char="•"/>
            </a:pPr>
            <a:r>
              <a:rPr lang="en-GB" altLang="en-US" sz="2000" dirty="0">
                <a:solidFill>
                  <a:srgbClr val="FF9933"/>
                </a:solidFill>
              </a:rPr>
              <a:t>The composition can be varied to aid wear reduction and extend barrel life</a:t>
            </a:r>
          </a:p>
          <a:p>
            <a:pPr lvl="2" eaLnBrk="0" fontAlgn="base" hangingPunct="0">
              <a:spcBef>
                <a:spcPct val="0"/>
              </a:spcBef>
              <a:spcAft>
                <a:spcPct val="0"/>
              </a:spcAft>
              <a:buFontTx/>
              <a:buChar char="•"/>
            </a:pPr>
            <a:r>
              <a:rPr lang="en-GB" altLang="en-US" sz="2000" dirty="0">
                <a:solidFill>
                  <a:srgbClr val="FFFFFF"/>
                </a:solidFill>
              </a:rPr>
              <a:t>Can contain anti wear, anti flash and de-coppering packs </a:t>
            </a:r>
          </a:p>
        </p:txBody>
      </p:sp>
      <p:sp>
        <p:nvSpPr>
          <p:cNvPr id="868578" name="Text Box 226">
            <a:extLst>
              <a:ext uri="{FF2B5EF4-FFF2-40B4-BE49-F238E27FC236}">
                <a16:creationId xmlns:a16="http://schemas.microsoft.com/office/drawing/2014/main" id="{0E09AB36-6DE7-C1AC-2B18-B3520519831D}"/>
              </a:ext>
            </a:extLst>
          </p:cNvPr>
          <p:cNvSpPr txBox="1">
            <a:spLocks noChangeArrowheads="1"/>
          </p:cNvSpPr>
          <p:nvPr/>
        </p:nvSpPr>
        <p:spPr bwMode="auto">
          <a:xfrm>
            <a:off x="1992313" y="4005264"/>
            <a:ext cx="7878762" cy="2530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a:defRPr>
                <a:solidFill>
                  <a:schemeClr val="tx2"/>
                </a:solidFill>
                <a:latin typeface="Arial" panose="020B0604020202020204" pitchFamily="34" charset="0"/>
              </a:defRPr>
            </a:lvl2pPr>
            <a:lvl3pPr>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Against:</a:t>
            </a:r>
          </a:p>
          <a:p>
            <a:pPr lvl="2" eaLnBrk="0" fontAlgn="base" hangingPunct="0">
              <a:spcBef>
                <a:spcPct val="0"/>
              </a:spcBef>
              <a:spcAft>
                <a:spcPct val="0"/>
              </a:spcAft>
              <a:buFontTx/>
              <a:buChar char="•"/>
            </a:pPr>
            <a:r>
              <a:rPr lang="en-GB" altLang="en-US" sz="2000">
                <a:solidFill>
                  <a:srgbClr val="FF9933"/>
                </a:solidFill>
              </a:rPr>
              <a:t>Added mass</a:t>
            </a:r>
          </a:p>
          <a:p>
            <a:pPr lvl="1" eaLnBrk="0" fontAlgn="base" hangingPunct="0">
              <a:spcBef>
                <a:spcPct val="0"/>
              </a:spcBef>
              <a:spcAft>
                <a:spcPct val="0"/>
              </a:spcAft>
              <a:buFontTx/>
              <a:buChar char="•"/>
            </a:pPr>
            <a:r>
              <a:rPr lang="en-GB" altLang="en-US" sz="2000">
                <a:solidFill>
                  <a:srgbClr val="FFFFFF"/>
                </a:solidFill>
              </a:rPr>
              <a:t>Metal case remains in chamber after firing and must be disposed of</a:t>
            </a:r>
          </a:p>
          <a:p>
            <a:pPr lvl="2" eaLnBrk="0" fontAlgn="base" hangingPunct="0">
              <a:spcBef>
                <a:spcPct val="0"/>
              </a:spcBef>
              <a:spcAft>
                <a:spcPct val="0"/>
              </a:spcAft>
              <a:buFontTx/>
              <a:buChar char="•"/>
            </a:pPr>
            <a:r>
              <a:rPr lang="en-GB" altLang="en-US" sz="2000">
                <a:solidFill>
                  <a:srgbClr val="FF9933"/>
                </a:solidFill>
              </a:rPr>
              <a:t>Hot components ejected from gun are potentially hazardous</a:t>
            </a:r>
          </a:p>
          <a:p>
            <a:pPr lvl="1" eaLnBrk="0" fontAlgn="base" hangingPunct="0">
              <a:spcBef>
                <a:spcPct val="0"/>
              </a:spcBef>
              <a:spcAft>
                <a:spcPct val="0"/>
              </a:spcAft>
              <a:buFontTx/>
              <a:buChar char="•"/>
            </a:pPr>
            <a:r>
              <a:rPr lang="en-GB" altLang="en-US" sz="2000">
                <a:solidFill>
                  <a:srgbClr val="FFFFFF"/>
                </a:solidFill>
              </a:rPr>
              <a:t>Brass case manufacture must be closely controlled to provide consistent and effective obturation</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6857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6857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68577" grpId="0"/>
      <p:bldP spid="868578"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55F57AEB-7526-9758-45AD-46802C487630}"/>
              </a:ext>
            </a:extLst>
          </p:cNvPr>
          <p:cNvSpPr>
            <a:spLocks noGrp="1" noChangeAspect="1" noChangeArrowheads="1"/>
          </p:cNvSpPr>
          <p:nvPr>
            <p:ph type="ctrTitle"/>
          </p:nvPr>
        </p:nvSpPr>
        <p:spPr>
          <a:xfrm>
            <a:off x="718220" y="278606"/>
            <a:ext cx="3570287" cy="534988"/>
          </a:xfrm>
          <a:noFill/>
        </p:spPr>
        <p:txBody>
          <a:bodyPr anchor="ctr"/>
          <a:lstStyle/>
          <a:p>
            <a:pPr algn="l"/>
            <a:r>
              <a:rPr lang="en-GB" altLang="en-US" sz="2800" dirty="0"/>
              <a:t>Cartridge Cases</a:t>
            </a:r>
          </a:p>
        </p:txBody>
      </p:sp>
      <p:grpSp>
        <p:nvGrpSpPr>
          <p:cNvPr id="1133571" name="Group 3">
            <a:extLst>
              <a:ext uri="{FF2B5EF4-FFF2-40B4-BE49-F238E27FC236}">
                <a16:creationId xmlns:a16="http://schemas.microsoft.com/office/drawing/2014/main" id="{431C4C15-E57A-7F33-D5AC-2F0BF0BBA34E}"/>
              </a:ext>
            </a:extLst>
          </p:cNvPr>
          <p:cNvGrpSpPr>
            <a:grpSpLocks/>
          </p:cNvGrpSpPr>
          <p:nvPr/>
        </p:nvGrpSpPr>
        <p:grpSpPr bwMode="auto">
          <a:xfrm>
            <a:off x="8547100" y="2724150"/>
            <a:ext cx="1301750" cy="3735388"/>
            <a:chOff x="4424" y="1716"/>
            <a:chExt cx="820" cy="2353"/>
          </a:xfrm>
        </p:grpSpPr>
        <p:grpSp>
          <p:nvGrpSpPr>
            <p:cNvPr id="28765" name="Group 4">
              <a:extLst>
                <a:ext uri="{FF2B5EF4-FFF2-40B4-BE49-F238E27FC236}">
                  <a16:creationId xmlns:a16="http://schemas.microsoft.com/office/drawing/2014/main" id="{E6490888-CCCE-0BDA-C536-8C5E6348A3E9}"/>
                </a:ext>
              </a:extLst>
            </p:cNvPr>
            <p:cNvGrpSpPr>
              <a:grpSpLocks/>
            </p:cNvGrpSpPr>
            <p:nvPr/>
          </p:nvGrpSpPr>
          <p:grpSpPr bwMode="auto">
            <a:xfrm>
              <a:off x="4610" y="1716"/>
              <a:ext cx="504" cy="1877"/>
              <a:chOff x="4610" y="1716"/>
              <a:chExt cx="504" cy="1877"/>
            </a:xfrm>
          </p:grpSpPr>
          <p:sp>
            <p:nvSpPr>
              <p:cNvPr id="28767" name="AutoShape 5">
                <a:extLst>
                  <a:ext uri="{FF2B5EF4-FFF2-40B4-BE49-F238E27FC236}">
                    <a16:creationId xmlns:a16="http://schemas.microsoft.com/office/drawing/2014/main" id="{4AF1EB84-6F56-9ECD-ED66-C7E1AF030F6D}"/>
                  </a:ext>
                </a:extLst>
              </p:cNvPr>
              <p:cNvSpPr>
                <a:spLocks noChangeAspect="1" noChangeArrowheads="1"/>
              </p:cNvSpPr>
              <p:nvPr/>
            </p:nvSpPr>
            <p:spPr bwMode="auto">
              <a:xfrm rot="5400000">
                <a:off x="3963" y="2443"/>
                <a:ext cx="1798" cy="462"/>
              </a:xfrm>
              <a:prstGeom prst="roundRect">
                <a:avLst>
                  <a:gd name="adj" fmla="val 16667"/>
                </a:avLst>
              </a:prstGeom>
              <a:gradFill rotWithShape="0">
                <a:gsLst>
                  <a:gs pos="0">
                    <a:srgbClr val="000000"/>
                  </a:gs>
                  <a:gs pos="100000">
                    <a:srgbClr val="FF66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68" name="Freeform 6">
                <a:extLst>
                  <a:ext uri="{FF2B5EF4-FFF2-40B4-BE49-F238E27FC236}">
                    <a16:creationId xmlns:a16="http://schemas.microsoft.com/office/drawing/2014/main" id="{E0BED3E4-B407-37FF-5096-6DF283D3DEC7}"/>
                  </a:ext>
                </a:extLst>
              </p:cNvPr>
              <p:cNvSpPr>
                <a:spLocks noChangeAspect="1"/>
              </p:cNvSpPr>
              <p:nvPr/>
            </p:nvSpPr>
            <p:spPr bwMode="auto">
              <a:xfrm rot="5400000">
                <a:off x="3964" y="2444"/>
                <a:ext cx="1795" cy="504"/>
              </a:xfrm>
              <a:custGeom>
                <a:avLst/>
                <a:gdLst>
                  <a:gd name="T0" fmla="*/ 1 w 8172"/>
                  <a:gd name="T1" fmla="*/ 0 h 2288"/>
                  <a:gd name="T2" fmla="*/ 1 w 8172"/>
                  <a:gd name="T3" fmla="*/ 0 h 2288"/>
                  <a:gd name="T4" fmla="*/ 1 w 8172"/>
                  <a:gd name="T5" fmla="*/ 0 h 2288"/>
                  <a:gd name="T6" fmla="*/ 1 w 8172"/>
                  <a:gd name="T7" fmla="*/ 0 h 2288"/>
                  <a:gd name="T8" fmla="*/ 1 w 8172"/>
                  <a:gd name="T9" fmla="*/ 0 h 2288"/>
                  <a:gd name="T10" fmla="*/ 1 w 8172"/>
                  <a:gd name="T11" fmla="*/ 0 h 2288"/>
                  <a:gd name="T12" fmla="*/ 1 w 8172"/>
                  <a:gd name="T13" fmla="*/ 0 h 2288"/>
                  <a:gd name="T14" fmla="*/ 1 w 8172"/>
                  <a:gd name="T15" fmla="*/ 0 h 2288"/>
                  <a:gd name="T16" fmla="*/ 1 w 8172"/>
                  <a:gd name="T17" fmla="*/ 0 h 2288"/>
                  <a:gd name="T18" fmla="*/ 1 w 8172"/>
                  <a:gd name="T19" fmla="*/ 0 h 2288"/>
                  <a:gd name="T20" fmla="*/ 1 w 8172"/>
                  <a:gd name="T21" fmla="*/ 0 h 2288"/>
                  <a:gd name="T22" fmla="*/ 1 w 8172"/>
                  <a:gd name="T23" fmla="*/ 0 h 2288"/>
                  <a:gd name="T24" fmla="*/ 1 w 8172"/>
                  <a:gd name="T25" fmla="*/ 0 h 2288"/>
                  <a:gd name="T26" fmla="*/ 1 w 8172"/>
                  <a:gd name="T27" fmla="*/ 0 h 2288"/>
                  <a:gd name="T28" fmla="*/ 0 w 8172"/>
                  <a:gd name="T29" fmla="*/ 0 h 2288"/>
                  <a:gd name="T30" fmla="*/ 0 w 8172"/>
                  <a:gd name="T31" fmla="*/ 0 h 2288"/>
                  <a:gd name="T32" fmla="*/ 1 w 8172"/>
                  <a:gd name="T33" fmla="*/ 0 h 2288"/>
                  <a:gd name="T34" fmla="*/ 1 w 8172"/>
                  <a:gd name="T35" fmla="*/ 0 h 2288"/>
                  <a:gd name="T36" fmla="*/ 1 w 8172"/>
                  <a:gd name="T37" fmla="*/ 0 h 2288"/>
                  <a:gd name="T38" fmla="*/ 1 w 8172"/>
                  <a:gd name="T39" fmla="*/ 0 h 2288"/>
                  <a:gd name="T40" fmla="*/ 1 w 8172"/>
                  <a:gd name="T41" fmla="*/ 0 h 2288"/>
                  <a:gd name="T42" fmla="*/ 1 w 8172"/>
                  <a:gd name="T43" fmla="*/ 0 h 2288"/>
                  <a:gd name="T44" fmla="*/ 1 w 8172"/>
                  <a:gd name="T45" fmla="*/ 0 h 2288"/>
                  <a:gd name="T46" fmla="*/ 1 w 8172"/>
                  <a:gd name="T47" fmla="*/ 0 h 2288"/>
                  <a:gd name="T48" fmla="*/ 1 w 8172"/>
                  <a:gd name="T49" fmla="*/ 0 h 2288"/>
                  <a:gd name="T50" fmla="*/ 1 w 8172"/>
                  <a:gd name="T51" fmla="*/ 0 h 2288"/>
                  <a:gd name="T52" fmla="*/ 1 w 8172"/>
                  <a:gd name="T53" fmla="*/ 0 h 2288"/>
                  <a:gd name="T54" fmla="*/ 1 w 8172"/>
                  <a:gd name="T55" fmla="*/ 0 h 2288"/>
                  <a:gd name="T56" fmla="*/ 1 w 8172"/>
                  <a:gd name="T57" fmla="*/ 0 h 2288"/>
                  <a:gd name="T58" fmla="*/ 1 w 8172"/>
                  <a:gd name="T59" fmla="*/ 0 h 2288"/>
                  <a:gd name="T60" fmla="*/ 0 w 8172"/>
                  <a:gd name="T61" fmla="*/ 0 h 2288"/>
                  <a:gd name="T62" fmla="*/ 0 w 8172"/>
                  <a:gd name="T63" fmla="*/ 0 h 2288"/>
                  <a:gd name="T64" fmla="*/ 1 w 8172"/>
                  <a:gd name="T65" fmla="*/ 0 h 2288"/>
                  <a:gd name="T66" fmla="*/ 1 w 8172"/>
                  <a:gd name="T67" fmla="*/ 0 h 2288"/>
                  <a:gd name="T68" fmla="*/ 1 w 8172"/>
                  <a:gd name="T69" fmla="*/ 0 h 2288"/>
                  <a:gd name="T70" fmla="*/ 1 w 8172"/>
                  <a:gd name="T71" fmla="*/ 0 h 2288"/>
                  <a:gd name="T72" fmla="*/ 1 w 8172"/>
                  <a:gd name="T73" fmla="*/ 0 h 2288"/>
                  <a:gd name="T74" fmla="*/ 1 w 8172"/>
                  <a:gd name="T75" fmla="*/ 0 h 2288"/>
                  <a:gd name="T76" fmla="*/ 1 w 8172"/>
                  <a:gd name="T77" fmla="*/ 0 h 2288"/>
                  <a:gd name="T78" fmla="*/ 1 w 8172"/>
                  <a:gd name="T79" fmla="*/ 0 h 2288"/>
                  <a:gd name="T80" fmla="*/ 1 w 8172"/>
                  <a:gd name="T81" fmla="*/ 0 h 2288"/>
                  <a:gd name="T82" fmla="*/ 1 w 8172"/>
                  <a:gd name="T83" fmla="*/ 0 h 2288"/>
                  <a:gd name="T84" fmla="*/ 1 w 8172"/>
                  <a:gd name="T85" fmla="*/ 0 h 2288"/>
                  <a:gd name="T86" fmla="*/ 1 w 8172"/>
                  <a:gd name="T87" fmla="*/ 0 h 2288"/>
                  <a:gd name="T88" fmla="*/ 1 w 8172"/>
                  <a:gd name="T89" fmla="*/ 0 h 2288"/>
                  <a:gd name="T90" fmla="*/ 1 w 8172"/>
                  <a:gd name="T91" fmla="*/ 0 h 2288"/>
                  <a:gd name="T92" fmla="*/ 1 w 8172"/>
                  <a:gd name="T93" fmla="*/ 0 h 2288"/>
                  <a:gd name="T94" fmla="*/ 1 w 8172"/>
                  <a:gd name="T95" fmla="*/ 0 h 2288"/>
                  <a:gd name="T96" fmla="*/ 1 w 8172"/>
                  <a:gd name="T97" fmla="*/ 0 h 228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8172" h="2288">
                    <a:moveTo>
                      <a:pt x="8166" y="1909"/>
                    </a:moveTo>
                    <a:lnTo>
                      <a:pt x="8166" y="1927"/>
                    </a:lnTo>
                    <a:lnTo>
                      <a:pt x="8165" y="1946"/>
                    </a:lnTo>
                    <a:lnTo>
                      <a:pt x="8160" y="1985"/>
                    </a:lnTo>
                    <a:lnTo>
                      <a:pt x="8138" y="2056"/>
                    </a:lnTo>
                    <a:lnTo>
                      <a:pt x="8104" y="2120"/>
                    </a:lnTo>
                    <a:lnTo>
                      <a:pt x="8056" y="2177"/>
                    </a:lnTo>
                    <a:lnTo>
                      <a:pt x="8001" y="2222"/>
                    </a:lnTo>
                    <a:lnTo>
                      <a:pt x="7936" y="2257"/>
                    </a:lnTo>
                    <a:lnTo>
                      <a:pt x="7866" y="2279"/>
                    </a:lnTo>
                    <a:lnTo>
                      <a:pt x="7827" y="2285"/>
                    </a:lnTo>
                    <a:lnTo>
                      <a:pt x="7809" y="2286"/>
                    </a:lnTo>
                    <a:lnTo>
                      <a:pt x="7788" y="2287"/>
                    </a:lnTo>
                    <a:lnTo>
                      <a:pt x="7787" y="2288"/>
                    </a:lnTo>
                    <a:lnTo>
                      <a:pt x="0" y="2288"/>
                    </a:lnTo>
                    <a:lnTo>
                      <a:pt x="0" y="2098"/>
                    </a:lnTo>
                    <a:lnTo>
                      <a:pt x="7787" y="2098"/>
                    </a:lnTo>
                    <a:lnTo>
                      <a:pt x="7858" y="2083"/>
                    </a:lnTo>
                    <a:lnTo>
                      <a:pt x="7919" y="2041"/>
                    </a:lnTo>
                    <a:lnTo>
                      <a:pt x="7960" y="1982"/>
                    </a:lnTo>
                    <a:lnTo>
                      <a:pt x="7977" y="1908"/>
                    </a:lnTo>
                    <a:lnTo>
                      <a:pt x="7982" y="1904"/>
                    </a:lnTo>
                    <a:lnTo>
                      <a:pt x="7982" y="384"/>
                    </a:lnTo>
                    <a:lnTo>
                      <a:pt x="7982" y="379"/>
                    </a:lnTo>
                    <a:lnTo>
                      <a:pt x="7982" y="361"/>
                    </a:lnTo>
                    <a:lnTo>
                      <a:pt x="7979" y="343"/>
                    </a:lnTo>
                    <a:lnTo>
                      <a:pt x="7967" y="308"/>
                    </a:lnTo>
                    <a:lnTo>
                      <a:pt x="7925" y="247"/>
                    </a:lnTo>
                    <a:lnTo>
                      <a:pt x="7866" y="207"/>
                    </a:lnTo>
                    <a:lnTo>
                      <a:pt x="7792" y="189"/>
                    </a:lnTo>
                    <a:lnTo>
                      <a:pt x="5" y="189"/>
                    </a:lnTo>
                    <a:lnTo>
                      <a:pt x="5" y="0"/>
                    </a:lnTo>
                    <a:lnTo>
                      <a:pt x="7792" y="0"/>
                    </a:lnTo>
                    <a:lnTo>
                      <a:pt x="7793" y="1"/>
                    </a:lnTo>
                    <a:lnTo>
                      <a:pt x="7811" y="1"/>
                    </a:lnTo>
                    <a:lnTo>
                      <a:pt x="7830" y="2"/>
                    </a:lnTo>
                    <a:lnTo>
                      <a:pt x="7869" y="7"/>
                    </a:lnTo>
                    <a:lnTo>
                      <a:pt x="7940" y="28"/>
                    </a:lnTo>
                    <a:lnTo>
                      <a:pt x="8004" y="62"/>
                    </a:lnTo>
                    <a:lnTo>
                      <a:pt x="8061" y="110"/>
                    </a:lnTo>
                    <a:lnTo>
                      <a:pt x="8106" y="165"/>
                    </a:lnTo>
                    <a:lnTo>
                      <a:pt x="8141" y="230"/>
                    </a:lnTo>
                    <a:lnTo>
                      <a:pt x="8163" y="301"/>
                    </a:lnTo>
                    <a:lnTo>
                      <a:pt x="8169" y="339"/>
                    </a:lnTo>
                    <a:lnTo>
                      <a:pt x="8170" y="357"/>
                    </a:lnTo>
                    <a:lnTo>
                      <a:pt x="8171" y="378"/>
                    </a:lnTo>
                    <a:lnTo>
                      <a:pt x="8172" y="384"/>
                    </a:lnTo>
                    <a:lnTo>
                      <a:pt x="8172" y="1904"/>
                    </a:lnTo>
                    <a:lnTo>
                      <a:pt x="8166" y="1909"/>
                    </a:lnTo>
                    <a:close/>
                  </a:path>
                </a:pathLst>
              </a:custGeom>
              <a:solidFill>
                <a:srgbClr val="FF6600"/>
              </a:solidFill>
              <a:ln w="6350">
                <a:solidFill>
                  <a:srgbClr val="000000"/>
                </a:solidFill>
                <a:prstDash val="solid"/>
                <a:round/>
                <a:headEnd/>
                <a:tailEnd/>
              </a:ln>
            </p:spPr>
            <p:txBody>
              <a:bodyPr/>
              <a:lstStyle/>
              <a:p>
                <a:endParaRPr lang="en-GB"/>
              </a:p>
            </p:txBody>
          </p:sp>
          <p:sp>
            <p:nvSpPr>
              <p:cNvPr id="28769" name="Freeform 7">
                <a:extLst>
                  <a:ext uri="{FF2B5EF4-FFF2-40B4-BE49-F238E27FC236}">
                    <a16:creationId xmlns:a16="http://schemas.microsoft.com/office/drawing/2014/main" id="{F3C6CA06-DEF9-7DAC-02A7-D21B4C9A0B06}"/>
                  </a:ext>
                </a:extLst>
              </p:cNvPr>
              <p:cNvSpPr>
                <a:spLocks noChangeAspect="1"/>
              </p:cNvSpPr>
              <p:nvPr/>
            </p:nvSpPr>
            <p:spPr bwMode="auto">
              <a:xfrm rot="5400000">
                <a:off x="4820" y="3300"/>
                <a:ext cx="85" cy="417"/>
              </a:xfrm>
              <a:custGeom>
                <a:avLst/>
                <a:gdLst>
                  <a:gd name="T0" fmla="*/ 0 w 382"/>
                  <a:gd name="T1" fmla="*/ 0 h 1898"/>
                  <a:gd name="T2" fmla="*/ 0 w 382"/>
                  <a:gd name="T3" fmla="*/ 0 h 1898"/>
                  <a:gd name="T4" fmla="*/ 0 w 382"/>
                  <a:gd name="T5" fmla="*/ 0 h 1898"/>
                  <a:gd name="T6" fmla="*/ 0 w 382"/>
                  <a:gd name="T7" fmla="*/ 0 h 1898"/>
                  <a:gd name="T8" fmla="*/ 0 w 382"/>
                  <a:gd name="T9" fmla="*/ 0 h 1898"/>
                  <a:gd name="T10" fmla="*/ 0 w 382"/>
                  <a:gd name="T11" fmla="*/ 0 h 1898"/>
                  <a:gd name="T12" fmla="*/ 0 w 382"/>
                  <a:gd name="T13" fmla="*/ 0 h 1898"/>
                  <a:gd name="T14" fmla="*/ 0 w 382"/>
                  <a:gd name="T15" fmla="*/ 0 h 1898"/>
                  <a:gd name="T16" fmla="*/ 0 w 382"/>
                  <a:gd name="T17" fmla="*/ 0 h 1898"/>
                  <a:gd name="T18" fmla="*/ 0 w 382"/>
                  <a:gd name="T19" fmla="*/ 0 h 1898"/>
                  <a:gd name="T20" fmla="*/ 0 w 382"/>
                  <a:gd name="T21" fmla="*/ 0 h 1898"/>
                  <a:gd name="T22" fmla="*/ 0 w 382"/>
                  <a:gd name="T23" fmla="*/ 0 h 1898"/>
                  <a:gd name="T24" fmla="*/ 0 w 382"/>
                  <a:gd name="T25" fmla="*/ 0 h 1898"/>
                  <a:gd name="T26" fmla="*/ 0 w 382"/>
                  <a:gd name="T27" fmla="*/ 0 h 1898"/>
                  <a:gd name="T28" fmla="*/ 0 w 382"/>
                  <a:gd name="T29" fmla="*/ 0 h 1898"/>
                  <a:gd name="T30" fmla="*/ 0 w 382"/>
                  <a:gd name="T31" fmla="*/ 0 h 1898"/>
                  <a:gd name="T32" fmla="*/ 0 w 382"/>
                  <a:gd name="T33" fmla="*/ 0 h 1898"/>
                  <a:gd name="T34" fmla="*/ 0 w 382"/>
                  <a:gd name="T35" fmla="*/ 0 h 1898"/>
                  <a:gd name="T36" fmla="*/ 0 w 382"/>
                  <a:gd name="T37" fmla="*/ 0 h 1898"/>
                  <a:gd name="T38" fmla="*/ 0 w 382"/>
                  <a:gd name="T39" fmla="*/ 0 h 1898"/>
                  <a:gd name="T40" fmla="*/ 0 w 382"/>
                  <a:gd name="T41" fmla="*/ 0 h 1898"/>
                  <a:gd name="T42" fmla="*/ 0 w 382"/>
                  <a:gd name="T43" fmla="*/ 0 h 1898"/>
                  <a:gd name="T44" fmla="*/ 0 w 382"/>
                  <a:gd name="T45" fmla="*/ 0 h 1898"/>
                  <a:gd name="T46" fmla="*/ 0 w 382"/>
                  <a:gd name="T47" fmla="*/ 0 h 1898"/>
                  <a:gd name="T48" fmla="*/ 0 w 382"/>
                  <a:gd name="T49" fmla="*/ 0 h 1898"/>
                  <a:gd name="T50" fmla="*/ 0 w 382"/>
                  <a:gd name="T51" fmla="*/ 0 h 1898"/>
                  <a:gd name="T52" fmla="*/ 0 w 382"/>
                  <a:gd name="T53" fmla="*/ 0 h 1898"/>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382" h="1898">
                    <a:moveTo>
                      <a:pt x="0" y="190"/>
                    </a:moveTo>
                    <a:lnTo>
                      <a:pt x="0" y="1710"/>
                    </a:lnTo>
                    <a:lnTo>
                      <a:pt x="2" y="1709"/>
                    </a:lnTo>
                    <a:lnTo>
                      <a:pt x="17" y="1791"/>
                    </a:lnTo>
                    <a:lnTo>
                      <a:pt x="60" y="1850"/>
                    </a:lnTo>
                    <a:lnTo>
                      <a:pt x="121" y="1886"/>
                    </a:lnTo>
                    <a:lnTo>
                      <a:pt x="192" y="1898"/>
                    </a:lnTo>
                    <a:lnTo>
                      <a:pt x="260" y="1888"/>
                    </a:lnTo>
                    <a:lnTo>
                      <a:pt x="322" y="1851"/>
                    </a:lnTo>
                    <a:lnTo>
                      <a:pt x="365" y="1794"/>
                    </a:lnTo>
                    <a:lnTo>
                      <a:pt x="382" y="1709"/>
                    </a:lnTo>
                    <a:lnTo>
                      <a:pt x="382" y="1707"/>
                    </a:lnTo>
                    <a:lnTo>
                      <a:pt x="382" y="187"/>
                    </a:lnTo>
                    <a:lnTo>
                      <a:pt x="382" y="189"/>
                    </a:lnTo>
                    <a:lnTo>
                      <a:pt x="382" y="168"/>
                    </a:lnTo>
                    <a:lnTo>
                      <a:pt x="379" y="147"/>
                    </a:lnTo>
                    <a:lnTo>
                      <a:pt x="367" y="108"/>
                    </a:lnTo>
                    <a:lnTo>
                      <a:pt x="323" y="48"/>
                    </a:lnTo>
                    <a:lnTo>
                      <a:pt x="262" y="13"/>
                    </a:lnTo>
                    <a:lnTo>
                      <a:pt x="192" y="0"/>
                    </a:lnTo>
                    <a:lnTo>
                      <a:pt x="177" y="0"/>
                    </a:lnTo>
                    <a:lnTo>
                      <a:pt x="158" y="1"/>
                    </a:lnTo>
                    <a:lnTo>
                      <a:pt x="123" y="11"/>
                    </a:lnTo>
                    <a:lnTo>
                      <a:pt x="61" y="47"/>
                    </a:lnTo>
                    <a:lnTo>
                      <a:pt x="19" y="105"/>
                    </a:lnTo>
                    <a:lnTo>
                      <a:pt x="2" y="189"/>
                    </a:lnTo>
                    <a:lnTo>
                      <a:pt x="0" y="190"/>
                    </a:lnTo>
                    <a:close/>
                  </a:path>
                </a:pathLst>
              </a:custGeom>
              <a:solidFill>
                <a:schemeClr val="accent1"/>
              </a:solidFill>
              <a:ln w="6350">
                <a:solidFill>
                  <a:srgbClr val="000000"/>
                </a:solidFill>
                <a:prstDash val="solid"/>
                <a:round/>
                <a:headEnd/>
                <a:tailEnd/>
              </a:ln>
            </p:spPr>
            <p:txBody>
              <a:bodyPr/>
              <a:lstStyle/>
              <a:p>
                <a:endParaRPr lang="en-GB"/>
              </a:p>
            </p:txBody>
          </p:sp>
          <p:grpSp>
            <p:nvGrpSpPr>
              <p:cNvPr id="28770" name="Group 8">
                <a:extLst>
                  <a:ext uri="{FF2B5EF4-FFF2-40B4-BE49-F238E27FC236}">
                    <a16:creationId xmlns:a16="http://schemas.microsoft.com/office/drawing/2014/main" id="{5676C02E-A88D-C143-5F74-F14114EF401D}"/>
                  </a:ext>
                </a:extLst>
              </p:cNvPr>
              <p:cNvGrpSpPr>
                <a:grpSpLocks noChangeAspect="1"/>
              </p:cNvGrpSpPr>
              <p:nvPr/>
            </p:nvGrpSpPr>
            <p:grpSpPr bwMode="auto">
              <a:xfrm rot="5400000">
                <a:off x="4800" y="1528"/>
                <a:ext cx="125" cy="501"/>
                <a:chOff x="2840" y="2365"/>
                <a:chExt cx="95" cy="380"/>
              </a:xfrm>
            </p:grpSpPr>
            <p:sp>
              <p:nvSpPr>
                <p:cNvPr id="28795" name="Freeform 9">
                  <a:extLst>
                    <a:ext uri="{FF2B5EF4-FFF2-40B4-BE49-F238E27FC236}">
                      <a16:creationId xmlns:a16="http://schemas.microsoft.com/office/drawing/2014/main" id="{3CF2A991-DA35-FD44-3582-1ED99467D0FC}"/>
                    </a:ext>
                  </a:extLst>
                </p:cNvPr>
                <p:cNvSpPr>
                  <a:spLocks noChangeAspect="1"/>
                </p:cNvSpPr>
                <p:nvPr/>
              </p:nvSpPr>
              <p:spPr bwMode="auto">
                <a:xfrm>
                  <a:off x="2840" y="2365"/>
                  <a:ext cx="95" cy="380"/>
                </a:xfrm>
                <a:custGeom>
                  <a:avLst/>
                  <a:gdLst>
                    <a:gd name="T0" fmla="*/ 0 w 570"/>
                    <a:gd name="T1" fmla="*/ 0 h 2279"/>
                    <a:gd name="T2" fmla="*/ 0 w 570"/>
                    <a:gd name="T3" fmla="*/ 0 h 2279"/>
                    <a:gd name="T4" fmla="*/ 0 w 570"/>
                    <a:gd name="T5" fmla="*/ 0 h 2279"/>
                    <a:gd name="T6" fmla="*/ 0 w 570"/>
                    <a:gd name="T7" fmla="*/ 0 h 2279"/>
                    <a:gd name="T8" fmla="*/ 0 w 570"/>
                    <a:gd name="T9" fmla="*/ 0 h 2279"/>
                    <a:gd name="T10" fmla="*/ 0 w 570"/>
                    <a:gd name="T11" fmla="*/ 0 h 2279"/>
                    <a:gd name="T12" fmla="*/ 0 w 570"/>
                    <a:gd name="T13" fmla="*/ 0 h 2279"/>
                    <a:gd name="T14" fmla="*/ 0 w 570"/>
                    <a:gd name="T15" fmla="*/ 0 h 2279"/>
                    <a:gd name="T16" fmla="*/ 0 w 570"/>
                    <a:gd name="T17" fmla="*/ 0 h 2279"/>
                    <a:gd name="T18" fmla="*/ 0 w 570"/>
                    <a:gd name="T19" fmla="*/ 0 h 2279"/>
                    <a:gd name="T20" fmla="*/ 0 w 570"/>
                    <a:gd name="T21" fmla="*/ 0 h 2279"/>
                    <a:gd name="T22" fmla="*/ 0 w 570"/>
                    <a:gd name="T23" fmla="*/ 0 h 2279"/>
                    <a:gd name="T24" fmla="*/ 0 w 570"/>
                    <a:gd name="T25" fmla="*/ 0 h 2279"/>
                    <a:gd name="T26" fmla="*/ 0 w 570"/>
                    <a:gd name="T27" fmla="*/ 0 h 2279"/>
                    <a:gd name="T28" fmla="*/ 0 w 570"/>
                    <a:gd name="T29" fmla="*/ 0 h 227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70" h="2279">
                      <a:moveTo>
                        <a:pt x="380" y="0"/>
                      </a:moveTo>
                      <a:lnTo>
                        <a:pt x="190" y="0"/>
                      </a:lnTo>
                      <a:lnTo>
                        <a:pt x="0" y="189"/>
                      </a:lnTo>
                      <a:lnTo>
                        <a:pt x="0" y="379"/>
                      </a:lnTo>
                      <a:lnTo>
                        <a:pt x="380" y="379"/>
                      </a:lnTo>
                      <a:lnTo>
                        <a:pt x="380" y="1899"/>
                      </a:lnTo>
                      <a:lnTo>
                        <a:pt x="0" y="1899"/>
                      </a:lnTo>
                      <a:lnTo>
                        <a:pt x="0" y="2089"/>
                      </a:lnTo>
                      <a:lnTo>
                        <a:pt x="190" y="2279"/>
                      </a:lnTo>
                      <a:lnTo>
                        <a:pt x="380" y="2279"/>
                      </a:lnTo>
                      <a:lnTo>
                        <a:pt x="380" y="2089"/>
                      </a:lnTo>
                      <a:lnTo>
                        <a:pt x="570" y="2089"/>
                      </a:lnTo>
                      <a:lnTo>
                        <a:pt x="570" y="189"/>
                      </a:lnTo>
                      <a:lnTo>
                        <a:pt x="380" y="189"/>
                      </a:lnTo>
                      <a:lnTo>
                        <a:pt x="380" y="0"/>
                      </a:lnTo>
                      <a:close/>
                    </a:path>
                  </a:pathLst>
                </a:custGeom>
                <a:solidFill>
                  <a:srgbClr val="FF6600"/>
                </a:solidFill>
                <a:ln w="6350">
                  <a:solidFill>
                    <a:srgbClr val="000000"/>
                  </a:solidFill>
                  <a:prstDash val="solid"/>
                  <a:round/>
                  <a:headEnd/>
                  <a:tailEnd/>
                </a:ln>
              </p:spPr>
              <p:txBody>
                <a:bodyPr/>
                <a:lstStyle/>
                <a:p>
                  <a:endParaRPr lang="en-GB"/>
                </a:p>
              </p:txBody>
            </p:sp>
            <p:sp>
              <p:nvSpPr>
                <p:cNvPr id="28796" name="Rectangle 10">
                  <a:extLst>
                    <a:ext uri="{FF2B5EF4-FFF2-40B4-BE49-F238E27FC236}">
                      <a16:creationId xmlns:a16="http://schemas.microsoft.com/office/drawing/2014/main" id="{86AC221C-1E63-3C64-3005-62AE6462C16E}"/>
                    </a:ext>
                  </a:extLst>
                </p:cNvPr>
                <p:cNvSpPr>
                  <a:spLocks noChangeAspect="1" noChangeArrowheads="1"/>
                </p:cNvSpPr>
                <p:nvPr/>
              </p:nvSpPr>
              <p:spPr bwMode="auto">
                <a:xfrm>
                  <a:off x="2840" y="2427"/>
                  <a:ext cx="63" cy="255"/>
                </a:xfrm>
                <a:prstGeom prst="rect">
                  <a:avLst/>
                </a:prstGeom>
                <a:gradFill rotWithShape="0">
                  <a:gsLst>
                    <a:gs pos="0">
                      <a:srgbClr val="A50021"/>
                    </a:gs>
                    <a:gs pos="100000">
                      <a:srgbClr val="FF66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
            <p:nvSpPr>
              <p:cNvPr id="28771" name="Rectangle 11">
                <a:extLst>
                  <a:ext uri="{FF2B5EF4-FFF2-40B4-BE49-F238E27FC236}">
                    <a16:creationId xmlns:a16="http://schemas.microsoft.com/office/drawing/2014/main" id="{72573476-B624-B49E-1495-AA419C60E12E}"/>
                  </a:ext>
                </a:extLst>
              </p:cNvPr>
              <p:cNvSpPr>
                <a:spLocks noChangeAspect="1" noChangeArrowheads="1"/>
              </p:cNvSpPr>
              <p:nvPr/>
            </p:nvSpPr>
            <p:spPr bwMode="auto">
              <a:xfrm rot="5400000">
                <a:off x="4246"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72" name="Rectangle 12">
                <a:extLst>
                  <a:ext uri="{FF2B5EF4-FFF2-40B4-BE49-F238E27FC236}">
                    <a16:creationId xmlns:a16="http://schemas.microsoft.com/office/drawing/2014/main" id="{90FAC3E8-9AC1-032B-53AB-933D978E7D36}"/>
                  </a:ext>
                </a:extLst>
              </p:cNvPr>
              <p:cNvSpPr>
                <a:spLocks noChangeAspect="1" noChangeArrowheads="1"/>
              </p:cNvSpPr>
              <p:nvPr/>
            </p:nvSpPr>
            <p:spPr bwMode="auto">
              <a:xfrm rot="5400000">
                <a:off x="4147"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73" name="Rectangle 13">
                <a:extLst>
                  <a:ext uri="{FF2B5EF4-FFF2-40B4-BE49-F238E27FC236}">
                    <a16:creationId xmlns:a16="http://schemas.microsoft.com/office/drawing/2014/main" id="{CCB0A557-92C4-F9EA-C37E-32E2E06F8C84}"/>
                  </a:ext>
                </a:extLst>
              </p:cNvPr>
              <p:cNvSpPr>
                <a:spLocks noChangeAspect="1" noChangeArrowheads="1"/>
              </p:cNvSpPr>
              <p:nvPr/>
            </p:nvSpPr>
            <p:spPr bwMode="auto">
              <a:xfrm rot="5400000">
                <a:off x="4166" y="2639"/>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74" name="Rectangle 14">
                <a:extLst>
                  <a:ext uri="{FF2B5EF4-FFF2-40B4-BE49-F238E27FC236}">
                    <a16:creationId xmlns:a16="http://schemas.microsoft.com/office/drawing/2014/main" id="{1D94AFE2-4368-D497-1BB9-F4631CD4C99B}"/>
                  </a:ext>
                </a:extLst>
              </p:cNvPr>
              <p:cNvSpPr>
                <a:spLocks noChangeAspect="1" noChangeArrowheads="1"/>
              </p:cNvSpPr>
              <p:nvPr/>
            </p:nvSpPr>
            <p:spPr bwMode="auto">
              <a:xfrm rot="5400000">
                <a:off x="4127"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75" name="Rectangle 15">
                <a:extLst>
                  <a:ext uri="{FF2B5EF4-FFF2-40B4-BE49-F238E27FC236}">
                    <a16:creationId xmlns:a16="http://schemas.microsoft.com/office/drawing/2014/main" id="{78AEA4A0-C6F1-62D5-562A-FE3F2BC5C00C}"/>
                  </a:ext>
                </a:extLst>
              </p:cNvPr>
              <p:cNvSpPr>
                <a:spLocks noChangeAspect="1" noChangeArrowheads="1"/>
              </p:cNvSpPr>
              <p:nvPr/>
            </p:nvSpPr>
            <p:spPr bwMode="auto">
              <a:xfrm rot="5400000">
                <a:off x="4187" y="2640"/>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76" name="Rectangle 16">
                <a:extLst>
                  <a:ext uri="{FF2B5EF4-FFF2-40B4-BE49-F238E27FC236}">
                    <a16:creationId xmlns:a16="http://schemas.microsoft.com/office/drawing/2014/main" id="{FE0F575F-25CE-70A2-DF6D-285F6B0C9AD6}"/>
                  </a:ext>
                </a:extLst>
              </p:cNvPr>
              <p:cNvSpPr>
                <a:spLocks noChangeAspect="1" noChangeArrowheads="1"/>
              </p:cNvSpPr>
              <p:nvPr/>
            </p:nvSpPr>
            <p:spPr bwMode="auto">
              <a:xfrm rot="5400000">
                <a:off x="4206"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77" name="Rectangle 17">
                <a:extLst>
                  <a:ext uri="{FF2B5EF4-FFF2-40B4-BE49-F238E27FC236}">
                    <a16:creationId xmlns:a16="http://schemas.microsoft.com/office/drawing/2014/main" id="{62296620-1A06-E002-5225-6802786A6C54}"/>
                  </a:ext>
                </a:extLst>
              </p:cNvPr>
              <p:cNvSpPr>
                <a:spLocks noChangeAspect="1" noChangeArrowheads="1"/>
              </p:cNvSpPr>
              <p:nvPr/>
            </p:nvSpPr>
            <p:spPr bwMode="auto">
              <a:xfrm rot="5400000">
                <a:off x="4226"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78" name="Rectangle 18">
                <a:extLst>
                  <a:ext uri="{FF2B5EF4-FFF2-40B4-BE49-F238E27FC236}">
                    <a16:creationId xmlns:a16="http://schemas.microsoft.com/office/drawing/2014/main" id="{C706B957-FB10-3F71-176B-8AB495C8DB2E}"/>
                  </a:ext>
                </a:extLst>
              </p:cNvPr>
              <p:cNvSpPr>
                <a:spLocks noChangeAspect="1" noChangeArrowheads="1"/>
              </p:cNvSpPr>
              <p:nvPr/>
            </p:nvSpPr>
            <p:spPr bwMode="auto">
              <a:xfrm rot="5400000">
                <a:off x="4106" y="2639"/>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79" name="Rectangle 19">
                <a:extLst>
                  <a:ext uri="{FF2B5EF4-FFF2-40B4-BE49-F238E27FC236}">
                    <a16:creationId xmlns:a16="http://schemas.microsoft.com/office/drawing/2014/main" id="{0589831E-AC41-C971-8E7B-209EA700EBE0}"/>
                  </a:ext>
                </a:extLst>
              </p:cNvPr>
              <p:cNvSpPr>
                <a:spLocks noChangeAspect="1" noChangeArrowheads="1"/>
              </p:cNvSpPr>
              <p:nvPr/>
            </p:nvSpPr>
            <p:spPr bwMode="auto">
              <a:xfrm rot="5400000">
                <a:off x="4008" y="2639"/>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80" name="Rectangle 20">
                <a:extLst>
                  <a:ext uri="{FF2B5EF4-FFF2-40B4-BE49-F238E27FC236}">
                    <a16:creationId xmlns:a16="http://schemas.microsoft.com/office/drawing/2014/main" id="{5F490F19-C9BF-B671-9A1B-86114E66460B}"/>
                  </a:ext>
                </a:extLst>
              </p:cNvPr>
              <p:cNvSpPr>
                <a:spLocks noChangeAspect="1" noChangeArrowheads="1"/>
              </p:cNvSpPr>
              <p:nvPr/>
            </p:nvSpPr>
            <p:spPr bwMode="auto">
              <a:xfrm rot="5400000">
                <a:off x="4027" y="2639"/>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81" name="Rectangle 21">
                <a:extLst>
                  <a:ext uri="{FF2B5EF4-FFF2-40B4-BE49-F238E27FC236}">
                    <a16:creationId xmlns:a16="http://schemas.microsoft.com/office/drawing/2014/main" id="{9897E57D-4A0E-E6ED-9E75-D7A58F7FC21A}"/>
                  </a:ext>
                </a:extLst>
              </p:cNvPr>
              <p:cNvSpPr>
                <a:spLocks noChangeAspect="1" noChangeArrowheads="1"/>
              </p:cNvSpPr>
              <p:nvPr/>
            </p:nvSpPr>
            <p:spPr bwMode="auto">
              <a:xfrm rot="5400000">
                <a:off x="3988" y="2639"/>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82" name="Rectangle 22">
                <a:extLst>
                  <a:ext uri="{FF2B5EF4-FFF2-40B4-BE49-F238E27FC236}">
                    <a16:creationId xmlns:a16="http://schemas.microsoft.com/office/drawing/2014/main" id="{8FB9C94F-8561-BB5A-6B95-A8826AD0FCA6}"/>
                  </a:ext>
                </a:extLst>
              </p:cNvPr>
              <p:cNvSpPr>
                <a:spLocks noChangeAspect="1" noChangeArrowheads="1"/>
              </p:cNvSpPr>
              <p:nvPr/>
            </p:nvSpPr>
            <p:spPr bwMode="auto">
              <a:xfrm rot="5400000">
                <a:off x="4048" y="2640"/>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83" name="Rectangle 23">
                <a:extLst>
                  <a:ext uri="{FF2B5EF4-FFF2-40B4-BE49-F238E27FC236}">
                    <a16:creationId xmlns:a16="http://schemas.microsoft.com/office/drawing/2014/main" id="{A6167759-16C0-3286-617F-C8D61086C0C0}"/>
                  </a:ext>
                </a:extLst>
              </p:cNvPr>
              <p:cNvSpPr>
                <a:spLocks noChangeAspect="1" noChangeArrowheads="1"/>
              </p:cNvSpPr>
              <p:nvPr/>
            </p:nvSpPr>
            <p:spPr bwMode="auto">
              <a:xfrm rot="5400000">
                <a:off x="4067"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84" name="Rectangle 24">
                <a:extLst>
                  <a:ext uri="{FF2B5EF4-FFF2-40B4-BE49-F238E27FC236}">
                    <a16:creationId xmlns:a16="http://schemas.microsoft.com/office/drawing/2014/main" id="{3F523BBA-A080-D7C6-A961-6C54C5F2304D}"/>
                  </a:ext>
                </a:extLst>
              </p:cNvPr>
              <p:cNvSpPr>
                <a:spLocks noChangeAspect="1" noChangeArrowheads="1"/>
              </p:cNvSpPr>
              <p:nvPr/>
            </p:nvSpPr>
            <p:spPr bwMode="auto">
              <a:xfrm rot="5400000">
                <a:off x="4086" y="2639"/>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85" name="Rectangle 25">
                <a:extLst>
                  <a:ext uri="{FF2B5EF4-FFF2-40B4-BE49-F238E27FC236}">
                    <a16:creationId xmlns:a16="http://schemas.microsoft.com/office/drawing/2014/main" id="{F1EFC493-233E-EB6D-B240-3B0133556146}"/>
                  </a:ext>
                </a:extLst>
              </p:cNvPr>
              <p:cNvSpPr>
                <a:spLocks noChangeAspect="1" noChangeArrowheads="1"/>
              </p:cNvSpPr>
              <p:nvPr/>
            </p:nvSpPr>
            <p:spPr bwMode="auto">
              <a:xfrm rot="5400000">
                <a:off x="3966"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86" name="Rectangle 26">
                <a:extLst>
                  <a:ext uri="{FF2B5EF4-FFF2-40B4-BE49-F238E27FC236}">
                    <a16:creationId xmlns:a16="http://schemas.microsoft.com/office/drawing/2014/main" id="{2EF86071-8A2D-8902-21C4-0C8A4C08618F}"/>
                  </a:ext>
                </a:extLst>
              </p:cNvPr>
              <p:cNvSpPr>
                <a:spLocks noChangeAspect="1" noChangeArrowheads="1"/>
              </p:cNvSpPr>
              <p:nvPr/>
            </p:nvSpPr>
            <p:spPr bwMode="auto">
              <a:xfrm rot="5400000">
                <a:off x="3867"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87" name="Rectangle 27">
                <a:extLst>
                  <a:ext uri="{FF2B5EF4-FFF2-40B4-BE49-F238E27FC236}">
                    <a16:creationId xmlns:a16="http://schemas.microsoft.com/office/drawing/2014/main" id="{36A86FDA-1886-7C3B-CA23-6667161C8E6A}"/>
                  </a:ext>
                </a:extLst>
              </p:cNvPr>
              <p:cNvSpPr>
                <a:spLocks noChangeAspect="1" noChangeArrowheads="1"/>
              </p:cNvSpPr>
              <p:nvPr/>
            </p:nvSpPr>
            <p:spPr bwMode="auto">
              <a:xfrm rot="5400000">
                <a:off x="3886" y="2639"/>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88" name="Rectangle 28">
                <a:extLst>
                  <a:ext uri="{FF2B5EF4-FFF2-40B4-BE49-F238E27FC236}">
                    <a16:creationId xmlns:a16="http://schemas.microsoft.com/office/drawing/2014/main" id="{FC107C33-597B-05B9-0B04-4CF3FCD48353}"/>
                  </a:ext>
                </a:extLst>
              </p:cNvPr>
              <p:cNvSpPr>
                <a:spLocks noChangeAspect="1" noChangeArrowheads="1"/>
              </p:cNvSpPr>
              <p:nvPr/>
            </p:nvSpPr>
            <p:spPr bwMode="auto">
              <a:xfrm rot="5400000">
                <a:off x="3847"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89" name="Rectangle 29">
                <a:extLst>
                  <a:ext uri="{FF2B5EF4-FFF2-40B4-BE49-F238E27FC236}">
                    <a16:creationId xmlns:a16="http://schemas.microsoft.com/office/drawing/2014/main" id="{18736C6E-7F2F-A5AF-4034-95C28DE85218}"/>
                  </a:ext>
                </a:extLst>
              </p:cNvPr>
              <p:cNvSpPr>
                <a:spLocks noChangeAspect="1" noChangeArrowheads="1"/>
              </p:cNvSpPr>
              <p:nvPr/>
            </p:nvSpPr>
            <p:spPr bwMode="auto">
              <a:xfrm rot="5400000">
                <a:off x="3907" y="2640"/>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90" name="Rectangle 30">
                <a:extLst>
                  <a:ext uri="{FF2B5EF4-FFF2-40B4-BE49-F238E27FC236}">
                    <a16:creationId xmlns:a16="http://schemas.microsoft.com/office/drawing/2014/main" id="{4150F2A9-4490-0B50-FAFB-DF8CDF3E7A4E}"/>
                  </a:ext>
                </a:extLst>
              </p:cNvPr>
              <p:cNvSpPr>
                <a:spLocks noChangeAspect="1" noChangeArrowheads="1"/>
              </p:cNvSpPr>
              <p:nvPr/>
            </p:nvSpPr>
            <p:spPr bwMode="auto">
              <a:xfrm rot="5400000">
                <a:off x="3926"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91" name="Rectangle 31">
                <a:extLst>
                  <a:ext uri="{FF2B5EF4-FFF2-40B4-BE49-F238E27FC236}">
                    <a16:creationId xmlns:a16="http://schemas.microsoft.com/office/drawing/2014/main" id="{8E4A3B03-C723-7D1F-26A1-033222C5D1AE}"/>
                  </a:ext>
                </a:extLst>
              </p:cNvPr>
              <p:cNvSpPr>
                <a:spLocks noChangeAspect="1" noChangeArrowheads="1"/>
              </p:cNvSpPr>
              <p:nvPr/>
            </p:nvSpPr>
            <p:spPr bwMode="auto">
              <a:xfrm rot="5400000">
                <a:off x="3946"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92" name="Line 32">
                <a:extLst>
                  <a:ext uri="{FF2B5EF4-FFF2-40B4-BE49-F238E27FC236}">
                    <a16:creationId xmlns:a16="http://schemas.microsoft.com/office/drawing/2014/main" id="{B7B3A73E-408C-55BD-E8D2-9C114ED0D481}"/>
                  </a:ext>
                </a:extLst>
              </p:cNvPr>
              <p:cNvSpPr>
                <a:spLocks noChangeAspect="1" noChangeShapeType="1"/>
              </p:cNvSpPr>
              <p:nvPr/>
            </p:nvSpPr>
            <p:spPr bwMode="auto">
              <a:xfrm rot="5400000">
                <a:off x="4860" y="1861"/>
                <a:ext cx="0" cy="419"/>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93" name="Line 33">
                <a:extLst>
                  <a:ext uri="{FF2B5EF4-FFF2-40B4-BE49-F238E27FC236}">
                    <a16:creationId xmlns:a16="http://schemas.microsoft.com/office/drawing/2014/main" id="{0D82C4CB-B516-4B3D-49C0-C89D992F9B6C}"/>
                  </a:ext>
                </a:extLst>
              </p:cNvPr>
              <p:cNvSpPr>
                <a:spLocks noChangeAspect="1" noChangeShapeType="1"/>
              </p:cNvSpPr>
              <p:nvPr/>
            </p:nvSpPr>
            <p:spPr bwMode="auto">
              <a:xfrm rot="5400000" flipH="1">
                <a:off x="4859" y="3002"/>
                <a:ext cx="1" cy="419"/>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94" name="Line 34">
                <a:extLst>
                  <a:ext uri="{FF2B5EF4-FFF2-40B4-BE49-F238E27FC236}">
                    <a16:creationId xmlns:a16="http://schemas.microsoft.com/office/drawing/2014/main" id="{4FE51F28-EFB2-9BD5-4290-43925A6F5D65}"/>
                  </a:ext>
                </a:extLst>
              </p:cNvPr>
              <p:cNvSpPr>
                <a:spLocks noChangeAspect="1" noChangeShapeType="1"/>
              </p:cNvSpPr>
              <p:nvPr/>
            </p:nvSpPr>
            <p:spPr bwMode="auto">
              <a:xfrm rot="5400000">
                <a:off x="4863" y="2429"/>
                <a:ext cx="0" cy="424"/>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28766" name="Text Box 35">
              <a:extLst>
                <a:ext uri="{FF2B5EF4-FFF2-40B4-BE49-F238E27FC236}">
                  <a16:creationId xmlns:a16="http://schemas.microsoft.com/office/drawing/2014/main" id="{4A3A4070-0C42-36C3-8648-8802979471BD}"/>
                </a:ext>
              </a:extLst>
            </p:cNvPr>
            <p:cNvSpPr txBox="1">
              <a:spLocks noChangeArrowheads="1"/>
            </p:cNvSpPr>
            <p:nvPr/>
          </p:nvSpPr>
          <p:spPr bwMode="auto">
            <a:xfrm>
              <a:off x="4424" y="3666"/>
              <a:ext cx="820" cy="40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FULLY</a:t>
              </a:r>
            </a:p>
            <a:p>
              <a:r>
                <a:rPr lang="en-GB" altLang="en-US" b="1"/>
                <a:t>COMBUSTIBLE</a:t>
              </a:r>
            </a:p>
            <a:p>
              <a:r>
                <a:rPr lang="en-GB" altLang="en-US" b="1"/>
                <a:t>CASE</a:t>
              </a:r>
            </a:p>
          </p:txBody>
        </p:sp>
      </p:grpSp>
      <p:grpSp>
        <p:nvGrpSpPr>
          <p:cNvPr id="1133697" name="Group 129">
            <a:extLst>
              <a:ext uri="{FF2B5EF4-FFF2-40B4-BE49-F238E27FC236}">
                <a16:creationId xmlns:a16="http://schemas.microsoft.com/office/drawing/2014/main" id="{8662CC35-5C5C-01AC-2611-7977FE967E93}"/>
              </a:ext>
            </a:extLst>
          </p:cNvPr>
          <p:cNvGrpSpPr>
            <a:grpSpLocks/>
          </p:cNvGrpSpPr>
          <p:nvPr/>
        </p:nvGrpSpPr>
        <p:grpSpPr bwMode="auto">
          <a:xfrm>
            <a:off x="2205039" y="2178050"/>
            <a:ext cx="1089025" cy="4292600"/>
            <a:chOff x="429" y="1372"/>
            <a:chExt cx="686" cy="2704"/>
          </a:xfrm>
        </p:grpSpPr>
        <p:sp>
          <p:nvSpPr>
            <p:cNvPr id="28737" name="Text Box 37">
              <a:extLst>
                <a:ext uri="{FF2B5EF4-FFF2-40B4-BE49-F238E27FC236}">
                  <a16:creationId xmlns:a16="http://schemas.microsoft.com/office/drawing/2014/main" id="{076F8071-4F6C-0E4B-D46A-920CF55DF8AF}"/>
                </a:ext>
              </a:extLst>
            </p:cNvPr>
            <p:cNvSpPr txBox="1">
              <a:spLocks noChangeArrowheads="1"/>
            </p:cNvSpPr>
            <p:nvPr/>
          </p:nvSpPr>
          <p:spPr bwMode="auto">
            <a:xfrm>
              <a:off x="429" y="3673"/>
              <a:ext cx="686" cy="40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BRASS</a:t>
              </a:r>
            </a:p>
            <a:p>
              <a:r>
                <a:rPr lang="en-GB" altLang="en-US" b="1"/>
                <a:t>CARTRIDGE</a:t>
              </a:r>
            </a:p>
            <a:p>
              <a:r>
                <a:rPr lang="en-GB" altLang="en-US" b="1"/>
                <a:t>CASE</a:t>
              </a:r>
            </a:p>
          </p:txBody>
        </p:sp>
        <p:grpSp>
          <p:nvGrpSpPr>
            <p:cNvPr id="28738" name="Group 128">
              <a:extLst>
                <a:ext uri="{FF2B5EF4-FFF2-40B4-BE49-F238E27FC236}">
                  <a16:creationId xmlns:a16="http://schemas.microsoft.com/office/drawing/2014/main" id="{D5DFED94-0E58-BDF0-AAFE-61984C9EFECE}"/>
                </a:ext>
              </a:extLst>
            </p:cNvPr>
            <p:cNvGrpSpPr>
              <a:grpSpLocks/>
            </p:cNvGrpSpPr>
            <p:nvPr/>
          </p:nvGrpSpPr>
          <p:grpSpPr bwMode="auto">
            <a:xfrm>
              <a:off x="501" y="1372"/>
              <a:ext cx="560" cy="2239"/>
              <a:chOff x="501" y="1372"/>
              <a:chExt cx="560" cy="2239"/>
            </a:xfrm>
          </p:grpSpPr>
          <p:grpSp>
            <p:nvGrpSpPr>
              <p:cNvPr id="28739" name="Group 38">
                <a:extLst>
                  <a:ext uri="{FF2B5EF4-FFF2-40B4-BE49-F238E27FC236}">
                    <a16:creationId xmlns:a16="http://schemas.microsoft.com/office/drawing/2014/main" id="{1F8860B7-AA82-FF00-7CD0-6A75C7B97C9F}"/>
                  </a:ext>
                </a:extLst>
              </p:cNvPr>
              <p:cNvGrpSpPr>
                <a:grpSpLocks/>
              </p:cNvGrpSpPr>
              <p:nvPr/>
            </p:nvGrpSpPr>
            <p:grpSpPr bwMode="auto">
              <a:xfrm rot="5400000">
                <a:off x="-339" y="2212"/>
                <a:ext cx="2239" cy="560"/>
                <a:chOff x="2214" y="1408"/>
                <a:chExt cx="2239" cy="560"/>
              </a:xfrm>
            </p:grpSpPr>
            <p:sp>
              <p:nvSpPr>
                <p:cNvPr id="28761" name="Freeform 39" descr="Large confetti">
                  <a:extLst>
                    <a:ext uri="{FF2B5EF4-FFF2-40B4-BE49-F238E27FC236}">
                      <a16:creationId xmlns:a16="http://schemas.microsoft.com/office/drawing/2014/main" id="{42212942-BC63-6A81-A50A-A2951B3FD7ED}"/>
                    </a:ext>
                  </a:extLst>
                </p:cNvPr>
                <p:cNvSpPr>
                  <a:spLocks/>
                </p:cNvSpPr>
                <p:nvPr/>
              </p:nvSpPr>
              <p:spPr bwMode="auto">
                <a:xfrm>
                  <a:off x="2214" y="1473"/>
                  <a:ext cx="2187" cy="427"/>
                </a:xfrm>
                <a:custGeom>
                  <a:avLst/>
                  <a:gdLst>
                    <a:gd name="T0" fmla="*/ 0 w 2187"/>
                    <a:gd name="T1" fmla="*/ 55 h 427"/>
                    <a:gd name="T2" fmla="*/ 209 w 2187"/>
                    <a:gd name="T3" fmla="*/ 53 h 427"/>
                    <a:gd name="T4" fmla="*/ 396 w 2187"/>
                    <a:gd name="T5" fmla="*/ 29 h 427"/>
                    <a:gd name="T6" fmla="*/ 2182 w 2187"/>
                    <a:gd name="T7" fmla="*/ 0 h 427"/>
                    <a:gd name="T8" fmla="*/ 2187 w 2187"/>
                    <a:gd name="T9" fmla="*/ 427 h 427"/>
                    <a:gd name="T10" fmla="*/ 387 w 2187"/>
                    <a:gd name="T11" fmla="*/ 401 h 427"/>
                    <a:gd name="T12" fmla="*/ 195 w 2187"/>
                    <a:gd name="T13" fmla="*/ 379 h 427"/>
                    <a:gd name="T14" fmla="*/ 0 w 2187"/>
                    <a:gd name="T15" fmla="*/ 374 h 427"/>
                    <a:gd name="T16" fmla="*/ 0 w 2187"/>
                    <a:gd name="T17" fmla="*/ 55 h 4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187" h="427">
                      <a:moveTo>
                        <a:pt x="0" y="55"/>
                      </a:moveTo>
                      <a:lnTo>
                        <a:pt x="209" y="53"/>
                      </a:lnTo>
                      <a:lnTo>
                        <a:pt x="396" y="29"/>
                      </a:lnTo>
                      <a:lnTo>
                        <a:pt x="2182" y="0"/>
                      </a:lnTo>
                      <a:lnTo>
                        <a:pt x="2187" y="427"/>
                      </a:lnTo>
                      <a:lnTo>
                        <a:pt x="387" y="401"/>
                      </a:lnTo>
                      <a:lnTo>
                        <a:pt x="195" y="379"/>
                      </a:lnTo>
                      <a:lnTo>
                        <a:pt x="0" y="374"/>
                      </a:lnTo>
                      <a:lnTo>
                        <a:pt x="0" y="55"/>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nvGrpSpPr>
                <p:cNvPr id="28762" name="Group 40">
                  <a:extLst>
                    <a:ext uri="{FF2B5EF4-FFF2-40B4-BE49-F238E27FC236}">
                      <a16:creationId xmlns:a16="http://schemas.microsoft.com/office/drawing/2014/main" id="{4273954B-B951-9DF4-57DF-2B1998E120B9}"/>
                    </a:ext>
                  </a:extLst>
                </p:cNvPr>
                <p:cNvGrpSpPr>
                  <a:grpSpLocks noChangeAspect="1"/>
                </p:cNvGrpSpPr>
                <p:nvPr/>
              </p:nvGrpSpPr>
              <p:grpSpPr bwMode="auto">
                <a:xfrm>
                  <a:off x="2214" y="1408"/>
                  <a:ext cx="2239" cy="560"/>
                  <a:chOff x="3721" y="2861"/>
                  <a:chExt cx="1519" cy="380"/>
                </a:xfrm>
              </p:grpSpPr>
              <p:sp>
                <p:nvSpPr>
                  <p:cNvPr id="28763" name="Freeform 41">
                    <a:extLst>
                      <a:ext uri="{FF2B5EF4-FFF2-40B4-BE49-F238E27FC236}">
                        <a16:creationId xmlns:a16="http://schemas.microsoft.com/office/drawing/2014/main" id="{8F637377-730C-07E9-87DE-149F9E0F7779}"/>
                      </a:ext>
                    </a:extLst>
                  </p:cNvPr>
                  <p:cNvSpPr>
                    <a:spLocks noChangeAspect="1"/>
                  </p:cNvSpPr>
                  <p:nvPr/>
                </p:nvSpPr>
                <p:spPr bwMode="auto">
                  <a:xfrm>
                    <a:off x="3721" y="2861"/>
                    <a:ext cx="1519" cy="158"/>
                  </a:xfrm>
                  <a:custGeom>
                    <a:avLst/>
                    <a:gdLst>
                      <a:gd name="T0" fmla="*/ 0 w 9115"/>
                      <a:gd name="T1" fmla="*/ 0 h 949"/>
                      <a:gd name="T2" fmla="*/ 0 w 9115"/>
                      <a:gd name="T3" fmla="*/ 0 h 949"/>
                      <a:gd name="T4" fmla="*/ 0 w 9115"/>
                      <a:gd name="T5" fmla="*/ 0 h 949"/>
                      <a:gd name="T6" fmla="*/ 0 w 9115"/>
                      <a:gd name="T7" fmla="*/ 0 h 949"/>
                      <a:gd name="T8" fmla="*/ 0 w 9115"/>
                      <a:gd name="T9" fmla="*/ 0 h 949"/>
                      <a:gd name="T10" fmla="*/ 0 w 9115"/>
                      <a:gd name="T11" fmla="*/ 0 h 949"/>
                      <a:gd name="T12" fmla="*/ 0 w 9115"/>
                      <a:gd name="T13" fmla="*/ 0 h 949"/>
                      <a:gd name="T14" fmla="*/ 0 w 9115"/>
                      <a:gd name="T15" fmla="*/ 0 h 949"/>
                      <a:gd name="T16" fmla="*/ 0 w 9115"/>
                      <a:gd name="T17" fmla="*/ 0 h 949"/>
                      <a:gd name="T18" fmla="*/ 0 w 9115"/>
                      <a:gd name="T19" fmla="*/ 0 h 949"/>
                      <a:gd name="T20" fmla="*/ 0 w 9115"/>
                      <a:gd name="T21" fmla="*/ 0 h 949"/>
                      <a:gd name="T22" fmla="*/ 0 w 9115"/>
                      <a:gd name="T23" fmla="*/ 0 h 949"/>
                      <a:gd name="T24" fmla="*/ 0 w 9115"/>
                      <a:gd name="T25" fmla="*/ 0 h 949"/>
                      <a:gd name="T26" fmla="*/ 0 w 9115"/>
                      <a:gd name="T27" fmla="*/ 0 h 949"/>
                      <a:gd name="T28" fmla="*/ 0 w 9115"/>
                      <a:gd name="T29" fmla="*/ 0 h 949"/>
                      <a:gd name="T30" fmla="*/ 0 w 9115"/>
                      <a:gd name="T31" fmla="*/ 0 h 949"/>
                      <a:gd name="T32" fmla="*/ 0 w 9115"/>
                      <a:gd name="T33" fmla="*/ 0 h 949"/>
                      <a:gd name="T34" fmla="*/ 0 w 9115"/>
                      <a:gd name="T35" fmla="*/ 0 h 949"/>
                      <a:gd name="T36" fmla="*/ 0 w 9115"/>
                      <a:gd name="T37" fmla="*/ 0 h 949"/>
                      <a:gd name="T38" fmla="*/ 0 w 9115"/>
                      <a:gd name="T39" fmla="*/ 0 h 949"/>
                      <a:gd name="T40" fmla="*/ 0 w 9115"/>
                      <a:gd name="T41" fmla="*/ 0 h 949"/>
                      <a:gd name="T42" fmla="*/ 0 w 9115"/>
                      <a:gd name="T43" fmla="*/ 0 h 949"/>
                      <a:gd name="T44" fmla="*/ 0 w 9115"/>
                      <a:gd name="T45" fmla="*/ 0 h 949"/>
                      <a:gd name="T46" fmla="*/ 0 w 9115"/>
                      <a:gd name="T47" fmla="*/ 0 h 949"/>
                      <a:gd name="T48" fmla="*/ 0 w 9115"/>
                      <a:gd name="T49" fmla="*/ 0 h 949"/>
                      <a:gd name="T50" fmla="*/ 0 w 9115"/>
                      <a:gd name="T51" fmla="*/ 0 h 949"/>
                      <a:gd name="T52" fmla="*/ 0 w 9115"/>
                      <a:gd name="T53" fmla="*/ 0 h 949"/>
                      <a:gd name="T54" fmla="*/ 0 w 9115"/>
                      <a:gd name="T55" fmla="*/ 0 h 949"/>
                      <a:gd name="T56" fmla="*/ 0 w 9115"/>
                      <a:gd name="T57" fmla="*/ 0 h 949"/>
                      <a:gd name="T58" fmla="*/ 0 w 9115"/>
                      <a:gd name="T59" fmla="*/ 0 h 94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5" h="949">
                        <a:moveTo>
                          <a:pt x="8912" y="197"/>
                        </a:moveTo>
                        <a:lnTo>
                          <a:pt x="1578" y="335"/>
                        </a:lnTo>
                        <a:lnTo>
                          <a:pt x="789" y="435"/>
                        </a:lnTo>
                        <a:lnTo>
                          <a:pt x="0" y="435"/>
                        </a:lnTo>
                        <a:lnTo>
                          <a:pt x="0" y="537"/>
                        </a:lnTo>
                        <a:lnTo>
                          <a:pt x="789" y="537"/>
                        </a:lnTo>
                        <a:lnTo>
                          <a:pt x="1578" y="435"/>
                        </a:lnTo>
                        <a:lnTo>
                          <a:pt x="7495" y="335"/>
                        </a:lnTo>
                        <a:lnTo>
                          <a:pt x="7497" y="335"/>
                        </a:lnTo>
                        <a:lnTo>
                          <a:pt x="8532" y="341"/>
                        </a:lnTo>
                        <a:lnTo>
                          <a:pt x="8530" y="340"/>
                        </a:lnTo>
                        <a:lnTo>
                          <a:pt x="8554" y="340"/>
                        </a:lnTo>
                        <a:lnTo>
                          <a:pt x="8578" y="342"/>
                        </a:lnTo>
                        <a:lnTo>
                          <a:pt x="8621" y="352"/>
                        </a:lnTo>
                        <a:lnTo>
                          <a:pt x="8688" y="396"/>
                        </a:lnTo>
                        <a:lnTo>
                          <a:pt x="8731" y="460"/>
                        </a:lnTo>
                        <a:lnTo>
                          <a:pt x="8749" y="537"/>
                        </a:lnTo>
                        <a:lnTo>
                          <a:pt x="8749" y="555"/>
                        </a:lnTo>
                        <a:lnTo>
                          <a:pt x="8748" y="574"/>
                        </a:lnTo>
                        <a:lnTo>
                          <a:pt x="8742" y="613"/>
                        </a:lnTo>
                        <a:lnTo>
                          <a:pt x="8706" y="682"/>
                        </a:lnTo>
                        <a:lnTo>
                          <a:pt x="8645" y="733"/>
                        </a:lnTo>
                        <a:lnTo>
                          <a:pt x="8553" y="758"/>
                        </a:lnTo>
                        <a:lnTo>
                          <a:pt x="8545" y="759"/>
                        </a:lnTo>
                        <a:lnTo>
                          <a:pt x="8545" y="949"/>
                        </a:lnTo>
                        <a:lnTo>
                          <a:pt x="9115" y="949"/>
                        </a:lnTo>
                        <a:lnTo>
                          <a:pt x="9115" y="0"/>
                        </a:lnTo>
                        <a:lnTo>
                          <a:pt x="8925" y="0"/>
                        </a:lnTo>
                        <a:lnTo>
                          <a:pt x="8925" y="189"/>
                        </a:lnTo>
                        <a:lnTo>
                          <a:pt x="8912" y="197"/>
                        </a:lnTo>
                        <a:close/>
                      </a:path>
                    </a:pathLst>
                  </a:custGeom>
                  <a:solidFill>
                    <a:srgbClr val="CC9900"/>
                  </a:solidFill>
                  <a:ln w="6350">
                    <a:solidFill>
                      <a:srgbClr val="000000"/>
                    </a:solidFill>
                    <a:prstDash val="solid"/>
                    <a:round/>
                    <a:headEnd/>
                    <a:tailEnd/>
                  </a:ln>
                </p:spPr>
                <p:txBody>
                  <a:bodyPr/>
                  <a:lstStyle/>
                  <a:p>
                    <a:endParaRPr lang="en-GB"/>
                  </a:p>
                </p:txBody>
              </p:sp>
              <p:sp>
                <p:nvSpPr>
                  <p:cNvPr id="28764" name="Freeform 42">
                    <a:extLst>
                      <a:ext uri="{FF2B5EF4-FFF2-40B4-BE49-F238E27FC236}">
                        <a16:creationId xmlns:a16="http://schemas.microsoft.com/office/drawing/2014/main" id="{75E4D2DD-FAA3-5E0E-0D3E-F9BA63E1A5EC}"/>
                      </a:ext>
                    </a:extLst>
                  </p:cNvPr>
                  <p:cNvSpPr>
                    <a:spLocks noChangeAspect="1"/>
                  </p:cNvSpPr>
                  <p:nvPr/>
                </p:nvSpPr>
                <p:spPr bwMode="auto">
                  <a:xfrm>
                    <a:off x="3721" y="3083"/>
                    <a:ext cx="1519" cy="158"/>
                  </a:xfrm>
                  <a:custGeom>
                    <a:avLst/>
                    <a:gdLst>
                      <a:gd name="T0" fmla="*/ 0 w 9116"/>
                      <a:gd name="T1" fmla="*/ 0 h 951"/>
                      <a:gd name="T2" fmla="*/ 0 w 9116"/>
                      <a:gd name="T3" fmla="*/ 0 h 951"/>
                      <a:gd name="T4" fmla="*/ 0 w 9116"/>
                      <a:gd name="T5" fmla="*/ 0 h 951"/>
                      <a:gd name="T6" fmla="*/ 0 w 9116"/>
                      <a:gd name="T7" fmla="*/ 0 h 951"/>
                      <a:gd name="T8" fmla="*/ 0 w 9116"/>
                      <a:gd name="T9" fmla="*/ 0 h 951"/>
                      <a:gd name="T10" fmla="*/ 0 w 9116"/>
                      <a:gd name="T11" fmla="*/ 0 h 951"/>
                      <a:gd name="T12" fmla="*/ 0 w 9116"/>
                      <a:gd name="T13" fmla="*/ 0 h 951"/>
                      <a:gd name="T14" fmla="*/ 0 w 9116"/>
                      <a:gd name="T15" fmla="*/ 0 h 951"/>
                      <a:gd name="T16" fmla="*/ 0 w 9116"/>
                      <a:gd name="T17" fmla="*/ 0 h 951"/>
                      <a:gd name="T18" fmla="*/ 0 w 9116"/>
                      <a:gd name="T19" fmla="*/ 0 h 951"/>
                      <a:gd name="T20" fmla="*/ 0 w 9116"/>
                      <a:gd name="T21" fmla="*/ 0 h 951"/>
                      <a:gd name="T22" fmla="*/ 0 w 9116"/>
                      <a:gd name="T23" fmla="*/ 0 h 951"/>
                      <a:gd name="T24" fmla="*/ 0 w 9116"/>
                      <a:gd name="T25" fmla="*/ 0 h 951"/>
                      <a:gd name="T26" fmla="*/ 0 w 9116"/>
                      <a:gd name="T27" fmla="*/ 0 h 951"/>
                      <a:gd name="T28" fmla="*/ 0 w 9116"/>
                      <a:gd name="T29" fmla="*/ 0 h 951"/>
                      <a:gd name="T30" fmla="*/ 0 w 9116"/>
                      <a:gd name="T31" fmla="*/ 0 h 951"/>
                      <a:gd name="T32" fmla="*/ 0 w 9116"/>
                      <a:gd name="T33" fmla="*/ 0 h 951"/>
                      <a:gd name="T34" fmla="*/ 0 w 9116"/>
                      <a:gd name="T35" fmla="*/ 0 h 951"/>
                      <a:gd name="T36" fmla="*/ 0 w 9116"/>
                      <a:gd name="T37" fmla="*/ 0 h 951"/>
                      <a:gd name="T38" fmla="*/ 0 w 9116"/>
                      <a:gd name="T39" fmla="*/ 0 h 951"/>
                      <a:gd name="T40" fmla="*/ 0 w 9116"/>
                      <a:gd name="T41" fmla="*/ 0 h 951"/>
                      <a:gd name="T42" fmla="*/ 0 w 9116"/>
                      <a:gd name="T43" fmla="*/ 0 h 951"/>
                      <a:gd name="T44" fmla="*/ 0 w 9116"/>
                      <a:gd name="T45" fmla="*/ 0 h 951"/>
                      <a:gd name="T46" fmla="*/ 0 w 9116"/>
                      <a:gd name="T47" fmla="*/ 0 h 951"/>
                      <a:gd name="T48" fmla="*/ 0 w 9116"/>
                      <a:gd name="T49" fmla="*/ 0 h 951"/>
                      <a:gd name="T50" fmla="*/ 0 w 9116"/>
                      <a:gd name="T51" fmla="*/ 0 h 951"/>
                      <a:gd name="T52" fmla="*/ 0 w 9116"/>
                      <a:gd name="T53" fmla="*/ 0 h 951"/>
                      <a:gd name="T54" fmla="*/ 0 w 9116"/>
                      <a:gd name="T55" fmla="*/ 0 h 951"/>
                      <a:gd name="T56" fmla="*/ 0 w 9116"/>
                      <a:gd name="T57" fmla="*/ 0 h 951"/>
                      <a:gd name="T58" fmla="*/ 0 w 9116"/>
                      <a:gd name="T59" fmla="*/ 0 h 95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6" h="951">
                        <a:moveTo>
                          <a:pt x="8912" y="756"/>
                        </a:moveTo>
                        <a:lnTo>
                          <a:pt x="1578" y="618"/>
                        </a:lnTo>
                        <a:lnTo>
                          <a:pt x="789" y="517"/>
                        </a:lnTo>
                        <a:lnTo>
                          <a:pt x="0" y="517"/>
                        </a:lnTo>
                        <a:lnTo>
                          <a:pt x="0" y="417"/>
                        </a:lnTo>
                        <a:lnTo>
                          <a:pt x="789" y="417"/>
                        </a:lnTo>
                        <a:lnTo>
                          <a:pt x="1578" y="517"/>
                        </a:lnTo>
                        <a:lnTo>
                          <a:pt x="7495" y="618"/>
                        </a:lnTo>
                        <a:lnTo>
                          <a:pt x="7495" y="615"/>
                        </a:lnTo>
                        <a:lnTo>
                          <a:pt x="8526" y="611"/>
                        </a:lnTo>
                        <a:lnTo>
                          <a:pt x="8522" y="610"/>
                        </a:lnTo>
                        <a:lnTo>
                          <a:pt x="8570" y="608"/>
                        </a:lnTo>
                        <a:lnTo>
                          <a:pt x="8612" y="598"/>
                        </a:lnTo>
                        <a:lnTo>
                          <a:pt x="8680" y="555"/>
                        </a:lnTo>
                        <a:lnTo>
                          <a:pt x="8723" y="490"/>
                        </a:lnTo>
                        <a:lnTo>
                          <a:pt x="8741" y="413"/>
                        </a:lnTo>
                        <a:lnTo>
                          <a:pt x="8741" y="395"/>
                        </a:lnTo>
                        <a:lnTo>
                          <a:pt x="8740" y="376"/>
                        </a:lnTo>
                        <a:lnTo>
                          <a:pt x="8734" y="337"/>
                        </a:lnTo>
                        <a:lnTo>
                          <a:pt x="8698" y="268"/>
                        </a:lnTo>
                        <a:lnTo>
                          <a:pt x="8637" y="217"/>
                        </a:lnTo>
                        <a:lnTo>
                          <a:pt x="8545" y="192"/>
                        </a:lnTo>
                        <a:lnTo>
                          <a:pt x="8546" y="190"/>
                        </a:lnTo>
                        <a:lnTo>
                          <a:pt x="8546" y="0"/>
                        </a:lnTo>
                        <a:lnTo>
                          <a:pt x="8546" y="1"/>
                        </a:lnTo>
                        <a:lnTo>
                          <a:pt x="9116" y="1"/>
                        </a:lnTo>
                        <a:lnTo>
                          <a:pt x="9116" y="951"/>
                        </a:lnTo>
                        <a:lnTo>
                          <a:pt x="8926" y="951"/>
                        </a:lnTo>
                        <a:lnTo>
                          <a:pt x="8926" y="761"/>
                        </a:lnTo>
                        <a:lnTo>
                          <a:pt x="8912" y="756"/>
                        </a:lnTo>
                        <a:close/>
                      </a:path>
                    </a:pathLst>
                  </a:custGeom>
                  <a:solidFill>
                    <a:srgbClr val="CC9900"/>
                  </a:solidFill>
                  <a:ln w="6350">
                    <a:solidFill>
                      <a:srgbClr val="000000"/>
                    </a:solidFill>
                    <a:prstDash val="solid"/>
                    <a:round/>
                    <a:headEnd/>
                    <a:tailEnd/>
                  </a:ln>
                </p:spPr>
                <p:txBody>
                  <a:bodyPr/>
                  <a:lstStyle/>
                  <a:p>
                    <a:endParaRPr lang="en-GB"/>
                  </a:p>
                </p:txBody>
              </p:sp>
            </p:grpSp>
          </p:grpSp>
          <p:grpSp>
            <p:nvGrpSpPr>
              <p:cNvPr id="28740" name="Group 43">
                <a:extLst>
                  <a:ext uri="{FF2B5EF4-FFF2-40B4-BE49-F238E27FC236}">
                    <a16:creationId xmlns:a16="http://schemas.microsoft.com/office/drawing/2014/main" id="{2E897CB5-F081-6428-B14F-3CE0C004724F}"/>
                  </a:ext>
                </a:extLst>
              </p:cNvPr>
              <p:cNvGrpSpPr>
                <a:grpSpLocks/>
              </p:cNvGrpSpPr>
              <p:nvPr/>
            </p:nvGrpSpPr>
            <p:grpSpPr bwMode="auto">
              <a:xfrm>
                <a:off x="718" y="2212"/>
                <a:ext cx="129" cy="1395"/>
                <a:chOff x="2760" y="2542"/>
                <a:chExt cx="129" cy="1395"/>
              </a:xfrm>
            </p:grpSpPr>
            <p:sp>
              <p:nvSpPr>
                <p:cNvPr id="28741" name="AutoShape 44">
                  <a:extLst>
                    <a:ext uri="{FF2B5EF4-FFF2-40B4-BE49-F238E27FC236}">
                      <a16:creationId xmlns:a16="http://schemas.microsoft.com/office/drawing/2014/main" id="{3925B3CA-5B44-6510-AF74-A0D39268EB1F}"/>
                    </a:ext>
                  </a:extLst>
                </p:cNvPr>
                <p:cNvSpPr>
                  <a:spLocks noChangeArrowheads="1"/>
                </p:cNvSpPr>
                <p:nvPr/>
              </p:nvSpPr>
              <p:spPr bwMode="auto">
                <a:xfrm rot="5400000">
                  <a:off x="2138" y="3182"/>
                  <a:ext cx="1377" cy="98"/>
                </a:xfrm>
                <a:prstGeom prst="roundRect">
                  <a:avLst>
                    <a:gd name="adj" fmla="val 50000"/>
                  </a:avLst>
                </a:prstGeom>
                <a:gradFill rotWithShape="0">
                  <a:gsLst>
                    <a:gs pos="0">
                      <a:srgbClr val="5E4700"/>
                    </a:gs>
                    <a:gs pos="50000">
                      <a:srgbClr val="CC9900"/>
                    </a:gs>
                    <a:gs pos="100000">
                      <a:srgbClr val="5E4700"/>
                    </a:gs>
                  </a:gsLst>
                  <a:lin ang="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42" name="Freeform 45">
                  <a:extLst>
                    <a:ext uri="{FF2B5EF4-FFF2-40B4-BE49-F238E27FC236}">
                      <a16:creationId xmlns:a16="http://schemas.microsoft.com/office/drawing/2014/main" id="{A9EFE620-074C-33B3-7782-B6C3A92AC3D0}"/>
                    </a:ext>
                  </a:extLst>
                </p:cNvPr>
                <p:cNvSpPr>
                  <a:spLocks noChangeAspect="1"/>
                </p:cNvSpPr>
                <p:nvPr/>
              </p:nvSpPr>
              <p:spPr bwMode="auto">
                <a:xfrm rot="5400000">
                  <a:off x="2769" y="3817"/>
                  <a:ext cx="111" cy="129"/>
                </a:xfrm>
                <a:custGeom>
                  <a:avLst/>
                  <a:gdLst>
                    <a:gd name="T0" fmla="*/ 0 w 1329"/>
                    <a:gd name="T1" fmla="*/ 0 h 1520"/>
                    <a:gd name="T2" fmla="*/ 0 w 1329"/>
                    <a:gd name="T3" fmla="*/ 0 h 1520"/>
                    <a:gd name="T4" fmla="*/ 0 w 1329"/>
                    <a:gd name="T5" fmla="*/ 0 h 1520"/>
                    <a:gd name="T6" fmla="*/ 0 w 1329"/>
                    <a:gd name="T7" fmla="*/ 0 h 1520"/>
                    <a:gd name="T8" fmla="*/ 0 w 1329"/>
                    <a:gd name="T9" fmla="*/ 0 h 1520"/>
                    <a:gd name="T10" fmla="*/ 0 w 1329"/>
                    <a:gd name="T11" fmla="*/ 0 h 1520"/>
                    <a:gd name="T12" fmla="*/ 0 w 1329"/>
                    <a:gd name="T13" fmla="*/ 0 h 1520"/>
                    <a:gd name="T14" fmla="*/ 0 w 1329"/>
                    <a:gd name="T15" fmla="*/ 0 h 1520"/>
                    <a:gd name="T16" fmla="*/ 0 w 1329"/>
                    <a:gd name="T17" fmla="*/ 0 h 1520"/>
                    <a:gd name="T18" fmla="*/ 0 w 1329"/>
                    <a:gd name="T19" fmla="*/ 0 h 1520"/>
                    <a:gd name="T20" fmla="*/ 0 w 1329"/>
                    <a:gd name="T21" fmla="*/ 0 h 1520"/>
                    <a:gd name="T22" fmla="*/ 0 w 1329"/>
                    <a:gd name="T23" fmla="*/ 0 h 1520"/>
                    <a:gd name="T24" fmla="*/ 0 w 1329"/>
                    <a:gd name="T25" fmla="*/ 0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endParaRPr lang="en-GB"/>
                </a:p>
              </p:txBody>
            </p:sp>
            <p:sp>
              <p:nvSpPr>
                <p:cNvPr id="28743" name="Rectangle 46">
                  <a:extLst>
                    <a:ext uri="{FF2B5EF4-FFF2-40B4-BE49-F238E27FC236}">
                      <a16:creationId xmlns:a16="http://schemas.microsoft.com/office/drawing/2014/main" id="{442BD915-BE41-0AA5-130E-4F371A338981}"/>
                    </a:ext>
                  </a:extLst>
                </p:cNvPr>
                <p:cNvSpPr>
                  <a:spLocks noChangeAspect="1" noChangeArrowheads="1"/>
                </p:cNvSpPr>
                <p:nvPr/>
              </p:nvSpPr>
              <p:spPr bwMode="auto">
                <a:xfrm rot="5400000">
                  <a:off x="2771" y="3866"/>
                  <a:ext cx="109" cy="31"/>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44" name="Rectangle 47">
                  <a:extLst>
                    <a:ext uri="{FF2B5EF4-FFF2-40B4-BE49-F238E27FC236}">
                      <a16:creationId xmlns:a16="http://schemas.microsoft.com/office/drawing/2014/main" id="{D47774C6-05BE-AE67-5168-4B335B5532B1}"/>
                    </a:ext>
                  </a:extLst>
                </p:cNvPr>
                <p:cNvSpPr>
                  <a:spLocks noChangeAspect="1" noChangeArrowheads="1"/>
                </p:cNvSpPr>
                <p:nvPr/>
              </p:nvSpPr>
              <p:spPr bwMode="auto">
                <a:xfrm rot="5400000">
                  <a:off x="2810" y="3874"/>
                  <a:ext cx="31" cy="31"/>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45" name="Oval 48" descr="Granite">
                  <a:extLst>
                    <a:ext uri="{FF2B5EF4-FFF2-40B4-BE49-F238E27FC236}">
                      <a16:creationId xmlns:a16="http://schemas.microsoft.com/office/drawing/2014/main" id="{83AD1280-7337-5190-4A47-F3012DBD7576}"/>
                    </a:ext>
                  </a:extLst>
                </p:cNvPr>
                <p:cNvSpPr>
                  <a:spLocks noChangeArrowheads="1"/>
                </p:cNvSpPr>
                <p:nvPr/>
              </p:nvSpPr>
              <p:spPr bwMode="auto">
                <a:xfrm>
                  <a:off x="2801" y="2784"/>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46" name="Oval 49" descr="Granite">
                  <a:extLst>
                    <a:ext uri="{FF2B5EF4-FFF2-40B4-BE49-F238E27FC236}">
                      <a16:creationId xmlns:a16="http://schemas.microsoft.com/office/drawing/2014/main" id="{C6A5241B-1151-56E5-6965-4A95816006A9}"/>
                    </a:ext>
                  </a:extLst>
                </p:cNvPr>
                <p:cNvSpPr>
                  <a:spLocks noChangeArrowheads="1"/>
                </p:cNvSpPr>
                <p:nvPr/>
              </p:nvSpPr>
              <p:spPr bwMode="auto">
                <a:xfrm>
                  <a:off x="2801" y="2869"/>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47" name="Oval 50" descr="Granite">
                  <a:extLst>
                    <a:ext uri="{FF2B5EF4-FFF2-40B4-BE49-F238E27FC236}">
                      <a16:creationId xmlns:a16="http://schemas.microsoft.com/office/drawing/2014/main" id="{00DBB71E-D339-C5F7-FD4B-E5B9FF9B26DE}"/>
                    </a:ext>
                  </a:extLst>
                </p:cNvPr>
                <p:cNvSpPr>
                  <a:spLocks noChangeArrowheads="1"/>
                </p:cNvSpPr>
                <p:nvPr/>
              </p:nvSpPr>
              <p:spPr bwMode="auto">
                <a:xfrm>
                  <a:off x="2802" y="2952"/>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48" name="Oval 51" descr="Granite">
                  <a:extLst>
                    <a:ext uri="{FF2B5EF4-FFF2-40B4-BE49-F238E27FC236}">
                      <a16:creationId xmlns:a16="http://schemas.microsoft.com/office/drawing/2014/main" id="{751B2BFA-9769-60CF-31BF-00713A254DE9}"/>
                    </a:ext>
                  </a:extLst>
                </p:cNvPr>
                <p:cNvSpPr>
                  <a:spLocks noChangeArrowheads="1"/>
                </p:cNvSpPr>
                <p:nvPr/>
              </p:nvSpPr>
              <p:spPr bwMode="auto">
                <a:xfrm>
                  <a:off x="2802" y="304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49" name="Oval 52" descr="Granite">
                  <a:extLst>
                    <a:ext uri="{FF2B5EF4-FFF2-40B4-BE49-F238E27FC236}">
                      <a16:creationId xmlns:a16="http://schemas.microsoft.com/office/drawing/2014/main" id="{587E33F7-B206-C07B-5087-E0E4CB4EF1BA}"/>
                    </a:ext>
                  </a:extLst>
                </p:cNvPr>
                <p:cNvSpPr>
                  <a:spLocks noChangeArrowheads="1"/>
                </p:cNvSpPr>
                <p:nvPr/>
              </p:nvSpPr>
              <p:spPr bwMode="auto">
                <a:xfrm>
                  <a:off x="2802" y="3146"/>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50" name="Oval 53" descr="Granite">
                  <a:extLst>
                    <a:ext uri="{FF2B5EF4-FFF2-40B4-BE49-F238E27FC236}">
                      <a16:creationId xmlns:a16="http://schemas.microsoft.com/office/drawing/2014/main" id="{E6E59806-1C2F-E209-172B-4CEC079EB4AC}"/>
                    </a:ext>
                  </a:extLst>
                </p:cNvPr>
                <p:cNvSpPr>
                  <a:spLocks noChangeArrowheads="1"/>
                </p:cNvSpPr>
                <p:nvPr/>
              </p:nvSpPr>
              <p:spPr bwMode="auto">
                <a:xfrm>
                  <a:off x="2802" y="3239"/>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51" name="Freeform 54" descr="Granite">
                  <a:extLst>
                    <a:ext uri="{FF2B5EF4-FFF2-40B4-BE49-F238E27FC236}">
                      <a16:creationId xmlns:a16="http://schemas.microsoft.com/office/drawing/2014/main" id="{2CC47426-2FDB-7178-DD35-E15625E24EB4}"/>
                    </a:ext>
                  </a:extLst>
                </p:cNvPr>
                <p:cNvSpPr>
                  <a:spLocks/>
                </p:cNvSpPr>
                <p:nvPr/>
              </p:nvSpPr>
              <p:spPr bwMode="auto">
                <a:xfrm rot="5400000">
                  <a:off x="2834" y="2838"/>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52" name="Freeform 55" descr="Granite">
                  <a:extLst>
                    <a:ext uri="{FF2B5EF4-FFF2-40B4-BE49-F238E27FC236}">
                      <a16:creationId xmlns:a16="http://schemas.microsoft.com/office/drawing/2014/main" id="{BDE11A8B-DC88-76A6-4D3F-E0AC57DACAA8}"/>
                    </a:ext>
                  </a:extLst>
                </p:cNvPr>
                <p:cNvSpPr>
                  <a:spLocks/>
                </p:cNvSpPr>
                <p:nvPr/>
              </p:nvSpPr>
              <p:spPr bwMode="auto">
                <a:xfrm rot="5400000">
                  <a:off x="2834" y="292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53" name="Freeform 56" descr="Granite">
                  <a:extLst>
                    <a:ext uri="{FF2B5EF4-FFF2-40B4-BE49-F238E27FC236}">
                      <a16:creationId xmlns:a16="http://schemas.microsoft.com/office/drawing/2014/main" id="{FF66D496-09BE-9A47-9B03-1EE593DA9CD6}"/>
                    </a:ext>
                  </a:extLst>
                </p:cNvPr>
                <p:cNvSpPr>
                  <a:spLocks/>
                </p:cNvSpPr>
                <p:nvPr/>
              </p:nvSpPr>
              <p:spPr bwMode="auto">
                <a:xfrm rot="5400000">
                  <a:off x="2833" y="301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54" name="Freeform 57" descr="Granite">
                  <a:extLst>
                    <a:ext uri="{FF2B5EF4-FFF2-40B4-BE49-F238E27FC236}">
                      <a16:creationId xmlns:a16="http://schemas.microsoft.com/office/drawing/2014/main" id="{2EC11A16-BE05-C59F-07DD-54C07C336FC3}"/>
                    </a:ext>
                  </a:extLst>
                </p:cNvPr>
                <p:cNvSpPr>
                  <a:spLocks/>
                </p:cNvSpPr>
                <p:nvPr/>
              </p:nvSpPr>
              <p:spPr bwMode="auto">
                <a:xfrm rot="5400000">
                  <a:off x="2836" y="310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55" name="Freeform 58" descr="Granite">
                  <a:extLst>
                    <a:ext uri="{FF2B5EF4-FFF2-40B4-BE49-F238E27FC236}">
                      <a16:creationId xmlns:a16="http://schemas.microsoft.com/office/drawing/2014/main" id="{1D45C6A2-D32D-8387-6DBA-B3AF5CA3D347}"/>
                    </a:ext>
                  </a:extLst>
                </p:cNvPr>
                <p:cNvSpPr>
                  <a:spLocks/>
                </p:cNvSpPr>
                <p:nvPr/>
              </p:nvSpPr>
              <p:spPr bwMode="auto">
                <a:xfrm rot="5400000">
                  <a:off x="2833" y="3199"/>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56" name="Freeform 59" descr="Granite">
                  <a:extLst>
                    <a:ext uri="{FF2B5EF4-FFF2-40B4-BE49-F238E27FC236}">
                      <a16:creationId xmlns:a16="http://schemas.microsoft.com/office/drawing/2014/main" id="{54D2BDC1-E5F0-0072-536D-886F76E7467E}"/>
                    </a:ext>
                  </a:extLst>
                </p:cNvPr>
                <p:cNvSpPr>
                  <a:spLocks/>
                </p:cNvSpPr>
                <p:nvPr/>
              </p:nvSpPr>
              <p:spPr bwMode="auto">
                <a:xfrm rot="16200000" flipH="1">
                  <a:off x="2761" y="3202"/>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57" name="Freeform 60" descr="Granite">
                  <a:extLst>
                    <a:ext uri="{FF2B5EF4-FFF2-40B4-BE49-F238E27FC236}">
                      <a16:creationId xmlns:a16="http://schemas.microsoft.com/office/drawing/2014/main" id="{5D2EEB5E-8BBA-C406-E6B1-A726A8961A8E}"/>
                    </a:ext>
                  </a:extLst>
                </p:cNvPr>
                <p:cNvSpPr>
                  <a:spLocks/>
                </p:cNvSpPr>
                <p:nvPr/>
              </p:nvSpPr>
              <p:spPr bwMode="auto">
                <a:xfrm rot="16200000" flipH="1">
                  <a:off x="2759" y="310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58" name="Freeform 61" descr="Granite">
                  <a:extLst>
                    <a:ext uri="{FF2B5EF4-FFF2-40B4-BE49-F238E27FC236}">
                      <a16:creationId xmlns:a16="http://schemas.microsoft.com/office/drawing/2014/main" id="{064D507F-B679-9A0B-314C-59170CC3E159}"/>
                    </a:ext>
                  </a:extLst>
                </p:cNvPr>
                <p:cNvSpPr>
                  <a:spLocks/>
                </p:cNvSpPr>
                <p:nvPr/>
              </p:nvSpPr>
              <p:spPr bwMode="auto">
                <a:xfrm rot="16200000" flipH="1">
                  <a:off x="2762" y="3016"/>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59" name="Freeform 62" descr="Granite">
                  <a:extLst>
                    <a:ext uri="{FF2B5EF4-FFF2-40B4-BE49-F238E27FC236}">
                      <a16:creationId xmlns:a16="http://schemas.microsoft.com/office/drawing/2014/main" id="{422B639A-3A21-1E05-BD39-A711BC4964BA}"/>
                    </a:ext>
                  </a:extLst>
                </p:cNvPr>
                <p:cNvSpPr>
                  <a:spLocks/>
                </p:cNvSpPr>
                <p:nvPr/>
              </p:nvSpPr>
              <p:spPr bwMode="auto">
                <a:xfrm rot="16200000" flipH="1">
                  <a:off x="2761" y="2926"/>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60" name="Freeform 63" descr="Granite">
                  <a:extLst>
                    <a:ext uri="{FF2B5EF4-FFF2-40B4-BE49-F238E27FC236}">
                      <a16:creationId xmlns:a16="http://schemas.microsoft.com/office/drawing/2014/main" id="{3291990C-8C52-530D-087A-D1D9FCD60CEB}"/>
                    </a:ext>
                  </a:extLst>
                </p:cNvPr>
                <p:cNvSpPr>
                  <a:spLocks/>
                </p:cNvSpPr>
                <p:nvPr/>
              </p:nvSpPr>
              <p:spPr bwMode="auto">
                <a:xfrm rot="16200000" flipH="1">
                  <a:off x="2761" y="2836"/>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grpSp>
      <p:grpSp>
        <p:nvGrpSpPr>
          <p:cNvPr id="1133632" name="Group 64">
            <a:extLst>
              <a:ext uri="{FF2B5EF4-FFF2-40B4-BE49-F238E27FC236}">
                <a16:creationId xmlns:a16="http://schemas.microsoft.com/office/drawing/2014/main" id="{3A1F1B24-6299-16AC-3B82-D90D3B003243}"/>
              </a:ext>
            </a:extLst>
          </p:cNvPr>
          <p:cNvGrpSpPr>
            <a:grpSpLocks/>
          </p:cNvGrpSpPr>
          <p:nvPr/>
        </p:nvGrpSpPr>
        <p:grpSpPr bwMode="auto">
          <a:xfrm>
            <a:off x="5468938" y="2132014"/>
            <a:ext cx="1905000" cy="4327525"/>
            <a:chOff x="2485" y="1343"/>
            <a:chExt cx="1200" cy="2726"/>
          </a:xfrm>
        </p:grpSpPr>
        <p:sp>
          <p:nvSpPr>
            <p:cNvPr id="28703" name="Text Box 65">
              <a:extLst>
                <a:ext uri="{FF2B5EF4-FFF2-40B4-BE49-F238E27FC236}">
                  <a16:creationId xmlns:a16="http://schemas.microsoft.com/office/drawing/2014/main" id="{CDEC9D33-B402-73A8-B92D-7F28E9806BFB}"/>
                </a:ext>
              </a:extLst>
            </p:cNvPr>
            <p:cNvSpPr txBox="1">
              <a:spLocks noChangeArrowheads="1"/>
            </p:cNvSpPr>
            <p:nvPr/>
          </p:nvSpPr>
          <p:spPr bwMode="auto">
            <a:xfrm>
              <a:off x="3195" y="3666"/>
              <a:ext cx="426" cy="40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STEEL</a:t>
              </a:r>
            </a:p>
            <a:p>
              <a:r>
                <a:rPr lang="en-GB" altLang="en-US" b="1"/>
                <a:t>STUB</a:t>
              </a:r>
            </a:p>
            <a:p>
              <a:r>
                <a:rPr lang="en-GB" altLang="en-US" b="1"/>
                <a:t>CASE</a:t>
              </a:r>
            </a:p>
          </p:txBody>
        </p:sp>
        <p:grpSp>
          <p:nvGrpSpPr>
            <p:cNvPr id="28704" name="Group 66">
              <a:extLst>
                <a:ext uri="{FF2B5EF4-FFF2-40B4-BE49-F238E27FC236}">
                  <a16:creationId xmlns:a16="http://schemas.microsoft.com/office/drawing/2014/main" id="{E5CAC74E-1CFD-275F-7612-BDFD1348023F}"/>
                </a:ext>
              </a:extLst>
            </p:cNvPr>
            <p:cNvGrpSpPr>
              <a:grpSpLocks/>
            </p:cNvGrpSpPr>
            <p:nvPr/>
          </p:nvGrpSpPr>
          <p:grpSpPr bwMode="auto">
            <a:xfrm>
              <a:off x="2485" y="1343"/>
              <a:ext cx="1200" cy="2267"/>
              <a:chOff x="2485" y="1343"/>
              <a:chExt cx="1200" cy="2267"/>
            </a:xfrm>
          </p:grpSpPr>
          <p:sp>
            <p:nvSpPr>
              <p:cNvPr id="28705" name="Rectangle 67">
                <a:extLst>
                  <a:ext uri="{FF2B5EF4-FFF2-40B4-BE49-F238E27FC236}">
                    <a16:creationId xmlns:a16="http://schemas.microsoft.com/office/drawing/2014/main" id="{200C03F1-0B13-E64E-91FF-E4076E1D8D5D}"/>
                  </a:ext>
                </a:extLst>
              </p:cNvPr>
              <p:cNvSpPr>
                <a:spLocks noChangeArrowheads="1"/>
              </p:cNvSpPr>
              <p:nvPr/>
            </p:nvSpPr>
            <p:spPr bwMode="auto">
              <a:xfrm rot="5400000">
                <a:off x="3230" y="3140"/>
                <a:ext cx="324" cy="399"/>
              </a:xfrm>
              <a:prstGeom prst="rect">
                <a:avLst/>
              </a:prstGeom>
              <a:gradFill rotWithShape="0">
                <a:gsLst>
                  <a:gs pos="0">
                    <a:srgbClr val="292929"/>
                  </a:gs>
                  <a:gs pos="50000">
                    <a:srgbClr val="C0C0C0"/>
                  </a:gs>
                  <a:gs pos="100000">
                    <a:srgbClr val="292929"/>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06" name="Rectangle 68">
                <a:extLst>
                  <a:ext uri="{FF2B5EF4-FFF2-40B4-BE49-F238E27FC236}">
                    <a16:creationId xmlns:a16="http://schemas.microsoft.com/office/drawing/2014/main" id="{345BAD5E-DAE0-B810-9425-24502BC7F538}"/>
                  </a:ext>
                </a:extLst>
              </p:cNvPr>
              <p:cNvSpPr>
                <a:spLocks noChangeArrowheads="1"/>
              </p:cNvSpPr>
              <p:nvPr/>
            </p:nvSpPr>
            <p:spPr bwMode="auto">
              <a:xfrm>
                <a:off x="3246" y="3130"/>
                <a:ext cx="304" cy="96"/>
              </a:xfrm>
              <a:prstGeom prst="rect">
                <a:avLst/>
              </a:prstGeom>
              <a:gradFill rotWithShape="0">
                <a:gsLst>
                  <a:gs pos="0">
                    <a:srgbClr val="C0C0C0"/>
                  </a:gs>
                  <a:gs pos="50000">
                    <a:srgbClr val="FFFFFF"/>
                  </a:gs>
                  <a:gs pos="100000">
                    <a:srgbClr val="C0C0C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07" name="Rectangle 69">
                <a:extLst>
                  <a:ext uri="{FF2B5EF4-FFF2-40B4-BE49-F238E27FC236}">
                    <a16:creationId xmlns:a16="http://schemas.microsoft.com/office/drawing/2014/main" id="{05B21AE1-5D70-8232-79B5-5D45C1AC8828}"/>
                  </a:ext>
                </a:extLst>
              </p:cNvPr>
              <p:cNvSpPr>
                <a:spLocks noChangeArrowheads="1"/>
              </p:cNvSpPr>
              <p:nvPr/>
            </p:nvSpPr>
            <p:spPr bwMode="auto">
              <a:xfrm>
                <a:off x="3214" y="3082"/>
                <a:ext cx="384" cy="48"/>
              </a:xfrm>
              <a:prstGeom prst="rect">
                <a:avLst/>
              </a:prstGeom>
              <a:gradFill rotWithShape="0">
                <a:gsLst>
                  <a:gs pos="0">
                    <a:srgbClr val="C0C0C0"/>
                  </a:gs>
                  <a:gs pos="50000">
                    <a:srgbClr val="FFFFFF"/>
                  </a:gs>
                  <a:gs pos="100000">
                    <a:srgbClr val="C0C0C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08" name="Rectangle 70">
                <a:extLst>
                  <a:ext uri="{FF2B5EF4-FFF2-40B4-BE49-F238E27FC236}">
                    <a16:creationId xmlns:a16="http://schemas.microsoft.com/office/drawing/2014/main" id="{47064505-9503-1FB2-2D95-4A7BAE9C2C5F}"/>
                  </a:ext>
                </a:extLst>
              </p:cNvPr>
              <p:cNvSpPr>
                <a:spLocks noChangeArrowheads="1"/>
              </p:cNvSpPr>
              <p:nvPr/>
            </p:nvSpPr>
            <p:spPr bwMode="auto">
              <a:xfrm>
                <a:off x="3202" y="1786"/>
                <a:ext cx="396" cy="1296"/>
              </a:xfrm>
              <a:prstGeom prst="rect">
                <a:avLst/>
              </a:prstGeom>
              <a:gradFill rotWithShape="0">
                <a:gsLst>
                  <a:gs pos="0">
                    <a:srgbClr val="C0C0C0"/>
                  </a:gs>
                  <a:gs pos="50000">
                    <a:srgbClr val="FFFFFF"/>
                  </a:gs>
                  <a:gs pos="100000">
                    <a:srgbClr val="C0C0C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09" name="Freeform 71">
                <a:extLst>
                  <a:ext uri="{FF2B5EF4-FFF2-40B4-BE49-F238E27FC236}">
                    <a16:creationId xmlns:a16="http://schemas.microsoft.com/office/drawing/2014/main" id="{D88F9257-1D9F-A38C-4017-E357FCFACDFD}"/>
                  </a:ext>
                </a:extLst>
              </p:cNvPr>
              <p:cNvSpPr>
                <a:spLocks/>
              </p:cNvSpPr>
              <p:nvPr/>
            </p:nvSpPr>
            <p:spPr bwMode="auto">
              <a:xfrm rot="5400000">
                <a:off x="3181" y="3106"/>
                <a:ext cx="432" cy="576"/>
              </a:xfrm>
              <a:custGeom>
                <a:avLst/>
                <a:gdLst>
                  <a:gd name="T0" fmla="*/ 0 w 432"/>
                  <a:gd name="T1" fmla="*/ 48 h 576"/>
                  <a:gd name="T2" fmla="*/ 384 w 432"/>
                  <a:gd name="T3" fmla="*/ 48 h 576"/>
                  <a:gd name="T4" fmla="*/ 384 w 432"/>
                  <a:gd name="T5" fmla="*/ 0 h 576"/>
                  <a:gd name="T6" fmla="*/ 432 w 432"/>
                  <a:gd name="T7" fmla="*/ 0 h 576"/>
                  <a:gd name="T8" fmla="*/ 432 w 432"/>
                  <a:gd name="T9" fmla="*/ 576 h 576"/>
                  <a:gd name="T10" fmla="*/ 384 w 432"/>
                  <a:gd name="T11" fmla="*/ 576 h 576"/>
                  <a:gd name="T12" fmla="*/ 384 w 432"/>
                  <a:gd name="T13" fmla="*/ 528 h 576"/>
                  <a:gd name="T14" fmla="*/ 0 w 432"/>
                  <a:gd name="T15" fmla="*/ 528 h 576"/>
                  <a:gd name="T16" fmla="*/ 0 w 432"/>
                  <a:gd name="T17" fmla="*/ 480 h 576"/>
                  <a:gd name="T18" fmla="*/ 288 w 432"/>
                  <a:gd name="T19" fmla="*/ 480 h 576"/>
                  <a:gd name="T20" fmla="*/ 288 w 432"/>
                  <a:gd name="T21" fmla="*/ 96 h 576"/>
                  <a:gd name="T22" fmla="*/ 0 w 432"/>
                  <a:gd name="T23" fmla="*/ 96 h 576"/>
                  <a:gd name="T24" fmla="*/ 0 w 432"/>
                  <a:gd name="T25" fmla="*/ 48 h 57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432" h="576">
                    <a:moveTo>
                      <a:pt x="0" y="48"/>
                    </a:moveTo>
                    <a:lnTo>
                      <a:pt x="384" y="48"/>
                    </a:lnTo>
                    <a:lnTo>
                      <a:pt x="384" y="0"/>
                    </a:lnTo>
                    <a:lnTo>
                      <a:pt x="432" y="0"/>
                    </a:lnTo>
                    <a:lnTo>
                      <a:pt x="432" y="576"/>
                    </a:lnTo>
                    <a:lnTo>
                      <a:pt x="384" y="576"/>
                    </a:lnTo>
                    <a:lnTo>
                      <a:pt x="384" y="528"/>
                    </a:lnTo>
                    <a:lnTo>
                      <a:pt x="0" y="528"/>
                    </a:lnTo>
                    <a:lnTo>
                      <a:pt x="0" y="480"/>
                    </a:lnTo>
                    <a:lnTo>
                      <a:pt x="288" y="480"/>
                    </a:lnTo>
                    <a:lnTo>
                      <a:pt x="288" y="96"/>
                    </a:lnTo>
                    <a:lnTo>
                      <a:pt x="0" y="96"/>
                    </a:lnTo>
                    <a:lnTo>
                      <a:pt x="0" y="48"/>
                    </a:lnTo>
                    <a:close/>
                  </a:path>
                </a:pathLst>
              </a:custGeom>
              <a:solidFill>
                <a:srgbClr val="80808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10" name="Freeform 72">
                <a:extLst>
                  <a:ext uri="{FF2B5EF4-FFF2-40B4-BE49-F238E27FC236}">
                    <a16:creationId xmlns:a16="http://schemas.microsoft.com/office/drawing/2014/main" id="{1F4709C6-85F3-EABC-CB91-66E3BD4502CB}"/>
                  </a:ext>
                </a:extLst>
              </p:cNvPr>
              <p:cNvSpPr>
                <a:spLocks/>
              </p:cNvSpPr>
              <p:nvPr/>
            </p:nvSpPr>
            <p:spPr bwMode="auto">
              <a:xfrm>
                <a:off x="3158" y="1786"/>
                <a:ext cx="96" cy="1440"/>
              </a:xfrm>
              <a:custGeom>
                <a:avLst/>
                <a:gdLst>
                  <a:gd name="T0" fmla="*/ 48 w 96"/>
                  <a:gd name="T1" fmla="*/ 1440 h 1440"/>
                  <a:gd name="T2" fmla="*/ 48 w 96"/>
                  <a:gd name="T3" fmla="*/ 1392 h 1440"/>
                  <a:gd name="T4" fmla="*/ 0 w 96"/>
                  <a:gd name="T5" fmla="*/ 1392 h 1440"/>
                  <a:gd name="T6" fmla="*/ 0 w 96"/>
                  <a:gd name="T7" fmla="*/ 0 h 1440"/>
                  <a:gd name="T8" fmla="*/ 48 w 96"/>
                  <a:gd name="T9" fmla="*/ 0 h 1440"/>
                  <a:gd name="T10" fmla="*/ 48 w 96"/>
                  <a:gd name="T11" fmla="*/ 1296 h 1440"/>
                  <a:gd name="T12" fmla="*/ 96 w 96"/>
                  <a:gd name="T13" fmla="*/ 1344 h 1440"/>
                  <a:gd name="T14" fmla="*/ 96 w 96"/>
                  <a:gd name="T15" fmla="*/ 1440 h 1440"/>
                  <a:gd name="T16" fmla="*/ 48 w 96"/>
                  <a:gd name="T17" fmla="*/ 1440 h 144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96" h="1440">
                    <a:moveTo>
                      <a:pt x="48" y="1440"/>
                    </a:moveTo>
                    <a:lnTo>
                      <a:pt x="48" y="1392"/>
                    </a:lnTo>
                    <a:lnTo>
                      <a:pt x="0" y="1392"/>
                    </a:lnTo>
                    <a:lnTo>
                      <a:pt x="0" y="0"/>
                    </a:lnTo>
                    <a:lnTo>
                      <a:pt x="48" y="0"/>
                    </a:lnTo>
                    <a:lnTo>
                      <a:pt x="48" y="1296"/>
                    </a:lnTo>
                    <a:lnTo>
                      <a:pt x="96" y="1344"/>
                    </a:lnTo>
                    <a:lnTo>
                      <a:pt x="96" y="1440"/>
                    </a:lnTo>
                    <a:lnTo>
                      <a:pt x="48" y="1440"/>
                    </a:lnTo>
                    <a:close/>
                  </a:path>
                </a:pathLst>
              </a:custGeom>
              <a:solidFill>
                <a:srgbClr val="FFFFFF"/>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11" name="Freeform 73">
                <a:extLst>
                  <a:ext uri="{FF2B5EF4-FFF2-40B4-BE49-F238E27FC236}">
                    <a16:creationId xmlns:a16="http://schemas.microsoft.com/office/drawing/2014/main" id="{F07EE2E3-CE05-E227-93F1-B5F35B31A9FC}"/>
                  </a:ext>
                </a:extLst>
              </p:cNvPr>
              <p:cNvSpPr>
                <a:spLocks/>
              </p:cNvSpPr>
              <p:nvPr/>
            </p:nvSpPr>
            <p:spPr bwMode="auto">
              <a:xfrm flipH="1">
                <a:off x="3542" y="1786"/>
                <a:ext cx="96" cy="1440"/>
              </a:xfrm>
              <a:custGeom>
                <a:avLst/>
                <a:gdLst>
                  <a:gd name="T0" fmla="*/ 48 w 96"/>
                  <a:gd name="T1" fmla="*/ 1440 h 1440"/>
                  <a:gd name="T2" fmla="*/ 48 w 96"/>
                  <a:gd name="T3" fmla="*/ 1392 h 1440"/>
                  <a:gd name="T4" fmla="*/ 0 w 96"/>
                  <a:gd name="T5" fmla="*/ 1392 h 1440"/>
                  <a:gd name="T6" fmla="*/ 0 w 96"/>
                  <a:gd name="T7" fmla="*/ 0 h 1440"/>
                  <a:gd name="T8" fmla="*/ 48 w 96"/>
                  <a:gd name="T9" fmla="*/ 0 h 1440"/>
                  <a:gd name="T10" fmla="*/ 48 w 96"/>
                  <a:gd name="T11" fmla="*/ 1296 h 1440"/>
                  <a:gd name="T12" fmla="*/ 96 w 96"/>
                  <a:gd name="T13" fmla="*/ 1344 h 1440"/>
                  <a:gd name="T14" fmla="*/ 96 w 96"/>
                  <a:gd name="T15" fmla="*/ 1440 h 1440"/>
                  <a:gd name="T16" fmla="*/ 48 w 96"/>
                  <a:gd name="T17" fmla="*/ 1440 h 144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96" h="1440">
                    <a:moveTo>
                      <a:pt x="48" y="1440"/>
                    </a:moveTo>
                    <a:lnTo>
                      <a:pt x="48" y="1392"/>
                    </a:lnTo>
                    <a:lnTo>
                      <a:pt x="0" y="1392"/>
                    </a:lnTo>
                    <a:lnTo>
                      <a:pt x="0" y="0"/>
                    </a:lnTo>
                    <a:lnTo>
                      <a:pt x="48" y="0"/>
                    </a:lnTo>
                    <a:lnTo>
                      <a:pt x="48" y="1296"/>
                    </a:lnTo>
                    <a:lnTo>
                      <a:pt x="96" y="1344"/>
                    </a:lnTo>
                    <a:lnTo>
                      <a:pt x="96" y="1440"/>
                    </a:lnTo>
                    <a:lnTo>
                      <a:pt x="48" y="1440"/>
                    </a:lnTo>
                    <a:close/>
                  </a:path>
                </a:pathLst>
              </a:custGeom>
              <a:solidFill>
                <a:srgbClr val="FFFFFF"/>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12" name="Text Box 74">
                <a:extLst>
                  <a:ext uri="{FF2B5EF4-FFF2-40B4-BE49-F238E27FC236}">
                    <a16:creationId xmlns:a16="http://schemas.microsoft.com/office/drawing/2014/main" id="{5DC6EC64-5C3F-7DC0-C1C1-F46B93526124}"/>
                  </a:ext>
                </a:extLst>
              </p:cNvPr>
              <p:cNvSpPr txBox="1">
                <a:spLocks noChangeArrowheads="1"/>
              </p:cNvSpPr>
              <p:nvPr/>
            </p:nvSpPr>
            <p:spPr bwMode="auto">
              <a:xfrm>
                <a:off x="2485" y="1343"/>
                <a:ext cx="820" cy="288"/>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COMBUSTIBLE</a:t>
                </a:r>
              </a:p>
              <a:p>
                <a:r>
                  <a:rPr lang="en-GB" altLang="en-US" b="1"/>
                  <a:t>CASE</a:t>
                </a:r>
              </a:p>
            </p:txBody>
          </p:sp>
          <p:sp>
            <p:nvSpPr>
              <p:cNvPr id="28713" name="Line 75">
                <a:extLst>
                  <a:ext uri="{FF2B5EF4-FFF2-40B4-BE49-F238E27FC236}">
                    <a16:creationId xmlns:a16="http://schemas.microsoft.com/office/drawing/2014/main" id="{B418DEE3-1333-EB9D-B4B4-D798FE4ED32D}"/>
                  </a:ext>
                </a:extLst>
              </p:cNvPr>
              <p:cNvSpPr>
                <a:spLocks noChangeShapeType="1"/>
              </p:cNvSpPr>
              <p:nvPr/>
            </p:nvSpPr>
            <p:spPr bwMode="auto">
              <a:xfrm>
                <a:off x="3037" y="1644"/>
                <a:ext cx="152" cy="199"/>
              </a:xfrm>
              <a:prstGeom prst="line">
                <a:avLst/>
              </a:prstGeom>
              <a:noFill/>
              <a:ln w="25400">
                <a:solidFill>
                  <a:schemeClr val="tx1"/>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14" name="Oval 76">
                <a:extLst>
                  <a:ext uri="{FF2B5EF4-FFF2-40B4-BE49-F238E27FC236}">
                    <a16:creationId xmlns:a16="http://schemas.microsoft.com/office/drawing/2014/main" id="{DBC4BF60-E0F9-AD7C-C92D-A1D3F39F6E1A}"/>
                  </a:ext>
                </a:extLst>
              </p:cNvPr>
              <p:cNvSpPr>
                <a:spLocks noChangeArrowheads="1"/>
              </p:cNvSpPr>
              <p:nvPr/>
            </p:nvSpPr>
            <p:spPr bwMode="auto">
              <a:xfrm>
                <a:off x="3152" y="3134"/>
                <a:ext cx="56" cy="56"/>
              </a:xfrm>
              <a:prstGeom prst="ellipse">
                <a:avLst/>
              </a:prstGeom>
              <a:solidFill>
                <a:srgbClr val="000000"/>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15" name="Oval 77">
                <a:extLst>
                  <a:ext uri="{FF2B5EF4-FFF2-40B4-BE49-F238E27FC236}">
                    <a16:creationId xmlns:a16="http://schemas.microsoft.com/office/drawing/2014/main" id="{DBC76E84-B699-7D21-0482-E20381481F3B}"/>
                  </a:ext>
                </a:extLst>
              </p:cNvPr>
              <p:cNvSpPr>
                <a:spLocks noChangeArrowheads="1"/>
              </p:cNvSpPr>
              <p:nvPr/>
            </p:nvSpPr>
            <p:spPr bwMode="auto">
              <a:xfrm>
                <a:off x="3586" y="3134"/>
                <a:ext cx="56" cy="56"/>
              </a:xfrm>
              <a:prstGeom prst="ellipse">
                <a:avLst/>
              </a:prstGeom>
              <a:solidFill>
                <a:srgbClr val="000000"/>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nvGrpSpPr>
              <p:cNvPr id="28716" name="Group 78">
                <a:extLst>
                  <a:ext uri="{FF2B5EF4-FFF2-40B4-BE49-F238E27FC236}">
                    <a16:creationId xmlns:a16="http://schemas.microsoft.com/office/drawing/2014/main" id="{A3099C17-9F28-5872-8812-A4AA34EB41BC}"/>
                  </a:ext>
                </a:extLst>
              </p:cNvPr>
              <p:cNvGrpSpPr>
                <a:grpSpLocks/>
              </p:cNvGrpSpPr>
              <p:nvPr/>
            </p:nvGrpSpPr>
            <p:grpSpPr bwMode="auto">
              <a:xfrm>
                <a:off x="3327" y="2211"/>
                <a:ext cx="129" cy="1395"/>
                <a:chOff x="2760" y="2542"/>
                <a:chExt cx="129" cy="1395"/>
              </a:xfrm>
            </p:grpSpPr>
            <p:sp>
              <p:nvSpPr>
                <p:cNvPr id="28717" name="AutoShape 79">
                  <a:extLst>
                    <a:ext uri="{FF2B5EF4-FFF2-40B4-BE49-F238E27FC236}">
                      <a16:creationId xmlns:a16="http://schemas.microsoft.com/office/drawing/2014/main" id="{480E3660-0F31-76ED-FCB0-342C43F12B1F}"/>
                    </a:ext>
                  </a:extLst>
                </p:cNvPr>
                <p:cNvSpPr>
                  <a:spLocks noChangeArrowheads="1"/>
                </p:cNvSpPr>
                <p:nvPr/>
              </p:nvSpPr>
              <p:spPr bwMode="auto">
                <a:xfrm rot="5400000">
                  <a:off x="2138" y="3182"/>
                  <a:ext cx="1377" cy="98"/>
                </a:xfrm>
                <a:prstGeom prst="roundRect">
                  <a:avLst>
                    <a:gd name="adj" fmla="val 50000"/>
                  </a:avLst>
                </a:prstGeom>
                <a:gradFill rotWithShape="0">
                  <a:gsLst>
                    <a:gs pos="0">
                      <a:srgbClr val="5E4700"/>
                    </a:gs>
                    <a:gs pos="50000">
                      <a:srgbClr val="CC9900"/>
                    </a:gs>
                    <a:gs pos="100000">
                      <a:srgbClr val="5E4700"/>
                    </a:gs>
                  </a:gsLst>
                  <a:lin ang="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18" name="Freeform 80">
                  <a:extLst>
                    <a:ext uri="{FF2B5EF4-FFF2-40B4-BE49-F238E27FC236}">
                      <a16:creationId xmlns:a16="http://schemas.microsoft.com/office/drawing/2014/main" id="{92201998-E9E6-A5CD-4FD4-44562A41121E}"/>
                    </a:ext>
                  </a:extLst>
                </p:cNvPr>
                <p:cNvSpPr>
                  <a:spLocks noChangeAspect="1"/>
                </p:cNvSpPr>
                <p:nvPr/>
              </p:nvSpPr>
              <p:spPr bwMode="auto">
                <a:xfrm rot="5400000">
                  <a:off x="2769" y="3817"/>
                  <a:ext cx="111" cy="129"/>
                </a:xfrm>
                <a:custGeom>
                  <a:avLst/>
                  <a:gdLst>
                    <a:gd name="T0" fmla="*/ 0 w 1329"/>
                    <a:gd name="T1" fmla="*/ 0 h 1520"/>
                    <a:gd name="T2" fmla="*/ 0 w 1329"/>
                    <a:gd name="T3" fmla="*/ 0 h 1520"/>
                    <a:gd name="T4" fmla="*/ 0 w 1329"/>
                    <a:gd name="T5" fmla="*/ 0 h 1520"/>
                    <a:gd name="T6" fmla="*/ 0 w 1329"/>
                    <a:gd name="T7" fmla="*/ 0 h 1520"/>
                    <a:gd name="T8" fmla="*/ 0 w 1329"/>
                    <a:gd name="T9" fmla="*/ 0 h 1520"/>
                    <a:gd name="T10" fmla="*/ 0 w 1329"/>
                    <a:gd name="T11" fmla="*/ 0 h 1520"/>
                    <a:gd name="T12" fmla="*/ 0 w 1329"/>
                    <a:gd name="T13" fmla="*/ 0 h 1520"/>
                    <a:gd name="T14" fmla="*/ 0 w 1329"/>
                    <a:gd name="T15" fmla="*/ 0 h 1520"/>
                    <a:gd name="T16" fmla="*/ 0 w 1329"/>
                    <a:gd name="T17" fmla="*/ 0 h 1520"/>
                    <a:gd name="T18" fmla="*/ 0 w 1329"/>
                    <a:gd name="T19" fmla="*/ 0 h 1520"/>
                    <a:gd name="T20" fmla="*/ 0 w 1329"/>
                    <a:gd name="T21" fmla="*/ 0 h 1520"/>
                    <a:gd name="T22" fmla="*/ 0 w 1329"/>
                    <a:gd name="T23" fmla="*/ 0 h 1520"/>
                    <a:gd name="T24" fmla="*/ 0 w 1329"/>
                    <a:gd name="T25" fmla="*/ 0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endParaRPr lang="en-GB"/>
                </a:p>
              </p:txBody>
            </p:sp>
            <p:sp>
              <p:nvSpPr>
                <p:cNvPr id="28719" name="Rectangle 81">
                  <a:extLst>
                    <a:ext uri="{FF2B5EF4-FFF2-40B4-BE49-F238E27FC236}">
                      <a16:creationId xmlns:a16="http://schemas.microsoft.com/office/drawing/2014/main" id="{AEE4BC00-3280-384D-07ED-AD394F565D8D}"/>
                    </a:ext>
                  </a:extLst>
                </p:cNvPr>
                <p:cNvSpPr>
                  <a:spLocks noChangeAspect="1" noChangeArrowheads="1"/>
                </p:cNvSpPr>
                <p:nvPr/>
              </p:nvSpPr>
              <p:spPr bwMode="auto">
                <a:xfrm rot="5400000">
                  <a:off x="2771" y="3866"/>
                  <a:ext cx="109" cy="31"/>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20" name="Rectangle 82">
                  <a:extLst>
                    <a:ext uri="{FF2B5EF4-FFF2-40B4-BE49-F238E27FC236}">
                      <a16:creationId xmlns:a16="http://schemas.microsoft.com/office/drawing/2014/main" id="{A2B6E77A-F82F-3781-2248-314861099011}"/>
                    </a:ext>
                  </a:extLst>
                </p:cNvPr>
                <p:cNvSpPr>
                  <a:spLocks noChangeAspect="1" noChangeArrowheads="1"/>
                </p:cNvSpPr>
                <p:nvPr/>
              </p:nvSpPr>
              <p:spPr bwMode="auto">
                <a:xfrm rot="5400000">
                  <a:off x="2810" y="3874"/>
                  <a:ext cx="31" cy="31"/>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21" name="Oval 83" descr="Granite">
                  <a:extLst>
                    <a:ext uri="{FF2B5EF4-FFF2-40B4-BE49-F238E27FC236}">
                      <a16:creationId xmlns:a16="http://schemas.microsoft.com/office/drawing/2014/main" id="{1D919336-53E6-A805-5A80-85188290612A}"/>
                    </a:ext>
                  </a:extLst>
                </p:cNvPr>
                <p:cNvSpPr>
                  <a:spLocks noChangeArrowheads="1"/>
                </p:cNvSpPr>
                <p:nvPr/>
              </p:nvSpPr>
              <p:spPr bwMode="auto">
                <a:xfrm>
                  <a:off x="2801" y="2784"/>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22" name="Oval 84" descr="Granite">
                  <a:extLst>
                    <a:ext uri="{FF2B5EF4-FFF2-40B4-BE49-F238E27FC236}">
                      <a16:creationId xmlns:a16="http://schemas.microsoft.com/office/drawing/2014/main" id="{DE57354A-603A-1D32-4DDB-94C41C918F09}"/>
                    </a:ext>
                  </a:extLst>
                </p:cNvPr>
                <p:cNvSpPr>
                  <a:spLocks noChangeArrowheads="1"/>
                </p:cNvSpPr>
                <p:nvPr/>
              </p:nvSpPr>
              <p:spPr bwMode="auto">
                <a:xfrm>
                  <a:off x="2801" y="2869"/>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23" name="Oval 85" descr="Granite">
                  <a:extLst>
                    <a:ext uri="{FF2B5EF4-FFF2-40B4-BE49-F238E27FC236}">
                      <a16:creationId xmlns:a16="http://schemas.microsoft.com/office/drawing/2014/main" id="{8E8F31EA-AC0A-D7CA-5421-E70F496D6DDA}"/>
                    </a:ext>
                  </a:extLst>
                </p:cNvPr>
                <p:cNvSpPr>
                  <a:spLocks noChangeArrowheads="1"/>
                </p:cNvSpPr>
                <p:nvPr/>
              </p:nvSpPr>
              <p:spPr bwMode="auto">
                <a:xfrm>
                  <a:off x="2802" y="2952"/>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24" name="Oval 86" descr="Granite">
                  <a:extLst>
                    <a:ext uri="{FF2B5EF4-FFF2-40B4-BE49-F238E27FC236}">
                      <a16:creationId xmlns:a16="http://schemas.microsoft.com/office/drawing/2014/main" id="{8FAA7F71-853D-47DD-7A99-B42C8812185B}"/>
                    </a:ext>
                  </a:extLst>
                </p:cNvPr>
                <p:cNvSpPr>
                  <a:spLocks noChangeArrowheads="1"/>
                </p:cNvSpPr>
                <p:nvPr/>
              </p:nvSpPr>
              <p:spPr bwMode="auto">
                <a:xfrm>
                  <a:off x="2802" y="304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25" name="Oval 87" descr="Granite">
                  <a:extLst>
                    <a:ext uri="{FF2B5EF4-FFF2-40B4-BE49-F238E27FC236}">
                      <a16:creationId xmlns:a16="http://schemas.microsoft.com/office/drawing/2014/main" id="{9284D46C-A167-DC0B-7BFB-828769805ECC}"/>
                    </a:ext>
                  </a:extLst>
                </p:cNvPr>
                <p:cNvSpPr>
                  <a:spLocks noChangeArrowheads="1"/>
                </p:cNvSpPr>
                <p:nvPr/>
              </p:nvSpPr>
              <p:spPr bwMode="auto">
                <a:xfrm>
                  <a:off x="2802" y="3146"/>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26" name="Oval 88" descr="Granite">
                  <a:extLst>
                    <a:ext uri="{FF2B5EF4-FFF2-40B4-BE49-F238E27FC236}">
                      <a16:creationId xmlns:a16="http://schemas.microsoft.com/office/drawing/2014/main" id="{C3C669C3-8A6F-11D3-2125-B852D92DF6A2}"/>
                    </a:ext>
                  </a:extLst>
                </p:cNvPr>
                <p:cNvSpPr>
                  <a:spLocks noChangeArrowheads="1"/>
                </p:cNvSpPr>
                <p:nvPr/>
              </p:nvSpPr>
              <p:spPr bwMode="auto">
                <a:xfrm>
                  <a:off x="2802" y="3239"/>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27" name="Freeform 89" descr="Granite">
                  <a:extLst>
                    <a:ext uri="{FF2B5EF4-FFF2-40B4-BE49-F238E27FC236}">
                      <a16:creationId xmlns:a16="http://schemas.microsoft.com/office/drawing/2014/main" id="{F0627099-7C7A-60AF-2F1A-12DE83E5B57F}"/>
                    </a:ext>
                  </a:extLst>
                </p:cNvPr>
                <p:cNvSpPr>
                  <a:spLocks/>
                </p:cNvSpPr>
                <p:nvPr/>
              </p:nvSpPr>
              <p:spPr bwMode="auto">
                <a:xfrm rot="5400000">
                  <a:off x="2834" y="2838"/>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28" name="Freeform 90" descr="Granite">
                  <a:extLst>
                    <a:ext uri="{FF2B5EF4-FFF2-40B4-BE49-F238E27FC236}">
                      <a16:creationId xmlns:a16="http://schemas.microsoft.com/office/drawing/2014/main" id="{DDCB8AF3-C484-4834-7B53-74A9CDB89E7B}"/>
                    </a:ext>
                  </a:extLst>
                </p:cNvPr>
                <p:cNvSpPr>
                  <a:spLocks/>
                </p:cNvSpPr>
                <p:nvPr/>
              </p:nvSpPr>
              <p:spPr bwMode="auto">
                <a:xfrm rot="5400000">
                  <a:off x="2834" y="292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29" name="Freeform 91" descr="Granite">
                  <a:extLst>
                    <a:ext uri="{FF2B5EF4-FFF2-40B4-BE49-F238E27FC236}">
                      <a16:creationId xmlns:a16="http://schemas.microsoft.com/office/drawing/2014/main" id="{D1A18531-2D88-7B00-CC48-3531065F1639}"/>
                    </a:ext>
                  </a:extLst>
                </p:cNvPr>
                <p:cNvSpPr>
                  <a:spLocks/>
                </p:cNvSpPr>
                <p:nvPr/>
              </p:nvSpPr>
              <p:spPr bwMode="auto">
                <a:xfrm rot="5400000">
                  <a:off x="2833" y="301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30" name="Freeform 92" descr="Granite">
                  <a:extLst>
                    <a:ext uri="{FF2B5EF4-FFF2-40B4-BE49-F238E27FC236}">
                      <a16:creationId xmlns:a16="http://schemas.microsoft.com/office/drawing/2014/main" id="{359D91FC-60F0-4167-6C9E-32A88A266DD4}"/>
                    </a:ext>
                  </a:extLst>
                </p:cNvPr>
                <p:cNvSpPr>
                  <a:spLocks/>
                </p:cNvSpPr>
                <p:nvPr/>
              </p:nvSpPr>
              <p:spPr bwMode="auto">
                <a:xfrm rot="5400000">
                  <a:off x="2836" y="310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31" name="Freeform 93" descr="Granite">
                  <a:extLst>
                    <a:ext uri="{FF2B5EF4-FFF2-40B4-BE49-F238E27FC236}">
                      <a16:creationId xmlns:a16="http://schemas.microsoft.com/office/drawing/2014/main" id="{DAFB92D2-53D3-E5B6-F16F-01474099BBF6}"/>
                    </a:ext>
                  </a:extLst>
                </p:cNvPr>
                <p:cNvSpPr>
                  <a:spLocks/>
                </p:cNvSpPr>
                <p:nvPr/>
              </p:nvSpPr>
              <p:spPr bwMode="auto">
                <a:xfrm rot="5400000">
                  <a:off x="2833" y="3199"/>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32" name="Freeform 94" descr="Granite">
                  <a:extLst>
                    <a:ext uri="{FF2B5EF4-FFF2-40B4-BE49-F238E27FC236}">
                      <a16:creationId xmlns:a16="http://schemas.microsoft.com/office/drawing/2014/main" id="{86A2ACCF-E02E-ED04-4D08-E1B90761B1C7}"/>
                    </a:ext>
                  </a:extLst>
                </p:cNvPr>
                <p:cNvSpPr>
                  <a:spLocks/>
                </p:cNvSpPr>
                <p:nvPr/>
              </p:nvSpPr>
              <p:spPr bwMode="auto">
                <a:xfrm rot="16200000" flipH="1">
                  <a:off x="2761" y="3202"/>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33" name="Freeform 95" descr="Granite">
                  <a:extLst>
                    <a:ext uri="{FF2B5EF4-FFF2-40B4-BE49-F238E27FC236}">
                      <a16:creationId xmlns:a16="http://schemas.microsoft.com/office/drawing/2014/main" id="{09CF6B63-53DD-71EE-F24C-91E731E119D5}"/>
                    </a:ext>
                  </a:extLst>
                </p:cNvPr>
                <p:cNvSpPr>
                  <a:spLocks/>
                </p:cNvSpPr>
                <p:nvPr/>
              </p:nvSpPr>
              <p:spPr bwMode="auto">
                <a:xfrm rot="16200000" flipH="1">
                  <a:off x="2759" y="310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34" name="Freeform 96" descr="Granite">
                  <a:extLst>
                    <a:ext uri="{FF2B5EF4-FFF2-40B4-BE49-F238E27FC236}">
                      <a16:creationId xmlns:a16="http://schemas.microsoft.com/office/drawing/2014/main" id="{57DBE012-B6C2-3229-CEF2-D67197C448B8}"/>
                    </a:ext>
                  </a:extLst>
                </p:cNvPr>
                <p:cNvSpPr>
                  <a:spLocks/>
                </p:cNvSpPr>
                <p:nvPr/>
              </p:nvSpPr>
              <p:spPr bwMode="auto">
                <a:xfrm rot="16200000" flipH="1">
                  <a:off x="2762" y="3016"/>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35" name="Freeform 97" descr="Granite">
                  <a:extLst>
                    <a:ext uri="{FF2B5EF4-FFF2-40B4-BE49-F238E27FC236}">
                      <a16:creationId xmlns:a16="http://schemas.microsoft.com/office/drawing/2014/main" id="{CBC905F7-0FC4-1767-77C6-785B8CF83999}"/>
                    </a:ext>
                  </a:extLst>
                </p:cNvPr>
                <p:cNvSpPr>
                  <a:spLocks/>
                </p:cNvSpPr>
                <p:nvPr/>
              </p:nvSpPr>
              <p:spPr bwMode="auto">
                <a:xfrm rot="16200000" flipH="1">
                  <a:off x="2761" y="2926"/>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36" name="Freeform 98" descr="Granite">
                  <a:extLst>
                    <a:ext uri="{FF2B5EF4-FFF2-40B4-BE49-F238E27FC236}">
                      <a16:creationId xmlns:a16="http://schemas.microsoft.com/office/drawing/2014/main" id="{652B4E5B-DB36-D86E-A649-3A00443A94D8}"/>
                    </a:ext>
                  </a:extLst>
                </p:cNvPr>
                <p:cNvSpPr>
                  <a:spLocks/>
                </p:cNvSpPr>
                <p:nvPr/>
              </p:nvSpPr>
              <p:spPr bwMode="auto">
                <a:xfrm rot="16200000" flipH="1">
                  <a:off x="2761" y="2836"/>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grpSp>
      <p:grpSp>
        <p:nvGrpSpPr>
          <p:cNvPr id="1133699" name="Group 131">
            <a:extLst>
              <a:ext uri="{FF2B5EF4-FFF2-40B4-BE49-F238E27FC236}">
                <a16:creationId xmlns:a16="http://schemas.microsoft.com/office/drawing/2014/main" id="{BDE8E797-F03C-2BC4-F1AA-11A419B6194F}"/>
              </a:ext>
            </a:extLst>
          </p:cNvPr>
          <p:cNvGrpSpPr>
            <a:grpSpLocks/>
          </p:cNvGrpSpPr>
          <p:nvPr/>
        </p:nvGrpSpPr>
        <p:grpSpPr bwMode="auto">
          <a:xfrm>
            <a:off x="4513263" y="3516314"/>
            <a:ext cx="914400" cy="2949575"/>
            <a:chOff x="1883" y="2215"/>
            <a:chExt cx="576" cy="1858"/>
          </a:xfrm>
        </p:grpSpPr>
        <p:sp>
          <p:nvSpPr>
            <p:cNvPr id="28679" name="Text Box 100">
              <a:extLst>
                <a:ext uri="{FF2B5EF4-FFF2-40B4-BE49-F238E27FC236}">
                  <a16:creationId xmlns:a16="http://schemas.microsoft.com/office/drawing/2014/main" id="{47DFCD80-290A-A537-E894-5C54B5632FB1}"/>
                </a:ext>
              </a:extLst>
            </p:cNvPr>
            <p:cNvSpPr txBox="1">
              <a:spLocks noChangeArrowheads="1"/>
            </p:cNvSpPr>
            <p:nvPr/>
          </p:nvSpPr>
          <p:spPr bwMode="auto">
            <a:xfrm>
              <a:off x="1951" y="3670"/>
              <a:ext cx="452" cy="40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BRASS</a:t>
              </a:r>
            </a:p>
            <a:p>
              <a:r>
                <a:rPr lang="en-GB" altLang="en-US" b="1"/>
                <a:t>STUB</a:t>
              </a:r>
            </a:p>
            <a:p>
              <a:r>
                <a:rPr lang="en-GB" altLang="en-US" b="1"/>
                <a:t>CASE</a:t>
              </a:r>
            </a:p>
          </p:txBody>
        </p:sp>
        <p:sp>
          <p:nvSpPr>
            <p:cNvPr id="28680" name="Rectangle 102">
              <a:extLst>
                <a:ext uri="{FF2B5EF4-FFF2-40B4-BE49-F238E27FC236}">
                  <a16:creationId xmlns:a16="http://schemas.microsoft.com/office/drawing/2014/main" id="{4E4EE3ED-75CB-C356-1325-95398FFB5892}"/>
                </a:ext>
              </a:extLst>
            </p:cNvPr>
            <p:cNvSpPr>
              <a:spLocks noChangeArrowheads="1"/>
            </p:cNvSpPr>
            <p:nvPr/>
          </p:nvSpPr>
          <p:spPr bwMode="auto">
            <a:xfrm rot="5400000">
              <a:off x="2004" y="3144"/>
              <a:ext cx="324" cy="399"/>
            </a:xfrm>
            <a:prstGeom prst="rect">
              <a:avLst/>
            </a:prstGeom>
            <a:gradFill rotWithShape="0">
              <a:gsLst>
                <a:gs pos="0">
                  <a:srgbClr val="663300"/>
                </a:gs>
                <a:gs pos="50000">
                  <a:srgbClr val="FF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681" name="Freeform 103">
              <a:extLst>
                <a:ext uri="{FF2B5EF4-FFF2-40B4-BE49-F238E27FC236}">
                  <a16:creationId xmlns:a16="http://schemas.microsoft.com/office/drawing/2014/main" id="{67931DA7-667F-4165-DA95-C642D8258131}"/>
                </a:ext>
              </a:extLst>
            </p:cNvPr>
            <p:cNvSpPr>
              <a:spLocks/>
            </p:cNvSpPr>
            <p:nvPr/>
          </p:nvSpPr>
          <p:spPr bwMode="auto">
            <a:xfrm rot="5400000">
              <a:off x="1955" y="3110"/>
              <a:ext cx="432" cy="576"/>
            </a:xfrm>
            <a:custGeom>
              <a:avLst/>
              <a:gdLst>
                <a:gd name="T0" fmla="*/ 0 w 432"/>
                <a:gd name="T1" fmla="*/ 48 h 576"/>
                <a:gd name="T2" fmla="*/ 384 w 432"/>
                <a:gd name="T3" fmla="*/ 48 h 576"/>
                <a:gd name="T4" fmla="*/ 384 w 432"/>
                <a:gd name="T5" fmla="*/ 0 h 576"/>
                <a:gd name="T6" fmla="*/ 432 w 432"/>
                <a:gd name="T7" fmla="*/ 0 h 576"/>
                <a:gd name="T8" fmla="*/ 432 w 432"/>
                <a:gd name="T9" fmla="*/ 576 h 576"/>
                <a:gd name="T10" fmla="*/ 384 w 432"/>
                <a:gd name="T11" fmla="*/ 576 h 576"/>
                <a:gd name="T12" fmla="*/ 384 w 432"/>
                <a:gd name="T13" fmla="*/ 528 h 576"/>
                <a:gd name="T14" fmla="*/ 0 w 432"/>
                <a:gd name="T15" fmla="*/ 528 h 576"/>
                <a:gd name="T16" fmla="*/ 0 w 432"/>
                <a:gd name="T17" fmla="*/ 480 h 576"/>
                <a:gd name="T18" fmla="*/ 288 w 432"/>
                <a:gd name="T19" fmla="*/ 480 h 576"/>
                <a:gd name="T20" fmla="*/ 288 w 432"/>
                <a:gd name="T21" fmla="*/ 96 h 576"/>
                <a:gd name="T22" fmla="*/ 0 w 432"/>
                <a:gd name="T23" fmla="*/ 96 h 576"/>
                <a:gd name="T24" fmla="*/ 0 w 432"/>
                <a:gd name="T25" fmla="*/ 48 h 57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432" h="576">
                  <a:moveTo>
                    <a:pt x="0" y="48"/>
                  </a:moveTo>
                  <a:lnTo>
                    <a:pt x="384" y="48"/>
                  </a:lnTo>
                  <a:lnTo>
                    <a:pt x="384" y="0"/>
                  </a:lnTo>
                  <a:lnTo>
                    <a:pt x="432" y="0"/>
                  </a:lnTo>
                  <a:lnTo>
                    <a:pt x="432" y="576"/>
                  </a:lnTo>
                  <a:lnTo>
                    <a:pt x="384" y="576"/>
                  </a:lnTo>
                  <a:lnTo>
                    <a:pt x="384" y="528"/>
                  </a:lnTo>
                  <a:lnTo>
                    <a:pt x="0" y="528"/>
                  </a:lnTo>
                  <a:lnTo>
                    <a:pt x="0" y="480"/>
                  </a:lnTo>
                  <a:lnTo>
                    <a:pt x="288" y="480"/>
                  </a:lnTo>
                  <a:lnTo>
                    <a:pt x="288" y="96"/>
                  </a:lnTo>
                  <a:lnTo>
                    <a:pt x="0" y="96"/>
                  </a:lnTo>
                  <a:lnTo>
                    <a:pt x="0" y="48"/>
                  </a:lnTo>
                  <a:close/>
                </a:path>
              </a:pathLst>
            </a:custGeom>
            <a:solidFill>
              <a:srgbClr val="FF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nvGrpSpPr>
            <p:cNvPr id="28682" name="Group 104">
              <a:extLst>
                <a:ext uri="{FF2B5EF4-FFF2-40B4-BE49-F238E27FC236}">
                  <a16:creationId xmlns:a16="http://schemas.microsoft.com/office/drawing/2014/main" id="{B7F3148D-B2AD-67A7-1E76-6E0EF4B2FA00}"/>
                </a:ext>
              </a:extLst>
            </p:cNvPr>
            <p:cNvGrpSpPr>
              <a:grpSpLocks/>
            </p:cNvGrpSpPr>
            <p:nvPr/>
          </p:nvGrpSpPr>
          <p:grpSpPr bwMode="auto">
            <a:xfrm>
              <a:off x="2097" y="2215"/>
              <a:ext cx="129" cy="1395"/>
              <a:chOff x="2760" y="2542"/>
              <a:chExt cx="129" cy="1395"/>
            </a:xfrm>
          </p:grpSpPr>
          <p:sp>
            <p:nvSpPr>
              <p:cNvPr id="28683" name="AutoShape 105">
                <a:extLst>
                  <a:ext uri="{FF2B5EF4-FFF2-40B4-BE49-F238E27FC236}">
                    <a16:creationId xmlns:a16="http://schemas.microsoft.com/office/drawing/2014/main" id="{C99EBEC2-D50A-8EF9-734B-9BCD885556F4}"/>
                  </a:ext>
                </a:extLst>
              </p:cNvPr>
              <p:cNvSpPr>
                <a:spLocks noChangeArrowheads="1"/>
              </p:cNvSpPr>
              <p:nvPr/>
            </p:nvSpPr>
            <p:spPr bwMode="auto">
              <a:xfrm rot="5400000">
                <a:off x="2138" y="3182"/>
                <a:ext cx="1377" cy="98"/>
              </a:xfrm>
              <a:prstGeom prst="roundRect">
                <a:avLst>
                  <a:gd name="adj" fmla="val 50000"/>
                </a:avLst>
              </a:prstGeom>
              <a:gradFill rotWithShape="0">
                <a:gsLst>
                  <a:gs pos="0">
                    <a:srgbClr val="5E4700"/>
                  </a:gs>
                  <a:gs pos="50000">
                    <a:srgbClr val="CC9900"/>
                  </a:gs>
                  <a:gs pos="100000">
                    <a:srgbClr val="5E4700"/>
                  </a:gs>
                </a:gsLst>
                <a:lin ang="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684" name="Freeform 106">
                <a:extLst>
                  <a:ext uri="{FF2B5EF4-FFF2-40B4-BE49-F238E27FC236}">
                    <a16:creationId xmlns:a16="http://schemas.microsoft.com/office/drawing/2014/main" id="{21442A46-6B24-2738-79A7-6CD3F5C3BDC6}"/>
                  </a:ext>
                </a:extLst>
              </p:cNvPr>
              <p:cNvSpPr>
                <a:spLocks noChangeAspect="1"/>
              </p:cNvSpPr>
              <p:nvPr/>
            </p:nvSpPr>
            <p:spPr bwMode="auto">
              <a:xfrm rot="5400000">
                <a:off x="2769" y="3817"/>
                <a:ext cx="111" cy="129"/>
              </a:xfrm>
              <a:custGeom>
                <a:avLst/>
                <a:gdLst>
                  <a:gd name="T0" fmla="*/ 0 w 1329"/>
                  <a:gd name="T1" fmla="*/ 0 h 1520"/>
                  <a:gd name="T2" fmla="*/ 0 w 1329"/>
                  <a:gd name="T3" fmla="*/ 0 h 1520"/>
                  <a:gd name="T4" fmla="*/ 0 w 1329"/>
                  <a:gd name="T5" fmla="*/ 0 h 1520"/>
                  <a:gd name="T6" fmla="*/ 0 w 1329"/>
                  <a:gd name="T7" fmla="*/ 0 h 1520"/>
                  <a:gd name="T8" fmla="*/ 0 w 1329"/>
                  <a:gd name="T9" fmla="*/ 0 h 1520"/>
                  <a:gd name="T10" fmla="*/ 0 w 1329"/>
                  <a:gd name="T11" fmla="*/ 0 h 1520"/>
                  <a:gd name="T12" fmla="*/ 0 w 1329"/>
                  <a:gd name="T13" fmla="*/ 0 h 1520"/>
                  <a:gd name="T14" fmla="*/ 0 w 1329"/>
                  <a:gd name="T15" fmla="*/ 0 h 1520"/>
                  <a:gd name="T16" fmla="*/ 0 w 1329"/>
                  <a:gd name="T17" fmla="*/ 0 h 1520"/>
                  <a:gd name="T18" fmla="*/ 0 w 1329"/>
                  <a:gd name="T19" fmla="*/ 0 h 1520"/>
                  <a:gd name="T20" fmla="*/ 0 w 1329"/>
                  <a:gd name="T21" fmla="*/ 0 h 1520"/>
                  <a:gd name="T22" fmla="*/ 0 w 1329"/>
                  <a:gd name="T23" fmla="*/ 0 h 1520"/>
                  <a:gd name="T24" fmla="*/ 0 w 1329"/>
                  <a:gd name="T25" fmla="*/ 0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endParaRPr lang="en-GB"/>
              </a:p>
            </p:txBody>
          </p:sp>
          <p:sp>
            <p:nvSpPr>
              <p:cNvPr id="28685" name="Rectangle 107">
                <a:extLst>
                  <a:ext uri="{FF2B5EF4-FFF2-40B4-BE49-F238E27FC236}">
                    <a16:creationId xmlns:a16="http://schemas.microsoft.com/office/drawing/2014/main" id="{7D5C7EF7-4084-3891-94D5-5F286AC2A9C2}"/>
                  </a:ext>
                </a:extLst>
              </p:cNvPr>
              <p:cNvSpPr>
                <a:spLocks noChangeAspect="1" noChangeArrowheads="1"/>
              </p:cNvSpPr>
              <p:nvPr/>
            </p:nvSpPr>
            <p:spPr bwMode="auto">
              <a:xfrm rot="5400000">
                <a:off x="2771" y="3866"/>
                <a:ext cx="109" cy="31"/>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686" name="Rectangle 108">
                <a:extLst>
                  <a:ext uri="{FF2B5EF4-FFF2-40B4-BE49-F238E27FC236}">
                    <a16:creationId xmlns:a16="http://schemas.microsoft.com/office/drawing/2014/main" id="{E5798681-60EA-7E58-15B3-D3F61DBE8815}"/>
                  </a:ext>
                </a:extLst>
              </p:cNvPr>
              <p:cNvSpPr>
                <a:spLocks noChangeAspect="1" noChangeArrowheads="1"/>
              </p:cNvSpPr>
              <p:nvPr/>
            </p:nvSpPr>
            <p:spPr bwMode="auto">
              <a:xfrm rot="5400000">
                <a:off x="2810" y="3874"/>
                <a:ext cx="31" cy="31"/>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687" name="Oval 109" descr="Granite">
                <a:extLst>
                  <a:ext uri="{FF2B5EF4-FFF2-40B4-BE49-F238E27FC236}">
                    <a16:creationId xmlns:a16="http://schemas.microsoft.com/office/drawing/2014/main" id="{0B5B1FE5-6D30-DA06-DB03-B9511CF72420}"/>
                  </a:ext>
                </a:extLst>
              </p:cNvPr>
              <p:cNvSpPr>
                <a:spLocks noChangeArrowheads="1"/>
              </p:cNvSpPr>
              <p:nvPr/>
            </p:nvSpPr>
            <p:spPr bwMode="auto">
              <a:xfrm>
                <a:off x="2801" y="2784"/>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688" name="Oval 110" descr="Granite">
                <a:extLst>
                  <a:ext uri="{FF2B5EF4-FFF2-40B4-BE49-F238E27FC236}">
                    <a16:creationId xmlns:a16="http://schemas.microsoft.com/office/drawing/2014/main" id="{A5048939-D6EF-7A2B-0CFA-D1BC8F09DC93}"/>
                  </a:ext>
                </a:extLst>
              </p:cNvPr>
              <p:cNvSpPr>
                <a:spLocks noChangeArrowheads="1"/>
              </p:cNvSpPr>
              <p:nvPr/>
            </p:nvSpPr>
            <p:spPr bwMode="auto">
              <a:xfrm>
                <a:off x="2801" y="2869"/>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689" name="Oval 111" descr="Granite">
                <a:extLst>
                  <a:ext uri="{FF2B5EF4-FFF2-40B4-BE49-F238E27FC236}">
                    <a16:creationId xmlns:a16="http://schemas.microsoft.com/office/drawing/2014/main" id="{29D7A49D-72EB-D5CA-4061-33E4E72BAF64}"/>
                  </a:ext>
                </a:extLst>
              </p:cNvPr>
              <p:cNvSpPr>
                <a:spLocks noChangeArrowheads="1"/>
              </p:cNvSpPr>
              <p:nvPr/>
            </p:nvSpPr>
            <p:spPr bwMode="auto">
              <a:xfrm>
                <a:off x="2802" y="2952"/>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690" name="Oval 112" descr="Granite">
                <a:extLst>
                  <a:ext uri="{FF2B5EF4-FFF2-40B4-BE49-F238E27FC236}">
                    <a16:creationId xmlns:a16="http://schemas.microsoft.com/office/drawing/2014/main" id="{B0C92A44-83CD-72B6-1E7A-B5AC261ED432}"/>
                  </a:ext>
                </a:extLst>
              </p:cNvPr>
              <p:cNvSpPr>
                <a:spLocks noChangeArrowheads="1"/>
              </p:cNvSpPr>
              <p:nvPr/>
            </p:nvSpPr>
            <p:spPr bwMode="auto">
              <a:xfrm>
                <a:off x="2802" y="304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691" name="Oval 113" descr="Granite">
                <a:extLst>
                  <a:ext uri="{FF2B5EF4-FFF2-40B4-BE49-F238E27FC236}">
                    <a16:creationId xmlns:a16="http://schemas.microsoft.com/office/drawing/2014/main" id="{8E893529-42E3-C7B1-DE4E-51D9D780EBF6}"/>
                  </a:ext>
                </a:extLst>
              </p:cNvPr>
              <p:cNvSpPr>
                <a:spLocks noChangeArrowheads="1"/>
              </p:cNvSpPr>
              <p:nvPr/>
            </p:nvSpPr>
            <p:spPr bwMode="auto">
              <a:xfrm>
                <a:off x="2802" y="3146"/>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692" name="Oval 114" descr="Granite">
                <a:extLst>
                  <a:ext uri="{FF2B5EF4-FFF2-40B4-BE49-F238E27FC236}">
                    <a16:creationId xmlns:a16="http://schemas.microsoft.com/office/drawing/2014/main" id="{F475841B-CD4A-4E64-BB3D-0E6ECC946F50}"/>
                  </a:ext>
                </a:extLst>
              </p:cNvPr>
              <p:cNvSpPr>
                <a:spLocks noChangeArrowheads="1"/>
              </p:cNvSpPr>
              <p:nvPr/>
            </p:nvSpPr>
            <p:spPr bwMode="auto">
              <a:xfrm>
                <a:off x="2802" y="3239"/>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693" name="Freeform 115" descr="Granite">
                <a:extLst>
                  <a:ext uri="{FF2B5EF4-FFF2-40B4-BE49-F238E27FC236}">
                    <a16:creationId xmlns:a16="http://schemas.microsoft.com/office/drawing/2014/main" id="{D42C40AF-4C31-E0BA-DF74-CDA3770774EB}"/>
                  </a:ext>
                </a:extLst>
              </p:cNvPr>
              <p:cNvSpPr>
                <a:spLocks/>
              </p:cNvSpPr>
              <p:nvPr/>
            </p:nvSpPr>
            <p:spPr bwMode="auto">
              <a:xfrm rot="5400000">
                <a:off x="2834" y="2838"/>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694" name="Freeform 116" descr="Granite">
                <a:extLst>
                  <a:ext uri="{FF2B5EF4-FFF2-40B4-BE49-F238E27FC236}">
                    <a16:creationId xmlns:a16="http://schemas.microsoft.com/office/drawing/2014/main" id="{F6F6B176-8880-5EC4-A2F7-51D74B139C88}"/>
                  </a:ext>
                </a:extLst>
              </p:cNvPr>
              <p:cNvSpPr>
                <a:spLocks/>
              </p:cNvSpPr>
              <p:nvPr/>
            </p:nvSpPr>
            <p:spPr bwMode="auto">
              <a:xfrm rot="5400000">
                <a:off x="2834" y="292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695" name="Freeform 117" descr="Granite">
                <a:extLst>
                  <a:ext uri="{FF2B5EF4-FFF2-40B4-BE49-F238E27FC236}">
                    <a16:creationId xmlns:a16="http://schemas.microsoft.com/office/drawing/2014/main" id="{1386C62E-BA0E-DB55-6879-0F7AF0EF1DBF}"/>
                  </a:ext>
                </a:extLst>
              </p:cNvPr>
              <p:cNvSpPr>
                <a:spLocks/>
              </p:cNvSpPr>
              <p:nvPr/>
            </p:nvSpPr>
            <p:spPr bwMode="auto">
              <a:xfrm rot="5400000">
                <a:off x="2833" y="301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696" name="Freeform 118" descr="Granite">
                <a:extLst>
                  <a:ext uri="{FF2B5EF4-FFF2-40B4-BE49-F238E27FC236}">
                    <a16:creationId xmlns:a16="http://schemas.microsoft.com/office/drawing/2014/main" id="{0FE16474-31E6-4254-0E5F-0321E994D6AA}"/>
                  </a:ext>
                </a:extLst>
              </p:cNvPr>
              <p:cNvSpPr>
                <a:spLocks/>
              </p:cNvSpPr>
              <p:nvPr/>
            </p:nvSpPr>
            <p:spPr bwMode="auto">
              <a:xfrm rot="5400000">
                <a:off x="2836" y="310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697" name="Freeform 119" descr="Granite">
                <a:extLst>
                  <a:ext uri="{FF2B5EF4-FFF2-40B4-BE49-F238E27FC236}">
                    <a16:creationId xmlns:a16="http://schemas.microsoft.com/office/drawing/2014/main" id="{9AD04A61-B0A1-2C20-F8F4-3C0A3FBF9F45}"/>
                  </a:ext>
                </a:extLst>
              </p:cNvPr>
              <p:cNvSpPr>
                <a:spLocks/>
              </p:cNvSpPr>
              <p:nvPr/>
            </p:nvSpPr>
            <p:spPr bwMode="auto">
              <a:xfrm rot="5400000">
                <a:off x="2833" y="3199"/>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698" name="Freeform 120" descr="Granite">
                <a:extLst>
                  <a:ext uri="{FF2B5EF4-FFF2-40B4-BE49-F238E27FC236}">
                    <a16:creationId xmlns:a16="http://schemas.microsoft.com/office/drawing/2014/main" id="{9CD4414C-C101-115D-80DB-AD189B251E32}"/>
                  </a:ext>
                </a:extLst>
              </p:cNvPr>
              <p:cNvSpPr>
                <a:spLocks/>
              </p:cNvSpPr>
              <p:nvPr/>
            </p:nvSpPr>
            <p:spPr bwMode="auto">
              <a:xfrm rot="16200000" flipH="1">
                <a:off x="2761" y="3202"/>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699" name="Freeform 121" descr="Granite">
                <a:extLst>
                  <a:ext uri="{FF2B5EF4-FFF2-40B4-BE49-F238E27FC236}">
                    <a16:creationId xmlns:a16="http://schemas.microsoft.com/office/drawing/2014/main" id="{D2841282-C7D1-C2C3-8CCA-7A0B61B53763}"/>
                  </a:ext>
                </a:extLst>
              </p:cNvPr>
              <p:cNvSpPr>
                <a:spLocks/>
              </p:cNvSpPr>
              <p:nvPr/>
            </p:nvSpPr>
            <p:spPr bwMode="auto">
              <a:xfrm rot="16200000" flipH="1">
                <a:off x="2759" y="310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00" name="Freeform 122" descr="Granite">
                <a:extLst>
                  <a:ext uri="{FF2B5EF4-FFF2-40B4-BE49-F238E27FC236}">
                    <a16:creationId xmlns:a16="http://schemas.microsoft.com/office/drawing/2014/main" id="{CC004334-1B0F-3EA2-7BD0-47AD4260744E}"/>
                  </a:ext>
                </a:extLst>
              </p:cNvPr>
              <p:cNvSpPr>
                <a:spLocks/>
              </p:cNvSpPr>
              <p:nvPr/>
            </p:nvSpPr>
            <p:spPr bwMode="auto">
              <a:xfrm rot="16200000" flipH="1">
                <a:off x="2762" y="3016"/>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01" name="Freeform 123" descr="Granite">
                <a:extLst>
                  <a:ext uri="{FF2B5EF4-FFF2-40B4-BE49-F238E27FC236}">
                    <a16:creationId xmlns:a16="http://schemas.microsoft.com/office/drawing/2014/main" id="{35089FD6-9DB0-90B6-C2B6-D98F93E74C64}"/>
                  </a:ext>
                </a:extLst>
              </p:cNvPr>
              <p:cNvSpPr>
                <a:spLocks/>
              </p:cNvSpPr>
              <p:nvPr/>
            </p:nvSpPr>
            <p:spPr bwMode="auto">
              <a:xfrm rot="16200000" flipH="1">
                <a:off x="2761" y="2926"/>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02" name="Freeform 124" descr="Granite">
                <a:extLst>
                  <a:ext uri="{FF2B5EF4-FFF2-40B4-BE49-F238E27FC236}">
                    <a16:creationId xmlns:a16="http://schemas.microsoft.com/office/drawing/2014/main" id="{FB54DF67-0F1E-5D02-9ADF-39868F49A738}"/>
                  </a:ext>
                </a:extLst>
              </p:cNvPr>
              <p:cNvSpPr>
                <a:spLocks/>
              </p:cNvSpPr>
              <p:nvPr/>
            </p:nvSpPr>
            <p:spPr bwMode="auto">
              <a:xfrm rot="16200000" flipH="1">
                <a:off x="2761" y="2836"/>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spTree>
    <p:extLst>
      <p:ext uri="{BB962C8B-B14F-4D97-AF65-F5344CB8AC3E}">
        <p14:creationId xmlns:p14="http://schemas.microsoft.com/office/powerpoint/2010/main" val="3668785353"/>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13369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13369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499"/>
                                          </p:stCondLst>
                                        </p:cTn>
                                        <p:tgtEl>
                                          <p:spTgt spid="113363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13357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89DCF499-C700-3E9C-74E4-185280DF00F7}"/>
              </a:ext>
            </a:extLst>
          </p:cNvPr>
          <p:cNvSpPr>
            <a:spLocks noGrp="1" noChangeAspect="1" noChangeArrowheads="1"/>
          </p:cNvSpPr>
          <p:nvPr>
            <p:ph type="ctrTitle"/>
          </p:nvPr>
        </p:nvSpPr>
        <p:spPr>
          <a:xfrm>
            <a:off x="1566864" y="114300"/>
            <a:ext cx="3570287" cy="534988"/>
          </a:xfrm>
          <a:noFill/>
        </p:spPr>
        <p:txBody>
          <a:bodyPr anchor="ctr"/>
          <a:lstStyle/>
          <a:p>
            <a:pPr algn="l"/>
            <a:r>
              <a:rPr lang="en-GB" altLang="en-US" sz="2800"/>
              <a:t>Cartridge Cases</a:t>
            </a:r>
          </a:p>
        </p:txBody>
      </p:sp>
      <p:sp>
        <p:nvSpPr>
          <p:cNvPr id="30723" name="Text Box 4">
            <a:extLst>
              <a:ext uri="{FF2B5EF4-FFF2-40B4-BE49-F238E27FC236}">
                <a16:creationId xmlns:a16="http://schemas.microsoft.com/office/drawing/2014/main" id="{469B6B01-724D-9C77-801C-A020194F50A9}"/>
              </a:ext>
            </a:extLst>
          </p:cNvPr>
          <p:cNvSpPr txBox="1">
            <a:spLocks noChangeArrowheads="1"/>
          </p:cNvSpPr>
          <p:nvPr/>
        </p:nvSpPr>
        <p:spPr bwMode="auto">
          <a:xfrm>
            <a:off x="1865314" y="750888"/>
            <a:ext cx="20970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400" b="1">
                <a:solidFill>
                  <a:srgbClr val="FFFFFF"/>
                </a:solidFill>
              </a:rPr>
              <a:t>Which Case?</a:t>
            </a:r>
          </a:p>
        </p:txBody>
      </p:sp>
      <p:sp>
        <p:nvSpPr>
          <p:cNvPr id="1134597" name="Text Box 5">
            <a:extLst>
              <a:ext uri="{FF2B5EF4-FFF2-40B4-BE49-F238E27FC236}">
                <a16:creationId xmlns:a16="http://schemas.microsoft.com/office/drawing/2014/main" id="{B2CC1D1D-030B-4BD0-F0ED-BF3CF0CCC3DA}"/>
              </a:ext>
            </a:extLst>
          </p:cNvPr>
          <p:cNvSpPr txBox="1">
            <a:spLocks noChangeArrowheads="1"/>
          </p:cNvSpPr>
          <p:nvPr/>
        </p:nvSpPr>
        <p:spPr bwMode="auto">
          <a:xfrm>
            <a:off x="1878014" y="1420814"/>
            <a:ext cx="8675687"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buFontTx/>
              <a:buChar char="•"/>
            </a:pPr>
            <a:r>
              <a:rPr lang="en-GB" altLang="en-US" sz="2000" b="1">
                <a:solidFill>
                  <a:srgbClr val="FFFFFF"/>
                </a:solidFill>
              </a:rPr>
              <a:t>FIXED ROUNDS Brass Cased</a:t>
            </a:r>
          </a:p>
          <a:p>
            <a:pPr lvl="1" eaLnBrk="0" fontAlgn="base" hangingPunct="0">
              <a:spcBef>
                <a:spcPct val="0"/>
              </a:spcBef>
              <a:spcAft>
                <a:spcPct val="0"/>
              </a:spcAft>
              <a:buFontTx/>
              <a:buChar char="•"/>
            </a:pPr>
            <a:r>
              <a:rPr lang="en-GB" altLang="en-US" sz="2000">
                <a:solidFill>
                  <a:srgbClr val="FFCC66"/>
                </a:solidFill>
              </a:rPr>
              <a:t>Small arms: Medium Cal: Large Cal Tk up to 120mm (low Pressure)</a:t>
            </a:r>
          </a:p>
        </p:txBody>
      </p:sp>
      <p:sp>
        <p:nvSpPr>
          <p:cNvPr id="1134599" name="Text Box 7">
            <a:extLst>
              <a:ext uri="{FF2B5EF4-FFF2-40B4-BE49-F238E27FC236}">
                <a16:creationId xmlns:a16="http://schemas.microsoft.com/office/drawing/2014/main" id="{F419AA02-5817-203B-65D7-48E686C8DA60}"/>
              </a:ext>
            </a:extLst>
          </p:cNvPr>
          <p:cNvSpPr txBox="1">
            <a:spLocks noChangeArrowheads="1"/>
          </p:cNvSpPr>
          <p:nvPr/>
        </p:nvSpPr>
        <p:spPr bwMode="auto">
          <a:xfrm>
            <a:off x="1892300" y="2209801"/>
            <a:ext cx="8675688"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buFontTx/>
              <a:buChar char="•"/>
            </a:pPr>
            <a:r>
              <a:rPr lang="en-GB" altLang="en-US" sz="2000" b="1">
                <a:solidFill>
                  <a:srgbClr val="FFFFFF"/>
                </a:solidFill>
              </a:rPr>
              <a:t>FIXED ROUNDS Brass Stub Cased</a:t>
            </a:r>
          </a:p>
          <a:p>
            <a:pPr lvl="1" eaLnBrk="0" fontAlgn="base" hangingPunct="0">
              <a:spcBef>
                <a:spcPct val="0"/>
              </a:spcBef>
              <a:spcAft>
                <a:spcPct val="0"/>
              </a:spcAft>
              <a:buFontTx/>
              <a:buChar char="•"/>
            </a:pPr>
            <a:r>
              <a:rPr lang="en-GB" altLang="en-US" sz="2000">
                <a:solidFill>
                  <a:srgbClr val="FFCC66"/>
                </a:solidFill>
              </a:rPr>
              <a:t>Large cal Tk up to 120mm (low Pressure)</a:t>
            </a:r>
          </a:p>
        </p:txBody>
      </p:sp>
      <p:sp>
        <p:nvSpPr>
          <p:cNvPr id="1134600" name="Text Box 8">
            <a:extLst>
              <a:ext uri="{FF2B5EF4-FFF2-40B4-BE49-F238E27FC236}">
                <a16:creationId xmlns:a16="http://schemas.microsoft.com/office/drawing/2014/main" id="{8C3EF72E-293B-8339-6692-AA75D03380D4}"/>
              </a:ext>
            </a:extLst>
          </p:cNvPr>
          <p:cNvSpPr txBox="1">
            <a:spLocks noChangeArrowheads="1"/>
          </p:cNvSpPr>
          <p:nvPr/>
        </p:nvSpPr>
        <p:spPr bwMode="auto">
          <a:xfrm>
            <a:off x="1893889" y="2998789"/>
            <a:ext cx="8675687"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buFontTx/>
              <a:buChar char="•"/>
            </a:pPr>
            <a:r>
              <a:rPr lang="en-GB" altLang="en-US" sz="2000" b="1">
                <a:solidFill>
                  <a:srgbClr val="FFFFFF"/>
                </a:solidFill>
              </a:rPr>
              <a:t>FIXED ROUNDS  Steel Stub Cased</a:t>
            </a:r>
          </a:p>
          <a:p>
            <a:pPr lvl="1" eaLnBrk="0" fontAlgn="base" hangingPunct="0">
              <a:spcBef>
                <a:spcPct val="0"/>
              </a:spcBef>
              <a:spcAft>
                <a:spcPct val="0"/>
              </a:spcAft>
              <a:buFontTx/>
              <a:buChar char="•"/>
            </a:pPr>
            <a:r>
              <a:rPr lang="en-GB" altLang="en-US" sz="2000">
                <a:solidFill>
                  <a:srgbClr val="FFCC66"/>
                </a:solidFill>
              </a:rPr>
              <a:t>Large cal  Tk 105mm to 120mm (High Pressure) and 140mm</a:t>
            </a:r>
          </a:p>
        </p:txBody>
      </p:sp>
      <p:sp>
        <p:nvSpPr>
          <p:cNvPr id="1134601" name="Text Box 9">
            <a:extLst>
              <a:ext uri="{FF2B5EF4-FFF2-40B4-BE49-F238E27FC236}">
                <a16:creationId xmlns:a16="http://schemas.microsoft.com/office/drawing/2014/main" id="{5C914E1D-765D-FFD5-CF54-774C84834FD0}"/>
              </a:ext>
            </a:extLst>
          </p:cNvPr>
          <p:cNvSpPr txBox="1">
            <a:spLocks noChangeArrowheads="1"/>
          </p:cNvSpPr>
          <p:nvPr/>
        </p:nvSpPr>
        <p:spPr bwMode="auto">
          <a:xfrm>
            <a:off x="1882775" y="3825876"/>
            <a:ext cx="8675688"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buFontTx/>
              <a:buChar char="•"/>
            </a:pPr>
            <a:r>
              <a:rPr lang="en-GB" altLang="en-US" sz="2000" b="1">
                <a:solidFill>
                  <a:srgbClr val="FFFFFF"/>
                </a:solidFill>
              </a:rPr>
              <a:t>SEPARATELY LOADING Brass Cased</a:t>
            </a:r>
          </a:p>
          <a:p>
            <a:pPr lvl="1" eaLnBrk="0" fontAlgn="base" hangingPunct="0">
              <a:spcBef>
                <a:spcPct val="0"/>
              </a:spcBef>
              <a:spcAft>
                <a:spcPct val="0"/>
              </a:spcAft>
              <a:buFontTx/>
              <a:buChar char="•"/>
            </a:pPr>
            <a:r>
              <a:rPr lang="en-GB" altLang="en-US" sz="2000">
                <a:solidFill>
                  <a:srgbClr val="FFCC66"/>
                </a:solidFill>
              </a:rPr>
              <a:t>Large cal 105mm  Fd</a:t>
            </a:r>
          </a:p>
        </p:txBody>
      </p:sp>
      <p:sp>
        <p:nvSpPr>
          <p:cNvPr id="1134602" name="Text Box 10">
            <a:extLst>
              <a:ext uri="{FF2B5EF4-FFF2-40B4-BE49-F238E27FC236}">
                <a16:creationId xmlns:a16="http://schemas.microsoft.com/office/drawing/2014/main" id="{FABCBE8B-A107-469F-1A67-5BE85D4FD015}"/>
              </a:ext>
            </a:extLst>
          </p:cNvPr>
          <p:cNvSpPr txBox="1">
            <a:spLocks noChangeArrowheads="1"/>
          </p:cNvSpPr>
          <p:nvPr/>
        </p:nvSpPr>
        <p:spPr bwMode="auto">
          <a:xfrm>
            <a:off x="1897064" y="4627564"/>
            <a:ext cx="8675687"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buFontTx/>
              <a:buChar char="•"/>
            </a:pPr>
            <a:r>
              <a:rPr lang="en-GB" altLang="en-US" sz="2000" b="1">
                <a:solidFill>
                  <a:srgbClr val="FFFFFF"/>
                </a:solidFill>
              </a:rPr>
              <a:t>SEPARATELY LOADING Full combustible cased</a:t>
            </a:r>
          </a:p>
          <a:p>
            <a:pPr lvl="1" eaLnBrk="0" fontAlgn="base" hangingPunct="0">
              <a:spcBef>
                <a:spcPct val="0"/>
              </a:spcBef>
              <a:spcAft>
                <a:spcPct val="0"/>
              </a:spcAft>
              <a:buFontTx/>
              <a:buChar char="•"/>
            </a:pPr>
            <a:r>
              <a:rPr lang="en-GB" altLang="en-US" sz="2000">
                <a:solidFill>
                  <a:srgbClr val="FFCC66"/>
                </a:solidFill>
              </a:rPr>
              <a:t>Large cal 155mm  Fd: 120mm Tk (UK)</a:t>
            </a:r>
          </a:p>
        </p:txBody>
      </p:sp>
      <p:sp>
        <p:nvSpPr>
          <p:cNvPr id="1134603" name="Text Box 11">
            <a:extLst>
              <a:ext uri="{FF2B5EF4-FFF2-40B4-BE49-F238E27FC236}">
                <a16:creationId xmlns:a16="http://schemas.microsoft.com/office/drawing/2014/main" id="{155DFA0F-353A-D61E-1B4B-108C9AC6DD3B}"/>
              </a:ext>
            </a:extLst>
          </p:cNvPr>
          <p:cNvSpPr txBox="1">
            <a:spLocks noChangeArrowheads="1"/>
          </p:cNvSpPr>
          <p:nvPr/>
        </p:nvSpPr>
        <p:spPr bwMode="auto">
          <a:xfrm>
            <a:off x="1885950" y="5518151"/>
            <a:ext cx="8675688"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buFontTx/>
              <a:buChar char="•"/>
            </a:pPr>
            <a:r>
              <a:rPr lang="en-GB" altLang="en-US" sz="2000" b="1">
                <a:solidFill>
                  <a:srgbClr val="FFFFFF"/>
                </a:solidFill>
              </a:rPr>
              <a:t>SEPARATELY LOADING ‘Bag’  cased</a:t>
            </a:r>
          </a:p>
          <a:p>
            <a:pPr lvl="1" eaLnBrk="0" fontAlgn="base" hangingPunct="0">
              <a:spcBef>
                <a:spcPct val="0"/>
              </a:spcBef>
              <a:spcAft>
                <a:spcPct val="0"/>
              </a:spcAft>
              <a:buFontTx/>
              <a:buChar char="•"/>
            </a:pPr>
            <a:r>
              <a:rPr lang="en-GB" altLang="en-US" sz="2000">
                <a:solidFill>
                  <a:srgbClr val="FFCC66"/>
                </a:solidFill>
              </a:rPr>
              <a:t>Large cal 155mm  Fd: (US and UK ‘M’ and ‘L’ series)</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3459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3459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34600"/>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34601"/>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34602"/>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3460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4597" grpId="0"/>
      <p:bldP spid="1134599" grpId="0"/>
      <p:bldP spid="1134600" grpId="0"/>
      <p:bldP spid="1134601" grpId="0"/>
      <p:bldP spid="1134602" grpId="0"/>
      <p:bldP spid="1134603"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99D68C2F-FAF4-0B84-F68B-721DB52D4CE8}"/>
              </a:ext>
            </a:extLst>
          </p:cNvPr>
          <p:cNvSpPr>
            <a:spLocks noGrp="1" noChangeAspect="1" noChangeArrowheads="1"/>
          </p:cNvSpPr>
          <p:nvPr>
            <p:ph type="ctrTitle"/>
          </p:nvPr>
        </p:nvSpPr>
        <p:spPr>
          <a:xfrm>
            <a:off x="1566864" y="114300"/>
            <a:ext cx="3570287" cy="534988"/>
          </a:xfrm>
          <a:noFill/>
        </p:spPr>
        <p:txBody>
          <a:bodyPr anchor="ctr"/>
          <a:lstStyle/>
          <a:p>
            <a:pPr algn="l"/>
            <a:r>
              <a:rPr lang="en-GB" altLang="en-US" sz="2800"/>
              <a:t>Cartridge Cases</a:t>
            </a:r>
          </a:p>
        </p:txBody>
      </p:sp>
      <p:sp>
        <p:nvSpPr>
          <p:cNvPr id="32771" name="Text Box 4">
            <a:extLst>
              <a:ext uri="{FF2B5EF4-FFF2-40B4-BE49-F238E27FC236}">
                <a16:creationId xmlns:a16="http://schemas.microsoft.com/office/drawing/2014/main" id="{D9A85857-9347-20B8-FA51-8EC68402A9B4}"/>
              </a:ext>
            </a:extLst>
          </p:cNvPr>
          <p:cNvSpPr txBox="1">
            <a:spLocks noChangeArrowheads="1"/>
          </p:cNvSpPr>
          <p:nvPr/>
        </p:nvSpPr>
        <p:spPr bwMode="auto">
          <a:xfrm>
            <a:off x="1833563" y="852488"/>
            <a:ext cx="277336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400" b="1">
                <a:solidFill>
                  <a:srgbClr val="FFFFFF"/>
                </a:solidFill>
              </a:rPr>
              <a:t>The Gun Interface</a:t>
            </a:r>
          </a:p>
        </p:txBody>
      </p:sp>
      <p:sp>
        <p:nvSpPr>
          <p:cNvPr id="1135621" name="Text Box 5">
            <a:extLst>
              <a:ext uri="{FF2B5EF4-FFF2-40B4-BE49-F238E27FC236}">
                <a16:creationId xmlns:a16="http://schemas.microsoft.com/office/drawing/2014/main" id="{69F09125-23C8-4ABB-A39A-280238BD431E}"/>
              </a:ext>
            </a:extLst>
          </p:cNvPr>
          <p:cNvSpPr txBox="1">
            <a:spLocks noChangeArrowheads="1"/>
          </p:cNvSpPr>
          <p:nvPr/>
        </p:nvSpPr>
        <p:spPr bwMode="auto">
          <a:xfrm>
            <a:off x="2043114" y="1839914"/>
            <a:ext cx="8675687"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buFontTx/>
              <a:buChar char="•"/>
            </a:pPr>
            <a:r>
              <a:rPr lang="en-GB" altLang="en-US" sz="2000" b="1">
                <a:solidFill>
                  <a:srgbClr val="FFFFFF"/>
                </a:solidFill>
              </a:rPr>
              <a:t>SELF OBTURATING GUNS</a:t>
            </a:r>
            <a:br>
              <a:rPr lang="en-GB" altLang="en-US" sz="2000" b="1">
                <a:solidFill>
                  <a:srgbClr val="FFFFFF"/>
                </a:solidFill>
              </a:rPr>
            </a:br>
            <a:endParaRPr lang="en-GB" altLang="en-US" sz="2000" b="1">
              <a:solidFill>
                <a:srgbClr val="FFFFFF"/>
              </a:solidFill>
            </a:endParaRPr>
          </a:p>
          <a:p>
            <a:pPr eaLnBrk="0" fontAlgn="base" hangingPunct="0">
              <a:spcBef>
                <a:spcPct val="0"/>
              </a:spcBef>
              <a:spcAft>
                <a:spcPct val="0"/>
              </a:spcAft>
              <a:buFontTx/>
              <a:buChar char="•"/>
            </a:pPr>
            <a:r>
              <a:rPr lang="en-GB" altLang="en-US" sz="2000">
                <a:solidFill>
                  <a:srgbClr val="FFFFFF"/>
                </a:solidFill>
              </a:rPr>
              <a:t>Separately Loading Ammunition </a:t>
            </a:r>
          </a:p>
          <a:p>
            <a:pPr eaLnBrk="0" fontAlgn="base" hangingPunct="0">
              <a:spcBef>
                <a:spcPct val="0"/>
              </a:spcBef>
              <a:spcAft>
                <a:spcPct val="0"/>
              </a:spcAft>
              <a:buFontTx/>
              <a:buChar char="•"/>
            </a:pPr>
            <a:r>
              <a:rPr lang="en-GB" altLang="en-US" sz="2000">
                <a:solidFill>
                  <a:srgbClr val="FFFFFF"/>
                </a:solidFill>
              </a:rPr>
              <a:t>Combustible cased or bag charges</a:t>
            </a:r>
          </a:p>
        </p:txBody>
      </p:sp>
      <p:grpSp>
        <p:nvGrpSpPr>
          <p:cNvPr id="1135627" name="Group 11">
            <a:extLst>
              <a:ext uri="{FF2B5EF4-FFF2-40B4-BE49-F238E27FC236}">
                <a16:creationId xmlns:a16="http://schemas.microsoft.com/office/drawing/2014/main" id="{F2EB8042-C6BC-E2D9-1E0C-4A1D65203AD5}"/>
              </a:ext>
            </a:extLst>
          </p:cNvPr>
          <p:cNvGrpSpPr>
            <a:grpSpLocks/>
          </p:cNvGrpSpPr>
          <p:nvPr/>
        </p:nvGrpSpPr>
        <p:grpSpPr bwMode="auto">
          <a:xfrm>
            <a:off x="1914525" y="3544888"/>
            <a:ext cx="8445500" cy="2362200"/>
            <a:chOff x="336" y="919"/>
            <a:chExt cx="5320" cy="1488"/>
          </a:xfrm>
        </p:grpSpPr>
        <p:grpSp>
          <p:nvGrpSpPr>
            <p:cNvPr id="32774" name="Group 12">
              <a:extLst>
                <a:ext uri="{FF2B5EF4-FFF2-40B4-BE49-F238E27FC236}">
                  <a16:creationId xmlns:a16="http://schemas.microsoft.com/office/drawing/2014/main" id="{F32682DC-82D1-4ABE-1CD2-863705F3E599}"/>
                </a:ext>
              </a:extLst>
            </p:cNvPr>
            <p:cNvGrpSpPr>
              <a:grpSpLocks/>
            </p:cNvGrpSpPr>
            <p:nvPr/>
          </p:nvGrpSpPr>
          <p:grpSpPr bwMode="auto">
            <a:xfrm>
              <a:off x="403" y="1167"/>
              <a:ext cx="5253" cy="1240"/>
              <a:chOff x="403" y="1167"/>
              <a:chExt cx="5253" cy="1240"/>
            </a:xfrm>
          </p:grpSpPr>
          <p:sp>
            <p:nvSpPr>
              <p:cNvPr id="32776" name="Freeform 13">
                <a:extLst>
                  <a:ext uri="{FF2B5EF4-FFF2-40B4-BE49-F238E27FC236}">
                    <a16:creationId xmlns:a16="http://schemas.microsoft.com/office/drawing/2014/main" id="{1439F37A-C5FE-5986-EB76-91A8EFFCD114}"/>
                  </a:ext>
                </a:extLst>
              </p:cNvPr>
              <p:cNvSpPr>
                <a:spLocks noChangeAspect="1"/>
              </p:cNvSpPr>
              <p:nvPr/>
            </p:nvSpPr>
            <p:spPr bwMode="auto">
              <a:xfrm>
                <a:off x="403" y="1167"/>
                <a:ext cx="804" cy="1240"/>
              </a:xfrm>
              <a:custGeom>
                <a:avLst/>
                <a:gdLst>
                  <a:gd name="T0" fmla="*/ 0 w 528"/>
                  <a:gd name="T1" fmla="*/ 14255 h 480"/>
                  <a:gd name="T2" fmla="*/ 6581 w 528"/>
                  <a:gd name="T3" fmla="*/ 0 h 480"/>
                  <a:gd name="T4" fmla="*/ 6581 w 528"/>
                  <a:gd name="T5" fmla="*/ 142649 h 480"/>
                  <a:gd name="T6" fmla="*/ 1791 w 528"/>
                  <a:gd name="T7" fmla="*/ 142649 h 480"/>
                  <a:gd name="T8" fmla="*/ 0 w 528"/>
                  <a:gd name="T9" fmla="*/ 114145 h 480"/>
                  <a:gd name="T10" fmla="*/ 0 w 528"/>
                  <a:gd name="T11" fmla="*/ 14255 h 48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28" h="480">
                    <a:moveTo>
                      <a:pt x="0" y="48"/>
                    </a:moveTo>
                    <a:lnTo>
                      <a:pt x="528" y="0"/>
                    </a:lnTo>
                    <a:lnTo>
                      <a:pt x="528" y="480"/>
                    </a:lnTo>
                    <a:lnTo>
                      <a:pt x="144" y="480"/>
                    </a:lnTo>
                    <a:lnTo>
                      <a:pt x="0" y="384"/>
                    </a:lnTo>
                    <a:lnTo>
                      <a:pt x="0" y="48"/>
                    </a:lnTo>
                    <a:close/>
                  </a:path>
                </a:pathLst>
              </a:custGeom>
              <a:solidFill>
                <a:srgbClr val="969696">
                  <a:alpha val="50195"/>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777" name="Rectangle 14">
                <a:extLst>
                  <a:ext uri="{FF2B5EF4-FFF2-40B4-BE49-F238E27FC236}">
                    <a16:creationId xmlns:a16="http://schemas.microsoft.com/office/drawing/2014/main" id="{630359A8-6449-B1B3-4CCB-8020D04F6DF6}"/>
                  </a:ext>
                </a:extLst>
              </p:cNvPr>
              <p:cNvSpPr>
                <a:spLocks noChangeAspect="1" noChangeArrowheads="1"/>
              </p:cNvSpPr>
              <p:nvPr/>
            </p:nvSpPr>
            <p:spPr bwMode="auto">
              <a:xfrm>
                <a:off x="1207" y="1250"/>
                <a:ext cx="2014" cy="1074"/>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778" name="Oval 15">
                <a:extLst>
                  <a:ext uri="{FF2B5EF4-FFF2-40B4-BE49-F238E27FC236}">
                    <a16:creationId xmlns:a16="http://schemas.microsoft.com/office/drawing/2014/main" id="{21CEFF75-690B-2109-BFC5-236133DEEF0E}"/>
                  </a:ext>
                </a:extLst>
              </p:cNvPr>
              <p:cNvSpPr>
                <a:spLocks noChangeAspect="1" noChangeArrowheads="1"/>
              </p:cNvSpPr>
              <p:nvPr/>
            </p:nvSpPr>
            <p:spPr bwMode="auto">
              <a:xfrm>
                <a:off x="2950" y="1662"/>
                <a:ext cx="201" cy="249"/>
              </a:xfrm>
              <a:prstGeom prst="ellipse">
                <a:avLst/>
              </a:prstGeom>
              <a:solidFill>
                <a:srgbClr val="969696">
                  <a:alpha val="50195"/>
                </a:srgbClr>
              </a:solidFill>
              <a:ln>
                <a:noFill/>
              </a:ln>
              <a:effectLst/>
              <a:extLst>
                <a:ext uri="{91240B29-F687-4F45-9708-019B960494DF}">
                  <a14:hiddenLine xmlns:a14="http://schemas.microsoft.com/office/drawing/2010/main" w="9525">
                    <a:solidFill>
                      <a:srgbClr val="969696"/>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779" name="Rectangle 16">
                <a:extLst>
                  <a:ext uri="{FF2B5EF4-FFF2-40B4-BE49-F238E27FC236}">
                    <a16:creationId xmlns:a16="http://schemas.microsoft.com/office/drawing/2014/main" id="{7D81944B-38D4-A7C8-44F1-95762AF04810}"/>
                  </a:ext>
                </a:extLst>
              </p:cNvPr>
              <p:cNvSpPr>
                <a:spLocks noChangeAspect="1" noChangeArrowheads="1"/>
              </p:cNvSpPr>
              <p:nvPr/>
            </p:nvSpPr>
            <p:spPr bwMode="auto">
              <a:xfrm>
                <a:off x="1408" y="1167"/>
                <a:ext cx="938" cy="33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780" name="Rectangle 17">
                <a:extLst>
                  <a:ext uri="{FF2B5EF4-FFF2-40B4-BE49-F238E27FC236}">
                    <a16:creationId xmlns:a16="http://schemas.microsoft.com/office/drawing/2014/main" id="{E3F7F640-DBE9-A8FA-6D03-C63E94D0B3D8}"/>
                  </a:ext>
                </a:extLst>
              </p:cNvPr>
              <p:cNvSpPr>
                <a:spLocks noChangeAspect="1" noChangeArrowheads="1"/>
              </p:cNvSpPr>
              <p:nvPr/>
            </p:nvSpPr>
            <p:spPr bwMode="auto">
              <a:xfrm>
                <a:off x="1207" y="1167"/>
                <a:ext cx="134" cy="33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781" name="Rectangle 18">
                <a:extLst>
                  <a:ext uri="{FF2B5EF4-FFF2-40B4-BE49-F238E27FC236}">
                    <a16:creationId xmlns:a16="http://schemas.microsoft.com/office/drawing/2014/main" id="{BE632D29-6CF4-598A-8E33-229A4C879A23}"/>
                  </a:ext>
                </a:extLst>
              </p:cNvPr>
              <p:cNvSpPr>
                <a:spLocks noChangeAspect="1" noChangeArrowheads="1"/>
              </p:cNvSpPr>
              <p:nvPr/>
            </p:nvSpPr>
            <p:spPr bwMode="auto">
              <a:xfrm>
                <a:off x="1341" y="1250"/>
                <a:ext cx="67" cy="164"/>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nvGrpSpPr>
              <p:cNvPr id="32782" name="Group 19">
                <a:extLst>
                  <a:ext uri="{FF2B5EF4-FFF2-40B4-BE49-F238E27FC236}">
                    <a16:creationId xmlns:a16="http://schemas.microsoft.com/office/drawing/2014/main" id="{F6AC179E-E9A0-C634-F924-E7CE929BEE26}"/>
                  </a:ext>
                </a:extLst>
              </p:cNvPr>
              <p:cNvGrpSpPr>
                <a:grpSpLocks noChangeAspect="1"/>
              </p:cNvGrpSpPr>
              <p:nvPr/>
            </p:nvGrpSpPr>
            <p:grpSpPr bwMode="auto">
              <a:xfrm flipH="1">
                <a:off x="1207" y="2077"/>
                <a:ext cx="1139" cy="330"/>
                <a:chOff x="960" y="2016"/>
                <a:chExt cx="816" cy="192"/>
              </a:xfrm>
            </p:grpSpPr>
            <p:sp>
              <p:nvSpPr>
                <p:cNvPr id="32827" name="Rectangle 20">
                  <a:extLst>
                    <a:ext uri="{FF2B5EF4-FFF2-40B4-BE49-F238E27FC236}">
                      <a16:creationId xmlns:a16="http://schemas.microsoft.com/office/drawing/2014/main" id="{35ABDC67-6C7D-01FB-07D2-833B2D247B42}"/>
                    </a:ext>
                  </a:extLst>
                </p:cNvPr>
                <p:cNvSpPr>
                  <a:spLocks noChangeAspect="1" noChangeArrowheads="1"/>
                </p:cNvSpPr>
                <p:nvPr/>
              </p:nvSpPr>
              <p:spPr bwMode="auto">
                <a:xfrm>
                  <a:off x="1104" y="2016"/>
                  <a:ext cx="672" cy="192"/>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828" name="Rectangle 21">
                  <a:extLst>
                    <a:ext uri="{FF2B5EF4-FFF2-40B4-BE49-F238E27FC236}">
                      <a16:creationId xmlns:a16="http://schemas.microsoft.com/office/drawing/2014/main" id="{6C27B88A-F28C-5973-F180-F9626C54790A}"/>
                    </a:ext>
                  </a:extLst>
                </p:cNvPr>
                <p:cNvSpPr>
                  <a:spLocks noChangeAspect="1" noChangeArrowheads="1"/>
                </p:cNvSpPr>
                <p:nvPr/>
              </p:nvSpPr>
              <p:spPr bwMode="auto">
                <a:xfrm>
                  <a:off x="960" y="2016"/>
                  <a:ext cx="96" cy="192"/>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829" name="Rectangle 22">
                  <a:extLst>
                    <a:ext uri="{FF2B5EF4-FFF2-40B4-BE49-F238E27FC236}">
                      <a16:creationId xmlns:a16="http://schemas.microsoft.com/office/drawing/2014/main" id="{04CEE6D9-F90C-014E-8169-D5722AA13E7B}"/>
                    </a:ext>
                  </a:extLst>
                </p:cNvPr>
                <p:cNvSpPr>
                  <a:spLocks noChangeAspect="1" noChangeArrowheads="1"/>
                </p:cNvSpPr>
                <p:nvPr/>
              </p:nvSpPr>
              <p:spPr bwMode="auto">
                <a:xfrm>
                  <a:off x="1056" y="2064"/>
                  <a:ext cx="48" cy="96"/>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
            <p:nvSpPr>
              <p:cNvPr id="32783" name="Rectangle 23">
                <a:extLst>
                  <a:ext uri="{FF2B5EF4-FFF2-40B4-BE49-F238E27FC236}">
                    <a16:creationId xmlns:a16="http://schemas.microsoft.com/office/drawing/2014/main" id="{C46A5384-C00C-9464-37D0-2D112DD6FD47}"/>
                  </a:ext>
                </a:extLst>
              </p:cNvPr>
              <p:cNvSpPr>
                <a:spLocks noChangeArrowheads="1"/>
              </p:cNvSpPr>
              <p:nvPr/>
            </p:nvSpPr>
            <p:spPr bwMode="auto">
              <a:xfrm>
                <a:off x="2803" y="1556"/>
                <a:ext cx="2845" cy="4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784" name="Rectangle 24">
                <a:extLst>
                  <a:ext uri="{FF2B5EF4-FFF2-40B4-BE49-F238E27FC236}">
                    <a16:creationId xmlns:a16="http://schemas.microsoft.com/office/drawing/2014/main" id="{F588F599-C148-A416-354B-022D6B1FFC11}"/>
                  </a:ext>
                </a:extLst>
              </p:cNvPr>
              <p:cNvSpPr>
                <a:spLocks noChangeArrowheads="1"/>
              </p:cNvSpPr>
              <p:nvPr/>
            </p:nvSpPr>
            <p:spPr bwMode="auto">
              <a:xfrm>
                <a:off x="2356" y="1556"/>
                <a:ext cx="437" cy="4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785" name="Rectangle 25">
                <a:extLst>
                  <a:ext uri="{FF2B5EF4-FFF2-40B4-BE49-F238E27FC236}">
                    <a16:creationId xmlns:a16="http://schemas.microsoft.com/office/drawing/2014/main" id="{876900D1-89BD-034F-2AC9-A28D3FDCB56C}"/>
                  </a:ext>
                </a:extLst>
              </p:cNvPr>
              <p:cNvSpPr>
                <a:spLocks noChangeArrowheads="1"/>
              </p:cNvSpPr>
              <p:nvPr/>
            </p:nvSpPr>
            <p:spPr bwMode="auto">
              <a:xfrm>
                <a:off x="1177" y="1577"/>
                <a:ext cx="1169" cy="424"/>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786" name="Rectangle 26">
                <a:extLst>
                  <a:ext uri="{FF2B5EF4-FFF2-40B4-BE49-F238E27FC236}">
                    <a16:creationId xmlns:a16="http://schemas.microsoft.com/office/drawing/2014/main" id="{7DCE0B4C-A5BA-B31A-71EC-CA0B140EF898}"/>
                  </a:ext>
                </a:extLst>
              </p:cNvPr>
              <p:cNvSpPr>
                <a:spLocks noChangeAspect="1" noChangeArrowheads="1"/>
              </p:cNvSpPr>
              <p:nvPr/>
            </p:nvSpPr>
            <p:spPr bwMode="auto">
              <a:xfrm>
                <a:off x="905" y="1405"/>
                <a:ext cx="302" cy="753"/>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787" name="Freeform 27">
                <a:extLst>
                  <a:ext uri="{FF2B5EF4-FFF2-40B4-BE49-F238E27FC236}">
                    <a16:creationId xmlns:a16="http://schemas.microsoft.com/office/drawing/2014/main" id="{1F04260E-AA6E-0616-D109-134C3CDAD3FC}"/>
                  </a:ext>
                </a:extLst>
              </p:cNvPr>
              <p:cNvSpPr>
                <a:spLocks noChangeAspect="1"/>
              </p:cNvSpPr>
              <p:nvPr/>
            </p:nvSpPr>
            <p:spPr bwMode="auto">
              <a:xfrm>
                <a:off x="1207" y="1911"/>
                <a:ext cx="4449" cy="247"/>
              </a:xfrm>
              <a:custGeom>
                <a:avLst/>
                <a:gdLst>
                  <a:gd name="T0" fmla="*/ 0 w 2660"/>
                  <a:gd name="T1" fmla="*/ 5257 h 134"/>
                  <a:gd name="T2" fmla="*/ 26528 w 2660"/>
                  <a:gd name="T3" fmla="*/ 5257 h 134"/>
                  <a:gd name="T4" fmla="*/ 37407 w 2660"/>
                  <a:gd name="T5" fmla="*/ 3207 h 134"/>
                  <a:gd name="T6" fmla="*/ 58228 w 2660"/>
                  <a:gd name="T7" fmla="*/ 3207 h 134"/>
                  <a:gd name="T8" fmla="*/ 58166 w 2660"/>
                  <a:gd name="T9" fmla="*/ 0 h 134"/>
                  <a:gd name="T10" fmla="*/ 18492 w 2660"/>
                  <a:gd name="T11" fmla="*/ 326 h 134"/>
                  <a:gd name="T12" fmla="*/ 15339 w 2660"/>
                  <a:gd name="T13" fmla="*/ 1338 h 134"/>
                  <a:gd name="T14" fmla="*/ 0 w 2660"/>
                  <a:gd name="T15" fmla="*/ 1338 h 134"/>
                  <a:gd name="T16" fmla="*/ 0 w 2660"/>
                  <a:gd name="T17" fmla="*/ 5257 h 13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660" h="134">
                    <a:moveTo>
                      <a:pt x="0" y="134"/>
                    </a:moveTo>
                    <a:lnTo>
                      <a:pt x="1212" y="134"/>
                    </a:lnTo>
                    <a:lnTo>
                      <a:pt x="1709" y="82"/>
                    </a:lnTo>
                    <a:lnTo>
                      <a:pt x="2660" y="82"/>
                    </a:lnTo>
                    <a:lnTo>
                      <a:pt x="2657" y="0"/>
                    </a:lnTo>
                    <a:lnTo>
                      <a:pt x="845" y="8"/>
                    </a:lnTo>
                    <a:lnTo>
                      <a:pt x="701" y="34"/>
                    </a:lnTo>
                    <a:lnTo>
                      <a:pt x="0" y="34"/>
                    </a:lnTo>
                    <a:lnTo>
                      <a:pt x="0" y="134"/>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32788" name="Group 28">
                <a:extLst>
                  <a:ext uri="{FF2B5EF4-FFF2-40B4-BE49-F238E27FC236}">
                    <a16:creationId xmlns:a16="http://schemas.microsoft.com/office/drawing/2014/main" id="{3AC4CA7D-5E0E-E7AB-1860-398368F33665}"/>
                  </a:ext>
                </a:extLst>
              </p:cNvPr>
              <p:cNvGrpSpPr>
                <a:grpSpLocks/>
              </p:cNvGrpSpPr>
              <p:nvPr/>
            </p:nvGrpSpPr>
            <p:grpSpPr bwMode="auto">
              <a:xfrm>
                <a:off x="915" y="1591"/>
                <a:ext cx="341" cy="373"/>
                <a:chOff x="851" y="3292"/>
                <a:chExt cx="184" cy="163"/>
              </a:xfrm>
            </p:grpSpPr>
            <p:sp>
              <p:nvSpPr>
                <p:cNvPr id="32821" name="AutoShape 29">
                  <a:extLst>
                    <a:ext uri="{FF2B5EF4-FFF2-40B4-BE49-F238E27FC236}">
                      <a16:creationId xmlns:a16="http://schemas.microsoft.com/office/drawing/2014/main" id="{0EBE010F-5760-7026-0FD7-216848E48E76}"/>
                    </a:ext>
                  </a:extLst>
                </p:cNvPr>
                <p:cNvSpPr>
                  <a:spLocks noChangeAspect="1" noChangeArrowheads="1"/>
                </p:cNvSpPr>
                <p:nvPr/>
              </p:nvSpPr>
              <p:spPr bwMode="auto">
                <a:xfrm>
                  <a:off x="851" y="3311"/>
                  <a:ext cx="137" cy="112"/>
                </a:xfrm>
                <a:prstGeom prst="roundRect">
                  <a:avLst>
                    <a:gd name="adj" fmla="val 16667"/>
                  </a:avLst>
                </a:prstGeom>
                <a:solidFill>
                  <a:srgbClr val="292929"/>
                </a:soli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822" name="Rectangle 30">
                  <a:extLst>
                    <a:ext uri="{FF2B5EF4-FFF2-40B4-BE49-F238E27FC236}">
                      <a16:creationId xmlns:a16="http://schemas.microsoft.com/office/drawing/2014/main" id="{5596541F-925B-A82C-5E19-B675F666A588}"/>
                    </a:ext>
                  </a:extLst>
                </p:cNvPr>
                <p:cNvSpPr>
                  <a:spLocks noChangeArrowheads="1"/>
                </p:cNvSpPr>
                <p:nvPr/>
              </p:nvSpPr>
              <p:spPr bwMode="auto">
                <a:xfrm flipH="1">
                  <a:off x="968" y="3292"/>
                  <a:ext cx="41" cy="163"/>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823" name="Oval 31">
                  <a:extLst>
                    <a:ext uri="{FF2B5EF4-FFF2-40B4-BE49-F238E27FC236}">
                      <a16:creationId xmlns:a16="http://schemas.microsoft.com/office/drawing/2014/main" id="{28D762DD-EE5F-BB64-F037-EEA31CB04040}"/>
                    </a:ext>
                  </a:extLst>
                </p:cNvPr>
                <p:cNvSpPr>
                  <a:spLocks noChangeArrowheads="1"/>
                </p:cNvSpPr>
                <p:nvPr/>
              </p:nvSpPr>
              <p:spPr bwMode="auto">
                <a:xfrm>
                  <a:off x="992" y="3292"/>
                  <a:ext cx="42" cy="161"/>
                </a:xfrm>
                <a:prstGeom prst="ellipse">
                  <a:avLst/>
                </a:prstGeom>
                <a:solidFill>
                  <a:srgbClr val="C0C0C0"/>
                </a:solidFill>
                <a:ln>
                  <a:noFill/>
                </a:ln>
                <a:effectLst/>
                <a:extLst>
                  <a:ext uri="{91240B29-F687-4F45-9708-019B960494DF}">
                    <a14:hiddenLine xmlns:a14="http://schemas.microsoft.com/office/drawing/2010/main" w="6350">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824" name="Freeform 32">
                  <a:extLst>
                    <a:ext uri="{FF2B5EF4-FFF2-40B4-BE49-F238E27FC236}">
                      <a16:creationId xmlns:a16="http://schemas.microsoft.com/office/drawing/2014/main" id="{4D0BC1A2-3767-0D09-F312-FC90AE2FA6CD}"/>
                    </a:ext>
                  </a:extLst>
                </p:cNvPr>
                <p:cNvSpPr>
                  <a:spLocks/>
                </p:cNvSpPr>
                <p:nvPr/>
              </p:nvSpPr>
              <p:spPr bwMode="auto">
                <a:xfrm>
                  <a:off x="901" y="3364"/>
                  <a:ext cx="89" cy="6"/>
                </a:xfrm>
                <a:custGeom>
                  <a:avLst/>
                  <a:gdLst>
                    <a:gd name="T0" fmla="*/ 0 w 101"/>
                    <a:gd name="T1" fmla="*/ 0 h 7"/>
                    <a:gd name="T2" fmla="*/ 48 w 101"/>
                    <a:gd name="T3" fmla="*/ 0 h 7"/>
                    <a:gd name="T4" fmla="*/ 47 w 101"/>
                    <a:gd name="T5" fmla="*/ 3 h 7"/>
                    <a:gd name="T6" fmla="*/ 0 w 101"/>
                    <a:gd name="T7" fmla="*/ 3 h 7"/>
                    <a:gd name="T8" fmla="*/ 0 w 101"/>
                    <a:gd name="T9" fmla="*/ 0 h 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1" h="7">
                      <a:moveTo>
                        <a:pt x="0" y="0"/>
                      </a:moveTo>
                      <a:lnTo>
                        <a:pt x="101" y="0"/>
                      </a:lnTo>
                      <a:lnTo>
                        <a:pt x="99" y="7"/>
                      </a:lnTo>
                      <a:lnTo>
                        <a:pt x="0" y="7"/>
                      </a:lnTo>
                      <a:lnTo>
                        <a:pt x="0" y="0"/>
                      </a:lnTo>
                      <a:close/>
                    </a:path>
                  </a:pathLst>
                </a:custGeom>
                <a:gradFill rotWithShape="0">
                  <a:gsLst>
                    <a:gs pos="0">
                      <a:srgbClr val="C0C0C0"/>
                    </a:gs>
                    <a:gs pos="50000">
                      <a:srgbClr val="595959"/>
                    </a:gs>
                    <a:gs pos="100000">
                      <a:srgbClr val="C0C0C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25" name="Freeform 33">
                  <a:extLst>
                    <a:ext uri="{FF2B5EF4-FFF2-40B4-BE49-F238E27FC236}">
                      <a16:creationId xmlns:a16="http://schemas.microsoft.com/office/drawing/2014/main" id="{316ADB26-9651-91A0-42B8-FDBA5250DA87}"/>
                    </a:ext>
                  </a:extLst>
                </p:cNvPr>
                <p:cNvSpPr>
                  <a:spLocks/>
                </p:cNvSpPr>
                <p:nvPr/>
              </p:nvSpPr>
              <p:spPr bwMode="auto">
                <a:xfrm>
                  <a:off x="989" y="3365"/>
                  <a:ext cx="46" cy="22"/>
                </a:xfrm>
                <a:custGeom>
                  <a:avLst/>
                  <a:gdLst>
                    <a:gd name="T0" fmla="*/ 3 w 53"/>
                    <a:gd name="T1" fmla="*/ 0 h 26"/>
                    <a:gd name="T2" fmla="*/ 23 w 53"/>
                    <a:gd name="T3" fmla="*/ 7 h 26"/>
                    <a:gd name="T4" fmla="*/ 21 w 53"/>
                    <a:gd name="T5" fmla="*/ 10 h 26"/>
                    <a:gd name="T6" fmla="*/ 0 w 53"/>
                    <a:gd name="T7" fmla="*/ 3 h 26"/>
                    <a:gd name="T8" fmla="*/ 3 w 53"/>
                    <a:gd name="T9" fmla="*/ 0 h 2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3" h="26">
                      <a:moveTo>
                        <a:pt x="3" y="0"/>
                      </a:moveTo>
                      <a:lnTo>
                        <a:pt x="53" y="20"/>
                      </a:lnTo>
                      <a:lnTo>
                        <a:pt x="50" y="26"/>
                      </a:lnTo>
                      <a:lnTo>
                        <a:pt x="0" y="6"/>
                      </a:lnTo>
                      <a:lnTo>
                        <a:pt x="3" y="0"/>
                      </a:lnTo>
                      <a:close/>
                    </a:path>
                  </a:pathLst>
                </a:custGeom>
                <a:gradFill rotWithShape="0">
                  <a:gsLst>
                    <a:gs pos="0">
                      <a:srgbClr val="C0C0C0"/>
                    </a:gs>
                    <a:gs pos="50000">
                      <a:srgbClr val="595959"/>
                    </a:gs>
                    <a:gs pos="100000">
                      <a:srgbClr val="C0C0C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26" name="Freeform 34">
                  <a:extLst>
                    <a:ext uri="{FF2B5EF4-FFF2-40B4-BE49-F238E27FC236}">
                      <a16:creationId xmlns:a16="http://schemas.microsoft.com/office/drawing/2014/main" id="{C8DA7C08-8A62-AD30-0669-2CD80CC25A1D}"/>
                    </a:ext>
                  </a:extLst>
                </p:cNvPr>
                <p:cNvSpPr>
                  <a:spLocks/>
                </p:cNvSpPr>
                <p:nvPr/>
              </p:nvSpPr>
              <p:spPr bwMode="auto">
                <a:xfrm flipH="1" flipV="1">
                  <a:off x="852" y="3354"/>
                  <a:ext cx="92" cy="27"/>
                </a:xfrm>
                <a:custGeom>
                  <a:avLst/>
                  <a:gdLst>
                    <a:gd name="T0" fmla="*/ 0 w 298"/>
                    <a:gd name="T1" fmla="*/ 0 h 80"/>
                    <a:gd name="T2" fmla="*/ 0 w 298"/>
                    <a:gd name="T3" fmla="*/ 0 h 80"/>
                    <a:gd name="T4" fmla="*/ 0 w 298"/>
                    <a:gd name="T5" fmla="*/ 0 h 80"/>
                    <a:gd name="T6" fmla="*/ 0 w 298"/>
                    <a:gd name="T7" fmla="*/ 0 h 80"/>
                    <a:gd name="T8" fmla="*/ 0 w 298"/>
                    <a:gd name="T9" fmla="*/ 0 h 80"/>
                    <a:gd name="T10" fmla="*/ 0 w 298"/>
                    <a:gd name="T11" fmla="*/ 0 h 80"/>
                    <a:gd name="T12" fmla="*/ 0 w 298"/>
                    <a:gd name="T13" fmla="*/ 0 h 80"/>
                    <a:gd name="T14" fmla="*/ 0 w 298"/>
                    <a:gd name="T15" fmla="*/ 0 h 80"/>
                    <a:gd name="T16" fmla="*/ 0 w 298"/>
                    <a:gd name="T17" fmla="*/ 0 h 80"/>
                    <a:gd name="T18" fmla="*/ 0 w 298"/>
                    <a:gd name="T19" fmla="*/ 0 h 8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98" h="80">
                      <a:moveTo>
                        <a:pt x="0" y="17"/>
                      </a:moveTo>
                      <a:lnTo>
                        <a:pt x="0" y="66"/>
                      </a:lnTo>
                      <a:lnTo>
                        <a:pt x="21" y="66"/>
                      </a:lnTo>
                      <a:lnTo>
                        <a:pt x="51" y="74"/>
                      </a:lnTo>
                      <a:lnTo>
                        <a:pt x="298" y="80"/>
                      </a:lnTo>
                      <a:lnTo>
                        <a:pt x="298" y="2"/>
                      </a:lnTo>
                      <a:lnTo>
                        <a:pt x="244" y="0"/>
                      </a:lnTo>
                      <a:lnTo>
                        <a:pt x="51" y="12"/>
                      </a:lnTo>
                      <a:lnTo>
                        <a:pt x="22" y="20"/>
                      </a:lnTo>
                      <a:lnTo>
                        <a:pt x="0" y="17"/>
                      </a:lnTo>
                      <a:close/>
                    </a:path>
                  </a:pathLst>
                </a:custGeom>
                <a:gradFill rotWithShape="0">
                  <a:gsLst>
                    <a:gs pos="0">
                      <a:srgbClr val="C0C0C0"/>
                    </a:gs>
                    <a:gs pos="50000">
                      <a:srgbClr val="595959"/>
                    </a:gs>
                    <a:gs pos="100000">
                      <a:srgbClr val="C0C0C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32789" name="Rectangle 35">
                <a:extLst>
                  <a:ext uri="{FF2B5EF4-FFF2-40B4-BE49-F238E27FC236}">
                    <a16:creationId xmlns:a16="http://schemas.microsoft.com/office/drawing/2014/main" id="{8EE17D08-7F20-11B3-2F87-1C526FC1C425}"/>
                  </a:ext>
                </a:extLst>
              </p:cNvPr>
              <p:cNvSpPr>
                <a:spLocks noChangeArrowheads="1"/>
              </p:cNvSpPr>
              <p:nvPr/>
            </p:nvSpPr>
            <p:spPr bwMode="auto">
              <a:xfrm>
                <a:off x="686" y="1411"/>
                <a:ext cx="217" cy="747"/>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nvGrpSpPr>
              <p:cNvPr id="32790" name="Group 36">
                <a:extLst>
                  <a:ext uri="{FF2B5EF4-FFF2-40B4-BE49-F238E27FC236}">
                    <a16:creationId xmlns:a16="http://schemas.microsoft.com/office/drawing/2014/main" id="{E01EF05D-F62A-A2C4-C6B7-BBE7040E3A9E}"/>
                  </a:ext>
                </a:extLst>
              </p:cNvPr>
              <p:cNvGrpSpPr>
                <a:grpSpLocks noChangeAspect="1"/>
              </p:cNvGrpSpPr>
              <p:nvPr/>
            </p:nvGrpSpPr>
            <p:grpSpPr bwMode="auto">
              <a:xfrm flipH="1">
                <a:off x="2321" y="1635"/>
                <a:ext cx="885" cy="289"/>
                <a:chOff x="336" y="2456"/>
                <a:chExt cx="1843" cy="461"/>
              </a:xfrm>
            </p:grpSpPr>
            <p:sp>
              <p:nvSpPr>
                <p:cNvPr id="32796" name="Freeform 37">
                  <a:extLst>
                    <a:ext uri="{FF2B5EF4-FFF2-40B4-BE49-F238E27FC236}">
                      <a16:creationId xmlns:a16="http://schemas.microsoft.com/office/drawing/2014/main" id="{ADB62DAB-341A-549C-316F-3498120F3735}"/>
                    </a:ext>
                  </a:extLst>
                </p:cNvPr>
                <p:cNvSpPr>
                  <a:spLocks noChangeAspect="1"/>
                </p:cNvSpPr>
                <p:nvPr/>
              </p:nvSpPr>
              <p:spPr bwMode="auto">
                <a:xfrm>
                  <a:off x="336" y="2645"/>
                  <a:ext cx="1681" cy="81"/>
                </a:xfrm>
                <a:custGeom>
                  <a:avLst/>
                  <a:gdLst>
                    <a:gd name="T0" fmla="*/ 0 w 2278"/>
                    <a:gd name="T1" fmla="*/ 8 h 113"/>
                    <a:gd name="T2" fmla="*/ 5 w 2278"/>
                    <a:gd name="T3" fmla="*/ 8 h 113"/>
                    <a:gd name="T4" fmla="*/ 10 w 2278"/>
                    <a:gd name="T5" fmla="*/ 10 h 113"/>
                    <a:gd name="T6" fmla="*/ 15 w 2278"/>
                    <a:gd name="T7" fmla="*/ 10 h 113"/>
                    <a:gd name="T8" fmla="*/ 20 w 2278"/>
                    <a:gd name="T9" fmla="*/ 11 h 113"/>
                    <a:gd name="T10" fmla="*/ 25 w 2278"/>
                    <a:gd name="T11" fmla="*/ 11 h 113"/>
                    <a:gd name="T12" fmla="*/ 30 w 2278"/>
                    <a:gd name="T13" fmla="*/ 12 h 113"/>
                    <a:gd name="T14" fmla="*/ 35 w 2278"/>
                    <a:gd name="T15" fmla="*/ 13 h 113"/>
                    <a:gd name="T16" fmla="*/ 41 w 2278"/>
                    <a:gd name="T17" fmla="*/ 14 h 113"/>
                    <a:gd name="T18" fmla="*/ 45 w 2278"/>
                    <a:gd name="T19" fmla="*/ 14 h 113"/>
                    <a:gd name="T20" fmla="*/ 50 w 2278"/>
                    <a:gd name="T21" fmla="*/ 14 h 113"/>
                    <a:gd name="T22" fmla="*/ 55 w 2278"/>
                    <a:gd name="T23" fmla="*/ 14 h 113"/>
                    <a:gd name="T24" fmla="*/ 61 w 2278"/>
                    <a:gd name="T25" fmla="*/ 15 h 113"/>
                    <a:gd name="T26" fmla="*/ 66 w 2278"/>
                    <a:gd name="T27" fmla="*/ 15 h 113"/>
                    <a:gd name="T28" fmla="*/ 71 w 2278"/>
                    <a:gd name="T29" fmla="*/ 15 h 113"/>
                    <a:gd name="T30" fmla="*/ 76 w 2278"/>
                    <a:gd name="T31" fmla="*/ 15 h 113"/>
                    <a:gd name="T32" fmla="*/ 82 w 2278"/>
                    <a:gd name="T33" fmla="*/ 15 h 113"/>
                    <a:gd name="T34" fmla="*/ 82 w 2278"/>
                    <a:gd name="T35" fmla="*/ 15 h 113"/>
                    <a:gd name="T36" fmla="*/ 367 w 2278"/>
                    <a:gd name="T37" fmla="*/ 15 h 113"/>
                    <a:gd name="T38" fmla="*/ 367 w 2278"/>
                    <a:gd name="T39" fmla="*/ 0 h 113"/>
                    <a:gd name="T40" fmla="*/ 82 w 2278"/>
                    <a:gd name="T41" fmla="*/ 0 h 113"/>
                    <a:gd name="T42" fmla="*/ 82 w 2278"/>
                    <a:gd name="T43" fmla="*/ 1 h 113"/>
                    <a:gd name="T44" fmla="*/ 76 w 2278"/>
                    <a:gd name="T45" fmla="*/ 1 h 113"/>
                    <a:gd name="T46" fmla="*/ 71 w 2278"/>
                    <a:gd name="T47" fmla="*/ 1 h 113"/>
                    <a:gd name="T48" fmla="*/ 66 w 2278"/>
                    <a:gd name="T49" fmla="*/ 1 h 113"/>
                    <a:gd name="T50" fmla="*/ 61 w 2278"/>
                    <a:gd name="T51" fmla="*/ 1 h 113"/>
                    <a:gd name="T52" fmla="*/ 55 w 2278"/>
                    <a:gd name="T53" fmla="*/ 1 h 113"/>
                    <a:gd name="T54" fmla="*/ 50 w 2278"/>
                    <a:gd name="T55" fmla="*/ 1 h 113"/>
                    <a:gd name="T56" fmla="*/ 45 w 2278"/>
                    <a:gd name="T57" fmla="*/ 1 h 113"/>
                    <a:gd name="T58" fmla="*/ 41 w 2278"/>
                    <a:gd name="T59" fmla="*/ 1 h 113"/>
                    <a:gd name="T60" fmla="*/ 35 w 2278"/>
                    <a:gd name="T61" fmla="*/ 2 h 113"/>
                    <a:gd name="T62" fmla="*/ 30 w 2278"/>
                    <a:gd name="T63" fmla="*/ 3 h 113"/>
                    <a:gd name="T64" fmla="*/ 25 w 2278"/>
                    <a:gd name="T65" fmla="*/ 4 h 113"/>
                    <a:gd name="T66" fmla="*/ 20 w 2278"/>
                    <a:gd name="T67" fmla="*/ 4 h 113"/>
                    <a:gd name="T68" fmla="*/ 15 w 2278"/>
                    <a:gd name="T69" fmla="*/ 5 h 113"/>
                    <a:gd name="T70" fmla="*/ 10 w 2278"/>
                    <a:gd name="T71" fmla="*/ 6 h 113"/>
                    <a:gd name="T72" fmla="*/ 5 w 2278"/>
                    <a:gd name="T73" fmla="*/ 7 h 113"/>
                    <a:gd name="T74" fmla="*/ 0 w 2278"/>
                    <a:gd name="T75" fmla="*/ 8 h 113"/>
                    <a:gd name="T76" fmla="*/ 0 w 2278"/>
                    <a:gd name="T77" fmla="*/ 8 h 113"/>
                    <a:gd name="T78" fmla="*/ 0 w 2278"/>
                    <a:gd name="T79" fmla="*/ 8 h 113"/>
                    <a:gd name="T80" fmla="*/ 0 w 2278"/>
                    <a:gd name="T81" fmla="*/ 8 h 113"/>
                    <a:gd name="T82" fmla="*/ 0 w 2278"/>
                    <a:gd name="T83" fmla="*/ 8 h 113"/>
                    <a:gd name="T84" fmla="*/ 0 w 2278"/>
                    <a:gd name="T85" fmla="*/ 8 h 113"/>
                    <a:gd name="T86" fmla="*/ 0 w 2278"/>
                    <a:gd name="T87" fmla="*/ 8 h 113"/>
                    <a:gd name="T88" fmla="*/ 0 w 2278"/>
                    <a:gd name="T89" fmla="*/ 8 h 113"/>
                    <a:gd name="T90" fmla="*/ 0 w 2278"/>
                    <a:gd name="T91" fmla="*/ 8 h 113"/>
                    <a:gd name="T92" fmla="*/ 0 w 2278"/>
                    <a:gd name="T93" fmla="*/ 8 h 113"/>
                    <a:gd name="T94" fmla="*/ 0 w 2278"/>
                    <a:gd name="T95" fmla="*/ 8 h 113"/>
                    <a:gd name="T96" fmla="*/ 0 w 2278"/>
                    <a:gd name="T97" fmla="*/ 8 h 113"/>
                    <a:gd name="T98" fmla="*/ 0 w 2278"/>
                    <a:gd name="T99" fmla="*/ 8 h 113"/>
                    <a:gd name="T100" fmla="*/ 0 w 2278"/>
                    <a:gd name="T101" fmla="*/ 8 h 113"/>
                    <a:gd name="T102" fmla="*/ 0 w 2278"/>
                    <a:gd name="T103" fmla="*/ 8 h 113"/>
                    <a:gd name="T104" fmla="*/ 0 w 2278"/>
                    <a:gd name="T105" fmla="*/ 8 h 113"/>
                    <a:gd name="T106" fmla="*/ 0 w 2278"/>
                    <a:gd name="T107" fmla="*/ 8 h 113"/>
                    <a:gd name="T108" fmla="*/ 0 w 2278"/>
                    <a:gd name="T109" fmla="*/ 8 h 1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6"/>
                      </a:lnTo>
                    </a:path>
                  </a:pathLst>
                </a:custGeom>
                <a:gradFill rotWithShape="0">
                  <a:gsLst>
                    <a:gs pos="0">
                      <a:srgbClr val="000000"/>
                    </a:gs>
                    <a:gs pos="50000">
                      <a:srgbClr val="969696"/>
                    </a:gs>
                    <a:gs pos="100000">
                      <a:srgbClr val="0000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797" name="Freeform 38">
                  <a:extLst>
                    <a:ext uri="{FF2B5EF4-FFF2-40B4-BE49-F238E27FC236}">
                      <a16:creationId xmlns:a16="http://schemas.microsoft.com/office/drawing/2014/main" id="{FEADAA6E-56ED-FD2B-05A8-14BD733A8425}"/>
                    </a:ext>
                  </a:extLst>
                </p:cNvPr>
                <p:cNvSpPr>
                  <a:spLocks noChangeAspect="1"/>
                </p:cNvSpPr>
                <p:nvPr/>
              </p:nvSpPr>
              <p:spPr bwMode="auto">
                <a:xfrm>
                  <a:off x="1720" y="2531"/>
                  <a:ext cx="137" cy="97"/>
                </a:xfrm>
                <a:custGeom>
                  <a:avLst/>
                  <a:gdLst>
                    <a:gd name="T0" fmla="*/ 12 w 225"/>
                    <a:gd name="T1" fmla="*/ 1 h 158"/>
                    <a:gd name="T2" fmla="*/ 12 w 225"/>
                    <a:gd name="T3" fmla="*/ 9 h 158"/>
                    <a:gd name="T4" fmla="*/ 3 w 225"/>
                    <a:gd name="T5" fmla="*/ 7 h 158"/>
                    <a:gd name="T6" fmla="*/ 0 w 225"/>
                    <a:gd name="T7" fmla="*/ 6 h 158"/>
                    <a:gd name="T8" fmla="*/ 1 w 225"/>
                    <a:gd name="T9" fmla="*/ 4 h 158"/>
                    <a:gd name="T10" fmla="*/ 1 w 225"/>
                    <a:gd name="T11" fmla="*/ 0 h 158"/>
                    <a:gd name="T12" fmla="*/ 4 w 225"/>
                    <a:gd name="T13" fmla="*/ 0 h 158"/>
                    <a:gd name="T14" fmla="*/ 8 w 225"/>
                    <a:gd name="T15" fmla="*/ 0 h 158"/>
                    <a:gd name="T16" fmla="*/ 12 w 225"/>
                    <a:gd name="T17" fmla="*/ 1 h 158"/>
                    <a:gd name="T18" fmla="*/ 12 w 225"/>
                    <a:gd name="T19" fmla="*/ 1 h 15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8">
                      <a:moveTo>
                        <a:pt x="224" y="20"/>
                      </a:moveTo>
                      <a:lnTo>
                        <a:pt x="224" y="157"/>
                      </a:lnTo>
                      <a:lnTo>
                        <a:pt x="67" y="137"/>
                      </a:lnTo>
                      <a:lnTo>
                        <a:pt x="0" y="117"/>
                      </a:lnTo>
                      <a:lnTo>
                        <a:pt x="22" y="59"/>
                      </a:lnTo>
                      <a:lnTo>
                        <a:pt x="22" y="0"/>
                      </a:lnTo>
                      <a:lnTo>
                        <a:pt x="89" y="0"/>
                      </a:lnTo>
                      <a:lnTo>
                        <a:pt x="156" y="0"/>
                      </a:lnTo>
                      <a:lnTo>
                        <a:pt x="224" y="20"/>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798" name="Freeform 39">
                  <a:extLst>
                    <a:ext uri="{FF2B5EF4-FFF2-40B4-BE49-F238E27FC236}">
                      <a16:creationId xmlns:a16="http://schemas.microsoft.com/office/drawing/2014/main" id="{5AA8E2D2-5A73-B400-507E-984A2B7B80BF}"/>
                    </a:ext>
                  </a:extLst>
                </p:cNvPr>
                <p:cNvSpPr>
                  <a:spLocks noChangeAspect="1"/>
                </p:cNvSpPr>
                <p:nvPr/>
              </p:nvSpPr>
              <p:spPr bwMode="auto">
                <a:xfrm>
                  <a:off x="1720" y="2504"/>
                  <a:ext cx="165" cy="165"/>
                </a:xfrm>
                <a:custGeom>
                  <a:avLst/>
                  <a:gdLst>
                    <a:gd name="T0" fmla="*/ 0 w 269"/>
                    <a:gd name="T1" fmla="*/ 1 h 270"/>
                    <a:gd name="T2" fmla="*/ 14 w 269"/>
                    <a:gd name="T3" fmla="*/ 14 h 270"/>
                    <a:gd name="T4" fmla="*/ 14 w 269"/>
                    <a:gd name="T5" fmla="*/ 12 h 270"/>
                    <a:gd name="T6" fmla="*/ 14 w 269"/>
                    <a:gd name="T7" fmla="*/ 12 h 270"/>
                    <a:gd name="T8" fmla="*/ 14 w 269"/>
                    <a:gd name="T9" fmla="*/ 12 h 270"/>
                    <a:gd name="T10" fmla="*/ 14 w 269"/>
                    <a:gd name="T11" fmla="*/ 12 h 270"/>
                    <a:gd name="T12" fmla="*/ 14 w 269"/>
                    <a:gd name="T13" fmla="*/ 11 h 270"/>
                    <a:gd name="T14" fmla="*/ 13 w 269"/>
                    <a:gd name="T15" fmla="*/ 11 h 270"/>
                    <a:gd name="T16" fmla="*/ 13 w 269"/>
                    <a:gd name="T17" fmla="*/ 11 h 270"/>
                    <a:gd name="T18" fmla="*/ 13 w 269"/>
                    <a:gd name="T19" fmla="*/ 11 h 270"/>
                    <a:gd name="T20" fmla="*/ 13 w 269"/>
                    <a:gd name="T21" fmla="*/ 10 h 270"/>
                    <a:gd name="T22" fmla="*/ 13 w 269"/>
                    <a:gd name="T23" fmla="*/ 10 h 270"/>
                    <a:gd name="T24" fmla="*/ 6 w 269"/>
                    <a:gd name="T25" fmla="*/ 8 h 270"/>
                    <a:gd name="T26" fmla="*/ 6 w 269"/>
                    <a:gd name="T27" fmla="*/ 8 h 270"/>
                    <a:gd name="T28" fmla="*/ 5 w 269"/>
                    <a:gd name="T29" fmla="*/ 8 h 270"/>
                    <a:gd name="T30" fmla="*/ 5 w 269"/>
                    <a:gd name="T31" fmla="*/ 7 h 270"/>
                    <a:gd name="T32" fmla="*/ 5 w 269"/>
                    <a:gd name="T33" fmla="*/ 7 h 270"/>
                    <a:gd name="T34" fmla="*/ 5 w 269"/>
                    <a:gd name="T35" fmla="*/ 7 h 270"/>
                    <a:gd name="T36" fmla="*/ 5 w 269"/>
                    <a:gd name="T37" fmla="*/ 6 h 270"/>
                    <a:gd name="T38" fmla="*/ 6 w 269"/>
                    <a:gd name="T39" fmla="*/ 6 h 270"/>
                    <a:gd name="T40" fmla="*/ 6 w 269"/>
                    <a:gd name="T41" fmla="*/ 6 h 270"/>
                    <a:gd name="T42" fmla="*/ 10 w 269"/>
                    <a:gd name="T43" fmla="*/ 5 h 270"/>
                    <a:gd name="T44" fmla="*/ 11 w 269"/>
                    <a:gd name="T45" fmla="*/ 4 h 270"/>
                    <a:gd name="T46" fmla="*/ 11 w 269"/>
                    <a:gd name="T47" fmla="*/ 4 h 270"/>
                    <a:gd name="T48" fmla="*/ 11 w 269"/>
                    <a:gd name="T49" fmla="*/ 4 h 270"/>
                    <a:gd name="T50" fmla="*/ 12 w 269"/>
                    <a:gd name="T51" fmla="*/ 4 h 270"/>
                    <a:gd name="T52" fmla="*/ 12 w 269"/>
                    <a:gd name="T53" fmla="*/ 4 h 270"/>
                    <a:gd name="T54" fmla="*/ 12 w 269"/>
                    <a:gd name="T55" fmla="*/ 4 h 270"/>
                    <a:gd name="T56" fmla="*/ 12 w 269"/>
                    <a:gd name="T57" fmla="*/ 4 h 270"/>
                    <a:gd name="T58" fmla="*/ 12 w 269"/>
                    <a:gd name="T59" fmla="*/ 4 h 270"/>
                    <a:gd name="T60" fmla="*/ 12 w 269"/>
                    <a:gd name="T61" fmla="*/ 4 h 270"/>
                    <a:gd name="T62" fmla="*/ 12 w 269"/>
                    <a:gd name="T63" fmla="*/ 2 h 270"/>
                    <a:gd name="T64" fmla="*/ 12 w 269"/>
                    <a:gd name="T65" fmla="*/ 2 h 270"/>
                    <a:gd name="T66" fmla="*/ 12 w 269"/>
                    <a:gd name="T67" fmla="*/ 2 h 270"/>
                    <a:gd name="T68" fmla="*/ 12 w 269"/>
                    <a:gd name="T69" fmla="*/ 1 h 270"/>
                    <a:gd name="T70" fmla="*/ 12 w 269"/>
                    <a:gd name="T71" fmla="*/ 1 h 270"/>
                    <a:gd name="T72" fmla="*/ 11 w 269"/>
                    <a:gd name="T73" fmla="*/ 1 h 270"/>
                    <a:gd name="T74" fmla="*/ 11 w 269"/>
                    <a:gd name="T75" fmla="*/ 1 h 270"/>
                    <a:gd name="T76" fmla="*/ 11 w 269"/>
                    <a:gd name="T77" fmla="*/ 1 h 270"/>
                    <a:gd name="T78" fmla="*/ 11 w 269"/>
                    <a:gd name="T79" fmla="*/ 1 h 270"/>
                    <a:gd name="T80" fmla="*/ 4 w 269"/>
                    <a:gd name="T81" fmla="*/ 0 h 270"/>
                    <a:gd name="T82" fmla="*/ 0 w 269"/>
                    <a:gd name="T83" fmla="*/ 1 h 27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269" h="270">
                      <a:moveTo>
                        <a:pt x="0" y="1"/>
                      </a:moveTo>
                      <a:lnTo>
                        <a:pt x="0" y="23"/>
                      </a:lnTo>
                      <a:lnTo>
                        <a:pt x="44" y="225"/>
                      </a:lnTo>
                      <a:lnTo>
                        <a:pt x="268" y="269"/>
                      </a:lnTo>
                      <a:lnTo>
                        <a:pt x="268" y="224"/>
                      </a:lnTo>
                      <a:lnTo>
                        <a:pt x="267" y="222"/>
                      </a:lnTo>
                      <a:lnTo>
                        <a:pt x="266" y="220"/>
                      </a:lnTo>
                      <a:lnTo>
                        <a:pt x="264" y="219"/>
                      </a:lnTo>
                      <a:lnTo>
                        <a:pt x="264" y="217"/>
                      </a:lnTo>
                      <a:lnTo>
                        <a:pt x="262" y="216"/>
                      </a:lnTo>
                      <a:lnTo>
                        <a:pt x="262" y="214"/>
                      </a:lnTo>
                      <a:lnTo>
                        <a:pt x="260" y="212"/>
                      </a:lnTo>
                      <a:lnTo>
                        <a:pt x="260" y="210"/>
                      </a:lnTo>
                      <a:lnTo>
                        <a:pt x="258" y="210"/>
                      </a:lnTo>
                      <a:lnTo>
                        <a:pt x="256" y="208"/>
                      </a:lnTo>
                      <a:lnTo>
                        <a:pt x="254" y="208"/>
                      </a:lnTo>
                      <a:lnTo>
                        <a:pt x="253" y="206"/>
                      </a:lnTo>
                      <a:lnTo>
                        <a:pt x="251" y="206"/>
                      </a:lnTo>
                      <a:lnTo>
                        <a:pt x="250" y="204"/>
                      </a:lnTo>
                      <a:lnTo>
                        <a:pt x="248" y="203"/>
                      </a:lnTo>
                      <a:lnTo>
                        <a:pt x="246" y="202"/>
                      </a:lnTo>
                      <a:lnTo>
                        <a:pt x="111" y="157"/>
                      </a:lnTo>
                      <a:lnTo>
                        <a:pt x="106" y="157"/>
                      </a:lnTo>
                      <a:lnTo>
                        <a:pt x="101" y="156"/>
                      </a:lnTo>
                      <a:lnTo>
                        <a:pt x="97" y="154"/>
                      </a:lnTo>
                      <a:lnTo>
                        <a:pt x="95" y="150"/>
                      </a:lnTo>
                      <a:lnTo>
                        <a:pt x="92" y="147"/>
                      </a:lnTo>
                      <a:lnTo>
                        <a:pt x="90" y="144"/>
                      </a:lnTo>
                      <a:lnTo>
                        <a:pt x="89" y="140"/>
                      </a:lnTo>
                      <a:lnTo>
                        <a:pt x="89" y="135"/>
                      </a:lnTo>
                      <a:lnTo>
                        <a:pt x="89" y="132"/>
                      </a:lnTo>
                      <a:lnTo>
                        <a:pt x="90" y="128"/>
                      </a:lnTo>
                      <a:lnTo>
                        <a:pt x="92" y="124"/>
                      </a:lnTo>
                      <a:lnTo>
                        <a:pt x="95" y="120"/>
                      </a:lnTo>
                      <a:lnTo>
                        <a:pt x="97" y="118"/>
                      </a:lnTo>
                      <a:lnTo>
                        <a:pt x="101" y="115"/>
                      </a:lnTo>
                      <a:lnTo>
                        <a:pt x="106" y="113"/>
                      </a:lnTo>
                      <a:lnTo>
                        <a:pt x="111" y="112"/>
                      </a:lnTo>
                      <a:lnTo>
                        <a:pt x="201" y="90"/>
                      </a:lnTo>
                      <a:lnTo>
                        <a:pt x="202" y="89"/>
                      </a:lnTo>
                      <a:lnTo>
                        <a:pt x="203" y="89"/>
                      </a:lnTo>
                      <a:lnTo>
                        <a:pt x="205" y="89"/>
                      </a:lnTo>
                      <a:lnTo>
                        <a:pt x="207" y="89"/>
                      </a:lnTo>
                      <a:lnTo>
                        <a:pt x="210" y="89"/>
                      </a:lnTo>
                      <a:lnTo>
                        <a:pt x="211" y="89"/>
                      </a:lnTo>
                      <a:lnTo>
                        <a:pt x="213" y="87"/>
                      </a:lnTo>
                      <a:lnTo>
                        <a:pt x="215" y="85"/>
                      </a:lnTo>
                      <a:lnTo>
                        <a:pt x="216" y="83"/>
                      </a:lnTo>
                      <a:lnTo>
                        <a:pt x="216" y="82"/>
                      </a:lnTo>
                      <a:lnTo>
                        <a:pt x="218" y="81"/>
                      </a:lnTo>
                      <a:lnTo>
                        <a:pt x="219" y="79"/>
                      </a:lnTo>
                      <a:lnTo>
                        <a:pt x="220" y="77"/>
                      </a:lnTo>
                      <a:lnTo>
                        <a:pt x="220" y="75"/>
                      </a:lnTo>
                      <a:lnTo>
                        <a:pt x="221" y="73"/>
                      </a:lnTo>
                      <a:lnTo>
                        <a:pt x="221" y="71"/>
                      </a:lnTo>
                      <a:lnTo>
                        <a:pt x="222" y="68"/>
                      </a:lnTo>
                      <a:lnTo>
                        <a:pt x="224" y="67"/>
                      </a:lnTo>
                      <a:lnTo>
                        <a:pt x="224" y="45"/>
                      </a:lnTo>
                      <a:lnTo>
                        <a:pt x="223" y="44"/>
                      </a:lnTo>
                      <a:lnTo>
                        <a:pt x="222" y="42"/>
                      </a:lnTo>
                      <a:lnTo>
                        <a:pt x="222" y="41"/>
                      </a:lnTo>
                      <a:lnTo>
                        <a:pt x="221" y="39"/>
                      </a:lnTo>
                      <a:lnTo>
                        <a:pt x="221" y="37"/>
                      </a:lnTo>
                      <a:lnTo>
                        <a:pt x="219" y="35"/>
                      </a:lnTo>
                      <a:lnTo>
                        <a:pt x="218" y="33"/>
                      </a:lnTo>
                      <a:lnTo>
                        <a:pt x="216" y="31"/>
                      </a:lnTo>
                      <a:lnTo>
                        <a:pt x="216" y="30"/>
                      </a:lnTo>
                      <a:lnTo>
                        <a:pt x="215" y="30"/>
                      </a:lnTo>
                      <a:lnTo>
                        <a:pt x="213" y="28"/>
                      </a:lnTo>
                      <a:lnTo>
                        <a:pt x="211" y="27"/>
                      </a:lnTo>
                      <a:lnTo>
                        <a:pt x="210" y="25"/>
                      </a:lnTo>
                      <a:lnTo>
                        <a:pt x="207" y="25"/>
                      </a:lnTo>
                      <a:lnTo>
                        <a:pt x="205" y="24"/>
                      </a:lnTo>
                      <a:lnTo>
                        <a:pt x="203" y="24"/>
                      </a:lnTo>
                      <a:lnTo>
                        <a:pt x="202" y="23"/>
                      </a:lnTo>
                      <a:lnTo>
                        <a:pt x="201" y="23"/>
                      </a:lnTo>
                      <a:lnTo>
                        <a:pt x="67" y="0"/>
                      </a:lnTo>
                      <a:lnTo>
                        <a:pt x="0" y="0"/>
                      </a:lnTo>
                      <a:lnTo>
                        <a:pt x="0" y="1"/>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799" name="Freeform 40">
                  <a:extLst>
                    <a:ext uri="{FF2B5EF4-FFF2-40B4-BE49-F238E27FC236}">
                      <a16:creationId xmlns:a16="http://schemas.microsoft.com/office/drawing/2014/main" id="{4604675F-13FA-27AE-C11A-14276AF25F24}"/>
                    </a:ext>
                  </a:extLst>
                </p:cNvPr>
                <p:cNvSpPr>
                  <a:spLocks noChangeAspect="1"/>
                </p:cNvSpPr>
                <p:nvPr/>
              </p:nvSpPr>
              <p:spPr bwMode="auto">
                <a:xfrm>
                  <a:off x="855" y="2490"/>
                  <a:ext cx="55" cy="28"/>
                </a:xfrm>
                <a:custGeom>
                  <a:avLst/>
                  <a:gdLst>
                    <a:gd name="T0" fmla="*/ 4 w 91"/>
                    <a:gd name="T1" fmla="*/ 2 h 46"/>
                    <a:gd name="T2" fmla="*/ 0 w 91"/>
                    <a:gd name="T3" fmla="*/ 2 h 46"/>
                    <a:gd name="T4" fmla="*/ 0 w 91"/>
                    <a:gd name="T5" fmla="*/ 1 h 46"/>
                    <a:gd name="T6" fmla="*/ 1 w 91"/>
                    <a:gd name="T7" fmla="*/ 0 h 46"/>
                    <a:gd name="T8" fmla="*/ 4 w 91"/>
                    <a:gd name="T9" fmla="*/ 0 h 46"/>
                    <a:gd name="T10" fmla="*/ 4 w 91"/>
                    <a:gd name="T11" fmla="*/ 2 h 46"/>
                    <a:gd name="T12" fmla="*/ 4 w 91"/>
                    <a:gd name="T13" fmla="*/ 2 h 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1" h="46">
                      <a:moveTo>
                        <a:pt x="90" y="45"/>
                      </a:moveTo>
                      <a:lnTo>
                        <a:pt x="0" y="45"/>
                      </a:lnTo>
                      <a:lnTo>
                        <a:pt x="0" y="22"/>
                      </a:lnTo>
                      <a:lnTo>
                        <a:pt x="22" y="0"/>
                      </a:lnTo>
                      <a:lnTo>
                        <a:pt x="90" y="0"/>
                      </a:lnTo>
                      <a:lnTo>
                        <a:pt x="9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00" name="Freeform 41">
                  <a:extLst>
                    <a:ext uri="{FF2B5EF4-FFF2-40B4-BE49-F238E27FC236}">
                      <a16:creationId xmlns:a16="http://schemas.microsoft.com/office/drawing/2014/main" id="{A543FE18-7008-8B26-17F8-C73607A7B709}"/>
                    </a:ext>
                  </a:extLst>
                </p:cNvPr>
                <p:cNvSpPr>
                  <a:spLocks noChangeAspect="1"/>
                </p:cNvSpPr>
                <p:nvPr/>
              </p:nvSpPr>
              <p:spPr bwMode="auto">
                <a:xfrm>
                  <a:off x="1720" y="2787"/>
                  <a:ext cx="137" cy="97"/>
                </a:xfrm>
                <a:custGeom>
                  <a:avLst/>
                  <a:gdLst>
                    <a:gd name="T0" fmla="*/ 12 w 225"/>
                    <a:gd name="T1" fmla="*/ 7 h 157"/>
                    <a:gd name="T2" fmla="*/ 12 w 225"/>
                    <a:gd name="T3" fmla="*/ 0 h 157"/>
                    <a:gd name="T4" fmla="*/ 3 w 225"/>
                    <a:gd name="T5" fmla="*/ 1 h 157"/>
                    <a:gd name="T6" fmla="*/ 0 w 225"/>
                    <a:gd name="T7" fmla="*/ 2 h 157"/>
                    <a:gd name="T8" fmla="*/ 1 w 225"/>
                    <a:gd name="T9" fmla="*/ 6 h 157"/>
                    <a:gd name="T10" fmla="*/ 1 w 225"/>
                    <a:gd name="T11" fmla="*/ 9 h 157"/>
                    <a:gd name="T12" fmla="*/ 4 w 225"/>
                    <a:gd name="T13" fmla="*/ 9 h 157"/>
                    <a:gd name="T14" fmla="*/ 8 w 225"/>
                    <a:gd name="T15" fmla="*/ 9 h 157"/>
                    <a:gd name="T16" fmla="*/ 12 w 225"/>
                    <a:gd name="T17" fmla="*/ 7 h 157"/>
                    <a:gd name="T18" fmla="*/ 12 w 225"/>
                    <a:gd name="T19" fmla="*/ 7 h 1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7">
                      <a:moveTo>
                        <a:pt x="224" y="137"/>
                      </a:moveTo>
                      <a:lnTo>
                        <a:pt x="224" y="0"/>
                      </a:lnTo>
                      <a:lnTo>
                        <a:pt x="67" y="20"/>
                      </a:lnTo>
                      <a:lnTo>
                        <a:pt x="0" y="40"/>
                      </a:lnTo>
                      <a:lnTo>
                        <a:pt x="22" y="98"/>
                      </a:lnTo>
                      <a:lnTo>
                        <a:pt x="22" y="156"/>
                      </a:lnTo>
                      <a:lnTo>
                        <a:pt x="89" y="156"/>
                      </a:lnTo>
                      <a:lnTo>
                        <a:pt x="156" y="156"/>
                      </a:lnTo>
                      <a:lnTo>
                        <a:pt x="224" y="137"/>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01" name="Freeform 42">
                  <a:extLst>
                    <a:ext uri="{FF2B5EF4-FFF2-40B4-BE49-F238E27FC236}">
                      <a16:creationId xmlns:a16="http://schemas.microsoft.com/office/drawing/2014/main" id="{71A65BBC-8C5E-B76E-E6B6-13C475E06653}"/>
                    </a:ext>
                  </a:extLst>
                </p:cNvPr>
                <p:cNvSpPr>
                  <a:spLocks noChangeAspect="1"/>
                </p:cNvSpPr>
                <p:nvPr/>
              </p:nvSpPr>
              <p:spPr bwMode="auto">
                <a:xfrm>
                  <a:off x="1880" y="2591"/>
                  <a:ext cx="273" cy="78"/>
                </a:xfrm>
                <a:custGeom>
                  <a:avLst/>
                  <a:gdLst>
                    <a:gd name="T0" fmla="*/ 0 w 446"/>
                    <a:gd name="T1" fmla="*/ 12 h 113"/>
                    <a:gd name="T2" fmla="*/ 12 w 446"/>
                    <a:gd name="T3" fmla="*/ 0 h 113"/>
                    <a:gd name="T4" fmla="*/ 23 w 446"/>
                    <a:gd name="T5" fmla="*/ 0 h 113"/>
                    <a:gd name="T6" fmla="*/ 23 w 446"/>
                    <a:gd name="T7" fmla="*/ 6 h 113"/>
                    <a:gd name="T8" fmla="*/ 23 w 446"/>
                    <a:gd name="T9" fmla="*/ 12 h 113"/>
                    <a:gd name="T10" fmla="*/ 0 w 446"/>
                    <a:gd name="T11" fmla="*/ 12 h 113"/>
                    <a:gd name="T12" fmla="*/ 0 w 446"/>
                    <a:gd name="T13" fmla="*/ 12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3">
                      <a:moveTo>
                        <a:pt x="0" y="112"/>
                      </a:moveTo>
                      <a:lnTo>
                        <a:pt x="223" y="0"/>
                      </a:lnTo>
                      <a:lnTo>
                        <a:pt x="445" y="0"/>
                      </a:lnTo>
                      <a:lnTo>
                        <a:pt x="445" y="56"/>
                      </a:lnTo>
                      <a:lnTo>
                        <a:pt x="445"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02" name="Freeform 43">
                  <a:extLst>
                    <a:ext uri="{FF2B5EF4-FFF2-40B4-BE49-F238E27FC236}">
                      <a16:creationId xmlns:a16="http://schemas.microsoft.com/office/drawing/2014/main" id="{1530497F-9566-F9A1-D972-A1D0010D6A32}"/>
                    </a:ext>
                  </a:extLst>
                </p:cNvPr>
                <p:cNvSpPr>
                  <a:spLocks noChangeAspect="1"/>
                </p:cNvSpPr>
                <p:nvPr/>
              </p:nvSpPr>
              <p:spPr bwMode="auto">
                <a:xfrm>
                  <a:off x="1880" y="2747"/>
                  <a:ext cx="273" cy="77"/>
                </a:xfrm>
                <a:custGeom>
                  <a:avLst/>
                  <a:gdLst>
                    <a:gd name="T0" fmla="*/ 0 w 446"/>
                    <a:gd name="T1" fmla="*/ 0 h 112"/>
                    <a:gd name="T2" fmla="*/ 12 w 446"/>
                    <a:gd name="T3" fmla="*/ 12 h 112"/>
                    <a:gd name="T4" fmla="*/ 23 w 446"/>
                    <a:gd name="T5" fmla="*/ 12 h 112"/>
                    <a:gd name="T6" fmla="*/ 23 w 446"/>
                    <a:gd name="T7" fmla="*/ 6 h 112"/>
                    <a:gd name="T8" fmla="*/ 23 w 446"/>
                    <a:gd name="T9" fmla="*/ 0 h 112"/>
                    <a:gd name="T10" fmla="*/ 0 w 446"/>
                    <a:gd name="T11" fmla="*/ 0 h 112"/>
                    <a:gd name="T12" fmla="*/ 0 w 446"/>
                    <a:gd name="T13" fmla="*/ 0 h 1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2">
                      <a:moveTo>
                        <a:pt x="0" y="0"/>
                      </a:moveTo>
                      <a:lnTo>
                        <a:pt x="223" y="111"/>
                      </a:lnTo>
                      <a:lnTo>
                        <a:pt x="445" y="111"/>
                      </a:lnTo>
                      <a:lnTo>
                        <a:pt x="445" y="56"/>
                      </a:lnTo>
                      <a:lnTo>
                        <a:pt x="445"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03" name="AutoShape 44">
                  <a:extLst>
                    <a:ext uri="{FF2B5EF4-FFF2-40B4-BE49-F238E27FC236}">
                      <a16:creationId xmlns:a16="http://schemas.microsoft.com/office/drawing/2014/main" id="{88FE4B17-BE75-6CA1-7C6F-3BBC9B3FFC75}"/>
                    </a:ext>
                  </a:extLst>
                </p:cNvPr>
                <p:cNvSpPr>
                  <a:spLocks noChangeAspect="1" noChangeArrowheads="1"/>
                </p:cNvSpPr>
                <p:nvPr/>
              </p:nvSpPr>
              <p:spPr bwMode="auto">
                <a:xfrm rot="5400000">
                  <a:off x="368" y="2634"/>
                  <a:ext cx="40" cy="10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5940 w 21600"/>
                    <a:gd name="T13" fmla="*/ 6023 h 21600"/>
                    <a:gd name="T14" fmla="*/ 15660 w 21600"/>
                    <a:gd name="T15" fmla="*/ 15577 h 21600"/>
                  </a:gdLst>
                  <a:ahLst/>
                  <a:cxnLst>
                    <a:cxn ang="T8">
                      <a:pos x="T0" y="T1"/>
                    </a:cxn>
                    <a:cxn ang="T9">
                      <a:pos x="T2" y="T3"/>
                    </a:cxn>
                    <a:cxn ang="T10">
                      <a:pos x="T4" y="T5"/>
                    </a:cxn>
                    <a:cxn ang="T11">
                      <a:pos x="T6" y="T7"/>
                    </a:cxn>
                  </a:cxnLst>
                  <a:rect l="T12" t="T13" r="T14" b="T15"/>
                  <a:pathLst>
                    <a:path w="21600" h="21600">
                      <a:moveTo>
                        <a:pt x="0" y="0"/>
                      </a:moveTo>
                      <a:lnTo>
                        <a:pt x="8441" y="21600"/>
                      </a:lnTo>
                      <a:lnTo>
                        <a:pt x="13159"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04" name="Freeform 45">
                  <a:extLst>
                    <a:ext uri="{FF2B5EF4-FFF2-40B4-BE49-F238E27FC236}">
                      <a16:creationId xmlns:a16="http://schemas.microsoft.com/office/drawing/2014/main" id="{553A058F-359D-98ED-5338-1D1A09F72F70}"/>
                    </a:ext>
                  </a:extLst>
                </p:cNvPr>
                <p:cNvSpPr>
                  <a:spLocks noChangeAspect="1"/>
                </p:cNvSpPr>
                <p:nvPr/>
              </p:nvSpPr>
              <p:spPr bwMode="auto">
                <a:xfrm>
                  <a:off x="1880" y="2666"/>
                  <a:ext cx="273" cy="14"/>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05" name="Freeform 46">
                  <a:extLst>
                    <a:ext uri="{FF2B5EF4-FFF2-40B4-BE49-F238E27FC236}">
                      <a16:creationId xmlns:a16="http://schemas.microsoft.com/office/drawing/2014/main" id="{98068593-AC46-4E27-91A1-9FBE7B3752BB}"/>
                    </a:ext>
                  </a:extLst>
                </p:cNvPr>
                <p:cNvSpPr>
                  <a:spLocks noChangeAspect="1"/>
                </p:cNvSpPr>
                <p:nvPr/>
              </p:nvSpPr>
              <p:spPr bwMode="auto">
                <a:xfrm flipV="1">
                  <a:off x="1880" y="2734"/>
                  <a:ext cx="273" cy="13"/>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06" name="Rectangle 47">
                  <a:extLst>
                    <a:ext uri="{FF2B5EF4-FFF2-40B4-BE49-F238E27FC236}">
                      <a16:creationId xmlns:a16="http://schemas.microsoft.com/office/drawing/2014/main" id="{BB3C0551-D6D8-2D58-F47D-0FAB230D6EEF}"/>
                    </a:ext>
                  </a:extLst>
                </p:cNvPr>
                <p:cNvSpPr>
                  <a:spLocks noChangeAspect="1" noChangeArrowheads="1"/>
                </p:cNvSpPr>
                <p:nvPr/>
              </p:nvSpPr>
              <p:spPr bwMode="auto">
                <a:xfrm>
                  <a:off x="2016" y="2680"/>
                  <a:ext cx="136" cy="54"/>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807" name="Rectangle 48">
                  <a:extLst>
                    <a:ext uri="{FF2B5EF4-FFF2-40B4-BE49-F238E27FC236}">
                      <a16:creationId xmlns:a16="http://schemas.microsoft.com/office/drawing/2014/main" id="{AFBCF81F-B6C1-B6D2-9677-2C96F06C64F7}"/>
                    </a:ext>
                  </a:extLst>
                </p:cNvPr>
                <p:cNvSpPr>
                  <a:spLocks noChangeAspect="1" noChangeArrowheads="1"/>
                </p:cNvSpPr>
                <p:nvPr/>
              </p:nvSpPr>
              <p:spPr bwMode="auto">
                <a:xfrm>
                  <a:off x="1718" y="2475"/>
                  <a:ext cx="39" cy="423"/>
                </a:xfrm>
                <a:prstGeom prst="rect">
                  <a:avLst/>
                </a:pr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808" name="AutoShape 49">
                  <a:extLst>
                    <a:ext uri="{FF2B5EF4-FFF2-40B4-BE49-F238E27FC236}">
                      <a16:creationId xmlns:a16="http://schemas.microsoft.com/office/drawing/2014/main" id="{438E2BE7-404B-B8F4-D6C1-F1110611C7F5}"/>
                    </a:ext>
                  </a:extLst>
                </p:cNvPr>
                <p:cNvSpPr>
                  <a:spLocks noChangeAspect="1" noChangeArrowheads="1"/>
                </p:cNvSpPr>
                <p:nvPr/>
              </p:nvSpPr>
              <p:spPr bwMode="auto">
                <a:xfrm>
                  <a:off x="1795" y="2514"/>
                  <a:ext cx="384" cy="345"/>
                </a:xfrm>
                <a:prstGeom prst="roundRect">
                  <a:avLst>
                    <a:gd name="adj" fmla="val 11111"/>
                  </a:avLst>
                </a:prstGeom>
                <a:gradFill rotWithShape="0">
                  <a:gsLst>
                    <a:gs pos="0">
                      <a:srgbClr val="CC0000"/>
                    </a:gs>
                    <a:gs pos="50000">
                      <a:srgbClr val="FF9933"/>
                    </a:gs>
                    <a:gs pos="100000">
                      <a:srgbClr val="CC00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809" name="AutoShape 50">
                  <a:extLst>
                    <a:ext uri="{FF2B5EF4-FFF2-40B4-BE49-F238E27FC236}">
                      <a16:creationId xmlns:a16="http://schemas.microsoft.com/office/drawing/2014/main" id="{4D41B6C1-6DD9-8C58-BE43-D2FD5C12A0D1}"/>
                    </a:ext>
                  </a:extLst>
                </p:cNvPr>
                <p:cNvSpPr>
                  <a:spLocks noChangeAspect="1" noChangeArrowheads="1"/>
                </p:cNvSpPr>
                <p:nvPr/>
              </p:nvSpPr>
              <p:spPr bwMode="auto">
                <a:xfrm rot="-5400000">
                  <a:off x="1622" y="2610"/>
                  <a:ext cx="423" cy="153"/>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757 w 21600"/>
                    <a:gd name="T13" fmla="*/ 2824 h 21600"/>
                    <a:gd name="T14" fmla="*/ 18843 w 21600"/>
                    <a:gd name="T15" fmla="*/ 18776 h 21600"/>
                  </a:gdLst>
                  <a:ahLst/>
                  <a:cxnLst>
                    <a:cxn ang="T8">
                      <a:pos x="T0" y="T1"/>
                    </a:cxn>
                    <a:cxn ang="T9">
                      <a:pos x="T2" y="T3"/>
                    </a:cxn>
                    <a:cxn ang="T10">
                      <a:pos x="T4" y="T5"/>
                    </a:cxn>
                    <a:cxn ang="T11">
                      <a:pos x="T6" y="T7"/>
                    </a:cxn>
                  </a:cxnLst>
                  <a:rect l="T12" t="T13" r="T14" b="T15"/>
                  <a:pathLst>
                    <a:path w="21600" h="21600">
                      <a:moveTo>
                        <a:pt x="0" y="0"/>
                      </a:moveTo>
                      <a:lnTo>
                        <a:pt x="1963" y="21600"/>
                      </a:lnTo>
                      <a:lnTo>
                        <a:pt x="19637" y="21600"/>
                      </a:lnTo>
                      <a:lnTo>
                        <a:pt x="21600" y="0"/>
                      </a:lnTo>
                      <a:lnTo>
                        <a:pt x="0" y="0"/>
                      </a:lnTo>
                      <a:close/>
                    </a:path>
                  </a:pathLst>
                </a:cu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10" name="Rectangle 51">
                  <a:extLst>
                    <a:ext uri="{FF2B5EF4-FFF2-40B4-BE49-F238E27FC236}">
                      <a16:creationId xmlns:a16="http://schemas.microsoft.com/office/drawing/2014/main" id="{E11E1392-569D-3B10-D8F4-C4668721C584}"/>
                    </a:ext>
                  </a:extLst>
                </p:cNvPr>
                <p:cNvSpPr>
                  <a:spLocks noChangeAspect="1" noChangeArrowheads="1"/>
                </p:cNvSpPr>
                <p:nvPr/>
              </p:nvSpPr>
              <p:spPr bwMode="auto">
                <a:xfrm>
                  <a:off x="1565" y="2475"/>
                  <a:ext cx="38" cy="423"/>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35668" name="Rectangle 52">
                  <a:extLst>
                    <a:ext uri="{FF2B5EF4-FFF2-40B4-BE49-F238E27FC236}">
                      <a16:creationId xmlns:a16="http://schemas.microsoft.com/office/drawing/2014/main" id="{A72F3C09-4D03-9ED4-FB4A-6A3F7FAE3C0F}"/>
                    </a:ext>
                  </a:extLst>
                </p:cNvPr>
                <p:cNvSpPr>
                  <a:spLocks noChangeAspect="1" noChangeArrowheads="1"/>
                </p:cNvSpPr>
                <p:nvPr/>
              </p:nvSpPr>
              <p:spPr bwMode="auto">
                <a:xfrm>
                  <a:off x="1642" y="2456"/>
                  <a:ext cx="77" cy="461"/>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grpSp>
              <p:nvGrpSpPr>
                <p:cNvPr id="32812" name="Group 53">
                  <a:extLst>
                    <a:ext uri="{FF2B5EF4-FFF2-40B4-BE49-F238E27FC236}">
                      <a16:creationId xmlns:a16="http://schemas.microsoft.com/office/drawing/2014/main" id="{9C97A235-1B3F-F781-AC56-82AAC2D32987}"/>
                    </a:ext>
                  </a:extLst>
                </p:cNvPr>
                <p:cNvGrpSpPr>
                  <a:grpSpLocks noChangeAspect="1"/>
                </p:cNvGrpSpPr>
                <p:nvPr/>
              </p:nvGrpSpPr>
              <p:grpSpPr bwMode="auto">
                <a:xfrm>
                  <a:off x="835" y="2474"/>
                  <a:ext cx="77" cy="422"/>
                  <a:chOff x="2016" y="2448"/>
                  <a:chExt cx="144" cy="576"/>
                </a:xfrm>
              </p:grpSpPr>
              <p:sp>
                <p:nvSpPr>
                  <p:cNvPr id="1135670" name="Rectangle 54">
                    <a:extLst>
                      <a:ext uri="{FF2B5EF4-FFF2-40B4-BE49-F238E27FC236}">
                        <a16:creationId xmlns:a16="http://schemas.microsoft.com/office/drawing/2014/main" id="{5C52B70C-74C6-1B31-005E-7E86415314E7}"/>
                      </a:ext>
                    </a:extLst>
                  </p:cNvPr>
                  <p:cNvSpPr>
                    <a:spLocks noChangeAspect="1" noChangeArrowheads="1"/>
                  </p:cNvSpPr>
                  <p:nvPr/>
                </p:nvSpPr>
                <p:spPr bwMode="auto">
                  <a:xfrm>
                    <a:off x="2064" y="2447"/>
                    <a:ext cx="97" cy="577"/>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135671" name="AutoShape 55">
                    <a:extLst>
                      <a:ext uri="{FF2B5EF4-FFF2-40B4-BE49-F238E27FC236}">
                        <a16:creationId xmlns:a16="http://schemas.microsoft.com/office/drawing/2014/main" id="{2A4A3C4E-66E2-E137-D06D-97EB1268E219}"/>
                      </a:ext>
                    </a:extLst>
                  </p:cNvPr>
                  <p:cNvSpPr>
                    <a:spLocks noChangeAspect="1" noChangeArrowheads="1"/>
                  </p:cNvSpPr>
                  <p:nvPr/>
                </p:nvSpPr>
                <p:spPr bwMode="auto">
                  <a:xfrm rot="5400000">
                    <a:off x="1752" y="2713"/>
                    <a:ext cx="577" cy="47"/>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grpSp>
            <p:sp>
              <p:nvSpPr>
                <p:cNvPr id="32813" name="Rectangle 56">
                  <a:extLst>
                    <a:ext uri="{FF2B5EF4-FFF2-40B4-BE49-F238E27FC236}">
                      <a16:creationId xmlns:a16="http://schemas.microsoft.com/office/drawing/2014/main" id="{0B8C6068-6CB5-A95C-AA18-1E938D0A1A32}"/>
                    </a:ext>
                  </a:extLst>
                </p:cNvPr>
                <p:cNvSpPr>
                  <a:spLocks noChangeAspect="1" noChangeArrowheads="1"/>
                </p:cNvSpPr>
                <p:nvPr/>
              </p:nvSpPr>
              <p:spPr bwMode="auto">
                <a:xfrm>
                  <a:off x="912" y="2474"/>
                  <a:ext cx="38" cy="422"/>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814" name="AutoShape 57">
                  <a:extLst>
                    <a:ext uri="{FF2B5EF4-FFF2-40B4-BE49-F238E27FC236}">
                      <a16:creationId xmlns:a16="http://schemas.microsoft.com/office/drawing/2014/main" id="{AB92777D-C761-187E-2A6F-7CADF6BA6903}"/>
                    </a:ext>
                  </a:extLst>
                </p:cNvPr>
                <p:cNvSpPr>
                  <a:spLocks noChangeAspect="1" noChangeArrowheads="1"/>
                </p:cNvSpPr>
                <p:nvPr/>
              </p:nvSpPr>
              <p:spPr bwMode="auto">
                <a:xfrm rot="5400000">
                  <a:off x="739" y="2668"/>
                  <a:ext cx="153" cy="38"/>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259 w 21600"/>
                    <a:gd name="T13" fmla="*/ 2274 h 21600"/>
                    <a:gd name="T14" fmla="*/ 19341 w 21600"/>
                    <a:gd name="T15" fmla="*/ 19326 h 21600"/>
                  </a:gdLst>
                  <a:ahLst/>
                  <a:cxnLst>
                    <a:cxn ang="T8">
                      <a:pos x="T0" y="T1"/>
                    </a:cxn>
                    <a:cxn ang="T9">
                      <a:pos x="T2" y="T3"/>
                    </a:cxn>
                    <a:cxn ang="T10">
                      <a:pos x="T4" y="T5"/>
                    </a:cxn>
                    <a:cxn ang="T11">
                      <a:pos x="T6" y="T7"/>
                    </a:cxn>
                  </a:cxnLst>
                  <a:rect l="T12" t="T13" r="T14" b="T15"/>
                  <a:pathLst>
                    <a:path w="21600" h="21600">
                      <a:moveTo>
                        <a:pt x="0" y="0"/>
                      </a:moveTo>
                      <a:lnTo>
                        <a:pt x="824" y="21600"/>
                      </a:lnTo>
                      <a:lnTo>
                        <a:pt x="20776"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15" name="Freeform 58">
                  <a:extLst>
                    <a:ext uri="{FF2B5EF4-FFF2-40B4-BE49-F238E27FC236}">
                      <a16:creationId xmlns:a16="http://schemas.microsoft.com/office/drawing/2014/main" id="{C22C3D03-FCB7-1874-2087-E1804ADBE162}"/>
                    </a:ext>
                  </a:extLst>
                </p:cNvPr>
                <p:cNvSpPr>
                  <a:spLocks noChangeAspect="1"/>
                </p:cNvSpPr>
                <p:nvPr/>
              </p:nvSpPr>
              <p:spPr bwMode="auto">
                <a:xfrm>
                  <a:off x="950" y="2477"/>
                  <a:ext cx="615" cy="419"/>
                </a:xfrm>
                <a:custGeom>
                  <a:avLst/>
                  <a:gdLst>
                    <a:gd name="T0" fmla="*/ 0 w 7545"/>
                    <a:gd name="T1" fmla="*/ 0 h 4948"/>
                    <a:gd name="T2" fmla="*/ 0 w 7545"/>
                    <a:gd name="T3" fmla="*/ 0 h 4948"/>
                    <a:gd name="T4" fmla="*/ 0 w 7545"/>
                    <a:gd name="T5" fmla="*/ 0 h 4948"/>
                    <a:gd name="T6" fmla="*/ 0 w 7545"/>
                    <a:gd name="T7" fmla="*/ 0 h 4948"/>
                    <a:gd name="T8" fmla="*/ 0 w 7545"/>
                    <a:gd name="T9" fmla="*/ 0 h 4948"/>
                    <a:gd name="T10" fmla="*/ 0 w 7545"/>
                    <a:gd name="T11" fmla="*/ 0 h 4948"/>
                    <a:gd name="T12" fmla="*/ 0 w 7545"/>
                    <a:gd name="T13" fmla="*/ 0 h 4948"/>
                    <a:gd name="T14" fmla="*/ 0 w 7545"/>
                    <a:gd name="T15" fmla="*/ 0 h 4948"/>
                    <a:gd name="T16" fmla="*/ 0 w 7545"/>
                    <a:gd name="T17" fmla="*/ 0 h 4948"/>
                    <a:gd name="T18" fmla="*/ 0 w 7545"/>
                    <a:gd name="T19" fmla="*/ 0 h 4948"/>
                    <a:gd name="T20" fmla="*/ 0 w 7545"/>
                    <a:gd name="T21" fmla="*/ 0 h 4948"/>
                    <a:gd name="T22" fmla="*/ 0 w 7545"/>
                    <a:gd name="T23" fmla="*/ 0 h 4948"/>
                    <a:gd name="T24" fmla="*/ 0 w 7545"/>
                    <a:gd name="T25" fmla="*/ 0 h 4948"/>
                    <a:gd name="T26" fmla="*/ 0 w 7545"/>
                    <a:gd name="T27" fmla="*/ 0 h 4948"/>
                    <a:gd name="T28" fmla="*/ 0 w 7545"/>
                    <a:gd name="T29" fmla="*/ 0 h 4948"/>
                    <a:gd name="T30" fmla="*/ 0 w 7545"/>
                    <a:gd name="T31" fmla="*/ 0 h 4948"/>
                    <a:gd name="T32" fmla="*/ 0 w 7545"/>
                    <a:gd name="T33" fmla="*/ 0 h 4948"/>
                    <a:gd name="T34" fmla="*/ 0 w 7545"/>
                    <a:gd name="T35" fmla="*/ 0 h 4948"/>
                    <a:gd name="T36" fmla="*/ 0 w 7545"/>
                    <a:gd name="T37" fmla="*/ 0 h 4948"/>
                    <a:gd name="T38" fmla="*/ 0 w 7545"/>
                    <a:gd name="T39" fmla="*/ 0 h 4948"/>
                    <a:gd name="T40" fmla="*/ 0 w 7545"/>
                    <a:gd name="T41" fmla="*/ 0 h 4948"/>
                    <a:gd name="T42" fmla="*/ 0 w 7545"/>
                    <a:gd name="T43" fmla="*/ 0 h 4948"/>
                    <a:gd name="T44" fmla="*/ 0 w 7545"/>
                    <a:gd name="T45" fmla="*/ 0 h 4948"/>
                    <a:gd name="T46" fmla="*/ 0 w 7545"/>
                    <a:gd name="T47" fmla="*/ 0 h 4948"/>
                    <a:gd name="T48" fmla="*/ 0 w 7545"/>
                    <a:gd name="T49" fmla="*/ 0 h 4948"/>
                    <a:gd name="T50" fmla="*/ 0 w 7545"/>
                    <a:gd name="T51" fmla="*/ 0 h 4948"/>
                    <a:gd name="T52" fmla="*/ 0 w 7545"/>
                    <a:gd name="T53" fmla="*/ 0 h 4948"/>
                    <a:gd name="T54" fmla="*/ 0 w 7545"/>
                    <a:gd name="T55" fmla="*/ 0 h 4948"/>
                    <a:gd name="T56" fmla="*/ 0 w 7545"/>
                    <a:gd name="T57" fmla="*/ 0 h 4948"/>
                    <a:gd name="T58" fmla="*/ 0 w 7545"/>
                    <a:gd name="T59" fmla="*/ 0 h 4948"/>
                    <a:gd name="T60" fmla="*/ 0 w 7545"/>
                    <a:gd name="T61" fmla="*/ 0 h 4948"/>
                    <a:gd name="T62" fmla="*/ 0 w 7545"/>
                    <a:gd name="T63" fmla="*/ 0 h 4948"/>
                    <a:gd name="T64" fmla="*/ 0 w 7545"/>
                    <a:gd name="T65" fmla="*/ 0 h 4948"/>
                    <a:gd name="T66" fmla="*/ 0 w 7545"/>
                    <a:gd name="T67" fmla="*/ 0 h 4948"/>
                    <a:gd name="T68" fmla="*/ 0 w 7545"/>
                    <a:gd name="T69" fmla="*/ 0 h 4948"/>
                    <a:gd name="T70" fmla="*/ 0 w 7545"/>
                    <a:gd name="T71" fmla="*/ 0 h 4948"/>
                    <a:gd name="T72" fmla="*/ 0 w 7545"/>
                    <a:gd name="T73" fmla="*/ 0 h 4948"/>
                    <a:gd name="T74" fmla="*/ 0 w 7545"/>
                    <a:gd name="T75" fmla="*/ 0 h 4948"/>
                    <a:gd name="T76" fmla="*/ 0 w 7545"/>
                    <a:gd name="T77" fmla="*/ 0 h 4948"/>
                    <a:gd name="T78" fmla="*/ 0 w 7545"/>
                    <a:gd name="T79" fmla="*/ 0 h 4948"/>
                    <a:gd name="T80" fmla="*/ 0 w 7545"/>
                    <a:gd name="T81" fmla="*/ 0 h 4948"/>
                    <a:gd name="T82" fmla="*/ 0 w 7545"/>
                    <a:gd name="T83" fmla="*/ 0 h 4948"/>
                    <a:gd name="T84" fmla="*/ 0 w 7545"/>
                    <a:gd name="T85" fmla="*/ 0 h 4948"/>
                    <a:gd name="T86" fmla="*/ 0 w 7545"/>
                    <a:gd name="T87" fmla="*/ 0 h 4948"/>
                    <a:gd name="T88" fmla="*/ 0 w 7545"/>
                    <a:gd name="T89" fmla="*/ 0 h 4948"/>
                    <a:gd name="T90" fmla="*/ 0 w 7545"/>
                    <a:gd name="T91" fmla="*/ 0 h 4948"/>
                    <a:gd name="T92" fmla="*/ 0 w 7545"/>
                    <a:gd name="T93" fmla="*/ 0 h 4948"/>
                    <a:gd name="T94" fmla="*/ 0 w 7545"/>
                    <a:gd name="T95" fmla="*/ 0 h 4948"/>
                    <a:gd name="T96" fmla="*/ 0 w 7545"/>
                    <a:gd name="T97" fmla="*/ 0 h 4948"/>
                    <a:gd name="T98" fmla="*/ 0 w 7545"/>
                    <a:gd name="T99" fmla="*/ 0 h 4948"/>
                    <a:gd name="T100" fmla="*/ 0 w 7545"/>
                    <a:gd name="T101" fmla="*/ 0 h 4948"/>
                    <a:gd name="T102" fmla="*/ 0 w 7545"/>
                    <a:gd name="T103" fmla="*/ 0 h 4948"/>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7545" h="4948">
                      <a:moveTo>
                        <a:pt x="2" y="4936"/>
                      </a:moveTo>
                      <a:lnTo>
                        <a:pt x="2" y="1"/>
                      </a:lnTo>
                      <a:lnTo>
                        <a:pt x="945" y="950"/>
                      </a:lnTo>
                      <a:lnTo>
                        <a:pt x="946" y="949"/>
                      </a:lnTo>
                      <a:lnTo>
                        <a:pt x="1061" y="1053"/>
                      </a:lnTo>
                      <a:lnTo>
                        <a:pt x="1188" y="1142"/>
                      </a:lnTo>
                      <a:lnTo>
                        <a:pt x="1322" y="1215"/>
                      </a:lnTo>
                      <a:lnTo>
                        <a:pt x="1465" y="1272"/>
                      </a:lnTo>
                      <a:lnTo>
                        <a:pt x="1611" y="1312"/>
                      </a:lnTo>
                      <a:lnTo>
                        <a:pt x="1763" y="1336"/>
                      </a:lnTo>
                      <a:lnTo>
                        <a:pt x="1841" y="1341"/>
                      </a:lnTo>
                      <a:lnTo>
                        <a:pt x="1880" y="1341"/>
                      </a:lnTo>
                      <a:lnTo>
                        <a:pt x="1919" y="1342"/>
                      </a:lnTo>
                      <a:lnTo>
                        <a:pt x="2075" y="1329"/>
                      </a:lnTo>
                      <a:lnTo>
                        <a:pt x="2076" y="1330"/>
                      </a:lnTo>
                      <a:lnTo>
                        <a:pt x="5848" y="761"/>
                      </a:lnTo>
                      <a:lnTo>
                        <a:pt x="5848" y="760"/>
                      </a:lnTo>
                      <a:lnTo>
                        <a:pt x="6078" y="717"/>
                      </a:lnTo>
                      <a:lnTo>
                        <a:pt x="6305" y="658"/>
                      </a:lnTo>
                      <a:lnTo>
                        <a:pt x="6528" y="584"/>
                      </a:lnTo>
                      <a:lnTo>
                        <a:pt x="6746" y="495"/>
                      </a:lnTo>
                      <a:lnTo>
                        <a:pt x="6956" y="393"/>
                      </a:lnTo>
                      <a:lnTo>
                        <a:pt x="7161" y="276"/>
                      </a:lnTo>
                      <a:lnTo>
                        <a:pt x="7356" y="146"/>
                      </a:lnTo>
                      <a:lnTo>
                        <a:pt x="7545" y="0"/>
                      </a:lnTo>
                      <a:lnTo>
                        <a:pt x="7544" y="4"/>
                      </a:lnTo>
                      <a:lnTo>
                        <a:pt x="7544" y="4939"/>
                      </a:lnTo>
                      <a:lnTo>
                        <a:pt x="7543" y="4948"/>
                      </a:lnTo>
                      <a:lnTo>
                        <a:pt x="7356" y="4805"/>
                      </a:lnTo>
                      <a:lnTo>
                        <a:pt x="7160" y="4675"/>
                      </a:lnTo>
                      <a:lnTo>
                        <a:pt x="6956" y="4559"/>
                      </a:lnTo>
                      <a:lnTo>
                        <a:pt x="6745" y="4455"/>
                      </a:lnTo>
                      <a:lnTo>
                        <a:pt x="6529" y="4367"/>
                      </a:lnTo>
                      <a:lnTo>
                        <a:pt x="6305" y="4292"/>
                      </a:lnTo>
                      <a:lnTo>
                        <a:pt x="6078" y="4234"/>
                      </a:lnTo>
                      <a:lnTo>
                        <a:pt x="5846" y="4188"/>
                      </a:lnTo>
                      <a:lnTo>
                        <a:pt x="5846" y="4187"/>
                      </a:lnTo>
                      <a:lnTo>
                        <a:pt x="2074" y="3618"/>
                      </a:lnTo>
                      <a:lnTo>
                        <a:pt x="2073" y="3619"/>
                      </a:lnTo>
                      <a:lnTo>
                        <a:pt x="1920" y="3607"/>
                      </a:lnTo>
                      <a:lnTo>
                        <a:pt x="1843" y="3606"/>
                      </a:lnTo>
                      <a:lnTo>
                        <a:pt x="1804" y="3607"/>
                      </a:lnTo>
                      <a:lnTo>
                        <a:pt x="1764" y="3611"/>
                      </a:lnTo>
                      <a:lnTo>
                        <a:pt x="1613" y="3632"/>
                      </a:lnTo>
                      <a:lnTo>
                        <a:pt x="1465" y="3673"/>
                      </a:lnTo>
                      <a:lnTo>
                        <a:pt x="1323" y="3729"/>
                      </a:lnTo>
                      <a:lnTo>
                        <a:pt x="1188" y="3804"/>
                      </a:lnTo>
                      <a:lnTo>
                        <a:pt x="1061" y="3892"/>
                      </a:lnTo>
                      <a:lnTo>
                        <a:pt x="944" y="3999"/>
                      </a:lnTo>
                      <a:lnTo>
                        <a:pt x="943" y="3998"/>
                      </a:lnTo>
                      <a:lnTo>
                        <a:pt x="0" y="4947"/>
                      </a:lnTo>
                      <a:lnTo>
                        <a:pt x="2" y="4936"/>
                      </a:lnTo>
                      <a:close/>
                    </a:path>
                  </a:pathLst>
                </a:custGeom>
                <a:gradFill rotWithShape="0">
                  <a:gsLst>
                    <a:gs pos="0">
                      <a:srgbClr val="000000"/>
                    </a:gs>
                    <a:gs pos="50000">
                      <a:srgbClr val="969696"/>
                    </a:gs>
                    <a:gs pos="100000">
                      <a:srgbClr val="000000"/>
                    </a:gs>
                  </a:gsLst>
                  <a:lin ang="5400000" scaled="1"/>
                </a:gra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135675" name="AutoShape 59">
                  <a:extLst>
                    <a:ext uri="{FF2B5EF4-FFF2-40B4-BE49-F238E27FC236}">
                      <a16:creationId xmlns:a16="http://schemas.microsoft.com/office/drawing/2014/main" id="{50ACFE66-EB5E-39BB-1871-10D36F775250}"/>
                    </a:ext>
                  </a:extLst>
                </p:cNvPr>
                <p:cNvSpPr>
                  <a:spLocks noChangeAspect="1" noChangeArrowheads="1"/>
                </p:cNvSpPr>
                <p:nvPr/>
              </p:nvSpPr>
              <p:spPr bwMode="auto">
                <a:xfrm rot="5400000">
                  <a:off x="1391" y="2667"/>
                  <a:ext cx="461" cy="40"/>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32817" name="Line 60">
                  <a:extLst>
                    <a:ext uri="{FF2B5EF4-FFF2-40B4-BE49-F238E27FC236}">
                      <a16:creationId xmlns:a16="http://schemas.microsoft.com/office/drawing/2014/main" id="{706E6271-FB6E-C350-11D0-93EF7587D619}"/>
                    </a:ext>
                  </a:extLst>
                </p:cNvPr>
                <p:cNvSpPr>
                  <a:spLocks noChangeAspect="1" noChangeShapeType="1"/>
                </p:cNvSpPr>
                <p:nvPr/>
              </p:nvSpPr>
              <p:spPr bwMode="auto">
                <a:xfrm>
                  <a:off x="912" y="2687"/>
                  <a:ext cx="691"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18" name="Line 61">
                  <a:extLst>
                    <a:ext uri="{FF2B5EF4-FFF2-40B4-BE49-F238E27FC236}">
                      <a16:creationId xmlns:a16="http://schemas.microsoft.com/office/drawing/2014/main" id="{1C6CE604-4E7D-955B-B0F9-D66B8320F5A8}"/>
                    </a:ext>
                  </a:extLst>
                </p:cNvPr>
                <p:cNvSpPr>
                  <a:spLocks noChangeAspect="1" noChangeShapeType="1"/>
                </p:cNvSpPr>
                <p:nvPr/>
              </p:nvSpPr>
              <p:spPr bwMode="auto">
                <a:xfrm>
                  <a:off x="797" y="2687"/>
                  <a:ext cx="38"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nvGrpSpPr>
              <p:cNvPr id="32791" name="Group 62">
                <a:extLst>
                  <a:ext uri="{FF2B5EF4-FFF2-40B4-BE49-F238E27FC236}">
                    <a16:creationId xmlns:a16="http://schemas.microsoft.com/office/drawing/2014/main" id="{92642719-16E7-A2B8-CD0A-08118B37E4D7}"/>
                  </a:ext>
                </a:extLst>
              </p:cNvPr>
              <p:cNvGrpSpPr>
                <a:grpSpLocks noChangeAspect="1"/>
              </p:cNvGrpSpPr>
              <p:nvPr/>
            </p:nvGrpSpPr>
            <p:grpSpPr bwMode="auto">
              <a:xfrm flipH="1">
                <a:off x="1283" y="1632"/>
                <a:ext cx="1052" cy="325"/>
                <a:chOff x="652" y="2460"/>
                <a:chExt cx="2468" cy="714"/>
              </a:xfrm>
            </p:grpSpPr>
            <p:sp>
              <p:nvSpPr>
                <p:cNvPr id="32793" name="AutoShape 63">
                  <a:extLst>
                    <a:ext uri="{FF2B5EF4-FFF2-40B4-BE49-F238E27FC236}">
                      <a16:creationId xmlns:a16="http://schemas.microsoft.com/office/drawing/2014/main" id="{5B4BDF33-8742-BEE4-CA1C-77705026AF00}"/>
                    </a:ext>
                  </a:extLst>
                </p:cNvPr>
                <p:cNvSpPr>
                  <a:spLocks noChangeAspect="1" noChangeArrowheads="1"/>
                </p:cNvSpPr>
                <p:nvPr/>
              </p:nvSpPr>
              <p:spPr bwMode="auto">
                <a:xfrm>
                  <a:off x="747" y="2460"/>
                  <a:ext cx="2373" cy="714"/>
                </a:xfrm>
                <a:prstGeom prst="roundRect">
                  <a:avLst>
                    <a:gd name="adj" fmla="val 8685"/>
                  </a:avLst>
                </a:prstGeom>
                <a:gradFill rotWithShape="0">
                  <a:gsLst>
                    <a:gs pos="0">
                      <a:srgbClr val="CC0000"/>
                    </a:gs>
                    <a:gs pos="50000">
                      <a:srgbClr val="FF9933"/>
                    </a:gs>
                    <a:gs pos="100000">
                      <a:srgbClr val="CC00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794" name="Rectangle 64">
                  <a:extLst>
                    <a:ext uri="{FF2B5EF4-FFF2-40B4-BE49-F238E27FC236}">
                      <a16:creationId xmlns:a16="http://schemas.microsoft.com/office/drawing/2014/main" id="{DE181BDD-09C6-8658-3C2E-414485E07DAC}"/>
                    </a:ext>
                  </a:extLst>
                </p:cNvPr>
                <p:cNvSpPr>
                  <a:spLocks noChangeAspect="1" noChangeArrowheads="1"/>
                </p:cNvSpPr>
                <p:nvPr/>
              </p:nvSpPr>
              <p:spPr bwMode="auto">
                <a:xfrm>
                  <a:off x="699" y="2460"/>
                  <a:ext cx="69" cy="714"/>
                </a:xfrm>
                <a:prstGeom prst="rect">
                  <a:avLst/>
                </a:pr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795" name="AutoShape 65">
                  <a:extLst>
                    <a:ext uri="{FF2B5EF4-FFF2-40B4-BE49-F238E27FC236}">
                      <a16:creationId xmlns:a16="http://schemas.microsoft.com/office/drawing/2014/main" id="{0C9EFE1D-1377-EE51-5FB8-EA3F65C409D8}"/>
                    </a:ext>
                  </a:extLst>
                </p:cNvPr>
                <p:cNvSpPr>
                  <a:spLocks noChangeAspect="1" noChangeArrowheads="1"/>
                </p:cNvSpPr>
                <p:nvPr/>
              </p:nvSpPr>
              <p:spPr bwMode="auto">
                <a:xfrm rot="5400000">
                  <a:off x="320" y="2794"/>
                  <a:ext cx="712" cy="47"/>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275 w 21600"/>
                    <a:gd name="T13" fmla="*/ 2298 h 21600"/>
                    <a:gd name="T14" fmla="*/ 19325 w 21600"/>
                    <a:gd name="T15" fmla="*/ 19302 h 21600"/>
                  </a:gdLst>
                  <a:ahLst/>
                  <a:cxnLst>
                    <a:cxn ang="T8">
                      <a:pos x="T0" y="T1"/>
                    </a:cxn>
                    <a:cxn ang="T9">
                      <a:pos x="T2" y="T3"/>
                    </a:cxn>
                    <a:cxn ang="T10">
                      <a:pos x="T4" y="T5"/>
                    </a:cxn>
                    <a:cxn ang="T11">
                      <a:pos x="T6" y="T7"/>
                    </a:cxn>
                  </a:cxnLst>
                  <a:rect l="T12" t="T13" r="T14" b="T15"/>
                  <a:pathLst>
                    <a:path w="21600" h="21600">
                      <a:moveTo>
                        <a:pt x="0" y="0"/>
                      </a:moveTo>
                      <a:lnTo>
                        <a:pt x="956" y="21600"/>
                      </a:lnTo>
                      <a:lnTo>
                        <a:pt x="20644" y="21600"/>
                      </a:lnTo>
                      <a:lnTo>
                        <a:pt x="21600" y="0"/>
                      </a:lnTo>
                      <a:lnTo>
                        <a:pt x="0" y="0"/>
                      </a:lnTo>
                      <a:close/>
                    </a:path>
                  </a:pathLst>
                </a:cu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32792" name="Freeform 66">
                <a:extLst>
                  <a:ext uri="{FF2B5EF4-FFF2-40B4-BE49-F238E27FC236}">
                    <a16:creationId xmlns:a16="http://schemas.microsoft.com/office/drawing/2014/main" id="{94C0E25C-F19A-08FE-F6E0-FEC5D0345BBB}"/>
                  </a:ext>
                </a:extLst>
              </p:cNvPr>
              <p:cNvSpPr>
                <a:spLocks noChangeAspect="1"/>
              </p:cNvSpPr>
              <p:nvPr/>
            </p:nvSpPr>
            <p:spPr bwMode="auto">
              <a:xfrm>
                <a:off x="1207" y="1401"/>
                <a:ext cx="4436" cy="246"/>
              </a:xfrm>
              <a:custGeom>
                <a:avLst/>
                <a:gdLst>
                  <a:gd name="T0" fmla="*/ 0 w 2652"/>
                  <a:gd name="T1" fmla="*/ 81 h 133"/>
                  <a:gd name="T2" fmla="*/ 26703 w 2652"/>
                  <a:gd name="T3" fmla="*/ 0 h 133"/>
                  <a:gd name="T4" fmla="*/ 37437 w 2652"/>
                  <a:gd name="T5" fmla="*/ 2166 h 133"/>
                  <a:gd name="T6" fmla="*/ 58085 w 2652"/>
                  <a:gd name="T7" fmla="*/ 2122 h 133"/>
                  <a:gd name="T8" fmla="*/ 58085 w 2652"/>
                  <a:gd name="T9" fmla="*/ 5327 h 133"/>
                  <a:gd name="T10" fmla="*/ 18435 w 2652"/>
                  <a:gd name="T11" fmla="*/ 4998 h 133"/>
                  <a:gd name="T12" fmla="*/ 15360 w 2652"/>
                  <a:gd name="T13" fmla="*/ 4132 h 133"/>
                  <a:gd name="T14" fmla="*/ 0 w 2652"/>
                  <a:gd name="T15" fmla="*/ 4132 h 133"/>
                  <a:gd name="T16" fmla="*/ 0 w 2652"/>
                  <a:gd name="T17" fmla="*/ 81 h 13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652" h="133">
                    <a:moveTo>
                      <a:pt x="0" y="2"/>
                    </a:moveTo>
                    <a:lnTo>
                      <a:pt x="1219" y="0"/>
                    </a:lnTo>
                    <a:lnTo>
                      <a:pt x="1709" y="54"/>
                    </a:lnTo>
                    <a:lnTo>
                      <a:pt x="2652" y="53"/>
                    </a:lnTo>
                    <a:lnTo>
                      <a:pt x="2652" y="133"/>
                    </a:lnTo>
                    <a:lnTo>
                      <a:pt x="842" y="125"/>
                    </a:lnTo>
                    <a:lnTo>
                      <a:pt x="701" y="103"/>
                    </a:lnTo>
                    <a:lnTo>
                      <a:pt x="0" y="103"/>
                    </a:lnTo>
                    <a:lnTo>
                      <a:pt x="0" y="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32775" name="Text Box 67">
              <a:extLst>
                <a:ext uri="{FF2B5EF4-FFF2-40B4-BE49-F238E27FC236}">
                  <a16:creationId xmlns:a16="http://schemas.microsoft.com/office/drawing/2014/main" id="{C03B9DC4-B057-B43F-D258-A0EFBA5F8B70}"/>
                </a:ext>
              </a:extLst>
            </p:cNvPr>
            <p:cNvSpPr txBox="1">
              <a:spLocks noChangeArrowheads="1"/>
            </p:cNvSpPr>
            <p:nvPr/>
          </p:nvSpPr>
          <p:spPr bwMode="auto">
            <a:xfrm>
              <a:off x="336" y="919"/>
              <a:ext cx="2385"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2000" b="1">
                <a:solidFill>
                  <a:srgbClr val="FFFFFF"/>
                </a:solidFill>
              </a:endParaRPr>
            </a:p>
          </p:txBody>
        </p:sp>
      </p:gr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3562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356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5621" grpId="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45B3E8F7-4869-12EE-35B5-A67746BB7EAA}"/>
              </a:ext>
            </a:extLst>
          </p:cNvPr>
          <p:cNvSpPr>
            <a:spLocks noGrp="1" noChangeAspect="1" noChangeArrowheads="1"/>
          </p:cNvSpPr>
          <p:nvPr>
            <p:ph type="ctrTitle"/>
          </p:nvPr>
        </p:nvSpPr>
        <p:spPr>
          <a:xfrm>
            <a:off x="1566864" y="114300"/>
            <a:ext cx="3570287" cy="534988"/>
          </a:xfrm>
          <a:noFill/>
        </p:spPr>
        <p:txBody>
          <a:bodyPr anchor="ctr"/>
          <a:lstStyle/>
          <a:p>
            <a:pPr algn="l"/>
            <a:r>
              <a:rPr lang="en-GB" altLang="en-US" sz="2800"/>
              <a:t>Cartridge Cases</a:t>
            </a:r>
          </a:p>
        </p:txBody>
      </p:sp>
      <p:sp>
        <p:nvSpPr>
          <p:cNvPr id="34819" name="Text Box 4">
            <a:extLst>
              <a:ext uri="{FF2B5EF4-FFF2-40B4-BE49-F238E27FC236}">
                <a16:creationId xmlns:a16="http://schemas.microsoft.com/office/drawing/2014/main" id="{AE3F52F5-B859-962E-7E92-3461A92573C2}"/>
              </a:ext>
            </a:extLst>
          </p:cNvPr>
          <p:cNvSpPr txBox="1">
            <a:spLocks noChangeArrowheads="1"/>
          </p:cNvSpPr>
          <p:nvPr/>
        </p:nvSpPr>
        <p:spPr bwMode="auto">
          <a:xfrm>
            <a:off x="1833563" y="852488"/>
            <a:ext cx="277336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400" b="1">
                <a:solidFill>
                  <a:srgbClr val="FFFFFF"/>
                </a:solidFill>
              </a:rPr>
              <a:t>The Gun Interface</a:t>
            </a:r>
          </a:p>
        </p:txBody>
      </p:sp>
      <p:grpSp>
        <p:nvGrpSpPr>
          <p:cNvPr id="34820" name="Group 230">
            <a:extLst>
              <a:ext uri="{FF2B5EF4-FFF2-40B4-BE49-F238E27FC236}">
                <a16:creationId xmlns:a16="http://schemas.microsoft.com/office/drawing/2014/main" id="{92D35A3E-7000-68B2-EC90-2032A963137E}"/>
              </a:ext>
            </a:extLst>
          </p:cNvPr>
          <p:cNvGrpSpPr>
            <a:grpSpLocks/>
          </p:cNvGrpSpPr>
          <p:nvPr/>
        </p:nvGrpSpPr>
        <p:grpSpPr bwMode="auto">
          <a:xfrm>
            <a:off x="1890714" y="3527426"/>
            <a:ext cx="8466137" cy="2309813"/>
            <a:chOff x="231" y="2502"/>
            <a:chExt cx="5333" cy="1455"/>
          </a:xfrm>
        </p:grpSpPr>
        <p:sp>
          <p:nvSpPr>
            <p:cNvPr id="34831" name="Text Box 6">
              <a:extLst>
                <a:ext uri="{FF2B5EF4-FFF2-40B4-BE49-F238E27FC236}">
                  <a16:creationId xmlns:a16="http://schemas.microsoft.com/office/drawing/2014/main" id="{F65BD248-9F94-0C6C-F4B4-53E56C447187}"/>
                </a:ext>
              </a:extLst>
            </p:cNvPr>
            <p:cNvSpPr txBox="1">
              <a:spLocks noChangeArrowheads="1"/>
            </p:cNvSpPr>
            <p:nvPr/>
          </p:nvSpPr>
          <p:spPr bwMode="auto">
            <a:xfrm>
              <a:off x="231" y="2502"/>
              <a:ext cx="2385"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2000" b="1">
                <a:solidFill>
                  <a:srgbClr val="FFFFFF"/>
                </a:solidFill>
              </a:endParaRPr>
            </a:p>
          </p:txBody>
        </p:sp>
        <p:grpSp>
          <p:nvGrpSpPr>
            <p:cNvPr id="34832" name="Group 218">
              <a:extLst>
                <a:ext uri="{FF2B5EF4-FFF2-40B4-BE49-F238E27FC236}">
                  <a16:creationId xmlns:a16="http://schemas.microsoft.com/office/drawing/2014/main" id="{D60C82B6-D6E2-4072-1C9C-1AC2BA9D0D62}"/>
                </a:ext>
              </a:extLst>
            </p:cNvPr>
            <p:cNvGrpSpPr>
              <a:grpSpLocks/>
            </p:cNvGrpSpPr>
            <p:nvPr/>
          </p:nvGrpSpPr>
          <p:grpSpPr bwMode="auto">
            <a:xfrm>
              <a:off x="388" y="2765"/>
              <a:ext cx="5176" cy="1192"/>
              <a:chOff x="1244" y="2968"/>
              <a:chExt cx="3136" cy="672"/>
            </a:xfrm>
          </p:grpSpPr>
          <p:sp>
            <p:nvSpPr>
              <p:cNvPr id="34833" name="Freeform 76">
                <a:extLst>
                  <a:ext uri="{FF2B5EF4-FFF2-40B4-BE49-F238E27FC236}">
                    <a16:creationId xmlns:a16="http://schemas.microsoft.com/office/drawing/2014/main" id="{F1868EED-F141-7401-947A-02C3703582B6}"/>
                  </a:ext>
                </a:extLst>
              </p:cNvPr>
              <p:cNvSpPr>
                <a:spLocks noChangeAspect="1"/>
              </p:cNvSpPr>
              <p:nvPr/>
            </p:nvSpPr>
            <p:spPr bwMode="auto">
              <a:xfrm>
                <a:off x="1244" y="2968"/>
                <a:ext cx="481" cy="672"/>
              </a:xfrm>
              <a:custGeom>
                <a:avLst/>
                <a:gdLst>
                  <a:gd name="T0" fmla="*/ 0 w 528"/>
                  <a:gd name="T1" fmla="*/ 363 h 480"/>
                  <a:gd name="T2" fmla="*/ 302 w 528"/>
                  <a:gd name="T3" fmla="*/ 0 h 480"/>
                  <a:gd name="T4" fmla="*/ 302 w 528"/>
                  <a:gd name="T5" fmla="*/ 3615 h 480"/>
                  <a:gd name="T6" fmla="*/ 81 w 528"/>
                  <a:gd name="T7" fmla="*/ 3615 h 480"/>
                  <a:gd name="T8" fmla="*/ 0 w 528"/>
                  <a:gd name="T9" fmla="*/ 2892 h 480"/>
                  <a:gd name="T10" fmla="*/ 0 w 528"/>
                  <a:gd name="T11" fmla="*/ 363 h 48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28" h="480">
                    <a:moveTo>
                      <a:pt x="0" y="48"/>
                    </a:moveTo>
                    <a:lnTo>
                      <a:pt x="528" y="0"/>
                    </a:lnTo>
                    <a:lnTo>
                      <a:pt x="528" y="480"/>
                    </a:lnTo>
                    <a:lnTo>
                      <a:pt x="144" y="480"/>
                    </a:lnTo>
                    <a:lnTo>
                      <a:pt x="0" y="384"/>
                    </a:lnTo>
                    <a:lnTo>
                      <a:pt x="0" y="48"/>
                    </a:lnTo>
                    <a:close/>
                  </a:path>
                </a:pathLst>
              </a:custGeom>
              <a:solidFill>
                <a:srgbClr val="969696">
                  <a:alpha val="50195"/>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34" name="Rectangle 77">
                <a:extLst>
                  <a:ext uri="{FF2B5EF4-FFF2-40B4-BE49-F238E27FC236}">
                    <a16:creationId xmlns:a16="http://schemas.microsoft.com/office/drawing/2014/main" id="{7259746D-C323-8969-1C02-891A0CB94CCD}"/>
                  </a:ext>
                </a:extLst>
              </p:cNvPr>
              <p:cNvSpPr>
                <a:spLocks noChangeAspect="1" noChangeArrowheads="1"/>
              </p:cNvSpPr>
              <p:nvPr/>
            </p:nvSpPr>
            <p:spPr bwMode="auto">
              <a:xfrm>
                <a:off x="1725" y="3013"/>
                <a:ext cx="1204" cy="582"/>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35" name="Oval 78">
                <a:extLst>
                  <a:ext uri="{FF2B5EF4-FFF2-40B4-BE49-F238E27FC236}">
                    <a16:creationId xmlns:a16="http://schemas.microsoft.com/office/drawing/2014/main" id="{BBB035F3-68CA-D5FB-090A-9E89D36572CA}"/>
                  </a:ext>
                </a:extLst>
              </p:cNvPr>
              <p:cNvSpPr>
                <a:spLocks noChangeAspect="1" noChangeArrowheads="1"/>
              </p:cNvSpPr>
              <p:nvPr/>
            </p:nvSpPr>
            <p:spPr bwMode="auto">
              <a:xfrm>
                <a:off x="2767" y="3236"/>
                <a:ext cx="120" cy="135"/>
              </a:xfrm>
              <a:prstGeom prst="ellipse">
                <a:avLst/>
              </a:prstGeom>
              <a:solidFill>
                <a:srgbClr val="969696">
                  <a:alpha val="50195"/>
                </a:srgbClr>
              </a:solidFill>
              <a:ln>
                <a:noFill/>
              </a:ln>
              <a:effectLst/>
              <a:extLst>
                <a:ext uri="{91240B29-F687-4F45-9708-019B960494DF}">
                  <a14:hiddenLine xmlns:a14="http://schemas.microsoft.com/office/drawing/2010/main" w="9525">
                    <a:solidFill>
                      <a:srgbClr val="969696"/>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36" name="Rectangle 79">
                <a:extLst>
                  <a:ext uri="{FF2B5EF4-FFF2-40B4-BE49-F238E27FC236}">
                    <a16:creationId xmlns:a16="http://schemas.microsoft.com/office/drawing/2014/main" id="{A045EAF4-08D0-AAD8-85DB-AE688145E9C3}"/>
                  </a:ext>
                </a:extLst>
              </p:cNvPr>
              <p:cNvSpPr>
                <a:spLocks noChangeAspect="1" noChangeArrowheads="1"/>
              </p:cNvSpPr>
              <p:nvPr/>
            </p:nvSpPr>
            <p:spPr bwMode="auto">
              <a:xfrm>
                <a:off x="1845" y="2968"/>
                <a:ext cx="561" cy="179"/>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37" name="Rectangle 80">
                <a:extLst>
                  <a:ext uri="{FF2B5EF4-FFF2-40B4-BE49-F238E27FC236}">
                    <a16:creationId xmlns:a16="http://schemas.microsoft.com/office/drawing/2014/main" id="{ECC91496-4065-5610-EFFC-C2EA0D9F6A28}"/>
                  </a:ext>
                </a:extLst>
              </p:cNvPr>
              <p:cNvSpPr>
                <a:spLocks noChangeAspect="1" noChangeArrowheads="1"/>
              </p:cNvSpPr>
              <p:nvPr/>
            </p:nvSpPr>
            <p:spPr bwMode="auto">
              <a:xfrm>
                <a:off x="1725" y="2968"/>
                <a:ext cx="80" cy="179"/>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38" name="Rectangle 81">
                <a:extLst>
                  <a:ext uri="{FF2B5EF4-FFF2-40B4-BE49-F238E27FC236}">
                    <a16:creationId xmlns:a16="http://schemas.microsoft.com/office/drawing/2014/main" id="{9120B771-1CA1-3650-29D3-C93C76C9DA61}"/>
                  </a:ext>
                </a:extLst>
              </p:cNvPr>
              <p:cNvSpPr>
                <a:spLocks noChangeAspect="1" noChangeArrowheads="1"/>
              </p:cNvSpPr>
              <p:nvPr/>
            </p:nvSpPr>
            <p:spPr bwMode="auto">
              <a:xfrm>
                <a:off x="1805" y="3013"/>
                <a:ext cx="40" cy="89"/>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nvGrpSpPr>
              <p:cNvPr id="34839" name="Group 82">
                <a:extLst>
                  <a:ext uri="{FF2B5EF4-FFF2-40B4-BE49-F238E27FC236}">
                    <a16:creationId xmlns:a16="http://schemas.microsoft.com/office/drawing/2014/main" id="{640BD70D-584C-177A-25B6-5AA8B566657C}"/>
                  </a:ext>
                </a:extLst>
              </p:cNvPr>
              <p:cNvGrpSpPr>
                <a:grpSpLocks noChangeAspect="1"/>
              </p:cNvGrpSpPr>
              <p:nvPr/>
            </p:nvGrpSpPr>
            <p:grpSpPr bwMode="auto">
              <a:xfrm flipH="1">
                <a:off x="1725" y="3461"/>
                <a:ext cx="681" cy="179"/>
                <a:chOff x="960" y="2016"/>
                <a:chExt cx="816" cy="192"/>
              </a:xfrm>
            </p:grpSpPr>
            <p:sp>
              <p:nvSpPr>
                <p:cNvPr id="34882" name="Rectangle 83">
                  <a:extLst>
                    <a:ext uri="{FF2B5EF4-FFF2-40B4-BE49-F238E27FC236}">
                      <a16:creationId xmlns:a16="http://schemas.microsoft.com/office/drawing/2014/main" id="{9FE65BB9-43E0-955E-BABF-FB8AC5F533D6}"/>
                    </a:ext>
                  </a:extLst>
                </p:cNvPr>
                <p:cNvSpPr>
                  <a:spLocks noChangeAspect="1" noChangeArrowheads="1"/>
                </p:cNvSpPr>
                <p:nvPr/>
              </p:nvSpPr>
              <p:spPr bwMode="auto">
                <a:xfrm>
                  <a:off x="1104" y="2016"/>
                  <a:ext cx="672" cy="192"/>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83" name="Rectangle 84">
                  <a:extLst>
                    <a:ext uri="{FF2B5EF4-FFF2-40B4-BE49-F238E27FC236}">
                      <a16:creationId xmlns:a16="http://schemas.microsoft.com/office/drawing/2014/main" id="{DB905D93-2CEB-5A0D-E294-31B783DD33F5}"/>
                    </a:ext>
                  </a:extLst>
                </p:cNvPr>
                <p:cNvSpPr>
                  <a:spLocks noChangeAspect="1" noChangeArrowheads="1"/>
                </p:cNvSpPr>
                <p:nvPr/>
              </p:nvSpPr>
              <p:spPr bwMode="auto">
                <a:xfrm>
                  <a:off x="960" y="2016"/>
                  <a:ext cx="96" cy="192"/>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84" name="Rectangle 85">
                  <a:extLst>
                    <a:ext uri="{FF2B5EF4-FFF2-40B4-BE49-F238E27FC236}">
                      <a16:creationId xmlns:a16="http://schemas.microsoft.com/office/drawing/2014/main" id="{DAA748D2-73A6-54FC-EF94-22091DEE44B3}"/>
                    </a:ext>
                  </a:extLst>
                </p:cNvPr>
                <p:cNvSpPr>
                  <a:spLocks noChangeAspect="1" noChangeArrowheads="1"/>
                </p:cNvSpPr>
                <p:nvPr/>
              </p:nvSpPr>
              <p:spPr bwMode="auto">
                <a:xfrm>
                  <a:off x="1056" y="2064"/>
                  <a:ext cx="48" cy="96"/>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
            <p:nvSpPr>
              <p:cNvPr id="34840" name="Rectangle 86">
                <a:extLst>
                  <a:ext uri="{FF2B5EF4-FFF2-40B4-BE49-F238E27FC236}">
                    <a16:creationId xmlns:a16="http://schemas.microsoft.com/office/drawing/2014/main" id="{2F4C1051-11DE-6C8A-78CA-64BC0B4E8D41}"/>
                  </a:ext>
                </a:extLst>
              </p:cNvPr>
              <p:cNvSpPr>
                <a:spLocks noChangeArrowheads="1"/>
              </p:cNvSpPr>
              <p:nvPr/>
            </p:nvSpPr>
            <p:spPr bwMode="auto">
              <a:xfrm>
                <a:off x="2679" y="3179"/>
                <a:ext cx="1701" cy="230"/>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41" name="Rectangle 87">
                <a:extLst>
                  <a:ext uri="{FF2B5EF4-FFF2-40B4-BE49-F238E27FC236}">
                    <a16:creationId xmlns:a16="http://schemas.microsoft.com/office/drawing/2014/main" id="{D6F088A3-B0FD-AA37-162B-A28EC8A584C4}"/>
                  </a:ext>
                </a:extLst>
              </p:cNvPr>
              <p:cNvSpPr>
                <a:spLocks noChangeArrowheads="1"/>
              </p:cNvSpPr>
              <p:nvPr/>
            </p:nvSpPr>
            <p:spPr bwMode="auto">
              <a:xfrm>
                <a:off x="2412" y="3179"/>
                <a:ext cx="261" cy="230"/>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42" name="Rectangle 88">
                <a:extLst>
                  <a:ext uri="{FF2B5EF4-FFF2-40B4-BE49-F238E27FC236}">
                    <a16:creationId xmlns:a16="http://schemas.microsoft.com/office/drawing/2014/main" id="{8D2E46F8-CD12-FCAF-5FCF-05181A0A66FD}"/>
                  </a:ext>
                </a:extLst>
              </p:cNvPr>
              <p:cNvSpPr>
                <a:spLocks noChangeArrowheads="1"/>
              </p:cNvSpPr>
              <p:nvPr/>
            </p:nvSpPr>
            <p:spPr bwMode="auto">
              <a:xfrm>
                <a:off x="1707" y="3190"/>
                <a:ext cx="699" cy="230"/>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43" name="Rectangle 89">
                <a:extLst>
                  <a:ext uri="{FF2B5EF4-FFF2-40B4-BE49-F238E27FC236}">
                    <a16:creationId xmlns:a16="http://schemas.microsoft.com/office/drawing/2014/main" id="{5E6373D9-867B-22B8-97E9-51FE7C41A9D4}"/>
                  </a:ext>
                </a:extLst>
              </p:cNvPr>
              <p:cNvSpPr>
                <a:spLocks noChangeAspect="1" noChangeArrowheads="1"/>
              </p:cNvSpPr>
              <p:nvPr/>
            </p:nvSpPr>
            <p:spPr bwMode="auto">
              <a:xfrm>
                <a:off x="1544" y="3097"/>
                <a:ext cx="181" cy="40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44" name="Rectangle 98">
                <a:extLst>
                  <a:ext uri="{FF2B5EF4-FFF2-40B4-BE49-F238E27FC236}">
                    <a16:creationId xmlns:a16="http://schemas.microsoft.com/office/drawing/2014/main" id="{22BDE540-EAB3-4AE1-9BA3-6F2B87EE1CB4}"/>
                  </a:ext>
                </a:extLst>
              </p:cNvPr>
              <p:cNvSpPr>
                <a:spLocks noChangeArrowheads="1"/>
              </p:cNvSpPr>
              <p:nvPr/>
            </p:nvSpPr>
            <p:spPr bwMode="auto">
              <a:xfrm>
                <a:off x="1413" y="3097"/>
                <a:ext cx="130" cy="407"/>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45" name="Freeform 129">
                <a:extLst>
                  <a:ext uri="{FF2B5EF4-FFF2-40B4-BE49-F238E27FC236}">
                    <a16:creationId xmlns:a16="http://schemas.microsoft.com/office/drawing/2014/main" id="{0317FCD9-F9EF-A8D7-1AA2-04688758738C}"/>
                  </a:ext>
                </a:extLst>
              </p:cNvPr>
              <p:cNvSpPr>
                <a:spLocks noChangeAspect="1"/>
              </p:cNvSpPr>
              <p:nvPr/>
            </p:nvSpPr>
            <p:spPr bwMode="auto">
              <a:xfrm>
                <a:off x="1725" y="3096"/>
                <a:ext cx="2652" cy="133"/>
              </a:xfrm>
              <a:custGeom>
                <a:avLst/>
                <a:gdLst>
                  <a:gd name="T0" fmla="*/ 0 w 2652"/>
                  <a:gd name="T1" fmla="*/ 2 h 133"/>
                  <a:gd name="T2" fmla="*/ 1219 w 2652"/>
                  <a:gd name="T3" fmla="*/ 0 h 133"/>
                  <a:gd name="T4" fmla="*/ 1709 w 2652"/>
                  <a:gd name="T5" fmla="*/ 54 h 133"/>
                  <a:gd name="T6" fmla="*/ 2652 w 2652"/>
                  <a:gd name="T7" fmla="*/ 53 h 133"/>
                  <a:gd name="T8" fmla="*/ 2652 w 2652"/>
                  <a:gd name="T9" fmla="*/ 133 h 133"/>
                  <a:gd name="T10" fmla="*/ 842 w 2652"/>
                  <a:gd name="T11" fmla="*/ 125 h 133"/>
                  <a:gd name="T12" fmla="*/ 701 w 2652"/>
                  <a:gd name="T13" fmla="*/ 103 h 133"/>
                  <a:gd name="T14" fmla="*/ 23 w 2652"/>
                  <a:gd name="T15" fmla="*/ 96 h 133"/>
                  <a:gd name="T16" fmla="*/ 23 w 2652"/>
                  <a:gd name="T17" fmla="*/ 74 h 133"/>
                  <a:gd name="T18" fmla="*/ 2 w 2652"/>
                  <a:gd name="T19" fmla="*/ 74 h 133"/>
                  <a:gd name="T20" fmla="*/ 1 w 2652"/>
                  <a:gd name="T21" fmla="*/ 74 h 133"/>
                  <a:gd name="T22" fmla="*/ 0 w 2652"/>
                  <a:gd name="T23" fmla="*/ 2 h 13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652" h="133">
                    <a:moveTo>
                      <a:pt x="0" y="2"/>
                    </a:moveTo>
                    <a:lnTo>
                      <a:pt x="1219" y="0"/>
                    </a:lnTo>
                    <a:lnTo>
                      <a:pt x="1709" y="54"/>
                    </a:lnTo>
                    <a:lnTo>
                      <a:pt x="2652" y="53"/>
                    </a:lnTo>
                    <a:lnTo>
                      <a:pt x="2652" y="133"/>
                    </a:lnTo>
                    <a:lnTo>
                      <a:pt x="842" y="125"/>
                    </a:lnTo>
                    <a:lnTo>
                      <a:pt x="701" y="103"/>
                    </a:lnTo>
                    <a:lnTo>
                      <a:pt x="23" y="96"/>
                    </a:lnTo>
                    <a:lnTo>
                      <a:pt x="23" y="74"/>
                    </a:lnTo>
                    <a:lnTo>
                      <a:pt x="2" y="74"/>
                    </a:lnTo>
                    <a:lnTo>
                      <a:pt x="1" y="74"/>
                    </a:lnTo>
                    <a:lnTo>
                      <a:pt x="0" y="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46" name="Freeform 130">
                <a:extLst>
                  <a:ext uri="{FF2B5EF4-FFF2-40B4-BE49-F238E27FC236}">
                    <a16:creationId xmlns:a16="http://schemas.microsoft.com/office/drawing/2014/main" id="{596CACB8-2601-2FC0-DA85-AD83791ABDD0}"/>
                  </a:ext>
                </a:extLst>
              </p:cNvPr>
              <p:cNvSpPr>
                <a:spLocks noChangeAspect="1"/>
              </p:cNvSpPr>
              <p:nvPr/>
            </p:nvSpPr>
            <p:spPr bwMode="auto">
              <a:xfrm flipV="1">
                <a:off x="1727" y="3373"/>
                <a:ext cx="2652" cy="133"/>
              </a:xfrm>
              <a:custGeom>
                <a:avLst/>
                <a:gdLst>
                  <a:gd name="T0" fmla="*/ 0 w 2652"/>
                  <a:gd name="T1" fmla="*/ 2 h 133"/>
                  <a:gd name="T2" fmla="*/ 1219 w 2652"/>
                  <a:gd name="T3" fmla="*/ 0 h 133"/>
                  <a:gd name="T4" fmla="*/ 1709 w 2652"/>
                  <a:gd name="T5" fmla="*/ 54 h 133"/>
                  <a:gd name="T6" fmla="*/ 2652 w 2652"/>
                  <a:gd name="T7" fmla="*/ 53 h 133"/>
                  <a:gd name="T8" fmla="*/ 2652 w 2652"/>
                  <a:gd name="T9" fmla="*/ 133 h 133"/>
                  <a:gd name="T10" fmla="*/ 842 w 2652"/>
                  <a:gd name="T11" fmla="*/ 125 h 133"/>
                  <a:gd name="T12" fmla="*/ 701 w 2652"/>
                  <a:gd name="T13" fmla="*/ 103 h 133"/>
                  <a:gd name="T14" fmla="*/ 23 w 2652"/>
                  <a:gd name="T15" fmla="*/ 96 h 133"/>
                  <a:gd name="T16" fmla="*/ 23 w 2652"/>
                  <a:gd name="T17" fmla="*/ 74 h 133"/>
                  <a:gd name="T18" fmla="*/ 2 w 2652"/>
                  <a:gd name="T19" fmla="*/ 74 h 133"/>
                  <a:gd name="T20" fmla="*/ 1 w 2652"/>
                  <a:gd name="T21" fmla="*/ 74 h 133"/>
                  <a:gd name="T22" fmla="*/ 0 w 2652"/>
                  <a:gd name="T23" fmla="*/ 2 h 13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652" h="133">
                    <a:moveTo>
                      <a:pt x="0" y="2"/>
                    </a:moveTo>
                    <a:lnTo>
                      <a:pt x="1219" y="0"/>
                    </a:lnTo>
                    <a:lnTo>
                      <a:pt x="1709" y="54"/>
                    </a:lnTo>
                    <a:lnTo>
                      <a:pt x="2652" y="53"/>
                    </a:lnTo>
                    <a:lnTo>
                      <a:pt x="2652" y="133"/>
                    </a:lnTo>
                    <a:lnTo>
                      <a:pt x="842" y="125"/>
                    </a:lnTo>
                    <a:lnTo>
                      <a:pt x="701" y="103"/>
                    </a:lnTo>
                    <a:lnTo>
                      <a:pt x="23" y="96"/>
                    </a:lnTo>
                    <a:lnTo>
                      <a:pt x="23" y="74"/>
                    </a:lnTo>
                    <a:lnTo>
                      <a:pt x="2" y="74"/>
                    </a:lnTo>
                    <a:lnTo>
                      <a:pt x="1" y="74"/>
                    </a:lnTo>
                    <a:lnTo>
                      <a:pt x="0" y="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34847" name="Group 216">
                <a:extLst>
                  <a:ext uri="{FF2B5EF4-FFF2-40B4-BE49-F238E27FC236}">
                    <a16:creationId xmlns:a16="http://schemas.microsoft.com/office/drawing/2014/main" id="{E44EFEFC-FD5B-BD93-4B10-8F5C4B3DFB7A}"/>
                  </a:ext>
                </a:extLst>
              </p:cNvPr>
              <p:cNvGrpSpPr>
                <a:grpSpLocks/>
              </p:cNvGrpSpPr>
              <p:nvPr/>
            </p:nvGrpSpPr>
            <p:grpSpPr bwMode="auto">
              <a:xfrm>
                <a:off x="1730" y="3157"/>
                <a:ext cx="1641" cy="292"/>
                <a:chOff x="1400" y="1856"/>
                <a:chExt cx="3777" cy="680"/>
              </a:xfrm>
            </p:grpSpPr>
            <p:sp>
              <p:nvSpPr>
                <p:cNvPr id="34848" name="Freeform 135">
                  <a:extLst>
                    <a:ext uri="{FF2B5EF4-FFF2-40B4-BE49-F238E27FC236}">
                      <a16:creationId xmlns:a16="http://schemas.microsoft.com/office/drawing/2014/main" id="{AD819709-1299-EE30-DFE0-081CCE4ECEF0}"/>
                    </a:ext>
                  </a:extLst>
                </p:cNvPr>
                <p:cNvSpPr>
                  <a:spLocks/>
                </p:cNvSpPr>
                <p:nvPr/>
              </p:nvSpPr>
              <p:spPr bwMode="auto">
                <a:xfrm flipH="1">
                  <a:off x="1456" y="1949"/>
                  <a:ext cx="2336" cy="484"/>
                </a:xfrm>
                <a:custGeom>
                  <a:avLst/>
                  <a:gdLst>
                    <a:gd name="T0" fmla="*/ 0 w 2187"/>
                    <a:gd name="T1" fmla="*/ 116 h 427"/>
                    <a:gd name="T2" fmla="*/ 309 w 2187"/>
                    <a:gd name="T3" fmla="*/ 112 h 427"/>
                    <a:gd name="T4" fmla="*/ 589 w 2187"/>
                    <a:gd name="T5" fmla="*/ 61 h 427"/>
                    <a:gd name="T6" fmla="*/ 3242 w 2187"/>
                    <a:gd name="T7" fmla="*/ 0 h 427"/>
                    <a:gd name="T8" fmla="*/ 3248 w 2187"/>
                    <a:gd name="T9" fmla="*/ 906 h 427"/>
                    <a:gd name="T10" fmla="*/ 574 w 2187"/>
                    <a:gd name="T11" fmla="*/ 852 h 427"/>
                    <a:gd name="T12" fmla="*/ 288 w 2187"/>
                    <a:gd name="T13" fmla="*/ 805 h 427"/>
                    <a:gd name="T14" fmla="*/ 0 w 2187"/>
                    <a:gd name="T15" fmla="*/ 793 h 427"/>
                    <a:gd name="T16" fmla="*/ 0 w 2187"/>
                    <a:gd name="T17" fmla="*/ 116 h 4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187" h="427">
                      <a:moveTo>
                        <a:pt x="0" y="55"/>
                      </a:moveTo>
                      <a:lnTo>
                        <a:pt x="209" y="53"/>
                      </a:lnTo>
                      <a:lnTo>
                        <a:pt x="396" y="29"/>
                      </a:lnTo>
                      <a:lnTo>
                        <a:pt x="2182" y="0"/>
                      </a:lnTo>
                      <a:lnTo>
                        <a:pt x="2187" y="427"/>
                      </a:lnTo>
                      <a:lnTo>
                        <a:pt x="387" y="401"/>
                      </a:lnTo>
                      <a:lnTo>
                        <a:pt x="195" y="379"/>
                      </a:lnTo>
                      <a:lnTo>
                        <a:pt x="0" y="374"/>
                      </a:lnTo>
                      <a:lnTo>
                        <a:pt x="0" y="55"/>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49" name="Freeform 136">
                  <a:extLst>
                    <a:ext uri="{FF2B5EF4-FFF2-40B4-BE49-F238E27FC236}">
                      <a16:creationId xmlns:a16="http://schemas.microsoft.com/office/drawing/2014/main" id="{5D3CD854-B110-6A3D-3877-15190D232E17}"/>
                    </a:ext>
                  </a:extLst>
                </p:cNvPr>
                <p:cNvSpPr>
                  <a:spLocks noChangeAspect="1"/>
                </p:cNvSpPr>
                <p:nvPr/>
              </p:nvSpPr>
              <p:spPr bwMode="auto">
                <a:xfrm flipH="1">
                  <a:off x="4905" y="2119"/>
                  <a:ext cx="272" cy="143"/>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50" name="Freeform 137">
                  <a:extLst>
                    <a:ext uri="{FF2B5EF4-FFF2-40B4-BE49-F238E27FC236}">
                      <a16:creationId xmlns:a16="http://schemas.microsoft.com/office/drawing/2014/main" id="{27CE82E8-9106-4C9B-898D-26C8DCEB0D4C}"/>
                    </a:ext>
                  </a:extLst>
                </p:cNvPr>
                <p:cNvSpPr>
                  <a:spLocks noChangeAspect="1"/>
                </p:cNvSpPr>
                <p:nvPr/>
              </p:nvSpPr>
              <p:spPr bwMode="auto">
                <a:xfrm flipH="1">
                  <a:off x="3579" y="2005"/>
                  <a:ext cx="1418" cy="371"/>
                </a:xfrm>
                <a:custGeom>
                  <a:avLst/>
                  <a:gdLst>
                    <a:gd name="T0" fmla="*/ 2 w 5258"/>
                    <a:gd name="T1" fmla="*/ 1 h 1449"/>
                    <a:gd name="T2" fmla="*/ 2 w 5258"/>
                    <a:gd name="T3" fmla="*/ 0 h 1449"/>
                    <a:gd name="T4" fmla="*/ 2 w 5258"/>
                    <a:gd name="T5" fmla="*/ 0 h 1449"/>
                    <a:gd name="T6" fmla="*/ 2 w 5258"/>
                    <a:gd name="T7" fmla="*/ 0 h 1449"/>
                    <a:gd name="T8" fmla="*/ 2 w 5258"/>
                    <a:gd name="T9" fmla="*/ 0 h 1449"/>
                    <a:gd name="T10" fmla="*/ 1 w 5258"/>
                    <a:gd name="T11" fmla="*/ 0 h 1449"/>
                    <a:gd name="T12" fmla="*/ 1 w 5258"/>
                    <a:gd name="T13" fmla="*/ 0 h 1449"/>
                    <a:gd name="T14" fmla="*/ 1 w 5258"/>
                    <a:gd name="T15" fmla="*/ 0 h 1449"/>
                    <a:gd name="T16" fmla="*/ 1 w 5258"/>
                    <a:gd name="T17" fmla="*/ 0 h 1449"/>
                    <a:gd name="T18" fmla="*/ 1 w 5258"/>
                    <a:gd name="T19" fmla="*/ 0 h 1449"/>
                    <a:gd name="T20" fmla="*/ 1 w 5258"/>
                    <a:gd name="T21" fmla="*/ 0 h 1449"/>
                    <a:gd name="T22" fmla="*/ 1 w 5258"/>
                    <a:gd name="T23" fmla="*/ 0 h 1449"/>
                    <a:gd name="T24" fmla="*/ 1 w 5258"/>
                    <a:gd name="T25" fmla="*/ 0 h 1449"/>
                    <a:gd name="T26" fmla="*/ 1 w 5258"/>
                    <a:gd name="T27" fmla="*/ 0 h 1449"/>
                    <a:gd name="T28" fmla="*/ 1 w 5258"/>
                    <a:gd name="T29" fmla="*/ 0 h 1449"/>
                    <a:gd name="T30" fmla="*/ 1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1 w 5258"/>
                    <a:gd name="T65" fmla="*/ 0 h 1449"/>
                    <a:gd name="T66" fmla="*/ 1 w 5258"/>
                    <a:gd name="T67" fmla="*/ 1 h 1449"/>
                    <a:gd name="T68" fmla="*/ 1 w 5258"/>
                    <a:gd name="T69" fmla="*/ 1 h 1449"/>
                    <a:gd name="T70" fmla="*/ 1 w 5258"/>
                    <a:gd name="T71" fmla="*/ 1 h 1449"/>
                    <a:gd name="T72" fmla="*/ 1 w 5258"/>
                    <a:gd name="T73" fmla="*/ 1 h 1449"/>
                    <a:gd name="T74" fmla="*/ 1 w 5258"/>
                    <a:gd name="T75" fmla="*/ 1 h 1449"/>
                    <a:gd name="T76" fmla="*/ 1 w 5258"/>
                    <a:gd name="T77" fmla="*/ 1 h 1449"/>
                    <a:gd name="T78" fmla="*/ 1 w 5258"/>
                    <a:gd name="T79" fmla="*/ 1 h 1449"/>
                    <a:gd name="T80" fmla="*/ 1 w 5258"/>
                    <a:gd name="T81" fmla="*/ 1 h 1449"/>
                    <a:gd name="T82" fmla="*/ 1 w 5258"/>
                    <a:gd name="T83" fmla="*/ 1 h 1449"/>
                    <a:gd name="T84" fmla="*/ 1 w 5258"/>
                    <a:gd name="T85" fmla="*/ 1 h 1449"/>
                    <a:gd name="T86" fmla="*/ 2 w 5258"/>
                    <a:gd name="T87" fmla="*/ 1 h 1449"/>
                    <a:gd name="T88" fmla="*/ 2 w 5258"/>
                    <a:gd name="T89" fmla="*/ 1 h 1449"/>
                    <a:gd name="T90" fmla="*/ 2 w 5258"/>
                    <a:gd name="T91" fmla="*/ 1 h 1449"/>
                    <a:gd name="T92" fmla="*/ 2 w 5258"/>
                    <a:gd name="T93" fmla="*/ 1 h 1449"/>
                    <a:gd name="T94" fmla="*/ 2 w 5258"/>
                    <a:gd name="T95" fmla="*/ 1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34851" name="Group 138">
                  <a:extLst>
                    <a:ext uri="{FF2B5EF4-FFF2-40B4-BE49-F238E27FC236}">
                      <a16:creationId xmlns:a16="http://schemas.microsoft.com/office/drawing/2014/main" id="{E178FA09-9417-CE69-5C1F-83BFF2D3819E}"/>
                    </a:ext>
                  </a:extLst>
                </p:cNvPr>
                <p:cNvGrpSpPr>
                  <a:grpSpLocks noChangeAspect="1"/>
                </p:cNvGrpSpPr>
                <p:nvPr/>
              </p:nvGrpSpPr>
              <p:grpSpPr bwMode="auto">
                <a:xfrm flipH="1">
                  <a:off x="3791" y="1990"/>
                  <a:ext cx="125" cy="400"/>
                  <a:chOff x="3799" y="1296"/>
                  <a:chExt cx="233" cy="707"/>
                </a:xfrm>
              </p:grpSpPr>
              <p:sp>
                <p:nvSpPr>
                  <p:cNvPr id="34879" name="Rectangle 139">
                    <a:extLst>
                      <a:ext uri="{FF2B5EF4-FFF2-40B4-BE49-F238E27FC236}">
                        <a16:creationId xmlns:a16="http://schemas.microsoft.com/office/drawing/2014/main" id="{360DD1B1-4ADA-45A0-F00F-EFF0539489F0}"/>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80" name="AutoShape 140">
                    <a:extLst>
                      <a:ext uri="{FF2B5EF4-FFF2-40B4-BE49-F238E27FC236}">
                        <a16:creationId xmlns:a16="http://schemas.microsoft.com/office/drawing/2014/main" id="{FF304119-C657-E2FF-43B3-950C705087EA}"/>
                      </a:ext>
                    </a:extLst>
                  </p:cNvPr>
                  <p:cNvSpPr>
                    <a:spLocks noChangeAspect="1" noChangeArrowheads="1"/>
                  </p:cNvSpPr>
                  <p:nvPr/>
                </p:nvSpPr>
                <p:spPr bwMode="auto">
                  <a:xfrm rot="5400000">
                    <a:off x="3490"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81" name="AutoShape 141">
                    <a:extLst>
                      <a:ext uri="{FF2B5EF4-FFF2-40B4-BE49-F238E27FC236}">
                        <a16:creationId xmlns:a16="http://schemas.microsoft.com/office/drawing/2014/main" id="{95CC143B-EEF1-938F-3BF2-65C61DCC4E84}"/>
                      </a:ext>
                    </a:extLst>
                  </p:cNvPr>
                  <p:cNvSpPr>
                    <a:spLocks noChangeAspect="1" noChangeArrowheads="1"/>
                  </p:cNvSpPr>
                  <p:nvPr/>
                </p:nvSpPr>
                <p:spPr bwMode="auto">
                  <a:xfrm rot="16200000" flipH="1">
                    <a:off x="3634"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34852" name="Freeform 142">
                  <a:extLst>
                    <a:ext uri="{FF2B5EF4-FFF2-40B4-BE49-F238E27FC236}">
                      <a16:creationId xmlns:a16="http://schemas.microsoft.com/office/drawing/2014/main" id="{E15B6C68-84F1-578C-7013-BE4628E50A87}"/>
                    </a:ext>
                  </a:extLst>
                </p:cNvPr>
                <p:cNvSpPr>
                  <a:spLocks noChangeAspect="1"/>
                </p:cNvSpPr>
                <p:nvPr/>
              </p:nvSpPr>
              <p:spPr bwMode="auto">
                <a:xfrm flipH="1">
                  <a:off x="1400" y="1875"/>
                  <a:ext cx="2392" cy="264"/>
                </a:xfrm>
                <a:custGeom>
                  <a:avLst/>
                  <a:gdLst>
                    <a:gd name="T0" fmla="*/ 3 w 9115"/>
                    <a:gd name="T1" fmla="*/ 0 h 949"/>
                    <a:gd name="T2" fmla="*/ 1 w 9115"/>
                    <a:gd name="T3" fmla="*/ 0 h 949"/>
                    <a:gd name="T4" fmla="*/ 0 w 9115"/>
                    <a:gd name="T5" fmla="*/ 0 h 949"/>
                    <a:gd name="T6" fmla="*/ 0 w 9115"/>
                    <a:gd name="T7" fmla="*/ 0 h 949"/>
                    <a:gd name="T8" fmla="*/ 0 w 9115"/>
                    <a:gd name="T9" fmla="*/ 0 h 949"/>
                    <a:gd name="T10" fmla="*/ 0 w 9115"/>
                    <a:gd name="T11" fmla="*/ 0 h 949"/>
                    <a:gd name="T12" fmla="*/ 1 w 9115"/>
                    <a:gd name="T13" fmla="*/ 0 h 949"/>
                    <a:gd name="T14" fmla="*/ 2 w 9115"/>
                    <a:gd name="T15" fmla="*/ 0 h 949"/>
                    <a:gd name="T16" fmla="*/ 2 w 9115"/>
                    <a:gd name="T17" fmla="*/ 0 h 949"/>
                    <a:gd name="T18" fmla="*/ 3 w 9115"/>
                    <a:gd name="T19" fmla="*/ 0 h 949"/>
                    <a:gd name="T20" fmla="*/ 3 w 9115"/>
                    <a:gd name="T21" fmla="*/ 0 h 949"/>
                    <a:gd name="T22" fmla="*/ 3 w 9115"/>
                    <a:gd name="T23" fmla="*/ 0 h 949"/>
                    <a:gd name="T24" fmla="*/ 3 w 9115"/>
                    <a:gd name="T25" fmla="*/ 0 h 949"/>
                    <a:gd name="T26" fmla="*/ 3 w 9115"/>
                    <a:gd name="T27" fmla="*/ 0 h 949"/>
                    <a:gd name="T28" fmla="*/ 3 w 9115"/>
                    <a:gd name="T29" fmla="*/ 0 h 949"/>
                    <a:gd name="T30" fmla="*/ 3 w 9115"/>
                    <a:gd name="T31" fmla="*/ 0 h 949"/>
                    <a:gd name="T32" fmla="*/ 3 w 9115"/>
                    <a:gd name="T33" fmla="*/ 0 h 949"/>
                    <a:gd name="T34" fmla="*/ 3 w 9115"/>
                    <a:gd name="T35" fmla="*/ 0 h 949"/>
                    <a:gd name="T36" fmla="*/ 3 w 9115"/>
                    <a:gd name="T37" fmla="*/ 0 h 949"/>
                    <a:gd name="T38" fmla="*/ 3 w 9115"/>
                    <a:gd name="T39" fmla="*/ 0 h 949"/>
                    <a:gd name="T40" fmla="*/ 3 w 9115"/>
                    <a:gd name="T41" fmla="*/ 0 h 949"/>
                    <a:gd name="T42" fmla="*/ 3 w 9115"/>
                    <a:gd name="T43" fmla="*/ 0 h 949"/>
                    <a:gd name="T44" fmla="*/ 3 w 9115"/>
                    <a:gd name="T45" fmla="*/ 0 h 949"/>
                    <a:gd name="T46" fmla="*/ 3 w 9115"/>
                    <a:gd name="T47" fmla="*/ 0 h 949"/>
                    <a:gd name="T48" fmla="*/ 3 w 9115"/>
                    <a:gd name="T49" fmla="*/ 1 h 949"/>
                    <a:gd name="T50" fmla="*/ 3 w 9115"/>
                    <a:gd name="T51" fmla="*/ 1 h 949"/>
                    <a:gd name="T52" fmla="*/ 3 w 9115"/>
                    <a:gd name="T53" fmla="*/ 0 h 949"/>
                    <a:gd name="T54" fmla="*/ 3 w 9115"/>
                    <a:gd name="T55" fmla="*/ 0 h 949"/>
                    <a:gd name="T56" fmla="*/ 3 w 9115"/>
                    <a:gd name="T57" fmla="*/ 0 h 949"/>
                    <a:gd name="T58" fmla="*/ 3 w 9115"/>
                    <a:gd name="T59" fmla="*/ 0 h 94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5" h="949">
                      <a:moveTo>
                        <a:pt x="8912" y="197"/>
                      </a:moveTo>
                      <a:lnTo>
                        <a:pt x="1578" y="335"/>
                      </a:lnTo>
                      <a:lnTo>
                        <a:pt x="789" y="435"/>
                      </a:lnTo>
                      <a:lnTo>
                        <a:pt x="0" y="435"/>
                      </a:lnTo>
                      <a:lnTo>
                        <a:pt x="0" y="537"/>
                      </a:lnTo>
                      <a:lnTo>
                        <a:pt x="789" y="537"/>
                      </a:lnTo>
                      <a:lnTo>
                        <a:pt x="1578" y="435"/>
                      </a:lnTo>
                      <a:lnTo>
                        <a:pt x="7495" y="335"/>
                      </a:lnTo>
                      <a:lnTo>
                        <a:pt x="7497" y="335"/>
                      </a:lnTo>
                      <a:lnTo>
                        <a:pt x="8532" y="341"/>
                      </a:lnTo>
                      <a:lnTo>
                        <a:pt x="8530" y="340"/>
                      </a:lnTo>
                      <a:lnTo>
                        <a:pt x="8554" y="340"/>
                      </a:lnTo>
                      <a:lnTo>
                        <a:pt x="8578" y="342"/>
                      </a:lnTo>
                      <a:lnTo>
                        <a:pt x="8621" y="352"/>
                      </a:lnTo>
                      <a:lnTo>
                        <a:pt x="8688" y="396"/>
                      </a:lnTo>
                      <a:lnTo>
                        <a:pt x="8731" y="460"/>
                      </a:lnTo>
                      <a:lnTo>
                        <a:pt x="8749" y="537"/>
                      </a:lnTo>
                      <a:lnTo>
                        <a:pt x="8749" y="555"/>
                      </a:lnTo>
                      <a:lnTo>
                        <a:pt x="8748" y="574"/>
                      </a:lnTo>
                      <a:lnTo>
                        <a:pt x="8742" y="613"/>
                      </a:lnTo>
                      <a:lnTo>
                        <a:pt x="8706" y="682"/>
                      </a:lnTo>
                      <a:lnTo>
                        <a:pt x="8645" y="733"/>
                      </a:lnTo>
                      <a:lnTo>
                        <a:pt x="8553" y="758"/>
                      </a:lnTo>
                      <a:lnTo>
                        <a:pt x="8545" y="759"/>
                      </a:lnTo>
                      <a:lnTo>
                        <a:pt x="8545" y="949"/>
                      </a:lnTo>
                      <a:lnTo>
                        <a:pt x="9115" y="949"/>
                      </a:lnTo>
                      <a:lnTo>
                        <a:pt x="9115" y="0"/>
                      </a:lnTo>
                      <a:lnTo>
                        <a:pt x="8925" y="0"/>
                      </a:lnTo>
                      <a:lnTo>
                        <a:pt x="8925" y="189"/>
                      </a:lnTo>
                      <a:lnTo>
                        <a:pt x="8912" y="197"/>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53" name="Freeform 143">
                  <a:extLst>
                    <a:ext uri="{FF2B5EF4-FFF2-40B4-BE49-F238E27FC236}">
                      <a16:creationId xmlns:a16="http://schemas.microsoft.com/office/drawing/2014/main" id="{07A2C50E-8D48-D69F-2FF8-B7DA8689D997}"/>
                    </a:ext>
                  </a:extLst>
                </p:cNvPr>
                <p:cNvSpPr>
                  <a:spLocks noChangeAspect="1"/>
                </p:cNvSpPr>
                <p:nvPr/>
              </p:nvSpPr>
              <p:spPr bwMode="auto">
                <a:xfrm flipH="1">
                  <a:off x="1400" y="2246"/>
                  <a:ext cx="2392" cy="264"/>
                </a:xfrm>
                <a:custGeom>
                  <a:avLst/>
                  <a:gdLst>
                    <a:gd name="T0" fmla="*/ 3 w 9116"/>
                    <a:gd name="T1" fmla="*/ 0 h 951"/>
                    <a:gd name="T2" fmla="*/ 1 w 9116"/>
                    <a:gd name="T3" fmla="*/ 0 h 951"/>
                    <a:gd name="T4" fmla="*/ 0 w 9116"/>
                    <a:gd name="T5" fmla="*/ 0 h 951"/>
                    <a:gd name="T6" fmla="*/ 0 w 9116"/>
                    <a:gd name="T7" fmla="*/ 0 h 951"/>
                    <a:gd name="T8" fmla="*/ 0 w 9116"/>
                    <a:gd name="T9" fmla="*/ 0 h 951"/>
                    <a:gd name="T10" fmla="*/ 0 w 9116"/>
                    <a:gd name="T11" fmla="*/ 0 h 951"/>
                    <a:gd name="T12" fmla="*/ 1 w 9116"/>
                    <a:gd name="T13" fmla="*/ 0 h 951"/>
                    <a:gd name="T14" fmla="*/ 2 w 9116"/>
                    <a:gd name="T15" fmla="*/ 0 h 951"/>
                    <a:gd name="T16" fmla="*/ 2 w 9116"/>
                    <a:gd name="T17" fmla="*/ 0 h 951"/>
                    <a:gd name="T18" fmla="*/ 3 w 9116"/>
                    <a:gd name="T19" fmla="*/ 0 h 951"/>
                    <a:gd name="T20" fmla="*/ 3 w 9116"/>
                    <a:gd name="T21" fmla="*/ 0 h 951"/>
                    <a:gd name="T22" fmla="*/ 3 w 9116"/>
                    <a:gd name="T23" fmla="*/ 0 h 951"/>
                    <a:gd name="T24" fmla="*/ 3 w 9116"/>
                    <a:gd name="T25" fmla="*/ 0 h 951"/>
                    <a:gd name="T26" fmla="*/ 3 w 9116"/>
                    <a:gd name="T27" fmla="*/ 0 h 951"/>
                    <a:gd name="T28" fmla="*/ 3 w 9116"/>
                    <a:gd name="T29" fmla="*/ 0 h 951"/>
                    <a:gd name="T30" fmla="*/ 3 w 9116"/>
                    <a:gd name="T31" fmla="*/ 0 h 951"/>
                    <a:gd name="T32" fmla="*/ 3 w 9116"/>
                    <a:gd name="T33" fmla="*/ 0 h 951"/>
                    <a:gd name="T34" fmla="*/ 3 w 9116"/>
                    <a:gd name="T35" fmla="*/ 0 h 951"/>
                    <a:gd name="T36" fmla="*/ 3 w 9116"/>
                    <a:gd name="T37" fmla="*/ 0 h 951"/>
                    <a:gd name="T38" fmla="*/ 3 w 9116"/>
                    <a:gd name="T39" fmla="*/ 0 h 951"/>
                    <a:gd name="T40" fmla="*/ 3 w 9116"/>
                    <a:gd name="T41" fmla="*/ 0 h 951"/>
                    <a:gd name="T42" fmla="*/ 3 w 9116"/>
                    <a:gd name="T43" fmla="*/ 0 h 951"/>
                    <a:gd name="T44" fmla="*/ 3 w 9116"/>
                    <a:gd name="T45" fmla="*/ 0 h 951"/>
                    <a:gd name="T46" fmla="*/ 3 w 9116"/>
                    <a:gd name="T47" fmla="*/ 0 h 951"/>
                    <a:gd name="T48" fmla="*/ 3 w 9116"/>
                    <a:gd name="T49" fmla="*/ 0 h 951"/>
                    <a:gd name="T50" fmla="*/ 3 w 9116"/>
                    <a:gd name="T51" fmla="*/ 0 h 951"/>
                    <a:gd name="T52" fmla="*/ 3 w 9116"/>
                    <a:gd name="T53" fmla="*/ 1 h 951"/>
                    <a:gd name="T54" fmla="*/ 3 w 9116"/>
                    <a:gd name="T55" fmla="*/ 1 h 951"/>
                    <a:gd name="T56" fmla="*/ 3 w 9116"/>
                    <a:gd name="T57" fmla="*/ 0 h 951"/>
                    <a:gd name="T58" fmla="*/ 3 w 9116"/>
                    <a:gd name="T59" fmla="*/ 0 h 95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6" h="951">
                      <a:moveTo>
                        <a:pt x="8912" y="756"/>
                      </a:moveTo>
                      <a:lnTo>
                        <a:pt x="1578" y="618"/>
                      </a:lnTo>
                      <a:lnTo>
                        <a:pt x="789" y="517"/>
                      </a:lnTo>
                      <a:lnTo>
                        <a:pt x="0" y="517"/>
                      </a:lnTo>
                      <a:lnTo>
                        <a:pt x="0" y="417"/>
                      </a:lnTo>
                      <a:lnTo>
                        <a:pt x="789" y="417"/>
                      </a:lnTo>
                      <a:lnTo>
                        <a:pt x="1578" y="517"/>
                      </a:lnTo>
                      <a:lnTo>
                        <a:pt x="7495" y="618"/>
                      </a:lnTo>
                      <a:lnTo>
                        <a:pt x="7495" y="615"/>
                      </a:lnTo>
                      <a:lnTo>
                        <a:pt x="8526" y="611"/>
                      </a:lnTo>
                      <a:lnTo>
                        <a:pt x="8522" y="610"/>
                      </a:lnTo>
                      <a:lnTo>
                        <a:pt x="8570" y="608"/>
                      </a:lnTo>
                      <a:lnTo>
                        <a:pt x="8612" y="598"/>
                      </a:lnTo>
                      <a:lnTo>
                        <a:pt x="8680" y="555"/>
                      </a:lnTo>
                      <a:lnTo>
                        <a:pt x="8723" y="490"/>
                      </a:lnTo>
                      <a:lnTo>
                        <a:pt x="8741" y="413"/>
                      </a:lnTo>
                      <a:lnTo>
                        <a:pt x="8741" y="395"/>
                      </a:lnTo>
                      <a:lnTo>
                        <a:pt x="8740" y="376"/>
                      </a:lnTo>
                      <a:lnTo>
                        <a:pt x="8734" y="337"/>
                      </a:lnTo>
                      <a:lnTo>
                        <a:pt x="8698" y="268"/>
                      </a:lnTo>
                      <a:lnTo>
                        <a:pt x="8637" y="217"/>
                      </a:lnTo>
                      <a:lnTo>
                        <a:pt x="8545" y="192"/>
                      </a:lnTo>
                      <a:lnTo>
                        <a:pt x="8546" y="190"/>
                      </a:lnTo>
                      <a:lnTo>
                        <a:pt x="8546" y="0"/>
                      </a:lnTo>
                      <a:lnTo>
                        <a:pt x="8546" y="1"/>
                      </a:lnTo>
                      <a:lnTo>
                        <a:pt x="9116" y="1"/>
                      </a:lnTo>
                      <a:lnTo>
                        <a:pt x="9116" y="951"/>
                      </a:lnTo>
                      <a:lnTo>
                        <a:pt x="8926" y="951"/>
                      </a:lnTo>
                      <a:lnTo>
                        <a:pt x="8926" y="761"/>
                      </a:lnTo>
                      <a:lnTo>
                        <a:pt x="8912" y="756"/>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54" name="AutoShape 149">
                  <a:extLst>
                    <a:ext uri="{FF2B5EF4-FFF2-40B4-BE49-F238E27FC236}">
                      <a16:creationId xmlns:a16="http://schemas.microsoft.com/office/drawing/2014/main" id="{7EB20B96-B4C1-5039-AFED-D1801DB528F7}"/>
                    </a:ext>
                  </a:extLst>
                </p:cNvPr>
                <p:cNvSpPr>
                  <a:spLocks noChangeArrowheads="1"/>
                </p:cNvSpPr>
                <p:nvPr/>
              </p:nvSpPr>
              <p:spPr bwMode="auto">
                <a:xfrm flipH="1">
                  <a:off x="1431" y="1979"/>
                  <a:ext cx="1377" cy="429"/>
                </a:xfrm>
                <a:prstGeom prst="roundRect">
                  <a:avLst>
                    <a:gd name="adj" fmla="val 50000"/>
                  </a:avLst>
                </a:prstGeom>
                <a:gradFill rotWithShape="0">
                  <a:gsLst>
                    <a:gs pos="0">
                      <a:srgbClr val="5E4700"/>
                    </a:gs>
                    <a:gs pos="50000">
                      <a:srgbClr val="CC9900"/>
                    </a:gs>
                    <a:gs pos="100000">
                      <a:srgbClr val="5E4700"/>
                    </a:gs>
                  </a:gsLst>
                  <a:lin ang="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55" name="Freeform 150">
                  <a:extLst>
                    <a:ext uri="{FF2B5EF4-FFF2-40B4-BE49-F238E27FC236}">
                      <a16:creationId xmlns:a16="http://schemas.microsoft.com/office/drawing/2014/main" id="{65A5C185-7AB5-9739-2AD4-FE01EA7B7DC3}"/>
                    </a:ext>
                  </a:extLst>
                </p:cNvPr>
                <p:cNvSpPr>
                  <a:spLocks noChangeAspect="1"/>
                </p:cNvSpPr>
                <p:nvPr/>
              </p:nvSpPr>
              <p:spPr bwMode="auto">
                <a:xfrm flipH="1">
                  <a:off x="1413" y="2130"/>
                  <a:ext cx="111" cy="129"/>
                </a:xfrm>
                <a:custGeom>
                  <a:avLst/>
                  <a:gdLst>
                    <a:gd name="T0" fmla="*/ 0 w 1329"/>
                    <a:gd name="T1" fmla="*/ 0 h 1520"/>
                    <a:gd name="T2" fmla="*/ 0 w 1329"/>
                    <a:gd name="T3" fmla="*/ 0 h 1520"/>
                    <a:gd name="T4" fmla="*/ 0 w 1329"/>
                    <a:gd name="T5" fmla="*/ 0 h 1520"/>
                    <a:gd name="T6" fmla="*/ 0 w 1329"/>
                    <a:gd name="T7" fmla="*/ 0 h 1520"/>
                    <a:gd name="T8" fmla="*/ 0 w 1329"/>
                    <a:gd name="T9" fmla="*/ 0 h 1520"/>
                    <a:gd name="T10" fmla="*/ 0 w 1329"/>
                    <a:gd name="T11" fmla="*/ 0 h 1520"/>
                    <a:gd name="T12" fmla="*/ 0 w 1329"/>
                    <a:gd name="T13" fmla="*/ 0 h 1520"/>
                    <a:gd name="T14" fmla="*/ 0 w 1329"/>
                    <a:gd name="T15" fmla="*/ 0 h 1520"/>
                    <a:gd name="T16" fmla="*/ 0 w 1329"/>
                    <a:gd name="T17" fmla="*/ 0 h 1520"/>
                    <a:gd name="T18" fmla="*/ 0 w 1329"/>
                    <a:gd name="T19" fmla="*/ 0 h 1520"/>
                    <a:gd name="T20" fmla="*/ 0 w 1329"/>
                    <a:gd name="T21" fmla="*/ 0 h 1520"/>
                    <a:gd name="T22" fmla="*/ 0 w 1329"/>
                    <a:gd name="T23" fmla="*/ 0 h 1520"/>
                    <a:gd name="T24" fmla="*/ 0 w 1329"/>
                    <a:gd name="T25" fmla="*/ 0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56" name="Rectangle 151">
                  <a:extLst>
                    <a:ext uri="{FF2B5EF4-FFF2-40B4-BE49-F238E27FC236}">
                      <a16:creationId xmlns:a16="http://schemas.microsoft.com/office/drawing/2014/main" id="{8A1A531A-AEF4-53C0-9E3E-DD2C194BEE2E}"/>
                    </a:ext>
                  </a:extLst>
                </p:cNvPr>
                <p:cNvSpPr>
                  <a:spLocks noChangeAspect="1" noChangeArrowheads="1"/>
                </p:cNvSpPr>
                <p:nvPr/>
              </p:nvSpPr>
              <p:spPr bwMode="auto">
                <a:xfrm flipH="1">
                  <a:off x="1414" y="2178"/>
                  <a:ext cx="109" cy="31"/>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57" name="Rectangle 152">
                  <a:extLst>
                    <a:ext uri="{FF2B5EF4-FFF2-40B4-BE49-F238E27FC236}">
                      <a16:creationId xmlns:a16="http://schemas.microsoft.com/office/drawing/2014/main" id="{A945AF54-45C1-EADB-6634-4A046BC9600A}"/>
                    </a:ext>
                  </a:extLst>
                </p:cNvPr>
                <p:cNvSpPr>
                  <a:spLocks noChangeAspect="1" noChangeArrowheads="1"/>
                </p:cNvSpPr>
                <p:nvPr/>
              </p:nvSpPr>
              <p:spPr bwMode="auto">
                <a:xfrm flipH="1">
                  <a:off x="1445" y="2178"/>
                  <a:ext cx="31" cy="31"/>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58" name="Oval 153" descr="Granite">
                  <a:extLst>
                    <a:ext uri="{FF2B5EF4-FFF2-40B4-BE49-F238E27FC236}">
                      <a16:creationId xmlns:a16="http://schemas.microsoft.com/office/drawing/2014/main" id="{F22508F5-887D-9473-C1BF-809E68A783A0}"/>
                    </a:ext>
                  </a:extLst>
                </p:cNvPr>
                <p:cNvSpPr>
                  <a:spLocks noChangeArrowheads="1"/>
                </p:cNvSpPr>
                <p:nvPr/>
              </p:nvSpPr>
              <p:spPr bwMode="auto">
                <a:xfrm rot="5400000" flipH="1">
                  <a:off x="2519" y="2171"/>
                  <a:ext cx="48" cy="47"/>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59" name="Oval 154" descr="Granite">
                  <a:extLst>
                    <a:ext uri="{FF2B5EF4-FFF2-40B4-BE49-F238E27FC236}">
                      <a16:creationId xmlns:a16="http://schemas.microsoft.com/office/drawing/2014/main" id="{12AA9E00-D09B-2B30-E5A3-179348119AAD}"/>
                    </a:ext>
                  </a:extLst>
                </p:cNvPr>
                <p:cNvSpPr>
                  <a:spLocks noChangeArrowheads="1"/>
                </p:cNvSpPr>
                <p:nvPr/>
              </p:nvSpPr>
              <p:spPr bwMode="auto">
                <a:xfrm rot="5400000" flipH="1">
                  <a:off x="2434" y="2171"/>
                  <a:ext cx="48" cy="47"/>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60" name="Oval 155" descr="Granite">
                  <a:extLst>
                    <a:ext uri="{FF2B5EF4-FFF2-40B4-BE49-F238E27FC236}">
                      <a16:creationId xmlns:a16="http://schemas.microsoft.com/office/drawing/2014/main" id="{23748338-963B-3BE8-1D80-DE09B5F3E82C}"/>
                    </a:ext>
                  </a:extLst>
                </p:cNvPr>
                <p:cNvSpPr>
                  <a:spLocks noChangeArrowheads="1"/>
                </p:cNvSpPr>
                <p:nvPr/>
              </p:nvSpPr>
              <p:spPr bwMode="auto">
                <a:xfrm rot="5400000" flipH="1">
                  <a:off x="2351" y="2170"/>
                  <a:ext cx="48" cy="47"/>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61" name="Oval 156" descr="Granite">
                  <a:extLst>
                    <a:ext uri="{FF2B5EF4-FFF2-40B4-BE49-F238E27FC236}">
                      <a16:creationId xmlns:a16="http://schemas.microsoft.com/office/drawing/2014/main" id="{4C85159A-0675-E58C-243E-1087CC211721}"/>
                    </a:ext>
                  </a:extLst>
                </p:cNvPr>
                <p:cNvSpPr>
                  <a:spLocks noChangeArrowheads="1"/>
                </p:cNvSpPr>
                <p:nvPr/>
              </p:nvSpPr>
              <p:spPr bwMode="auto">
                <a:xfrm rot="5400000" flipH="1">
                  <a:off x="2256" y="2170"/>
                  <a:ext cx="48" cy="47"/>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62" name="Oval 157" descr="Granite">
                  <a:extLst>
                    <a:ext uri="{FF2B5EF4-FFF2-40B4-BE49-F238E27FC236}">
                      <a16:creationId xmlns:a16="http://schemas.microsoft.com/office/drawing/2014/main" id="{FACB7F12-A908-4327-06BB-487E97125222}"/>
                    </a:ext>
                  </a:extLst>
                </p:cNvPr>
                <p:cNvSpPr>
                  <a:spLocks noChangeArrowheads="1"/>
                </p:cNvSpPr>
                <p:nvPr/>
              </p:nvSpPr>
              <p:spPr bwMode="auto">
                <a:xfrm rot="5400000" flipH="1">
                  <a:off x="2157" y="2170"/>
                  <a:ext cx="48" cy="47"/>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63" name="Oval 158" descr="Granite">
                  <a:extLst>
                    <a:ext uri="{FF2B5EF4-FFF2-40B4-BE49-F238E27FC236}">
                      <a16:creationId xmlns:a16="http://schemas.microsoft.com/office/drawing/2014/main" id="{3BD65C35-D329-091B-7D6A-DBC74D822B98}"/>
                    </a:ext>
                  </a:extLst>
                </p:cNvPr>
                <p:cNvSpPr>
                  <a:spLocks noChangeArrowheads="1"/>
                </p:cNvSpPr>
                <p:nvPr/>
              </p:nvSpPr>
              <p:spPr bwMode="auto">
                <a:xfrm rot="5400000" flipH="1">
                  <a:off x="2064" y="2170"/>
                  <a:ext cx="48" cy="47"/>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64" name="Freeform 159" descr="Granite">
                  <a:extLst>
                    <a:ext uri="{FF2B5EF4-FFF2-40B4-BE49-F238E27FC236}">
                      <a16:creationId xmlns:a16="http://schemas.microsoft.com/office/drawing/2014/main" id="{B66747E0-0EB8-74CC-4DD4-54E39740C562}"/>
                    </a:ext>
                  </a:extLst>
                </p:cNvPr>
                <p:cNvSpPr>
                  <a:spLocks/>
                </p:cNvSpPr>
                <p:nvPr/>
              </p:nvSpPr>
              <p:spPr bwMode="auto">
                <a:xfrm flipH="1">
                  <a:off x="2472" y="214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65" name="Freeform 160" descr="Granite">
                  <a:extLst>
                    <a:ext uri="{FF2B5EF4-FFF2-40B4-BE49-F238E27FC236}">
                      <a16:creationId xmlns:a16="http://schemas.microsoft.com/office/drawing/2014/main" id="{822ED6FF-6EC8-649A-9029-1ACDB74E63F8}"/>
                    </a:ext>
                  </a:extLst>
                </p:cNvPr>
                <p:cNvSpPr>
                  <a:spLocks/>
                </p:cNvSpPr>
                <p:nvPr/>
              </p:nvSpPr>
              <p:spPr bwMode="auto">
                <a:xfrm flipH="1">
                  <a:off x="2385" y="214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66" name="Freeform 161" descr="Granite">
                  <a:extLst>
                    <a:ext uri="{FF2B5EF4-FFF2-40B4-BE49-F238E27FC236}">
                      <a16:creationId xmlns:a16="http://schemas.microsoft.com/office/drawing/2014/main" id="{E109E40E-AB25-1D39-379D-5812562E9BA1}"/>
                    </a:ext>
                  </a:extLst>
                </p:cNvPr>
                <p:cNvSpPr>
                  <a:spLocks/>
                </p:cNvSpPr>
                <p:nvPr/>
              </p:nvSpPr>
              <p:spPr bwMode="auto">
                <a:xfrm flipH="1">
                  <a:off x="2296" y="2146"/>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67" name="Freeform 162" descr="Granite">
                  <a:extLst>
                    <a:ext uri="{FF2B5EF4-FFF2-40B4-BE49-F238E27FC236}">
                      <a16:creationId xmlns:a16="http://schemas.microsoft.com/office/drawing/2014/main" id="{8B388844-BF54-5ADB-A0A5-88DB29E794A5}"/>
                    </a:ext>
                  </a:extLst>
                </p:cNvPr>
                <p:cNvSpPr>
                  <a:spLocks/>
                </p:cNvSpPr>
                <p:nvPr/>
              </p:nvSpPr>
              <p:spPr bwMode="auto">
                <a:xfrm flipH="1">
                  <a:off x="2206" y="2143"/>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68" name="Freeform 163" descr="Granite">
                  <a:extLst>
                    <a:ext uri="{FF2B5EF4-FFF2-40B4-BE49-F238E27FC236}">
                      <a16:creationId xmlns:a16="http://schemas.microsoft.com/office/drawing/2014/main" id="{C122AF1B-0856-1B81-21C2-839D2DECC37E}"/>
                    </a:ext>
                  </a:extLst>
                </p:cNvPr>
                <p:cNvSpPr>
                  <a:spLocks/>
                </p:cNvSpPr>
                <p:nvPr/>
              </p:nvSpPr>
              <p:spPr bwMode="auto">
                <a:xfrm flipH="1">
                  <a:off x="2111" y="2146"/>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69" name="Freeform 164" descr="Granite">
                  <a:extLst>
                    <a:ext uri="{FF2B5EF4-FFF2-40B4-BE49-F238E27FC236}">
                      <a16:creationId xmlns:a16="http://schemas.microsoft.com/office/drawing/2014/main" id="{30DF1BBB-28D8-F694-C593-FCCB28462DEB}"/>
                    </a:ext>
                  </a:extLst>
                </p:cNvPr>
                <p:cNvSpPr>
                  <a:spLocks/>
                </p:cNvSpPr>
                <p:nvPr/>
              </p:nvSpPr>
              <p:spPr bwMode="auto">
                <a:xfrm rot="10800000">
                  <a:off x="2108" y="2218"/>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70" name="Freeform 165" descr="Granite">
                  <a:extLst>
                    <a:ext uri="{FF2B5EF4-FFF2-40B4-BE49-F238E27FC236}">
                      <a16:creationId xmlns:a16="http://schemas.microsoft.com/office/drawing/2014/main" id="{8B8DF2E9-50FA-1878-6BDB-E23E4FCCF624}"/>
                    </a:ext>
                  </a:extLst>
                </p:cNvPr>
                <p:cNvSpPr>
                  <a:spLocks/>
                </p:cNvSpPr>
                <p:nvPr/>
              </p:nvSpPr>
              <p:spPr bwMode="auto">
                <a:xfrm rot="10800000">
                  <a:off x="2206" y="2220"/>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71" name="Freeform 166" descr="Granite">
                  <a:extLst>
                    <a:ext uri="{FF2B5EF4-FFF2-40B4-BE49-F238E27FC236}">
                      <a16:creationId xmlns:a16="http://schemas.microsoft.com/office/drawing/2014/main" id="{DE30FB31-4335-CFCE-73A9-7D8E3CD66D3B}"/>
                    </a:ext>
                  </a:extLst>
                </p:cNvPr>
                <p:cNvSpPr>
                  <a:spLocks/>
                </p:cNvSpPr>
                <p:nvPr/>
              </p:nvSpPr>
              <p:spPr bwMode="auto">
                <a:xfrm rot="10800000">
                  <a:off x="2294" y="2217"/>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72" name="Freeform 167" descr="Granite">
                  <a:extLst>
                    <a:ext uri="{FF2B5EF4-FFF2-40B4-BE49-F238E27FC236}">
                      <a16:creationId xmlns:a16="http://schemas.microsoft.com/office/drawing/2014/main" id="{68E1F728-2315-B769-0001-F4C3C5591C67}"/>
                    </a:ext>
                  </a:extLst>
                </p:cNvPr>
                <p:cNvSpPr>
                  <a:spLocks/>
                </p:cNvSpPr>
                <p:nvPr/>
              </p:nvSpPr>
              <p:spPr bwMode="auto">
                <a:xfrm rot="10800000">
                  <a:off x="2384" y="2218"/>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73" name="Freeform 168" descr="Granite">
                  <a:extLst>
                    <a:ext uri="{FF2B5EF4-FFF2-40B4-BE49-F238E27FC236}">
                      <a16:creationId xmlns:a16="http://schemas.microsoft.com/office/drawing/2014/main" id="{CB69183D-1E44-8C1A-E86E-886E01EAE366}"/>
                    </a:ext>
                  </a:extLst>
                </p:cNvPr>
                <p:cNvSpPr>
                  <a:spLocks/>
                </p:cNvSpPr>
                <p:nvPr/>
              </p:nvSpPr>
              <p:spPr bwMode="auto">
                <a:xfrm rot="10800000">
                  <a:off x="2474" y="2218"/>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74" name="Rectangle 171">
                  <a:extLst>
                    <a:ext uri="{FF2B5EF4-FFF2-40B4-BE49-F238E27FC236}">
                      <a16:creationId xmlns:a16="http://schemas.microsoft.com/office/drawing/2014/main" id="{8C3F6A38-806B-6FB3-A7A5-09983F69CF78}"/>
                    </a:ext>
                  </a:extLst>
                </p:cNvPr>
                <p:cNvSpPr>
                  <a:spLocks noChangeArrowheads="1"/>
                </p:cNvSpPr>
                <p:nvPr/>
              </p:nvSpPr>
              <p:spPr bwMode="auto">
                <a:xfrm>
                  <a:off x="1419" y="2039"/>
                  <a:ext cx="2367" cy="305"/>
                </a:xfrm>
                <a:prstGeom prst="rect">
                  <a:avLst/>
                </a:prstGeom>
                <a:solidFill>
                  <a:srgbClr val="CC9900"/>
                </a:solidFill>
                <a:ln>
                  <a:noFill/>
                </a:ln>
                <a:effectLst/>
                <a:extLs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75" name="Line 173">
                  <a:extLst>
                    <a:ext uri="{FF2B5EF4-FFF2-40B4-BE49-F238E27FC236}">
                      <a16:creationId xmlns:a16="http://schemas.microsoft.com/office/drawing/2014/main" id="{A247DDDA-3D4D-1FE3-5ED7-8B20EA73634B}"/>
                    </a:ext>
                  </a:extLst>
                </p:cNvPr>
                <p:cNvSpPr>
                  <a:spLocks noChangeShapeType="1"/>
                </p:cNvSpPr>
                <p:nvPr/>
              </p:nvSpPr>
              <p:spPr bwMode="auto">
                <a:xfrm flipV="1">
                  <a:off x="1482" y="2379"/>
                  <a:ext cx="2040" cy="42"/>
                </a:xfrm>
                <a:prstGeom prst="line">
                  <a:avLst/>
                </a:prstGeom>
                <a:noFill/>
                <a:ln w="38100">
                  <a:solidFill>
                    <a:srgbClr val="CC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76" name="Line 212">
                  <a:extLst>
                    <a:ext uri="{FF2B5EF4-FFF2-40B4-BE49-F238E27FC236}">
                      <a16:creationId xmlns:a16="http://schemas.microsoft.com/office/drawing/2014/main" id="{ED2B7D3D-EDD3-C07B-C1A2-35AA1A033114}"/>
                    </a:ext>
                  </a:extLst>
                </p:cNvPr>
                <p:cNvSpPr>
                  <a:spLocks noChangeShapeType="1"/>
                </p:cNvSpPr>
                <p:nvPr/>
              </p:nvSpPr>
              <p:spPr bwMode="auto">
                <a:xfrm>
                  <a:off x="1436" y="1970"/>
                  <a:ext cx="2043" cy="30"/>
                </a:xfrm>
                <a:prstGeom prst="line">
                  <a:avLst/>
                </a:prstGeom>
                <a:noFill/>
                <a:ln w="38100">
                  <a:solidFill>
                    <a:srgbClr val="CC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77" name="Rectangle 213">
                  <a:extLst>
                    <a:ext uri="{FF2B5EF4-FFF2-40B4-BE49-F238E27FC236}">
                      <a16:creationId xmlns:a16="http://schemas.microsoft.com/office/drawing/2014/main" id="{CA71CCF2-99FA-EFC5-491E-AD0FA817719E}"/>
                    </a:ext>
                  </a:extLst>
                </p:cNvPr>
                <p:cNvSpPr>
                  <a:spLocks noChangeArrowheads="1"/>
                </p:cNvSpPr>
                <p:nvPr/>
              </p:nvSpPr>
              <p:spPr bwMode="auto">
                <a:xfrm>
                  <a:off x="1488" y="2231"/>
                  <a:ext cx="162" cy="305"/>
                </a:xfrm>
                <a:prstGeom prst="rect">
                  <a:avLst/>
                </a:prstGeom>
                <a:solidFill>
                  <a:srgbClr val="CC9900"/>
                </a:solidFill>
                <a:ln w="38100" algn="ctr">
                  <a:solidFill>
                    <a:srgbClr val="CC99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78" name="Rectangle 215">
                  <a:extLst>
                    <a:ext uri="{FF2B5EF4-FFF2-40B4-BE49-F238E27FC236}">
                      <a16:creationId xmlns:a16="http://schemas.microsoft.com/office/drawing/2014/main" id="{1F368A63-26CB-6843-320C-DB60E364BF30}"/>
                    </a:ext>
                  </a:extLst>
                </p:cNvPr>
                <p:cNvSpPr>
                  <a:spLocks noChangeArrowheads="1"/>
                </p:cNvSpPr>
                <p:nvPr/>
              </p:nvSpPr>
              <p:spPr bwMode="auto">
                <a:xfrm>
                  <a:off x="1476" y="1856"/>
                  <a:ext cx="162" cy="305"/>
                </a:xfrm>
                <a:prstGeom prst="rect">
                  <a:avLst/>
                </a:prstGeom>
                <a:solidFill>
                  <a:srgbClr val="CC9900"/>
                </a:solidFill>
                <a:ln w="38100" algn="ctr">
                  <a:solidFill>
                    <a:srgbClr val="CC99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grpSp>
      <p:grpSp>
        <p:nvGrpSpPr>
          <p:cNvPr id="1177827" name="Group 227">
            <a:extLst>
              <a:ext uri="{FF2B5EF4-FFF2-40B4-BE49-F238E27FC236}">
                <a16:creationId xmlns:a16="http://schemas.microsoft.com/office/drawing/2014/main" id="{A75A22D4-E7DD-3480-979B-747E096ADC00}"/>
              </a:ext>
            </a:extLst>
          </p:cNvPr>
          <p:cNvGrpSpPr>
            <a:grpSpLocks/>
          </p:cNvGrpSpPr>
          <p:nvPr/>
        </p:nvGrpSpPr>
        <p:grpSpPr bwMode="auto">
          <a:xfrm>
            <a:off x="5741989" y="4654550"/>
            <a:ext cx="338137" cy="476250"/>
            <a:chOff x="2657" y="3212"/>
            <a:chExt cx="213" cy="300"/>
          </a:xfrm>
        </p:grpSpPr>
        <p:sp>
          <p:nvSpPr>
            <p:cNvPr id="34823" name="Line 219">
              <a:extLst>
                <a:ext uri="{FF2B5EF4-FFF2-40B4-BE49-F238E27FC236}">
                  <a16:creationId xmlns:a16="http://schemas.microsoft.com/office/drawing/2014/main" id="{A49D2065-7F2B-ADB4-6AE0-1EAF78DD45F6}"/>
                </a:ext>
              </a:extLst>
            </p:cNvPr>
            <p:cNvSpPr>
              <a:spLocks noChangeShapeType="1"/>
            </p:cNvSpPr>
            <p:nvPr/>
          </p:nvSpPr>
          <p:spPr bwMode="auto">
            <a:xfrm>
              <a:off x="2808" y="3219"/>
              <a:ext cx="0" cy="102"/>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24" name="Line 220">
              <a:extLst>
                <a:ext uri="{FF2B5EF4-FFF2-40B4-BE49-F238E27FC236}">
                  <a16:creationId xmlns:a16="http://schemas.microsoft.com/office/drawing/2014/main" id="{681F42B6-DB4B-047A-203F-F04DD7A64469}"/>
                </a:ext>
              </a:extLst>
            </p:cNvPr>
            <p:cNvSpPr>
              <a:spLocks noChangeShapeType="1"/>
            </p:cNvSpPr>
            <p:nvPr/>
          </p:nvSpPr>
          <p:spPr bwMode="auto">
            <a:xfrm>
              <a:off x="2732" y="3218"/>
              <a:ext cx="0" cy="102"/>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25" name="Line 221">
              <a:extLst>
                <a:ext uri="{FF2B5EF4-FFF2-40B4-BE49-F238E27FC236}">
                  <a16:creationId xmlns:a16="http://schemas.microsoft.com/office/drawing/2014/main" id="{E9238176-C25D-4A1A-9664-8CEB7C402883}"/>
                </a:ext>
              </a:extLst>
            </p:cNvPr>
            <p:cNvSpPr>
              <a:spLocks noChangeShapeType="1"/>
            </p:cNvSpPr>
            <p:nvPr/>
          </p:nvSpPr>
          <p:spPr bwMode="auto">
            <a:xfrm>
              <a:off x="2657" y="3212"/>
              <a:ext cx="0" cy="102"/>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26" name="Line 222">
              <a:extLst>
                <a:ext uri="{FF2B5EF4-FFF2-40B4-BE49-F238E27FC236}">
                  <a16:creationId xmlns:a16="http://schemas.microsoft.com/office/drawing/2014/main" id="{521D294D-0430-4B74-6861-FBCE1F331775}"/>
                </a:ext>
              </a:extLst>
            </p:cNvPr>
            <p:cNvSpPr>
              <a:spLocks noChangeShapeType="1"/>
            </p:cNvSpPr>
            <p:nvPr/>
          </p:nvSpPr>
          <p:spPr bwMode="auto">
            <a:xfrm>
              <a:off x="2870" y="3224"/>
              <a:ext cx="0" cy="102"/>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27" name="Line 223">
              <a:extLst>
                <a:ext uri="{FF2B5EF4-FFF2-40B4-BE49-F238E27FC236}">
                  <a16:creationId xmlns:a16="http://schemas.microsoft.com/office/drawing/2014/main" id="{6C0956AE-CB3D-E6E8-4A94-66356A622D49}"/>
                </a:ext>
              </a:extLst>
            </p:cNvPr>
            <p:cNvSpPr>
              <a:spLocks noChangeShapeType="1"/>
            </p:cNvSpPr>
            <p:nvPr/>
          </p:nvSpPr>
          <p:spPr bwMode="auto">
            <a:xfrm flipV="1">
              <a:off x="2659" y="3410"/>
              <a:ext cx="0" cy="102"/>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28" name="Line 224">
              <a:extLst>
                <a:ext uri="{FF2B5EF4-FFF2-40B4-BE49-F238E27FC236}">
                  <a16:creationId xmlns:a16="http://schemas.microsoft.com/office/drawing/2014/main" id="{74AC69FA-BF74-D627-29E6-CC0B25DD8380}"/>
                </a:ext>
              </a:extLst>
            </p:cNvPr>
            <p:cNvSpPr>
              <a:spLocks noChangeShapeType="1"/>
            </p:cNvSpPr>
            <p:nvPr/>
          </p:nvSpPr>
          <p:spPr bwMode="auto">
            <a:xfrm flipV="1">
              <a:off x="2733" y="3401"/>
              <a:ext cx="0" cy="102"/>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29" name="Line 225">
              <a:extLst>
                <a:ext uri="{FF2B5EF4-FFF2-40B4-BE49-F238E27FC236}">
                  <a16:creationId xmlns:a16="http://schemas.microsoft.com/office/drawing/2014/main" id="{16FC13BA-39C1-2701-CA68-C61C4838EAC6}"/>
                </a:ext>
              </a:extLst>
            </p:cNvPr>
            <p:cNvSpPr>
              <a:spLocks noChangeShapeType="1"/>
            </p:cNvSpPr>
            <p:nvPr/>
          </p:nvSpPr>
          <p:spPr bwMode="auto">
            <a:xfrm flipV="1">
              <a:off x="2799" y="3401"/>
              <a:ext cx="0" cy="102"/>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30" name="Line 226">
              <a:extLst>
                <a:ext uri="{FF2B5EF4-FFF2-40B4-BE49-F238E27FC236}">
                  <a16:creationId xmlns:a16="http://schemas.microsoft.com/office/drawing/2014/main" id="{E4CE9D3C-2281-73E7-C49C-EF2439A006AF}"/>
                </a:ext>
              </a:extLst>
            </p:cNvPr>
            <p:cNvSpPr>
              <a:spLocks noChangeShapeType="1"/>
            </p:cNvSpPr>
            <p:nvPr/>
          </p:nvSpPr>
          <p:spPr bwMode="auto">
            <a:xfrm flipV="1">
              <a:off x="2868" y="3401"/>
              <a:ext cx="0" cy="102"/>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34822" name="Text Box 231">
            <a:extLst>
              <a:ext uri="{FF2B5EF4-FFF2-40B4-BE49-F238E27FC236}">
                <a16:creationId xmlns:a16="http://schemas.microsoft.com/office/drawing/2014/main" id="{11223CD2-B954-5EEA-4EE3-D7925EAF6908}"/>
              </a:ext>
            </a:extLst>
          </p:cNvPr>
          <p:cNvSpPr txBox="1">
            <a:spLocks noChangeArrowheads="1"/>
          </p:cNvSpPr>
          <p:nvPr/>
        </p:nvSpPr>
        <p:spPr bwMode="auto">
          <a:xfrm>
            <a:off x="1992314" y="1811339"/>
            <a:ext cx="8675687"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buFontTx/>
              <a:buChar char="•"/>
            </a:pPr>
            <a:r>
              <a:rPr lang="en-GB" altLang="en-US" sz="2000" b="1">
                <a:solidFill>
                  <a:srgbClr val="FFFFFF"/>
                </a:solidFill>
              </a:rPr>
              <a:t>CASE OBTURATING GUNS</a:t>
            </a:r>
          </a:p>
          <a:p>
            <a:pPr eaLnBrk="0" fontAlgn="base" hangingPunct="0">
              <a:spcBef>
                <a:spcPct val="0"/>
              </a:spcBef>
              <a:spcAft>
                <a:spcPct val="0"/>
              </a:spcAft>
              <a:buFontTx/>
              <a:buChar char="•"/>
            </a:pPr>
            <a:endParaRPr lang="en-GB" altLang="en-US" sz="2000" b="1">
              <a:solidFill>
                <a:srgbClr val="FFFFFF"/>
              </a:solidFill>
            </a:endParaRPr>
          </a:p>
          <a:p>
            <a:pPr eaLnBrk="0" fontAlgn="base" hangingPunct="0">
              <a:spcBef>
                <a:spcPct val="0"/>
              </a:spcBef>
              <a:spcAft>
                <a:spcPct val="0"/>
              </a:spcAft>
              <a:buFontTx/>
              <a:buChar char="•"/>
            </a:pPr>
            <a:r>
              <a:rPr lang="en-GB" altLang="en-US" sz="2000">
                <a:solidFill>
                  <a:srgbClr val="FFFFFF"/>
                </a:solidFill>
              </a:rPr>
              <a:t>Fixed Ammunition</a:t>
            </a:r>
          </a:p>
          <a:p>
            <a:pPr eaLnBrk="0" fontAlgn="base" hangingPunct="0">
              <a:spcBef>
                <a:spcPct val="0"/>
              </a:spcBef>
              <a:spcAft>
                <a:spcPct val="0"/>
              </a:spcAft>
              <a:buFontTx/>
              <a:buChar char="•"/>
            </a:pPr>
            <a:r>
              <a:rPr lang="en-GB" altLang="en-US" sz="2000">
                <a:solidFill>
                  <a:srgbClr val="FFFFFF"/>
                </a:solidFill>
              </a:rPr>
              <a:t>Full or stub brass at low pressure Steel stub at high pressure </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1778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Number Placeholder 4">
            <a:extLst>
              <a:ext uri="{FF2B5EF4-FFF2-40B4-BE49-F238E27FC236}">
                <a16:creationId xmlns:a16="http://schemas.microsoft.com/office/drawing/2014/main" id="{59C19ED2-1A98-E15C-3EAA-9783CBAA883E}"/>
              </a:ext>
            </a:extLst>
          </p:cNvPr>
          <p:cNvSpPr>
            <a:spLocks noGrp="1"/>
          </p:cNvSpPr>
          <p:nvPr>
            <p:ph type="sldNum" sz="quarter" idx="4294967295"/>
          </p:nvPr>
        </p:nvSpPr>
        <p:spPr bwMode="auto">
          <a:xfrm>
            <a:off x="152400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1600" b="1" dirty="0">
              <a:solidFill>
                <a:srgbClr val="FFFFFF"/>
              </a:solidFill>
            </a:endParaRPr>
          </a:p>
        </p:txBody>
      </p:sp>
      <p:sp>
        <p:nvSpPr>
          <p:cNvPr id="36867" name="Rectangle 2">
            <a:extLst>
              <a:ext uri="{FF2B5EF4-FFF2-40B4-BE49-F238E27FC236}">
                <a16:creationId xmlns:a16="http://schemas.microsoft.com/office/drawing/2014/main" id="{A78E91A4-A5FC-9A87-3EF9-7B856681E959}"/>
              </a:ext>
            </a:extLst>
          </p:cNvPr>
          <p:cNvSpPr>
            <a:spLocks noGrp="1" noChangeArrowheads="1"/>
          </p:cNvSpPr>
          <p:nvPr>
            <p:ph type="title"/>
          </p:nvPr>
        </p:nvSpPr>
        <p:spPr>
          <a:xfrm>
            <a:off x="1981200" y="260351"/>
            <a:ext cx="8229600" cy="720725"/>
          </a:xfrm>
        </p:spPr>
        <p:txBody>
          <a:bodyPr/>
          <a:lstStyle/>
          <a:p>
            <a:r>
              <a:rPr lang="en-GB" altLang="en-US" sz="3600"/>
              <a:t>Function of Cartridge Case</a:t>
            </a:r>
          </a:p>
        </p:txBody>
      </p:sp>
      <p:pic>
        <p:nvPicPr>
          <p:cNvPr id="36868" name="Picture 3" descr="gun - ammo - 4">
            <a:extLst>
              <a:ext uri="{FF2B5EF4-FFF2-40B4-BE49-F238E27FC236}">
                <a16:creationId xmlns:a16="http://schemas.microsoft.com/office/drawing/2014/main" id="{2A7E3399-10A8-A694-463A-80113E944A38}"/>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2514601" y="1125538"/>
            <a:ext cx="7197725" cy="312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79876" name="Group 4">
            <a:extLst>
              <a:ext uri="{FF2B5EF4-FFF2-40B4-BE49-F238E27FC236}">
                <a16:creationId xmlns:a16="http://schemas.microsoft.com/office/drawing/2014/main" id="{6B513872-EBD7-6B8A-594C-1938C8F822F4}"/>
              </a:ext>
            </a:extLst>
          </p:cNvPr>
          <p:cNvGrpSpPr>
            <a:grpSpLocks/>
          </p:cNvGrpSpPr>
          <p:nvPr/>
        </p:nvGrpSpPr>
        <p:grpSpPr bwMode="auto">
          <a:xfrm>
            <a:off x="4038600" y="4144963"/>
            <a:ext cx="5448300" cy="2138362"/>
            <a:chOff x="1584" y="2736"/>
            <a:chExt cx="3432" cy="1347"/>
          </a:xfrm>
        </p:grpSpPr>
        <p:pic>
          <p:nvPicPr>
            <p:cNvPr id="36870" name="Picture 5" descr="cannelure copy">
              <a:extLst>
                <a:ext uri="{FF2B5EF4-FFF2-40B4-BE49-F238E27FC236}">
                  <a16:creationId xmlns:a16="http://schemas.microsoft.com/office/drawing/2014/main" id="{808D2893-93E8-2366-4D50-0071F87B619B}"/>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880" y="3600"/>
              <a:ext cx="2076" cy="4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71" name="Text Box 6">
              <a:extLst>
                <a:ext uri="{FF2B5EF4-FFF2-40B4-BE49-F238E27FC236}">
                  <a16:creationId xmlns:a16="http://schemas.microsoft.com/office/drawing/2014/main" id="{37F41045-D46E-5344-3C94-E31F0CF594E4}"/>
                </a:ext>
              </a:extLst>
            </p:cNvPr>
            <p:cNvSpPr txBox="1">
              <a:spLocks noChangeArrowheads="1"/>
            </p:cNvSpPr>
            <p:nvPr/>
          </p:nvSpPr>
          <p:spPr bwMode="auto">
            <a:xfrm>
              <a:off x="1584" y="3264"/>
              <a:ext cx="682" cy="2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a:solidFill>
                    <a:srgbClr val="FFFFFF"/>
                  </a:solidFill>
                  <a:latin typeface="Times New Roman" panose="02020603050405020304" pitchFamily="18" charset="0"/>
                </a:rPr>
                <a:t>cannelure</a:t>
              </a:r>
            </a:p>
          </p:txBody>
        </p:sp>
        <p:sp>
          <p:nvSpPr>
            <p:cNvPr id="36872" name="AutoShape 7">
              <a:extLst>
                <a:ext uri="{FF2B5EF4-FFF2-40B4-BE49-F238E27FC236}">
                  <a16:creationId xmlns:a16="http://schemas.microsoft.com/office/drawing/2014/main" id="{77EBD726-EE21-93FC-C759-1ACFF553A384}"/>
                </a:ext>
              </a:extLst>
            </p:cNvPr>
            <p:cNvSpPr>
              <a:spLocks/>
            </p:cNvSpPr>
            <p:nvPr/>
          </p:nvSpPr>
          <p:spPr bwMode="auto">
            <a:xfrm rot="5400000">
              <a:off x="3876" y="2316"/>
              <a:ext cx="144" cy="2136"/>
            </a:xfrm>
            <a:prstGeom prst="leftBrace">
              <a:avLst>
                <a:gd name="adj1" fmla="val 123611"/>
                <a:gd name="adj2" fmla="val 50000"/>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6873" name="AutoShape 8">
              <a:extLst>
                <a:ext uri="{FF2B5EF4-FFF2-40B4-BE49-F238E27FC236}">
                  <a16:creationId xmlns:a16="http://schemas.microsoft.com/office/drawing/2014/main" id="{C73BECC0-87B0-5C04-97FE-E67B6EA9776B}"/>
                </a:ext>
              </a:extLst>
            </p:cNvPr>
            <p:cNvSpPr>
              <a:spLocks/>
            </p:cNvSpPr>
            <p:nvPr/>
          </p:nvSpPr>
          <p:spPr bwMode="auto">
            <a:xfrm rot="-5400000">
              <a:off x="3081" y="2583"/>
              <a:ext cx="77" cy="384"/>
            </a:xfrm>
            <a:prstGeom prst="leftBrace">
              <a:avLst>
                <a:gd name="adj1" fmla="val 41558"/>
                <a:gd name="adj2" fmla="val 50000"/>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6874" name="Line 9">
              <a:extLst>
                <a:ext uri="{FF2B5EF4-FFF2-40B4-BE49-F238E27FC236}">
                  <a16:creationId xmlns:a16="http://schemas.microsoft.com/office/drawing/2014/main" id="{62CA273F-8553-A5D1-2462-ADA736119432}"/>
                </a:ext>
              </a:extLst>
            </p:cNvPr>
            <p:cNvSpPr>
              <a:spLocks noChangeShapeType="1"/>
            </p:cNvSpPr>
            <p:nvPr/>
          </p:nvSpPr>
          <p:spPr bwMode="auto">
            <a:xfrm flipV="1">
              <a:off x="2400" y="3120"/>
              <a:ext cx="576"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6875" name="Line 10">
              <a:extLst>
                <a:ext uri="{FF2B5EF4-FFF2-40B4-BE49-F238E27FC236}">
                  <a16:creationId xmlns:a16="http://schemas.microsoft.com/office/drawing/2014/main" id="{8E267DBB-3DC0-6EBF-E8DF-CB799B6CCCE1}"/>
                </a:ext>
              </a:extLst>
            </p:cNvPr>
            <p:cNvSpPr>
              <a:spLocks noChangeShapeType="1"/>
            </p:cNvSpPr>
            <p:nvPr/>
          </p:nvSpPr>
          <p:spPr bwMode="auto">
            <a:xfrm flipV="1">
              <a:off x="2976" y="2832"/>
              <a:ext cx="144" cy="28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6876" name="Line 11">
              <a:extLst>
                <a:ext uri="{FF2B5EF4-FFF2-40B4-BE49-F238E27FC236}">
                  <a16:creationId xmlns:a16="http://schemas.microsoft.com/office/drawing/2014/main" id="{BF53AC44-EDF4-7705-2920-C29D18484ED0}"/>
                </a:ext>
              </a:extLst>
            </p:cNvPr>
            <p:cNvSpPr>
              <a:spLocks noChangeShapeType="1"/>
            </p:cNvSpPr>
            <p:nvPr/>
          </p:nvSpPr>
          <p:spPr bwMode="auto">
            <a:xfrm>
              <a:off x="2976" y="3120"/>
              <a:ext cx="960" cy="19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nodeType="clickEffect">
                                  <p:stCondLst>
                                    <p:cond delay="0"/>
                                  </p:stCondLst>
                                  <p:childTnLst>
                                    <p:set>
                                      <p:cBhvr>
                                        <p:cTn id="6" dur="1" fill="hold">
                                          <p:stCondLst>
                                            <p:cond delay="0"/>
                                          </p:stCondLst>
                                        </p:cTn>
                                        <p:tgtEl>
                                          <p:spTgt spid="79876"/>
                                        </p:tgtEl>
                                        <p:attrNameLst>
                                          <p:attrName>style.visibility</p:attrName>
                                        </p:attrNameLst>
                                      </p:cBhvr>
                                      <p:to>
                                        <p:strVal val="visible"/>
                                      </p:to>
                                    </p:set>
                                    <p:anim calcmode="lin" valueType="num">
                                      <p:cBhvr>
                                        <p:cTn id="7" dur="500" fill="hold"/>
                                        <p:tgtEl>
                                          <p:spTgt spid="79876"/>
                                        </p:tgtEl>
                                        <p:attrNameLst>
                                          <p:attrName>ppt_x</p:attrName>
                                        </p:attrNameLst>
                                      </p:cBhvr>
                                      <p:tavLst>
                                        <p:tav tm="0">
                                          <p:val>
                                            <p:strVal val="#ppt_x"/>
                                          </p:val>
                                        </p:tav>
                                        <p:tav tm="100000">
                                          <p:val>
                                            <p:strVal val="#ppt_x"/>
                                          </p:val>
                                        </p:tav>
                                      </p:tavLst>
                                    </p:anim>
                                    <p:anim calcmode="lin" valueType="num">
                                      <p:cBhvr>
                                        <p:cTn id="8" dur="500" fill="hold"/>
                                        <p:tgtEl>
                                          <p:spTgt spid="79876"/>
                                        </p:tgtEl>
                                        <p:attrNameLst>
                                          <p:attrName>ppt_y</p:attrName>
                                        </p:attrNameLst>
                                      </p:cBhvr>
                                      <p:tavLst>
                                        <p:tav tm="0">
                                          <p:val>
                                            <p:strVal val="#ppt_y-#ppt_h/2"/>
                                          </p:val>
                                        </p:tav>
                                        <p:tav tm="100000">
                                          <p:val>
                                            <p:strVal val="#ppt_y"/>
                                          </p:val>
                                        </p:tav>
                                      </p:tavLst>
                                    </p:anim>
                                    <p:anim calcmode="lin" valueType="num">
                                      <p:cBhvr>
                                        <p:cTn id="9" dur="500" fill="hold"/>
                                        <p:tgtEl>
                                          <p:spTgt spid="79876"/>
                                        </p:tgtEl>
                                        <p:attrNameLst>
                                          <p:attrName>ppt_w</p:attrName>
                                        </p:attrNameLst>
                                      </p:cBhvr>
                                      <p:tavLst>
                                        <p:tav tm="0">
                                          <p:val>
                                            <p:strVal val="#ppt_w"/>
                                          </p:val>
                                        </p:tav>
                                        <p:tav tm="100000">
                                          <p:val>
                                            <p:strVal val="#ppt_w"/>
                                          </p:val>
                                        </p:tav>
                                      </p:tavLst>
                                    </p:anim>
                                    <p:anim calcmode="lin" valueType="num">
                                      <p:cBhvr>
                                        <p:cTn id="10" dur="500" fill="hold"/>
                                        <p:tgtEl>
                                          <p:spTgt spid="79876"/>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Number Placeholder 4">
            <a:extLst>
              <a:ext uri="{FF2B5EF4-FFF2-40B4-BE49-F238E27FC236}">
                <a16:creationId xmlns:a16="http://schemas.microsoft.com/office/drawing/2014/main" id="{35DB8778-B298-06D7-391D-58ED5BB6C8FD}"/>
              </a:ext>
            </a:extLst>
          </p:cNvPr>
          <p:cNvSpPr>
            <a:spLocks noGrp="1"/>
          </p:cNvSpPr>
          <p:nvPr>
            <p:ph type="sldNum" sz="quarter" idx="4294967295"/>
          </p:nvPr>
        </p:nvSpPr>
        <p:spPr bwMode="auto">
          <a:xfrm>
            <a:off x="152400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1600" b="1" dirty="0">
              <a:solidFill>
                <a:srgbClr val="FFFFFF"/>
              </a:solidFill>
            </a:endParaRPr>
          </a:p>
        </p:txBody>
      </p:sp>
      <p:sp>
        <p:nvSpPr>
          <p:cNvPr id="37891" name="Rectangle 2">
            <a:extLst>
              <a:ext uri="{FF2B5EF4-FFF2-40B4-BE49-F238E27FC236}">
                <a16:creationId xmlns:a16="http://schemas.microsoft.com/office/drawing/2014/main" id="{BD61374A-3EDF-BA20-4003-14B2EDB6217D}"/>
              </a:ext>
            </a:extLst>
          </p:cNvPr>
          <p:cNvSpPr>
            <a:spLocks noGrp="1" noChangeArrowheads="1"/>
          </p:cNvSpPr>
          <p:nvPr>
            <p:ph type="title"/>
          </p:nvPr>
        </p:nvSpPr>
        <p:spPr>
          <a:xfrm>
            <a:off x="1981200" y="274639"/>
            <a:ext cx="8229600" cy="706437"/>
          </a:xfrm>
        </p:spPr>
        <p:txBody>
          <a:bodyPr/>
          <a:lstStyle/>
          <a:p>
            <a:r>
              <a:rPr lang="en-GB" altLang="en-US" sz="3600"/>
              <a:t>Function of Cartridge Case</a:t>
            </a:r>
          </a:p>
        </p:txBody>
      </p:sp>
      <p:pic>
        <p:nvPicPr>
          <p:cNvPr id="37892" name="Picture 3" descr="SA - ammo - cartridge case - function copy">
            <a:extLst>
              <a:ext uri="{FF2B5EF4-FFF2-40B4-BE49-F238E27FC236}">
                <a16:creationId xmlns:a16="http://schemas.microsoft.com/office/drawing/2014/main" id="{7BB4EDB2-4B91-B8EA-EC3A-EF26CEB0F456}"/>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746250" y="981075"/>
            <a:ext cx="7950200" cy="5399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53BE7D89-6AD6-025F-2EEC-72804AB36B03}"/>
              </a:ext>
            </a:extLst>
          </p:cNvPr>
          <p:cNvSpPr>
            <a:spLocks noGrp="1" noChangeArrowheads="1"/>
          </p:cNvSpPr>
          <p:nvPr>
            <p:ph type="ctrTitle"/>
          </p:nvPr>
        </p:nvSpPr>
        <p:spPr>
          <a:xfrm>
            <a:off x="1622426" y="85725"/>
            <a:ext cx="3903663" cy="534988"/>
          </a:xfrm>
        </p:spPr>
        <p:txBody>
          <a:bodyPr anchor="ctr"/>
          <a:lstStyle/>
          <a:p>
            <a:pPr algn="l"/>
            <a:r>
              <a:rPr lang="en-GB" altLang="en-US" sz="2800"/>
              <a:t>Charge Components</a:t>
            </a:r>
          </a:p>
        </p:txBody>
      </p:sp>
      <p:grpSp>
        <p:nvGrpSpPr>
          <p:cNvPr id="10243" name="Group 131">
            <a:extLst>
              <a:ext uri="{FF2B5EF4-FFF2-40B4-BE49-F238E27FC236}">
                <a16:creationId xmlns:a16="http://schemas.microsoft.com/office/drawing/2014/main" id="{D72DEE1C-44D8-DCEB-EF67-C5F6EE6C7CC2}"/>
              </a:ext>
            </a:extLst>
          </p:cNvPr>
          <p:cNvGrpSpPr>
            <a:grpSpLocks/>
          </p:cNvGrpSpPr>
          <p:nvPr/>
        </p:nvGrpSpPr>
        <p:grpSpPr bwMode="auto">
          <a:xfrm>
            <a:off x="2152650" y="1346201"/>
            <a:ext cx="8210550" cy="2200275"/>
            <a:chOff x="396" y="1088"/>
            <a:chExt cx="5172" cy="1386"/>
          </a:xfrm>
        </p:grpSpPr>
        <p:sp>
          <p:nvSpPr>
            <p:cNvPr id="10266" name="AutoShape 54">
              <a:extLst>
                <a:ext uri="{FF2B5EF4-FFF2-40B4-BE49-F238E27FC236}">
                  <a16:creationId xmlns:a16="http://schemas.microsoft.com/office/drawing/2014/main" id="{5A6AF13C-310F-9E41-B073-4D4FC1CD4ECC}"/>
                </a:ext>
              </a:extLst>
            </p:cNvPr>
            <p:cNvSpPr>
              <a:spLocks noChangeArrowheads="1"/>
            </p:cNvSpPr>
            <p:nvPr/>
          </p:nvSpPr>
          <p:spPr bwMode="auto">
            <a:xfrm rot="-5400000">
              <a:off x="3016" y="132"/>
              <a:ext cx="1032" cy="3576"/>
            </a:xfrm>
            <a:prstGeom prst="can">
              <a:avLst>
                <a:gd name="adj" fmla="val 27224"/>
              </a:avLst>
            </a:prstGeom>
            <a:gradFill rotWithShape="0">
              <a:gsLst>
                <a:gs pos="0">
                  <a:srgbClr val="000000"/>
                </a:gs>
                <a:gs pos="100000">
                  <a:srgbClr val="C0C0C0"/>
                </a:gs>
              </a:gsLst>
              <a:lin ang="5400000" scaled="1"/>
            </a:gradFill>
            <a:ln>
              <a:noFill/>
            </a:ln>
            <a:effectLst/>
            <a:extLst>
              <a:ext uri="{91240B29-F687-4F45-9708-019B960494DF}">
                <a14:hiddenLine xmlns:a14="http://schemas.microsoft.com/office/drawing/2010/main" w="22225">
                  <a:solidFill>
                    <a:srgbClr val="DDDDDD"/>
                  </a:solidFill>
                  <a:prstDash val="dash"/>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67" name="Text Box 35">
              <a:extLst>
                <a:ext uri="{FF2B5EF4-FFF2-40B4-BE49-F238E27FC236}">
                  <a16:creationId xmlns:a16="http://schemas.microsoft.com/office/drawing/2014/main" id="{0AA43FAE-B769-E31C-5826-7FD3CAFC7F8E}"/>
                </a:ext>
              </a:extLst>
            </p:cNvPr>
            <p:cNvSpPr txBox="1">
              <a:spLocks noChangeArrowheads="1"/>
            </p:cNvSpPr>
            <p:nvPr/>
          </p:nvSpPr>
          <p:spPr bwMode="auto">
            <a:xfrm>
              <a:off x="664" y="1088"/>
              <a:ext cx="4685" cy="2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FFFF"/>
                  </a:solidFill>
                </a:rPr>
                <a:t>CONVENTIONAL ARTILLERY CHARGE SYSTEM - “subtractive” increments</a:t>
              </a:r>
            </a:p>
          </p:txBody>
        </p:sp>
        <p:sp>
          <p:nvSpPr>
            <p:cNvPr id="10268" name="AutoShape 51">
              <a:extLst>
                <a:ext uri="{FF2B5EF4-FFF2-40B4-BE49-F238E27FC236}">
                  <a16:creationId xmlns:a16="http://schemas.microsoft.com/office/drawing/2014/main" id="{319ABD5A-1A40-F64C-959E-22A82066F40E}"/>
                </a:ext>
              </a:extLst>
            </p:cNvPr>
            <p:cNvSpPr>
              <a:spLocks noChangeArrowheads="1"/>
            </p:cNvSpPr>
            <p:nvPr/>
          </p:nvSpPr>
          <p:spPr bwMode="auto">
            <a:xfrm rot="-5400000">
              <a:off x="4718" y="1740"/>
              <a:ext cx="720" cy="336"/>
            </a:xfrm>
            <a:prstGeom prst="can">
              <a:avLst>
                <a:gd name="adj" fmla="val 50000"/>
              </a:avLst>
            </a:prstGeom>
            <a:gradFill rotWithShape="0">
              <a:gsLst>
                <a:gs pos="0">
                  <a:srgbClr val="FF9999"/>
                </a:gs>
                <a:gs pos="50000">
                  <a:srgbClr val="FFFFFF"/>
                </a:gs>
                <a:gs pos="100000">
                  <a:srgbClr val="FF9999"/>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69" name="AutoShape 59">
              <a:extLst>
                <a:ext uri="{FF2B5EF4-FFF2-40B4-BE49-F238E27FC236}">
                  <a16:creationId xmlns:a16="http://schemas.microsoft.com/office/drawing/2014/main" id="{681C37BA-B6F1-2621-C207-1CA0F8603DF0}"/>
                </a:ext>
              </a:extLst>
            </p:cNvPr>
            <p:cNvSpPr>
              <a:spLocks noChangeArrowheads="1"/>
            </p:cNvSpPr>
            <p:nvPr/>
          </p:nvSpPr>
          <p:spPr bwMode="auto">
            <a:xfrm rot="-5400000">
              <a:off x="2164" y="348"/>
              <a:ext cx="288" cy="3144"/>
            </a:xfrm>
            <a:prstGeom prst="can">
              <a:avLst>
                <a:gd name="adj" fmla="val 29162"/>
              </a:avLst>
            </a:prstGeom>
            <a:gradFill rotWithShape="0">
              <a:gsLst>
                <a:gs pos="0">
                  <a:srgbClr val="009900"/>
                </a:gs>
                <a:gs pos="50000">
                  <a:srgbClr val="99CC00"/>
                </a:gs>
                <a:gs pos="100000">
                  <a:srgbClr val="009900"/>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       INC 2</a:t>
              </a:r>
            </a:p>
          </p:txBody>
        </p:sp>
        <p:sp>
          <p:nvSpPr>
            <p:cNvPr id="10270" name="AutoShape 57">
              <a:extLst>
                <a:ext uri="{FF2B5EF4-FFF2-40B4-BE49-F238E27FC236}">
                  <a16:creationId xmlns:a16="http://schemas.microsoft.com/office/drawing/2014/main" id="{C1ED51F8-4363-23C7-24D2-71AD6167F8E2}"/>
                </a:ext>
              </a:extLst>
            </p:cNvPr>
            <p:cNvSpPr>
              <a:spLocks noChangeArrowheads="1"/>
            </p:cNvSpPr>
            <p:nvPr/>
          </p:nvSpPr>
          <p:spPr bwMode="auto">
            <a:xfrm rot="-5400000">
              <a:off x="2740" y="108"/>
              <a:ext cx="288" cy="3144"/>
            </a:xfrm>
            <a:prstGeom prst="can">
              <a:avLst>
                <a:gd name="adj" fmla="val 29162"/>
              </a:avLst>
            </a:prstGeom>
            <a:gradFill rotWithShape="0">
              <a:gsLst>
                <a:gs pos="0">
                  <a:srgbClr val="009900"/>
                </a:gs>
                <a:gs pos="50000">
                  <a:srgbClr val="99CC00"/>
                </a:gs>
                <a:gs pos="100000">
                  <a:srgbClr val="009900"/>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	INC 1</a:t>
              </a:r>
            </a:p>
          </p:txBody>
        </p:sp>
        <p:sp>
          <p:nvSpPr>
            <p:cNvPr id="10271" name="AutoShape 58">
              <a:extLst>
                <a:ext uri="{FF2B5EF4-FFF2-40B4-BE49-F238E27FC236}">
                  <a16:creationId xmlns:a16="http://schemas.microsoft.com/office/drawing/2014/main" id="{7A189E23-49E7-0160-4EB7-95559D84275D}"/>
                </a:ext>
              </a:extLst>
            </p:cNvPr>
            <p:cNvSpPr>
              <a:spLocks noChangeArrowheads="1"/>
            </p:cNvSpPr>
            <p:nvPr/>
          </p:nvSpPr>
          <p:spPr bwMode="auto">
            <a:xfrm rot="-5400000">
              <a:off x="3076" y="588"/>
              <a:ext cx="288" cy="3144"/>
            </a:xfrm>
            <a:prstGeom prst="can">
              <a:avLst>
                <a:gd name="adj" fmla="val 29162"/>
              </a:avLst>
            </a:prstGeom>
            <a:gradFill rotWithShape="0">
              <a:gsLst>
                <a:gs pos="0">
                  <a:srgbClr val="009900"/>
                </a:gs>
                <a:gs pos="50000">
                  <a:srgbClr val="99CC00"/>
                </a:gs>
                <a:gs pos="100000">
                  <a:srgbClr val="009900"/>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	INC 3</a:t>
              </a:r>
            </a:p>
          </p:txBody>
        </p:sp>
        <p:sp>
          <p:nvSpPr>
            <p:cNvPr id="10272" name="AutoShape 60">
              <a:extLst>
                <a:ext uri="{FF2B5EF4-FFF2-40B4-BE49-F238E27FC236}">
                  <a16:creationId xmlns:a16="http://schemas.microsoft.com/office/drawing/2014/main" id="{7FC62E96-6BAC-FDEC-BE54-2E2F737E703F}"/>
                </a:ext>
              </a:extLst>
            </p:cNvPr>
            <p:cNvSpPr>
              <a:spLocks noChangeArrowheads="1"/>
            </p:cNvSpPr>
            <p:nvPr/>
          </p:nvSpPr>
          <p:spPr bwMode="auto">
            <a:xfrm rot="-5400000">
              <a:off x="3292" y="348"/>
              <a:ext cx="288" cy="3144"/>
            </a:xfrm>
            <a:prstGeom prst="can">
              <a:avLst>
                <a:gd name="adj" fmla="val 29162"/>
              </a:avLst>
            </a:prstGeom>
            <a:gradFill rotWithShape="0">
              <a:gsLst>
                <a:gs pos="0">
                  <a:srgbClr val="009900"/>
                </a:gs>
                <a:gs pos="50000">
                  <a:srgbClr val="99CC00"/>
                </a:gs>
                <a:gs pos="100000">
                  <a:srgbClr val="009900"/>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CHARGE 1</a:t>
              </a:r>
            </a:p>
          </p:txBody>
        </p:sp>
        <p:sp>
          <p:nvSpPr>
            <p:cNvPr id="10273" name="AutoShape 66">
              <a:extLst>
                <a:ext uri="{FF2B5EF4-FFF2-40B4-BE49-F238E27FC236}">
                  <a16:creationId xmlns:a16="http://schemas.microsoft.com/office/drawing/2014/main" id="{C8E1C6B0-6A98-554C-67F8-A27A9E5EE763}"/>
                </a:ext>
              </a:extLst>
            </p:cNvPr>
            <p:cNvSpPr>
              <a:spLocks noChangeArrowheads="1"/>
            </p:cNvSpPr>
            <p:nvPr/>
          </p:nvSpPr>
          <p:spPr bwMode="auto">
            <a:xfrm flipH="1">
              <a:off x="988" y="1583"/>
              <a:ext cx="288" cy="192"/>
            </a:xfrm>
            <a:prstGeom prst="rightArrow">
              <a:avLst>
                <a:gd name="adj1" fmla="val 50000"/>
                <a:gd name="adj2" fmla="val 37500"/>
              </a:avLst>
            </a:prstGeom>
            <a:solidFill>
              <a:srgbClr val="CCFF33"/>
            </a:solidFill>
            <a:ln w="1270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74" name="AutoShape 67">
              <a:extLst>
                <a:ext uri="{FF2B5EF4-FFF2-40B4-BE49-F238E27FC236}">
                  <a16:creationId xmlns:a16="http://schemas.microsoft.com/office/drawing/2014/main" id="{66C2C9CB-DD92-E7FD-7DD7-BCE26B492C8B}"/>
                </a:ext>
              </a:extLst>
            </p:cNvPr>
            <p:cNvSpPr>
              <a:spLocks noChangeArrowheads="1"/>
            </p:cNvSpPr>
            <p:nvPr/>
          </p:nvSpPr>
          <p:spPr bwMode="auto">
            <a:xfrm flipH="1">
              <a:off x="396" y="1831"/>
              <a:ext cx="288" cy="192"/>
            </a:xfrm>
            <a:prstGeom prst="rightArrow">
              <a:avLst>
                <a:gd name="adj1" fmla="val 50000"/>
                <a:gd name="adj2" fmla="val 37500"/>
              </a:avLst>
            </a:prstGeom>
            <a:solidFill>
              <a:srgbClr val="CCFF33"/>
            </a:solidFill>
            <a:ln w="1270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75" name="AutoShape 69">
              <a:extLst>
                <a:ext uri="{FF2B5EF4-FFF2-40B4-BE49-F238E27FC236}">
                  <a16:creationId xmlns:a16="http://schemas.microsoft.com/office/drawing/2014/main" id="{7381C5DF-A3D0-261D-9137-8855F2CCF5D6}"/>
                </a:ext>
              </a:extLst>
            </p:cNvPr>
            <p:cNvSpPr>
              <a:spLocks noChangeArrowheads="1"/>
            </p:cNvSpPr>
            <p:nvPr/>
          </p:nvSpPr>
          <p:spPr bwMode="auto">
            <a:xfrm flipH="1">
              <a:off x="1332" y="2063"/>
              <a:ext cx="288" cy="192"/>
            </a:xfrm>
            <a:prstGeom prst="rightArrow">
              <a:avLst>
                <a:gd name="adj1" fmla="val 50000"/>
                <a:gd name="adj2" fmla="val 37500"/>
              </a:avLst>
            </a:prstGeom>
            <a:solidFill>
              <a:srgbClr val="CCFF33"/>
            </a:solidFill>
            <a:ln w="1270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76" name="Freeform 76">
              <a:extLst>
                <a:ext uri="{FF2B5EF4-FFF2-40B4-BE49-F238E27FC236}">
                  <a16:creationId xmlns:a16="http://schemas.microsoft.com/office/drawing/2014/main" id="{8EFA670C-D724-2DDF-8D84-A9ED4C7CF869}"/>
                </a:ext>
              </a:extLst>
            </p:cNvPr>
            <p:cNvSpPr>
              <a:spLocks/>
            </p:cNvSpPr>
            <p:nvPr/>
          </p:nvSpPr>
          <p:spPr bwMode="auto">
            <a:xfrm>
              <a:off x="1893" y="1401"/>
              <a:ext cx="3425" cy="1037"/>
            </a:xfrm>
            <a:custGeom>
              <a:avLst/>
              <a:gdLst>
                <a:gd name="T0" fmla="*/ 102 w 6851"/>
                <a:gd name="T1" fmla="*/ 0 h 2074"/>
                <a:gd name="T2" fmla="*/ 0 w 6851"/>
                <a:gd name="T3" fmla="*/ 0 h 2074"/>
                <a:gd name="T4" fmla="*/ 0 w 6851"/>
                <a:gd name="T5" fmla="*/ 1 h 2074"/>
                <a:gd name="T6" fmla="*/ 1 w 6851"/>
                <a:gd name="T7" fmla="*/ 1 h 2074"/>
                <a:gd name="T8" fmla="*/ 1 w 6851"/>
                <a:gd name="T9" fmla="*/ 2 h 2074"/>
                <a:gd name="T10" fmla="*/ 1 w 6851"/>
                <a:gd name="T11" fmla="*/ 2 h 2074"/>
                <a:gd name="T12" fmla="*/ 3 w 6851"/>
                <a:gd name="T13" fmla="*/ 5 h 2074"/>
                <a:gd name="T14" fmla="*/ 3 w 6851"/>
                <a:gd name="T15" fmla="*/ 8 h 2074"/>
                <a:gd name="T16" fmla="*/ 3 w 6851"/>
                <a:gd name="T17" fmla="*/ 8 h 2074"/>
                <a:gd name="T18" fmla="*/ 4 w 6851"/>
                <a:gd name="T19" fmla="*/ 12 h 2074"/>
                <a:gd name="T20" fmla="*/ 4 w 6851"/>
                <a:gd name="T21" fmla="*/ 17 h 2074"/>
                <a:gd name="T22" fmla="*/ 4 w 6851"/>
                <a:gd name="T23" fmla="*/ 18 h 2074"/>
                <a:gd name="T24" fmla="*/ 4 w 6851"/>
                <a:gd name="T25" fmla="*/ 18 h 2074"/>
                <a:gd name="T26" fmla="*/ 4 w 6851"/>
                <a:gd name="T27" fmla="*/ 19 h 2074"/>
                <a:gd name="T28" fmla="*/ 4 w 6851"/>
                <a:gd name="T29" fmla="*/ 21 h 2074"/>
                <a:gd name="T30" fmla="*/ 3 w 6851"/>
                <a:gd name="T31" fmla="*/ 25 h 2074"/>
                <a:gd name="T32" fmla="*/ 3 w 6851"/>
                <a:gd name="T33" fmla="*/ 25 h 2074"/>
                <a:gd name="T34" fmla="*/ 3 w 6851"/>
                <a:gd name="T35" fmla="*/ 29 h 2074"/>
                <a:gd name="T36" fmla="*/ 1 w 6851"/>
                <a:gd name="T37" fmla="*/ 32 h 2074"/>
                <a:gd name="T38" fmla="*/ 1 w 6851"/>
                <a:gd name="T39" fmla="*/ 32 h 2074"/>
                <a:gd name="T40" fmla="*/ 1 w 6851"/>
                <a:gd name="T41" fmla="*/ 32 h 2074"/>
                <a:gd name="T42" fmla="*/ 0 w 6851"/>
                <a:gd name="T43" fmla="*/ 33 h 2074"/>
                <a:gd name="T44" fmla="*/ 0 w 6851"/>
                <a:gd name="T45" fmla="*/ 33 h 2074"/>
                <a:gd name="T46" fmla="*/ 102 w 6851"/>
                <a:gd name="T47" fmla="*/ 33 h 2074"/>
                <a:gd name="T48" fmla="*/ 102 w 6851"/>
                <a:gd name="T49" fmla="*/ 33 h 2074"/>
                <a:gd name="T50" fmla="*/ 103 w 6851"/>
                <a:gd name="T51" fmla="*/ 33 h 2074"/>
                <a:gd name="T52" fmla="*/ 104 w 6851"/>
                <a:gd name="T53" fmla="*/ 32 h 2074"/>
                <a:gd name="T54" fmla="*/ 104 w 6851"/>
                <a:gd name="T55" fmla="*/ 32 h 2074"/>
                <a:gd name="T56" fmla="*/ 105 w 6851"/>
                <a:gd name="T57" fmla="*/ 29 h 2074"/>
                <a:gd name="T58" fmla="*/ 106 w 6851"/>
                <a:gd name="T59" fmla="*/ 25 h 2074"/>
                <a:gd name="T60" fmla="*/ 106 w 6851"/>
                <a:gd name="T61" fmla="*/ 25 h 2074"/>
                <a:gd name="T62" fmla="*/ 106 w 6851"/>
                <a:gd name="T63" fmla="*/ 21 h 2074"/>
                <a:gd name="T64" fmla="*/ 107 w 6851"/>
                <a:gd name="T65" fmla="*/ 17 h 2074"/>
                <a:gd name="T66" fmla="*/ 107 w 6851"/>
                <a:gd name="T67" fmla="*/ 16 h 2074"/>
                <a:gd name="T68" fmla="*/ 107 w 6851"/>
                <a:gd name="T69" fmla="*/ 15 h 2074"/>
                <a:gd name="T70" fmla="*/ 107 w 6851"/>
                <a:gd name="T71" fmla="*/ 15 h 2074"/>
                <a:gd name="T72" fmla="*/ 106 w 6851"/>
                <a:gd name="T73" fmla="*/ 12 h 2074"/>
                <a:gd name="T74" fmla="*/ 106 w 6851"/>
                <a:gd name="T75" fmla="*/ 8 h 2074"/>
                <a:gd name="T76" fmla="*/ 106 w 6851"/>
                <a:gd name="T77" fmla="*/ 8 h 2074"/>
                <a:gd name="T78" fmla="*/ 105 w 6851"/>
                <a:gd name="T79" fmla="*/ 5 h 2074"/>
                <a:gd name="T80" fmla="*/ 104 w 6851"/>
                <a:gd name="T81" fmla="*/ 2 h 2074"/>
                <a:gd name="T82" fmla="*/ 104 w 6851"/>
                <a:gd name="T83" fmla="*/ 2 h 2074"/>
                <a:gd name="T84" fmla="*/ 103 w 6851"/>
                <a:gd name="T85" fmla="*/ 1 h 2074"/>
                <a:gd name="T86" fmla="*/ 102 w 6851"/>
                <a:gd name="T87" fmla="*/ 1 h 2074"/>
                <a:gd name="T88" fmla="*/ 102 w 6851"/>
                <a:gd name="T89" fmla="*/ 0 h 2074"/>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0" t="0" r="r" b="b"/>
              <a:pathLst>
                <a:path w="6851" h="2074">
                  <a:moveTo>
                    <a:pt x="6562" y="0"/>
                  </a:moveTo>
                  <a:lnTo>
                    <a:pt x="0" y="0"/>
                  </a:lnTo>
                  <a:lnTo>
                    <a:pt x="7" y="5"/>
                  </a:lnTo>
                  <a:lnTo>
                    <a:pt x="75" y="28"/>
                  </a:lnTo>
                  <a:lnTo>
                    <a:pt x="119" y="88"/>
                  </a:lnTo>
                  <a:lnTo>
                    <a:pt x="120" y="85"/>
                  </a:lnTo>
                  <a:lnTo>
                    <a:pt x="194" y="278"/>
                  </a:lnTo>
                  <a:lnTo>
                    <a:pt x="242" y="481"/>
                  </a:lnTo>
                  <a:lnTo>
                    <a:pt x="241" y="482"/>
                  </a:lnTo>
                  <a:lnTo>
                    <a:pt x="273" y="762"/>
                  </a:lnTo>
                  <a:lnTo>
                    <a:pt x="287" y="1040"/>
                  </a:lnTo>
                  <a:lnTo>
                    <a:pt x="287" y="1109"/>
                  </a:lnTo>
                  <a:lnTo>
                    <a:pt x="287" y="1141"/>
                  </a:lnTo>
                  <a:lnTo>
                    <a:pt x="285" y="1178"/>
                  </a:lnTo>
                  <a:lnTo>
                    <a:pt x="277" y="1317"/>
                  </a:lnTo>
                  <a:lnTo>
                    <a:pt x="242" y="1600"/>
                  </a:lnTo>
                  <a:lnTo>
                    <a:pt x="242" y="1596"/>
                  </a:lnTo>
                  <a:lnTo>
                    <a:pt x="195" y="1796"/>
                  </a:lnTo>
                  <a:lnTo>
                    <a:pt x="120" y="1991"/>
                  </a:lnTo>
                  <a:lnTo>
                    <a:pt x="119" y="1991"/>
                  </a:lnTo>
                  <a:lnTo>
                    <a:pt x="76" y="2048"/>
                  </a:lnTo>
                  <a:lnTo>
                    <a:pt x="7" y="2074"/>
                  </a:lnTo>
                  <a:lnTo>
                    <a:pt x="0" y="2071"/>
                  </a:lnTo>
                  <a:lnTo>
                    <a:pt x="6562" y="2071"/>
                  </a:lnTo>
                  <a:lnTo>
                    <a:pt x="6570" y="2074"/>
                  </a:lnTo>
                  <a:lnTo>
                    <a:pt x="6638" y="2051"/>
                  </a:lnTo>
                  <a:lnTo>
                    <a:pt x="6682" y="1991"/>
                  </a:lnTo>
                  <a:lnTo>
                    <a:pt x="6683" y="1991"/>
                  </a:lnTo>
                  <a:lnTo>
                    <a:pt x="6757" y="1799"/>
                  </a:lnTo>
                  <a:lnTo>
                    <a:pt x="6805" y="1596"/>
                  </a:lnTo>
                  <a:lnTo>
                    <a:pt x="6805" y="1600"/>
                  </a:lnTo>
                  <a:lnTo>
                    <a:pt x="6837" y="1320"/>
                  </a:lnTo>
                  <a:lnTo>
                    <a:pt x="6851" y="1042"/>
                  </a:lnTo>
                  <a:lnTo>
                    <a:pt x="6851" y="973"/>
                  </a:lnTo>
                  <a:lnTo>
                    <a:pt x="6851" y="940"/>
                  </a:lnTo>
                  <a:lnTo>
                    <a:pt x="6849" y="904"/>
                  </a:lnTo>
                  <a:lnTo>
                    <a:pt x="6840" y="764"/>
                  </a:lnTo>
                  <a:lnTo>
                    <a:pt x="6804" y="482"/>
                  </a:lnTo>
                  <a:lnTo>
                    <a:pt x="6805" y="481"/>
                  </a:lnTo>
                  <a:lnTo>
                    <a:pt x="6758" y="281"/>
                  </a:lnTo>
                  <a:lnTo>
                    <a:pt x="6683" y="85"/>
                  </a:lnTo>
                  <a:lnTo>
                    <a:pt x="6682" y="88"/>
                  </a:lnTo>
                  <a:lnTo>
                    <a:pt x="6639" y="31"/>
                  </a:lnTo>
                  <a:lnTo>
                    <a:pt x="6570" y="5"/>
                  </a:lnTo>
                  <a:lnTo>
                    <a:pt x="6562" y="0"/>
                  </a:lnTo>
                  <a:close/>
                </a:path>
              </a:pathLst>
            </a:custGeom>
            <a:solidFill>
              <a:srgbClr val="C0C0C0">
                <a:alpha val="50195"/>
              </a:srgbClr>
            </a:solidFill>
            <a:ln w="11176">
              <a:solidFill>
                <a:srgbClr val="969696"/>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77" name="Text Box 52">
              <a:extLst>
                <a:ext uri="{FF2B5EF4-FFF2-40B4-BE49-F238E27FC236}">
                  <a16:creationId xmlns:a16="http://schemas.microsoft.com/office/drawing/2014/main" id="{FA76A870-D72D-8636-6EA8-F8BC6CFCC40F}"/>
                </a:ext>
              </a:extLst>
            </p:cNvPr>
            <p:cNvSpPr txBox="1">
              <a:spLocks noChangeArrowheads="1"/>
            </p:cNvSpPr>
            <p:nvPr/>
          </p:nvSpPr>
          <p:spPr bwMode="auto">
            <a:xfrm>
              <a:off x="4862" y="2241"/>
              <a:ext cx="706"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IGNITER</a:t>
              </a:r>
            </a:p>
          </p:txBody>
        </p:sp>
        <p:sp>
          <p:nvSpPr>
            <p:cNvPr id="10278" name="Text Box 56">
              <a:extLst>
                <a:ext uri="{FF2B5EF4-FFF2-40B4-BE49-F238E27FC236}">
                  <a16:creationId xmlns:a16="http://schemas.microsoft.com/office/drawing/2014/main" id="{189835EA-5BAD-37E3-DA89-73138823AE23}"/>
                </a:ext>
              </a:extLst>
            </p:cNvPr>
            <p:cNvSpPr txBox="1">
              <a:spLocks noChangeArrowheads="1"/>
            </p:cNvSpPr>
            <p:nvPr/>
          </p:nvSpPr>
          <p:spPr bwMode="auto">
            <a:xfrm>
              <a:off x="3064" y="1362"/>
              <a:ext cx="970"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DDDDDD"/>
                  </a:solidFill>
                </a:rPr>
                <a:t>CONTAINER</a:t>
              </a:r>
            </a:p>
          </p:txBody>
        </p:sp>
      </p:grpSp>
      <p:grpSp>
        <p:nvGrpSpPr>
          <p:cNvPr id="622721" name="Group 129">
            <a:extLst>
              <a:ext uri="{FF2B5EF4-FFF2-40B4-BE49-F238E27FC236}">
                <a16:creationId xmlns:a16="http://schemas.microsoft.com/office/drawing/2014/main" id="{7CCE6510-C134-0F23-F3F6-0E912C4094DE}"/>
              </a:ext>
            </a:extLst>
          </p:cNvPr>
          <p:cNvGrpSpPr>
            <a:grpSpLocks/>
          </p:cNvGrpSpPr>
          <p:nvPr/>
        </p:nvGrpSpPr>
        <p:grpSpPr bwMode="auto">
          <a:xfrm>
            <a:off x="2692400" y="4281489"/>
            <a:ext cx="7507288" cy="2217737"/>
            <a:chOff x="736" y="2697"/>
            <a:chExt cx="4729" cy="1397"/>
          </a:xfrm>
        </p:grpSpPr>
        <p:grpSp>
          <p:nvGrpSpPr>
            <p:cNvPr id="10245" name="Group 114">
              <a:extLst>
                <a:ext uri="{FF2B5EF4-FFF2-40B4-BE49-F238E27FC236}">
                  <a16:creationId xmlns:a16="http://schemas.microsoft.com/office/drawing/2014/main" id="{F435BA2D-15B4-1FAD-BB83-0191D413F8AE}"/>
                </a:ext>
              </a:extLst>
            </p:cNvPr>
            <p:cNvGrpSpPr>
              <a:grpSpLocks/>
            </p:cNvGrpSpPr>
            <p:nvPr/>
          </p:nvGrpSpPr>
          <p:grpSpPr bwMode="auto">
            <a:xfrm>
              <a:off x="4577" y="3024"/>
              <a:ext cx="672" cy="720"/>
              <a:chOff x="712" y="3120"/>
              <a:chExt cx="672" cy="720"/>
            </a:xfrm>
          </p:grpSpPr>
          <p:sp>
            <p:nvSpPr>
              <p:cNvPr id="10264" name="AutoShape 115">
                <a:extLst>
                  <a:ext uri="{FF2B5EF4-FFF2-40B4-BE49-F238E27FC236}">
                    <a16:creationId xmlns:a16="http://schemas.microsoft.com/office/drawing/2014/main" id="{75756E10-02C1-9133-CB82-3C2DA392DDD5}"/>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INC</a:t>
                </a:r>
              </a:p>
            </p:txBody>
          </p:sp>
          <p:sp>
            <p:nvSpPr>
              <p:cNvPr id="10265" name="Oval 116">
                <a:extLst>
                  <a:ext uri="{FF2B5EF4-FFF2-40B4-BE49-F238E27FC236}">
                    <a16:creationId xmlns:a16="http://schemas.microsoft.com/office/drawing/2014/main" id="{0B0E155F-2718-9815-DB9E-DBD1549BD69E}"/>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0246" name="Group 117">
              <a:extLst>
                <a:ext uri="{FF2B5EF4-FFF2-40B4-BE49-F238E27FC236}">
                  <a16:creationId xmlns:a16="http://schemas.microsoft.com/office/drawing/2014/main" id="{ECB59E06-2F00-A0E2-0552-0A6683A07C57}"/>
                </a:ext>
              </a:extLst>
            </p:cNvPr>
            <p:cNvGrpSpPr>
              <a:grpSpLocks/>
            </p:cNvGrpSpPr>
            <p:nvPr/>
          </p:nvGrpSpPr>
          <p:grpSpPr bwMode="auto">
            <a:xfrm>
              <a:off x="1000" y="3024"/>
              <a:ext cx="672" cy="720"/>
              <a:chOff x="712" y="3120"/>
              <a:chExt cx="672" cy="720"/>
            </a:xfrm>
          </p:grpSpPr>
          <p:sp>
            <p:nvSpPr>
              <p:cNvPr id="10262" name="AutoShape 118">
                <a:extLst>
                  <a:ext uri="{FF2B5EF4-FFF2-40B4-BE49-F238E27FC236}">
                    <a16:creationId xmlns:a16="http://schemas.microsoft.com/office/drawing/2014/main" id="{A1FF4E5A-F14C-DBFB-53A3-320E5C61228A}"/>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INC</a:t>
                </a:r>
              </a:p>
            </p:txBody>
          </p:sp>
          <p:sp>
            <p:nvSpPr>
              <p:cNvPr id="10263" name="Oval 119">
                <a:extLst>
                  <a:ext uri="{FF2B5EF4-FFF2-40B4-BE49-F238E27FC236}">
                    <a16:creationId xmlns:a16="http://schemas.microsoft.com/office/drawing/2014/main" id="{9C20E564-3609-40E3-5A3A-11A8D5F96054}"/>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0247" name="Group 120">
              <a:extLst>
                <a:ext uri="{FF2B5EF4-FFF2-40B4-BE49-F238E27FC236}">
                  <a16:creationId xmlns:a16="http://schemas.microsoft.com/office/drawing/2014/main" id="{61FF7D03-A16B-BEA2-4851-3E44D6AAB02C}"/>
                </a:ext>
              </a:extLst>
            </p:cNvPr>
            <p:cNvGrpSpPr>
              <a:grpSpLocks/>
            </p:cNvGrpSpPr>
            <p:nvPr/>
          </p:nvGrpSpPr>
          <p:grpSpPr bwMode="auto">
            <a:xfrm>
              <a:off x="1899" y="3024"/>
              <a:ext cx="672" cy="720"/>
              <a:chOff x="712" y="3120"/>
              <a:chExt cx="672" cy="720"/>
            </a:xfrm>
          </p:grpSpPr>
          <p:sp>
            <p:nvSpPr>
              <p:cNvPr id="10260" name="AutoShape 121">
                <a:extLst>
                  <a:ext uri="{FF2B5EF4-FFF2-40B4-BE49-F238E27FC236}">
                    <a16:creationId xmlns:a16="http://schemas.microsoft.com/office/drawing/2014/main" id="{6A8885FC-DF09-630D-565D-083F7EF37512}"/>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INC</a:t>
                </a:r>
              </a:p>
            </p:txBody>
          </p:sp>
          <p:sp>
            <p:nvSpPr>
              <p:cNvPr id="10261" name="Oval 122">
                <a:extLst>
                  <a:ext uri="{FF2B5EF4-FFF2-40B4-BE49-F238E27FC236}">
                    <a16:creationId xmlns:a16="http://schemas.microsoft.com/office/drawing/2014/main" id="{FE1C42C0-2FCB-A4D1-15D3-8C699862251E}"/>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0248" name="Group 123">
              <a:extLst>
                <a:ext uri="{FF2B5EF4-FFF2-40B4-BE49-F238E27FC236}">
                  <a16:creationId xmlns:a16="http://schemas.microsoft.com/office/drawing/2014/main" id="{707D1EC0-9EC2-D3D4-642D-B991FBDCBCB1}"/>
                </a:ext>
              </a:extLst>
            </p:cNvPr>
            <p:cNvGrpSpPr>
              <a:grpSpLocks/>
            </p:cNvGrpSpPr>
            <p:nvPr/>
          </p:nvGrpSpPr>
          <p:grpSpPr bwMode="auto">
            <a:xfrm>
              <a:off x="2798" y="3024"/>
              <a:ext cx="672" cy="720"/>
              <a:chOff x="712" y="3120"/>
              <a:chExt cx="672" cy="720"/>
            </a:xfrm>
          </p:grpSpPr>
          <p:sp>
            <p:nvSpPr>
              <p:cNvPr id="10258" name="AutoShape 124">
                <a:extLst>
                  <a:ext uri="{FF2B5EF4-FFF2-40B4-BE49-F238E27FC236}">
                    <a16:creationId xmlns:a16="http://schemas.microsoft.com/office/drawing/2014/main" id="{4FB12B28-8F8F-6E33-37E8-B3CAE237C234}"/>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INC</a:t>
                </a:r>
              </a:p>
            </p:txBody>
          </p:sp>
          <p:sp>
            <p:nvSpPr>
              <p:cNvPr id="10259" name="Oval 125">
                <a:extLst>
                  <a:ext uri="{FF2B5EF4-FFF2-40B4-BE49-F238E27FC236}">
                    <a16:creationId xmlns:a16="http://schemas.microsoft.com/office/drawing/2014/main" id="{91D004B5-DAED-90E3-7264-8EE21455E3A1}"/>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0249" name="Group 126">
              <a:extLst>
                <a:ext uri="{FF2B5EF4-FFF2-40B4-BE49-F238E27FC236}">
                  <a16:creationId xmlns:a16="http://schemas.microsoft.com/office/drawing/2014/main" id="{6B409958-CA4B-0AB7-2FD6-1368021A7402}"/>
                </a:ext>
              </a:extLst>
            </p:cNvPr>
            <p:cNvGrpSpPr>
              <a:grpSpLocks/>
            </p:cNvGrpSpPr>
            <p:nvPr/>
          </p:nvGrpSpPr>
          <p:grpSpPr bwMode="auto">
            <a:xfrm>
              <a:off x="3685" y="3024"/>
              <a:ext cx="672" cy="720"/>
              <a:chOff x="712" y="3120"/>
              <a:chExt cx="672" cy="720"/>
            </a:xfrm>
          </p:grpSpPr>
          <p:sp>
            <p:nvSpPr>
              <p:cNvPr id="10256" name="AutoShape 127">
                <a:extLst>
                  <a:ext uri="{FF2B5EF4-FFF2-40B4-BE49-F238E27FC236}">
                    <a16:creationId xmlns:a16="http://schemas.microsoft.com/office/drawing/2014/main" id="{F0BF74D8-CA6B-519A-005B-58EC87BCD159}"/>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INC</a:t>
                </a:r>
              </a:p>
            </p:txBody>
          </p:sp>
          <p:sp>
            <p:nvSpPr>
              <p:cNvPr id="10257" name="Oval 128">
                <a:extLst>
                  <a:ext uri="{FF2B5EF4-FFF2-40B4-BE49-F238E27FC236}">
                    <a16:creationId xmlns:a16="http://schemas.microsoft.com/office/drawing/2014/main" id="{527A4555-39A2-1382-05FA-0DE4AE13C459}"/>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
          <p:nvSpPr>
            <p:cNvPr id="10250" name="Text Box 50">
              <a:extLst>
                <a:ext uri="{FF2B5EF4-FFF2-40B4-BE49-F238E27FC236}">
                  <a16:creationId xmlns:a16="http://schemas.microsoft.com/office/drawing/2014/main" id="{5E3FD5F0-EB08-9767-8820-D7B95DC88251}"/>
                </a:ext>
              </a:extLst>
            </p:cNvPr>
            <p:cNvSpPr txBox="1">
              <a:spLocks noChangeArrowheads="1"/>
            </p:cNvSpPr>
            <p:nvPr/>
          </p:nvSpPr>
          <p:spPr bwMode="auto">
            <a:xfrm>
              <a:off x="1368" y="2697"/>
              <a:ext cx="3393" cy="2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FFFF"/>
                  </a:solidFill>
                </a:rPr>
                <a:t>MODULAR CHARGE SYSTEM – “additive” increments</a:t>
              </a:r>
            </a:p>
          </p:txBody>
        </p:sp>
        <p:sp>
          <p:nvSpPr>
            <p:cNvPr id="10251" name="AutoShape 62">
              <a:extLst>
                <a:ext uri="{FF2B5EF4-FFF2-40B4-BE49-F238E27FC236}">
                  <a16:creationId xmlns:a16="http://schemas.microsoft.com/office/drawing/2014/main" id="{619186EE-3D8B-6FF7-E9E6-2EFA91B1ED64}"/>
                </a:ext>
              </a:extLst>
            </p:cNvPr>
            <p:cNvSpPr>
              <a:spLocks noChangeArrowheads="1"/>
            </p:cNvSpPr>
            <p:nvPr/>
          </p:nvSpPr>
          <p:spPr bwMode="auto">
            <a:xfrm>
              <a:off x="1728" y="3288"/>
              <a:ext cx="288" cy="192"/>
            </a:xfrm>
            <a:prstGeom prst="rightArrow">
              <a:avLst>
                <a:gd name="adj1" fmla="val 50000"/>
                <a:gd name="adj2" fmla="val 37500"/>
              </a:avLst>
            </a:prstGeom>
            <a:solidFill>
              <a:srgbClr val="3366FF"/>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52" name="AutoShape 63">
              <a:extLst>
                <a:ext uri="{FF2B5EF4-FFF2-40B4-BE49-F238E27FC236}">
                  <a16:creationId xmlns:a16="http://schemas.microsoft.com/office/drawing/2014/main" id="{9CA7419E-DDD9-4DAF-B0B7-163693B83D42}"/>
                </a:ext>
              </a:extLst>
            </p:cNvPr>
            <p:cNvSpPr>
              <a:spLocks noChangeArrowheads="1"/>
            </p:cNvSpPr>
            <p:nvPr/>
          </p:nvSpPr>
          <p:spPr bwMode="auto">
            <a:xfrm>
              <a:off x="2624" y="3288"/>
              <a:ext cx="288" cy="192"/>
            </a:xfrm>
            <a:prstGeom prst="rightArrow">
              <a:avLst>
                <a:gd name="adj1" fmla="val 50000"/>
                <a:gd name="adj2" fmla="val 37500"/>
              </a:avLst>
            </a:prstGeom>
            <a:solidFill>
              <a:srgbClr val="3366FF"/>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53" name="AutoShape 64">
              <a:extLst>
                <a:ext uri="{FF2B5EF4-FFF2-40B4-BE49-F238E27FC236}">
                  <a16:creationId xmlns:a16="http://schemas.microsoft.com/office/drawing/2014/main" id="{A78B4346-EDD7-9094-D0B8-D44E38C85B34}"/>
                </a:ext>
              </a:extLst>
            </p:cNvPr>
            <p:cNvSpPr>
              <a:spLocks noChangeArrowheads="1"/>
            </p:cNvSpPr>
            <p:nvPr/>
          </p:nvSpPr>
          <p:spPr bwMode="auto">
            <a:xfrm>
              <a:off x="3520" y="3288"/>
              <a:ext cx="288" cy="192"/>
            </a:xfrm>
            <a:prstGeom prst="rightArrow">
              <a:avLst>
                <a:gd name="adj1" fmla="val 50000"/>
                <a:gd name="adj2" fmla="val 37500"/>
              </a:avLst>
            </a:prstGeom>
            <a:solidFill>
              <a:srgbClr val="3366FF"/>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54" name="AutoShape 65">
              <a:extLst>
                <a:ext uri="{FF2B5EF4-FFF2-40B4-BE49-F238E27FC236}">
                  <a16:creationId xmlns:a16="http://schemas.microsoft.com/office/drawing/2014/main" id="{741949B8-1E50-A20B-6345-80063101972A}"/>
                </a:ext>
              </a:extLst>
            </p:cNvPr>
            <p:cNvSpPr>
              <a:spLocks noChangeArrowheads="1"/>
            </p:cNvSpPr>
            <p:nvPr/>
          </p:nvSpPr>
          <p:spPr bwMode="auto">
            <a:xfrm>
              <a:off x="4408" y="3288"/>
              <a:ext cx="288" cy="192"/>
            </a:xfrm>
            <a:prstGeom prst="rightArrow">
              <a:avLst>
                <a:gd name="adj1" fmla="val 50000"/>
                <a:gd name="adj2" fmla="val 37500"/>
              </a:avLst>
            </a:prstGeom>
            <a:solidFill>
              <a:srgbClr val="3366FF"/>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55" name="Text Box 48">
              <a:extLst>
                <a:ext uri="{FF2B5EF4-FFF2-40B4-BE49-F238E27FC236}">
                  <a16:creationId xmlns:a16="http://schemas.microsoft.com/office/drawing/2014/main" id="{90213A04-99E7-4AF1-BCD9-FA8463DAE167}"/>
                </a:ext>
              </a:extLst>
            </p:cNvPr>
            <p:cNvSpPr txBox="1">
              <a:spLocks noChangeArrowheads="1"/>
            </p:cNvSpPr>
            <p:nvPr/>
          </p:nvSpPr>
          <p:spPr bwMode="auto">
            <a:xfrm>
              <a:off x="736" y="3861"/>
              <a:ext cx="4729"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Note - in example shown, each increment contains a central igniter</a:t>
              </a:r>
            </a:p>
          </p:txBody>
        </p:sp>
      </p:gr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6227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Number Placeholder 4">
            <a:extLst>
              <a:ext uri="{FF2B5EF4-FFF2-40B4-BE49-F238E27FC236}">
                <a16:creationId xmlns:a16="http://schemas.microsoft.com/office/drawing/2014/main" id="{9CDC7E26-734B-A4F0-72F6-9FD3AAC62C65}"/>
              </a:ext>
            </a:extLst>
          </p:cNvPr>
          <p:cNvSpPr>
            <a:spLocks noGrp="1"/>
          </p:cNvSpPr>
          <p:nvPr>
            <p:ph type="sldNum" sz="quarter" idx="4294967295"/>
          </p:nvPr>
        </p:nvSpPr>
        <p:spPr bwMode="auto">
          <a:xfrm>
            <a:off x="152400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1600" b="1" dirty="0">
              <a:solidFill>
                <a:srgbClr val="FFFFFF"/>
              </a:solidFill>
            </a:endParaRPr>
          </a:p>
        </p:txBody>
      </p:sp>
      <p:grpSp>
        <p:nvGrpSpPr>
          <p:cNvPr id="12291" name="Group 2">
            <a:extLst>
              <a:ext uri="{FF2B5EF4-FFF2-40B4-BE49-F238E27FC236}">
                <a16:creationId xmlns:a16="http://schemas.microsoft.com/office/drawing/2014/main" id="{A43F30EA-0B11-7CA0-F6CD-6D001869ED7C}"/>
              </a:ext>
            </a:extLst>
          </p:cNvPr>
          <p:cNvGrpSpPr>
            <a:grpSpLocks/>
          </p:cNvGrpSpPr>
          <p:nvPr/>
        </p:nvGrpSpPr>
        <p:grpSpPr bwMode="auto">
          <a:xfrm>
            <a:off x="1716089" y="1179514"/>
            <a:ext cx="8816975" cy="4975225"/>
            <a:chOff x="121" y="897"/>
            <a:chExt cx="5554" cy="3134"/>
          </a:xfrm>
        </p:grpSpPr>
        <p:pic>
          <p:nvPicPr>
            <p:cNvPr id="12293" name="Picture 3" descr="gun - charge - 155mm HOW US M3A1 copy">
              <a:extLst>
                <a:ext uri="{FF2B5EF4-FFF2-40B4-BE49-F238E27FC236}">
                  <a16:creationId xmlns:a16="http://schemas.microsoft.com/office/drawing/2014/main" id="{ADC09992-3528-7166-FC65-ADCA03F529D1}"/>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21" y="2365"/>
              <a:ext cx="5339" cy="10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4" name="Text Box 4">
              <a:extLst>
                <a:ext uri="{FF2B5EF4-FFF2-40B4-BE49-F238E27FC236}">
                  <a16:creationId xmlns:a16="http://schemas.microsoft.com/office/drawing/2014/main" id="{720B7FDC-CA8D-F7FF-18E2-E22FCE37FF0E}"/>
                </a:ext>
              </a:extLst>
            </p:cNvPr>
            <p:cNvSpPr txBox="1">
              <a:spLocks noChangeArrowheads="1"/>
            </p:cNvSpPr>
            <p:nvPr/>
          </p:nvSpPr>
          <p:spPr bwMode="auto">
            <a:xfrm>
              <a:off x="1931" y="897"/>
              <a:ext cx="1395"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a:solidFill>
                    <a:srgbClr val="FFFFFF"/>
                  </a:solidFill>
                  <a:latin typeface="Times New Roman" panose="02020603050405020304" pitchFamily="18" charset="0"/>
                </a:rPr>
                <a:t>Charge 2 Increment</a:t>
              </a:r>
            </a:p>
          </p:txBody>
        </p:sp>
        <p:sp>
          <p:nvSpPr>
            <p:cNvPr id="12295" name="Text Box 5">
              <a:extLst>
                <a:ext uri="{FF2B5EF4-FFF2-40B4-BE49-F238E27FC236}">
                  <a16:creationId xmlns:a16="http://schemas.microsoft.com/office/drawing/2014/main" id="{66C06547-62B1-EB95-F4C4-55BCDA9CB1EC}"/>
                </a:ext>
              </a:extLst>
            </p:cNvPr>
            <p:cNvSpPr txBox="1">
              <a:spLocks noChangeArrowheads="1"/>
            </p:cNvSpPr>
            <p:nvPr/>
          </p:nvSpPr>
          <p:spPr bwMode="auto">
            <a:xfrm>
              <a:off x="143" y="1325"/>
              <a:ext cx="1628"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a:solidFill>
                    <a:srgbClr val="FFFFFF"/>
                  </a:solidFill>
                  <a:latin typeface="Times New Roman" panose="02020603050405020304" pitchFamily="18" charset="0"/>
                </a:rPr>
                <a:t>Base Charge Increment</a:t>
              </a:r>
            </a:p>
          </p:txBody>
        </p:sp>
        <p:sp>
          <p:nvSpPr>
            <p:cNvPr id="12296" name="Text Box 6">
              <a:extLst>
                <a:ext uri="{FF2B5EF4-FFF2-40B4-BE49-F238E27FC236}">
                  <a16:creationId xmlns:a16="http://schemas.microsoft.com/office/drawing/2014/main" id="{8C830AB8-6359-41AA-9BF8-BE8C9B343AE2}"/>
                </a:ext>
              </a:extLst>
            </p:cNvPr>
            <p:cNvSpPr txBox="1">
              <a:spLocks noChangeArrowheads="1"/>
            </p:cNvSpPr>
            <p:nvPr/>
          </p:nvSpPr>
          <p:spPr bwMode="auto">
            <a:xfrm>
              <a:off x="1002" y="1734"/>
              <a:ext cx="706"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a:solidFill>
                    <a:srgbClr val="FFFFFF"/>
                  </a:solidFill>
                  <a:latin typeface="Times New Roman" panose="02020603050405020304" pitchFamily="18" charset="0"/>
                </a:rPr>
                <a:t>Tie Strap</a:t>
              </a:r>
            </a:p>
          </p:txBody>
        </p:sp>
        <p:sp>
          <p:nvSpPr>
            <p:cNvPr id="12297" name="Text Box 7">
              <a:extLst>
                <a:ext uri="{FF2B5EF4-FFF2-40B4-BE49-F238E27FC236}">
                  <a16:creationId xmlns:a16="http://schemas.microsoft.com/office/drawing/2014/main" id="{677CA082-17B0-3672-BEF2-465C9FBB2D81}"/>
                </a:ext>
              </a:extLst>
            </p:cNvPr>
            <p:cNvSpPr txBox="1">
              <a:spLocks noChangeArrowheads="1"/>
            </p:cNvSpPr>
            <p:nvPr/>
          </p:nvSpPr>
          <p:spPr bwMode="auto">
            <a:xfrm>
              <a:off x="2351" y="1176"/>
              <a:ext cx="1395"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a:solidFill>
                    <a:srgbClr val="FFFFFF"/>
                  </a:solidFill>
                  <a:latin typeface="Times New Roman" panose="02020603050405020304" pitchFamily="18" charset="0"/>
                </a:rPr>
                <a:t>Charge 3 Increment</a:t>
              </a:r>
            </a:p>
          </p:txBody>
        </p:sp>
        <p:sp>
          <p:nvSpPr>
            <p:cNvPr id="12298" name="Text Box 8">
              <a:extLst>
                <a:ext uri="{FF2B5EF4-FFF2-40B4-BE49-F238E27FC236}">
                  <a16:creationId xmlns:a16="http://schemas.microsoft.com/office/drawing/2014/main" id="{BDFC751B-CCF9-A669-78BC-06CE9EBD0C1B}"/>
                </a:ext>
              </a:extLst>
            </p:cNvPr>
            <p:cNvSpPr txBox="1">
              <a:spLocks noChangeArrowheads="1"/>
            </p:cNvSpPr>
            <p:nvPr/>
          </p:nvSpPr>
          <p:spPr bwMode="auto">
            <a:xfrm>
              <a:off x="2838" y="1438"/>
              <a:ext cx="1395"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a:solidFill>
                    <a:srgbClr val="FFFFFF"/>
                  </a:solidFill>
                  <a:latin typeface="Times New Roman" panose="02020603050405020304" pitchFamily="18" charset="0"/>
                </a:rPr>
                <a:t>Charge 4 Increment</a:t>
              </a:r>
            </a:p>
          </p:txBody>
        </p:sp>
        <p:sp>
          <p:nvSpPr>
            <p:cNvPr id="12299" name="Text Box 9">
              <a:extLst>
                <a:ext uri="{FF2B5EF4-FFF2-40B4-BE49-F238E27FC236}">
                  <a16:creationId xmlns:a16="http://schemas.microsoft.com/office/drawing/2014/main" id="{ACD427B4-2557-0469-3522-9D0D565C645B}"/>
                </a:ext>
              </a:extLst>
            </p:cNvPr>
            <p:cNvSpPr txBox="1">
              <a:spLocks noChangeArrowheads="1"/>
            </p:cNvSpPr>
            <p:nvPr/>
          </p:nvSpPr>
          <p:spPr bwMode="auto">
            <a:xfrm>
              <a:off x="3325" y="1743"/>
              <a:ext cx="1395"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a:solidFill>
                    <a:srgbClr val="FFFFFF"/>
                  </a:solidFill>
                  <a:latin typeface="Times New Roman" panose="02020603050405020304" pitchFamily="18" charset="0"/>
                </a:rPr>
                <a:t>Charge 5 Increment</a:t>
              </a:r>
            </a:p>
          </p:txBody>
        </p:sp>
        <p:sp>
          <p:nvSpPr>
            <p:cNvPr id="12300" name="Text Box 10">
              <a:extLst>
                <a:ext uri="{FF2B5EF4-FFF2-40B4-BE49-F238E27FC236}">
                  <a16:creationId xmlns:a16="http://schemas.microsoft.com/office/drawing/2014/main" id="{AB6144A4-720C-5E6E-1750-307BDB88F77F}"/>
                </a:ext>
              </a:extLst>
            </p:cNvPr>
            <p:cNvSpPr txBox="1">
              <a:spLocks noChangeArrowheads="1"/>
            </p:cNvSpPr>
            <p:nvPr/>
          </p:nvSpPr>
          <p:spPr bwMode="auto">
            <a:xfrm>
              <a:off x="5349" y="1552"/>
              <a:ext cx="326"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a:solidFill>
                    <a:srgbClr val="FFFFFF"/>
                  </a:solidFill>
                  <a:latin typeface="Times New Roman" panose="02020603050405020304" pitchFamily="18" charset="0"/>
                </a:rPr>
                <a:t>Tie</a:t>
              </a:r>
            </a:p>
          </p:txBody>
        </p:sp>
        <p:sp>
          <p:nvSpPr>
            <p:cNvPr id="12301" name="Text Box 11">
              <a:extLst>
                <a:ext uri="{FF2B5EF4-FFF2-40B4-BE49-F238E27FC236}">
                  <a16:creationId xmlns:a16="http://schemas.microsoft.com/office/drawing/2014/main" id="{BCC22028-548C-D952-C35C-06366F8F82E4}"/>
                </a:ext>
              </a:extLst>
            </p:cNvPr>
            <p:cNvSpPr txBox="1">
              <a:spLocks noChangeArrowheads="1"/>
            </p:cNvSpPr>
            <p:nvPr/>
          </p:nvSpPr>
          <p:spPr bwMode="auto">
            <a:xfrm>
              <a:off x="320" y="3779"/>
              <a:ext cx="828"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a:solidFill>
                    <a:srgbClr val="FFFFFF"/>
                  </a:solidFill>
                  <a:latin typeface="Times New Roman" panose="02020603050405020304" pitchFamily="18" charset="0"/>
                </a:rPr>
                <a:t>Igniter Pad</a:t>
              </a:r>
            </a:p>
          </p:txBody>
        </p:sp>
        <p:sp>
          <p:nvSpPr>
            <p:cNvPr id="12302" name="Text Box 12">
              <a:extLst>
                <a:ext uri="{FF2B5EF4-FFF2-40B4-BE49-F238E27FC236}">
                  <a16:creationId xmlns:a16="http://schemas.microsoft.com/office/drawing/2014/main" id="{BB8DD553-B722-416B-E5B7-B8DA88DE069B}"/>
                </a:ext>
              </a:extLst>
            </p:cNvPr>
            <p:cNvSpPr txBox="1">
              <a:spLocks noChangeArrowheads="1"/>
            </p:cNvSpPr>
            <p:nvPr/>
          </p:nvSpPr>
          <p:spPr bwMode="auto">
            <a:xfrm>
              <a:off x="1643" y="3779"/>
              <a:ext cx="1044"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a:solidFill>
                    <a:srgbClr val="FFFFFF"/>
                  </a:solidFill>
                  <a:latin typeface="Times New Roman" panose="02020603050405020304" pitchFamily="18" charset="0"/>
                </a:rPr>
                <a:t>Flash Reducer</a:t>
              </a:r>
            </a:p>
          </p:txBody>
        </p:sp>
        <p:sp>
          <p:nvSpPr>
            <p:cNvPr id="12303" name="Text Box 13">
              <a:extLst>
                <a:ext uri="{FF2B5EF4-FFF2-40B4-BE49-F238E27FC236}">
                  <a16:creationId xmlns:a16="http://schemas.microsoft.com/office/drawing/2014/main" id="{AE9D2E8C-C6DD-4C4A-D4EA-01F5AD66153D}"/>
                </a:ext>
              </a:extLst>
            </p:cNvPr>
            <p:cNvSpPr txBox="1">
              <a:spLocks noChangeArrowheads="1"/>
            </p:cNvSpPr>
            <p:nvPr/>
          </p:nvSpPr>
          <p:spPr bwMode="auto">
            <a:xfrm>
              <a:off x="3817" y="3779"/>
              <a:ext cx="1044"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a:solidFill>
                    <a:srgbClr val="FFFFFF"/>
                  </a:solidFill>
                  <a:latin typeface="Times New Roman" panose="02020603050405020304" pitchFamily="18" charset="0"/>
                </a:rPr>
                <a:t>Flash Reducer</a:t>
              </a:r>
            </a:p>
          </p:txBody>
        </p:sp>
        <p:sp>
          <p:nvSpPr>
            <p:cNvPr id="12304" name="Line 14">
              <a:extLst>
                <a:ext uri="{FF2B5EF4-FFF2-40B4-BE49-F238E27FC236}">
                  <a16:creationId xmlns:a16="http://schemas.microsoft.com/office/drawing/2014/main" id="{CCDCE6B3-8939-FEE1-9604-97762601CEEB}"/>
                </a:ext>
              </a:extLst>
            </p:cNvPr>
            <p:cNvSpPr>
              <a:spLocks noChangeShapeType="1"/>
            </p:cNvSpPr>
            <p:nvPr/>
          </p:nvSpPr>
          <p:spPr bwMode="auto">
            <a:xfrm flipH="1">
              <a:off x="1805" y="1173"/>
              <a:ext cx="504" cy="1629"/>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305" name="Line 15">
              <a:extLst>
                <a:ext uri="{FF2B5EF4-FFF2-40B4-BE49-F238E27FC236}">
                  <a16:creationId xmlns:a16="http://schemas.microsoft.com/office/drawing/2014/main" id="{01962ECA-CEC9-8300-D01D-55F65721C39B}"/>
                </a:ext>
              </a:extLst>
            </p:cNvPr>
            <p:cNvSpPr>
              <a:spLocks noChangeShapeType="1"/>
            </p:cNvSpPr>
            <p:nvPr/>
          </p:nvSpPr>
          <p:spPr bwMode="auto">
            <a:xfrm flipH="1">
              <a:off x="2309" y="1489"/>
              <a:ext cx="300" cy="1367"/>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306" name="Line 16">
              <a:extLst>
                <a:ext uri="{FF2B5EF4-FFF2-40B4-BE49-F238E27FC236}">
                  <a16:creationId xmlns:a16="http://schemas.microsoft.com/office/drawing/2014/main" id="{2589E7A1-3211-AAF8-F0FA-2E5F6B20323E}"/>
                </a:ext>
              </a:extLst>
            </p:cNvPr>
            <p:cNvSpPr>
              <a:spLocks noChangeShapeType="1"/>
            </p:cNvSpPr>
            <p:nvPr/>
          </p:nvSpPr>
          <p:spPr bwMode="auto">
            <a:xfrm flipH="1">
              <a:off x="3172" y="1752"/>
              <a:ext cx="37" cy="1163"/>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307" name="Line 17">
              <a:extLst>
                <a:ext uri="{FF2B5EF4-FFF2-40B4-BE49-F238E27FC236}">
                  <a16:creationId xmlns:a16="http://schemas.microsoft.com/office/drawing/2014/main" id="{02A18DEC-6534-C221-FE8F-364B10773DF2}"/>
                </a:ext>
              </a:extLst>
            </p:cNvPr>
            <p:cNvSpPr>
              <a:spLocks noChangeShapeType="1"/>
            </p:cNvSpPr>
            <p:nvPr/>
          </p:nvSpPr>
          <p:spPr bwMode="auto">
            <a:xfrm>
              <a:off x="4034" y="2036"/>
              <a:ext cx="279" cy="804"/>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308" name="Line 18">
              <a:extLst>
                <a:ext uri="{FF2B5EF4-FFF2-40B4-BE49-F238E27FC236}">
                  <a16:creationId xmlns:a16="http://schemas.microsoft.com/office/drawing/2014/main" id="{1A03D168-69AF-71D5-565B-6961771B9AB5}"/>
                </a:ext>
              </a:extLst>
            </p:cNvPr>
            <p:cNvSpPr>
              <a:spLocks noChangeShapeType="1"/>
            </p:cNvSpPr>
            <p:nvPr/>
          </p:nvSpPr>
          <p:spPr bwMode="auto">
            <a:xfrm flipH="1">
              <a:off x="5347" y="1923"/>
              <a:ext cx="203" cy="895"/>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309" name="Line 19">
              <a:extLst>
                <a:ext uri="{FF2B5EF4-FFF2-40B4-BE49-F238E27FC236}">
                  <a16:creationId xmlns:a16="http://schemas.microsoft.com/office/drawing/2014/main" id="{3C548540-E6DF-6C9B-DE45-4E624CE897FE}"/>
                </a:ext>
              </a:extLst>
            </p:cNvPr>
            <p:cNvSpPr>
              <a:spLocks noChangeShapeType="1"/>
            </p:cNvSpPr>
            <p:nvPr/>
          </p:nvSpPr>
          <p:spPr bwMode="auto">
            <a:xfrm>
              <a:off x="1505" y="1998"/>
              <a:ext cx="204" cy="520"/>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310" name="Line 20">
              <a:extLst>
                <a:ext uri="{FF2B5EF4-FFF2-40B4-BE49-F238E27FC236}">
                  <a16:creationId xmlns:a16="http://schemas.microsoft.com/office/drawing/2014/main" id="{5987EABF-D92B-632D-4CF9-56775DE52A34}"/>
                </a:ext>
              </a:extLst>
            </p:cNvPr>
            <p:cNvSpPr>
              <a:spLocks noChangeShapeType="1"/>
            </p:cNvSpPr>
            <p:nvPr/>
          </p:nvSpPr>
          <p:spPr bwMode="auto">
            <a:xfrm>
              <a:off x="809" y="1586"/>
              <a:ext cx="91" cy="1254"/>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311" name="Line 21">
              <a:extLst>
                <a:ext uri="{FF2B5EF4-FFF2-40B4-BE49-F238E27FC236}">
                  <a16:creationId xmlns:a16="http://schemas.microsoft.com/office/drawing/2014/main" id="{3471B55D-38E4-8DEF-F9F6-5E57FF72C313}"/>
                </a:ext>
              </a:extLst>
            </p:cNvPr>
            <p:cNvSpPr>
              <a:spLocks noChangeShapeType="1"/>
            </p:cNvSpPr>
            <p:nvPr/>
          </p:nvSpPr>
          <p:spPr bwMode="auto">
            <a:xfrm flipH="1" flipV="1">
              <a:off x="268" y="2840"/>
              <a:ext cx="391" cy="975"/>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312" name="Line 22">
              <a:extLst>
                <a:ext uri="{FF2B5EF4-FFF2-40B4-BE49-F238E27FC236}">
                  <a16:creationId xmlns:a16="http://schemas.microsoft.com/office/drawing/2014/main" id="{41294270-6DDC-3294-A62D-D47974507C59}"/>
                </a:ext>
              </a:extLst>
            </p:cNvPr>
            <p:cNvSpPr>
              <a:spLocks noChangeShapeType="1"/>
            </p:cNvSpPr>
            <p:nvPr/>
          </p:nvSpPr>
          <p:spPr bwMode="auto">
            <a:xfrm flipH="1" flipV="1">
              <a:off x="1521" y="2973"/>
              <a:ext cx="300" cy="767"/>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313" name="Line 23">
              <a:extLst>
                <a:ext uri="{FF2B5EF4-FFF2-40B4-BE49-F238E27FC236}">
                  <a16:creationId xmlns:a16="http://schemas.microsoft.com/office/drawing/2014/main" id="{CD953F0A-0ACA-514C-1FAE-CB6EC4D00A2D}"/>
                </a:ext>
              </a:extLst>
            </p:cNvPr>
            <p:cNvSpPr>
              <a:spLocks noChangeShapeType="1"/>
            </p:cNvSpPr>
            <p:nvPr/>
          </p:nvSpPr>
          <p:spPr bwMode="auto">
            <a:xfrm flipH="1" flipV="1">
              <a:off x="3605" y="2915"/>
              <a:ext cx="729" cy="862"/>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314" name="Line 24">
              <a:extLst>
                <a:ext uri="{FF2B5EF4-FFF2-40B4-BE49-F238E27FC236}">
                  <a16:creationId xmlns:a16="http://schemas.microsoft.com/office/drawing/2014/main" id="{BBCB011A-E247-2936-5AE7-021118EE9F5C}"/>
                </a:ext>
              </a:extLst>
            </p:cNvPr>
            <p:cNvSpPr>
              <a:spLocks noChangeShapeType="1"/>
            </p:cNvSpPr>
            <p:nvPr/>
          </p:nvSpPr>
          <p:spPr bwMode="auto">
            <a:xfrm flipV="1">
              <a:off x="4334" y="2952"/>
              <a:ext cx="916" cy="825"/>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2292" name="Rectangle 25">
            <a:extLst>
              <a:ext uri="{FF2B5EF4-FFF2-40B4-BE49-F238E27FC236}">
                <a16:creationId xmlns:a16="http://schemas.microsoft.com/office/drawing/2014/main" id="{2DD41ED9-7864-A255-7838-BBA6B8B32C3C}"/>
              </a:ext>
            </a:extLst>
          </p:cNvPr>
          <p:cNvSpPr>
            <a:spLocks noGrp="1" noChangeArrowheads="1"/>
          </p:cNvSpPr>
          <p:nvPr>
            <p:ph type="title"/>
          </p:nvPr>
        </p:nvSpPr>
        <p:spPr>
          <a:xfrm>
            <a:off x="1981200" y="274639"/>
            <a:ext cx="8229600" cy="777875"/>
          </a:xfrm>
        </p:spPr>
        <p:txBody>
          <a:bodyPr/>
          <a:lstStyle/>
          <a:p>
            <a:r>
              <a:rPr lang="en-GB" altLang="en-US" sz="3600"/>
              <a:t>Charge M3A1, US 155mm Gun</a:t>
            </a:r>
          </a:p>
        </p:txBody>
      </p:sp>
    </p:spTree>
  </p:cSld>
  <p:clrMapOvr>
    <a:masterClrMapping/>
  </p:clrMapOvr>
  <p:transition>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Number Placeholder 4">
            <a:extLst>
              <a:ext uri="{FF2B5EF4-FFF2-40B4-BE49-F238E27FC236}">
                <a16:creationId xmlns:a16="http://schemas.microsoft.com/office/drawing/2014/main" id="{A31809F5-8F58-0C44-BF0C-AB482029780B}"/>
              </a:ext>
            </a:extLst>
          </p:cNvPr>
          <p:cNvSpPr>
            <a:spLocks noGrp="1"/>
          </p:cNvSpPr>
          <p:nvPr>
            <p:ph type="sldNum" sz="quarter" idx="4294967295"/>
          </p:nvPr>
        </p:nvSpPr>
        <p:spPr bwMode="auto">
          <a:xfrm>
            <a:off x="152400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1600" b="1" dirty="0">
              <a:solidFill>
                <a:srgbClr val="FFFFFF"/>
              </a:solidFill>
            </a:endParaRPr>
          </a:p>
        </p:txBody>
      </p:sp>
      <p:pic>
        <p:nvPicPr>
          <p:cNvPr id="13315" name="Picture 2" descr="somchem1">
            <a:extLst>
              <a:ext uri="{FF2B5EF4-FFF2-40B4-BE49-F238E27FC236}">
                <a16:creationId xmlns:a16="http://schemas.microsoft.com/office/drawing/2014/main" id="{F8117350-CEAC-C0C7-346B-26377C44B428}"/>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2741077" y="981076"/>
            <a:ext cx="7012523" cy="57090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6" name="Rectangle 3">
            <a:extLst>
              <a:ext uri="{FF2B5EF4-FFF2-40B4-BE49-F238E27FC236}">
                <a16:creationId xmlns:a16="http://schemas.microsoft.com/office/drawing/2014/main" id="{24A9DB3B-60C5-B705-B752-DC091DB170C7}"/>
              </a:ext>
            </a:extLst>
          </p:cNvPr>
          <p:cNvSpPr>
            <a:spLocks noGrp="1" noChangeArrowheads="1"/>
          </p:cNvSpPr>
          <p:nvPr>
            <p:ph type="title"/>
          </p:nvPr>
        </p:nvSpPr>
        <p:spPr>
          <a:xfrm>
            <a:off x="524933" y="274639"/>
            <a:ext cx="9963681" cy="706437"/>
          </a:xfrm>
        </p:spPr>
        <p:txBody>
          <a:bodyPr/>
          <a:lstStyle/>
          <a:p>
            <a:r>
              <a:rPr lang="en-US" altLang="en-US" sz="3600" dirty="0"/>
              <a:t>SOMCHEM 155 mm Modular Charge System</a:t>
            </a:r>
            <a:endParaRPr lang="en-GB" altLang="en-US" sz="3600" dirty="0"/>
          </a:p>
        </p:txBody>
      </p:sp>
    </p:spTree>
  </p:cSld>
  <p:clrMapOvr>
    <a:masterClrMapping/>
  </p:clrMapOvr>
  <p:transition>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30">
            <a:extLst>
              <a:ext uri="{FF2B5EF4-FFF2-40B4-BE49-F238E27FC236}">
                <a16:creationId xmlns:a16="http://schemas.microsoft.com/office/drawing/2014/main" id="{F23AA49B-6308-C3CC-8BA7-AC7C12290376}"/>
              </a:ext>
            </a:extLst>
          </p:cNvPr>
          <p:cNvSpPr txBox="1">
            <a:spLocks noChangeArrowheads="1"/>
          </p:cNvSpPr>
          <p:nvPr/>
        </p:nvSpPr>
        <p:spPr bwMode="auto">
          <a:xfrm>
            <a:off x="1631951" y="152400"/>
            <a:ext cx="6119813" cy="584200"/>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3200" b="1">
                <a:solidFill>
                  <a:srgbClr val="FFFFFF"/>
                </a:solidFill>
              </a:rPr>
              <a:t>L8 Artillery Charge System</a:t>
            </a:r>
          </a:p>
        </p:txBody>
      </p:sp>
      <p:pic>
        <p:nvPicPr>
          <p:cNvPr id="18435" name="Picture 46" descr="00000029">
            <a:extLst>
              <a:ext uri="{FF2B5EF4-FFF2-40B4-BE49-F238E27FC236}">
                <a16:creationId xmlns:a16="http://schemas.microsoft.com/office/drawing/2014/main" id="{CF47EAA7-A65E-AFFD-7A0C-CD09132F0F50}"/>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381250" y="950913"/>
            <a:ext cx="7620000" cy="5370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Number Placeholder 4">
            <a:extLst>
              <a:ext uri="{FF2B5EF4-FFF2-40B4-BE49-F238E27FC236}">
                <a16:creationId xmlns:a16="http://schemas.microsoft.com/office/drawing/2014/main" id="{76B6C95D-4915-7D3A-EED2-FC1CB97159F0}"/>
              </a:ext>
            </a:extLst>
          </p:cNvPr>
          <p:cNvSpPr>
            <a:spLocks noGrp="1"/>
          </p:cNvSpPr>
          <p:nvPr>
            <p:ph type="sldNum" sz="quarter" idx="4294967295"/>
          </p:nvPr>
        </p:nvSpPr>
        <p:spPr bwMode="auto">
          <a:xfrm>
            <a:off x="152400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1600" b="1" dirty="0">
              <a:solidFill>
                <a:srgbClr val="FFFFFF"/>
              </a:solidFill>
            </a:endParaRPr>
          </a:p>
        </p:txBody>
      </p:sp>
      <p:grpSp>
        <p:nvGrpSpPr>
          <p:cNvPr id="21507" name="Group 2">
            <a:extLst>
              <a:ext uri="{FF2B5EF4-FFF2-40B4-BE49-F238E27FC236}">
                <a16:creationId xmlns:a16="http://schemas.microsoft.com/office/drawing/2014/main" id="{B9839FD3-43E1-A2ED-7D32-71EABA306EEB}"/>
              </a:ext>
            </a:extLst>
          </p:cNvPr>
          <p:cNvGrpSpPr>
            <a:grpSpLocks/>
          </p:cNvGrpSpPr>
          <p:nvPr/>
        </p:nvGrpSpPr>
        <p:grpSpPr bwMode="auto">
          <a:xfrm>
            <a:off x="2332038" y="1692275"/>
            <a:ext cx="7580312" cy="4616450"/>
            <a:chOff x="519" y="1209"/>
            <a:chExt cx="4643" cy="2725"/>
          </a:xfrm>
        </p:grpSpPr>
        <p:pic>
          <p:nvPicPr>
            <p:cNvPr id="21509" name="Picture 3" descr="gun - charge - MV vs mass ratio copy">
              <a:extLst>
                <a:ext uri="{FF2B5EF4-FFF2-40B4-BE49-F238E27FC236}">
                  <a16:creationId xmlns:a16="http://schemas.microsoft.com/office/drawing/2014/main" id="{AF973F7B-C0E7-17B7-5560-F0E97D69614D}"/>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648" y="1209"/>
              <a:ext cx="4514" cy="25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10" name="Text Box 4">
              <a:extLst>
                <a:ext uri="{FF2B5EF4-FFF2-40B4-BE49-F238E27FC236}">
                  <a16:creationId xmlns:a16="http://schemas.microsoft.com/office/drawing/2014/main" id="{AA4D6CD7-C9B3-FF90-0CCE-4F08E94137F6}"/>
                </a:ext>
              </a:extLst>
            </p:cNvPr>
            <p:cNvSpPr txBox="1">
              <a:spLocks noChangeArrowheads="1"/>
            </p:cNvSpPr>
            <p:nvPr/>
          </p:nvSpPr>
          <p:spPr bwMode="auto">
            <a:xfrm>
              <a:off x="1056" y="3465"/>
              <a:ext cx="3870" cy="1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a:solidFill>
                    <a:srgbClr val="FFFFFF"/>
                  </a:solidFill>
                  <a:latin typeface="Times New Roman" panose="02020603050405020304" pitchFamily="18" charset="0"/>
                </a:rPr>
                <a:t>0.0            0.2            0.4            0.6            0.8             1.0            1.2             1.4             1.6            1.8</a:t>
              </a:r>
            </a:p>
          </p:txBody>
        </p:sp>
        <p:sp>
          <p:nvSpPr>
            <p:cNvPr id="21511" name="Text Box 5">
              <a:extLst>
                <a:ext uri="{FF2B5EF4-FFF2-40B4-BE49-F238E27FC236}">
                  <a16:creationId xmlns:a16="http://schemas.microsoft.com/office/drawing/2014/main" id="{26FAB872-F1E3-9D12-B497-E8CCED6AC186}"/>
                </a:ext>
              </a:extLst>
            </p:cNvPr>
            <p:cNvSpPr txBox="1">
              <a:spLocks noChangeArrowheads="1"/>
            </p:cNvSpPr>
            <p:nvPr/>
          </p:nvSpPr>
          <p:spPr bwMode="auto">
            <a:xfrm>
              <a:off x="843" y="1314"/>
              <a:ext cx="302" cy="212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r" eaLnBrk="0" fontAlgn="base" hangingPunct="0">
                <a:spcBef>
                  <a:spcPct val="0"/>
                </a:spcBef>
                <a:spcAft>
                  <a:spcPct val="350000"/>
                </a:spcAft>
              </a:pPr>
              <a:r>
                <a:rPr lang="en-GB" altLang="en-US" sz="1200">
                  <a:solidFill>
                    <a:srgbClr val="FFFFFF"/>
                  </a:solidFill>
                  <a:latin typeface="Times New Roman" panose="02020603050405020304" pitchFamily="18" charset="0"/>
                </a:rPr>
                <a:t>2000</a:t>
              </a:r>
            </a:p>
            <a:p>
              <a:pPr algn="r" eaLnBrk="0" fontAlgn="base" hangingPunct="0">
                <a:spcBef>
                  <a:spcPct val="0"/>
                </a:spcBef>
                <a:spcAft>
                  <a:spcPct val="350000"/>
                </a:spcAft>
              </a:pPr>
              <a:r>
                <a:rPr lang="en-GB" altLang="en-US" sz="1200">
                  <a:solidFill>
                    <a:srgbClr val="FFFFFF"/>
                  </a:solidFill>
                  <a:latin typeface="Times New Roman" panose="02020603050405020304" pitchFamily="18" charset="0"/>
                </a:rPr>
                <a:t>1500</a:t>
              </a:r>
            </a:p>
            <a:p>
              <a:pPr algn="r" eaLnBrk="0" fontAlgn="base" hangingPunct="0">
                <a:spcBef>
                  <a:spcPct val="0"/>
                </a:spcBef>
                <a:spcAft>
                  <a:spcPct val="350000"/>
                </a:spcAft>
              </a:pPr>
              <a:r>
                <a:rPr lang="en-GB" altLang="en-US" sz="1200">
                  <a:solidFill>
                    <a:srgbClr val="FFFFFF"/>
                  </a:solidFill>
                  <a:latin typeface="Times New Roman" panose="02020603050405020304" pitchFamily="18" charset="0"/>
                </a:rPr>
                <a:t>1000</a:t>
              </a:r>
            </a:p>
            <a:p>
              <a:pPr algn="r" eaLnBrk="0" fontAlgn="base" hangingPunct="0">
                <a:spcBef>
                  <a:spcPct val="0"/>
                </a:spcBef>
                <a:spcAft>
                  <a:spcPct val="350000"/>
                </a:spcAft>
              </a:pPr>
              <a:r>
                <a:rPr lang="en-GB" altLang="en-US" sz="1200">
                  <a:solidFill>
                    <a:srgbClr val="FFFFFF"/>
                  </a:solidFill>
                  <a:latin typeface="Times New Roman" panose="02020603050405020304" pitchFamily="18" charset="0"/>
                </a:rPr>
                <a:t>500</a:t>
              </a:r>
            </a:p>
            <a:p>
              <a:pPr algn="r" eaLnBrk="0" fontAlgn="base" hangingPunct="0">
                <a:spcBef>
                  <a:spcPct val="0"/>
                </a:spcBef>
                <a:spcAft>
                  <a:spcPct val="0"/>
                </a:spcAft>
              </a:pPr>
              <a:r>
                <a:rPr lang="en-GB" altLang="en-US" sz="1200">
                  <a:solidFill>
                    <a:srgbClr val="FFFFFF"/>
                  </a:solidFill>
                  <a:latin typeface="Times New Roman" panose="02020603050405020304" pitchFamily="18" charset="0"/>
                </a:rPr>
                <a:t>0</a:t>
              </a:r>
            </a:p>
          </p:txBody>
        </p:sp>
        <p:sp>
          <p:nvSpPr>
            <p:cNvPr id="21512" name="Text Box 6">
              <a:extLst>
                <a:ext uri="{FF2B5EF4-FFF2-40B4-BE49-F238E27FC236}">
                  <a16:creationId xmlns:a16="http://schemas.microsoft.com/office/drawing/2014/main" id="{866E9F81-B2A3-44C7-FB00-5EF6A4F955D5}"/>
                </a:ext>
              </a:extLst>
            </p:cNvPr>
            <p:cNvSpPr txBox="1">
              <a:spLocks noChangeArrowheads="1"/>
            </p:cNvSpPr>
            <p:nvPr/>
          </p:nvSpPr>
          <p:spPr bwMode="auto">
            <a:xfrm>
              <a:off x="2552" y="3736"/>
              <a:ext cx="1057" cy="19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a:solidFill>
                    <a:srgbClr val="FFFFFF"/>
                  </a:solidFill>
                  <a:latin typeface="Times New Roman" panose="02020603050405020304" pitchFamily="18" charset="0"/>
                </a:rPr>
                <a:t>Mass Ratio </a:t>
              </a:r>
              <a:r>
                <a:rPr lang="en-GB" altLang="en-US" sz="1600" i="1">
                  <a:solidFill>
                    <a:srgbClr val="FFFFFF"/>
                  </a:solidFill>
                  <a:latin typeface="Times New Roman" panose="02020603050405020304" pitchFamily="18" charset="0"/>
                </a:rPr>
                <a:t>M</a:t>
              </a:r>
              <a:r>
                <a:rPr lang="en-GB" altLang="en-US" sz="1600" baseline="-25000">
                  <a:solidFill>
                    <a:srgbClr val="FFFFFF"/>
                  </a:solidFill>
                  <a:latin typeface="Times New Roman" panose="02020603050405020304" pitchFamily="18" charset="0"/>
                </a:rPr>
                <a:t>C</a:t>
              </a:r>
              <a:r>
                <a:rPr lang="en-GB" altLang="en-US" sz="1600">
                  <a:solidFill>
                    <a:srgbClr val="FFFFFF"/>
                  </a:solidFill>
                  <a:latin typeface="Times New Roman" panose="02020603050405020304" pitchFamily="18" charset="0"/>
                </a:rPr>
                <a:t>/</a:t>
              </a:r>
              <a:r>
                <a:rPr lang="en-GB" altLang="en-US" sz="1600" i="1">
                  <a:solidFill>
                    <a:srgbClr val="FFFFFF"/>
                  </a:solidFill>
                  <a:latin typeface="Times New Roman" panose="02020603050405020304" pitchFamily="18" charset="0"/>
                </a:rPr>
                <a:t>M</a:t>
              </a:r>
              <a:r>
                <a:rPr lang="en-GB" altLang="en-US" sz="1600" baseline="-25000">
                  <a:solidFill>
                    <a:srgbClr val="FFFFFF"/>
                  </a:solidFill>
                  <a:latin typeface="Times New Roman" panose="02020603050405020304" pitchFamily="18" charset="0"/>
                </a:rPr>
                <a:t>P</a:t>
              </a:r>
              <a:endParaRPr lang="en-GB" altLang="en-US" sz="1600">
                <a:solidFill>
                  <a:srgbClr val="FFFFFF"/>
                </a:solidFill>
                <a:latin typeface="Times New Roman" panose="02020603050405020304" pitchFamily="18" charset="0"/>
              </a:endParaRPr>
            </a:p>
          </p:txBody>
        </p:sp>
        <p:sp>
          <p:nvSpPr>
            <p:cNvPr id="21513" name="Text Box 7">
              <a:extLst>
                <a:ext uri="{FF2B5EF4-FFF2-40B4-BE49-F238E27FC236}">
                  <a16:creationId xmlns:a16="http://schemas.microsoft.com/office/drawing/2014/main" id="{443E7363-3E42-FCC4-1D9C-6FBA79C2EF39}"/>
                </a:ext>
              </a:extLst>
            </p:cNvPr>
            <p:cNvSpPr txBox="1">
              <a:spLocks noChangeArrowheads="1"/>
            </p:cNvSpPr>
            <p:nvPr/>
          </p:nvSpPr>
          <p:spPr bwMode="auto">
            <a:xfrm rot="-5400000">
              <a:off x="-10" y="2055"/>
              <a:ext cx="1263" cy="20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a:solidFill>
                    <a:srgbClr val="FFFFFF"/>
                  </a:solidFill>
                  <a:latin typeface="Times New Roman" panose="02020603050405020304" pitchFamily="18" charset="0"/>
                </a:rPr>
                <a:t>Muzzle Velocity (m s</a:t>
              </a:r>
              <a:r>
                <a:rPr lang="en-GB" altLang="en-US" sz="1600" baseline="30000">
                  <a:solidFill>
                    <a:srgbClr val="FFFFFF"/>
                  </a:solidFill>
                  <a:latin typeface="Times New Roman" panose="02020603050405020304" pitchFamily="18" charset="0"/>
                </a:rPr>
                <a:t>-1</a:t>
              </a:r>
              <a:r>
                <a:rPr lang="en-GB" altLang="en-US" sz="1600">
                  <a:solidFill>
                    <a:srgbClr val="FFFFFF"/>
                  </a:solidFill>
                  <a:latin typeface="Times New Roman" panose="02020603050405020304" pitchFamily="18" charset="0"/>
                </a:rPr>
                <a:t>)</a:t>
              </a:r>
            </a:p>
          </p:txBody>
        </p:sp>
      </p:grpSp>
      <p:sp>
        <p:nvSpPr>
          <p:cNvPr id="21508" name="Rectangle 8">
            <a:extLst>
              <a:ext uri="{FF2B5EF4-FFF2-40B4-BE49-F238E27FC236}">
                <a16:creationId xmlns:a16="http://schemas.microsoft.com/office/drawing/2014/main" id="{94A7C904-1DB8-2E47-0589-8D3ED1386DD4}"/>
              </a:ext>
            </a:extLst>
          </p:cNvPr>
          <p:cNvSpPr>
            <a:spLocks noGrp="1" noChangeArrowheads="1"/>
          </p:cNvSpPr>
          <p:nvPr>
            <p:ph type="title"/>
          </p:nvPr>
        </p:nvSpPr>
        <p:spPr>
          <a:xfrm>
            <a:off x="2135189" y="414339"/>
            <a:ext cx="7921625" cy="1069975"/>
          </a:xfrm>
        </p:spPr>
        <p:txBody>
          <a:bodyPr/>
          <a:lstStyle/>
          <a:p>
            <a:r>
              <a:rPr lang="en-GB" altLang="en-US" sz="3600"/>
              <a:t>Muzzle Velocity vs Charge/Projectile Mass Ratio</a:t>
            </a:r>
          </a:p>
        </p:txBody>
      </p:sp>
    </p:spTree>
  </p:cSld>
  <p:clrMapOvr>
    <a:masterClrMapping/>
  </p:clrMapOvr>
  <p:transition>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Number Placeholder 4">
            <a:extLst>
              <a:ext uri="{FF2B5EF4-FFF2-40B4-BE49-F238E27FC236}">
                <a16:creationId xmlns:a16="http://schemas.microsoft.com/office/drawing/2014/main" id="{B7B1684A-1103-FED7-139C-C5B53C243E69}"/>
              </a:ext>
            </a:extLst>
          </p:cNvPr>
          <p:cNvSpPr>
            <a:spLocks noGrp="1"/>
          </p:cNvSpPr>
          <p:nvPr>
            <p:ph type="sldNum" sz="quarter" idx="4294967295"/>
          </p:nvPr>
        </p:nvSpPr>
        <p:spPr bwMode="auto">
          <a:xfrm>
            <a:off x="152400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1600" b="1" dirty="0">
              <a:solidFill>
                <a:srgbClr val="FFFFFF"/>
              </a:solidFill>
            </a:endParaRPr>
          </a:p>
        </p:txBody>
      </p:sp>
      <p:sp>
        <p:nvSpPr>
          <p:cNvPr id="22531" name="Rectangle 9">
            <a:extLst>
              <a:ext uri="{FF2B5EF4-FFF2-40B4-BE49-F238E27FC236}">
                <a16:creationId xmlns:a16="http://schemas.microsoft.com/office/drawing/2014/main" id="{4C193167-EC94-8E5B-0591-49CAD9055FC3}"/>
              </a:ext>
            </a:extLst>
          </p:cNvPr>
          <p:cNvSpPr>
            <a:spLocks noGrp="1" noChangeArrowheads="1"/>
          </p:cNvSpPr>
          <p:nvPr>
            <p:ph type="title"/>
          </p:nvPr>
        </p:nvSpPr>
        <p:spPr>
          <a:xfrm>
            <a:off x="2116667" y="0"/>
            <a:ext cx="8229600" cy="850900"/>
          </a:xfrm>
        </p:spPr>
        <p:txBody>
          <a:bodyPr/>
          <a:lstStyle/>
          <a:p>
            <a:r>
              <a:rPr lang="en-GB" altLang="en-US" sz="3600" dirty="0"/>
              <a:t>Projectile Range</a:t>
            </a:r>
            <a:endParaRPr lang="en-US" altLang="en-US" sz="3600" dirty="0"/>
          </a:p>
        </p:txBody>
      </p:sp>
      <p:pic>
        <p:nvPicPr>
          <p:cNvPr id="22532" name="Picture 2">
            <a:extLst>
              <a:ext uri="{FF2B5EF4-FFF2-40B4-BE49-F238E27FC236}">
                <a16:creationId xmlns:a16="http://schemas.microsoft.com/office/drawing/2014/main" id="{3C207E5F-953B-4BB9-8862-7A4496EB7450}"/>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252133" y="1125538"/>
            <a:ext cx="7279479" cy="50839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2533" name="TextBox 1">
            <a:extLst>
              <a:ext uri="{FF2B5EF4-FFF2-40B4-BE49-F238E27FC236}">
                <a16:creationId xmlns:a16="http://schemas.microsoft.com/office/drawing/2014/main" id="{4AA40B1D-3132-4A92-D1CB-01BE6A353442}"/>
              </a:ext>
            </a:extLst>
          </p:cNvPr>
          <p:cNvSpPr txBox="1">
            <a:spLocks noChangeArrowheads="1"/>
          </p:cNvSpPr>
          <p:nvPr/>
        </p:nvSpPr>
        <p:spPr bwMode="auto">
          <a:xfrm>
            <a:off x="2424113" y="6237288"/>
            <a:ext cx="6742112"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a:solidFill>
                  <a:srgbClr val="FFFFFF"/>
                </a:solidFill>
                <a:latin typeface="Times New Roman" panose="02020603050405020304" pitchFamily="18" charset="0"/>
                <a:cs typeface="Times New Roman" panose="02020603050405020304" pitchFamily="18" charset="0"/>
              </a:rPr>
              <a:t>High Angle Coverage of 155 mm Charge System with HE Shell</a:t>
            </a:r>
          </a:p>
        </p:txBody>
      </p:sp>
    </p:spTree>
  </p:cSld>
  <p:clrMapOvr>
    <a:masterClrMapping/>
  </p:clrMapOvr>
  <p:transition>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1781CFEB-4D98-0659-749C-AFD9F6BAA27D}"/>
              </a:ext>
            </a:extLst>
          </p:cNvPr>
          <p:cNvSpPr>
            <a:spLocks noGrp="1" noChangeArrowheads="1"/>
          </p:cNvSpPr>
          <p:nvPr>
            <p:ph type="ctrTitle"/>
          </p:nvPr>
        </p:nvSpPr>
        <p:spPr>
          <a:xfrm>
            <a:off x="1595438" y="123825"/>
            <a:ext cx="3598862" cy="534988"/>
          </a:xfrm>
        </p:spPr>
        <p:txBody>
          <a:bodyPr anchor="ctr"/>
          <a:lstStyle/>
          <a:p>
            <a:pPr algn="l"/>
            <a:r>
              <a:rPr lang="en-GB" altLang="en-US" sz="2800"/>
              <a:t>Ignition Systems</a:t>
            </a:r>
          </a:p>
        </p:txBody>
      </p:sp>
      <p:grpSp>
        <p:nvGrpSpPr>
          <p:cNvPr id="646183" name="Group 39">
            <a:extLst>
              <a:ext uri="{FF2B5EF4-FFF2-40B4-BE49-F238E27FC236}">
                <a16:creationId xmlns:a16="http://schemas.microsoft.com/office/drawing/2014/main" id="{6020A481-17F8-FF3E-BCF8-5AC1948AB142}"/>
              </a:ext>
            </a:extLst>
          </p:cNvPr>
          <p:cNvGrpSpPr>
            <a:grpSpLocks/>
          </p:cNvGrpSpPr>
          <p:nvPr/>
        </p:nvGrpSpPr>
        <p:grpSpPr bwMode="auto">
          <a:xfrm>
            <a:off x="1752600" y="1239839"/>
            <a:ext cx="8337550" cy="2613025"/>
            <a:chOff x="144" y="781"/>
            <a:chExt cx="5252" cy="1646"/>
          </a:xfrm>
        </p:grpSpPr>
        <p:sp>
          <p:nvSpPr>
            <p:cNvPr id="16410" name="Text Box 6">
              <a:extLst>
                <a:ext uri="{FF2B5EF4-FFF2-40B4-BE49-F238E27FC236}">
                  <a16:creationId xmlns:a16="http://schemas.microsoft.com/office/drawing/2014/main" id="{16525A46-18DA-517F-4766-D05DCAF36FAC}"/>
                </a:ext>
              </a:extLst>
            </p:cNvPr>
            <p:cNvSpPr txBox="1">
              <a:spLocks noChangeArrowheads="1"/>
            </p:cNvSpPr>
            <p:nvPr/>
          </p:nvSpPr>
          <p:spPr bwMode="auto">
            <a:xfrm>
              <a:off x="1100" y="781"/>
              <a:ext cx="860" cy="231"/>
            </a:xfrm>
            <a:prstGeom prst="rect">
              <a:avLst/>
            </a:prstGeom>
            <a:noFill/>
            <a:ln>
              <a:noFill/>
            </a:ln>
            <a:effectLst/>
            <a:extLst>
              <a:ext uri="{909E8E84-426E-40DD-AFC4-6F175D3DCCD1}">
                <a14:hiddenFill xmlns:a14="http://schemas.microsoft.com/office/drawing/2010/main">
                  <a:solidFill>
                    <a:srgbClr val="FF99CC"/>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BASE PAD</a:t>
              </a:r>
            </a:p>
          </p:txBody>
        </p:sp>
        <p:sp>
          <p:nvSpPr>
            <p:cNvPr id="16411" name="Text Box 7">
              <a:extLst>
                <a:ext uri="{FF2B5EF4-FFF2-40B4-BE49-F238E27FC236}">
                  <a16:creationId xmlns:a16="http://schemas.microsoft.com/office/drawing/2014/main" id="{4B4589F2-5E46-6F46-20A8-E8002895504F}"/>
                </a:ext>
              </a:extLst>
            </p:cNvPr>
            <p:cNvSpPr txBox="1">
              <a:spLocks noChangeArrowheads="1"/>
            </p:cNvSpPr>
            <p:nvPr/>
          </p:nvSpPr>
          <p:spPr bwMode="auto">
            <a:xfrm>
              <a:off x="3618" y="781"/>
              <a:ext cx="1164" cy="231"/>
            </a:xfrm>
            <a:prstGeom prst="rect">
              <a:avLst/>
            </a:prstGeom>
            <a:noFill/>
            <a:ln>
              <a:noFill/>
            </a:ln>
            <a:effectLst/>
            <a:extLst>
              <a:ext uri="{909E8E84-426E-40DD-AFC4-6F175D3DCCD1}">
                <a14:hiddenFill xmlns:a14="http://schemas.microsoft.com/office/drawing/2010/main">
                  <a:solidFill>
                    <a:srgbClr val="FF99CC"/>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CENTRE CORE</a:t>
              </a:r>
            </a:p>
          </p:txBody>
        </p:sp>
        <p:sp>
          <p:nvSpPr>
            <p:cNvPr id="16412" name="Text Box 8">
              <a:extLst>
                <a:ext uri="{FF2B5EF4-FFF2-40B4-BE49-F238E27FC236}">
                  <a16:creationId xmlns:a16="http://schemas.microsoft.com/office/drawing/2014/main" id="{399058D1-0855-9124-4185-8F21E73A92B3}"/>
                </a:ext>
              </a:extLst>
            </p:cNvPr>
            <p:cNvSpPr txBox="1">
              <a:spLocks noChangeArrowheads="1"/>
            </p:cNvSpPr>
            <p:nvPr/>
          </p:nvSpPr>
          <p:spPr bwMode="auto">
            <a:xfrm>
              <a:off x="144" y="1850"/>
              <a:ext cx="2340" cy="577"/>
            </a:xfrm>
            <a:prstGeom prst="rect">
              <a:avLst/>
            </a:prstGeom>
            <a:noFill/>
            <a:ln>
              <a:noFill/>
            </a:ln>
            <a:effectLst/>
            <a:extLst>
              <a:ext uri="{909E8E84-426E-40DD-AFC4-6F175D3DCCD1}">
                <a14:hiddenFill xmlns:a14="http://schemas.microsoft.com/office/drawing/2010/main">
                  <a:solidFill>
                    <a:srgbClr val="FF99CC"/>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Typical Applications –</a:t>
              </a:r>
            </a:p>
            <a:p>
              <a:pPr eaLnBrk="0" fontAlgn="base" hangingPunct="0">
                <a:spcBef>
                  <a:spcPct val="0"/>
                </a:spcBef>
                <a:spcAft>
                  <a:spcPct val="0"/>
                </a:spcAft>
              </a:pPr>
              <a:r>
                <a:rPr lang="en-GB" altLang="en-US" b="1">
                  <a:solidFill>
                    <a:srgbClr val="FFFFFF"/>
                  </a:solidFill>
                </a:rPr>
                <a:t>    UK 120mm Tank guns</a:t>
              </a:r>
            </a:p>
            <a:p>
              <a:pPr eaLnBrk="0" fontAlgn="base" hangingPunct="0">
                <a:spcBef>
                  <a:spcPct val="0"/>
                </a:spcBef>
                <a:spcAft>
                  <a:spcPct val="0"/>
                </a:spcAft>
              </a:pPr>
              <a:r>
                <a:rPr lang="en-GB" altLang="en-US" b="1">
                  <a:solidFill>
                    <a:srgbClr val="FFFFFF"/>
                  </a:solidFill>
                </a:rPr>
                <a:t>   155mm Artillery (conventional)</a:t>
              </a:r>
            </a:p>
          </p:txBody>
        </p:sp>
        <p:sp>
          <p:nvSpPr>
            <p:cNvPr id="16413" name="Text Box 9">
              <a:extLst>
                <a:ext uri="{FF2B5EF4-FFF2-40B4-BE49-F238E27FC236}">
                  <a16:creationId xmlns:a16="http://schemas.microsoft.com/office/drawing/2014/main" id="{6B794AD3-944E-5BC3-53C0-98769439E3F7}"/>
                </a:ext>
              </a:extLst>
            </p:cNvPr>
            <p:cNvSpPr txBox="1">
              <a:spLocks noChangeArrowheads="1"/>
            </p:cNvSpPr>
            <p:nvPr/>
          </p:nvSpPr>
          <p:spPr bwMode="auto">
            <a:xfrm>
              <a:off x="3120" y="1850"/>
              <a:ext cx="2276" cy="577"/>
            </a:xfrm>
            <a:prstGeom prst="rect">
              <a:avLst/>
            </a:prstGeom>
            <a:noFill/>
            <a:ln>
              <a:noFill/>
            </a:ln>
            <a:effectLst/>
            <a:extLst>
              <a:ext uri="{909E8E84-426E-40DD-AFC4-6F175D3DCCD1}">
                <a14:hiddenFill xmlns:a14="http://schemas.microsoft.com/office/drawing/2010/main">
                  <a:solidFill>
                    <a:srgbClr val="FF99CC"/>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Typical Applications –</a:t>
              </a:r>
            </a:p>
            <a:p>
              <a:pPr eaLnBrk="0" fontAlgn="base" hangingPunct="0">
                <a:spcBef>
                  <a:spcPct val="0"/>
                </a:spcBef>
                <a:spcAft>
                  <a:spcPct val="0"/>
                </a:spcAft>
              </a:pPr>
              <a:r>
                <a:rPr lang="en-GB" altLang="en-US" b="1">
                  <a:solidFill>
                    <a:srgbClr val="FFFFFF"/>
                  </a:solidFill>
                </a:rPr>
                <a:t>   German 120mm SB Tank gun </a:t>
              </a:r>
            </a:p>
            <a:p>
              <a:pPr eaLnBrk="0" fontAlgn="base" hangingPunct="0">
                <a:spcBef>
                  <a:spcPct val="0"/>
                </a:spcBef>
                <a:spcAft>
                  <a:spcPct val="0"/>
                </a:spcAft>
              </a:pPr>
              <a:r>
                <a:rPr lang="en-GB" altLang="en-US" b="1">
                  <a:solidFill>
                    <a:srgbClr val="FFFFFF"/>
                  </a:solidFill>
                </a:rPr>
                <a:t>   155mm Artillery (MCS)</a:t>
              </a:r>
            </a:p>
          </p:txBody>
        </p:sp>
        <p:sp>
          <p:nvSpPr>
            <p:cNvPr id="16414" name="Rectangle 10">
              <a:extLst>
                <a:ext uri="{FF2B5EF4-FFF2-40B4-BE49-F238E27FC236}">
                  <a16:creationId xmlns:a16="http://schemas.microsoft.com/office/drawing/2014/main" id="{D89BC058-5C07-F6C6-E923-73B942746CE8}"/>
                </a:ext>
              </a:extLst>
            </p:cNvPr>
            <p:cNvSpPr>
              <a:spLocks noChangeArrowheads="1"/>
            </p:cNvSpPr>
            <p:nvPr/>
          </p:nvSpPr>
          <p:spPr bwMode="auto">
            <a:xfrm>
              <a:off x="960" y="1152"/>
              <a:ext cx="1008" cy="480"/>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400" b="1">
                  <a:solidFill>
                    <a:srgbClr val="000000"/>
                  </a:solidFill>
                </a:rPr>
                <a:t>PROPELLANT</a:t>
              </a:r>
            </a:p>
          </p:txBody>
        </p:sp>
        <p:sp>
          <p:nvSpPr>
            <p:cNvPr id="16415" name="Rectangle 11">
              <a:extLst>
                <a:ext uri="{FF2B5EF4-FFF2-40B4-BE49-F238E27FC236}">
                  <a16:creationId xmlns:a16="http://schemas.microsoft.com/office/drawing/2014/main" id="{5F73C809-7D41-287B-6C31-058493C696A2}"/>
                </a:ext>
              </a:extLst>
            </p:cNvPr>
            <p:cNvSpPr>
              <a:spLocks noChangeArrowheads="1"/>
            </p:cNvSpPr>
            <p:nvPr/>
          </p:nvSpPr>
          <p:spPr bwMode="auto">
            <a:xfrm>
              <a:off x="1968" y="1152"/>
              <a:ext cx="144" cy="480"/>
            </a:xfrm>
            <a:prstGeom prst="rect">
              <a:avLst/>
            </a:prstGeom>
            <a:solidFill>
              <a:srgbClr val="FF99CC"/>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16" name="Rectangle 12">
              <a:extLst>
                <a:ext uri="{FF2B5EF4-FFF2-40B4-BE49-F238E27FC236}">
                  <a16:creationId xmlns:a16="http://schemas.microsoft.com/office/drawing/2014/main" id="{848374A4-ACC7-F427-F3AD-65B9D38FA146}"/>
                </a:ext>
              </a:extLst>
            </p:cNvPr>
            <p:cNvSpPr>
              <a:spLocks noChangeArrowheads="1"/>
            </p:cNvSpPr>
            <p:nvPr/>
          </p:nvSpPr>
          <p:spPr bwMode="auto">
            <a:xfrm>
              <a:off x="3648" y="1152"/>
              <a:ext cx="1152" cy="480"/>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17" name="Rectangle 13">
              <a:extLst>
                <a:ext uri="{FF2B5EF4-FFF2-40B4-BE49-F238E27FC236}">
                  <a16:creationId xmlns:a16="http://schemas.microsoft.com/office/drawing/2014/main" id="{165D905D-03DD-ABE2-B646-5369E6CB49A6}"/>
                </a:ext>
              </a:extLst>
            </p:cNvPr>
            <p:cNvSpPr>
              <a:spLocks noChangeArrowheads="1"/>
            </p:cNvSpPr>
            <p:nvPr/>
          </p:nvSpPr>
          <p:spPr bwMode="auto">
            <a:xfrm>
              <a:off x="3888" y="1344"/>
              <a:ext cx="912" cy="96"/>
            </a:xfrm>
            <a:prstGeom prst="rect">
              <a:avLst/>
            </a:prstGeom>
            <a:solidFill>
              <a:srgbClr val="FF99CC"/>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000000"/>
                  </a:solidFill>
                </a:rPr>
                <a:t>IGNITER</a:t>
              </a:r>
            </a:p>
          </p:txBody>
        </p:sp>
        <p:sp>
          <p:nvSpPr>
            <p:cNvPr id="16418" name="Text Box 14">
              <a:extLst>
                <a:ext uri="{FF2B5EF4-FFF2-40B4-BE49-F238E27FC236}">
                  <a16:creationId xmlns:a16="http://schemas.microsoft.com/office/drawing/2014/main" id="{294745C8-C5E9-A51A-B273-EAC15345DF46}"/>
                </a:ext>
              </a:extLst>
            </p:cNvPr>
            <p:cNvSpPr txBox="1">
              <a:spLocks noChangeArrowheads="1"/>
            </p:cNvSpPr>
            <p:nvPr/>
          </p:nvSpPr>
          <p:spPr bwMode="auto">
            <a:xfrm>
              <a:off x="2144" y="1073"/>
              <a:ext cx="635" cy="212"/>
            </a:xfrm>
            <a:prstGeom prst="rect">
              <a:avLst/>
            </a:prstGeom>
            <a:noFill/>
            <a:ln>
              <a:noFill/>
            </a:ln>
            <a:effectLst/>
            <a:extLst>
              <a:ext uri="{909E8E84-426E-40DD-AFC4-6F175D3DCCD1}">
                <a14:hiddenFill xmlns:a14="http://schemas.microsoft.com/office/drawing/2010/main">
                  <a:solidFill>
                    <a:srgbClr val="FF99CC"/>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FFFF"/>
                  </a:solidFill>
                </a:rPr>
                <a:t>IGNITER</a:t>
              </a:r>
            </a:p>
          </p:txBody>
        </p:sp>
        <p:sp>
          <p:nvSpPr>
            <p:cNvPr id="16419" name="Text Box 15">
              <a:extLst>
                <a:ext uri="{FF2B5EF4-FFF2-40B4-BE49-F238E27FC236}">
                  <a16:creationId xmlns:a16="http://schemas.microsoft.com/office/drawing/2014/main" id="{AF7501B8-B314-89CC-9E11-666BF50EDD11}"/>
                </a:ext>
              </a:extLst>
            </p:cNvPr>
            <p:cNvSpPr txBox="1">
              <a:spLocks noChangeArrowheads="1"/>
            </p:cNvSpPr>
            <p:nvPr/>
          </p:nvSpPr>
          <p:spPr bwMode="auto">
            <a:xfrm>
              <a:off x="2748" y="1608"/>
              <a:ext cx="1102" cy="233"/>
            </a:xfrm>
            <a:prstGeom prst="rect">
              <a:avLst/>
            </a:prstGeom>
            <a:noFill/>
            <a:ln>
              <a:noFill/>
            </a:ln>
            <a:effectLst/>
            <a:extLst>
              <a:ext uri="{909E8E84-426E-40DD-AFC4-6F175D3DCCD1}">
                <a14:hiddenFill xmlns:a14="http://schemas.microsoft.com/office/drawing/2010/main">
                  <a:solidFill>
                    <a:srgbClr val="FF99CC"/>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dirty="0">
                  <a:solidFill>
                    <a:srgbClr val="FFFFFF"/>
                  </a:solidFill>
                </a:rPr>
                <a:t>PROPELLANT</a:t>
              </a:r>
            </a:p>
          </p:txBody>
        </p:sp>
        <p:sp>
          <p:nvSpPr>
            <p:cNvPr id="16420" name="Line 16">
              <a:extLst>
                <a:ext uri="{FF2B5EF4-FFF2-40B4-BE49-F238E27FC236}">
                  <a16:creationId xmlns:a16="http://schemas.microsoft.com/office/drawing/2014/main" id="{5D27A8FA-CB23-17CB-B6C1-F36C4320B4F6}"/>
                </a:ext>
              </a:extLst>
            </p:cNvPr>
            <p:cNvSpPr>
              <a:spLocks noChangeShapeType="1"/>
            </p:cNvSpPr>
            <p:nvPr/>
          </p:nvSpPr>
          <p:spPr bwMode="auto">
            <a:xfrm flipH="1">
              <a:off x="2016" y="1248"/>
              <a:ext cx="192" cy="96"/>
            </a:xfrm>
            <a:prstGeom prst="line">
              <a:avLst/>
            </a:prstGeom>
            <a:noFill/>
            <a:ln w="22225">
              <a:solidFill>
                <a:srgbClr val="FFFFFF"/>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6421" name="Line 17">
              <a:extLst>
                <a:ext uri="{FF2B5EF4-FFF2-40B4-BE49-F238E27FC236}">
                  <a16:creationId xmlns:a16="http://schemas.microsoft.com/office/drawing/2014/main" id="{E2AF6378-8266-7A96-4715-A061829CA05A}"/>
                </a:ext>
              </a:extLst>
            </p:cNvPr>
            <p:cNvSpPr>
              <a:spLocks noChangeShapeType="1"/>
            </p:cNvSpPr>
            <p:nvPr/>
          </p:nvSpPr>
          <p:spPr bwMode="auto">
            <a:xfrm flipV="1">
              <a:off x="3408" y="1392"/>
              <a:ext cx="384" cy="216"/>
            </a:xfrm>
            <a:prstGeom prst="line">
              <a:avLst/>
            </a:prstGeom>
            <a:noFill/>
            <a:ln w="22225">
              <a:solidFill>
                <a:srgbClr val="FFFFFF"/>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nvGrpSpPr>
          <p:cNvPr id="646184" name="Group 40">
            <a:extLst>
              <a:ext uri="{FF2B5EF4-FFF2-40B4-BE49-F238E27FC236}">
                <a16:creationId xmlns:a16="http://schemas.microsoft.com/office/drawing/2014/main" id="{992586CA-F898-E78E-9821-559E91BA3585}"/>
              </a:ext>
            </a:extLst>
          </p:cNvPr>
          <p:cNvGrpSpPr>
            <a:grpSpLocks/>
          </p:cNvGrpSpPr>
          <p:nvPr/>
        </p:nvGrpSpPr>
        <p:grpSpPr bwMode="auto">
          <a:xfrm>
            <a:off x="2174876" y="4387850"/>
            <a:ext cx="8094663" cy="1879600"/>
            <a:chOff x="410" y="2764"/>
            <a:chExt cx="5099" cy="1184"/>
          </a:xfrm>
        </p:grpSpPr>
        <p:sp>
          <p:nvSpPr>
            <p:cNvPr id="16389" name="Text Box 3">
              <a:extLst>
                <a:ext uri="{FF2B5EF4-FFF2-40B4-BE49-F238E27FC236}">
                  <a16:creationId xmlns:a16="http://schemas.microsoft.com/office/drawing/2014/main" id="{D9B2AB4E-99F3-CC7B-E178-75FABA1CA2A5}"/>
                </a:ext>
              </a:extLst>
            </p:cNvPr>
            <p:cNvSpPr txBox="1">
              <a:spLocks noChangeArrowheads="1"/>
            </p:cNvSpPr>
            <p:nvPr/>
          </p:nvSpPr>
          <p:spPr bwMode="auto">
            <a:xfrm>
              <a:off x="1776" y="2764"/>
              <a:ext cx="2154" cy="2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FFFF"/>
                  </a:solidFill>
                </a:rPr>
                <a:t>WHY THESE CONFIGURATIONS?</a:t>
              </a:r>
            </a:p>
          </p:txBody>
        </p:sp>
        <p:sp>
          <p:nvSpPr>
            <p:cNvPr id="16390" name="Text Box 4">
              <a:extLst>
                <a:ext uri="{FF2B5EF4-FFF2-40B4-BE49-F238E27FC236}">
                  <a16:creationId xmlns:a16="http://schemas.microsoft.com/office/drawing/2014/main" id="{15FF9C99-25DB-4F2E-E401-8F5C45BBB681}"/>
                </a:ext>
              </a:extLst>
            </p:cNvPr>
            <p:cNvSpPr txBox="1">
              <a:spLocks noChangeArrowheads="1"/>
            </p:cNvSpPr>
            <p:nvPr/>
          </p:nvSpPr>
          <p:spPr bwMode="auto">
            <a:xfrm>
              <a:off x="2901" y="3717"/>
              <a:ext cx="2608"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EAEAEA"/>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Granular propellant = centre ignition</a:t>
              </a:r>
            </a:p>
          </p:txBody>
        </p:sp>
        <p:sp>
          <p:nvSpPr>
            <p:cNvPr id="16391" name="Text Box 5">
              <a:extLst>
                <a:ext uri="{FF2B5EF4-FFF2-40B4-BE49-F238E27FC236}">
                  <a16:creationId xmlns:a16="http://schemas.microsoft.com/office/drawing/2014/main" id="{56B9A3C5-73AE-06EB-289F-474B0658BC23}"/>
                </a:ext>
              </a:extLst>
            </p:cNvPr>
            <p:cNvSpPr txBox="1">
              <a:spLocks noChangeArrowheads="1"/>
            </p:cNvSpPr>
            <p:nvPr/>
          </p:nvSpPr>
          <p:spPr bwMode="auto">
            <a:xfrm>
              <a:off x="410" y="3715"/>
              <a:ext cx="2248"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EAEAEA"/>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Stick propellant = base ignition</a:t>
              </a:r>
            </a:p>
          </p:txBody>
        </p:sp>
        <p:sp>
          <p:nvSpPr>
            <p:cNvPr id="16392" name="Rectangle 18" descr="Light horizontal">
              <a:extLst>
                <a:ext uri="{FF2B5EF4-FFF2-40B4-BE49-F238E27FC236}">
                  <a16:creationId xmlns:a16="http://schemas.microsoft.com/office/drawing/2014/main" id="{9709A065-4B02-6570-916F-C53644623A05}"/>
                </a:ext>
              </a:extLst>
            </p:cNvPr>
            <p:cNvSpPr>
              <a:spLocks noChangeArrowheads="1"/>
            </p:cNvSpPr>
            <p:nvPr/>
          </p:nvSpPr>
          <p:spPr bwMode="auto">
            <a:xfrm>
              <a:off x="960" y="3168"/>
              <a:ext cx="1008" cy="480"/>
            </a:xfrm>
            <a:prstGeom prst="rect">
              <a:avLst/>
            </a:prstGeom>
            <a:blipFill dpi="0" rotWithShape="0">
              <a:blip r:embed="rId3"/>
              <a:srcRect/>
              <a:tile tx="0" ty="0" sx="100000" sy="100000" flip="none" algn="tl"/>
            </a:blip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b="1">
                <a:solidFill>
                  <a:srgbClr val="000000"/>
                </a:solidFill>
              </a:endParaRPr>
            </a:p>
          </p:txBody>
        </p:sp>
        <p:sp>
          <p:nvSpPr>
            <p:cNvPr id="16393" name="Rectangle 19">
              <a:extLst>
                <a:ext uri="{FF2B5EF4-FFF2-40B4-BE49-F238E27FC236}">
                  <a16:creationId xmlns:a16="http://schemas.microsoft.com/office/drawing/2014/main" id="{8040C04A-78DE-C0F3-291A-FAD080DB02C0}"/>
                </a:ext>
              </a:extLst>
            </p:cNvPr>
            <p:cNvSpPr>
              <a:spLocks noChangeArrowheads="1"/>
            </p:cNvSpPr>
            <p:nvPr/>
          </p:nvSpPr>
          <p:spPr bwMode="auto">
            <a:xfrm>
              <a:off x="1968" y="3168"/>
              <a:ext cx="144" cy="480"/>
            </a:xfrm>
            <a:prstGeom prst="rect">
              <a:avLst/>
            </a:prstGeom>
            <a:solidFill>
              <a:srgbClr val="FF00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394" name="Rectangle 20" descr="Large confetti">
              <a:extLst>
                <a:ext uri="{FF2B5EF4-FFF2-40B4-BE49-F238E27FC236}">
                  <a16:creationId xmlns:a16="http://schemas.microsoft.com/office/drawing/2014/main" id="{8E34439F-3AF6-9B0C-64DB-CDCA8B4F7425}"/>
                </a:ext>
              </a:extLst>
            </p:cNvPr>
            <p:cNvSpPr>
              <a:spLocks noChangeArrowheads="1"/>
            </p:cNvSpPr>
            <p:nvPr/>
          </p:nvSpPr>
          <p:spPr bwMode="auto">
            <a:xfrm>
              <a:off x="3648" y="3168"/>
              <a:ext cx="1152" cy="480"/>
            </a:xfrm>
            <a:prstGeom prst="rect">
              <a:avLst/>
            </a:prstGeom>
            <a:blipFill dpi="0" rotWithShape="0">
              <a:blip r:embed="rId4"/>
              <a:srcRect/>
              <a:tile tx="0" ty="0" sx="100000" sy="100000" flip="none" algn="tl"/>
            </a:blip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395" name="Rectangle 21">
              <a:extLst>
                <a:ext uri="{FF2B5EF4-FFF2-40B4-BE49-F238E27FC236}">
                  <a16:creationId xmlns:a16="http://schemas.microsoft.com/office/drawing/2014/main" id="{A2B99A75-023E-01E8-4D42-6A7E2DDCE5D5}"/>
                </a:ext>
              </a:extLst>
            </p:cNvPr>
            <p:cNvSpPr>
              <a:spLocks noChangeArrowheads="1"/>
            </p:cNvSpPr>
            <p:nvPr/>
          </p:nvSpPr>
          <p:spPr bwMode="auto">
            <a:xfrm>
              <a:off x="3888" y="3360"/>
              <a:ext cx="912" cy="96"/>
            </a:xfrm>
            <a:prstGeom prst="rect">
              <a:avLst/>
            </a:prstGeom>
            <a:solidFill>
              <a:srgbClr val="FF00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b="1">
                <a:solidFill>
                  <a:srgbClr val="000000"/>
                </a:solidFill>
              </a:endParaRPr>
            </a:p>
          </p:txBody>
        </p:sp>
        <p:sp>
          <p:nvSpPr>
            <p:cNvPr id="16396" name="AutoShape 22">
              <a:extLst>
                <a:ext uri="{FF2B5EF4-FFF2-40B4-BE49-F238E27FC236}">
                  <a16:creationId xmlns:a16="http://schemas.microsoft.com/office/drawing/2014/main" id="{133B5AFB-2FB8-5054-48E0-44ECE517D3D6}"/>
                </a:ext>
              </a:extLst>
            </p:cNvPr>
            <p:cNvSpPr>
              <a:spLocks noChangeArrowheads="1"/>
            </p:cNvSpPr>
            <p:nvPr/>
          </p:nvSpPr>
          <p:spPr bwMode="auto">
            <a:xfrm>
              <a:off x="1584" y="3216"/>
              <a:ext cx="336" cy="144"/>
            </a:xfrm>
            <a:prstGeom prst="leftArrow">
              <a:avLst>
                <a:gd name="adj1" fmla="val 50000"/>
                <a:gd name="adj2" fmla="val 58333"/>
              </a:avLst>
            </a:prstGeom>
            <a:gradFill rotWithShape="0">
              <a:gsLst>
                <a:gs pos="0">
                  <a:srgbClr val="FFFF00"/>
                </a:gs>
                <a:gs pos="100000">
                  <a:srgbClr val="FF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397" name="AutoShape 23">
              <a:extLst>
                <a:ext uri="{FF2B5EF4-FFF2-40B4-BE49-F238E27FC236}">
                  <a16:creationId xmlns:a16="http://schemas.microsoft.com/office/drawing/2014/main" id="{01F3BD70-8908-F8D1-3FC5-30E91AB2843A}"/>
                </a:ext>
              </a:extLst>
            </p:cNvPr>
            <p:cNvSpPr>
              <a:spLocks noChangeArrowheads="1"/>
            </p:cNvSpPr>
            <p:nvPr/>
          </p:nvSpPr>
          <p:spPr bwMode="auto">
            <a:xfrm>
              <a:off x="1584" y="3456"/>
              <a:ext cx="336" cy="144"/>
            </a:xfrm>
            <a:prstGeom prst="leftArrow">
              <a:avLst>
                <a:gd name="adj1" fmla="val 50000"/>
                <a:gd name="adj2" fmla="val 58333"/>
              </a:avLst>
            </a:prstGeom>
            <a:gradFill rotWithShape="0">
              <a:gsLst>
                <a:gs pos="0">
                  <a:srgbClr val="FFFF00"/>
                </a:gs>
                <a:gs pos="100000">
                  <a:srgbClr val="FF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398" name="AutoShape 24">
              <a:extLst>
                <a:ext uri="{FF2B5EF4-FFF2-40B4-BE49-F238E27FC236}">
                  <a16:creationId xmlns:a16="http://schemas.microsoft.com/office/drawing/2014/main" id="{9495C10B-4180-3708-8136-F7512E7C0E46}"/>
                </a:ext>
              </a:extLst>
            </p:cNvPr>
            <p:cNvSpPr>
              <a:spLocks noChangeAspect="1" noChangeArrowheads="1"/>
            </p:cNvSpPr>
            <p:nvPr/>
          </p:nvSpPr>
          <p:spPr bwMode="auto">
            <a:xfrm rot="5400000">
              <a:off x="4618" y="3204"/>
              <a:ext cx="144" cy="120"/>
            </a:xfrm>
            <a:prstGeom prst="leftArrow">
              <a:avLst>
                <a:gd name="adj1" fmla="val 51667"/>
                <a:gd name="adj2" fmla="val 43567"/>
              </a:avLst>
            </a:prstGeom>
            <a:gradFill rotWithShape="0">
              <a:gsLst>
                <a:gs pos="0">
                  <a:srgbClr val="FFFF00"/>
                </a:gs>
                <a:gs pos="100000">
                  <a:srgbClr val="FF33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399" name="AutoShape 25">
              <a:extLst>
                <a:ext uri="{FF2B5EF4-FFF2-40B4-BE49-F238E27FC236}">
                  <a16:creationId xmlns:a16="http://schemas.microsoft.com/office/drawing/2014/main" id="{F36EBCF8-51DC-7CE9-B89C-556A9B7D1811}"/>
                </a:ext>
              </a:extLst>
            </p:cNvPr>
            <p:cNvSpPr>
              <a:spLocks noChangeAspect="1" noChangeArrowheads="1"/>
            </p:cNvSpPr>
            <p:nvPr/>
          </p:nvSpPr>
          <p:spPr bwMode="auto">
            <a:xfrm rot="5400000">
              <a:off x="4458" y="3204"/>
              <a:ext cx="144" cy="120"/>
            </a:xfrm>
            <a:prstGeom prst="leftArrow">
              <a:avLst>
                <a:gd name="adj1" fmla="val 51667"/>
                <a:gd name="adj2" fmla="val 43567"/>
              </a:avLst>
            </a:prstGeom>
            <a:gradFill rotWithShape="0">
              <a:gsLst>
                <a:gs pos="0">
                  <a:srgbClr val="FFFF00"/>
                </a:gs>
                <a:gs pos="100000">
                  <a:srgbClr val="FF33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00" name="AutoShape 26">
              <a:extLst>
                <a:ext uri="{FF2B5EF4-FFF2-40B4-BE49-F238E27FC236}">
                  <a16:creationId xmlns:a16="http://schemas.microsoft.com/office/drawing/2014/main" id="{4A46C2F9-D7CD-3273-CF69-78672F58FA5B}"/>
                </a:ext>
              </a:extLst>
            </p:cNvPr>
            <p:cNvSpPr>
              <a:spLocks noChangeAspect="1" noChangeArrowheads="1"/>
            </p:cNvSpPr>
            <p:nvPr/>
          </p:nvSpPr>
          <p:spPr bwMode="auto">
            <a:xfrm rot="5400000">
              <a:off x="4296" y="3204"/>
              <a:ext cx="144" cy="120"/>
            </a:xfrm>
            <a:prstGeom prst="leftArrow">
              <a:avLst>
                <a:gd name="adj1" fmla="val 51667"/>
                <a:gd name="adj2" fmla="val 43567"/>
              </a:avLst>
            </a:prstGeom>
            <a:gradFill rotWithShape="0">
              <a:gsLst>
                <a:gs pos="0">
                  <a:srgbClr val="FFFF00"/>
                </a:gs>
                <a:gs pos="100000">
                  <a:srgbClr val="FF33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01" name="AutoShape 27">
              <a:extLst>
                <a:ext uri="{FF2B5EF4-FFF2-40B4-BE49-F238E27FC236}">
                  <a16:creationId xmlns:a16="http://schemas.microsoft.com/office/drawing/2014/main" id="{C27A9909-19FD-1C76-88EE-E8F89EB3F1A5}"/>
                </a:ext>
              </a:extLst>
            </p:cNvPr>
            <p:cNvSpPr>
              <a:spLocks noChangeAspect="1" noChangeArrowheads="1"/>
            </p:cNvSpPr>
            <p:nvPr/>
          </p:nvSpPr>
          <p:spPr bwMode="auto">
            <a:xfrm rot="5400000">
              <a:off x="4128" y="3204"/>
              <a:ext cx="144" cy="120"/>
            </a:xfrm>
            <a:prstGeom prst="leftArrow">
              <a:avLst>
                <a:gd name="adj1" fmla="val 51667"/>
                <a:gd name="adj2" fmla="val 43567"/>
              </a:avLst>
            </a:prstGeom>
            <a:gradFill rotWithShape="0">
              <a:gsLst>
                <a:gs pos="0">
                  <a:srgbClr val="FFFF00"/>
                </a:gs>
                <a:gs pos="100000">
                  <a:srgbClr val="FF33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02" name="AutoShape 28">
              <a:extLst>
                <a:ext uri="{FF2B5EF4-FFF2-40B4-BE49-F238E27FC236}">
                  <a16:creationId xmlns:a16="http://schemas.microsoft.com/office/drawing/2014/main" id="{432F3384-93EB-9A37-16FD-47E31AB21BB3}"/>
                </a:ext>
              </a:extLst>
            </p:cNvPr>
            <p:cNvSpPr>
              <a:spLocks noChangeAspect="1" noChangeArrowheads="1"/>
            </p:cNvSpPr>
            <p:nvPr/>
          </p:nvSpPr>
          <p:spPr bwMode="auto">
            <a:xfrm rot="5400000">
              <a:off x="3952" y="3204"/>
              <a:ext cx="144" cy="120"/>
            </a:xfrm>
            <a:prstGeom prst="leftArrow">
              <a:avLst>
                <a:gd name="adj1" fmla="val 51667"/>
                <a:gd name="adj2" fmla="val 43567"/>
              </a:avLst>
            </a:prstGeom>
            <a:gradFill rotWithShape="0">
              <a:gsLst>
                <a:gs pos="0">
                  <a:srgbClr val="FFFF00"/>
                </a:gs>
                <a:gs pos="100000">
                  <a:srgbClr val="FF33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03" name="AutoShape 29">
              <a:extLst>
                <a:ext uri="{FF2B5EF4-FFF2-40B4-BE49-F238E27FC236}">
                  <a16:creationId xmlns:a16="http://schemas.microsoft.com/office/drawing/2014/main" id="{F2AD2173-F965-7EC2-1F0D-57CA6134663D}"/>
                </a:ext>
              </a:extLst>
            </p:cNvPr>
            <p:cNvSpPr>
              <a:spLocks noChangeAspect="1" noChangeArrowheads="1"/>
            </p:cNvSpPr>
            <p:nvPr/>
          </p:nvSpPr>
          <p:spPr bwMode="auto">
            <a:xfrm rot="3621697">
              <a:off x="3770" y="3220"/>
              <a:ext cx="144" cy="120"/>
            </a:xfrm>
            <a:prstGeom prst="leftArrow">
              <a:avLst>
                <a:gd name="adj1" fmla="val 51667"/>
                <a:gd name="adj2" fmla="val 43567"/>
              </a:avLst>
            </a:prstGeom>
            <a:gradFill rotWithShape="0">
              <a:gsLst>
                <a:gs pos="0">
                  <a:srgbClr val="FFFF00"/>
                </a:gs>
                <a:gs pos="100000">
                  <a:srgbClr val="FF33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04" name="AutoShape 30">
              <a:extLst>
                <a:ext uri="{FF2B5EF4-FFF2-40B4-BE49-F238E27FC236}">
                  <a16:creationId xmlns:a16="http://schemas.microsoft.com/office/drawing/2014/main" id="{1A6DAB72-9615-DBD0-B659-D2D5C9E6346E}"/>
                </a:ext>
              </a:extLst>
            </p:cNvPr>
            <p:cNvSpPr>
              <a:spLocks noChangeAspect="1" noChangeArrowheads="1"/>
            </p:cNvSpPr>
            <p:nvPr/>
          </p:nvSpPr>
          <p:spPr bwMode="auto">
            <a:xfrm rot="16200000" flipV="1">
              <a:off x="4618" y="3490"/>
              <a:ext cx="144" cy="120"/>
            </a:xfrm>
            <a:prstGeom prst="leftArrow">
              <a:avLst>
                <a:gd name="adj1" fmla="val 51667"/>
                <a:gd name="adj2" fmla="val 43567"/>
              </a:avLst>
            </a:prstGeom>
            <a:gradFill rotWithShape="0">
              <a:gsLst>
                <a:gs pos="0">
                  <a:srgbClr val="FF3300"/>
                </a:gs>
                <a:gs pos="100000">
                  <a:srgbClr val="FFFF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05" name="AutoShape 31">
              <a:extLst>
                <a:ext uri="{FF2B5EF4-FFF2-40B4-BE49-F238E27FC236}">
                  <a16:creationId xmlns:a16="http://schemas.microsoft.com/office/drawing/2014/main" id="{DE4CA811-46D1-BF7A-39F8-291648FCBC53}"/>
                </a:ext>
              </a:extLst>
            </p:cNvPr>
            <p:cNvSpPr>
              <a:spLocks noChangeAspect="1" noChangeArrowheads="1"/>
            </p:cNvSpPr>
            <p:nvPr/>
          </p:nvSpPr>
          <p:spPr bwMode="auto">
            <a:xfrm rot="16200000" flipV="1">
              <a:off x="4458" y="3490"/>
              <a:ext cx="144" cy="120"/>
            </a:xfrm>
            <a:prstGeom prst="leftArrow">
              <a:avLst>
                <a:gd name="adj1" fmla="val 51667"/>
                <a:gd name="adj2" fmla="val 43567"/>
              </a:avLst>
            </a:prstGeom>
            <a:gradFill rotWithShape="0">
              <a:gsLst>
                <a:gs pos="0">
                  <a:srgbClr val="FF3300"/>
                </a:gs>
                <a:gs pos="100000">
                  <a:srgbClr val="FFFF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06" name="AutoShape 32">
              <a:extLst>
                <a:ext uri="{FF2B5EF4-FFF2-40B4-BE49-F238E27FC236}">
                  <a16:creationId xmlns:a16="http://schemas.microsoft.com/office/drawing/2014/main" id="{E3C8CD5C-8F6F-8F3B-091F-197CA0D13E28}"/>
                </a:ext>
              </a:extLst>
            </p:cNvPr>
            <p:cNvSpPr>
              <a:spLocks noChangeAspect="1" noChangeArrowheads="1"/>
            </p:cNvSpPr>
            <p:nvPr/>
          </p:nvSpPr>
          <p:spPr bwMode="auto">
            <a:xfrm rot="16200000" flipV="1">
              <a:off x="4296" y="3490"/>
              <a:ext cx="144" cy="120"/>
            </a:xfrm>
            <a:prstGeom prst="leftArrow">
              <a:avLst>
                <a:gd name="adj1" fmla="val 51667"/>
                <a:gd name="adj2" fmla="val 43567"/>
              </a:avLst>
            </a:prstGeom>
            <a:gradFill rotWithShape="0">
              <a:gsLst>
                <a:gs pos="0">
                  <a:srgbClr val="FF3300"/>
                </a:gs>
                <a:gs pos="100000">
                  <a:srgbClr val="FFFF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07" name="AutoShape 33">
              <a:extLst>
                <a:ext uri="{FF2B5EF4-FFF2-40B4-BE49-F238E27FC236}">
                  <a16:creationId xmlns:a16="http://schemas.microsoft.com/office/drawing/2014/main" id="{2A01C80C-8576-5A79-D544-50AAAC2AEACC}"/>
                </a:ext>
              </a:extLst>
            </p:cNvPr>
            <p:cNvSpPr>
              <a:spLocks noChangeAspect="1" noChangeArrowheads="1"/>
            </p:cNvSpPr>
            <p:nvPr/>
          </p:nvSpPr>
          <p:spPr bwMode="auto">
            <a:xfrm rot="16200000" flipV="1">
              <a:off x="4128" y="3490"/>
              <a:ext cx="144" cy="120"/>
            </a:xfrm>
            <a:prstGeom prst="leftArrow">
              <a:avLst>
                <a:gd name="adj1" fmla="val 51667"/>
                <a:gd name="adj2" fmla="val 43567"/>
              </a:avLst>
            </a:prstGeom>
            <a:gradFill rotWithShape="0">
              <a:gsLst>
                <a:gs pos="0">
                  <a:srgbClr val="FF3300"/>
                </a:gs>
                <a:gs pos="100000">
                  <a:srgbClr val="FFFF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08" name="AutoShape 34">
              <a:extLst>
                <a:ext uri="{FF2B5EF4-FFF2-40B4-BE49-F238E27FC236}">
                  <a16:creationId xmlns:a16="http://schemas.microsoft.com/office/drawing/2014/main" id="{A572C553-24B1-E16A-9560-9ADE5A2A78E3}"/>
                </a:ext>
              </a:extLst>
            </p:cNvPr>
            <p:cNvSpPr>
              <a:spLocks noChangeAspect="1" noChangeArrowheads="1"/>
            </p:cNvSpPr>
            <p:nvPr/>
          </p:nvSpPr>
          <p:spPr bwMode="auto">
            <a:xfrm rot="16200000" flipV="1">
              <a:off x="3952" y="3490"/>
              <a:ext cx="144" cy="120"/>
            </a:xfrm>
            <a:prstGeom prst="leftArrow">
              <a:avLst>
                <a:gd name="adj1" fmla="val 51667"/>
                <a:gd name="adj2" fmla="val 43567"/>
              </a:avLst>
            </a:prstGeom>
            <a:gradFill rotWithShape="0">
              <a:gsLst>
                <a:gs pos="0">
                  <a:srgbClr val="FF3300"/>
                </a:gs>
                <a:gs pos="100000">
                  <a:srgbClr val="FFFF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09" name="AutoShape 35">
              <a:extLst>
                <a:ext uri="{FF2B5EF4-FFF2-40B4-BE49-F238E27FC236}">
                  <a16:creationId xmlns:a16="http://schemas.microsoft.com/office/drawing/2014/main" id="{A5ECF781-D796-86F3-2C4C-19218CA54E4B}"/>
                </a:ext>
              </a:extLst>
            </p:cNvPr>
            <p:cNvSpPr>
              <a:spLocks noChangeAspect="1" noChangeArrowheads="1"/>
            </p:cNvSpPr>
            <p:nvPr/>
          </p:nvSpPr>
          <p:spPr bwMode="auto">
            <a:xfrm rot="17978303" flipV="1">
              <a:off x="3770" y="3478"/>
              <a:ext cx="144" cy="120"/>
            </a:xfrm>
            <a:prstGeom prst="leftArrow">
              <a:avLst>
                <a:gd name="adj1" fmla="val 51667"/>
                <a:gd name="adj2" fmla="val 43567"/>
              </a:avLst>
            </a:prstGeom>
            <a:gradFill rotWithShape="0">
              <a:gsLst>
                <a:gs pos="0">
                  <a:srgbClr val="FF3300"/>
                </a:gs>
                <a:gs pos="100000">
                  <a:srgbClr val="FFFF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4618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64618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Number Placeholder 4">
            <a:extLst>
              <a:ext uri="{FF2B5EF4-FFF2-40B4-BE49-F238E27FC236}">
                <a16:creationId xmlns:a16="http://schemas.microsoft.com/office/drawing/2014/main" id="{C56D85A6-FBA1-B876-B079-4D4BC2D1D0FA}"/>
              </a:ext>
            </a:extLst>
          </p:cNvPr>
          <p:cNvSpPr>
            <a:spLocks noGrp="1"/>
          </p:cNvSpPr>
          <p:nvPr>
            <p:ph type="sldNum" sz="quarter" idx="4294967295"/>
          </p:nvPr>
        </p:nvSpPr>
        <p:spPr bwMode="auto">
          <a:xfrm>
            <a:off x="152400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1600" b="1" dirty="0">
              <a:solidFill>
                <a:srgbClr val="FFFFFF"/>
              </a:solidFill>
            </a:endParaRPr>
          </a:p>
        </p:txBody>
      </p:sp>
      <p:sp>
        <p:nvSpPr>
          <p:cNvPr id="20483" name="Text Box 2">
            <a:extLst>
              <a:ext uri="{FF2B5EF4-FFF2-40B4-BE49-F238E27FC236}">
                <a16:creationId xmlns:a16="http://schemas.microsoft.com/office/drawing/2014/main" id="{B148667C-5449-24B2-E0AA-7569538D2BEB}"/>
              </a:ext>
            </a:extLst>
          </p:cNvPr>
          <p:cNvSpPr txBox="1">
            <a:spLocks noChangeArrowheads="1"/>
          </p:cNvSpPr>
          <p:nvPr/>
        </p:nvSpPr>
        <p:spPr bwMode="auto">
          <a:xfrm>
            <a:off x="2298700" y="5799138"/>
            <a:ext cx="1282700" cy="3667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a:solidFill>
                  <a:srgbClr val="FFFFFF"/>
                </a:solidFill>
                <a:latin typeface="Times New Roman" panose="02020603050405020304" pitchFamily="18" charset="0"/>
              </a:rPr>
              <a:t>Increment 6</a:t>
            </a:r>
          </a:p>
        </p:txBody>
      </p:sp>
      <p:sp>
        <p:nvSpPr>
          <p:cNvPr id="20484" name="Text Box 3">
            <a:extLst>
              <a:ext uri="{FF2B5EF4-FFF2-40B4-BE49-F238E27FC236}">
                <a16:creationId xmlns:a16="http://schemas.microsoft.com/office/drawing/2014/main" id="{9CFDC04B-8337-4901-23DF-7F0924BF3902}"/>
              </a:ext>
            </a:extLst>
          </p:cNvPr>
          <p:cNvSpPr txBox="1">
            <a:spLocks noChangeArrowheads="1"/>
          </p:cNvSpPr>
          <p:nvPr/>
        </p:nvSpPr>
        <p:spPr bwMode="auto">
          <a:xfrm>
            <a:off x="4868863" y="5799138"/>
            <a:ext cx="1282700" cy="3667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a:solidFill>
                  <a:srgbClr val="FFFFFF"/>
                </a:solidFill>
                <a:latin typeface="Times New Roman" panose="02020603050405020304" pitchFamily="18" charset="0"/>
              </a:rPr>
              <a:t>Increment 5</a:t>
            </a:r>
          </a:p>
        </p:txBody>
      </p:sp>
      <p:grpSp>
        <p:nvGrpSpPr>
          <p:cNvPr id="20485" name="Group 4">
            <a:extLst>
              <a:ext uri="{FF2B5EF4-FFF2-40B4-BE49-F238E27FC236}">
                <a16:creationId xmlns:a16="http://schemas.microsoft.com/office/drawing/2014/main" id="{30D31E12-F9E2-4001-B8C4-A3BCB44BB98E}"/>
              </a:ext>
            </a:extLst>
          </p:cNvPr>
          <p:cNvGrpSpPr>
            <a:grpSpLocks/>
          </p:cNvGrpSpPr>
          <p:nvPr/>
        </p:nvGrpSpPr>
        <p:grpSpPr bwMode="auto">
          <a:xfrm>
            <a:off x="2089150" y="981076"/>
            <a:ext cx="8332788" cy="4830763"/>
            <a:chOff x="356" y="911"/>
            <a:chExt cx="5249" cy="3043"/>
          </a:xfrm>
        </p:grpSpPr>
        <p:pic>
          <p:nvPicPr>
            <p:cNvPr id="20487" name="Picture 5" descr="gun - charge - 155mm HOW FH70 copy">
              <a:extLst>
                <a:ext uri="{FF2B5EF4-FFF2-40B4-BE49-F238E27FC236}">
                  <a16:creationId xmlns:a16="http://schemas.microsoft.com/office/drawing/2014/main" id="{AB34F8A1-CAE2-5E94-4812-9963136EA5B5}"/>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100" y="1184"/>
              <a:ext cx="3453" cy="2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8" name="Text Box 6">
              <a:extLst>
                <a:ext uri="{FF2B5EF4-FFF2-40B4-BE49-F238E27FC236}">
                  <a16:creationId xmlns:a16="http://schemas.microsoft.com/office/drawing/2014/main" id="{E22853AC-4222-E813-2572-2443140C7C84}"/>
                </a:ext>
              </a:extLst>
            </p:cNvPr>
            <p:cNvSpPr txBox="1">
              <a:spLocks noChangeArrowheads="1"/>
            </p:cNvSpPr>
            <p:nvPr/>
          </p:nvSpPr>
          <p:spPr bwMode="auto">
            <a:xfrm>
              <a:off x="1240" y="1290"/>
              <a:ext cx="1272"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a:solidFill>
                    <a:srgbClr val="FFFFFF"/>
                  </a:solidFill>
                  <a:latin typeface="Times New Roman" panose="02020603050405020304" pitchFamily="18" charset="0"/>
                </a:rPr>
                <a:t>Combustible Sleeve</a:t>
              </a:r>
            </a:p>
          </p:txBody>
        </p:sp>
        <p:sp>
          <p:nvSpPr>
            <p:cNvPr id="20489" name="Text Box 7">
              <a:extLst>
                <a:ext uri="{FF2B5EF4-FFF2-40B4-BE49-F238E27FC236}">
                  <a16:creationId xmlns:a16="http://schemas.microsoft.com/office/drawing/2014/main" id="{E9BC8888-E083-A480-2572-D99111CCB9AC}"/>
                </a:ext>
              </a:extLst>
            </p:cNvPr>
            <p:cNvSpPr txBox="1">
              <a:spLocks noChangeArrowheads="1"/>
            </p:cNvSpPr>
            <p:nvPr/>
          </p:nvSpPr>
          <p:spPr bwMode="auto">
            <a:xfrm>
              <a:off x="4657" y="911"/>
              <a:ext cx="768"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a:solidFill>
                    <a:srgbClr val="FFFFFF"/>
                  </a:solidFill>
                  <a:latin typeface="Times New Roman" panose="02020603050405020304" pitchFamily="18" charset="0"/>
                </a:rPr>
                <a:t>Igniter Bag</a:t>
              </a:r>
            </a:p>
          </p:txBody>
        </p:sp>
        <p:sp>
          <p:nvSpPr>
            <p:cNvPr id="20490" name="Text Box 8">
              <a:extLst>
                <a:ext uri="{FF2B5EF4-FFF2-40B4-BE49-F238E27FC236}">
                  <a16:creationId xmlns:a16="http://schemas.microsoft.com/office/drawing/2014/main" id="{78464FEB-0F5D-0802-9C2B-3D71192E6376}"/>
                </a:ext>
              </a:extLst>
            </p:cNvPr>
            <p:cNvSpPr txBox="1">
              <a:spLocks noChangeArrowheads="1"/>
            </p:cNvSpPr>
            <p:nvPr/>
          </p:nvSpPr>
          <p:spPr bwMode="auto">
            <a:xfrm>
              <a:off x="4033" y="2662"/>
              <a:ext cx="1572"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a:solidFill>
                    <a:srgbClr val="FFFFFF"/>
                  </a:solidFill>
                  <a:latin typeface="Times New Roman" panose="02020603050405020304" pitchFamily="18" charset="0"/>
                </a:rPr>
                <a:t>Combustible Charge Bag</a:t>
              </a:r>
            </a:p>
          </p:txBody>
        </p:sp>
        <p:sp>
          <p:nvSpPr>
            <p:cNvPr id="20491" name="Text Box 9">
              <a:extLst>
                <a:ext uri="{FF2B5EF4-FFF2-40B4-BE49-F238E27FC236}">
                  <a16:creationId xmlns:a16="http://schemas.microsoft.com/office/drawing/2014/main" id="{4AD752B2-39B8-0ADA-526E-B86EE5FCB660}"/>
                </a:ext>
              </a:extLst>
            </p:cNvPr>
            <p:cNvSpPr txBox="1">
              <a:spLocks noChangeArrowheads="1"/>
            </p:cNvSpPr>
            <p:nvPr/>
          </p:nvSpPr>
          <p:spPr bwMode="auto">
            <a:xfrm>
              <a:off x="3391" y="3090"/>
              <a:ext cx="808"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a:solidFill>
                    <a:srgbClr val="FFFFFF"/>
                  </a:solidFill>
                  <a:latin typeface="Times New Roman" panose="02020603050405020304" pitchFamily="18" charset="0"/>
                </a:rPr>
                <a:t>Increment 3</a:t>
              </a:r>
            </a:p>
          </p:txBody>
        </p:sp>
        <p:sp>
          <p:nvSpPr>
            <p:cNvPr id="20492" name="Text Box 10">
              <a:extLst>
                <a:ext uri="{FF2B5EF4-FFF2-40B4-BE49-F238E27FC236}">
                  <a16:creationId xmlns:a16="http://schemas.microsoft.com/office/drawing/2014/main" id="{54CD7FC2-77DF-9232-831E-FD89CB4953AF}"/>
                </a:ext>
              </a:extLst>
            </p:cNvPr>
            <p:cNvSpPr txBox="1">
              <a:spLocks noChangeArrowheads="1"/>
            </p:cNvSpPr>
            <p:nvPr/>
          </p:nvSpPr>
          <p:spPr bwMode="auto">
            <a:xfrm>
              <a:off x="2749" y="3518"/>
              <a:ext cx="808"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a:solidFill>
                    <a:srgbClr val="FFFFFF"/>
                  </a:solidFill>
                  <a:latin typeface="Times New Roman" panose="02020603050405020304" pitchFamily="18" charset="0"/>
                </a:rPr>
                <a:t>Increment 4</a:t>
              </a:r>
            </a:p>
          </p:txBody>
        </p:sp>
        <p:sp>
          <p:nvSpPr>
            <p:cNvPr id="20493" name="Text Box 11">
              <a:extLst>
                <a:ext uri="{FF2B5EF4-FFF2-40B4-BE49-F238E27FC236}">
                  <a16:creationId xmlns:a16="http://schemas.microsoft.com/office/drawing/2014/main" id="{47414372-1BFB-FBC8-A0FA-D93BF52136DF}"/>
                </a:ext>
              </a:extLst>
            </p:cNvPr>
            <p:cNvSpPr txBox="1">
              <a:spLocks noChangeArrowheads="1"/>
            </p:cNvSpPr>
            <p:nvPr/>
          </p:nvSpPr>
          <p:spPr bwMode="auto">
            <a:xfrm>
              <a:off x="356" y="2085"/>
              <a:ext cx="808"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a:solidFill>
                    <a:srgbClr val="FFFFFF"/>
                  </a:solidFill>
                  <a:latin typeface="Times New Roman" panose="02020603050405020304" pitchFamily="18" charset="0"/>
                </a:rPr>
                <a:t>Increment 7</a:t>
              </a:r>
            </a:p>
          </p:txBody>
        </p:sp>
        <p:sp>
          <p:nvSpPr>
            <p:cNvPr id="20494" name="Line 12">
              <a:extLst>
                <a:ext uri="{FF2B5EF4-FFF2-40B4-BE49-F238E27FC236}">
                  <a16:creationId xmlns:a16="http://schemas.microsoft.com/office/drawing/2014/main" id="{66059998-D8D5-6C1A-A3B6-B3CFB805350B}"/>
                </a:ext>
              </a:extLst>
            </p:cNvPr>
            <p:cNvSpPr>
              <a:spLocks noChangeShapeType="1"/>
            </p:cNvSpPr>
            <p:nvPr/>
          </p:nvSpPr>
          <p:spPr bwMode="auto">
            <a:xfrm flipH="1">
              <a:off x="4538" y="1179"/>
              <a:ext cx="375" cy="262"/>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0495" name="Line 13">
              <a:extLst>
                <a:ext uri="{FF2B5EF4-FFF2-40B4-BE49-F238E27FC236}">
                  <a16:creationId xmlns:a16="http://schemas.microsoft.com/office/drawing/2014/main" id="{873FF1DE-81E0-CE1E-C495-1C72F108A23B}"/>
                </a:ext>
              </a:extLst>
            </p:cNvPr>
            <p:cNvSpPr>
              <a:spLocks noChangeShapeType="1"/>
            </p:cNvSpPr>
            <p:nvPr/>
          </p:nvSpPr>
          <p:spPr bwMode="auto">
            <a:xfrm flipH="1" flipV="1">
              <a:off x="3691" y="2416"/>
              <a:ext cx="359" cy="263"/>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0496" name="Line 14">
              <a:extLst>
                <a:ext uri="{FF2B5EF4-FFF2-40B4-BE49-F238E27FC236}">
                  <a16:creationId xmlns:a16="http://schemas.microsoft.com/office/drawing/2014/main" id="{FF936C29-E8CB-4BB3-CB54-A9C0BAAA366E}"/>
                </a:ext>
              </a:extLst>
            </p:cNvPr>
            <p:cNvSpPr>
              <a:spLocks noChangeShapeType="1"/>
            </p:cNvSpPr>
            <p:nvPr/>
          </p:nvSpPr>
          <p:spPr bwMode="auto">
            <a:xfrm flipH="1" flipV="1">
              <a:off x="2915" y="2190"/>
              <a:ext cx="683" cy="931"/>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0497" name="Line 15">
              <a:extLst>
                <a:ext uri="{FF2B5EF4-FFF2-40B4-BE49-F238E27FC236}">
                  <a16:creationId xmlns:a16="http://schemas.microsoft.com/office/drawing/2014/main" id="{A9F57E44-8FB9-3BC0-BC38-42DD264EC277}"/>
                </a:ext>
              </a:extLst>
            </p:cNvPr>
            <p:cNvSpPr>
              <a:spLocks noChangeShapeType="1"/>
            </p:cNvSpPr>
            <p:nvPr/>
          </p:nvSpPr>
          <p:spPr bwMode="auto">
            <a:xfrm flipH="1" flipV="1">
              <a:off x="2213" y="3054"/>
              <a:ext cx="546" cy="487"/>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0498" name="Line 16">
              <a:extLst>
                <a:ext uri="{FF2B5EF4-FFF2-40B4-BE49-F238E27FC236}">
                  <a16:creationId xmlns:a16="http://schemas.microsoft.com/office/drawing/2014/main" id="{2ED89B06-7B0D-51E9-3EC2-1FD90C868A95}"/>
                </a:ext>
              </a:extLst>
            </p:cNvPr>
            <p:cNvSpPr>
              <a:spLocks noChangeShapeType="1"/>
            </p:cNvSpPr>
            <p:nvPr/>
          </p:nvSpPr>
          <p:spPr bwMode="auto">
            <a:xfrm flipH="1" flipV="1">
              <a:off x="1971" y="3504"/>
              <a:ext cx="370" cy="450"/>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0499" name="Line 17">
              <a:extLst>
                <a:ext uri="{FF2B5EF4-FFF2-40B4-BE49-F238E27FC236}">
                  <a16:creationId xmlns:a16="http://schemas.microsoft.com/office/drawing/2014/main" id="{76F156F8-7FB5-B7F0-F122-A262814FC5C2}"/>
                </a:ext>
              </a:extLst>
            </p:cNvPr>
            <p:cNvSpPr>
              <a:spLocks noChangeShapeType="1"/>
            </p:cNvSpPr>
            <p:nvPr/>
          </p:nvSpPr>
          <p:spPr bwMode="auto">
            <a:xfrm flipV="1">
              <a:off x="1163" y="3375"/>
              <a:ext cx="391" cy="541"/>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0500" name="Line 18">
              <a:extLst>
                <a:ext uri="{FF2B5EF4-FFF2-40B4-BE49-F238E27FC236}">
                  <a16:creationId xmlns:a16="http://schemas.microsoft.com/office/drawing/2014/main" id="{9B14C010-1946-294C-A400-2EEEFAF20AD8}"/>
                </a:ext>
              </a:extLst>
            </p:cNvPr>
            <p:cNvSpPr>
              <a:spLocks noChangeShapeType="1"/>
            </p:cNvSpPr>
            <p:nvPr/>
          </p:nvSpPr>
          <p:spPr bwMode="auto">
            <a:xfrm>
              <a:off x="921" y="2341"/>
              <a:ext cx="654" cy="429"/>
            </a:xfrm>
            <a:prstGeom prst="line">
              <a:avLst/>
            </a:prstGeom>
            <a:noFill/>
            <a:ln w="1905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0501" name="Line 19">
              <a:extLst>
                <a:ext uri="{FF2B5EF4-FFF2-40B4-BE49-F238E27FC236}">
                  <a16:creationId xmlns:a16="http://schemas.microsoft.com/office/drawing/2014/main" id="{85A349D1-A1A7-D2B4-DAC9-6E0CD4EA8A37}"/>
                </a:ext>
              </a:extLst>
            </p:cNvPr>
            <p:cNvSpPr>
              <a:spLocks noChangeShapeType="1"/>
            </p:cNvSpPr>
            <p:nvPr/>
          </p:nvSpPr>
          <p:spPr bwMode="auto">
            <a:xfrm>
              <a:off x="2384" y="1538"/>
              <a:ext cx="413" cy="503"/>
            </a:xfrm>
            <a:prstGeom prst="line">
              <a:avLst/>
            </a:prstGeom>
            <a:noFill/>
            <a:ln w="1905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20486" name="Rectangle 20">
            <a:extLst>
              <a:ext uri="{FF2B5EF4-FFF2-40B4-BE49-F238E27FC236}">
                <a16:creationId xmlns:a16="http://schemas.microsoft.com/office/drawing/2014/main" id="{152C68BA-A323-A98D-B6F1-B6A9493FCC69}"/>
              </a:ext>
            </a:extLst>
          </p:cNvPr>
          <p:cNvSpPr>
            <a:spLocks noGrp="1" noChangeArrowheads="1"/>
          </p:cNvSpPr>
          <p:nvPr>
            <p:ph type="title"/>
          </p:nvPr>
        </p:nvSpPr>
        <p:spPr>
          <a:xfrm>
            <a:off x="1981200" y="274639"/>
            <a:ext cx="8229600" cy="777875"/>
          </a:xfrm>
        </p:spPr>
        <p:txBody>
          <a:bodyPr/>
          <a:lstStyle/>
          <a:p>
            <a:r>
              <a:rPr lang="en-GB" altLang="en-US" sz="3600"/>
              <a:t>155mm Ammunition System FH 70</a:t>
            </a:r>
          </a:p>
        </p:txBody>
      </p:sp>
    </p:spTree>
  </p:cSld>
  <p:clrMapOvr>
    <a:masterClrMapping/>
  </p:clrMapOvr>
  <p:transition>
    <p:wipe dir="r"/>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Isosceles Triangle 2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5E144E6E-E4D7-13C2-BBEE-9D2E26B138D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4583" t="9048" r="4523" b="8334"/>
          <a:stretch/>
        </p:blipFill>
        <p:spPr>
          <a:xfrm>
            <a:off x="348359" y="221460"/>
            <a:ext cx="8234077" cy="6175558"/>
          </a:xfrm>
          <a:prstGeom prst="rect">
            <a:avLst/>
          </a:prstGeom>
          <a:ln>
            <a:noFill/>
          </a:ln>
        </p:spPr>
      </p:pic>
      <p:sp>
        <p:nvSpPr>
          <p:cNvPr id="32" name="Isosceles Triangle 3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diagram&#10;&#10;Description automatically generated">
            <a:extLst>
              <a:ext uri="{FF2B5EF4-FFF2-40B4-BE49-F238E27FC236}">
                <a16:creationId xmlns:a16="http://schemas.microsoft.com/office/drawing/2014/main" id="{864E54EA-5026-342D-4E70-173A7D303C7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555269" y="1493509"/>
            <a:ext cx="2006974" cy="1427931"/>
          </a:xfrm>
          <a:prstGeom prst="rect">
            <a:avLst/>
          </a:prstGeom>
        </p:spPr>
      </p:pic>
      <p:pic>
        <p:nvPicPr>
          <p:cNvPr id="5" name="Picture 4" descr="Diagram, engineering drawing&#10;&#10;Description automatically generated">
            <a:extLst>
              <a:ext uri="{FF2B5EF4-FFF2-40B4-BE49-F238E27FC236}">
                <a16:creationId xmlns:a16="http://schemas.microsoft.com/office/drawing/2014/main" id="{E50A3725-8063-D38E-B855-71CE812DD3DA}"/>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138235" y="537031"/>
            <a:ext cx="4617213" cy="2801166"/>
          </a:xfrm>
          <a:prstGeom prst="rect">
            <a:avLst/>
          </a:prstGeom>
        </p:spPr>
      </p:pic>
      <p:pic>
        <p:nvPicPr>
          <p:cNvPr id="7" name="Picture 6" descr="Diagram&#10;&#10;Description automatically generated">
            <a:extLst>
              <a:ext uri="{FF2B5EF4-FFF2-40B4-BE49-F238E27FC236}">
                <a16:creationId xmlns:a16="http://schemas.microsoft.com/office/drawing/2014/main" id="{372E5DA9-EB51-3CEA-203E-A7FAA0209219}"/>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508305" y="3431355"/>
            <a:ext cx="3195451" cy="3281234"/>
          </a:xfrm>
          <a:prstGeom prst="rect">
            <a:avLst/>
          </a:prstGeom>
        </p:spPr>
      </p:pic>
    </p:spTree>
    <p:extLst>
      <p:ext uri="{BB962C8B-B14F-4D97-AF65-F5344CB8AC3E}">
        <p14:creationId xmlns:p14="http://schemas.microsoft.com/office/powerpoint/2010/main" val="30439980"/>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Isosceles Triangle 21">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E33B8EE2-DEB9-DFB3-3489-33CD663AB39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4405" t="8095" r="5774" b="8334"/>
          <a:stretch/>
        </p:blipFill>
        <p:spPr>
          <a:xfrm>
            <a:off x="1926771" y="302077"/>
            <a:ext cx="8201420" cy="6151066"/>
          </a:xfrm>
          <a:prstGeom prst="rect">
            <a:avLst/>
          </a:prstGeom>
          <a:ln>
            <a:noFill/>
          </a:ln>
        </p:spPr>
      </p:pic>
      <p:sp>
        <p:nvSpPr>
          <p:cNvPr id="24" name="Isosceles Triangle 23">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964696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a:extLst>
              <a:ext uri="{FF2B5EF4-FFF2-40B4-BE49-F238E27FC236}">
                <a16:creationId xmlns:a16="http://schemas.microsoft.com/office/drawing/2014/main" id="{EB201265-6005-2AE4-9898-FB950B91C066}"/>
              </a:ext>
            </a:extLst>
          </p:cNvPr>
          <p:cNvSpPr>
            <a:spLocks noGrp="1" noChangeAspect="1" noChangeArrowheads="1"/>
          </p:cNvSpPr>
          <p:nvPr>
            <p:ph type="ctrTitle"/>
          </p:nvPr>
        </p:nvSpPr>
        <p:spPr>
          <a:xfrm>
            <a:off x="1925639" y="920750"/>
            <a:ext cx="8416925" cy="534988"/>
          </a:xfrm>
        </p:spPr>
        <p:txBody>
          <a:bodyPr/>
          <a:lstStyle/>
          <a:p>
            <a:r>
              <a:rPr lang="en-GB" altLang="en-US" sz="2800"/>
              <a:t>High Ballistic Efficiency</a:t>
            </a:r>
          </a:p>
        </p:txBody>
      </p:sp>
      <p:sp>
        <p:nvSpPr>
          <p:cNvPr id="68611" name="Text Box 6">
            <a:extLst>
              <a:ext uri="{FF2B5EF4-FFF2-40B4-BE49-F238E27FC236}">
                <a16:creationId xmlns:a16="http://schemas.microsoft.com/office/drawing/2014/main" id="{355413EE-580E-0006-B60A-F1AE0A3577F6}"/>
              </a:ext>
            </a:extLst>
          </p:cNvPr>
          <p:cNvSpPr txBox="1">
            <a:spLocks noChangeArrowheads="1"/>
          </p:cNvSpPr>
          <p:nvPr/>
        </p:nvSpPr>
        <p:spPr bwMode="auto">
          <a:xfrm>
            <a:off x="7254875" y="5602289"/>
            <a:ext cx="1360488"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C0C0C0"/>
                </a:solidFill>
              </a:rPr>
              <a:t>Projectile Travel</a:t>
            </a:r>
          </a:p>
        </p:txBody>
      </p:sp>
      <p:grpSp>
        <p:nvGrpSpPr>
          <p:cNvPr id="68612" name="Group 11">
            <a:extLst>
              <a:ext uri="{FF2B5EF4-FFF2-40B4-BE49-F238E27FC236}">
                <a16:creationId xmlns:a16="http://schemas.microsoft.com/office/drawing/2014/main" id="{6EB04802-B1C3-F713-0374-61DBCDFFD28A}"/>
              </a:ext>
            </a:extLst>
          </p:cNvPr>
          <p:cNvGrpSpPr>
            <a:grpSpLocks/>
          </p:cNvGrpSpPr>
          <p:nvPr/>
        </p:nvGrpSpPr>
        <p:grpSpPr bwMode="auto">
          <a:xfrm>
            <a:off x="3208339" y="1960563"/>
            <a:ext cx="5133975" cy="3611562"/>
            <a:chOff x="606" y="1375"/>
            <a:chExt cx="1362" cy="958"/>
          </a:xfrm>
        </p:grpSpPr>
        <p:sp>
          <p:nvSpPr>
            <p:cNvPr id="68617" name="Line 7">
              <a:extLst>
                <a:ext uri="{FF2B5EF4-FFF2-40B4-BE49-F238E27FC236}">
                  <a16:creationId xmlns:a16="http://schemas.microsoft.com/office/drawing/2014/main" id="{3ECBE810-66B2-AE7E-8489-A7BD35848AB9}"/>
                </a:ext>
              </a:extLst>
            </p:cNvPr>
            <p:cNvSpPr>
              <a:spLocks noChangeShapeType="1"/>
            </p:cNvSpPr>
            <p:nvPr/>
          </p:nvSpPr>
          <p:spPr bwMode="auto">
            <a:xfrm flipV="1">
              <a:off x="606" y="1375"/>
              <a:ext cx="0" cy="958"/>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68618" name="Line 8">
              <a:extLst>
                <a:ext uri="{FF2B5EF4-FFF2-40B4-BE49-F238E27FC236}">
                  <a16:creationId xmlns:a16="http://schemas.microsoft.com/office/drawing/2014/main" id="{EBA5943F-B3BC-3E2E-AA28-DCFD32228E42}"/>
                </a:ext>
              </a:extLst>
            </p:cNvPr>
            <p:cNvSpPr>
              <a:spLocks noChangeShapeType="1"/>
            </p:cNvSpPr>
            <p:nvPr/>
          </p:nvSpPr>
          <p:spPr bwMode="auto">
            <a:xfrm>
              <a:off x="606" y="2333"/>
              <a:ext cx="1362"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68613" name="Rectangle 10">
            <a:extLst>
              <a:ext uri="{FF2B5EF4-FFF2-40B4-BE49-F238E27FC236}">
                <a16:creationId xmlns:a16="http://schemas.microsoft.com/office/drawing/2014/main" id="{26FDC182-E484-B652-B018-C5014F657D79}"/>
              </a:ext>
            </a:extLst>
          </p:cNvPr>
          <p:cNvSpPr>
            <a:spLocks noChangeArrowheads="1"/>
          </p:cNvSpPr>
          <p:nvPr/>
        </p:nvSpPr>
        <p:spPr bwMode="auto">
          <a:xfrm>
            <a:off x="6135688" y="2255838"/>
            <a:ext cx="3452812"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600" b="1">
                <a:solidFill>
                  <a:schemeClr val="tx1"/>
                </a:solidFill>
              </a:rPr>
              <a:t>For maximum ballistic efficiency, all of propellant must be burned before projectile starts to move</a:t>
            </a:r>
          </a:p>
        </p:txBody>
      </p:sp>
      <p:sp>
        <p:nvSpPr>
          <p:cNvPr id="68614" name="Text Box 12">
            <a:extLst>
              <a:ext uri="{FF2B5EF4-FFF2-40B4-BE49-F238E27FC236}">
                <a16:creationId xmlns:a16="http://schemas.microsoft.com/office/drawing/2014/main" id="{30CF7665-01FD-2130-DD31-1B26F9AAEFAD}"/>
              </a:ext>
            </a:extLst>
          </p:cNvPr>
          <p:cNvSpPr txBox="1">
            <a:spLocks noChangeArrowheads="1"/>
          </p:cNvSpPr>
          <p:nvPr/>
        </p:nvSpPr>
        <p:spPr bwMode="auto">
          <a:xfrm>
            <a:off x="2335214" y="1695450"/>
            <a:ext cx="833437" cy="274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C0C0C0"/>
                </a:solidFill>
              </a:rPr>
              <a:t>Pressure</a:t>
            </a:r>
          </a:p>
        </p:txBody>
      </p:sp>
      <p:sp>
        <p:nvSpPr>
          <p:cNvPr id="68615" name="Freeform 13">
            <a:extLst>
              <a:ext uri="{FF2B5EF4-FFF2-40B4-BE49-F238E27FC236}">
                <a16:creationId xmlns:a16="http://schemas.microsoft.com/office/drawing/2014/main" id="{5E4FE570-A1CE-EC39-7E70-5EE0D112E6A3}"/>
              </a:ext>
            </a:extLst>
          </p:cNvPr>
          <p:cNvSpPr>
            <a:spLocks/>
          </p:cNvSpPr>
          <p:nvPr/>
        </p:nvSpPr>
        <p:spPr bwMode="auto">
          <a:xfrm>
            <a:off x="3209925" y="2125663"/>
            <a:ext cx="4584700" cy="3395662"/>
          </a:xfrm>
          <a:custGeom>
            <a:avLst/>
            <a:gdLst>
              <a:gd name="T0" fmla="*/ 0 w 2888"/>
              <a:gd name="T1" fmla="*/ 0 h 2139"/>
              <a:gd name="T2" fmla="*/ 2147483646 w 2888"/>
              <a:gd name="T3" fmla="*/ 2147483646 h 2139"/>
              <a:gd name="T4" fmla="*/ 2147483646 w 2888"/>
              <a:gd name="T5" fmla="*/ 2147483646 h 2139"/>
              <a:gd name="T6" fmla="*/ 0 60000 65536"/>
              <a:gd name="T7" fmla="*/ 0 60000 65536"/>
              <a:gd name="T8" fmla="*/ 0 60000 65536"/>
            </a:gdLst>
            <a:ahLst/>
            <a:cxnLst>
              <a:cxn ang="T6">
                <a:pos x="T0" y="T1"/>
              </a:cxn>
              <a:cxn ang="T7">
                <a:pos x="T2" y="T3"/>
              </a:cxn>
              <a:cxn ang="T8">
                <a:pos x="T4" y="T5"/>
              </a:cxn>
            </a:cxnLst>
            <a:rect l="0" t="0" r="r" b="b"/>
            <a:pathLst>
              <a:path w="2888" h="2139">
                <a:moveTo>
                  <a:pt x="0" y="0"/>
                </a:moveTo>
                <a:cubicBezTo>
                  <a:pt x="122" y="660"/>
                  <a:pt x="245" y="1320"/>
                  <a:pt x="726" y="1676"/>
                </a:cubicBezTo>
                <a:cubicBezTo>
                  <a:pt x="1207" y="2032"/>
                  <a:pt x="2528" y="2062"/>
                  <a:pt x="2888" y="2139"/>
                </a:cubicBezTo>
              </a:path>
            </a:pathLst>
          </a:custGeom>
          <a:noFill/>
          <a:ln w="38100" cap="flat" cmpd="sng">
            <a:solidFill>
              <a:schemeClr val="accent1"/>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341454" name="Rectangle 14">
            <a:extLst>
              <a:ext uri="{FF2B5EF4-FFF2-40B4-BE49-F238E27FC236}">
                <a16:creationId xmlns:a16="http://schemas.microsoft.com/office/drawing/2014/main" id="{B8E45250-CE4A-DB69-FFEC-697AB63726B9}"/>
              </a:ext>
            </a:extLst>
          </p:cNvPr>
          <p:cNvSpPr>
            <a:spLocks noChangeArrowheads="1"/>
          </p:cNvSpPr>
          <p:nvPr/>
        </p:nvSpPr>
        <p:spPr bwMode="auto">
          <a:xfrm>
            <a:off x="6175375" y="3546476"/>
            <a:ext cx="3309938"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2000" b="1">
                <a:solidFill>
                  <a:schemeClr val="accent2"/>
                </a:solidFill>
              </a:rPr>
              <a:t>Any issues with very high ballistic efficiency?</a:t>
            </a:r>
          </a:p>
        </p:txBody>
      </p:sp>
    </p:spTree>
    <p:extLst>
      <p:ext uri="{BB962C8B-B14F-4D97-AF65-F5344CB8AC3E}">
        <p14:creationId xmlns:p14="http://schemas.microsoft.com/office/powerpoint/2010/main" val="4014904673"/>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341454"/>
                                        </p:tgtEl>
                                        <p:attrNameLst>
                                          <p:attrName>style.visibility</p:attrName>
                                        </p:attrNameLst>
                                      </p:cBhvr>
                                      <p:to>
                                        <p:strVal val="visible"/>
                                      </p:to>
                                    </p:set>
                                    <p:animEffect transition="in" filter="blinds(horizontal)">
                                      <p:cBhvr>
                                        <p:cTn id="7" dur="500"/>
                                        <p:tgtEl>
                                          <p:spTgt spid="13414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54"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a:extLst>
              <a:ext uri="{FF2B5EF4-FFF2-40B4-BE49-F238E27FC236}">
                <a16:creationId xmlns:a16="http://schemas.microsoft.com/office/drawing/2014/main" id="{7AA46FB6-48EB-E62B-58E4-17FB747DE4E5}"/>
              </a:ext>
            </a:extLst>
          </p:cNvPr>
          <p:cNvSpPr>
            <a:spLocks noGrp="1" noChangeAspect="1" noChangeArrowheads="1"/>
          </p:cNvSpPr>
          <p:nvPr>
            <p:ph type="ctrTitle"/>
          </p:nvPr>
        </p:nvSpPr>
        <p:spPr>
          <a:xfrm>
            <a:off x="1925639" y="920750"/>
            <a:ext cx="8416925" cy="534988"/>
          </a:xfrm>
        </p:spPr>
        <p:txBody>
          <a:bodyPr/>
          <a:lstStyle/>
          <a:p>
            <a:r>
              <a:rPr lang="en-GB" altLang="en-US" sz="2800"/>
              <a:t>High Piezometric Efficiency</a:t>
            </a:r>
          </a:p>
        </p:txBody>
      </p:sp>
      <p:sp>
        <p:nvSpPr>
          <p:cNvPr id="70659" name="Text Box 3">
            <a:extLst>
              <a:ext uri="{FF2B5EF4-FFF2-40B4-BE49-F238E27FC236}">
                <a16:creationId xmlns:a16="http://schemas.microsoft.com/office/drawing/2014/main" id="{479A857A-FE1A-2E6B-5531-B410B0CC53ED}"/>
              </a:ext>
            </a:extLst>
          </p:cNvPr>
          <p:cNvSpPr txBox="1">
            <a:spLocks noChangeArrowheads="1"/>
          </p:cNvSpPr>
          <p:nvPr/>
        </p:nvSpPr>
        <p:spPr bwMode="auto">
          <a:xfrm>
            <a:off x="7254875" y="5602289"/>
            <a:ext cx="1360488"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C0C0C0"/>
                </a:solidFill>
              </a:rPr>
              <a:t>Projectile Travel</a:t>
            </a:r>
          </a:p>
        </p:txBody>
      </p:sp>
      <p:grpSp>
        <p:nvGrpSpPr>
          <p:cNvPr id="70660" name="Group 4">
            <a:extLst>
              <a:ext uri="{FF2B5EF4-FFF2-40B4-BE49-F238E27FC236}">
                <a16:creationId xmlns:a16="http://schemas.microsoft.com/office/drawing/2014/main" id="{D2336DE3-B342-41B0-E1CC-E7F1D3DA215D}"/>
              </a:ext>
            </a:extLst>
          </p:cNvPr>
          <p:cNvGrpSpPr>
            <a:grpSpLocks/>
          </p:cNvGrpSpPr>
          <p:nvPr/>
        </p:nvGrpSpPr>
        <p:grpSpPr bwMode="auto">
          <a:xfrm>
            <a:off x="3208339" y="1960563"/>
            <a:ext cx="5133975" cy="3611562"/>
            <a:chOff x="606" y="1375"/>
            <a:chExt cx="1362" cy="958"/>
          </a:xfrm>
        </p:grpSpPr>
        <p:sp>
          <p:nvSpPr>
            <p:cNvPr id="70665" name="Line 5">
              <a:extLst>
                <a:ext uri="{FF2B5EF4-FFF2-40B4-BE49-F238E27FC236}">
                  <a16:creationId xmlns:a16="http://schemas.microsoft.com/office/drawing/2014/main" id="{026A0F4E-B793-46B4-1E25-8F46CCE544D3}"/>
                </a:ext>
              </a:extLst>
            </p:cNvPr>
            <p:cNvSpPr>
              <a:spLocks noChangeShapeType="1"/>
            </p:cNvSpPr>
            <p:nvPr/>
          </p:nvSpPr>
          <p:spPr bwMode="auto">
            <a:xfrm flipV="1">
              <a:off x="606" y="1375"/>
              <a:ext cx="0" cy="958"/>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70666" name="Line 6">
              <a:extLst>
                <a:ext uri="{FF2B5EF4-FFF2-40B4-BE49-F238E27FC236}">
                  <a16:creationId xmlns:a16="http://schemas.microsoft.com/office/drawing/2014/main" id="{9B4F6E8D-87A0-357B-FA41-5C71C828B3C9}"/>
                </a:ext>
              </a:extLst>
            </p:cNvPr>
            <p:cNvSpPr>
              <a:spLocks noChangeShapeType="1"/>
            </p:cNvSpPr>
            <p:nvPr/>
          </p:nvSpPr>
          <p:spPr bwMode="auto">
            <a:xfrm>
              <a:off x="606" y="2333"/>
              <a:ext cx="1362"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70661" name="Rectangle 7">
            <a:extLst>
              <a:ext uri="{FF2B5EF4-FFF2-40B4-BE49-F238E27FC236}">
                <a16:creationId xmlns:a16="http://schemas.microsoft.com/office/drawing/2014/main" id="{4A92E8FC-4964-0EEB-BA8D-043493ACBF2E}"/>
              </a:ext>
            </a:extLst>
          </p:cNvPr>
          <p:cNvSpPr>
            <a:spLocks noChangeArrowheads="1"/>
          </p:cNvSpPr>
          <p:nvPr/>
        </p:nvSpPr>
        <p:spPr bwMode="auto">
          <a:xfrm>
            <a:off x="5672138" y="2255838"/>
            <a:ext cx="3916362"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600" b="1">
                <a:solidFill>
                  <a:schemeClr val="tx1"/>
                </a:solidFill>
              </a:rPr>
              <a:t>For maximum piezometric efficiency, pressure at projectile base is constant throughout travel</a:t>
            </a:r>
          </a:p>
        </p:txBody>
      </p:sp>
      <p:sp>
        <p:nvSpPr>
          <p:cNvPr id="70662" name="Text Box 8">
            <a:extLst>
              <a:ext uri="{FF2B5EF4-FFF2-40B4-BE49-F238E27FC236}">
                <a16:creationId xmlns:a16="http://schemas.microsoft.com/office/drawing/2014/main" id="{D875BEB5-CF29-DAC9-E10B-00A932B071F7}"/>
              </a:ext>
            </a:extLst>
          </p:cNvPr>
          <p:cNvSpPr txBox="1">
            <a:spLocks noChangeArrowheads="1"/>
          </p:cNvSpPr>
          <p:nvPr/>
        </p:nvSpPr>
        <p:spPr bwMode="auto">
          <a:xfrm>
            <a:off x="1898650" y="1695450"/>
            <a:ext cx="125095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C0C0C0"/>
                </a:solidFill>
              </a:rPr>
              <a:t>Pressure at</a:t>
            </a:r>
          </a:p>
          <a:p>
            <a:pPr algn="ctr"/>
            <a:r>
              <a:rPr lang="en-GB" altLang="en-US" sz="1200" b="1">
                <a:solidFill>
                  <a:srgbClr val="C0C0C0"/>
                </a:solidFill>
              </a:rPr>
              <a:t>projectile base</a:t>
            </a:r>
          </a:p>
        </p:txBody>
      </p:sp>
      <p:sp>
        <p:nvSpPr>
          <p:cNvPr id="1342474" name="Rectangle 10">
            <a:extLst>
              <a:ext uri="{FF2B5EF4-FFF2-40B4-BE49-F238E27FC236}">
                <a16:creationId xmlns:a16="http://schemas.microsoft.com/office/drawing/2014/main" id="{D4C7FA8B-6E87-1674-F5FB-9DD33DC57799}"/>
              </a:ext>
            </a:extLst>
          </p:cNvPr>
          <p:cNvSpPr>
            <a:spLocks noChangeArrowheads="1"/>
          </p:cNvSpPr>
          <p:nvPr/>
        </p:nvSpPr>
        <p:spPr bwMode="auto">
          <a:xfrm>
            <a:off x="5594350" y="4341814"/>
            <a:ext cx="3309938"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2000" b="1">
                <a:solidFill>
                  <a:schemeClr val="accent2"/>
                </a:solidFill>
              </a:rPr>
              <a:t>Any systems with a high piezometric efficiency?</a:t>
            </a:r>
          </a:p>
        </p:txBody>
      </p:sp>
      <p:sp>
        <p:nvSpPr>
          <p:cNvPr id="70664" name="Line 12">
            <a:extLst>
              <a:ext uri="{FF2B5EF4-FFF2-40B4-BE49-F238E27FC236}">
                <a16:creationId xmlns:a16="http://schemas.microsoft.com/office/drawing/2014/main" id="{5FBFF579-A527-96E7-1C93-6C7477A74CC5}"/>
              </a:ext>
            </a:extLst>
          </p:cNvPr>
          <p:cNvSpPr>
            <a:spLocks noChangeShapeType="1"/>
          </p:cNvSpPr>
          <p:nvPr/>
        </p:nvSpPr>
        <p:spPr bwMode="auto">
          <a:xfrm>
            <a:off x="3198813" y="3408363"/>
            <a:ext cx="4964112" cy="0"/>
          </a:xfrm>
          <a:prstGeom prst="line">
            <a:avLst/>
          </a:prstGeom>
          <a:noFill/>
          <a:ln w="38100">
            <a:solidFill>
              <a:srgbClr val="00FF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Tree>
    <p:extLst>
      <p:ext uri="{BB962C8B-B14F-4D97-AF65-F5344CB8AC3E}">
        <p14:creationId xmlns:p14="http://schemas.microsoft.com/office/powerpoint/2010/main" val="168062791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342474"/>
                                        </p:tgtEl>
                                        <p:attrNameLst>
                                          <p:attrName>style.visibility</p:attrName>
                                        </p:attrNameLst>
                                      </p:cBhvr>
                                      <p:to>
                                        <p:strVal val="visible"/>
                                      </p:to>
                                    </p:set>
                                    <p:animEffect transition="in" filter="blinds(horizontal)">
                                      <p:cBhvr>
                                        <p:cTn id="7" dur="500"/>
                                        <p:tgtEl>
                                          <p:spTgt spid="13424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2474"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4">
            <a:extLst>
              <a:ext uri="{FF2B5EF4-FFF2-40B4-BE49-F238E27FC236}">
                <a16:creationId xmlns:a16="http://schemas.microsoft.com/office/drawing/2014/main" id="{4C51869E-9F57-A065-A77F-27EFC8611F95}"/>
              </a:ext>
            </a:extLst>
          </p:cNvPr>
          <p:cNvSpPr>
            <a:spLocks noChangeAspect="1" noChangeArrowheads="1"/>
          </p:cNvSpPr>
          <p:nvPr/>
        </p:nvSpPr>
        <p:spPr bwMode="auto">
          <a:xfrm>
            <a:off x="2468564" y="1011239"/>
            <a:ext cx="7197725"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3600" b="1">
                <a:solidFill>
                  <a:schemeClr val="tx1"/>
                </a:solidFill>
              </a:rPr>
              <a:t>Gun Pressures</a:t>
            </a:r>
          </a:p>
        </p:txBody>
      </p:sp>
      <p:grpSp>
        <p:nvGrpSpPr>
          <p:cNvPr id="1334340" name="Group 68">
            <a:extLst>
              <a:ext uri="{FF2B5EF4-FFF2-40B4-BE49-F238E27FC236}">
                <a16:creationId xmlns:a16="http://schemas.microsoft.com/office/drawing/2014/main" id="{E8D47D77-7BBB-E1CB-F42A-DF650DECBB79}"/>
              </a:ext>
            </a:extLst>
          </p:cNvPr>
          <p:cNvGrpSpPr>
            <a:grpSpLocks/>
          </p:cNvGrpSpPr>
          <p:nvPr/>
        </p:nvGrpSpPr>
        <p:grpSpPr bwMode="auto">
          <a:xfrm>
            <a:off x="2486026" y="1982789"/>
            <a:ext cx="2162175" cy="2078037"/>
            <a:chOff x="606" y="1249"/>
            <a:chExt cx="1362" cy="1309"/>
          </a:xfrm>
        </p:grpSpPr>
        <p:sp>
          <p:nvSpPr>
            <p:cNvPr id="56339" name="Text Box 18">
              <a:extLst>
                <a:ext uri="{FF2B5EF4-FFF2-40B4-BE49-F238E27FC236}">
                  <a16:creationId xmlns:a16="http://schemas.microsoft.com/office/drawing/2014/main" id="{C8BF665E-97B8-C64D-F769-5E87C92873AF}"/>
                </a:ext>
              </a:extLst>
            </p:cNvPr>
            <p:cNvSpPr txBox="1">
              <a:spLocks noChangeArrowheads="1"/>
            </p:cNvSpPr>
            <p:nvPr/>
          </p:nvSpPr>
          <p:spPr bwMode="auto">
            <a:xfrm>
              <a:off x="1077" y="2385"/>
              <a:ext cx="346" cy="1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C0C0C0"/>
                  </a:solidFill>
                </a:rPr>
                <a:t>TIME</a:t>
              </a:r>
            </a:p>
          </p:txBody>
        </p:sp>
        <p:sp>
          <p:nvSpPr>
            <p:cNvPr id="56340" name="Line 35">
              <a:extLst>
                <a:ext uri="{FF2B5EF4-FFF2-40B4-BE49-F238E27FC236}">
                  <a16:creationId xmlns:a16="http://schemas.microsoft.com/office/drawing/2014/main" id="{FDB51F63-E699-A7B5-834A-C33313F3D5A2}"/>
                </a:ext>
              </a:extLst>
            </p:cNvPr>
            <p:cNvSpPr>
              <a:spLocks noChangeShapeType="1"/>
            </p:cNvSpPr>
            <p:nvPr/>
          </p:nvSpPr>
          <p:spPr bwMode="auto">
            <a:xfrm flipV="1">
              <a:off x="606" y="1375"/>
              <a:ext cx="0" cy="958"/>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6341" name="Line 36">
              <a:extLst>
                <a:ext uri="{FF2B5EF4-FFF2-40B4-BE49-F238E27FC236}">
                  <a16:creationId xmlns:a16="http://schemas.microsoft.com/office/drawing/2014/main" id="{F51D5599-BE9E-2907-812E-5BF31C10BF34}"/>
                </a:ext>
              </a:extLst>
            </p:cNvPr>
            <p:cNvSpPr>
              <a:spLocks noChangeShapeType="1"/>
            </p:cNvSpPr>
            <p:nvPr/>
          </p:nvSpPr>
          <p:spPr bwMode="auto">
            <a:xfrm>
              <a:off x="606" y="2333"/>
              <a:ext cx="1362"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6342" name="Freeform 47">
              <a:extLst>
                <a:ext uri="{FF2B5EF4-FFF2-40B4-BE49-F238E27FC236}">
                  <a16:creationId xmlns:a16="http://schemas.microsoft.com/office/drawing/2014/main" id="{6574EF6B-9E1C-3B98-025D-2800823EC836}"/>
                </a:ext>
              </a:extLst>
            </p:cNvPr>
            <p:cNvSpPr>
              <a:spLocks/>
            </p:cNvSpPr>
            <p:nvPr/>
          </p:nvSpPr>
          <p:spPr bwMode="auto">
            <a:xfrm>
              <a:off x="609" y="1383"/>
              <a:ext cx="1199" cy="652"/>
            </a:xfrm>
            <a:custGeom>
              <a:avLst/>
              <a:gdLst>
                <a:gd name="T0" fmla="*/ 0 w 3255"/>
                <a:gd name="T1" fmla="*/ 31 h 1084"/>
                <a:gd name="T2" fmla="*/ 1 w 3255"/>
                <a:gd name="T3" fmla="*/ 29 h 1084"/>
                <a:gd name="T4" fmla="*/ 2 w 3255"/>
                <a:gd name="T5" fmla="*/ 17 h 1084"/>
                <a:gd name="T6" fmla="*/ 3 w 3255"/>
                <a:gd name="T7" fmla="*/ 0 h 1084"/>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255" h="1084">
                  <a:moveTo>
                    <a:pt x="0" y="1084"/>
                  </a:moveTo>
                  <a:cubicBezTo>
                    <a:pt x="429" y="1081"/>
                    <a:pt x="858" y="1079"/>
                    <a:pt x="1280" y="1002"/>
                  </a:cubicBezTo>
                  <a:cubicBezTo>
                    <a:pt x="1702" y="925"/>
                    <a:pt x="2200" y="787"/>
                    <a:pt x="2529" y="620"/>
                  </a:cubicBezTo>
                  <a:cubicBezTo>
                    <a:pt x="2858" y="453"/>
                    <a:pt x="3056" y="226"/>
                    <a:pt x="3255" y="0"/>
                  </a:cubicBezTo>
                </a:path>
              </a:pathLst>
            </a:custGeom>
            <a:noFill/>
            <a:ln w="38100" cap="flat" cmpd="sng">
              <a:solidFill>
                <a:srgbClr val="00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sp>
          <p:nvSpPr>
            <p:cNvPr id="56343" name="Rectangle 49">
              <a:extLst>
                <a:ext uri="{FF2B5EF4-FFF2-40B4-BE49-F238E27FC236}">
                  <a16:creationId xmlns:a16="http://schemas.microsoft.com/office/drawing/2014/main" id="{5C155D55-7915-0A2B-688D-27BF22812B1B}"/>
                </a:ext>
              </a:extLst>
            </p:cNvPr>
            <p:cNvSpPr>
              <a:spLocks noChangeArrowheads="1"/>
            </p:cNvSpPr>
            <p:nvPr/>
          </p:nvSpPr>
          <p:spPr bwMode="auto">
            <a:xfrm>
              <a:off x="662" y="1249"/>
              <a:ext cx="1033" cy="3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600" b="1">
                  <a:solidFill>
                    <a:schemeClr val="tx1"/>
                  </a:solidFill>
                </a:rPr>
                <a:t>Volume behind</a:t>
              </a:r>
            </a:p>
            <a:p>
              <a:pPr algn="ctr"/>
              <a:r>
                <a:rPr lang="en-GB" altLang="en-US" sz="1600" b="1">
                  <a:solidFill>
                    <a:schemeClr val="tx1"/>
                  </a:solidFill>
                </a:rPr>
                <a:t>projectile</a:t>
              </a:r>
            </a:p>
          </p:txBody>
        </p:sp>
      </p:grpSp>
      <p:grpSp>
        <p:nvGrpSpPr>
          <p:cNvPr id="1334339" name="Group 67">
            <a:extLst>
              <a:ext uri="{FF2B5EF4-FFF2-40B4-BE49-F238E27FC236}">
                <a16:creationId xmlns:a16="http://schemas.microsoft.com/office/drawing/2014/main" id="{275BDF28-C069-E932-AC51-EBEE8E4C47FF}"/>
              </a:ext>
            </a:extLst>
          </p:cNvPr>
          <p:cNvGrpSpPr>
            <a:grpSpLocks/>
          </p:cNvGrpSpPr>
          <p:nvPr/>
        </p:nvGrpSpPr>
        <p:grpSpPr bwMode="auto">
          <a:xfrm>
            <a:off x="7845426" y="3930650"/>
            <a:ext cx="2162175" cy="2344738"/>
            <a:chOff x="3982" y="2476"/>
            <a:chExt cx="1362" cy="1477"/>
          </a:xfrm>
        </p:grpSpPr>
        <p:sp>
          <p:nvSpPr>
            <p:cNvPr id="56334" name="Text Box 56">
              <a:extLst>
                <a:ext uri="{FF2B5EF4-FFF2-40B4-BE49-F238E27FC236}">
                  <a16:creationId xmlns:a16="http://schemas.microsoft.com/office/drawing/2014/main" id="{B90F542D-67EA-FF47-CF89-5EDE1CFA152E}"/>
                </a:ext>
              </a:extLst>
            </p:cNvPr>
            <p:cNvSpPr txBox="1">
              <a:spLocks noChangeArrowheads="1"/>
            </p:cNvSpPr>
            <p:nvPr/>
          </p:nvSpPr>
          <p:spPr bwMode="auto">
            <a:xfrm>
              <a:off x="4453" y="3780"/>
              <a:ext cx="346" cy="1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C0C0C0"/>
                  </a:solidFill>
                </a:rPr>
                <a:t>TIME</a:t>
              </a:r>
            </a:p>
          </p:txBody>
        </p:sp>
        <p:sp>
          <p:nvSpPr>
            <p:cNvPr id="56335" name="Line 58">
              <a:extLst>
                <a:ext uri="{FF2B5EF4-FFF2-40B4-BE49-F238E27FC236}">
                  <a16:creationId xmlns:a16="http://schemas.microsoft.com/office/drawing/2014/main" id="{D9876EB3-2565-8196-20C3-EC0B7613533A}"/>
                </a:ext>
              </a:extLst>
            </p:cNvPr>
            <p:cNvSpPr>
              <a:spLocks noChangeShapeType="1"/>
            </p:cNvSpPr>
            <p:nvPr/>
          </p:nvSpPr>
          <p:spPr bwMode="auto">
            <a:xfrm flipV="1">
              <a:off x="3982" y="2770"/>
              <a:ext cx="0" cy="958"/>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6336" name="Line 59">
              <a:extLst>
                <a:ext uri="{FF2B5EF4-FFF2-40B4-BE49-F238E27FC236}">
                  <a16:creationId xmlns:a16="http://schemas.microsoft.com/office/drawing/2014/main" id="{FA2ABE37-F4AF-777A-7230-CA0F31F7012B}"/>
                </a:ext>
              </a:extLst>
            </p:cNvPr>
            <p:cNvSpPr>
              <a:spLocks noChangeShapeType="1"/>
            </p:cNvSpPr>
            <p:nvPr/>
          </p:nvSpPr>
          <p:spPr bwMode="auto">
            <a:xfrm>
              <a:off x="3982" y="3728"/>
              <a:ext cx="1362"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6337" name="Rectangle 61">
              <a:extLst>
                <a:ext uri="{FF2B5EF4-FFF2-40B4-BE49-F238E27FC236}">
                  <a16:creationId xmlns:a16="http://schemas.microsoft.com/office/drawing/2014/main" id="{725544A4-6D77-49FD-4EFF-BDED192E993E}"/>
                </a:ext>
              </a:extLst>
            </p:cNvPr>
            <p:cNvSpPr>
              <a:spLocks noChangeArrowheads="1"/>
            </p:cNvSpPr>
            <p:nvPr/>
          </p:nvSpPr>
          <p:spPr bwMode="auto">
            <a:xfrm>
              <a:off x="4258" y="2476"/>
              <a:ext cx="870" cy="5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600" b="1">
                  <a:solidFill>
                    <a:schemeClr val="tx1"/>
                  </a:solidFill>
                </a:rPr>
                <a:t>Solid cord</a:t>
              </a:r>
            </a:p>
            <a:p>
              <a:pPr algn="ctr"/>
              <a:r>
                <a:rPr lang="en-GB" altLang="en-US" sz="1600" b="1">
                  <a:solidFill>
                    <a:schemeClr val="tx1"/>
                  </a:solidFill>
                </a:rPr>
                <a:t>propellant </a:t>
              </a:r>
            </a:p>
            <a:p>
              <a:pPr algn="ctr"/>
              <a:r>
                <a:rPr lang="en-GB" altLang="en-US" sz="1600" b="1">
                  <a:solidFill>
                    <a:schemeClr val="tx1"/>
                  </a:solidFill>
                </a:rPr>
                <a:t>surface area</a:t>
              </a:r>
            </a:p>
          </p:txBody>
        </p:sp>
        <p:sp>
          <p:nvSpPr>
            <p:cNvPr id="56338" name="Line 62">
              <a:extLst>
                <a:ext uri="{FF2B5EF4-FFF2-40B4-BE49-F238E27FC236}">
                  <a16:creationId xmlns:a16="http://schemas.microsoft.com/office/drawing/2014/main" id="{5B0993E2-203B-D4D0-5C13-4BE826686866}"/>
                </a:ext>
              </a:extLst>
            </p:cNvPr>
            <p:cNvSpPr>
              <a:spLocks noChangeShapeType="1"/>
            </p:cNvSpPr>
            <p:nvPr/>
          </p:nvSpPr>
          <p:spPr bwMode="auto">
            <a:xfrm>
              <a:off x="3987" y="2917"/>
              <a:ext cx="1175" cy="808"/>
            </a:xfrm>
            <a:prstGeom prst="line">
              <a:avLst/>
            </a:prstGeom>
            <a:noFill/>
            <a:ln w="38100">
              <a:solidFill>
                <a:schemeClr val="accent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endParaRPr lang="en-GB"/>
            </a:p>
          </p:txBody>
        </p:sp>
      </p:grpSp>
      <p:grpSp>
        <p:nvGrpSpPr>
          <p:cNvPr id="1334341" name="Group 69">
            <a:extLst>
              <a:ext uri="{FF2B5EF4-FFF2-40B4-BE49-F238E27FC236}">
                <a16:creationId xmlns:a16="http://schemas.microsoft.com/office/drawing/2014/main" id="{B7E7D823-E5D5-442D-7DC9-58EBAD981AAA}"/>
              </a:ext>
            </a:extLst>
          </p:cNvPr>
          <p:cNvGrpSpPr>
            <a:grpSpLocks/>
          </p:cNvGrpSpPr>
          <p:nvPr/>
        </p:nvGrpSpPr>
        <p:grpSpPr bwMode="auto">
          <a:xfrm>
            <a:off x="5132389" y="2984500"/>
            <a:ext cx="2319337" cy="2133600"/>
            <a:chOff x="2273" y="1880"/>
            <a:chExt cx="1461" cy="1344"/>
          </a:xfrm>
        </p:grpSpPr>
        <p:sp>
          <p:nvSpPr>
            <p:cNvPr id="56327" name="Text Box 50">
              <a:extLst>
                <a:ext uri="{FF2B5EF4-FFF2-40B4-BE49-F238E27FC236}">
                  <a16:creationId xmlns:a16="http://schemas.microsoft.com/office/drawing/2014/main" id="{6C028821-D6C9-6961-1FA1-46AA4EE3BFA0}"/>
                </a:ext>
              </a:extLst>
            </p:cNvPr>
            <p:cNvSpPr txBox="1">
              <a:spLocks noChangeArrowheads="1"/>
            </p:cNvSpPr>
            <p:nvPr/>
          </p:nvSpPr>
          <p:spPr bwMode="auto">
            <a:xfrm>
              <a:off x="2744" y="3051"/>
              <a:ext cx="346" cy="1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C0C0C0"/>
                  </a:solidFill>
                </a:rPr>
                <a:t>TIME</a:t>
              </a:r>
            </a:p>
          </p:txBody>
        </p:sp>
        <p:sp>
          <p:nvSpPr>
            <p:cNvPr id="56328" name="Line 52">
              <a:extLst>
                <a:ext uri="{FF2B5EF4-FFF2-40B4-BE49-F238E27FC236}">
                  <a16:creationId xmlns:a16="http://schemas.microsoft.com/office/drawing/2014/main" id="{C04D0414-4F11-4C59-72B5-B718040CEF99}"/>
                </a:ext>
              </a:extLst>
            </p:cNvPr>
            <p:cNvSpPr>
              <a:spLocks noChangeShapeType="1"/>
            </p:cNvSpPr>
            <p:nvPr/>
          </p:nvSpPr>
          <p:spPr bwMode="auto">
            <a:xfrm flipV="1">
              <a:off x="2273" y="2041"/>
              <a:ext cx="0" cy="958"/>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6329" name="Line 53">
              <a:extLst>
                <a:ext uri="{FF2B5EF4-FFF2-40B4-BE49-F238E27FC236}">
                  <a16:creationId xmlns:a16="http://schemas.microsoft.com/office/drawing/2014/main" id="{7EB5D74C-FE76-54BA-C6FA-66B9ABA9F0C9}"/>
                </a:ext>
              </a:extLst>
            </p:cNvPr>
            <p:cNvSpPr>
              <a:spLocks noChangeShapeType="1"/>
            </p:cNvSpPr>
            <p:nvPr/>
          </p:nvSpPr>
          <p:spPr bwMode="auto">
            <a:xfrm>
              <a:off x="2273" y="2999"/>
              <a:ext cx="1362"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6330" name="Rectangle 55">
              <a:extLst>
                <a:ext uri="{FF2B5EF4-FFF2-40B4-BE49-F238E27FC236}">
                  <a16:creationId xmlns:a16="http://schemas.microsoft.com/office/drawing/2014/main" id="{45D94D7C-A1F7-024E-644D-F68571E3E27B}"/>
                </a:ext>
              </a:extLst>
            </p:cNvPr>
            <p:cNvSpPr>
              <a:spLocks noChangeArrowheads="1"/>
            </p:cNvSpPr>
            <p:nvPr/>
          </p:nvSpPr>
          <p:spPr bwMode="auto">
            <a:xfrm>
              <a:off x="2288" y="1880"/>
              <a:ext cx="1446" cy="3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600" b="1">
                  <a:solidFill>
                    <a:schemeClr val="tx1"/>
                  </a:solidFill>
                </a:rPr>
                <a:t>Ideal pressure at base of projectile</a:t>
              </a:r>
            </a:p>
          </p:txBody>
        </p:sp>
        <p:sp>
          <p:nvSpPr>
            <p:cNvPr id="56331" name="Line 63">
              <a:extLst>
                <a:ext uri="{FF2B5EF4-FFF2-40B4-BE49-F238E27FC236}">
                  <a16:creationId xmlns:a16="http://schemas.microsoft.com/office/drawing/2014/main" id="{22D72232-F5C4-6FC3-457D-30FE2E247F2B}"/>
                </a:ext>
              </a:extLst>
            </p:cNvPr>
            <p:cNvSpPr>
              <a:spLocks noChangeShapeType="1"/>
            </p:cNvSpPr>
            <p:nvPr/>
          </p:nvSpPr>
          <p:spPr bwMode="auto">
            <a:xfrm flipV="1">
              <a:off x="2356" y="2393"/>
              <a:ext cx="1101" cy="1"/>
            </a:xfrm>
            <a:prstGeom prst="line">
              <a:avLst/>
            </a:prstGeom>
            <a:noFill/>
            <a:ln w="38100">
              <a:solidFill>
                <a:srgbClr val="00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sp>
          <p:nvSpPr>
            <p:cNvPr id="56332" name="Line 64">
              <a:extLst>
                <a:ext uri="{FF2B5EF4-FFF2-40B4-BE49-F238E27FC236}">
                  <a16:creationId xmlns:a16="http://schemas.microsoft.com/office/drawing/2014/main" id="{65E65F60-6E64-EC44-FC2A-5FF5738A223B}"/>
                </a:ext>
              </a:extLst>
            </p:cNvPr>
            <p:cNvSpPr>
              <a:spLocks noChangeShapeType="1"/>
            </p:cNvSpPr>
            <p:nvPr/>
          </p:nvSpPr>
          <p:spPr bwMode="auto">
            <a:xfrm>
              <a:off x="3442" y="2388"/>
              <a:ext cx="91" cy="604"/>
            </a:xfrm>
            <a:prstGeom prst="line">
              <a:avLst/>
            </a:prstGeom>
            <a:noFill/>
            <a:ln w="38100">
              <a:solidFill>
                <a:srgbClr val="00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sp>
          <p:nvSpPr>
            <p:cNvPr id="56333" name="Line 65">
              <a:extLst>
                <a:ext uri="{FF2B5EF4-FFF2-40B4-BE49-F238E27FC236}">
                  <a16:creationId xmlns:a16="http://schemas.microsoft.com/office/drawing/2014/main" id="{633DBBB4-6DBA-5584-B105-DECF9E967D68}"/>
                </a:ext>
              </a:extLst>
            </p:cNvPr>
            <p:cNvSpPr>
              <a:spLocks noChangeShapeType="1"/>
            </p:cNvSpPr>
            <p:nvPr/>
          </p:nvSpPr>
          <p:spPr bwMode="auto">
            <a:xfrm flipV="1">
              <a:off x="2275" y="2402"/>
              <a:ext cx="91" cy="600"/>
            </a:xfrm>
            <a:prstGeom prst="line">
              <a:avLst/>
            </a:prstGeom>
            <a:noFill/>
            <a:ln w="38100">
              <a:solidFill>
                <a:srgbClr val="00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grpSp>
      <p:sp>
        <p:nvSpPr>
          <p:cNvPr id="1334338" name="Rectangle 66">
            <a:extLst>
              <a:ext uri="{FF2B5EF4-FFF2-40B4-BE49-F238E27FC236}">
                <a16:creationId xmlns:a16="http://schemas.microsoft.com/office/drawing/2014/main" id="{967293FA-21C0-D66A-F7F2-3B07C117527A}"/>
              </a:ext>
            </a:extLst>
          </p:cNvPr>
          <p:cNvSpPr>
            <a:spLocks noChangeArrowheads="1"/>
          </p:cNvSpPr>
          <p:nvPr/>
        </p:nvSpPr>
        <p:spPr bwMode="auto">
          <a:xfrm>
            <a:off x="2546350" y="5630864"/>
            <a:ext cx="37544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2000" b="1">
                <a:solidFill>
                  <a:schemeClr val="accent2"/>
                </a:solidFill>
              </a:rPr>
              <a:t>Are these graphs consistent?</a:t>
            </a:r>
          </a:p>
        </p:txBody>
      </p:sp>
    </p:spTree>
    <p:extLst>
      <p:ext uri="{BB962C8B-B14F-4D97-AF65-F5344CB8AC3E}">
        <p14:creationId xmlns:p14="http://schemas.microsoft.com/office/powerpoint/2010/main" val="503599576"/>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334340"/>
                                        </p:tgtEl>
                                        <p:attrNameLst>
                                          <p:attrName>style.visibility</p:attrName>
                                        </p:attrNameLst>
                                      </p:cBhvr>
                                      <p:to>
                                        <p:strVal val="visible"/>
                                      </p:to>
                                    </p:set>
                                    <p:animEffect transition="in" filter="blinds(horizontal)">
                                      <p:cBhvr>
                                        <p:cTn id="7" dur="500"/>
                                        <p:tgtEl>
                                          <p:spTgt spid="133434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334341"/>
                                        </p:tgtEl>
                                        <p:attrNameLst>
                                          <p:attrName>style.visibility</p:attrName>
                                        </p:attrNameLst>
                                      </p:cBhvr>
                                      <p:to>
                                        <p:strVal val="visible"/>
                                      </p:to>
                                    </p:set>
                                    <p:animEffect transition="in" filter="blinds(horizontal)">
                                      <p:cBhvr>
                                        <p:cTn id="12" dur="500"/>
                                        <p:tgtEl>
                                          <p:spTgt spid="1334341"/>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1334339"/>
                                        </p:tgtEl>
                                        <p:attrNameLst>
                                          <p:attrName>style.visibility</p:attrName>
                                        </p:attrNameLst>
                                      </p:cBhvr>
                                      <p:to>
                                        <p:strVal val="visible"/>
                                      </p:to>
                                    </p:set>
                                    <p:animEffect transition="in" filter="blinds(horizontal)">
                                      <p:cBhvr>
                                        <p:cTn id="17" dur="500"/>
                                        <p:tgtEl>
                                          <p:spTgt spid="1334339"/>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1334338"/>
                                        </p:tgtEl>
                                        <p:attrNameLst>
                                          <p:attrName>style.visibility</p:attrName>
                                        </p:attrNameLst>
                                      </p:cBhvr>
                                      <p:to>
                                        <p:strVal val="visible"/>
                                      </p:to>
                                    </p:set>
                                    <p:animEffect transition="in" filter="blinds(horizontal)">
                                      <p:cBhvr>
                                        <p:cTn id="22" dur="500"/>
                                        <p:tgtEl>
                                          <p:spTgt spid="13343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4338"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a:extLst>
              <a:ext uri="{FF2B5EF4-FFF2-40B4-BE49-F238E27FC236}">
                <a16:creationId xmlns:a16="http://schemas.microsoft.com/office/drawing/2014/main" id="{A8C8CE0A-4567-4D35-9335-CC49A1F0DBAE}"/>
              </a:ext>
            </a:extLst>
          </p:cNvPr>
          <p:cNvSpPr>
            <a:spLocks noGrp="1" noChangeAspect="1" noChangeArrowheads="1"/>
          </p:cNvSpPr>
          <p:nvPr>
            <p:ph type="ctrTitle"/>
          </p:nvPr>
        </p:nvSpPr>
        <p:spPr>
          <a:xfrm>
            <a:off x="1925639" y="920750"/>
            <a:ext cx="8416925" cy="534988"/>
          </a:xfrm>
        </p:spPr>
        <p:txBody>
          <a:bodyPr/>
          <a:lstStyle/>
          <a:p>
            <a:r>
              <a:rPr lang="en-GB" altLang="en-US" sz="2800"/>
              <a:t>Compromise for real system</a:t>
            </a:r>
          </a:p>
        </p:txBody>
      </p:sp>
      <p:sp>
        <p:nvSpPr>
          <p:cNvPr id="71683" name="Text Box 3">
            <a:extLst>
              <a:ext uri="{FF2B5EF4-FFF2-40B4-BE49-F238E27FC236}">
                <a16:creationId xmlns:a16="http://schemas.microsoft.com/office/drawing/2014/main" id="{EFB7411A-4488-9C5F-DA10-E07DF1B5A569}"/>
              </a:ext>
            </a:extLst>
          </p:cNvPr>
          <p:cNvSpPr txBox="1">
            <a:spLocks noChangeArrowheads="1"/>
          </p:cNvSpPr>
          <p:nvPr/>
        </p:nvSpPr>
        <p:spPr bwMode="auto">
          <a:xfrm>
            <a:off x="7254875" y="5602289"/>
            <a:ext cx="1360488"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C0C0C0"/>
                </a:solidFill>
              </a:rPr>
              <a:t>Projectile Travel</a:t>
            </a:r>
          </a:p>
        </p:txBody>
      </p:sp>
      <p:grpSp>
        <p:nvGrpSpPr>
          <p:cNvPr id="71684" name="Group 4">
            <a:extLst>
              <a:ext uri="{FF2B5EF4-FFF2-40B4-BE49-F238E27FC236}">
                <a16:creationId xmlns:a16="http://schemas.microsoft.com/office/drawing/2014/main" id="{05C7E46B-E877-D949-A5E6-D297135B6EBA}"/>
              </a:ext>
            </a:extLst>
          </p:cNvPr>
          <p:cNvGrpSpPr>
            <a:grpSpLocks/>
          </p:cNvGrpSpPr>
          <p:nvPr/>
        </p:nvGrpSpPr>
        <p:grpSpPr bwMode="auto">
          <a:xfrm>
            <a:off x="3208339" y="1960563"/>
            <a:ext cx="5133975" cy="3611562"/>
            <a:chOff x="606" y="1375"/>
            <a:chExt cx="1362" cy="958"/>
          </a:xfrm>
        </p:grpSpPr>
        <p:sp>
          <p:nvSpPr>
            <p:cNvPr id="71695" name="Line 5">
              <a:extLst>
                <a:ext uri="{FF2B5EF4-FFF2-40B4-BE49-F238E27FC236}">
                  <a16:creationId xmlns:a16="http://schemas.microsoft.com/office/drawing/2014/main" id="{7F36327E-D34D-1309-AE4E-A6A892918D63}"/>
                </a:ext>
              </a:extLst>
            </p:cNvPr>
            <p:cNvSpPr>
              <a:spLocks noChangeShapeType="1"/>
            </p:cNvSpPr>
            <p:nvPr/>
          </p:nvSpPr>
          <p:spPr bwMode="auto">
            <a:xfrm flipV="1">
              <a:off x="606" y="1375"/>
              <a:ext cx="0" cy="958"/>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71696" name="Line 6">
              <a:extLst>
                <a:ext uri="{FF2B5EF4-FFF2-40B4-BE49-F238E27FC236}">
                  <a16:creationId xmlns:a16="http://schemas.microsoft.com/office/drawing/2014/main" id="{1E89DCED-8DDD-188C-DD94-2FF732FD46C6}"/>
                </a:ext>
              </a:extLst>
            </p:cNvPr>
            <p:cNvSpPr>
              <a:spLocks noChangeShapeType="1"/>
            </p:cNvSpPr>
            <p:nvPr/>
          </p:nvSpPr>
          <p:spPr bwMode="auto">
            <a:xfrm>
              <a:off x="606" y="2333"/>
              <a:ext cx="1362"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71685" name="Text Box 8">
            <a:extLst>
              <a:ext uri="{FF2B5EF4-FFF2-40B4-BE49-F238E27FC236}">
                <a16:creationId xmlns:a16="http://schemas.microsoft.com/office/drawing/2014/main" id="{53B32659-0864-D9BD-B08C-FA7E85ECAA5F}"/>
              </a:ext>
            </a:extLst>
          </p:cNvPr>
          <p:cNvSpPr txBox="1">
            <a:spLocks noChangeArrowheads="1"/>
          </p:cNvSpPr>
          <p:nvPr/>
        </p:nvSpPr>
        <p:spPr bwMode="auto">
          <a:xfrm>
            <a:off x="2095500" y="1695450"/>
            <a:ext cx="833438" cy="274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C0C0C0"/>
                </a:solidFill>
              </a:rPr>
              <a:t>Pressure</a:t>
            </a:r>
          </a:p>
        </p:txBody>
      </p:sp>
      <p:sp>
        <p:nvSpPr>
          <p:cNvPr id="1343498" name="Line 10">
            <a:extLst>
              <a:ext uri="{FF2B5EF4-FFF2-40B4-BE49-F238E27FC236}">
                <a16:creationId xmlns:a16="http://schemas.microsoft.com/office/drawing/2014/main" id="{6F1CAEB2-BE92-CDF4-2656-4733882ED9B8}"/>
              </a:ext>
            </a:extLst>
          </p:cNvPr>
          <p:cNvSpPr>
            <a:spLocks noChangeShapeType="1"/>
          </p:cNvSpPr>
          <p:nvPr/>
        </p:nvSpPr>
        <p:spPr bwMode="auto">
          <a:xfrm>
            <a:off x="3198813" y="4475163"/>
            <a:ext cx="4964112" cy="0"/>
          </a:xfrm>
          <a:prstGeom prst="line">
            <a:avLst/>
          </a:prstGeom>
          <a:noFill/>
          <a:ln w="38100">
            <a:solidFill>
              <a:srgbClr val="00FF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343499" name="Freeform 11">
            <a:extLst>
              <a:ext uri="{FF2B5EF4-FFF2-40B4-BE49-F238E27FC236}">
                <a16:creationId xmlns:a16="http://schemas.microsoft.com/office/drawing/2014/main" id="{F30EAA89-B31B-3868-EC8E-9AD1793AA712}"/>
              </a:ext>
            </a:extLst>
          </p:cNvPr>
          <p:cNvSpPr>
            <a:spLocks/>
          </p:cNvSpPr>
          <p:nvPr/>
        </p:nvSpPr>
        <p:spPr bwMode="auto">
          <a:xfrm>
            <a:off x="3209925" y="2125663"/>
            <a:ext cx="4584700" cy="3395662"/>
          </a:xfrm>
          <a:custGeom>
            <a:avLst/>
            <a:gdLst>
              <a:gd name="T0" fmla="*/ 0 w 2888"/>
              <a:gd name="T1" fmla="*/ 0 h 2139"/>
              <a:gd name="T2" fmla="*/ 2147483646 w 2888"/>
              <a:gd name="T3" fmla="*/ 2147483646 h 2139"/>
              <a:gd name="T4" fmla="*/ 2147483646 w 2888"/>
              <a:gd name="T5" fmla="*/ 2147483646 h 2139"/>
              <a:gd name="T6" fmla="*/ 0 60000 65536"/>
              <a:gd name="T7" fmla="*/ 0 60000 65536"/>
              <a:gd name="T8" fmla="*/ 0 60000 65536"/>
            </a:gdLst>
            <a:ahLst/>
            <a:cxnLst>
              <a:cxn ang="T6">
                <a:pos x="T0" y="T1"/>
              </a:cxn>
              <a:cxn ang="T7">
                <a:pos x="T2" y="T3"/>
              </a:cxn>
              <a:cxn ang="T8">
                <a:pos x="T4" y="T5"/>
              </a:cxn>
            </a:cxnLst>
            <a:rect l="0" t="0" r="r" b="b"/>
            <a:pathLst>
              <a:path w="2888" h="2139">
                <a:moveTo>
                  <a:pt x="0" y="0"/>
                </a:moveTo>
                <a:cubicBezTo>
                  <a:pt x="122" y="660"/>
                  <a:pt x="245" y="1320"/>
                  <a:pt x="726" y="1676"/>
                </a:cubicBezTo>
                <a:cubicBezTo>
                  <a:pt x="1207" y="2032"/>
                  <a:pt x="2528" y="2062"/>
                  <a:pt x="2888" y="2139"/>
                </a:cubicBezTo>
              </a:path>
            </a:pathLst>
          </a:custGeom>
          <a:noFill/>
          <a:ln w="38100" cap="flat" cmpd="sng">
            <a:solidFill>
              <a:schemeClr val="accent1"/>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343505" name="Freeform 17">
            <a:extLst>
              <a:ext uri="{FF2B5EF4-FFF2-40B4-BE49-F238E27FC236}">
                <a16:creationId xmlns:a16="http://schemas.microsoft.com/office/drawing/2014/main" id="{DD3DD787-834A-F4E5-9A94-9CDEC7542B72}"/>
              </a:ext>
            </a:extLst>
          </p:cNvPr>
          <p:cNvSpPr>
            <a:spLocks/>
          </p:cNvSpPr>
          <p:nvPr/>
        </p:nvSpPr>
        <p:spPr bwMode="auto">
          <a:xfrm>
            <a:off x="3186113" y="3043239"/>
            <a:ext cx="4584700" cy="2181225"/>
          </a:xfrm>
          <a:custGeom>
            <a:avLst/>
            <a:gdLst>
              <a:gd name="T0" fmla="*/ 0 w 2888"/>
              <a:gd name="T1" fmla="*/ 2147483646 h 1374"/>
              <a:gd name="T2" fmla="*/ 2147483646 w 2888"/>
              <a:gd name="T3" fmla="*/ 2147483646 h 1374"/>
              <a:gd name="T4" fmla="*/ 2147483646 w 2888"/>
              <a:gd name="T5" fmla="*/ 2147483646 h 1374"/>
              <a:gd name="T6" fmla="*/ 2147483646 w 2888"/>
              <a:gd name="T7" fmla="*/ 2147483646 h 1374"/>
              <a:gd name="T8" fmla="*/ 2147483646 w 2888"/>
              <a:gd name="T9" fmla="*/ 2147483646 h 1374"/>
              <a:gd name="T10" fmla="*/ 2147483646 w 2888"/>
              <a:gd name="T11" fmla="*/ 2147483646 h 1374"/>
              <a:gd name="T12" fmla="*/ 2147483646 w 2888"/>
              <a:gd name="T13" fmla="*/ 2147483646 h 1374"/>
              <a:gd name="T14" fmla="*/ 2147483646 w 2888"/>
              <a:gd name="T15" fmla="*/ 2147483646 h 1374"/>
              <a:gd name="T16" fmla="*/ 2147483646 w 2888"/>
              <a:gd name="T17" fmla="*/ 2147483646 h 1374"/>
              <a:gd name="T18" fmla="*/ 2147483646 w 2888"/>
              <a:gd name="T19" fmla="*/ 2147483646 h 1374"/>
              <a:gd name="T20" fmla="*/ 2147483646 w 2888"/>
              <a:gd name="T21" fmla="*/ 2147483646 h 137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2888" h="1374">
                <a:moveTo>
                  <a:pt x="0" y="1255"/>
                </a:moveTo>
                <a:cubicBezTo>
                  <a:pt x="64" y="1184"/>
                  <a:pt x="129" y="1113"/>
                  <a:pt x="172" y="1015"/>
                </a:cubicBezTo>
                <a:cubicBezTo>
                  <a:pt x="215" y="917"/>
                  <a:pt x="230" y="791"/>
                  <a:pt x="255" y="664"/>
                </a:cubicBezTo>
                <a:cubicBezTo>
                  <a:pt x="280" y="537"/>
                  <a:pt x="293" y="357"/>
                  <a:pt x="322" y="252"/>
                </a:cubicBezTo>
                <a:cubicBezTo>
                  <a:pt x="351" y="147"/>
                  <a:pt x="373" y="67"/>
                  <a:pt x="427" y="35"/>
                </a:cubicBezTo>
                <a:cubicBezTo>
                  <a:pt x="481" y="3"/>
                  <a:pt x="563" y="0"/>
                  <a:pt x="644" y="58"/>
                </a:cubicBezTo>
                <a:cubicBezTo>
                  <a:pt x="725" y="116"/>
                  <a:pt x="825" y="268"/>
                  <a:pt x="913" y="380"/>
                </a:cubicBezTo>
                <a:cubicBezTo>
                  <a:pt x="1001" y="492"/>
                  <a:pt x="1069" y="623"/>
                  <a:pt x="1175" y="731"/>
                </a:cubicBezTo>
                <a:cubicBezTo>
                  <a:pt x="1281" y="839"/>
                  <a:pt x="1408" y="948"/>
                  <a:pt x="1549" y="1030"/>
                </a:cubicBezTo>
                <a:cubicBezTo>
                  <a:pt x="1690" y="1112"/>
                  <a:pt x="1797" y="1168"/>
                  <a:pt x="2020" y="1225"/>
                </a:cubicBezTo>
                <a:cubicBezTo>
                  <a:pt x="2243" y="1282"/>
                  <a:pt x="2743" y="1349"/>
                  <a:pt x="2888" y="1374"/>
                </a:cubicBezTo>
              </a:path>
            </a:pathLst>
          </a:custGeom>
          <a:noFill/>
          <a:ln w="38100" cap="flat" cmpd="sng">
            <a:solidFill>
              <a:schemeClr val="accent2"/>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343506" name="Rectangle 18">
            <a:extLst>
              <a:ext uri="{FF2B5EF4-FFF2-40B4-BE49-F238E27FC236}">
                <a16:creationId xmlns:a16="http://schemas.microsoft.com/office/drawing/2014/main" id="{9698F2D8-7EFF-C080-43F8-E0F9BC192315}"/>
              </a:ext>
            </a:extLst>
          </p:cNvPr>
          <p:cNvSpPr>
            <a:spLocks noChangeArrowheads="1"/>
          </p:cNvSpPr>
          <p:nvPr/>
        </p:nvSpPr>
        <p:spPr bwMode="auto">
          <a:xfrm>
            <a:off x="3981450" y="2055813"/>
            <a:ext cx="14859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600" b="1">
                <a:solidFill>
                  <a:schemeClr val="tx1"/>
                </a:solidFill>
              </a:rPr>
              <a:t>Ballistic Ideal</a:t>
            </a:r>
          </a:p>
        </p:txBody>
      </p:sp>
      <p:sp>
        <p:nvSpPr>
          <p:cNvPr id="1343507" name="Line 19">
            <a:extLst>
              <a:ext uri="{FF2B5EF4-FFF2-40B4-BE49-F238E27FC236}">
                <a16:creationId xmlns:a16="http://schemas.microsoft.com/office/drawing/2014/main" id="{2E22A890-70E8-B3FC-8EEF-76873E6A7D41}"/>
              </a:ext>
            </a:extLst>
          </p:cNvPr>
          <p:cNvSpPr>
            <a:spLocks noChangeShapeType="1"/>
          </p:cNvSpPr>
          <p:nvPr/>
        </p:nvSpPr>
        <p:spPr bwMode="auto">
          <a:xfrm flipH="1">
            <a:off x="3352800" y="2255838"/>
            <a:ext cx="641350" cy="476250"/>
          </a:xfrm>
          <a:prstGeom prst="line">
            <a:avLst/>
          </a:prstGeom>
          <a:noFill/>
          <a:ln w="38100">
            <a:solidFill>
              <a:schemeClr val="tx1"/>
            </a:solidFill>
            <a:prstDash val="sysDot"/>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343508" name="Rectangle 20">
            <a:extLst>
              <a:ext uri="{FF2B5EF4-FFF2-40B4-BE49-F238E27FC236}">
                <a16:creationId xmlns:a16="http://schemas.microsoft.com/office/drawing/2014/main" id="{A7048D90-695F-8A1B-4230-096EA244661F}"/>
              </a:ext>
            </a:extLst>
          </p:cNvPr>
          <p:cNvSpPr>
            <a:spLocks noChangeArrowheads="1"/>
          </p:cNvSpPr>
          <p:nvPr/>
        </p:nvSpPr>
        <p:spPr bwMode="auto">
          <a:xfrm>
            <a:off x="6846888" y="3551238"/>
            <a:ext cx="1846262"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600" b="1">
                <a:solidFill>
                  <a:schemeClr val="tx1"/>
                </a:solidFill>
              </a:rPr>
              <a:t>Piezometric Ideal</a:t>
            </a:r>
          </a:p>
        </p:txBody>
      </p:sp>
      <p:sp>
        <p:nvSpPr>
          <p:cNvPr id="1343509" name="Line 21">
            <a:extLst>
              <a:ext uri="{FF2B5EF4-FFF2-40B4-BE49-F238E27FC236}">
                <a16:creationId xmlns:a16="http://schemas.microsoft.com/office/drawing/2014/main" id="{299E6A62-8AC6-EA04-C19D-92ABD33C81ED}"/>
              </a:ext>
            </a:extLst>
          </p:cNvPr>
          <p:cNvSpPr>
            <a:spLocks noChangeShapeType="1"/>
          </p:cNvSpPr>
          <p:nvPr/>
        </p:nvSpPr>
        <p:spPr bwMode="auto">
          <a:xfrm flipH="1">
            <a:off x="6251575" y="3873500"/>
            <a:ext cx="641350" cy="476250"/>
          </a:xfrm>
          <a:prstGeom prst="line">
            <a:avLst/>
          </a:prstGeom>
          <a:noFill/>
          <a:ln w="38100">
            <a:solidFill>
              <a:schemeClr val="tx1"/>
            </a:solidFill>
            <a:prstDash val="sysDot"/>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343510" name="Rectangle 22">
            <a:extLst>
              <a:ext uri="{FF2B5EF4-FFF2-40B4-BE49-F238E27FC236}">
                <a16:creationId xmlns:a16="http://schemas.microsoft.com/office/drawing/2014/main" id="{9042C319-213F-133B-5D1D-FA228ECD1C2C}"/>
              </a:ext>
            </a:extLst>
          </p:cNvPr>
          <p:cNvSpPr>
            <a:spLocks noChangeArrowheads="1"/>
          </p:cNvSpPr>
          <p:nvPr/>
        </p:nvSpPr>
        <p:spPr bwMode="auto">
          <a:xfrm>
            <a:off x="5183188" y="2757488"/>
            <a:ext cx="26924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solidFill>
                  <a:schemeClr val="tx1"/>
                </a:solidFill>
              </a:rPr>
              <a:t>Curve for real gun system</a:t>
            </a:r>
          </a:p>
        </p:txBody>
      </p:sp>
      <p:sp>
        <p:nvSpPr>
          <p:cNvPr id="1343511" name="Line 23">
            <a:extLst>
              <a:ext uri="{FF2B5EF4-FFF2-40B4-BE49-F238E27FC236}">
                <a16:creationId xmlns:a16="http://schemas.microsoft.com/office/drawing/2014/main" id="{B78D2364-AA39-9207-31DA-363110D4EAC2}"/>
              </a:ext>
            </a:extLst>
          </p:cNvPr>
          <p:cNvSpPr>
            <a:spLocks noChangeShapeType="1"/>
          </p:cNvSpPr>
          <p:nvPr/>
        </p:nvSpPr>
        <p:spPr bwMode="auto">
          <a:xfrm flipH="1">
            <a:off x="4481513" y="2957513"/>
            <a:ext cx="641350" cy="476250"/>
          </a:xfrm>
          <a:prstGeom prst="line">
            <a:avLst/>
          </a:prstGeom>
          <a:noFill/>
          <a:ln w="38100">
            <a:solidFill>
              <a:schemeClr val="tx1"/>
            </a:solidFill>
            <a:prstDash val="sysDot"/>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Tree>
    <p:extLst>
      <p:ext uri="{BB962C8B-B14F-4D97-AF65-F5344CB8AC3E}">
        <p14:creationId xmlns:p14="http://schemas.microsoft.com/office/powerpoint/2010/main" val="2089229182"/>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343499"/>
                                        </p:tgtEl>
                                        <p:attrNameLst>
                                          <p:attrName>style.visibility</p:attrName>
                                        </p:attrNameLst>
                                      </p:cBhvr>
                                      <p:to>
                                        <p:strVal val="visible"/>
                                      </p:to>
                                    </p:set>
                                    <p:animEffect transition="in" filter="blinds(horizontal)">
                                      <p:cBhvr>
                                        <p:cTn id="7" dur="500"/>
                                        <p:tgtEl>
                                          <p:spTgt spid="1343499"/>
                                        </p:tgtEl>
                                      </p:cBhvr>
                                    </p:animEffect>
                                  </p:childTnLst>
                                </p:cTn>
                              </p:par>
                              <p:par>
                                <p:cTn id="8" presetID="3" presetClass="entr" presetSubtype="10" fill="hold" nodeType="withEffect">
                                  <p:stCondLst>
                                    <p:cond delay="0"/>
                                  </p:stCondLst>
                                  <p:childTnLst>
                                    <p:set>
                                      <p:cBhvr>
                                        <p:cTn id="9" dur="1" fill="hold">
                                          <p:stCondLst>
                                            <p:cond delay="0"/>
                                          </p:stCondLst>
                                        </p:cTn>
                                        <p:tgtEl>
                                          <p:spTgt spid="1343507"/>
                                        </p:tgtEl>
                                        <p:attrNameLst>
                                          <p:attrName>style.visibility</p:attrName>
                                        </p:attrNameLst>
                                      </p:cBhvr>
                                      <p:to>
                                        <p:strVal val="visible"/>
                                      </p:to>
                                    </p:set>
                                    <p:animEffect transition="in" filter="blinds(horizontal)">
                                      <p:cBhvr>
                                        <p:cTn id="10" dur="500"/>
                                        <p:tgtEl>
                                          <p:spTgt spid="1343507"/>
                                        </p:tgtEl>
                                      </p:cBhvr>
                                    </p:animEffect>
                                  </p:childTnLst>
                                </p:cTn>
                              </p:par>
                              <p:par>
                                <p:cTn id="11" presetID="3" presetClass="entr" presetSubtype="10" fill="hold" nodeType="withEffect">
                                  <p:stCondLst>
                                    <p:cond delay="0"/>
                                  </p:stCondLst>
                                  <p:childTnLst>
                                    <p:set>
                                      <p:cBhvr>
                                        <p:cTn id="12" dur="1" fill="hold">
                                          <p:stCondLst>
                                            <p:cond delay="0"/>
                                          </p:stCondLst>
                                        </p:cTn>
                                        <p:tgtEl>
                                          <p:spTgt spid="1343506"/>
                                        </p:tgtEl>
                                        <p:attrNameLst>
                                          <p:attrName>style.visibility</p:attrName>
                                        </p:attrNameLst>
                                      </p:cBhvr>
                                      <p:to>
                                        <p:strVal val="visible"/>
                                      </p:to>
                                    </p:set>
                                    <p:animEffect transition="in" filter="blinds(horizontal)">
                                      <p:cBhvr>
                                        <p:cTn id="13" dur="500"/>
                                        <p:tgtEl>
                                          <p:spTgt spid="1343506"/>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3" presetClass="entr" presetSubtype="10" fill="hold" nodeType="clickEffect">
                                  <p:stCondLst>
                                    <p:cond delay="0"/>
                                  </p:stCondLst>
                                  <p:childTnLst>
                                    <p:set>
                                      <p:cBhvr>
                                        <p:cTn id="17" dur="1" fill="hold">
                                          <p:stCondLst>
                                            <p:cond delay="0"/>
                                          </p:stCondLst>
                                        </p:cTn>
                                        <p:tgtEl>
                                          <p:spTgt spid="1343508"/>
                                        </p:tgtEl>
                                        <p:attrNameLst>
                                          <p:attrName>style.visibility</p:attrName>
                                        </p:attrNameLst>
                                      </p:cBhvr>
                                      <p:to>
                                        <p:strVal val="visible"/>
                                      </p:to>
                                    </p:set>
                                    <p:animEffect transition="in" filter="blinds(horizontal)">
                                      <p:cBhvr>
                                        <p:cTn id="18" dur="500"/>
                                        <p:tgtEl>
                                          <p:spTgt spid="1343508"/>
                                        </p:tgtEl>
                                      </p:cBhvr>
                                    </p:animEffect>
                                  </p:childTnLst>
                                </p:cTn>
                              </p:par>
                              <p:par>
                                <p:cTn id="19" presetID="3" presetClass="entr" presetSubtype="10" fill="hold" nodeType="withEffect">
                                  <p:stCondLst>
                                    <p:cond delay="0"/>
                                  </p:stCondLst>
                                  <p:childTnLst>
                                    <p:set>
                                      <p:cBhvr>
                                        <p:cTn id="20" dur="1" fill="hold">
                                          <p:stCondLst>
                                            <p:cond delay="0"/>
                                          </p:stCondLst>
                                        </p:cTn>
                                        <p:tgtEl>
                                          <p:spTgt spid="1343509"/>
                                        </p:tgtEl>
                                        <p:attrNameLst>
                                          <p:attrName>style.visibility</p:attrName>
                                        </p:attrNameLst>
                                      </p:cBhvr>
                                      <p:to>
                                        <p:strVal val="visible"/>
                                      </p:to>
                                    </p:set>
                                    <p:animEffect transition="in" filter="blinds(horizontal)">
                                      <p:cBhvr>
                                        <p:cTn id="21" dur="500"/>
                                        <p:tgtEl>
                                          <p:spTgt spid="1343509"/>
                                        </p:tgtEl>
                                      </p:cBhvr>
                                    </p:animEffect>
                                  </p:childTnLst>
                                </p:cTn>
                              </p:par>
                              <p:par>
                                <p:cTn id="22" presetID="3" presetClass="entr" presetSubtype="10" fill="hold" nodeType="withEffect">
                                  <p:stCondLst>
                                    <p:cond delay="0"/>
                                  </p:stCondLst>
                                  <p:childTnLst>
                                    <p:set>
                                      <p:cBhvr>
                                        <p:cTn id="23" dur="1" fill="hold">
                                          <p:stCondLst>
                                            <p:cond delay="0"/>
                                          </p:stCondLst>
                                        </p:cTn>
                                        <p:tgtEl>
                                          <p:spTgt spid="1343498"/>
                                        </p:tgtEl>
                                        <p:attrNameLst>
                                          <p:attrName>style.visibility</p:attrName>
                                        </p:attrNameLst>
                                      </p:cBhvr>
                                      <p:to>
                                        <p:strVal val="visible"/>
                                      </p:to>
                                    </p:set>
                                    <p:animEffect transition="in" filter="blinds(horizontal)">
                                      <p:cBhvr>
                                        <p:cTn id="24" dur="500"/>
                                        <p:tgtEl>
                                          <p:spTgt spid="1343498"/>
                                        </p:tgtEl>
                                      </p:cBhvr>
                                    </p:animEffect>
                                  </p:childTnLst>
                                </p:cTn>
                              </p:par>
                            </p:childTnLst>
                          </p:cTn>
                        </p:par>
                      </p:childTnLst>
                    </p:cTn>
                  </p:par>
                  <p:par>
                    <p:cTn id="25" fill="hold" nodeType="clickPar">
                      <p:stCondLst>
                        <p:cond delay="indefinite"/>
                      </p:stCondLst>
                      <p:childTnLst>
                        <p:par>
                          <p:cTn id="26" fill="hold" nodeType="withGroup">
                            <p:stCondLst>
                              <p:cond delay="0"/>
                            </p:stCondLst>
                            <p:childTnLst>
                              <p:par>
                                <p:cTn id="27" presetID="3" presetClass="entr" presetSubtype="10" fill="hold" nodeType="clickEffect">
                                  <p:stCondLst>
                                    <p:cond delay="0"/>
                                  </p:stCondLst>
                                  <p:childTnLst>
                                    <p:set>
                                      <p:cBhvr>
                                        <p:cTn id="28" dur="1" fill="hold">
                                          <p:stCondLst>
                                            <p:cond delay="0"/>
                                          </p:stCondLst>
                                        </p:cTn>
                                        <p:tgtEl>
                                          <p:spTgt spid="1343505"/>
                                        </p:tgtEl>
                                        <p:attrNameLst>
                                          <p:attrName>style.visibility</p:attrName>
                                        </p:attrNameLst>
                                      </p:cBhvr>
                                      <p:to>
                                        <p:strVal val="visible"/>
                                      </p:to>
                                    </p:set>
                                    <p:animEffect transition="in" filter="blinds(horizontal)">
                                      <p:cBhvr>
                                        <p:cTn id="29" dur="500"/>
                                        <p:tgtEl>
                                          <p:spTgt spid="1343505"/>
                                        </p:tgtEl>
                                      </p:cBhvr>
                                    </p:animEffect>
                                  </p:childTnLst>
                                </p:cTn>
                              </p:par>
                              <p:par>
                                <p:cTn id="30" presetID="3" presetClass="entr" presetSubtype="10" fill="hold" nodeType="withEffect">
                                  <p:stCondLst>
                                    <p:cond delay="0"/>
                                  </p:stCondLst>
                                  <p:childTnLst>
                                    <p:set>
                                      <p:cBhvr>
                                        <p:cTn id="31" dur="1" fill="hold">
                                          <p:stCondLst>
                                            <p:cond delay="0"/>
                                          </p:stCondLst>
                                        </p:cTn>
                                        <p:tgtEl>
                                          <p:spTgt spid="1343511"/>
                                        </p:tgtEl>
                                        <p:attrNameLst>
                                          <p:attrName>style.visibility</p:attrName>
                                        </p:attrNameLst>
                                      </p:cBhvr>
                                      <p:to>
                                        <p:strVal val="visible"/>
                                      </p:to>
                                    </p:set>
                                    <p:animEffect transition="in" filter="blinds(horizontal)">
                                      <p:cBhvr>
                                        <p:cTn id="32" dur="500"/>
                                        <p:tgtEl>
                                          <p:spTgt spid="1343511"/>
                                        </p:tgtEl>
                                      </p:cBhvr>
                                    </p:animEffect>
                                  </p:childTnLst>
                                </p:cTn>
                              </p:par>
                              <p:par>
                                <p:cTn id="33" presetID="3" presetClass="entr" presetSubtype="10" fill="hold" nodeType="withEffect">
                                  <p:stCondLst>
                                    <p:cond delay="0"/>
                                  </p:stCondLst>
                                  <p:childTnLst>
                                    <p:set>
                                      <p:cBhvr>
                                        <p:cTn id="34" dur="1" fill="hold">
                                          <p:stCondLst>
                                            <p:cond delay="0"/>
                                          </p:stCondLst>
                                        </p:cTn>
                                        <p:tgtEl>
                                          <p:spTgt spid="1343510"/>
                                        </p:tgtEl>
                                        <p:attrNameLst>
                                          <p:attrName>style.visibility</p:attrName>
                                        </p:attrNameLst>
                                      </p:cBhvr>
                                      <p:to>
                                        <p:strVal val="visible"/>
                                      </p:to>
                                    </p:set>
                                    <p:animEffect transition="in" filter="blinds(horizontal)">
                                      <p:cBhvr>
                                        <p:cTn id="35" dur="500"/>
                                        <p:tgtEl>
                                          <p:spTgt spid="13435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3506" grpId="0"/>
      <p:bldP spid="1343508" grpId="0"/>
      <p:bldP spid="1343510"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21322" name="Group 74"/>
          <p:cNvGrpSpPr>
            <a:grpSpLocks/>
          </p:cNvGrpSpPr>
          <p:nvPr/>
        </p:nvGrpSpPr>
        <p:grpSpPr bwMode="auto">
          <a:xfrm>
            <a:off x="1611314" y="1479550"/>
            <a:ext cx="7608887" cy="4692650"/>
            <a:chOff x="55" y="932"/>
            <a:chExt cx="4793" cy="2956"/>
          </a:xfrm>
        </p:grpSpPr>
        <p:sp>
          <p:nvSpPr>
            <p:cNvPr id="821250" name="Line 2"/>
            <p:cNvSpPr>
              <a:spLocks noChangeShapeType="1"/>
            </p:cNvSpPr>
            <p:nvPr/>
          </p:nvSpPr>
          <p:spPr bwMode="auto">
            <a:xfrm flipV="1">
              <a:off x="1152" y="1248"/>
              <a:ext cx="0" cy="1968"/>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2" name="Freeform 4"/>
            <p:cNvSpPr>
              <a:spLocks noChangeAspect="1"/>
            </p:cNvSpPr>
            <p:nvPr/>
          </p:nvSpPr>
          <p:spPr bwMode="auto">
            <a:xfrm>
              <a:off x="698" y="3347"/>
              <a:ext cx="433" cy="541"/>
            </a:xfrm>
            <a:custGeom>
              <a:avLst/>
              <a:gdLst>
                <a:gd name="T0" fmla="*/ 0 w 528"/>
                <a:gd name="T1" fmla="*/ 48 h 480"/>
                <a:gd name="T2" fmla="*/ 528 w 528"/>
                <a:gd name="T3" fmla="*/ 0 h 480"/>
                <a:gd name="T4" fmla="*/ 528 w 528"/>
                <a:gd name="T5" fmla="*/ 480 h 480"/>
                <a:gd name="T6" fmla="*/ 144 w 528"/>
                <a:gd name="T7" fmla="*/ 480 h 480"/>
                <a:gd name="T8" fmla="*/ 0 w 528"/>
                <a:gd name="T9" fmla="*/ 384 h 480"/>
                <a:gd name="T10" fmla="*/ 0 w 528"/>
                <a:gd name="T11" fmla="*/ 48 h 480"/>
              </a:gdLst>
              <a:ahLst/>
              <a:cxnLst>
                <a:cxn ang="0">
                  <a:pos x="T0" y="T1"/>
                </a:cxn>
                <a:cxn ang="0">
                  <a:pos x="T2" y="T3"/>
                </a:cxn>
                <a:cxn ang="0">
                  <a:pos x="T4" y="T5"/>
                </a:cxn>
                <a:cxn ang="0">
                  <a:pos x="T6" y="T7"/>
                </a:cxn>
                <a:cxn ang="0">
                  <a:pos x="T8" y="T9"/>
                </a:cxn>
                <a:cxn ang="0">
                  <a:pos x="T10" y="T11"/>
                </a:cxn>
              </a:cxnLst>
              <a:rect l="0" t="0" r="r" b="b"/>
              <a:pathLst>
                <a:path w="528" h="480">
                  <a:moveTo>
                    <a:pt x="0" y="48"/>
                  </a:moveTo>
                  <a:lnTo>
                    <a:pt x="528" y="0"/>
                  </a:lnTo>
                  <a:lnTo>
                    <a:pt x="528" y="480"/>
                  </a:lnTo>
                  <a:lnTo>
                    <a:pt x="144" y="480"/>
                  </a:lnTo>
                  <a:lnTo>
                    <a:pt x="0" y="384"/>
                  </a:lnTo>
                  <a:lnTo>
                    <a:pt x="0" y="48"/>
                  </a:lnTo>
                  <a:close/>
                </a:path>
              </a:pathLst>
            </a:custGeom>
            <a:solidFill>
              <a:srgbClr val="969696">
                <a:alpha val="50000"/>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3" name="Freeform 5"/>
            <p:cNvSpPr>
              <a:spLocks noChangeAspect="1"/>
            </p:cNvSpPr>
            <p:nvPr/>
          </p:nvSpPr>
          <p:spPr bwMode="auto">
            <a:xfrm>
              <a:off x="1131" y="3455"/>
              <a:ext cx="3717" cy="325"/>
            </a:xfrm>
            <a:custGeom>
              <a:avLst/>
              <a:gdLst>
                <a:gd name="T0" fmla="*/ 0 w 4944"/>
                <a:gd name="T1" fmla="*/ 0 h 528"/>
                <a:gd name="T2" fmla="*/ 1440 w 4944"/>
                <a:gd name="T3" fmla="*/ 0 h 528"/>
                <a:gd name="T4" fmla="*/ 1920 w 4944"/>
                <a:gd name="T5" fmla="*/ 96 h 528"/>
                <a:gd name="T6" fmla="*/ 4944 w 4944"/>
                <a:gd name="T7" fmla="*/ 96 h 528"/>
                <a:gd name="T8" fmla="*/ 4944 w 4944"/>
                <a:gd name="T9" fmla="*/ 432 h 528"/>
                <a:gd name="T10" fmla="*/ 1920 w 4944"/>
                <a:gd name="T11" fmla="*/ 432 h 528"/>
                <a:gd name="T12" fmla="*/ 1488 w 4944"/>
                <a:gd name="T13" fmla="*/ 528 h 528"/>
                <a:gd name="T14" fmla="*/ 0 w 4944"/>
                <a:gd name="T15" fmla="*/ 528 h 528"/>
                <a:gd name="T16" fmla="*/ 0 w 4944"/>
                <a:gd name="T17" fmla="*/ 0 h 5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44" h="528">
                  <a:moveTo>
                    <a:pt x="0" y="0"/>
                  </a:moveTo>
                  <a:lnTo>
                    <a:pt x="1440" y="0"/>
                  </a:lnTo>
                  <a:lnTo>
                    <a:pt x="1920" y="96"/>
                  </a:lnTo>
                  <a:lnTo>
                    <a:pt x="4944" y="96"/>
                  </a:lnTo>
                  <a:lnTo>
                    <a:pt x="4944" y="432"/>
                  </a:lnTo>
                  <a:lnTo>
                    <a:pt x="1920" y="432"/>
                  </a:lnTo>
                  <a:lnTo>
                    <a:pt x="1488" y="528"/>
                  </a:lnTo>
                  <a:lnTo>
                    <a:pt x="0" y="528"/>
                  </a:lnTo>
                  <a:lnTo>
                    <a:pt x="0" y="0"/>
                  </a:lnTo>
                  <a:close/>
                </a:path>
              </a:pathLst>
            </a:custGeom>
            <a:solidFill>
              <a:srgbClr val="969696">
                <a:alpha val="50000"/>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4" name="Rectangle 6"/>
            <p:cNvSpPr>
              <a:spLocks noChangeAspect="1" noChangeArrowheads="1"/>
            </p:cNvSpPr>
            <p:nvPr/>
          </p:nvSpPr>
          <p:spPr bwMode="auto">
            <a:xfrm>
              <a:off x="3368" y="3455"/>
              <a:ext cx="614" cy="325"/>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5" name="Rectangle 7"/>
            <p:cNvSpPr>
              <a:spLocks noChangeAspect="1" noChangeArrowheads="1"/>
            </p:cNvSpPr>
            <p:nvPr/>
          </p:nvSpPr>
          <p:spPr bwMode="auto">
            <a:xfrm>
              <a:off x="2574" y="3491"/>
              <a:ext cx="794" cy="253"/>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6" name="Rectangle 8"/>
            <p:cNvSpPr>
              <a:spLocks noChangeAspect="1" noChangeArrowheads="1"/>
            </p:cNvSpPr>
            <p:nvPr/>
          </p:nvSpPr>
          <p:spPr bwMode="auto">
            <a:xfrm>
              <a:off x="3982" y="3491"/>
              <a:ext cx="793" cy="253"/>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7" name="Rectangle 9"/>
            <p:cNvSpPr>
              <a:spLocks noChangeAspect="1" noChangeArrowheads="1"/>
            </p:cNvSpPr>
            <p:nvPr/>
          </p:nvSpPr>
          <p:spPr bwMode="auto">
            <a:xfrm>
              <a:off x="1131" y="3383"/>
              <a:ext cx="1083" cy="469"/>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8" name="Oval 10"/>
            <p:cNvSpPr>
              <a:spLocks noChangeAspect="1" noChangeArrowheads="1"/>
            </p:cNvSpPr>
            <p:nvPr/>
          </p:nvSpPr>
          <p:spPr bwMode="auto">
            <a:xfrm>
              <a:off x="2069" y="3563"/>
              <a:ext cx="108" cy="109"/>
            </a:xfrm>
            <a:prstGeom prst="ellipse">
              <a:avLst/>
            </a:prstGeom>
            <a:solidFill>
              <a:srgbClr val="969696">
                <a:alpha val="50000"/>
              </a:srgbClr>
            </a:solidFill>
            <a:ln>
              <a:noFill/>
            </a:ln>
            <a:effectLst/>
            <a:extLst>
              <a:ext uri="{91240B29-F687-4F45-9708-019B960494DF}">
                <a14:hiddenLine xmlns:a14="http://schemas.microsoft.com/office/drawing/2010/main" w="9525">
                  <a:solidFill>
                    <a:srgbClr val="969696"/>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9" name="Rectangle 11"/>
            <p:cNvSpPr>
              <a:spLocks noChangeAspect="1" noChangeArrowheads="1"/>
            </p:cNvSpPr>
            <p:nvPr/>
          </p:nvSpPr>
          <p:spPr bwMode="auto">
            <a:xfrm>
              <a:off x="1239" y="3347"/>
              <a:ext cx="505" cy="144"/>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60" name="Rectangle 12"/>
            <p:cNvSpPr>
              <a:spLocks noChangeAspect="1" noChangeArrowheads="1"/>
            </p:cNvSpPr>
            <p:nvPr/>
          </p:nvSpPr>
          <p:spPr bwMode="auto">
            <a:xfrm>
              <a:off x="1131" y="3347"/>
              <a:ext cx="72" cy="144"/>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61" name="Rectangle 13"/>
            <p:cNvSpPr>
              <a:spLocks noChangeAspect="1" noChangeArrowheads="1"/>
            </p:cNvSpPr>
            <p:nvPr/>
          </p:nvSpPr>
          <p:spPr bwMode="auto">
            <a:xfrm>
              <a:off x="1203" y="3383"/>
              <a:ext cx="36" cy="7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62" name="Rectangle 14"/>
            <p:cNvSpPr>
              <a:spLocks noChangeArrowheads="1"/>
            </p:cNvSpPr>
            <p:nvPr/>
          </p:nvSpPr>
          <p:spPr bwMode="auto">
            <a:xfrm>
              <a:off x="2103" y="3527"/>
              <a:ext cx="2745" cy="18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63" name="Rectangle 15"/>
            <p:cNvSpPr>
              <a:spLocks noChangeArrowheads="1"/>
            </p:cNvSpPr>
            <p:nvPr/>
          </p:nvSpPr>
          <p:spPr bwMode="auto">
            <a:xfrm>
              <a:off x="1867" y="3526"/>
              <a:ext cx="235" cy="18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64" name="Rectangle 16"/>
            <p:cNvSpPr>
              <a:spLocks noChangeArrowheads="1"/>
            </p:cNvSpPr>
            <p:nvPr/>
          </p:nvSpPr>
          <p:spPr bwMode="auto">
            <a:xfrm>
              <a:off x="1115" y="3526"/>
              <a:ext cx="750" cy="18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65" name="Rectangle 17"/>
            <p:cNvSpPr>
              <a:spLocks noChangeAspect="1" noChangeArrowheads="1"/>
            </p:cNvSpPr>
            <p:nvPr/>
          </p:nvSpPr>
          <p:spPr bwMode="auto">
            <a:xfrm>
              <a:off x="951" y="3455"/>
              <a:ext cx="180" cy="325"/>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nvGrpSpPr>
            <p:cNvPr id="821266" name="Group 18"/>
            <p:cNvGrpSpPr>
              <a:grpSpLocks noChangeAspect="1"/>
            </p:cNvGrpSpPr>
            <p:nvPr/>
          </p:nvGrpSpPr>
          <p:grpSpPr bwMode="auto">
            <a:xfrm flipH="1" flipV="1">
              <a:off x="1926" y="3558"/>
              <a:ext cx="438" cy="119"/>
              <a:chOff x="3652" y="2251"/>
              <a:chExt cx="2108" cy="543"/>
            </a:xfrm>
          </p:grpSpPr>
          <p:sp>
            <p:nvSpPr>
              <p:cNvPr id="821267" name="Freeform 19"/>
              <p:cNvSpPr>
                <a:spLocks noChangeAspect="1"/>
              </p:cNvSpPr>
              <p:nvPr/>
            </p:nvSpPr>
            <p:spPr bwMode="auto">
              <a:xfrm>
                <a:off x="3669" y="2471"/>
                <a:ext cx="1920" cy="101"/>
              </a:xfrm>
              <a:custGeom>
                <a:avLst/>
                <a:gdLst>
                  <a:gd name="T0" fmla="*/ 0 w 2278"/>
                  <a:gd name="T1" fmla="*/ 56 h 113"/>
                  <a:gd name="T2" fmla="*/ 31 w 2278"/>
                  <a:gd name="T3" fmla="*/ 63 h 113"/>
                  <a:gd name="T4" fmla="*/ 62 w 2278"/>
                  <a:gd name="T5" fmla="*/ 70 h 113"/>
                  <a:gd name="T6" fmla="*/ 93 w 2278"/>
                  <a:gd name="T7" fmla="*/ 76 h 113"/>
                  <a:gd name="T8" fmla="*/ 125 w 2278"/>
                  <a:gd name="T9" fmla="*/ 82 h 113"/>
                  <a:gd name="T10" fmla="*/ 156 w 2278"/>
                  <a:gd name="T11" fmla="*/ 87 h 113"/>
                  <a:gd name="T12" fmla="*/ 187 w 2278"/>
                  <a:gd name="T13" fmla="*/ 92 h 113"/>
                  <a:gd name="T14" fmla="*/ 218 w 2278"/>
                  <a:gd name="T15" fmla="*/ 96 h 113"/>
                  <a:gd name="T16" fmla="*/ 251 w 2278"/>
                  <a:gd name="T17" fmla="*/ 100 h 113"/>
                  <a:gd name="T18" fmla="*/ 281 w 2278"/>
                  <a:gd name="T19" fmla="*/ 103 h 113"/>
                  <a:gd name="T20" fmla="*/ 312 w 2278"/>
                  <a:gd name="T21" fmla="*/ 106 h 113"/>
                  <a:gd name="T22" fmla="*/ 343 w 2278"/>
                  <a:gd name="T23" fmla="*/ 108 h 113"/>
                  <a:gd name="T24" fmla="*/ 376 w 2278"/>
                  <a:gd name="T25" fmla="*/ 110 h 113"/>
                  <a:gd name="T26" fmla="*/ 407 w 2278"/>
                  <a:gd name="T27" fmla="*/ 111 h 113"/>
                  <a:gd name="T28" fmla="*/ 439 w 2278"/>
                  <a:gd name="T29" fmla="*/ 112 h 113"/>
                  <a:gd name="T30" fmla="*/ 472 w 2278"/>
                  <a:gd name="T31" fmla="*/ 112 h 113"/>
                  <a:gd name="T32" fmla="*/ 505 w 2278"/>
                  <a:gd name="T33" fmla="*/ 111 h 113"/>
                  <a:gd name="T34" fmla="*/ 505 w 2278"/>
                  <a:gd name="T35" fmla="*/ 112 h 113"/>
                  <a:gd name="T36" fmla="*/ 2277 w 2278"/>
                  <a:gd name="T37" fmla="*/ 112 h 113"/>
                  <a:gd name="T38" fmla="*/ 2277 w 2278"/>
                  <a:gd name="T39" fmla="*/ 0 h 113"/>
                  <a:gd name="T40" fmla="*/ 505 w 2278"/>
                  <a:gd name="T41" fmla="*/ 0 h 113"/>
                  <a:gd name="T42" fmla="*/ 505 w 2278"/>
                  <a:gd name="T43" fmla="*/ 1 h 113"/>
                  <a:gd name="T44" fmla="*/ 472 w 2278"/>
                  <a:gd name="T45" fmla="*/ 2 h 113"/>
                  <a:gd name="T46" fmla="*/ 439 w 2278"/>
                  <a:gd name="T47" fmla="*/ 2 h 113"/>
                  <a:gd name="T48" fmla="*/ 407 w 2278"/>
                  <a:gd name="T49" fmla="*/ 4 h 113"/>
                  <a:gd name="T50" fmla="*/ 376 w 2278"/>
                  <a:gd name="T51" fmla="*/ 4 h 113"/>
                  <a:gd name="T52" fmla="*/ 343 w 2278"/>
                  <a:gd name="T53" fmla="*/ 6 h 113"/>
                  <a:gd name="T54" fmla="*/ 312 w 2278"/>
                  <a:gd name="T55" fmla="*/ 8 h 113"/>
                  <a:gd name="T56" fmla="*/ 281 w 2278"/>
                  <a:gd name="T57" fmla="*/ 11 h 113"/>
                  <a:gd name="T58" fmla="*/ 251 w 2278"/>
                  <a:gd name="T59" fmla="*/ 13 h 113"/>
                  <a:gd name="T60" fmla="*/ 218 w 2278"/>
                  <a:gd name="T61" fmla="*/ 18 h 113"/>
                  <a:gd name="T62" fmla="*/ 187 w 2278"/>
                  <a:gd name="T63" fmla="*/ 21 h 113"/>
                  <a:gd name="T64" fmla="*/ 156 w 2278"/>
                  <a:gd name="T65" fmla="*/ 27 h 113"/>
                  <a:gd name="T66" fmla="*/ 125 w 2278"/>
                  <a:gd name="T67" fmla="*/ 31 h 113"/>
                  <a:gd name="T68" fmla="*/ 93 w 2278"/>
                  <a:gd name="T69" fmla="*/ 38 h 113"/>
                  <a:gd name="T70" fmla="*/ 62 w 2278"/>
                  <a:gd name="T71" fmla="*/ 44 h 113"/>
                  <a:gd name="T72" fmla="*/ 31 w 2278"/>
                  <a:gd name="T73" fmla="*/ 51 h 113"/>
                  <a:gd name="T74" fmla="*/ 0 w 2278"/>
                  <a:gd name="T75" fmla="*/ 57 h 113"/>
                  <a:gd name="T76" fmla="*/ 0 w 2278"/>
                  <a:gd name="T77" fmla="*/ 57 h 113"/>
                  <a:gd name="T78" fmla="*/ 0 w 2278"/>
                  <a:gd name="T79" fmla="*/ 57 h 113"/>
                  <a:gd name="T80" fmla="*/ 0 w 2278"/>
                  <a:gd name="T81" fmla="*/ 57 h 113"/>
                  <a:gd name="T82" fmla="*/ 0 w 2278"/>
                  <a:gd name="T83" fmla="*/ 57 h 113"/>
                  <a:gd name="T84" fmla="*/ 0 w 2278"/>
                  <a:gd name="T85" fmla="*/ 57 h 113"/>
                  <a:gd name="T86" fmla="*/ 0 w 2278"/>
                  <a:gd name="T87" fmla="*/ 57 h 113"/>
                  <a:gd name="T88" fmla="*/ 0 w 2278"/>
                  <a:gd name="T89" fmla="*/ 57 h 113"/>
                  <a:gd name="T90" fmla="*/ 0 w 2278"/>
                  <a:gd name="T91" fmla="*/ 57 h 113"/>
                  <a:gd name="T92" fmla="*/ 0 w 2278"/>
                  <a:gd name="T93" fmla="*/ 57 h 113"/>
                  <a:gd name="T94" fmla="*/ 0 w 2278"/>
                  <a:gd name="T95" fmla="*/ 57 h 113"/>
                  <a:gd name="T96" fmla="*/ 0 w 2278"/>
                  <a:gd name="T97" fmla="*/ 57 h 113"/>
                  <a:gd name="T98" fmla="*/ 0 w 2278"/>
                  <a:gd name="T99" fmla="*/ 57 h 113"/>
                  <a:gd name="T100" fmla="*/ 0 w 2278"/>
                  <a:gd name="T101" fmla="*/ 57 h 113"/>
                  <a:gd name="T102" fmla="*/ 0 w 2278"/>
                  <a:gd name="T103" fmla="*/ 57 h 113"/>
                  <a:gd name="T104" fmla="*/ 0 w 2278"/>
                  <a:gd name="T105" fmla="*/ 57 h 113"/>
                  <a:gd name="T106" fmla="*/ 0 w 2278"/>
                  <a:gd name="T107" fmla="*/ 56 h 113"/>
                  <a:gd name="T108" fmla="*/ 0 w 2278"/>
                  <a:gd name="T109" fmla="*/ 56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6"/>
                    </a:lnTo>
                    <a:lnTo>
                      <a:pt x="0" y="56"/>
                    </a:lnTo>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68" name="Freeform 20"/>
              <p:cNvSpPr>
                <a:spLocks noChangeAspect="1"/>
              </p:cNvSpPr>
              <p:nvPr/>
            </p:nvSpPr>
            <p:spPr bwMode="auto">
              <a:xfrm>
                <a:off x="5218" y="2302"/>
                <a:ext cx="172" cy="121"/>
              </a:xfrm>
              <a:custGeom>
                <a:avLst/>
                <a:gdLst>
                  <a:gd name="T0" fmla="*/ 224 w 225"/>
                  <a:gd name="T1" fmla="*/ 20 h 158"/>
                  <a:gd name="T2" fmla="*/ 224 w 225"/>
                  <a:gd name="T3" fmla="*/ 157 h 158"/>
                  <a:gd name="T4" fmla="*/ 67 w 225"/>
                  <a:gd name="T5" fmla="*/ 137 h 158"/>
                  <a:gd name="T6" fmla="*/ 0 w 225"/>
                  <a:gd name="T7" fmla="*/ 117 h 158"/>
                  <a:gd name="T8" fmla="*/ 22 w 225"/>
                  <a:gd name="T9" fmla="*/ 59 h 158"/>
                  <a:gd name="T10" fmla="*/ 22 w 225"/>
                  <a:gd name="T11" fmla="*/ 0 h 158"/>
                  <a:gd name="T12" fmla="*/ 89 w 225"/>
                  <a:gd name="T13" fmla="*/ 0 h 158"/>
                  <a:gd name="T14" fmla="*/ 156 w 225"/>
                  <a:gd name="T15" fmla="*/ 0 h 158"/>
                  <a:gd name="T16" fmla="*/ 224 w 225"/>
                  <a:gd name="T17" fmla="*/ 20 h 158"/>
                  <a:gd name="T18" fmla="*/ 224 w 225"/>
                  <a:gd name="T19" fmla="*/ 20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5" h="158">
                    <a:moveTo>
                      <a:pt x="224" y="20"/>
                    </a:moveTo>
                    <a:lnTo>
                      <a:pt x="224" y="157"/>
                    </a:lnTo>
                    <a:lnTo>
                      <a:pt x="67" y="137"/>
                    </a:lnTo>
                    <a:lnTo>
                      <a:pt x="0" y="117"/>
                    </a:lnTo>
                    <a:lnTo>
                      <a:pt x="22" y="59"/>
                    </a:lnTo>
                    <a:lnTo>
                      <a:pt x="22" y="0"/>
                    </a:lnTo>
                    <a:lnTo>
                      <a:pt x="89" y="0"/>
                    </a:lnTo>
                    <a:lnTo>
                      <a:pt x="156" y="0"/>
                    </a:lnTo>
                    <a:lnTo>
                      <a:pt x="224" y="20"/>
                    </a:lnTo>
                    <a:lnTo>
                      <a:pt x="224" y="20"/>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69" name="Freeform 21"/>
              <p:cNvSpPr>
                <a:spLocks noChangeAspect="1"/>
              </p:cNvSpPr>
              <p:nvPr/>
            </p:nvSpPr>
            <p:spPr bwMode="auto">
              <a:xfrm>
                <a:off x="4119" y="2285"/>
                <a:ext cx="156" cy="172"/>
              </a:xfrm>
              <a:custGeom>
                <a:avLst/>
                <a:gdLst>
                  <a:gd name="T0" fmla="*/ 0 w 203"/>
                  <a:gd name="T1" fmla="*/ 22 h 224"/>
                  <a:gd name="T2" fmla="*/ 0 w 203"/>
                  <a:gd name="T3" fmla="*/ 223 h 224"/>
                  <a:gd name="T4" fmla="*/ 157 w 203"/>
                  <a:gd name="T5" fmla="*/ 201 h 224"/>
                  <a:gd name="T6" fmla="*/ 179 w 203"/>
                  <a:gd name="T7" fmla="*/ 179 h 224"/>
                  <a:gd name="T8" fmla="*/ 202 w 203"/>
                  <a:gd name="T9" fmla="*/ 134 h 224"/>
                  <a:gd name="T10" fmla="*/ 202 w 203"/>
                  <a:gd name="T11" fmla="*/ 89 h 224"/>
                  <a:gd name="T12" fmla="*/ 179 w 203"/>
                  <a:gd name="T13" fmla="*/ 67 h 224"/>
                  <a:gd name="T14" fmla="*/ 134 w 203"/>
                  <a:gd name="T15" fmla="*/ 22 h 224"/>
                  <a:gd name="T16" fmla="*/ 90 w 203"/>
                  <a:gd name="T17" fmla="*/ 0 h 224"/>
                  <a:gd name="T18" fmla="*/ 45 w 203"/>
                  <a:gd name="T19" fmla="*/ 0 h 224"/>
                  <a:gd name="T20" fmla="*/ 0 w 203"/>
                  <a:gd name="T21" fmla="*/ 22 h 224"/>
                  <a:gd name="T22" fmla="*/ 0 w 203"/>
                  <a:gd name="T23" fmla="*/ 22 h 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03" h="224">
                    <a:moveTo>
                      <a:pt x="0" y="22"/>
                    </a:moveTo>
                    <a:lnTo>
                      <a:pt x="0" y="223"/>
                    </a:lnTo>
                    <a:lnTo>
                      <a:pt x="157" y="201"/>
                    </a:lnTo>
                    <a:lnTo>
                      <a:pt x="179" y="179"/>
                    </a:lnTo>
                    <a:lnTo>
                      <a:pt x="202" y="134"/>
                    </a:lnTo>
                    <a:lnTo>
                      <a:pt x="202" y="89"/>
                    </a:lnTo>
                    <a:lnTo>
                      <a:pt x="179" y="67"/>
                    </a:lnTo>
                    <a:lnTo>
                      <a:pt x="134" y="22"/>
                    </a:lnTo>
                    <a:lnTo>
                      <a:pt x="90" y="0"/>
                    </a:lnTo>
                    <a:lnTo>
                      <a:pt x="45" y="0"/>
                    </a:lnTo>
                    <a:lnTo>
                      <a:pt x="0" y="22"/>
                    </a:lnTo>
                    <a:lnTo>
                      <a:pt x="0" y="22"/>
                    </a:lnTo>
                  </a:path>
                </a:pathLst>
              </a:custGeom>
              <a:gradFill rotWithShape="0">
                <a:gsLst>
                  <a:gs pos="0">
                    <a:srgbClr val="5F5F5F"/>
                  </a:gs>
                  <a:gs pos="100000">
                    <a:srgbClr val="FFFFFF"/>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0" name="Freeform 22"/>
              <p:cNvSpPr>
                <a:spLocks noChangeAspect="1"/>
              </p:cNvSpPr>
              <p:nvPr/>
            </p:nvSpPr>
            <p:spPr bwMode="auto">
              <a:xfrm>
                <a:off x="5218" y="2268"/>
                <a:ext cx="206" cy="206"/>
              </a:xfrm>
              <a:custGeom>
                <a:avLst/>
                <a:gdLst>
                  <a:gd name="T0" fmla="*/ 0 w 269"/>
                  <a:gd name="T1" fmla="*/ 23 h 270"/>
                  <a:gd name="T2" fmla="*/ 268 w 269"/>
                  <a:gd name="T3" fmla="*/ 269 h 270"/>
                  <a:gd name="T4" fmla="*/ 268 w 269"/>
                  <a:gd name="T5" fmla="*/ 224 h 270"/>
                  <a:gd name="T6" fmla="*/ 267 w 269"/>
                  <a:gd name="T7" fmla="*/ 222 h 270"/>
                  <a:gd name="T8" fmla="*/ 264 w 269"/>
                  <a:gd name="T9" fmla="*/ 219 h 270"/>
                  <a:gd name="T10" fmla="*/ 262 w 269"/>
                  <a:gd name="T11" fmla="*/ 216 h 270"/>
                  <a:gd name="T12" fmla="*/ 260 w 269"/>
                  <a:gd name="T13" fmla="*/ 212 h 270"/>
                  <a:gd name="T14" fmla="*/ 258 w 269"/>
                  <a:gd name="T15" fmla="*/ 210 h 270"/>
                  <a:gd name="T16" fmla="*/ 254 w 269"/>
                  <a:gd name="T17" fmla="*/ 208 h 270"/>
                  <a:gd name="T18" fmla="*/ 251 w 269"/>
                  <a:gd name="T19" fmla="*/ 206 h 270"/>
                  <a:gd name="T20" fmla="*/ 248 w 269"/>
                  <a:gd name="T21" fmla="*/ 203 h 270"/>
                  <a:gd name="T22" fmla="*/ 246 w 269"/>
                  <a:gd name="T23" fmla="*/ 202 h 270"/>
                  <a:gd name="T24" fmla="*/ 111 w 269"/>
                  <a:gd name="T25" fmla="*/ 157 h 270"/>
                  <a:gd name="T26" fmla="*/ 101 w 269"/>
                  <a:gd name="T27" fmla="*/ 156 h 270"/>
                  <a:gd name="T28" fmla="*/ 95 w 269"/>
                  <a:gd name="T29" fmla="*/ 150 h 270"/>
                  <a:gd name="T30" fmla="*/ 90 w 269"/>
                  <a:gd name="T31" fmla="*/ 144 h 270"/>
                  <a:gd name="T32" fmla="*/ 89 w 269"/>
                  <a:gd name="T33" fmla="*/ 135 h 270"/>
                  <a:gd name="T34" fmla="*/ 90 w 269"/>
                  <a:gd name="T35" fmla="*/ 128 h 270"/>
                  <a:gd name="T36" fmla="*/ 95 w 269"/>
                  <a:gd name="T37" fmla="*/ 120 h 270"/>
                  <a:gd name="T38" fmla="*/ 101 w 269"/>
                  <a:gd name="T39" fmla="*/ 115 h 270"/>
                  <a:gd name="T40" fmla="*/ 111 w 269"/>
                  <a:gd name="T41" fmla="*/ 112 h 270"/>
                  <a:gd name="T42" fmla="*/ 201 w 269"/>
                  <a:gd name="T43" fmla="*/ 90 h 270"/>
                  <a:gd name="T44" fmla="*/ 203 w 269"/>
                  <a:gd name="T45" fmla="*/ 89 h 270"/>
                  <a:gd name="T46" fmla="*/ 207 w 269"/>
                  <a:gd name="T47" fmla="*/ 89 h 270"/>
                  <a:gd name="T48" fmla="*/ 211 w 269"/>
                  <a:gd name="T49" fmla="*/ 89 h 270"/>
                  <a:gd name="T50" fmla="*/ 215 w 269"/>
                  <a:gd name="T51" fmla="*/ 85 h 270"/>
                  <a:gd name="T52" fmla="*/ 216 w 269"/>
                  <a:gd name="T53" fmla="*/ 82 h 270"/>
                  <a:gd name="T54" fmla="*/ 219 w 269"/>
                  <a:gd name="T55" fmla="*/ 79 h 270"/>
                  <a:gd name="T56" fmla="*/ 220 w 269"/>
                  <a:gd name="T57" fmla="*/ 75 h 270"/>
                  <a:gd name="T58" fmla="*/ 221 w 269"/>
                  <a:gd name="T59" fmla="*/ 71 h 270"/>
                  <a:gd name="T60" fmla="*/ 224 w 269"/>
                  <a:gd name="T61" fmla="*/ 67 h 270"/>
                  <a:gd name="T62" fmla="*/ 223 w 269"/>
                  <a:gd name="T63" fmla="*/ 44 h 270"/>
                  <a:gd name="T64" fmla="*/ 222 w 269"/>
                  <a:gd name="T65" fmla="*/ 41 h 270"/>
                  <a:gd name="T66" fmla="*/ 221 w 269"/>
                  <a:gd name="T67" fmla="*/ 37 h 270"/>
                  <a:gd name="T68" fmla="*/ 218 w 269"/>
                  <a:gd name="T69" fmla="*/ 33 h 270"/>
                  <a:gd name="T70" fmla="*/ 216 w 269"/>
                  <a:gd name="T71" fmla="*/ 30 h 270"/>
                  <a:gd name="T72" fmla="*/ 213 w 269"/>
                  <a:gd name="T73" fmla="*/ 28 h 270"/>
                  <a:gd name="T74" fmla="*/ 210 w 269"/>
                  <a:gd name="T75" fmla="*/ 25 h 270"/>
                  <a:gd name="T76" fmla="*/ 205 w 269"/>
                  <a:gd name="T77" fmla="*/ 24 h 270"/>
                  <a:gd name="T78" fmla="*/ 202 w 269"/>
                  <a:gd name="T79" fmla="*/ 23 h 270"/>
                  <a:gd name="T80" fmla="*/ 67 w 269"/>
                  <a:gd name="T81" fmla="*/ 0 h 270"/>
                  <a:gd name="T82" fmla="*/ 0 w 269"/>
                  <a:gd name="T83" fmla="*/ 1 h 2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69" h="270">
                    <a:moveTo>
                      <a:pt x="0" y="1"/>
                    </a:moveTo>
                    <a:lnTo>
                      <a:pt x="0" y="23"/>
                    </a:lnTo>
                    <a:lnTo>
                      <a:pt x="44" y="225"/>
                    </a:lnTo>
                    <a:lnTo>
                      <a:pt x="268" y="269"/>
                    </a:lnTo>
                    <a:lnTo>
                      <a:pt x="268" y="269"/>
                    </a:lnTo>
                    <a:lnTo>
                      <a:pt x="268" y="224"/>
                    </a:lnTo>
                    <a:lnTo>
                      <a:pt x="268" y="224"/>
                    </a:lnTo>
                    <a:lnTo>
                      <a:pt x="267" y="222"/>
                    </a:lnTo>
                    <a:lnTo>
                      <a:pt x="266" y="220"/>
                    </a:lnTo>
                    <a:lnTo>
                      <a:pt x="264" y="219"/>
                    </a:lnTo>
                    <a:lnTo>
                      <a:pt x="264" y="217"/>
                    </a:lnTo>
                    <a:lnTo>
                      <a:pt x="262" y="216"/>
                    </a:lnTo>
                    <a:lnTo>
                      <a:pt x="262" y="214"/>
                    </a:lnTo>
                    <a:lnTo>
                      <a:pt x="260" y="212"/>
                    </a:lnTo>
                    <a:lnTo>
                      <a:pt x="260" y="210"/>
                    </a:lnTo>
                    <a:lnTo>
                      <a:pt x="258" y="210"/>
                    </a:lnTo>
                    <a:lnTo>
                      <a:pt x="256" y="208"/>
                    </a:lnTo>
                    <a:lnTo>
                      <a:pt x="254" y="208"/>
                    </a:lnTo>
                    <a:lnTo>
                      <a:pt x="253" y="206"/>
                    </a:lnTo>
                    <a:lnTo>
                      <a:pt x="251" y="206"/>
                    </a:lnTo>
                    <a:lnTo>
                      <a:pt x="250" y="204"/>
                    </a:lnTo>
                    <a:lnTo>
                      <a:pt x="248" y="203"/>
                    </a:lnTo>
                    <a:lnTo>
                      <a:pt x="246" y="202"/>
                    </a:lnTo>
                    <a:lnTo>
                      <a:pt x="246" y="202"/>
                    </a:lnTo>
                    <a:lnTo>
                      <a:pt x="111" y="157"/>
                    </a:lnTo>
                    <a:lnTo>
                      <a:pt x="111" y="157"/>
                    </a:lnTo>
                    <a:lnTo>
                      <a:pt x="106" y="157"/>
                    </a:lnTo>
                    <a:lnTo>
                      <a:pt x="101" y="156"/>
                    </a:lnTo>
                    <a:lnTo>
                      <a:pt x="97" y="154"/>
                    </a:lnTo>
                    <a:lnTo>
                      <a:pt x="95" y="150"/>
                    </a:lnTo>
                    <a:lnTo>
                      <a:pt x="92" y="147"/>
                    </a:lnTo>
                    <a:lnTo>
                      <a:pt x="90" y="144"/>
                    </a:lnTo>
                    <a:lnTo>
                      <a:pt x="89" y="140"/>
                    </a:lnTo>
                    <a:lnTo>
                      <a:pt x="89" y="135"/>
                    </a:lnTo>
                    <a:lnTo>
                      <a:pt x="89" y="132"/>
                    </a:lnTo>
                    <a:lnTo>
                      <a:pt x="90" y="128"/>
                    </a:lnTo>
                    <a:lnTo>
                      <a:pt x="92" y="124"/>
                    </a:lnTo>
                    <a:lnTo>
                      <a:pt x="95" y="120"/>
                    </a:lnTo>
                    <a:lnTo>
                      <a:pt x="97" y="118"/>
                    </a:lnTo>
                    <a:lnTo>
                      <a:pt x="101" y="115"/>
                    </a:lnTo>
                    <a:lnTo>
                      <a:pt x="106" y="113"/>
                    </a:lnTo>
                    <a:lnTo>
                      <a:pt x="111" y="112"/>
                    </a:lnTo>
                    <a:lnTo>
                      <a:pt x="111" y="112"/>
                    </a:lnTo>
                    <a:lnTo>
                      <a:pt x="201" y="90"/>
                    </a:lnTo>
                    <a:lnTo>
                      <a:pt x="202" y="89"/>
                    </a:lnTo>
                    <a:lnTo>
                      <a:pt x="203" y="89"/>
                    </a:lnTo>
                    <a:lnTo>
                      <a:pt x="205" y="89"/>
                    </a:lnTo>
                    <a:lnTo>
                      <a:pt x="207" y="89"/>
                    </a:lnTo>
                    <a:lnTo>
                      <a:pt x="210" y="89"/>
                    </a:lnTo>
                    <a:lnTo>
                      <a:pt x="211" y="89"/>
                    </a:lnTo>
                    <a:lnTo>
                      <a:pt x="213" y="87"/>
                    </a:lnTo>
                    <a:lnTo>
                      <a:pt x="215" y="85"/>
                    </a:lnTo>
                    <a:lnTo>
                      <a:pt x="216" y="83"/>
                    </a:lnTo>
                    <a:lnTo>
                      <a:pt x="216" y="82"/>
                    </a:lnTo>
                    <a:lnTo>
                      <a:pt x="218" y="81"/>
                    </a:lnTo>
                    <a:lnTo>
                      <a:pt x="219" y="79"/>
                    </a:lnTo>
                    <a:lnTo>
                      <a:pt x="220" y="77"/>
                    </a:lnTo>
                    <a:lnTo>
                      <a:pt x="220" y="75"/>
                    </a:lnTo>
                    <a:lnTo>
                      <a:pt x="221" y="73"/>
                    </a:lnTo>
                    <a:lnTo>
                      <a:pt x="221" y="71"/>
                    </a:lnTo>
                    <a:lnTo>
                      <a:pt x="222" y="68"/>
                    </a:lnTo>
                    <a:lnTo>
                      <a:pt x="224" y="67"/>
                    </a:lnTo>
                    <a:lnTo>
                      <a:pt x="224" y="45"/>
                    </a:lnTo>
                    <a:lnTo>
                      <a:pt x="223" y="44"/>
                    </a:lnTo>
                    <a:lnTo>
                      <a:pt x="222" y="42"/>
                    </a:lnTo>
                    <a:lnTo>
                      <a:pt x="222" y="41"/>
                    </a:lnTo>
                    <a:lnTo>
                      <a:pt x="221" y="39"/>
                    </a:lnTo>
                    <a:lnTo>
                      <a:pt x="221" y="37"/>
                    </a:lnTo>
                    <a:lnTo>
                      <a:pt x="219" y="35"/>
                    </a:lnTo>
                    <a:lnTo>
                      <a:pt x="218" y="33"/>
                    </a:lnTo>
                    <a:lnTo>
                      <a:pt x="216" y="31"/>
                    </a:lnTo>
                    <a:lnTo>
                      <a:pt x="216" y="30"/>
                    </a:lnTo>
                    <a:lnTo>
                      <a:pt x="215" y="30"/>
                    </a:lnTo>
                    <a:lnTo>
                      <a:pt x="213" y="28"/>
                    </a:lnTo>
                    <a:lnTo>
                      <a:pt x="211" y="27"/>
                    </a:lnTo>
                    <a:lnTo>
                      <a:pt x="210" y="25"/>
                    </a:lnTo>
                    <a:lnTo>
                      <a:pt x="207" y="25"/>
                    </a:lnTo>
                    <a:lnTo>
                      <a:pt x="205" y="24"/>
                    </a:lnTo>
                    <a:lnTo>
                      <a:pt x="203" y="24"/>
                    </a:lnTo>
                    <a:lnTo>
                      <a:pt x="202" y="23"/>
                    </a:lnTo>
                    <a:lnTo>
                      <a:pt x="201" y="23"/>
                    </a:lnTo>
                    <a:lnTo>
                      <a:pt x="67" y="0"/>
                    </a:lnTo>
                    <a:lnTo>
                      <a:pt x="0" y="0"/>
                    </a:lnTo>
                    <a:lnTo>
                      <a:pt x="0" y="1"/>
                    </a:lnTo>
                    <a:lnTo>
                      <a:pt x="0" y="1"/>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1" name="Freeform 23"/>
              <p:cNvSpPr>
                <a:spLocks noChangeAspect="1"/>
              </p:cNvSpPr>
              <p:nvPr/>
            </p:nvSpPr>
            <p:spPr bwMode="auto">
              <a:xfrm>
                <a:off x="4137" y="2251"/>
                <a:ext cx="69" cy="35"/>
              </a:xfrm>
              <a:custGeom>
                <a:avLst/>
                <a:gdLst>
                  <a:gd name="T0" fmla="*/ 90 w 91"/>
                  <a:gd name="T1" fmla="*/ 45 h 46"/>
                  <a:gd name="T2" fmla="*/ 0 w 91"/>
                  <a:gd name="T3" fmla="*/ 45 h 46"/>
                  <a:gd name="T4" fmla="*/ 0 w 91"/>
                  <a:gd name="T5" fmla="*/ 22 h 46"/>
                  <a:gd name="T6" fmla="*/ 22 w 91"/>
                  <a:gd name="T7" fmla="*/ 0 h 46"/>
                  <a:gd name="T8" fmla="*/ 90 w 91"/>
                  <a:gd name="T9" fmla="*/ 0 h 46"/>
                  <a:gd name="T10" fmla="*/ 90 w 91"/>
                  <a:gd name="T11" fmla="*/ 45 h 46"/>
                  <a:gd name="T12" fmla="*/ 90 w 91"/>
                  <a:gd name="T13" fmla="*/ 45 h 46"/>
                </a:gdLst>
                <a:ahLst/>
                <a:cxnLst>
                  <a:cxn ang="0">
                    <a:pos x="T0" y="T1"/>
                  </a:cxn>
                  <a:cxn ang="0">
                    <a:pos x="T2" y="T3"/>
                  </a:cxn>
                  <a:cxn ang="0">
                    <a:pos x="T4" y="T5"/>
                  </a:cxn>
                  <a:cxn ang="0">
                    <a:pos x="T6" y="T7"/>
                  </a:cxn>
                  <a:cxn ang="0">
                    <a:pos x="T8" y="T9"/>
                  </a:cxn>
                  <a:cxn ang="0">
                    <a:pos x="T10" y="T11"/>
                  </a:cxn>
                  <a:cxn ang="0">
                    <a:pos x="T12" y="T13"/>
                  </a:cxn>
                </a:cxnLst>
                <a:rect l="0" t="0" r="r" b="b"/>
                <a:pathLst>
                  <a:path w="91" h="46">
                    <a:moveTo>
                      <a:pt x="90" y="45"/>
                    </a:moveTo>
                    <a:lnTo>
                      <a:pt x="0" y="45"/>
                    </a:lnTo>
                    <a:lnTo>
                      <a:pt x="0" y="22"/>
                    </a:lnTo>
                    <a:lnTo>
                      <a:pt x="22" y="0"/>
                    </a:lnTo>
                    <a:lnTo>
                      <a:pt x="90" y="0"/>
                    </a:lnTo>
                    <a:lnTo>
                      <a:pt x="90" y="45"/>
                    </a:lnTo>
                    <a:lnTo>
                      <a:pt x="9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2" name="Freeform 24"/>
              <p:cNvSpPr>
                <a:spLocks noChangeAspect="1"/>
              </p:cNvSpPr>
              <p:nvPr/>
            </p:nvSpPr>
            <p:spPr bwMode="auto">
              <a:xfrm>
                <a:off x="5098" y="2251"/>
                <a:ext cx="121" cy="52"/>
              </a:xfrm>
              <a:custGeom>
                <a:avLst/>
                <a:gdLst>
                  <a:gd name="T0" fmla="*/ 0 w 158"/>
                  <a:gd name="T1" fmla="*/ 22 h 68"/>
                  <a:gd name="T2" fmla="*/ 22 w 158"/>
                  <a:gd name="T3" fmla="*/ 0 h 68"/>
                  <a:gd name="T4" fmla="*/ 134 w 158"/>
                  <a:gd name="T5" fmla="*/ 0 h 68"/>
                  <a:gd name="T6" fmla="*/ 157 w 158"/>
                  <a:gd name="T7" fmla="*/ 22 h 68"/>
                  <a:gd name="T8" fmla="*/ 157 w 158"/>
                  <a:gd name="T9" fmla="*/ 67 h 68"/>
                  <a:gd name="T10" fmla="*/ 0 w 158"/>
                  <a:gd name="T11" fmla="*/ 67 h 68"/>
                  <a:gd name="T12" fmla="*/ 0 w 158"/>
                  <a:gd name="T13" fmla="*/ 22 h 68"/>
                  <a:gd name="T14" fmla="*/ 0 w 158"/>
                  <a:gd name="T15" fmla="*/ 22 h 6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8" h="68">
                    <a:moveTo>
                      <a:pt x="0" y="22"/>
                    </a:moveTo>
                    <a:lnTo>
                      <a:pt x="22" y="0"/>
                    </a:lnTo>
                    <a:lnTo>
                      <a:pt x="134" y="0"/>
                    </a:lnTo>
                    <a:lnTo>
                      <a:pt x="157" y="22"/>
                    </a:lnTo>
                    <a:lnTo>
                      <a:pt x="157" y="67"/>
                    </a:lnTo>
                    <a:lnTo>
                      <a:pt x="0" y="67"/>
                    </a:lnTo>
                    <a:lnTo>
                      <a:pt x="0" y="22"/>
                    </a:lnTo>
                    <a:lnTo>
                      <a:pt x="0" y="22"/>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3" name="Freeform 25"/>
              <p:cNvSpPr>
                <a:spLocks noChangeAspect="1"/>
              </p:cNvSpPr>
              <p:nvPr/>
            </p:nvSpPr>
            <p:spPr bwMode="auto">
              <a:xfrm>
                <a:off x="5080" y="2268"/>
                <a:ext cx="139" cy="52"/>
              </a:xfrm>
              <a:custGeom>
                <a:avLst/>
                <a:gdLst>
                  <a:gd name="T0" fmla="*/ 0 w 181"/>
                  <a:gd name="T1" fmla="*/ 0 h 68"/>
                  <a:gd name="T2" fmla="*/ 23 w 181"/>
                  <a:gd name="T3" fmla="*/ 0 h 68"/>
                  <a:gd name="T4" fmla="*/ 23 w 181"/>
                  <a:gd name="T5" fmla="*/ 45 h 68"/>
                  <a:gd name="T6" fmla="*/ 180 w 181"/>
                  <a:gd name="T7" fmla="*/ 45 h 68"/>
                  <a:gd name="T8" fmla="*/ 180 w 181"/>
                  <a:gd name="T9" fmla="*/ 67 h 68"/>
                  <a:gd name="T10" fmla="*/ 0 w 181"/>
                  <a:gd name="T11" fmla="*/ 67 h 68"/>
                  <a:gd name="T12" fmla="*/ 0 w 181"/>
                  <a:gd name="T13" fmla="*/ 0 h 68"/>
                  <a:gd name="T14" fmla="*/ 0 w 181"/>
                  <a:gd name="T15" fmla="*/ 0 h 6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1" h="68">
                    <a:moveTo>
                      <a:pt x="0" y="0"/>
                    </a:moveTo>
                    <a:lnTo>
                      <a:pt x="23" y="0"/>
                    </a:lnTo>
                    <a:lnTo>
                      <a:pt x="23" y="45"/>
                    </a:lnTo>
                    <a:lnTo>
                      <a:pt x="180" y="45"/>
                    </a:lnTo>
                    <a:lnTo>
                      <a:pt x="180" y="67"/>
                    </a:lnTo>
                    <a:lnTo>
                      <a:pt x="0" y="67"/>
                    </a:lnTo>
                    <a:lnTo>
                      <a:pt x="0" y="0"/>
                    </a:lnTo>
                    <a:lnTo>
                      <a:pt x="0" y="0"/>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4" name="Freeform 26"/>
              <p:cNvSpPr>
                <a:spLocks noChangeAspect="1"/>
              </p:cNvSpPr>
              <p:nvPr/>
            </p:nvSpPr>
            <p:spPr bwMode="auto">
              <a:xfrm>
                <a:off x="4068" y="2268"/>
                <a:ext cx="1339" cy="206"/>
              </a:xfrm>
              <a:custGeom>
                <a:avLst/>
                <a:gdLst>
                  <a:gd name="T0" fmla="*/ 228 w 1749"/>
                  <a:gd name="T1" fmla="*/ 100 h 270"/>
                  <a:gd name="T2" fmla="*/ 235 w 1749"/>
                  <a:gd name="T3" fmla="*/ 117 h 270"/>
                  <a:gd name="T4" fmla="*/ 239 w 1749"/>
                  <a:gd name="T5" fmla="*/ 135 h 270"/>
                  <a:gd name="T6" fmla="*/ 236 w 1749"/>
                  <a:gd name="T7" fmla="*/ 153 h 270"/>
                  <a:gd name="T8" fmla="*/ 229 w 1749"/>
                  <a:gd name="T9" fmla="*/ 168 h 270"/>
                  <a:gd name="T10" fmla="*/ 219 w 1749"/>
                  <a:gd name="T11" fmla="*/ 182 h 270"/>
                  <a:gd name="T12" fmla="*/ 204 w 1749"/>
                  <a:gd name="T13" fmla="*/ 193 h 270"/>
                  <a:gd name="T14" fmla="*/ 188 w 1749"/>
                  <a:gd name="T15" fmla="*/ 200 h 270"/>
                  <a:gd name="T16" fmla="*/ 180 w 1749"/>
                  <a:gd name="T17" fmla="*/ 202 h 270"/>
                  <a:gd name="T18" fmla="*/ 0 w 1749"/>
                  <a:gd name="T19" fmla="*/ 269 h 270"/>
                  <a:gd name="T20" fmla="*/ 1748 w 1749"/>
                  <a:gd name="T21" fmla="*/ 269 h 270"/>
                  <a:gd name="T22" fmla="*/ 1748 w 1749"/>
                  <a:gd name="T23" fmla="*/ 224 h 270"/>
                  <a:gd name="T24" fmla="*/ 1591 w 1749"/>
                  <a:gd name="T25" fmla="*/ 179 h 270"/>
                  <a:gd name="T26" fmla="*/ 1575 w 1749"/>
                  <a:gd name="T27" fmla="*/ 173 h 270"/>
                  <a:gd name="T28" fmla="*/ 1564 w 1749"/>
                  <a:gd name="T29" fmla="*/ 162 h 270"/>
                  <a:gd name="T30" fmla="*/ 1558 w 1749"/>
                  <a:gd name="T31" fmla="*/ 149 h 270"/>
                  <a:gd name="T32" fmla="*/ 1557 w 1749"/>
                  <a:gd name="T33" fmla="*/ 135 h 270"/>
                  <a:gd name="T34" fmla="*/ 1558 w 1749"/>
                  <a:gd name="T35" fmla="*/ 121 h 270"/>
                  <a:gd name="T36" fmla="*/ 1564 w 1749"/>
                  <a:gd name="T37" fmla="*/ 107 h 270"/>
                  <a:gd name="T38" fmla="*/ 1575 w 1749"/>
                  <a:gd name="T39" fmla="*/ 97 h 270"/>
                  <a:gd name="T40" fmla="*/ 1591 w 1749"/>
                  <a:gd name="T41" fmla="*/ 90 h 270"/>
                  <a:gd name="T42" fmla="*/ 1703 w 1749"/>
                  <a:gd name="T43" fmla="*/ 67 h 270"/>
                  <a:gd name="T44" fmla="*/ 1569 w 1749"/>
                  <a:gd name="T45" fmla="*/ 23 h 270"/>
                  <a:gd name="T46" fmla="*/ 1502 w 1749"/>
                  <a:gd name="T47" fmla="*/ 67 h 270"/>
                  <a:gd name="T48" fmla="*/ 1322 w 1749"/>
                  <a:gd name="T49" fmla="*/ 0 h 270"/>
                  <a:gd name="T50" fmla="*/ 1232 w 1749"/>
                  <a:gd name="T51" fmla="*/ 0 h 270"/>
                  <a:gd name="T52" fmla="*/ 1200 w 1749"/>
                  <a:gd name="T53" fmla="*/ 27 h 270"/>
                  <a:gd name="T54" fmla="*/ 1167 w 1749"/>
                  <a:gd name="T55" fmla="*/ 51 h 270"/>
                  <a:gd name="T56" fmla="*/ 1132 w 1749"/>
                  <a:gd name="T57" fmla="*/ 73 h 270"/>
                  <a:gd name="T58" fmla="*/ 1096 w 1749"/>
                  <a:gd name="T59" fmla="*/ 91 h 270"/>
                  <a:gd name="T60" fmla="*/ 1058 w 1749"/>
                  <a:gd name="T61" fmla="*/ 107 h 270"/>
                  <a:gd name="T62" fmla="*/ 1020 w 1749"/>
                  <a:gd name="T63" fmla="*/ 120 h 270"/>
                  <a:gd name="T64" fmla="*/ 980 w 1749"/>
                  <a:gd name="T65" fmla="*/ 128 h 270"/>
                  <a:gd name="T66" fmla="*/ 941 w 1749"/>
                  <a:gd name="T67" fmla="*/ 134 h 270"/>
                  <a:gd name="T68" fmla="*/ 471 w 1749"/>
                  <a:gd name="T69" fmla="*/ 179 h 270"/>
                  <a:gd name="T70" fmla="*/ 461 w 1749"/>
                  <a:gd name="T71" fmla="*/ 181 h 270"/>
                  <a:gd name="T72" fmla="*/ 442 w 1749"/>
                  <a:gd name="T73" fmla="*/ 182 h 270"/>
                  <a:gd name="T74" fmla="*/ 424 w 1749"/>
                  <a:gd name="T75" fmla="*/ 180 h 270"/>
                  <a:gd name="T76" fmla="*/ 406 w 1749"/>
                  <a:gd name="T77" fmla="*/ 176 h 270"/>
                  <a:gd name="T78" fmla="*/ 388 w 1749"/>
                  <a:gd name="T79" fmla="*/ 170 h 270"/>
                  <a:gd name="T80" fmla="*/ 372 w 1749"/>
                  <a:gd name="T81" fmla="*/ 163 h 270"/>
                  <a:gd name="T82" fmla="*/ 357 w 1749"/>
                  <a:gd name="T83" fmla="*/ 153 h 270"/>
                  <a:gd name="T84" fmla="*/ 342 w 1749"/>
                  <a:gd name="T85" fmla="*/ 142 h 270"/>
                  <a:gd name="T86" fmla="*/ 336 w 1749"/>
                  <a:gd name="T87" fmla="*/ 135 h 270"/>
                  <a:gd name="T88" fmla="*/ 225 w 1749"/>
                  <a:gd name="T89" fmla="*/ 23 h 270"/>
                  <a:gd name="T90" fmla="*/ 180 w 1749"/>
                  <a:gd name="T91" fmla="*/ 0 h 270"/>
                  <a:gd name="T92" fmla="*/ 68 w 1749"/>
                  <a:gd name="T93" fmla="*/ 23 h 270"/>
                  <a:gd name="T94" fmla="*/ 68 w 1749"/>
                  <a:gd name="T95" fmla="*/ 45 h 270"/>
                  <a:gd name="T96" fmla="*/ 135 w 1749"/>
                  <a:gd name="T97" fmla="*/ 45 h 270"/>
                  <a:gd name="T98" fmla="*/ 144 w 1749"/>
                  <a:gd name="T99" fmla="*/ 45 h 270"/>
                  <a:gd name="T100" fmla="*/ 153 w 1749"/>
                  <a:gd name="T101" fmla="*/ 46 h 270"/>
                  <a:gd name="T102" fmla="*/ 161 w 1749"/>
                  <a:gd name="T103" fmla="*/ 48 h 270"/>
                  <a:gd name="T104" fmla="*/ 171 w 1749"/>
                  <a:gd name="T105" fmla="*/ 50 h 270"/>
                  <a:gd name="T106" fmla="*/ 178 w 1749"/>
                  <a:gd name="T107" fmla="*/ 53 h 270"/>
                  <a:gd name="T108" fmla="*/ 186 w 1749"/>
                  <a:gd name="T109" fmla="*/ 57 h 270"/>
                  <a:gd name="T110" fmla="*/ 194 w 1749"/>
                  <a:gd name="T111" fmla="*/ 63 h 270"/>
                  <a:gd name="T112" fmla="*/ 201 w 1749"/>
                  <a:gd name="T113" fmla="*/ 68 h 270"/>
                  <a:gd name="T114" fmla="*/ 225 w 1749"/>
                  <a:gd name="T115" fmla="*/ 90 h 270"/>
                  <a:gd name="T116" fmla="*/ 223 w 1749"/>
                  <a:gd name="T117" fmla="*/ 91 h 2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749" h="270">
                    <a:moveTo>
                      <a:pt x="223" y="91"/>
                    </a:moveTo>
                    <a:lnTo>
                      <a:pt x="228" y="100"/>
                    </a:lnTo>
                    <a:lnTo>
                      <a:pt x="233" y="108"/>
                    </a:lnTo>
                    <a:lnTo>
                      <a:pt x="235" y="117"/>
                    </a:lnTo>
                    <a:lnTo>
                      <a:pt x="239" y="125"/>
                    </a:lnTo>
                    <a:lnTo>
                      <a:pt x="239" y="135"/>
                    </a:lnTo>
                    <a:lnTo>
                      <a:pt x="238" y="144"/>
                    </a:lnTo>
                    <a:lnTo>
                      <a:pt x="236" y="153"/>
                    </a:lnTo>
                    <a:lnTo>
                      <a:pt x="234" y="160"/>
                    </a:lnTo>
                    <a:lnTo>
                      <a:pt x="229" y="168"/>
                    </a:lnTo>
                    <a:lnTo>
                      <a:pt x="225" y="176"/>
                    </a:lnTo>
                    <a:lnTo>
                      <a:pt x="219" y="182"/>
                    </a:lnTo>
                    <a:lnTo>
                      <a:pt x="213" y="188"/>
                    </a:lnTo>
                    <a:lnTo>
                      <a:pt x="204" y="193"/>
                    </a:lnTo>
                    <a:lnTo>
                      <a:pt x="197" y="197"/>
                    </a:lnTo>
                    <a:lnTo>
                      <a:pt x="188" y="200"/>
                    </a:lnTo>
                    <a:lnTo>
                      <a:pt x="179" y="201"/>
                    </a:lnTo>
                    <a:lnTo>
                      <a:pt x="180" y="202"/>
                    </a:lnTo>
                    <a:lnTo>
                      <a:pt x="0" y="224"/>
                    </a:lnTo>
                    <a:lnTo>
                      <a:pt x="0" y="269"/>
                    </a:lnTo>
                    <a:lnTo>
                      <a:pt x="0" y="269"/>
                    </a:lnTo>
                    <a:lnTo>
                      <a:pt x="1748" y="269"/>
                    </a:lnTo>
                    <a:lnTo>
                      <a:pt x="1748" y="269"/>
                    </a:lnTo>
                    <a:lnTo>
                      <a:pt x="1748" y="224"/>
                    </a:lnTo>
                    <a:lnTo>
                      <a:pt x="1591" y="179"/>
                    </a:lnTo>
                    <a:lnTo>
                      <a:pt x="1591" y="179"/>
                    </a:lnTo>
                    <a:lnTo>
                      <a:pt x="1582" y="177"/>
                    </a:lnTo>
                    <a:lnTo>
                      <a:pt x="1575" y="173"/>
                    </a:lnTo>
                    <a:lnTo>
                      <a:pt x="1569" y="168"/>
                    </a:lnTo>
                    <a:lnTo>
                      <a:pt x="1564" y="162"/>
                    </a:lnTo>
                    <a:lnTo>
                      <a:pt x="1560" y="156"/>
                    </a:lnTo>
                    <a:lnTo>
                      <a:pt x="1558" y="149"/>
                    </a:lnTo>
                    <a:lnTo>
                      <a:pt x="1557" y="142"/>
                    </a:lnTo>
                    <a:lnTo>
                      <a:pt x="1557" y="135"/>
                    </a:lnTo>
                    <a:lnTo>
                      <a:pt x="1557" y="128"/>
                    </a:lnTo>
                    <a:lnTo>
                      <a:pt x="1558" y="121"/>
                    </a:lnTo>
                    <a:lnTo>
                      <a:pt x="1560" y="115"/>
                    </a:lnTo>
                    <a:lnTo>
                      <a:pt x="1564" y="107"/>
                    </a:lnTo>
                    <a:lnTo>
                      <a:pt x="1569" y="102"/>
                    </a:lnTo>
                    <a:lnTo>
                      <a:pt x="1575" y="97"/>
                    </a:lnTo>
                    <a:lnTo>
                      <a:pt x="1582" y="93"/>
                    </a:lnTo>
                    <a:lnTo>
                      <a:pt x="1591" y="90"/>
                    </a:lnTo>
                    <a:lnTo>
                      <a:pt x="1591" y="90"/>
                    </a:lnTo>
                    <a:lnTo>
                      <a:pt x="1703" y="67"/>
                    </a:lnTo>
                    <a:lnTo>
                      <a:pt x="1703" y="45"/>
                    </a:lnTo>
                    <a:lnTo>
                      <a:pt x="1569" y="23"/>
                    </a:lnTo>
                    <a:lnTo>
                      <a:pt x="1502" y="23"/>
                    </a:lnTo>
                    <a:lnTo>
                      <a:pt x="1502" y="67"/>
                    </a:lnTo>
                    <a:lnTo>
                      <a:pt x="1322" y="67"/>
                    </a:lnTo>
                    <a:lnTo>
                      <a:pt x="1322" y="0"/>
                    </a:lnTo>
                    <a:lnTo>
                      <a:pt x="1233" y="0"/>
                    </a:lnTo>
                    <a:lnTo>
                      <a:pt x="1232" y="0"/>
                    </a:lnTo>
                    <a:lnTo>
                      <a:pt x="1216" y="14"/>
                    </a:lnTo>
                    <a:lnTo>
                      <a:pt x="1200" y="27"/>
                    </a:lnTo>
                    <a:lnTo>
                      <a:pt x="1184" y="40"/>
                    </a:lnTo>
                    <a:lnTo>
                      <a:pt x="1167" y="51"/>
                    </a:lnTo>
                    <a:lnTo>
                      <a:pt x="1149" y="63"/>
                    </a:lnTo>
                    <a:lnTo>
                      <a:pt x="1132" y="73"/>
                    </a:lnTo>
                    <a:lnTo>
                      <a:pt x="1114" y="82"/>
                    </a:lnTo>
                    <a:lnTo>
                      <a:pt x="1096" y="91"/>
                    </a:lnTo>
                    <a:lnTo>
                      <a:pt x="1077" y="100"/>
                    </a:lnTo>
                    <a:lnTo>
                      <a:pt x="1058" y="107"/>
                    </a:lnTo>
                    <a:lnTo>
                      <a:pt x="1038" y="114"/>
                    </a:lnTo>
                    <a:lnTo>
                      <a:pt x="1020" y="120"/>
                    </a:lnTo>
                    <a:lnTo>
                      <a:pt x="1000" y="125"/>
                    </a:lnTo>
                    <a:lnTo>
                      <a:pt x="980" y="128"/>
                    </a:lnTo>
                    <a:lnTo>
                      <a:pt x="960" y="132"/>
                    </a:lnTo>
                    <a:lnTo>
                      <a:pt x="941" y="134"/>
                    </a:lnTo>
                    <a:lnTo>
                      <a:pt x="942" y="135"/>
                    </a:lnTo>
                    <a:lnTo>
                      <a:pt x="471" y="179"/>
                    </a:lnTo>
                    <a:lnTo>
                      <a:pt x="471" y="179"/>
                    </a:lnTo>
                    <a:lnTo>
                      <a:pt x="461" y="181"/>
                    </a:lnTo>
                    <a:lnTo>
                      <a:pt x="452" y="182"/>
                    </a:lnTo>
                    <a:lnTo>
                      <a:pt x="442" y="182"/>
                    </a:lnTo>
                    <a:lnTo>
                      <a:pt x="433" y="181"/>
                    </a:lnTo>
                    <a:lnTo>
                      <a:pt x="424" y="180"/>
                    </a:lnTo>
                    <a:lnTo>
                      <a:pt x="415" y="178"/>
                    </a:lnTo>
                    <a:lnTo>
                      <a:pt x="406" y="176"/>
                    </a:lnTo>
                    <a:lnTo>
                      <a:pt x="398" y="173"/>
                    </a:lnTo>
                    <a:lnTo>
                      <a:pt x="388" y="170"/>
                    </a:lnTo>
                    <a:lnTo>
                      <a:pt x="380" y="167"/>
                    </a:lnTo>
                    <a:lnTo>
                      <a:pt x="372" y="163"/>
                    </a:lnTo>
                    <a:lnTo>
                      <a:pt x="364" y="158"/>
                    </a:lnTo>
                    <a:lnTo>
                      <a:pt x="357" y="153"/>
                    </a:lnTo>
                    <a:lnTo>
                      <a:pt x="349" y="148"/>
                    </a:lnTo>
                    <a:lnTo>
                      <a:pt x="342" y="142"/>
                    </a:lnTo>
                    <a:lnTo>
                      <a:pt x="336" y="135"/>
                    </a:lnTo>
                    <a:lnTo>
                      <a:pt x="336" y="135"/>
                    </a:lnTo>
                    <a:lnTo>
                      <a:pt x="225" y="23"/>
                    </a:lnTo>
                    <a:lnTo>
                      <a:pt x="225" y="23"/>
                    </a:lnTo>
                    <a:lnTo>
                      <a:pt x="225" y="0"/>
                    </a:lnTo>
                    <a:lnTo>
                      <a:pt x="180" y="0"/>
                    </a:lnTo>
                    <a:lnTo>
                      <a:pt x="180" y="23"/>
                    </a:lnTo>
                    <a:lnTo>
                      <a:pt x="68" y="23"/>
                    </a:lnTo>
                    <a:lnTo>
                      <a:pt x="68" y="23"/>
                    </a:lnTo>
                    <a:lnTo>
                      <a:pt x="68" y="45"/>
                    </a:lnTo>
                    <a:lnTo>
                      <a:pt x="135" y="45"/>
                    </a:lnTo>
                    <a:lnTo>
                      <a:pt x="135" y="45"/>
                    </a:lnTo>
                    <a:lnTo>
                      <a:pt x="139" y="45"/>
                    </a:lnTo>
                    <a:lnTo>
                      <a:pt x="144" y="45"/>
                    </a:lnTo>
                    <a:lnTo>
                      <a:pt x="148" y="46"/>
                    </a:lnTo>
                    <a:lnTo>
                      <a:pt x="153" y="46"/>
                    </a:lnTo>
                    <a:lnTo>
                      <a:pt x="157" y="48"/>
                    </a:lnTo>
                    <a:lnTo>
                      <a:pt x="161" y="48"/>
                    </a:lnTo>
                    <a:lnTo>
                      <a:pt x="165" y="50"/>
                    </a:lnTo>
                    <a:lnTo>
                      <a:pt x="171" y="50"/>
                    </a:lnTo>
                    <a:lnTo>
                      <a:pt x="174" y="52"/>
                    </a:lnTo>
                    <a:lnTo>
                      <a:pt x="178" y="53"/>
                    </a:lnTo>
                    <a:lnTo>
                      <a:pt x="182" y="55"/>
                    </a:lnTo>
                    <a:lnTo>
                      <a:pt x="186" y="57"/>
                    </a:lnTo>
                    <a:lnTo>
                      <a:pt x="190" y="61"/>
                    </a:lnTo>
                    <a:lnTo>
                      <a:pt x="194" y="63"/>
                    </a:lnTo>
                    <a:lnTo>
                      <a:pt x="197" y="66"/>
                    </a:lnTo>
                    <a:lnTo>
                      <a:pt x="201" y="68"/>
                    </a:lnTo>
                    <a:lnTo>
                      <a:pt x="202" y="67"/>
                    </a:lnTo>
                    <a:lnTo>
                      <a:pt x="225" y="90"/>
                    </a:lnTo>
                    <a:lnTo>
                      <a:pt x="223" y="91"/>
                    </a:lnTo>
                    <a:lnTo>
                      <a:pt x="223" y="91"/>
                    </a:lnTo>
                  </a:path>
                </a:pathLst>
              </a:custGeom>
              <a:solidFill>
                <a:srgbClr val="E1E1E1"/>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5" name="Freeform 27"/>
              <p:cNvSpPr>
                <a:spLocks noChangeAspect="1"/>
              </p:cNvSpPr>
              <p:nvPr/>
            </p:nvSpPr>
            <p:spPr bwMode="auto">
              <a:xfrm>
                <a:off x="5218" y="2622"/>
                <a:ext cx="172" cy="121"/>
              </a:xfrm>
              <a:custGeom>
                <a:avLst/>
                <a:gdLst>
                  <a:gd name="T0" fmla="*/ 224 w 225"/>
                  <a:gd name="T1" fmla="*/ 137 h 157"/>
                  <a:gd name="T2" fmla="*/ 224 w 225"/>
                  <a:gd name="T3" fmla="*/ 0 h 157"/>
                  <a:gd name="T4" fmla="*/ 67 w 225"/>
                  <a:gd name="T5" fmla="*/ 20 h 157"/>
                  <a:gd name="T6" fmla="*/ 0 w 225"/>
                  <a:gd name="T7" fmla="*/ 40 h 157"/>
                  <a:gd name="T8" fmla="*/ 22 w 225"/>
                  <a:gd name="T9" fmla="*/ 98 h 157"/>
                  <a:gd name="T10" fmla="*/ 22 w 225"/>
                  <a:gd name="T11" fmla="*/ 156 h 157"/>
                  <a:gd name="T12" fmla="*/ 89 w 225"/>
                  <a:gd name="T13" fmla="*/ 156 h 157"/>
                  <a:gd name="T14" fmla="*/ 156 w 225"/>
                  <a:gd name="T15" fmla="*/ 156 h 157"/>
                  <a:gd name="T16" fmla="*/ 224 w 225"/>
                  <a:gd name="T17" fmla="*/ 137 h 157"/>
                  <a:gd name="T18" fmla="*/ 224 w 225"/>
                  <a:gd name="T19" fmla="*/ 137 h 1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5" h="157">
                    <a:moveTo>
                      <a:pt x="224" y="137"/>
                    </a:moveTo>
                    <a:lnTo>
                      <a:pt x="224" y="0"/>
                    </a:lnTo>
                    <a:lnTo>
                      <a:pt x="67" y="20"/>
                    </a:lnTo>
                    <a:lnTo>
                      <a:pt x="0" y="40"/>
                    </a:lnTo>
                    <a:lnTo>
                      <a:pt x="22" y="98"/>
                    </a:lnTo>
                    <a:lnTo>
                      <a:pt x="22" y="156"/>
                    </a:lnTo>
                    <a:lnTo>
                      <a:pt x="89" y="156"/>
                    </a:lnTo>
                    <a:lnTo>
                      <a:pt x="156" y="156"/>
                    </a:lnTo>
                    <a:lnTo>
                      <a:pt x="224" y="137"/>
                    </a:lnTo>
                    <a:lnTo>
                      <a:pt x="224" y="137"/>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6" name="Freeform 28"/>
              <p:cNvSpPr>
                <a:spLocks noChangeAspect="1"/>
              </p:cNvSpPr>
              <p:nvPr/>
            </p:nvSpPr>
            <p:spPr bwMode="auto">
              <a:xfrm>
                <a:off x="4119" y="2587"/>
                <a:ext cx="156" cy="173"/>
              </a:xfrm>
              <a:custGeom>
                <a:avLst/>
                <a:gdLst>
                  <a:gd name="T0" fmla="*/ 0 w 203"/>
                  <a:gd name="T1" fmla="*/ 202 h 225"/>
                  <a:gd name="T2" fmla="*/ 0 w 203"/>
                  <a:gd name="T3" fmla="*/ 0 h 225"/>
                  <a:gd name="T4" fmla="*/ 157 w 203"/>
                  <a:gd name="T5" fmla="*/ 23 h 225"/>
                  <a:gd name="T6" fmla="*/ 179 w 203"/>
                  <a:gd name="T7" fmla="*/ 45 h 225"/>
                  <a:gd name="T8" fmla="*/ 202 w 203"/>
                  <a:gd name="T9" fmla="*/ 90 h 225"/>
                  <a:gd name="T10" fmla="*/ 202 w 203"/>
                  <a:gd name="T11" fmla="*/ 135 h 225"/>
                  <a:gd name="T12" fmla="*/ 179 w 203"/>
                  <a:gd name="T13" fmla="*/ 157 h 225"/>
                  <a:gd name="T14" fmla="*/ 134 w 203"/>
                  <a:gd name="T15" fmla="*/ 202 h 225"/>
                  <a:gd name="T16" fmla="*/ 90 w 203"/>
                  <a:gd name="T17" fmla="*/ 224 h 225"/>
                  <a:gd name="T18" fmla="*/ 45 w 203"/>
                  <a:gd name="T19" fmla="*/ 224 h 225"/>
                  <a:gd name="T20" fmla="*/ 0 w 203"/>
                  <a:gd name="T21" fmla="*/ 202 h 225"/>
                  <a:gd name="T22" fmla="*/ 0 w 203"/>
                  <a:gd name="T23" fmla="*/ 202 h 2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03" h="225">
                    <a:moveTo>
                      <a:pt x="0" y="202"/>
                    </a:moveTo>
                    <a:lnTo>
                      <a:pt x="0" y="0"/>
                    </a:lnTo>
                    <a:lnTo>
                      <a:pt x="157" y="23"/>
                    </a:lnTo>
                    <a:lnTo>
                      <a:pt x="179" y="45"/>
                    </a:lnTo>
                    <a:lnTo>
                      <a:pt x="202" y="90"/>
                    </a:lnTo>
                    <a:lnTo>
                      <a:pt x="202" y="135"/>
                    </a:lnTo>
                    <a:lnTo>
                      <a:pt x="179" y="157"/>
                    </a:lnTo>
                    <a:lnTo>
                      <a:pt x="134" y="202"/>
                    </a:lnTo>
                    <a:lnTo>
                      <a:pt x="90" y="224"/>
                    </a:lnTo>
                    <a:lnTo>
                      <a:pt x="45" y="224"/>
                    </a:lnTo>
                    <a:lnTo>
                      <a:pt x="0" y="202"/>
                    </a:lnTo>
                    <a:lnTo>
                      <a:pt x="0" y="202"/>
                    </a:lnTo>
                  </a:path>
                </a:pathLst>
              </a:custGeom>
              <a:gradFill rotWithShape="0">
                <a:gsLst>
                  <a:gs pos="0">
                    <a:srgbClr val="5F5F5F"/>
                  </a:gs>
                  <a:gs pos="100000">
                    <a:srgbClr val="FFFFFF"/>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7" name="Freeform 29"/>
              <p:cNvSpPr>
                <a:spLocks noChangeAspect="1"/>
              </p:cNvSpPr>
              <p:nvPr/>
            </p:nvSpPr>
            <p:spPr bwMode="auto">
              <a:xfrm>
                <a:off x="5218" y="2570"/>
                <a:ext cx="206" cy="207"/>
              </a:xfrm>
              <a:custGeom>
                <a:avLst/>
                <a:gdLst>
                  <a:gd name="T0" fmla="*/ 0 w 269"/>
                  <a:gd name="T1" fmla="*/ 247 h 271"/>
                  <a:gd name="T2" fmla="*/ 268 w 269"/>
                  <a:gd name="T3" fmla="*/ 0 h 271"/>
                  <a:gd name="T4" fmla="*/ 268 w 269"/>
                  <a:gd name="T5" fmla="*/ 46 h 271"/>
                  <a:gd name="T6" fmla="*/ 267 w 269"/>
                  <a:gd name="T7" fmla="*/ 49 h 271"/>
                  <a:gd name="T8" fmla="*/ 264 w 269"/>
                  <a:gd name="T9" fmla="*/ 52 h 271"/>
                  <a:gd name="T10" fmla="*/ 262 w 269"/>
                  <a:gd name="T11" fmla="*/ 56 h 271"/>
                  <a:gd name="T12" fmla="*/ 260 w 269"/>
                  <a:gd name="T13" fmla="*/ 60 h 271"/>
                  <a:gd name="T14" fmla="*/ 258 w 269"/>
                  <a:gd name="T15" fmla="*/ 62 h 271"/>
                  <a:gd name="T16" fmla="*/ 254 w 269"/>
                  <a:gd name="T17" fmla="*/ 65 h 271"/>
                  <a:gd name="T18" fmla="*/ 251 w 269"/>
                  <a:gd name="T19" fmla="*/ 67 h 271"/>
                  <a:gd name="T20" fmla="*/ 248 w 269"/>
                  <a:gd name="T21" fmla="*/ 68 h 271"/>
                  <a:gd name="T22" fmla="*/ 246 w 269"/>
                  <a:gd name="T23" fmla="*/ 68 h 271"/>
                  <a:gd name="T24" fmla="*/ 111 w 269"/>
                  <a:gd name="T25" fmla="*/ 113 h 271"/>
                  <a:gd name="T26" fmla="*/ 101 w 269"/>
                  <a:gd name="T27" fmla="*/ 115 h 271"/>
                  <a:gd name="T28" fmla="*/ 95 w 269"/>
                  <a:gd name="T29" fmla="*/ 121 h 271"/>
                  <a:gd name="T30" fmla="*/ 90 w 269"/>
                  <a:gd name="T31" fmla="*/ 129 h 271"/>
                  <a:gd name="T32" fmla="*/ 89 w 269"/>
                  <a:gd name="T33" fmla="*/ 136 h 271"/>
                  <a:gd name="T34" fmla="*/ 90 w 269"/>
                  <a:gd name="T35" fmla="*/ 144 h 271"/>
                  <a:gd name="T36" fmla="*/ 95 w 269"/>
                  <a:gd name="T37" fmla="*/ 151 h 271"/>
                  <a:gd name="T38" fmla="*/ 101 w 269"/>
                  <a:gd name="T39" fmla="*/ 156 h 271"/>
                  <a:gd name="T40" fmla="*/ 111 w 269"/>
                  <a:gd name="T41" fmla="*/ 158 h 271"/>
                  <a:gd name="T42" fmla="*/ 201 w 269"/>
                  <a:gd name="T43" fmla="*/ 180 h 271"/>
                  <a:gd name="T44" fmla="*/ 203 w 269"/>
                  <a:gd name="T45" fmla="*/ 182 h 271"/>
                  <a:gd name="T46" fmla="*/ 207 w 269"/>
                  <a:gd name="T47" fmla="*/ 183 h 271"/>
                  <a:gd name="T48" fmla="*/ 211 w 269"/>
                  <a:gd name="T49" fmla="*/ 184 h 271"/>
                  <a:gd name="T50" fmla="*/ 215 w 269"/>
                  <a:gd name="T51" fmla="*/ 187 h 271"/>
                  <a:gd name="T52" fmla="*/ 216 w 269"/>
                  <a:gd name="T53" fmla="*/ 189 h 271"/>
                  <a:gd name="T54" fmla="*/ 219 w 269"/>
                  <a:gd name="T55" fmla="*/ 193 h 271"/>
                  <a:gd name="T56" fmla="*/ 220 w 269"/>
                  <a:gd name="T57" fmla="*/ 196 h 271"/>
                  <a:gd name="T58" fmla="*/ 221 w 269"/>
                  <a:gd name="T59" fmla="*/ 200 h 271"/>
                  <a:gd name="T60" fmla="*/ 224 w 269"/>
                  <a:gd name="T61" fmla="*/ 202 h 271"/>
                  <a:gd name="T62" fmla="*/ 223 w 269"/>
                  <a:gd name="T63" fmla="*/ 225 h 271"/>
                  <a:gd name="T64" fmla="*/ 222 w 269"/>
                  <a:gd name="T65" fmla="*/ 231 h 271"/>
                  <a:gd name="T66" fmla="*/ 221 w 269"/>
                  <a:gd name="T67" fmla="*/ 235 h 271"/>
                  <a:gd name="T68" fmla="*/ 218 w 269"/>
                  <a:gd name="T69" fmla="*/ 238 h 271"/>
                  <a:gd name="T70" fmla="*/ 216 w 269"/>
                  <a:gd name="T71" fmla="*/ 241 h 271"/>
                  <a:gd name="T72" fmla="*/ 213 w 269"/>
                  <a:gd name="T73" fmla="*/ 244 h 271"/>
                  <a:gd name="T74" fmla="*/ 210 w 269"/>
                  <a:gd name="T75" fmla="*/ 246 h 271"/>
                  <a:gd name="T76" fmla="*/ 205 w 269"/>
                  <a:gd name="T77" fmla="*/ 247 h 271"/>
                  <a:gd name="T78" fmla="*/ 202 w 269"/>
                  <a:gd name="T79" fmla="*/ 247 h 271"/>
                  <a:gd name="T80" fmla="*/ 67 w 269"/>
                  <a:gd name="T81" fmla="*/ 270 h 271"/>
                  <a:gd name="T82" fmla="*/ 0 w 269"/>
                  <a:gd name="T83" fmla="*/ 269 h 2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69" h="271">
                    <a:moveTo>
                      <a:pt x="0" y="269"/>
                    </a:moveTo>
                    <a:lnTo>
                      <a:pt x="0" y="247"/>
                    </a:lnTo>
                    <a:lnTo>
                      <a:pt x="44" y="45"/>
                    </a:lnTo>
                    <a:lnTo>
                      <a:pt x="268" y="0"/>
                    </a:lnTo>
                    <a:lnTo>
                      <a:pt x="268" y="1"/>
                    </a:lnTo>
                    <a:lnTo>
                      <a:pt x="268" y="46"/>
                    </a:lnTo>
                    <a:lnTo>
                      <a:pt x="268" y="46"/>
                    </a:lnTo>
                    <a:lnTo>
                      <a:pt x="267" y="49"/>
                    </a:lnTo>
                    <a:lnTo>
                      <a:pt x="266" y="50"/>
                    </a:lnTo>
                    <a:lnTo>
                      <a:pt x="264" y="52"/>
                    </a:lnTo>
                    <a:lnTo>
                      <a:pt x="264" y="54"/>
                    </a:lnTo>
                    <a:lnTo>
                      <a:pt x="262" y="56"/>
                    </a:lnTo>
                    <a:lnTo>
                      <a:pt x="262" y="58"/>
                    </a:lnTo>
                    <a:lnTo>
                      <a:pt x="260" y="60"/>
                    </a:lnTo>
                    <a:lnTo>
                      <a:pt x="260" y="60"/>
                    </a:lnTo>
                    <a:lnTo>
                      <a:pt x="258" y="62"/>
                    </a:lnTo>
                    <a:lnTo>
                      <a:pt x="256" y="63"/>
                    </a:lnTo>
                    <a:lnTo>
                      <a:pt x="254" y="65"/>
                    </a:lnTo>
                    <a:lnTo>
                      <a:pt x="253" y="65"/>
                    </a:lnTo>
                    <a:lnTo>
                      <a:pt x="251" y="67"/>
                    </a:lnTo>
                    <a:lnTo>
                      <a:pt x="250" y="67"/>
                    </a:lnTo>
                    <a:lnTo>
                      <a:pt x="248" y="68"/>
                    </a:lnTo>
                    <a:lnTo>
                      <a:pt x="246" y="68"/>
                    </a:lnTo>
                    <a:lnTo>
                      <a:pt x="246" y="68"/>
                    </a:lnTo>
                    <a:lnTo>
                      <a:pt x="111" y="113"/>
                    </a:lnTo>
                    <a:lnTo>
                      <a:pt x="111" y="113"/>
                    </a:lnTo>
                    <a:lnTo>
                      <a:pt x="106" y="114"/>
                    </a:lnTo>
                    <a:lnTo>
                      <a:pt x="101" y="115"/>
                    </a:lnTo>
                    <a:lnTo>
                      <a:pt x="97" y="118"/>
                    </a:lnTo>
                    <a:lnTo>
                      <a:pt x="95" y="121"/>
                    </a:lnTo>
                    <a:lnTo>
                      <a:pt x="92" y="125"/>
                    </a:lnTo>
                    <a:lnTo>
                      <a:pt x="90" y="129"/>
                    </a:lnTo>
                    <a:lnTo>
                      <a:pt x="89" y="132"/>
                    </a:lnTo>
                    <a:lnTo>
                      <a:pt x="89" y="136"/>
                    </a:lnTo>
                    <a:lnTo>
                      <a:pt x="89" y="141"/>
                    </a:lnTo>
                    <a:lnTo>
                      <a:pt x="90" y="144"/>
                    </a:lnTo>
                    <a:lnTo>
                      <a:pt x="92" y="148"/>
                    </a:lnTo>
                    <a:lnTo>
                      <a:pt x="95" y="151"/>
                    </a:lnTo>
                    <a:lnTo>
                      <a:pt x="97" y="155"/>
                    </a:lnTo>
                    <a:lnTo>
                      <a:pt x="101" y="156"/>
                    </a:lnTo>
                    <a:lnTo>
                      <a:pt x="106" y="158"/>
                    </a:lnTo>
                    <a:lnTo>
                      <a:pt x="111" y="158"/>
                    </a:lnTo>
                    <a:lnTo>
                      <a:pt x="111" y="158"/>
                    </a:lnTo>
                    <a:lnTo>
                      <a:pt x="201" y="180"/>
                    </a:lnTo>
                    <a:lnTo>
                      <a:pt x="202" y="181"/>
                    </a:lnTo>
                    <a:lnTo>
                      <a:pt x="203" y="182"/>
                    </a:lnTo>
                    <a:lnTo>
                      <a:pt x="205" y="182"/>
                    </a:lnTo>
                    <a:lnTo>
                      <a:pt x="207" y="183"/>
                    </a:lnTo>
                    <a:lnTo>
                      <a:pt x="210" y="183"/>
                    </a:lnTo>
                    <a:lnTo>
                      <a:pt x="211" y="184"/>
                    </a:lnTo>
                    <a:lnTo>
                      <a:pt x="213" y="185"/>
                    </a:lnTo>
                    <a:lnTo>
                      <a:pt x="215" y="187"/>
                    </a:lnTo>
                    <a:lnTo>
                      <a:pt x="216" y="187"/>
                    </a:lnTo>
                    <a:lnTo>
                      <a:pt x="216" y="189"/>
                    </a:lnTo>
                    <a:lnTo>
                      <a:pt x="218" y="191"/>
                    </a:lnTo>
                    <a:lnTo>
                      <a:pt x="219" y="193"/>
                    </a:lnTo>
                    <a:lnTo>
                      <a:pt x="220" y="194"/>
                    </a:lnTo>
                    <a:lnTo>
                      <a:pt x="220" y="196"/>
                    </a:lnTo>
                    <a:lnTo>
                      <a:pt x="221" y="198"/>
                    </a:lnTo>
                    <a:lnTo>
                      <a:pt x="221" y="200"/>
                    </a:lnTo>
                    <a:lnTo>
                      <a:pt x="222" y="202"/>
                    </a:lnTo>
                    <a:lnTo>
                      <a:pt x="224" y="202"/>
                    </a:lnTo>
                    <a:lnTo>
                      <a:pt x="224" y="225"/>
                    </a:lnTo>
                    <a:lnTo>
                      <a:pt x="223" y="225"/>
                    </a:lnTo>
                    <a:lnTo>
                      <a:pt x="222" y="229"/>
                    </a:lnTo>
                    <a:lnTo>
                      <a:pt x="222" y="231"/>
                    </a:lnTo>
                    <a:lnTo>
                      <a:pt x="221" y="233"/>
                    </a:lnTo>
                    <a:lnTo>
                      <a:pt x="221" y="235"/>
                    </a:lnTo>
                    <a:lnTo>
                      <a:pt x="219" y="236"/>
                    </a:lnTo>
                    <a:lnTo>
                      <a:pt x="218" y="238"/>
                    </a:lnTo>
                    <a:lnTo>
                      <a:pt x="216" y="240"/>
                    </a:lnTo>
                    <a:lnTo>
                      <a:pt x="216" y="241"/>
                    </a:lnTo>
                    <a:lnTo>
                      <a:pt x="215" y="243"/>
                    </a:lnTo>
                    <a:lnTo>
                      <a:pt x="213" y="244"/>
                    </a:lnTo>
                    <a:lnTo>
                      <a:pt x="211" y="246"/>
                    </a:lnTo>
                    <a:lnTo>
                      <a:pt x="210" y="246"/>
                    </a:lnTo>
                    <a:lnTo>
                      <a:pt x="207" y="247"/>
                    </a:lnTo>
                    <a:lnTo>
                      <a:pt x="205" y="247"/>
                    </a:lnTo>
                    <a:lnTo>
                      <a:pt x="203" y="247"/>
                    </a:lnTo>
                    <a:lnTo>
                      <a:pt x="202" y="247"/>
                    </a:lnTo>
                    <a:lnTo>
                      <a:pt x="201" y="247"/>
                    </a:lnTo>
                    <a:lnTo>
                      <a:pt x="67" y="270"/>
                    </a:lnTo>
                    <a:lnTo>
                      <a:pt x="0" y="270"/>
                    </a:lnTo>
                    <a:lnTo>
                      <a:pt x="0" y="269"/>
                    </a:lnTo>
                    <a:lnTo>
                      <a:pt x="0" y="269"/>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8" name="Freeform 30"/>
              <p:cNvSpPr>
                <a:spLocks noChangeAspect="1"/>
              </p:cNvSpPr>
              <p:nvPr/>
            </p:nvSpPr>
            <p:spPr bwMode="auto">
              <a:xfrm>
                <a:off x="4137" y="2759"/>
                <a:ext cx="69" cy="35"/>
              </a:xfrm>
              <a:custGeom>
                <a:avLst/>
                <a:gdLst>
                  <a:gd name="T0" fmla="*/ 90 w 91"/>
                  <a:gd name="T1" fmla="*/ 0 h 46"/>
                  <a:gd name="T2" fmla="*/ 0 w 91"/>
                  <a:gd name="T3" fmla="*/ 0 h 46"/>
                  <a:gd name="T4" fmla="*/ 0 w 91"/>
                  <a:gd name="T5" fmla="*/ 23 h 46"/>
                  <a:gd name="T6" fmla="*/ 22 w 91"/>
                  <a:gd name="T7" fmla="*/ 45 h 46"/>
                  <a:gd name="T8" fmla="*/ 90 w 91"/>
                  <a:gd name="T9" fmla="*/ 45 h 46"/>
                  <a:gd name="T10" fmla="*/ 90 w 91"/>
                  <a:gd name="T11" fmla="*/ 0 h 46"/>
                  <a:gd name="T12" fmla="*/ 90 w 91"/>
                  <a:gd name="T13" fmla="*/ 0 h 46"/>
                </a:gdLst>
                <a:ahLst/>
                <a:cxnLst>
                  <a:cxn ang="0">
                    <a:pos x="T0" y="T1"/>
                  </a:cxn>
                  <a:cxn ang="0">
                    <a:pos x="T2" y="T3"/>
                  </a:cxn>
                  <a:cxn ang="0">
                    <a:pos x="T4" y="T5"/>
                  </a:cxn>
                  <a:cxn ang="0">
                    <a:pos x="T6" y="T7"/>
                  </a:cxn>
                  <a:cxn ang="0">
                    <a:pos x="T8" y="T9"/>
                  </a:cxn>
                  <a:cxn ang="0">
                    <a:pos x="T10" y="T11"/>
                  </a:cxn>
                  <a:cxn ang="0">
                    <a:pos x="T12" y="T13"/>
                  </a:cxn>
                </a:cxnLst>
                <a:rect l="0" t="0" r="r" b="b"/>
                <a:pathLst>
                  <a:path w="91" h="46">
                    <a:moveTo>
                      <a:pt x="90" y="0"/>
                    </a:moveTo>
                    <a:lnTo>
                      <a:pt x="0" y="0"/>
                    </a:lnTo>
                    <a:lnTo>
                      <a:pt x="0" y="23"/>
                    </a:lnTo>
                    <a:lnTo>
                      <a:pt x="22" y="45"/>
                    </a:lnTo>
                    <a:lnTo>
                      <a:pt x="90" y="45"/>
                    </a:lnTo>
                    <a:lnTo>
                      <a:pt x="90" y="0"/>
                    </a:lnTo>
                    <a:lnTo>
                      <a:pt x="90" y="0"/>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9" name="Freeform 31"/>
              <p:cNvSpPr>
                <a:spLocks noChangeAspect="1"/>
              </p:cNvSpPr>
              <p:nvPr/>
            </p:nvSpPr>
            <p:spPr bwMode="auto">
              <a:xfrm>
                <a:off x="5098" y="2742"/>
                <a:ext cx="121" cy="52"/>
              </a:xfrm>
              <a:custGeom>
                <a:avLst/>
                <a:gdLst>
                  <a:gd name="T0" fmla="*/ 0 w 158"/>
                  <a:gd name="T1" fmla="*/ 45 h 68"/>
                  <a:gd name="T2" fmla="*/ 22 w 158"/>
                  <a:gd name="T3" fmla="*/ 67 h 68"/>
                  <a:gd name="T4" fmla="*/ 134 w 158"/>
                  <a:gd name="T5" fmla="*/ 67 h 68"/>
                  <a:gd name="T6" fmla="*/ 157 w 158"/>
                  <a:gd name="T7" fmla="*/ 45 h 68"/>
                  <a:gd name="T8" fmla="*/ 157 w 158"/>
                  <a:gd name="T9" fmla="*/ 0 h 68"/>
                  <a:gd name="T10" fmla="*/ 0 w 158"/>
                  <a:gd name="T11" fmla="*/ 0 h 68"/>
                  <a:gd name="T12" fmla="*/ 0 w 158"/>
                  <a:gd name="T13" fmla="*/ 45 h 68"/>
                  <a:gd name="T14" fmla="*/ 0 w 158"/>
                  <a:gd name="T15" fmla="*/ 45 h 6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8" h="68">
                    <a:moveTo>
                      <a:pt x="0" y="45"/>
                    </a:moveTo>
                    <a:lnTo>
                      <a:pt x="22" y="67"/>
                    </a:lnTo>
                    <a:lnTo>
                      <a:pt x="134" y="67"/>
                    </a:lnTo>
                    <a:lnTo>
                      <a:pt x="157" y="45"/>
                    </a:lnTo>
                    <a:lnTo>
                      <a:pt x="157" y="0"/>
                    </a:lnTo>
                    <a:lnTo>
                      <a:pt x="0" y="0"/>
                    </a:lnTo>
                    <a:lnTo>
                      <a:pt x="0" y="45"/>
                    </a:lnTo>
                    <a:lnTo>
                      <a:pt x="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80" name="Freeform 32"/>
              <p:cNvSpPr>
                <a:spLocks noChangeAspect="1"/>
              </p:cNvSpPr>
              <p:nvPr/>
            </p:nvSpPr>
            <p:spPr bwMode="auto">
              <a:xfrm>
                <a:off x="5080" y="2724"/>
                <a:ext cx="139" cy="53"/>
              </a:xfrm>
              <a:custGeom>
                <a:avLst/>
                <a:gdLst>
                  <a:gd name="T0" fmla="*/ 0 w 181"/>
                  <a:gd name="T1" fmla="*/ 68 h 69"/>
                  <a:gd name="T2" fmla="*/ 23 w 181"/>
                  <a:gd name="T3" fmla="*/ 68 h 69"/>
                  <a:gd name="T4" fmla="*/ 23 w 181"/>
                  <a:gd name="T5" fmla="*/ 23 h 69"/>
                  <a:gd name="T6" fmla="*/ 180 w 181"/>
                  <a:gd name="T7" fmla="*/ 23 h 69"/>
                  <a:gd name="T8" fmla="*/ 180 w 181"/>
                  <a:gd name="T9" fmla="*/ 0 h 69"/>
                  <a:gd name="T10" fmla="*/ 0 w 181"/>
                  <a:gd name="T11" fmla="*/ 0 h 69"/>
                  <a:gd name="T12" fmla="*/ 0 w 181"/>
                  <a:gd name="T13" fmla="*/ 68 h 69"/>
                  <a:gd name="T14" fmla="*/ 0 w 181"/>
                  <a:gd name="T15" fmla="*/ 68 h 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1" h="69">
                    <a:moveTo>
                      <a:pt x="0" y="68"/>
                    </a:moveTo>
                    <a:lnTo>
                      <a:pt x="23" y="68"/>
                    </a:lnTo>
                    <a:lnTo>
                      <a:pt x="23" y="23"/>
                    </a:lnTo>
                    <a:lnTo>
                      <a:pt x="180" y="23"/>
                    </a:lnTo>
                    <a:lnTo>
                      <a:pt x="180" y="0"/>
                    </a:lnTo>
                    <a:lnTo>
                      <a:pt x="0" y="0"/>
                    </a:lnTo>
                    <a:lnTo>
                      <a:pt x="0" y="68"/>
                    </a:lnTo>
                    <a:lnTo>
                      <a:pt x="0" y="68"/>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81" name="Freeform 33"/>
              <p:cNvSpPr>
                <a:spLocks noChangeAspect="1"/>
              </p:cNvSpPr>
              <p:nvPr/>
            </p:nvSpPr>
            <p:spPr bwMode="auto">
              <a:xfrm>
                <a:off x="4068" y="2571"/>
                <a:ext cx="1339" cy="206"/>
              </a:xfrm>
              <a:custGeom>
                <a:avLst/>
                <a:gdLst>
                  <a:gd name="T0" fmla="*/ 228 w 1749"/>
                  <a:gd name="T1" fmla="*/ 170 h 270"/>
                  <a:gd name="T2" fmla="*/ 235 w 1749"/>
                  <a:gd name="T3" fmla="*/ 154 h 270"/>
                  <a:gd name="T4" fmla="*/ 239 w 1749"/>
                  <a:gd name="T5" fmla="*/ 137 h 270"/>
                  <a:gd name="T6" fmla="*/ 236 w 1749"/>
                  <a:gd name="T7" fmla="*/ 119 h 270"/>
                  <a:gd name="T8" fmla="*/ 229 w 1749"/>
                  <a:gd name="T9" fmla="*/ 103 h 270"/>
                  <a:gd name="T10" fmla="*/ 219 w 1749"/>
                  <a:gd name="T11" fmla="*/ 89 h 270"/>
                  <a:gd name="T12" fmla="*/ 204 w 1749"/>
                  <a:gd name="T13" fmla="*/ 78 h 270"/>
                  <a:gd name="T14" fmla="*/ 188 w 1749"/>
                  <a:gd name="T15" fmla="*/ 70 h 270"/>
                  <a:gd name="T16" fmla="*/ 180 w 1749"/>
                  <a:gd name="T17" fmla="*/ 67 h 270"/>
                  <a:gd name="T18" fmla="*/ 0 w 1749"/>
                  <a:gd name="T19" fmla="*/ 0 h 270"/>
                  <a:gd name="T20" fmla="*/ 1748 w 1749"/>
                  <a:gd name="T21" fmla="*/ 0 h 270"/>
                  <a:gd name="T22" fmla="*/ 1748 w 1749"/>
                  <a:gd name="T23" fmla="*/ 45 h 270"/>
                  <a:gd name="T24" fmla="*/ 1591 w 1749"/>
                  <a:gd name="T25" fmla="*/ 89 h 270"/>
                  <a:gd name="T26" fmla="*/ 1575 w 1749"/>
                  <a:gd name="T27" fmla="*/ 97 h 270"/>
                  <a:gd name="T28" fmla="*/ 1564 w 1749"/>
                  <a:gd name="T29" fmla="*/ 107 h 270"/>
                  <a:gd name="T30" fmla="*/ 1558 w 1749"/>
                  <a:gd name="T31" fmla="*/ 120 h 270"/>
                  <a:gd name="T32" fmla="*/ 1557 w 1749"/>
                  <a:gd name="T33" fmla="*/ 134 h 270"/>
                  <a:gd name="T34" fmla="*/ 1558 w 1749"/>
                  <a:gd name="T35" fmla="*/ 149 h 270"/>
                  <a:gd name="T36" fmla="*/ 1564 w 1749"/>
                  <a:gd name="T37" fmla="*/ 162 h 270"/>
                  <a:gd name="T38" fmla="*/ 1575 w 1749"/>
                  <a:gd name="T39" fmla="*/ 173 h 270"/>
                  <a:gd name="T40" fmla="*/ 1591 w 1749"/>
                  <a:gd name="T41" fmla="*/ 179 h 270"/>
                  <a:gd name="T42" fmla="*/ 1703 w 1749"/>
                  <a:gd name="T43" fmla="*/ 201 h 270"/>
                  <a:gd name="T44" fmla="*/ 1569 w 1749"/>
                  <a:gd name="T45" fmla="*/ 246 h 270"/>
                  <a:gd name="T46" fmla="*/ 1502 w 1749"/>
                  <a:gd name="T47" fmla="*/ 201 h 270"/>
                  <a:gd name="T48" fmla="*/ 1322 w 1749"/>
                  <a:gd name="T49" fmla="*/ 269 h 270"/>
                  <a:gd name="T50" fmla="*/ 1232 w 1749"/>
                  <a:gd name="T51" fmla="*/ 269 h 270"/>
                  <a:gd name="T52" fmla="*/ 1200 w 1749"/>
                  <a:gd name="T53" fmla="*/ 243 h 270"/>
                  <a:gd name="T54" fmla="*/ 1167 w 1749"/>
                  <a:gd name="T55" fmla="*/ 219 h 270"/>
                  <a:gd name="T56" fmla="*/ 1132 w 1749"/>
                  <a:gd name="T57" fmla="*/ 198 h 270"/>
                  <a:gd name="T58" fmla="*/ 1096 w 1749"/>
                  <a:gd name="T59" fmla="*/ 179 h 270"/>
                  <a:gd name="T60" fmla="*/ 1058 w 1749"/>
                  <a:gd name="T61" fmla="*/ 164 h 270"/>
                  <a:gd name="T62" fmla="*/ 1020 w 1749"/>
                  <a:gd name="T63" fmla="*/ 151 h 270"/>
                  <a:gd name="T64" fmla="*/ 980 w 1749"/>
                  <a:gd name="T65" fmla="*/ 142 h 270"/>
                  <a:gd name="T66" fmla="*/ 941 w 1749"/>
                  <a:gd name="T67" fmla="*/ 135 h 270"/>
                  <a:gd name="T68" fmla="*/ 471 w 1749"/>
                  <a:gd name="T69" fmla="*/ 89 h 270"/>
                  <a:gd name="T70" fmla="*/ 461 w 1749"/>
                  <a:gd name="T71" fmla="*/ 89 h 270"/>
                  <a:gd name="T72" fmla="*/ 442 w 1749"/>
                  <a:gd name="T73" fmla="*/ 89 h 270"/>
                  <a:gd name="T74" fmla="*/ 424 w 1749"/>
                  <a:gd name="T75" fmla="*/ 91 h 270"/>
                  <a:gd name="T76" fmla="*/ 406 w 1749"/>
                  <a:gd name="T77" fmla="*/ 95 h 270"/>
                  <a:gd name="T78" fmla="*/ 388 w 1749"/>
                  <a:gd name="T79" fmla="*/ 101 h 270"/>
                  <a:gd name="T80" fmla="*/ 372 w 1749"/>
                  <a:gd name="T81" fmla="*/ 109 h 270"/>
                  <a:gd name="T82" fmla="*/ 357 w 1749"/>
                  <a:gd name="T83" fmla="*/ 118 h 270"/>
                  <a:gd name="T84" fmla="*/ 342 w 1749"/>
                  <a:gd name="T85" fmla="*/ 129 h 270"/>
                  <a:gd name="T86" fmla="*/ 336 w 1749"/>
                  <a:gd name="T87" fmla="*/ 134 h 270"/>
                  <a:gd name="T88" fmla="*/ 225 w 1749"/>
                  <a:gd name="T89" fmla="*/ 246 h 270"/>
                  <a:gd name="T90" fmla="*/ 180 w 1749"/>
                  <a:gd name="T91" fmla="*/ 269 h 270"/>
                  <a:gd name="T92" fmla="*/ 68 w 1749"/>
                  <a:gd name="T93" fmla="*/ 246 h 270"/>
                  <a:gd name="T94" fmla="*/ 68 w 1749"/>
                  <a:gd name="T95" fmla="*/ 224 h 270"/>
                  <a:gd name="T96" fmla="*/ 135 w 1749"/>
                  <a:gd name="T97" fmla="*/ 223 h 270"/>
                  <a:gd name="T98" fmla="*/ 144 w 1749"/>
                  <a:gd name="T99" fmla="*/ 224 h 270"/>
                  <a:gd name="T100" fmla="*/ 153 w 1749"/>
                  <a:gd name="T101" fmla="*/ 224 h 270"/>
                  <a:gd name="T102" fmla="*/ 161 w 1749"/>
                  <a:gd name="T103" fmla="*/ 223 h 270"/>
                  <a:gd name="T104" fmla="*/ 171 w 1749"/>
                  <a:gd name="T105" fmla="*/ 220 h 270"/>
                  <a:gd name="T106" fmla="*/ 178 w 1749"/>
                  <a:gd name="T107" fmla="*/ 217 h 270"/>
                  <a:gd name="T108" fmla="*/ 186 w 1749"/>
                  <a:gd name="T109" fmla="*/ 213 h 270"/>
                  <a:gd name="T110" fmla="*/ 194 w 1749"/>
                  <a:gd name="T111" fmla="*/ 208 h 270"/>
                  <a:gd name="T112" fmla="*/ 201 w 1749"/>
                  <a:gd name="T113" fmla="*/ 201 h 270"/>
                  <a:gd name="T114" fmla="*/ 225 w 1749"/>
                  <a:gd name="T115" fmla="*/ 179 h 270"/>
                  <a:gd name="T116" fmla="*/ 223 w 1749"/>
                  <a:gd name="T117" fmla="*/ 178 h 2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749" h="270">
                    <a:moveTo>
                      <a:pt x="223" y="178"/>
                    </a:moveTo>
                    <a:lnTo>
                      <a:pt x="228" y="170"/>
                    </a:lnTo>
                    <a:lnTo>
                      <a:pt x="233" y="163"/>
                    </a:lnTo>
                    <a:lnTo>
                      <a:pt x="235" y="154"/>
                    </a:lnTo>
                    <a:lnTo>
                      <a:pt x="239" y="145"/>
                    </a:lnTo>
                    <a:lnTo>
                      <a:pt x="239" y="137"/>
                    </a:lnTo>
                    <a:lnTo>
                      <a:pt x="238" y="128"/>
                    </a:lnTo>
                    <a:lnTo>
                      <a:pt x="236" y="119"/>
                    </a:lnTo>
                    <a:lnTo>
                      <a:pt x="234" y="110"/>
                    </a:lnTo>
                    <a:lnTo>
                      <a:pt x="229" y="103"/>
                    </a:lnTo>
                    <a:lnTo>
                      <a:pt x="225" y="95"/>
                    </a:lnTo>
                    <a:lnTo>
                      <a:pt x="219" y="89"/>
                    </a:lnTo>
                    <a:lnTo>
                      <a:pt x="213" y="82"/>
                    </a:lnTo>
                    <a:lnTo>
                      <a:pt x="204" y="78"/>
                    </a:lnTo>
                    <a:lnTo>
                      <a:pt x="197" y="73"/>
                    </a:lnTo>
                    <a:lnTo>
                      <a:pt x="188" y="70"/>
                    </a:lnTo>
                    <a:lnTo>
                      <a:pt x="179" y="68"/>
                    </a:lnTo>
                    <a:lnTo>
                      <a:pt x="180" y="67"/>
                    </a:lnTo>
                    <a:lnTo>
                      <a:pt x="0" y="45"/>
                    </a:lnTo>
                    <a:lnTo>
                      <a:pt x="0" y="0"/>
                    </a:lnTo>
                    <a:lnTo>
                      <a:pt x="0" y="0"/>
                    </a:lnTo>
                    <a:lnTo>
                      <a:pt x="1748" y="0"/>
                    </a:lnTo>
                    <a:lnTo>
                      <a:pt x="1748" y="0"/>
                    </a:lnTo>
                    <a:lnTo>
                      <a:pt x="1748" y="45"/>
                    </a:lnTo>
                    <a:lnTo>
                      <a:pt x="1591" y="89"/>
                    </a:lnTo>
                    <a:lnTo>
                      <a:pt x="1591" y="89"/>
                    </a:lnTo>
                    <a:lnTo>
                      <a:pt x="1582" y="93"/>
                    </a:lnTo>
                    <a:lnTo>
                      <a:pt x="1575" y="97"/>
                    </a:lnTo>
                    <a:lnTo>
                      <a:pt x="1569" y="102"/>
                    </a:lnTo>
                    <a:lnTo>
                      <a:pt x="1564" y="107"/>
                    </a:lnTo>
                    <a:lnTo>
                      <a:pt x="1560" y="114"/>
                    </a:lnTo>
                    <a:lnTo>
                      <a:pt x="1558" y="120"/>
                    </a:lnTo>
                    <a:lnTo>
                      <a:pt x="1557" y="128"/>
                    </a:lnTo>
                    <a:lnTo>
                      <a:pt x="1557" y="134"/>
                    </a:lnTo>
                    <a:lnTo>
                      <a:pt x="1557" y="142"/>
                    </a:lnTo>
                    <a:lnTo>
                      <a:pt x="1558" y="149"/>
                    </a:lnTo>
                    <a:lnTo>
                      <a:pt x="1560" y="156"/>
                    </a:lnTo>
                    <a:lnTo>
                      <a:pt x="1564" y="162"/>
                    </a:lnTo>
                    <a:lnTo>
                      <a:pt x="1569" y="168"/>
                    </a:lnTo>
                    <a:lnTo>
                      <a:pt x="1575" y="173"/>
                    </a:lnTo>
                    <a:lnTo>
                      <a:pt x="1582" y="177"/>
                    </a:lnTo>
                    <a:lnTo>
                      <a:pt x="1591" y="179"/>
                    </a:lnTo>
                    <a:lnTo>
                      <a:pt x="1591" y="179"/>
                    </a:lnTo>
                    <a:lnTo>
                      <a:pt x="1703" y="201"/>
                    </a:lnTo>
                    <a:lnTo>
                      <a:pt x="1703" y="224"/>
                    </a:lnTo>
                    <a:lnTo>
                      <a:pt x="1569" y="246"/>
                    </a:lnTo>
                    <a:lnTo>
                      <a:pt x="1502" y="246"/>
                    </a:lnTo>
                    <a:lnTo>
                      <a:pt x="1502" y="201"/>
                    </a:lnTo>
                    <a:lnTo>
                      <a:pt x="1322" y="201"/>
                    </a:lnTo>
                    <a:lnTo>
                      <a:pt x="1322" y="269"/>
                    </a:lnTo>
                    <a:lnTo>
                      <a:pt x="1233" y="269"/>
                    </a:lnTo>
                    <a:lnTo>
                      <a:pt x="1232" y="269"/>
                    </a:lnTo>
                    <a:lnTo>
                      <a:pt x="1216" y="257"/>
                    </a:lnTo>
                    <a:lnTo>
                      <a:pt x="1200" y="243"/>
                    </a:lnTo>
                    <a:lnTo>
                      <a:pt x="1184" y="232"/>
                    </a:lnTo>
                    <a:lnTo>
                      <a:pt x="1167" y="219"/>
                    </a:lnTo>
                    <a:lnTo>
                      <a:pt x="1149" y="209"/>
                    </a:lnTo>
                    <a:lnTo>
                      <a:pt x="1132" y="198"/>
                    </a:lnTo>
                    <a:lnTo>
                      <a:pt x="1114" y="189"/>
                    </a:lnTo>
                    <a:lnTo>
                      <a:pt x="1096" y="179"/>
                    </a:lnTo>
                    <a:lnTo>
                      <a:pt x="1077" y="172"/>
                    </a:lnTo>
                    <a:lnTo>
                      <a:pt x="1058" y="164"/>
                    </a:lnTo>
                    <a:lnTo>
                      <a:pt x="1038" y="158"/>
                    </a:lnTo>
                    <a:lnTo>
                      <a:pt x="1020" y="151"/>
                    </a:lnTo>
                    <a:lnTo>
                      <a:pt x="1000" y="147"/>
                    </a:lnTo>
                    <a:lnTo>
                      <a:pt x="980" y="142"/>
                    </a:lnTo>
                    <a:lnTo>
                      <a:pt x="960" y="139"/>
                    </a:lnTo>
                    <a:lnTo>
                      <a:pt x="941" y="135"/>
                    </a:lnTo>
                    <a:lnTo>
                      <a:pt x="942" y="134"/>
                    </a:lnTo>
                    <a:lnTo>
                      <a:pt x="471" y="89"/>
                    </a:lnTo>
                    <a:lnTo>
                      <a:pt x="471" y="89"/>
                    </a:lnTo>
                    <a:lnTo>
                      <a:pt x="461" y="89"/>
                    </a:lnTo>
                    <a:lnTo>
                      <a:pt x="452" y="89"/>
                    </a:lnTo>
                    <a:lnTo>
                      <a:pt x="442" y="89"/>
                    </a:lnTo>
                    <a:lnTo>
                      <a:pt x="433" y="89"/>
                    </a:lnTo>
                    <a:lnTo>
                      <a:pt x="424" y="91"/>
                    </a:lnTo>
                    <a:lnTo>
                      <a:pt x="415" y="92"/>
                    </a:lnTo>
                    <a:lnTo>
                      <a:pt x="406" y="95"/>
                    </a:lnTo>
                    <a:lnTo>
                      <a:pt x="398" y="97"/>
                    </a:lnTo>
                    <a:lnTo>
                      <a:pt x="388" y="101"/>
                    </a:lnTo>
                    <a:lnTo>
                      <a:pt x="380" y="104"/>
                    </a:lnTo>
                    <a:lnTo>
                      <a:pt x="372" y="109"/>
                    </a:lnTo>
                    <a:lnTo>
                      <a:pt x="364" y="113"/>
                    </a:lnTo>
                    <a:lnTo>
                      <a:pt x="357" y="118"/>
                    </a:lnTo>
                    <a:lnTo>
                      <a:pt x="349" y="123"/>
                    </a:lnTo>
                    <a:lnTo>
                      <a:pt x="342" y="129"/>
                    </a:lnTo>
                    <a:lnTo>
                      <a:pt x="336" y="134"/>
                    </a:lnTo>
                    <a:lnTo>
                      <a:pt x="336" y="134"/>
                    </a:lnTo>
                    <a:lnTo>
                      <a:pt x="225" y="246"/>
                    </a:lnTo>
                    <a:lnTo>
                      <a:pt x="225" y="246"/>
                    </a:lnTo>
                    <a:lnTo>
                      <a:pt x="225" y="269"/>
                    </a:lnTo>
                    <a:lnTo>
                      <a:pt x="180" y="269"/>
                    </a:lnTo>
                    <a:lnTo>
                      <a:pt x="180" y="246"/>
                    </a:lnTo>
                    <a:lnTo>
                      <a:pt x="68" y="246"/>
                    </a:lnTo>
                    <a:lnTo>
                      <a:pt x="68" y="246"/>
                    </a:lnTo>
                    <a:lnTo>
                      <a:pt x="68" y="224"/>
                    </a:lnTo>
                    <a:lnTo>
                      <a:pt x="135" y="224"/>
                    </a:lnTo>
                    <a:lnTo>
                      <a:pt x="135" y="223"/>
                    </a:lnTo>
                    <a:lnTo>
                      <a:pt x="139" y="224"/>
                    </a:lnTo>
                    <a:lnTo>
                      <a:pt x="144" y="224"/>
                    </a:lnTo>
                    <a:lnTo>
                      <a:pt x="148" y="224"/>
                    </a:lnTo>
                    <a:lnTo>
                      <a:pt x="153" y="224"/>
                    </a:lnTo>
                    <a:lnTo>
                      <a:pt x="157" y="224"/>
                    </a:lnTo>
                    <a:lnTo>
                      <a:pt x="161" y="223"/>
                    </a:lnTo>
                    <a:lnTo>
                      <a:pt x="165" y="222"/>
                    </a:lnTo>
                    <a:lnTo>
                      <a:pt x="171" y="220"/>
                    </a:lnTo>
                    <a:lnTo>
                      <a:pt x="174" y="219"/>
                    </a:lnTo>
                    <a:lnTo>
                      <a:pt x="178" y="217"/>
                    </a:lnTo>
                    <a:lnTo>
                      <a:pt x="182" y="215"/>
                    </a:lnTo>
                    <a:lnTo>
                      <a:pt x="186" y="213"/>
                    </a:lnTo>
                    <a:lnTo>
                      <a:pt x="190" y="211"/>
                    </a:lnTo>
                    <a:lnTo>
                      <a:pt x="194" y="208"/>
                    </a:lnTo>
                    <a:lnTo>
                      <a:pt x="197" y="205"/>
                    </a:lnTo>
                    <a:lnTo>
                      <a:pt x="201" y="201"/>
                    </a:lnTo>
                    <a:lnTo>
                      <a:pt x="202" y="201"/>
                    </a:lnTo>
                    <a:lnTo>
                      <a:pt x="225" y="179"/>
                    </a:lnTo>
                    <a:lnTo>
                      <a:pt x="223" y="178"/>
                    </a:lnTo>
                    <a:lnTo>
                      <a:pt x="223" y="178"/>
                    </a:lnTo>
                  </a:path>
                </a:pathLst>
              </a:custGeom>
              <a:solidFill>
                <a:srgbClr val="E1E1E1"/>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82" name="Freeform 34"/>
              <p:cNvSpPr>
                <a:spLocks noChangeAspect="1"/>
              </p:cNvSpPr>
              <p:nvPr/>
            </p:nvSpPr>
            <p:spPr bwMode="auto">
              <a:xfrm>
                <a:off x="5418" y="2377"/>
                <a:ext cx="342" cy="97"/>
              </a:xfrm>
              <a:custGeom>
                <a:avLst/>
                <a:gdLst>
                  <a:gd name="T0" fmla="*/ 0 w 446"/>
                  <a:gd name="T1" fmla="*/ 112 h 113"/>
                  <a:gd name="T2" fmla="*/ 223 w 446"/>
                  <a:gd name="T3" fmla="*/ 0 h 113"/>
                  <a:gd name="T4" fmla="*/ 445 w 446"/>
                  <a:gd name="T5" fmla="*/ 0 h 113"/>
                  <a:gd name="T6" fmla="*/ 445 w 446"/>
                  <a:gd name="T7" fmla="*/ 56 h 113"/>
                  <a:gd name="T8" fmla="*/ 445 w 446"/>
                  <a:gd name="T9" fmla="*/ 112 h 113"/>
                  <a:gd name="T10" fmla="*/ 0 w 446"/>
                  <a:gd name="T11" fmla="*/ 112 h 113"/>
                  <a:gd name="T12" fmla="*/ 0 w 446"/>
                  <a:gd name="T13" fmla="*/ 112 h 113"/>
                </a:gdLst>
                <a:ahLst/>
                <a:cxnLst>
                  <a:cxn ang="0">
                    <a:pos x="T0" y="T1"/>
                  </a:cxn>
                  <a:cxn ang="0">
                    <a:pos x="T2" y="T3"/>
                  </a:cxn>
                  <a:cxn ang="0">
                    <a:pos x="T4" y="T5"/>
                  </a:cxn>
                  <a:cxn ang="0">
                    <a:pos x="T6" y="T7"/>
                  </a:cxn>
                  <a:cxn ang="0">
                    <a:pos x="T8" y="T9"/>
                  </a:cxn>
                  <a:cxn ang="0">
                    <a:pos x="T10" y="T11"/>
                  </a:cxn>
                  <a:cxn ang="0">
                    <a:pos x="T12" y="T13"/>
                  </a:cxn>
                </a:cxnLst>
                <a:rect l="0" t="0" r="r" b="b"/>
                <a:pathLst>
                  <a:path w="446" h="113">
                    <a:moveTo>
                      <a:pt x="0" y="112"/>
                    </a:moveTo>
                    <a:lnTo>
                      <a:pt x="223" y="0"/>
                    </a:lnTo>
                    <a:lnTo>
                      <a:pt x="445" y="0"/>
                    </a:lnTo>
                    <a:lnTo>
                      <a:pt x="445" y="56"/>
                    </a:lnTo>
                    <a:lnTo>
                      <a:pt x="445" y="112"/>
                    </a:lnTo>
                    <a:lnTo>
                      <a:pt x="0"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83" name="Freeform 35"/>
              <p:cNvSpPr>
                <a:spLocks noChangeAspect="1"/>
              </p:cNvSpPr>
              <p:nvPr/>
            </p:nvSpPr>
            <p:spPr bwMode="auto">
              <a:xfrm>
                <a:off x="5418" y="2572"/>
                <a:ext cx="342" cy="96"/>
              </a:xfrm>
              <a:custGeom>
                <a:avLst/>
                <a:gdLst>
                  <a:gd name="T0" fmla="*/ 0 w 446"/>
                  <a:gd name="T1" fmla="*/ 0 h 112"/>
                  <a:gd name="T2" fmla="*/ 223 w 446"/>
                  <a:gd name="T3" fmla="*/ 111 h 112"/>
                  <a:gd name="T4" fmla="*/ 445 w 446"/>
                  <a:gd name="T5" fmla="*/ 111 h 112"/>
                  <a:gd name="T6" fmla="*/ 445 w 446"/>
                  <a:gd name="T7" fmla="*/ 56 h 112"/>
                  <a:gd name="T8" fmla="*/ 445 w 446"/>
                  <a:gd name="T9" fmla="*/ 0 h 112"/>
                  <a:gd name="T10" fmla="*/ 0 w 446"/>
                  <a:gd name="T11" fmla="*/ 0 h 112"/>
                  <a:gd name="T12" fmla="*/ 0 w 446"/>
                  <a:gd name="T13" fmla="*/ 0 h 112"/>
                </a:gdLst>
                <a:ahLst/>
                <a:cxnLst>
                  <a:cxn ang="0">
                    <a:pos x="T0" y="T1"/>
                  </a:cxn>
                  <a:cxn ang="0">
                    <a:pos x="T2" y="T3"/>
                  </a:cxn>
                  <a:cxn ang="0">
                    <a:pos x="T4" y="T5"/>
                  </a:cxn>
                  <a:cxn ang="0">
                    <a:pos x="T6" y="T7"/>
                  </a:cxn>
                  <a:cxn ang="0">
                    <a:pos x="T8" y="T9"/>
                  </a:cxn>
                  <a:cxn ang="0">
                    <a:pos x="T10" y="T11"/>
                  </a:cxn>
                  <a:cxn ang="0">
                    <a:pos x="T12" y="T13"/>
                  </a:cxn>
                </a:cxnLst>
                <a:rect l="0" t="0" r="r" b="b"/>
                <a:pathLst>
                  <a:path w="446" h="112">
                    <a:moveTo>
                      <a:pt x="0" y="0"/>
                    </a:moveTo>
                    <a:lnTo>
                      <a:pt x="223" y="111"/>
                    </a:lnTo>
                    <a:lnTo>
                      <a:pt x="445" y="111"/>
                    </a:lnTo>
                    <a:lnTo>
                      <a:pt x="445" y="56"/>
                    </a:lnTo>
                    <a:lnTo>
                      <a:pt x="445" y="0"/>
                    </a:lnTo>
                    <a:lnTo>
                      <a:pt x="0"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84" name="AutoShape 36"/>
              <p:cNvSpPr>
                <a:spLocks noChangeAspect="1" noChangeArrowheads="1"/>
              </p:cNvSpPr>
              <p:nvPr/>
            </p:nvSpPr>
            <p:spPr bwMode="auto">
              <a:xfrm rot="5400000">
                <a:off x="3692" y="2456"/>
                <a:ext cx="49" cy="130"/>
              </a:xfrm>
              <a:custGeom>
                <a:avLst/>
                <a:gdLst>
                  <a:gd name="G0" fmla="+- 8441 0 0"/>
                  <a:gd name="G1" fmla="+- 21600 0 8441"/>
                  <a:gd name="G2" fmla="*/ 8441 1 2"/>
                  <a:gd name="G3" fmla="+- 21600 0 G2"/>
                  <a:gd name="G4" fmla="+/ 8441 21600 2"/>
                  <a:gd name="G5" fmla="+/ G1 0 2"/>
                  <a:gd name="G6" fmla="*/ 21600 21600 8441"/>
                  <a:gd name="G7" fmla="*/ G6 1 2"/>
                  <a:gd name="G8" fmla="+- 21600 0 G7"/>
                  <a:gd name="G9" fmla="*/ 21600 1 2"/>
                  <a:gd name="G10" fmla="+- 8441 0 G9"/>
                  <a:gd name="G11" fmla="?: G10 G8 0"/>
                  <a:gd name="G12" fmla="?: G10 G7 21600"/>
                  <a:gd name="T0" fmla="*/ 17379 w 21600"/>
                  <a:gd name="T1" fmla="*/ 10800 h 21600"/>
                  <a:gd name="T2" fmla="*/ 10800 w 21600"/>
                  <a:gd name="T3" fmla="*/ 21600 h 21600"/>
                  <a:gd name="T4" fmla="*/ 4221 w 21600"/>
                  <a:gd name="T5" fmla="*/ 10800 h 21600"/>
                  <a:gd name="T6" fmla="*/ 10800 w 21600"/>
                  <a:gd name="T7" fmla="*/ 0 h 21600"/>
                  <a:gd name="T8" fmla="*/ 6021 w 21600"/>
                  <a:gd name="T9" fmla="*/ 6021 h 21600"/>
                  <a:gd name="T10" fmla="*/ 15579 w 21600"/>
                  <a:gd name="T11" fmla="*/ 15579 h 21600"/>
                </a:gdLst>
                <a:ahLst/>
                <a:cxnLst>
                  <a:cxn ang="0">
                    <a:pos x="T0" y="T1"/>
                  </a:cxn>
                  <a:cxn ang="0">
                    <a:pos x="T2" y="T3"/>
                  </a:cxn>
                  <a:cxn ang="0">
                    <a:pos x="T4" y="T5"/>
                  </a:cxn>
                  <a:cxn ang="0">
                    <a:pos x="T6" y="T7"/>
                  </a:cxn>
                </a:cxnLst>
                <a:rect l="T8" t="T9" r="T10" b="T11"/>
                <a:pathLst>
                  <a:path w="21600" h="21600">
                    <a:moveTo>
                      <a:pt x="0" y="0"/>
                    </a:moveTo>
                    <a:lnTo>
                      <a:pt x="8441" y="21600"/>
                    </a:lnTo>
                    <a:lnTo>
                      <a:pt x="13159" y="21600"/>
                    </a:lnTo>
                    <a:lnTo>
                      <a:pt x="21600" y="0"/>
                    </a:lnTo>
                    <a:close/>
                  </a:path>
                </a:pathLst>
              </a:custGeom>
              <a:solidFill>
                <a:srgbClr val="969696"/>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21285" name="Freeform 37"/>
              <p:cNvSpPr>
                <a:spLocks noChangeAspect="1"/>
              </p:cNvSpPr>
              <p:nvPr/>
            </p:nvSpPr>
            <p:spPr bwMode="auto">
              <a:xfrm>
                <a:off x="5418" y="2471"/>
                <a:ext cx="341" cy="17"/>
              </a:xfrm>
              <a:custGeom>
                <a:avLst/>
                <a:gdLst>
                  <a:gd name="T0" fmla="*/ 0 w 672"/>
                  <a:gd name="T1" fmla="*/ 0 h 96"/>
                  <a:gd name="T2" fmla="*/ 672 w 672"/>
                  <a:gd name="T3" fmla="*/ 0 h 96"/>
                  <a:gd name="T4" fmla="*/ 672 w 672"/>
                  <a:gd name="T5" fmla="*/ 96 h 96"/>
                  <a:gd name="T6" fmla="*/ 192 w 672"/>
                  <a:gd name="T7" fmla="*/ 96 h 96"/>
                  <a:gd name="T8" fmla="*/ 0 w 672"/>
                  <a:gd name="T9" fmla="*/ 0 h 96"/>
                </a:gdLst>
                <a:ahLst/>
                <a:cxnLst>
                  <a:cxn ang="0">
                    <a:pos x="T0" y="T1"/>
                  </a:cxn>
                  <a:cxn ang="0">
                    <a:pos x="T2" y="T3"/>
                  </a:cxn>
                  <a:cxn ang="0">
                    <a:pos x="T4" y="T5"/>
                  </a:cxn>
                  <a:cxn ang="0">
                    <a:pos x="T6" y="T7"/>
                  </a:cxn>
                  <a:cxn ang="0">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21286" name="Freeform 38"/>
              <p:cNvSpPr>
                <a:spLocks noChangeAspect="1"/>
              </p:cNvSpPr>
              <p:nvPr/>
            </p:nvSpPr>
            <p:spPr bwMode="auto">
              <a:xfrm flipV="1">
                <a:off x="5418" y="2555"/>
                <a:ext cx="341" cy="17"/>
              </a:xfrm>
              <a:custGeom>
                <a:avLst/>
                <a:gdLst>
                  <a:gd name="T0" fmla="*/ 0 w 672"/>
                  <a:gd name="T1" fmla="*/ 0 h 96"/>
                  <a:gd name="T2" fmla="*/ 672 w 672"/>
                  <a:gd name="T3" fmla="*/ 0 h 96"/>
                  <a:gd name="T4" fmla="*/ 672 w 672"/>
                  <a:gd name="T5" fmla="*/ 96 h 96"/>
                  <a:gd name="T6" fmla="*/ 192 w 672"/>
                  <a:gd name="T7" fmla="*/ 96 h 96"/>
                  <a:gd name="T8" fmla="*/ 0 w 672"/>
                  <a:gd name="T9" fmla="*/ 0 h 96"/>
                </a:gdLst>
                <a:ahLst/>
                <a:cxnLst>
                  <a:cxn ang="0">
                    <a:pos x="T0" y="T1"/>
                  </a:cxn>
                  <a:cxn ang="0">
                    <a:pos x="T2" y="T3"/>
                  </a:cxn>
                  <a:cxn ang="0">
                    <a:pos x="T4" y="T5"/>
                  </a:cxn>
                  <a:cxn ang="0">
                    <a:pos x="T6" y="T7"/>
                  </a:cxn>
                  <a:cxn ang="0">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21287" name="Rectangle 39"/>
              <p:cNvSpPr>
                <a:spLocks noChangeAspect="1" noChangeArrowheads="1"/>
              </p:cNvSpPr>
              <p:nvPr/>
            </p:nvSpPr>
            <p:spPr bwMode="auto">
              <a:xfrm>
                <a:off x="5588" y="2488"/>
                <a:ext cx="170" cy="67"/>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821288" name="Group 40"/>
            <p:cNvGrpSpPr>
              <a:grpSpLocks noChangeAspect="1"/>
            </p:cNvGrpSpPr>
            <p:nvPr/>
          </p:nvGrpSpPr>
          <p:grpSpPr bwMode="auto">
            <a:xfrm>
              <a:off x="1131" y="3455"/>
              <a:ext cx="3717" cy="325"/>
              <a:chOff x="432" y="2304"/>
              <a:chExt cx="4944" cy="576"/>
            </a:xfrm>
          </p:grpSpPr>
          <p:sp>
            <p:nvSpPr>
              <p:cNvPr id="821289" name="Freeform 41"/>
              <p:cNvSpPr>
                <a:spLocks noChangeAspect="1"/>
              </p:cNvSpPr>
              <p:nvPr/>
            </p:nvSpPr>
            <p:spPr bwMode="auto">
              <a:xfrm>
                <a:off x="432" y="2304"/>
                <a:ext cx="4944" cy="192"/>
              </a:xfrm>
              <a:custGeom>
                <a:avLst/>
                <a:gdLst>
                  <a:gd name="T0" fmla="*/ 0 w 4944"/>
                  <a:gd name="T1" fmla="*/ 0 h 192"/>
                  <a:gd name="T2" fmla="*/ 1440 w 4944"/>
                  <a:gd name="T3" fmla="*/ 0 h 192"/>
                  <a:gd name="T4" fmla="*/ 1920 w 4944"/>
                  <a:gd name="T5" fmla="*/ 96 h 192"/>
                  <a:gd name="T6" fmla="*/ 4944 w 4944"/>
                  <a:gd name="T7" fmla="*/ 96 h 192"/>
                  <a:gd name="T8" fmla="*/ 4944 w 4944"/>
                  <a:gd name="T9" fmla="*/ 192 h 192"/>
                  <a:gd name="T10" fmla="*/ 1296 w 4944"/>
                  <a:gd name="T11" fmla="*/ 192 h 192"/>
                  <a:gd name="T12" fmla="*/ 960 w 4944"/>
                  <a:gd name="T13" fmla="*/ 144 h 192"/>
                  <a:gd name="T14" fmla="*/ 0 w 4944"/>
                  <a:gd name="T15" fmla="*/ 144 h 192"/>
                  <a:gd name="T16" fmla="*/ 0 w 4944"/>
                  <a:gd name="T17" fmla="*/ 0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44" h="192">
                    <a:moveTo>
                      <a:pt x="0" y="0"/>
                    </a:moveTo>
                    <a:lnTo>
                      <a:pt x="1440" y="0"/>
                    </a:lnTo>
                    <a:lnTo>
                      <a:pt x="1920" y="96"/>
                    </a:lnTo>
                    <a:lnTo>
                      <a:pt x="4944" y="96"/>
                    </a:lnTo>
                    <a:lnTo>
                      <a:pt x="4944" y="192"/>
                    </a:lnTo>
                    <a:lnTo>
                      <a:pt x="1296" y="192"/>
                    </a:lnTo>
                    <a:lnTo>
                      <a:pt x="960" y="144"/>
                    </a:lnTo>
                    <a:lnTo>
                      <a:pt x="0" y="144"/>
                    </a:lnTo>
                    <a:lnTo>
                      <a:pt x="0" y="0"/>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90" name="Freeform 42"/>
              <p:cNvSpPr>
                <a:spLocks noChangeAspect="1"/>
              </p:cNvSpPr>
              <p:nvPr/>
            </p:nvSpPr>
            <p:spPr bwMode="auto">
              <a:xfrm flipV="1">
                <a:off x="432" y="2688"/>
                <a:ext cx="4944" cy="192"/>
              </a:xfrm>
              <a:custGeom>
                <a:avLst/>
                <a:gdLst>
                  <a:gd name="T0" fmla="*/ 0 w 4944"/>
                  <a:gd name="T1" fmla="*/ 0 h 192"/>
                  <a:gd name="T2" fmla="*/ 1440 w 4944"/>
                  <a:gd name="T3" fmla="*/ 0 h 192"/>
                  <a:gd name="T4" fmla="*/ 1920 w 4944"/>
                  <a:gd name="T5" fmla="*/ 96 h 192"/>
                  <a:gd name="T6" fmla="*/ 4944 w 4944"/>
                  <a:gd name="T7" fmla="*/ 96 h 192"/>
                  <a:gd name="T8" fmla="*/ 4944 w 4944"/>
                  <a:gd name="T9" fmla="*/ 192 h 192"/>
                  <a:gd name="T10" fmla="*/ 1296 w 4944"/>
                  <a:gd name="T11" fmla="*/ 192 h 192"/>
                  <a:gd name="T12" fmla="*/ 960 w 4944"/>
                  <a:gd name="T13" fmla="*/ 144 h 192"/>
                  <a:gd name="T14" fmla="*/ 0 w 4944"/>
                  <a:gd name="T15" fmla="*/ 144 h 192"/>
                  <a:gd name="T16" fmla="*/ 0 w 4944"/>
                  <a:gd name="T17" fmla="*/ 0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44" h="192">
                    <a:moveTo>
                      <a:pt x="0" y="0"/>
                    </a:moveTo>
                    <a:lnTo>
                      <a:pt x="1440" y="0"/>
                    </a:lnTo>
                    <a:lnTo>
                      <a:pt x="1920" y="96"/>
                    </a:lnTo>
                    <a:lnTo>
                      <a:pt x="4944" y="96"/>
                    </a:lnTo>
                    <a:lnTo>
                      <a:pt x="4944" y="192"/>
                    </a:lnTo>
                    <a:lnTo>
                      <a:pt x="1296" y="192"/>
                    </a:lnTo>
                    <a:lnTo>
                      <a:pt x="960" y="144"/>
                    </a:lnTo>
                    <a:lnTo>
                      <a:pt x="0" y="144"/>
                    </a:lnTo>
                    <a:lnTo>
                      <a:pt x="0" y="0"/>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nvGrpSpPr>
            <p:cNvPr id="821291" name="Group 43"/>
            <p:cNvGrpSpPr>
              <a:grpSpLocks/>
            </p:cNvGrpSpPr>
            <p:nvPr/>
          </p:nvGrpSpPr>
          <p:grpSpPr bwMode="auto">
            <a:xfrm>
              <a:off x="1152" y="1440"/>
              <a:ext cx="3696" cy="1131"/>
              <a:chOff x="1152" y="1440"/>
              <a:chExt cx="3696" cy="1131"/>
            </a:xfrm>
          </p:grpSpPr>
          <p:sp>
            <p:nvSpPr>
              <p:cNvPr id="821292" name="Line 44"/>
              <p:cNvSpPr>
                <a:spLocks noChangeShapeType="1"/>
              </p:cNvSpPr>
              <p:nvPr/>
            </p:nvSpPr>
            <p:spPr bwMode="auto">
              <a:xfrm flipV="1">
                <a:off x="1152" y="1536"/>
                <a:ext cx="720" cy="0"/>
              </a:xfrm>
              <a:prstGeom prst="line">
                <a:avLst/>
              </a:prstGeom>
              <a:noFill/>
              <a:ln w="25400">
                <a:solidFill>
                  <a:srgbClr val="FF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93" name="Line 45"/>
              <p:cNvSpPr>
                <a:spLocks noChangeShapeType="1"/>
              </p:cNvSpPr>
              <p:nvPr/>
            </p:nvSpPr>
            <p:spPr bwMode="auto">
              <a:xfrm flipV="1">
                <a:off x="1872" y="1440"/>
                <a:ext cx="192" cy="96"/>
              </a:xfrm>
              <a:prstGeom prst="line">
                <a:avLst/>
              </a:prstGeom>
              <a:noFill/>
              <a:ln w="25400">
                <a:solidFill>
                  <a:srgbClr val="FF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94" name="Line 46"/>
              <p:cNvSpPr>
                <a:spLocks noChangeShapeType="1"/>
              </p:cNvSpPr>
              <p:nvPr/>
            </p:nvSpPr>
            <p:spPr bwMode="auto">
              <a:xfrm>
                <a:off x="2064" y="1440"/>
                <a:ext cx="144" cy="0"/>
              </a:xfrm>
              <a:prstGeom prst="line">
                <a:avLst/>
              </a:prstGeom>
              <a:noFill/>
              <a:ln w="25400">
                <a:solidFill>
                  <a:srgbClr val="FF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95" name="Line 47"/>
              <p:cNvSpPr>
                <a:spLocks noChangeShapeType="1"/>
              </p:cNvSpPr>
              <p:nvPr/>
            </p:nvSpPr>
            <p:spPr bwMode="auto">
              <a:xfrm>
                <a:off x="2208" y="1440"/>
                <a:ext cx="384" cy="624"/>
              </a:xfrm>
              <a:prstGeom prst="line">
                <a:avLst/>
              </a:prstGeom>
              <a:noFill/>
              <a:ln w="25400">
                <a:solidFill>
                  <a:srgbClr val="FF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96" name="Line 48"/>
              <p:cNvSpPr>
                <a:spLocks noChangeShapeType="1"/>
              </p:cNvSpPr>
              <p:nvPr/>
            </p:nvSpPr>
            <p:spPr bwMode="auto">
              <a:xfrm>
                <a:off x="2592" y="2064"/>
                <a:ext cx="768" cy="0"/>
              </a:xfrm>
              <a:prstGeom prst="line">
                <a:avLst/>
              </a:prstGeom>
              <a:noFill/>
              <a:ln w="25400">
                <a:solidFill>
                  <a:srgbClr val="FF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97" name="Line 49"/>
              <p:cNvSpPr>
                <a:spLocks noChangeShapeType="1"/>
              </p:cNvSpPr>
              <p:nvPr/>
            </p:nvSpPr>
            <p:spPr bwMode="auto">
              <a:xfrm>
                <a:off x="3984" y="2064"/>
                <a:ext cx="864" cy="0"/>
              </a:xfrm>
              <a:prstGeom prst="line">
                <a:avLst/>
              </a:prstGeom>
              <a:noFill/>
              <a:ln w="25400">
                <a:solidFill>
                  <a:srgbClr val="FF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98" name="Freeform 50"/>
              <p:cNvSpPr>
                <a:spLocks/>
              </p:cNvSpPr>
              <p:nvPr/>
            </p:nvSpPr>
            <p:spPr bwMode="auto">
              <a:xfrm>
                <a:off x="3360" y="2064"/>
                <a:ext cx="624" cy="507"/>
              </a:xfrm>
              <a:custGeom>
                <a:avLst/>
                <a:gdLst>
                  <a:gd name="T0" fmla="*/ 0 w 576"/>
                  <a:gd name="T1" fmla="*/ 0 h 432"/>
                  <a:gd name="T2" fmla="*/ 0 w 576"/>
                  <a:gd name="T3" fmla="*/ 432 h 432"/>
                  <a:gd name="T4" fmla="*/ 576 w 576"/>
                  <a:gd name="T5" fmla="*/ 432 h 432"/>
                  <a:gd name="T6" fmla="*/ 576 w 576"/>
                  <a:gd name="T7" fmla="*/ 0 h 432"/>
                </a:gdLst>
                <a:ahLst/>
                <a:cxnLst>
                  <a:cxn ang="0">
                    <a:pos x="T0" y="T1"/>
                  </a:cxn>
                  <a:cxn ang="0">
                    <a:pos x="T2" y="T3"/>
                  </a:cxn>
                  <a:cxn ang="0">
                    <a:pos x="T4" y="T5"/>
                  </a:cxn>
                  <a:cxn ang="0">
                    <a:pos x="T6" y="T7"/>
                  </a:cxn>
                </a:cxnLst>
                <a:rect l="0" t="0" r="r" b="b"/>
                <a:pathLst>
                  <a:path w="576" h="432">
                    <a:moveTo>
                      <a:pt x="0" y="0"/>
                    </a:moveTo>
                    <a:lnTo>
                      <a:pt x="0" y="432"/>
                    </a:lnTo>
                    <a:lnTo>
                      <a:pt x="576" y="432"/>
                    </a:lnTo>
                    <a:lnTo>
                      <a:pt x="576" y="0"/>
                    </a:lnTo>
                  </a:path>
                </a:pathLst>
              </a:custGeom>
              <a:noFill/>
              <a:ln w="25400" cap="flat" cmpd="sng">
                <a:solidFill>
                  <a:srgbClr val="FF9900"/>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821300" name="Line 52"/>
            <p:cNvSpPr>
              <a:spLocks noChangeShapeType="1"/>
            </p:cNvSpPr>
            <p:nvPr/>
          </p:nvSpPr>
          <p:spPr bwMode="auto">
            <a:xfrm flipV="1">
              <a:off x="1152" y="1536"/>
              <a:ext cx="0" cy="1872"/>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1" name="Line 53"/>
            <p:cNvSpPr>
              <a:spLocks noChangeShapeType="1"/>
            </p:cNvSpPr>
            <p:nvPr/>
          </p:nvSpPr>
          <p:spPr bwMode="auto">
            <a:xfrm flipV="1">
              <a:off x="1872" y="1536"/>
              <a:ext cx="0" cy="1872"/>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2" name="Line 54"/>
            <p:cNvSpPr>
              <a:spLocks noChangeShapeType="1"/>
            </p:cNvSpPr>
            <p:nvPr/>
          </p:nvSpPr>
          <p:spPr bwMode="auto">
            <a:xfrm flipV="1">
              <a:off x="2064" y="1488"/>
              <a:ext cx="0" cy="2016"/>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3" name="Line 55"/>
            <p:cNvSpPr>
              <a:spLocks noChangeShapeType="1"/>
            </p:cNvSpPr>
            <p:nvPr/>
          </p:nvSpPr>
          <p:spPr bwMode="auto">
            <a:xfrm flipV="1">
              <a:off x="2208" y="1440"/>
              <a:ext cx="0" cy="2064"/>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4" name="Line 56"/>
            <p:cNvSpPr>
              <a:spLocks noChangeShapeType="1"/>
            </p:cNvSpPr>
            <p:nvPr/>
          </p:nvSpPr>
          <p:spPr bwMode="auto">
            <a:xfrm flipV="1">
              <a:off x="2592" y="2064"/>
              <a:ext cx="0" cy="1440"/>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5" name="Line 57"/>
            <p:cNvSpPr>
              <a:spLocks noChangeShapeType="1"/>
            </p:cNvSpPr>
            <p:nvPr/>
          </p:nvSpPr>
          <p:spPr bwMode="auto">
            <a:xfrm flipV="1">
              <a:off x="3360" y="2544"/>
              <a:ext cx="0" cy="960"/>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6" name="Line 58"/>
            <p:cNvSpPr>
              <a:spLocks noChangeShapeType="1"/>
            </p:cNvSpPr>
            <p:nvPr/>
          </p:nvSpPr>
          <p:spPr bwMode="auto">
            <a:xfrm flipV="1">
              <a:off x="3984" y="2496"/>
              <a:ext cx="0" cy="1008"/>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7" name="Line 59"/>
            <p:cNvSpPr>
              <a:spLocks noChangeShapeType="1"/>
            </p:cNvSpPr>
            <p:nvPr/>
          </p:nvSpPr>
          <p:spPr bwMode="auto">
            <a:xfrm flipV="1">
              <a:off x="4848" y="2064"/>
              <a:ext cx="0" cy="1440"/>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8" name="Line 60"/>
            <p:cNvSpPr>
              <a:spLocks noChangeShapeType="1"/>
            </p:cNvSpPr>
            <p:nvPr/>
          </p:nvSpPr>
          <p:spPr bwMode="auto">
            <a:xfrm>
              <a:off x="1152" y="3216"/>
              <a:ext cx="3696"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9" name="Text Box 61"/>
            <p:cNvSpPr txBox="1">
              <a:spLocks noChangeArrowheads="1"/>
            </p:cNvSpPr>
            <p:nvPr/>
          </p:nvSpPr>
          <p:spPr bwMode="auto">
            <a:xfrm>
              <a:off x="2448" y="3216"/>
              <a:ext cx="1293"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spcBef>
                  <a:spcPct val="0"/>
                </a:spcBef>
              </a:pPr>
              <a:r>
                <a:rPr lang="en-GB" altLang="en-US" b="1">
                  <a:solidFill>
                    <a:srgbClr val="C0C0C0"/>
                  </a:solidFill>
                </a:rPr>
                <a:t>PROJECTILE TRAVEL</a:t>
              </a:r>
            </a:p>
          </p:txBody>
        </p:sp>
        <p:sp>
          <p:nvSpPr>
            <p:cNvPr id="821310" name="Text Box 62"/>
            <p:cNvSpPr txBox="1">
              <a:spLocks noChangeArrowheads="1"/>
            </p:cNvSpPr>
            <p:nvPr/>
          </p:nvSpPr>
          <p:spPr bwMode="auto">
            <a:xfrm>
              <a:off x="432" y="1392"/>
              <a:ext cx="730"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spcBef>
                  <a:spcPct val="0"/>
                </a:spcBef>
              </a:pPr>
              <a:r>
                <a:rPr lang="en-GB" altLang="en-US" b="1">
                  <a:solidFill>
                    <a:srgbClr val="C0C0C0"/>
                  </a:solidFill>
                </a:rPr>
                <a:t>PRESSURE</a:t>
              </a:r>
            </a:p>
          </p:txBody>
        </p:sp>
        <p:sp>
          <p:nvSpPr>
            <p:cNvPr id="821313" name="Text Box 65"/>
            <p:cNvSpPr txBox="1">
              <a:spLocks noChangeArrowheads="1"/>
            </p:cNvSpPr>
            <p:nvPr/>
          </p:nvSpPr>
          <p:spPr bwMode="auto">
            <a:xfrm>
              <a:off x="3072" y="1680"/>
              <a:ext cx="1537"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spcBef>
                  <a:spcPct val="0"/>
                </a:spcBef>
              </a:pPr>
              <a:r>
                <a:rPr lang="en-GB" altLang="en-US" b="1">
                  <a:solidFill>
                    <a:srgbClr val="FF9900"/>
                  </a:solidFill>
                </a:rPr>
                <a:t>GUN DESIGN PRESSURE</a:t>
              </a:r>
            </a:p>
          </p:txBody>
        </p:sp>
        <p:sp>
          <p:nvSpPr>
            <p:cNvPr id="821314" name="Line 66"/>
            <p:cNvSpPr>
              <a:spLocks noChangeShapeType="1"/>
            </p:cNvSpPr>
            <p:nvPr/>
          </p:nvSpPr>
          <p:spPr bwMode="auto">
            <a:xfrm flipH="1">
              <a:off x="3264" y="1824"/>
              <a:ext cx="96" cy="240"/>
            </a:xfrm>
            <a:prstGeom prst="line">
              <a:avLst/>
            </a:prstGeom>
            <a:noFill/>
            <a:ln w="12700">
              <a:solidFill>
                <a:srgbClr val="FF99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nvGrpSpPr>
            <p:cNvPr id="821315" name="Group 67"/>
            <p:cNvGrpSpPr>
              <a:grpSpLocks/>
            </p:cNvGrpSpPr>
            <p:nvPr/>
          </p:nvGrpSpPr>
          <p:grpSpPr bwMode="auto">
            <a:xfrm>
              <a:off x="700" y="3536"/>
              <a:ext cx="496" cy="162"/>
              <a:chOff x="700" y="3536"/>
              <a:chExt cx="496" cy="162"/>
            </a:xfrm>
          </p:grpSpPr>
          <p:sp>
            <p:nvSpPr>
              <p:cNvPr id="821316" name="Rectangle 68"/>
              <p:cNvSpPr>
                <a:spLocks noChangeArrowheads="1"/>
              </p:cNvSpPr>
              <p:nvPr/>
            </p:nvSpPr>
            <p:spPr bwMode="auto">
              <a:xfrm>
                <a:off x="700" y="3566"/>
                <a:ext cx="249" cy="96"/>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17" name="Rectangle 69"/>
              <p:cNvSpPr>
                <a:spLocks noChangeArrowheads="1"/>
              </p:cNvSpPr>
              <p:nvPr/>
            </p:nvSpPr>
            <p:spPr bwMode="auto">
              <a:xfrm>
                <a:off x="940" y="3590"/>
                <a:ext cx="188" cy="48"/>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18" name="AutoShape 70"/>
              <p:cNvSpPr>
                <a:spLocks noChangeArrowheads="1"/>
              </p:cNvSpPr>
              <p:nvPr/>
            </p:nvSpPr>
            <p:spPr bwMode="auto">
              <a:xfrm>
                <a:off x="1131" y="3536"/>
                <a:ext cx="65" cy="162"/>
              </a:xfrm>
              <a:prstGeom prst="roundRect">
                <a:avLst>
                  <a:gd name="adj" fmla="val 50000"/>
                </a:avLst>
              </a:prstGeom>
              <a:solidFill>
                <a:srgbClr val="FFFFFF"/>
              </a:solidFill>
              <a:ln w="6350">
                <a:solidFill>
                  <a:srgbClr val="FFFFFF"/>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821319" name="Text Box 71"/>
            <p:cNvSpPr txBox="1">
              <a:spLocks noChangeArrowheads="1"/>
            </p:cNvSpPr>
            <p:nvPr/>
          </p:nvSpPr>
          <p:spPr bwMode="auto">
            <a:xfrm>
              <a:off x="55" y="3439"/>
              <a:ext cx="656" cy="34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l">
                <a:spcBef>
                  <a:spcPct val="0"/>
                </a:spcBef>
              </a:pPr>
              <a:r>
                <a:rPr lang="en-GB" altLang="en-US" sz="1000" b="1"/>
                <a:t>IGNITION VIA TVE AND BASE PAD</a:t>
              </a:r>
            </a:p>
          </p:txBody>
        </p:sp>
        <p:sp>
          <p:nvSpPr>
            <p:cNvPr id="821320" name="Rectangle 72"/>
            <p:cNvSpPr>
              <a:spLocks noChangeAspect="1" noChangeArrowheads="1"/>
            </p:cNvSpPr>
            <p:nvPr/>
          </p:nvSpPr>
          <p:spPr bwMode="auto">
            <a:xfrm>
              <a:off x="1298" y="932"/>
              <a:ext cx="3158" cy="33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lgn="l">
                <a:spcBef>
                  <a:spcPct val="0"/>
                </a:spcBef>
                <a:defRPr sz="2800" b="1">
                  <a:solidFill>
                    <a:schemeClr val="tx1"/>
                  </a:solidFill>
                  <a:latin typeface="Arial" panose="020B0604020202020204" pitchFamily="34" charset="0"/>
                </a:defRPr>
              </a:lvl1pPr>
              <a:lvl2pPr algn="l">
                <a:spcBef>
                  <a:spcPct val="0"/>
                </a:spcBef>
                <a:defRPr sz="2800" b="1">
                  <a:solidFill>
                    <a:schemeClr val="tx1"/>
                  </a:solidFill>
                  <a:latin typeface="Arial" panose="020B0604020202020204" pitchFamily="34" charset="0"/>
                </a:defRPr>
              </a:lvl2pPr>
              <a:lvl3pPr algn="l">
                <a:spcBef>
                  <a:spcPct val="0"/>
                </a:spcBef>
                <a:defRPr sz="2800" b="1">
                  <a:solidFill>
                    <a:schemeClr val="tx1"/>
                  </a:solidFill>
                  <a:latin typeface="Arial" panose="020B0604020202020204" pitchFamily="34" charset="0"/>
                </a:defRPr>
              </a:lvl3pPr>
              <a:lvl4pPr algn="l">
                <a:spcBef>
                  <a:spcPct val="0"/>
                </a:spcBef>
                <a:defRPr sz="2800" b="1">
                  <a:solidFill>
                    <a:schemeClr val="tx1"/>
                  </a:solidFill>
                  <a:latin typeface="Arial" panose="020B0604020202020204" pitchFamily="34" charset="0"/>
                </a:defRPr>
              </a:lvl4pPr>
              <a:lvl5pPr algn="l">
                <a:spcBef>
                  <a:spcPct val="0"/>
                </a:spcBef>
                <a:defRPr sz="2800" b="1">
                  <a:solidFill>
                    <a:schemeClr val="tx1"/>
                  </a:solidFill>
                  <a:latin typeface="Arial" panose="020B0604020202020204" pitchFamily="34" charset="0"/>
                </a:defRPr>
              </a:lvl5pPr>
              <a:lvl6pPr marL="457200" eaLnBrk="0" fontAlgn="base" hangingPunct="0">
                <a:spcBef>
                  <a:spcPct val="0"/>
                </a:spcBef>
                <a:spcAft>
                  <a:spcPct val="0"/>
                </a:spcAft>
                <a:defRPr sz="2800" b="1">
                  <a:solidFill>
                    <a:schemeClr val="tx1"/>
                  </a:solidFill>
                  <a:latin typeface="Arial" panose="020B0604020202020204" pitchFamily="34" charset="0"/>
                </a:defRPr>
              </a:lvl6pPr>
              <a:lvl7pPr marL="914400" eaLnBrk="0" fontAlgn="base" hangingPunct="0">
                <a:spcBef>
                  <a:spcPct val="0"/>
                </a:spcBef>
                <a:spcAft>
                  <a:spcPct val="0"/>
                </a:spcAft>
                <a:defRPr sz="2800" b="1">
                  <a:solidFill>
                    <a:schemeClr val="tx1"/>
                  </a:solidFill>
                  <a:latin typeface="Arial" panose="020B0604020202020204" pitchFamily="34" charset="0"/>
                </a:defRPr>
              </a:lvl7pPr>
              <a:lvl8pPr marL="1371600" eaLnBrk="0" fontAlgn="base" hangingPunct="0">
                <a:spcBef>
                  <a:spcPct val="0"/>
                </a:spcBef>
                <a:spcAft>
                  <a:spcPct val="0"/>
                </a:spcAft>
                <a:defRPr sz="2800" b="1">
                  <a:solidFill>
                    <a:schemeClr val="tx1"/>
                  </a:solidFill>
                  <a:latin typeface="Arial" panose="020B0604020202020204" pitchFamily="34" charset="0"/>
                </a:defRPr>
              </a:lvl8pPr>
              <a:lvl9pPr marL="1828800" eaLnBrk="0" fontAlgn="base" hangingPunct="0">
                <a:spcBef>
                  <a:spcPct val="0"/>
                </a:spcBef>
                <a:spcAft>
                  <a:spcPct val="0"/>
                </a:spcAft>
                <a:defRPr sz="2800" b="1">
                  <a:solidFill>
                    <a:schemeClr val="tx1"/>
                  </a:solidFill>
                  <a:latin typeface="Arial" panose="020B0604020202020204" pitchFamily="34" charset="0"/>
                </a:defRPr>
              </a:lvl9pPr>
            </a:lstStyle>
            <a:p>
              <a:pPr algn="ctr"/>
              <a:r>
                <a:rPr lang="en-GB" altLang="en-US" sz="2000"/>
                <a:t>INTERFACES - GUN</a:t>
              </a:r>
            </a:p>
          </p:txBody>
        </p:sp>
      </p:grpSp>
      <p:sp>
        <p:nvSpPr>
          <p:cNvPr id="821321" name="Rectangle 73"/>
          <p:cNvSpPr>
            <a:spLocks noChangeAspect="1" noChangeArrowheads="1"/>
          </p:cNvSpPr>
          <p:nvPr/>
        </p:nvSpPr>
        <p:spPr bwMode="auto">
          <a:xfrm>
            <a:off x="1524001" y="157164"/>
            <a:ext cx="8416925"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lgn="l">
              <a:spcBef>
                <a:spcPct val="0"/>
              </a:spcBef>
              <a:defRPr sz="2400">
                <a:solidFill>
                  <a:schemeClr val="tx1"/>
                </a:solidFill>
                <a:latin typeface="Times New Roman" panose="02020603050405020304" pitchFamily="18" charset="0"/>
              </a:defRPr>
            </a:lvl1pPr>
            <a:lvl2pPr algn="l">
              <a:spcBef>
                <a:spcPct val="0"/>
              </a:spcBef>
              <a:defRPr sz="2400">
                <a:solidFill>
                  <a:schemeClr val="tx1"/>
                </a:solidFill>
                <a:latin typeface="Times New Roman" panose="02020603050405020304" pitchFamily="18" charset="0"/>
              </a:defRPr>
            </a:lvl2pPr>
            <a:lvl3pPr algn="l">
              <a:spcBef>
                <a:spcPct val="0"/>
              </a:spcBef>
              <a:defRPr sz="2400">
                <a:solidFill>
                  <a:schemeClr val="tx1"/>
                </a:solidFill>
                <a:latin typeface="Times New Roman" panose="02020603050405020304" pitchFamily="18" charset="0"/>
              </a:defRPr>
            </a:lvl3pPr>
            <a:lvl4pPr algn="l">
              <a:spcBef>
                <a:spcPct val="0"/>
              </a:spcBef>
              <a:defRPr sz="2400">
                <a:solidFill>
                  <a:schemeClr val="tx1"/>
                </a:solidFill>
                <a:latin typeface="Times New Roman" panose="02020603050405020304" pitchFamily="18" charset="0"/>
              </a:defRPr>
            </a:lvl4pPr>
            <a:lvl5pPr algn="l">
              <a:spcBef>
                <a:spcPct val="0"/>
              </a:spcBef>
              <a:defRPr sz="2400">
                <a:solidFill>
                  <a:schemeClr val="tx1"/>
                </a:solidFill>
                <a:latin typeface="Times New Roman" panose="02020603050405020304" pitchFamily="18" charset="0"/>
              </a:defRPr>
            </a:lvl5pPr>
            <a:lvl6pPr marL="457200" eaLnBrk="0" fontAlgn="base" hangingPunct="0">
              <a:spcBef>
                <a:spcPct val="0"/>
              </a:spcBef>
              <a:spcAft>
                <a:spcPct val="0"/>
              </a:spcAft>
              <a:defRPr sz="2400">
                <a:solidFill>
                  <a:schemeClr val="tx1"/>
                </a:solidFill>
                <a:latin typeface="Times New Roman" panose="02020603050405020304" pitchFamily="18" charset="0"/>
              </a:defRPr>
            </a:lvl6pPr>
            <a:lvl7pPr marL="914400" eaLnBrk="0" fontAlgn="base" hangingPunct="0">
              <a:spcBef>
                <a:spcPct val="0"/>
              </a:spcBef>
              <a:spcAft>
                <a:spcPct val="0"/>
              </a:spcAft>
              <a:defRPr sz="2400">
                <a:solidFill>
                  <a:schemeClr val="tx1"/>
                </a:solidFill>
                <a:latin typeface="Times New Roman" panose="02020603050405020304" pitchFamily="18" charset="0"/>
              </a:defRPr>
            </a:lvl7pPr>
            <a:lvl8pPr marL="1371600" eaLnBrk="0" fontAlgn="base" hangingPunct="0">
              <a:spcBef>
                <a:spcPct val="0"/>
              </a:spcBef>
              <a:spcAft>
                <a:spcPct val="0"/>
              </a:spcAft>
              <a:defRPr sz="2400">
                <a:solidFill>
                  <a:schemeClr val="tx1"/>
                </a:solidFill>
                <a:latin typeface="Times New Roman" panose="02020603050405020304" pitchFamily="18" charset="0"/>
              </a:defRPr>
            </a:lvl8pPr>
            <a:lvl9pPr marL="18288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2600" b="1">
                <a:latin typeface="Arial" panose="020B0604020202020204" pitchFamily="34" charset="0"/>
              </a:rPr>
              <a:t>Charge Configuration – System Interfaces</a:t>
            </a:r>
          </a:p>
        </p:txBody>
      </p:sp>
      <p:sp>
        <p:nvSpPr>
          <p:cNvPr id="821332" name="Freeform 84"/>
          <p:cNvSpPr>
            <a:spLocks/>
          </p:cNvSpPr>
          <p:nvPr/>
        </p:nvSpPr>
        <p:spPr bwMode="auto">
          <a:xfrm>
            <a:off x="3340101" y="2446338"/>
            <a:ext cx="5878513" cy="2373312"/>
          </a:xfrm>
          <a:custGeom>
            <a:avLst/>
            <a:gdLst>
              <a:gd name="T0" fmla="*/ 0 w 3703"/>
              <a:gd name="T1" fmla="*/ 30 h 1495"/>
              <a:gd name="T2" fmla="*/ 913 w 3703"/>
              <a:gd name="T3" fmla="*/ 131 h 1495"/>
              <a:gd name="T4" fmla="*/ 1695 w 3703"/>
              <a:gd name="T5" fmla="*/ 814 h 1495"/>
              <a:gd name="T6" fmla="*/ 2386 w 3703"/>
              <a:gd name="T7" fmla="*/ 1168 h 1495"/>
              <a:gd name="T8" fmla="*/ 3127 w 3703"/>
              <a:gd name="T9" fmla="*/ 1398 h 1495"/>
              <a:gd name="T10" fmla="*/ 3703 w 3703"/>
              <a:gd name="T11" fmla="*/ 1495 h 1495"/>
            </a:gdLst>
            <a:ahLst/>
            <a:cxnLst>
              <a:cxn ang="0">
                <a:pos x="T0" y="T1"/>
              </a:cxn>
              <a:cxn ang="0">
                <a:pos x="T2" y="T3"/>
              </a:cxn>
              <a:cxn ang="0">
                <a:pos x="T4" y="T5"/>
              </a:cxn>
              <a:cxn ang="0">
                <a:pos x="T6" y="T7"/>
              </a:cxn>
              <a:cxn ang="0">
                <a:pos x="T8" y="T9"/>
              </a:cxn>
              <a:cxn ang="0">
                <a:pos x="T10" y="T11"/>
              </a:cxn>
            </a:cxnLst>
            <a:rect l="0" t="0" r="r" b="b"/>
            <a:pathLst>
              <a:path w="3703" h="1495">
                <a:moveTo>
                  <a:pt x="0" y="30"/>
                </a:moveTo>
                <a:cubicBezTo>
                  <a:pt x="152" y="47"/>
                  <a:pt x="630" y="0"/>
                  <a:pt x="913" y="131"/>
                </a:cubicBezTo>
                <a:cubicBezTo>
                  <a:pt x="1196" y="262"/>
                  <a:pt x="1450" y="641"/>
                  <a:pt x="1695" y="814"/>
                </a:cubicBezTo>
                <a:cubicBezTo>
                  <a:pt x="1940" y="987"/>
                  <a:pt x="2147" y="1071"/>
                  <a:pt x="2386" y="1168"/>
                </a:cubicBezTo>
                <a:cubicBezTo>
                  <a:pt x="2625" y="1265"/>
                  <a:pt x="2908" y="1344"/>
                  <a:pt x="3127" y="1398"/>
                </a:cubicBezTo>
                <a:cubicBezTo>
                  <a:pt x="3346" y="1452"/>
                  <a:pt x="3583" y="1475"/>
                  <a:pt x="3703" y="1495"/>
                </a:cubicBezTo>
              </a:path>
            </a:pathLst>
          </a:custGeom>
          <a:noFill/>
          <a:ln w="28575" cap="flat" cmpd="sng">
            <a:solidFill>
              <a:schemeClr val="accent1"/>
            </a:solidFill>
            <a:prstDash val="solid"/>
            <a:round/>
            <a:headEnd/>
            <a:tailEnd/>
          </a:ln>
          <a:effectLst/>
          <a:extLst>
            <a:ext uri="{909E8E84-426E-40DD-AFC4-6F175D3DCCD1}">
              <a14:hiddenFill xmlns:a14="http://schemas.microsoft.com/office/drawing/2010/main">
                <a:solidFill>
                  <a:srgbClr val="C0C0C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Tree>
    <p:extLst>
      <p:ext uri="{BB962C8B-B14F-4D97-AF65-F5344CB8AC3E}">
        <p14:creationId xmlns:p14="http://schemas.microsoft.com/office/powerpoint/2010/main" val="59289561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8213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21322" name="Group 74"/>
          <p:cNvGrpSpPr>
            <a:grpSpLocks/>
          </p:cNvGrpSpPr>
          <p:nvPr/>
        </p:nvGrpSpPr>
        <p:grpSpPr bwMode="auto">
          <a:xfrm>
            <a:off x="1609727" y="1489175"/>
            <a:ext cx="7608887" cy="4692650"/>
            <a:chOff x="55" y="932"/>
            <a:chExt cx="4793" cy="2956"/>
          </a:xfrm>
        </p:grpSpPr>
        <p:sp>
          <p:nvSpPr>
            <p:cNvPr id="821250" name="Line 2"/>
            <p:cNvSpPr>
              <a:spLocks noChangeShapeType="1"/>
            </p:cNvSpPr>
            <p:nvPr/>
          </p:nvSpPr>
          <p:spPr bwMode="auto">
            <a:xfrm flipV="1">
              <a:off x="1152" y="1248"/>
              <a:ext cx="0" cy="1968"/>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2" name="Freeform 4"/>
            <p:cNvSpPr>
              <a:spLocks noChangeAspect="1"/>
            </p:cNvSpPr>
            <p:nvPr/>
          </p:nvSpPr>
          <p:spPr bwMode="auto">
            <a:xfrm>
              <a:off x="698" y="3347"/>
              <a:ext cx="433" cy="541"/>
            </a:xfrm>
            <a:custGeom>
              <a:avLst/>
              <a:gdLst>
                <a:gd name="T0" fmla="*/ 0 w 528"/>
                <a:gd name="T1" fmla="*/ 48 h 480"/>
                <a:gd name="T2" fmla="*/ 528 w 528"/>
                <a:gd name="T3" fmla="*/ 0 h 480"/>
                <a:gd name="T4" fmla="*/ 528 w 528"/>
                <a:gd name="T5" fmla="*/ 480 h 480"/>
                <a:gd name="T6" fmla="*/ 144 w 528"/>
                <a:gd name="T7" fmla="*/ 480 h 480"/>
                <a:gd name="T8" fmla="*/ 0 w 528"/>
                <a:gd name="T9" fmla="*/ 384 h 480"/>
                <a:gd name="T10" fmla="*/ 0 w 528"/>
                <a:gd name="T11" fmla="*/ 48 h 480"/>
              </a:gdLst>
              <a:ahLst/>
              <a:cxnLst>
                <a:cxn ang="0">
                  <a:pos x="T0" y="T1"/>
                </a:cxn>
                <a:cxn ang="0">
                  <a:pos x="T2" y="T3"/>
                </a:cxn>
                <a:cxn ang="0">
                  <a:pos x="T4" y="T5"/>
                </a:cxn>
                <a:cxn ang="0">
                  <a:pos x="T6" y="T7"/>
                </a:cxn>
                <a:cxn ang="0">
                  <a:pos x="T8" y="T9"/>
                </a:cxn>
                <a:cxn ang="0">
                  <a:pos x="T10" y="T11"/>
                </a:cxn>
              </a:cxnLst>
              <a:rect l="0" t="0" r="r" b="b"/>
              <a:pathLst>
                <a:path w="528" h="480">
                  <a:moveTo>
                    <a:pt x="0" y="48"/>
                  </a:moveTo>
                  <a:lnTo>
                    <a:pt x="528" y="0"/>
                  </a:lnTo>
                  <a:lnTo>
                    <a:pt x="528" y="480"/>
                  </a:lnTo>
                  <a:lnTo>
                    <a:pt x="144" y="480"/>
                  </a:lnTo>
                  <a:lnTo>
                    <a:pt x="0" y="384"/>
                  </a:lnTo>
                  <a:lnTo>
                    <a:pt x="0" y="48"/>
                  </a:lnTo>
                  <a:close/>
                </a:path>
              </a:pathLst>
            </a:custGeom>
            <a:solidFill>
              <a:srgbClr val="969696">
                <a:alpha val="50000"/>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3" name="Freeform 5"/>
            <p:cNvSpPr>
              <a:spLocks noChangeAspect="1"/>
            </p:cNvSpPr>
            <p:nvPr/>
          </p:nvSpPr>
          <p:spPr bwMode="auto">
            <a:xfrm>
              <a:off x="1131" y="3455"/>
              <a:ext cx="3717" cy="325"/>
            </a:xfrm>
            <a:custGeom>
              <a:avLst/>
              <a:gdLst>
                <a:gd name="T0" fmla="*/ 0 w 4944"/>
                <a:gd name="T1" fmla="*/ 0 h 528"/>
                <a:gd name="T2" fmla="*/ 1440 w 4944"/>
                <a:gd name="T3" fmla="*/ 0 h 528"/>
                <a:gd name="T4" fmla="*/ 1920 w 4944"/>
                <a:gd name="T5" fmla="*/ 96 h 528"/>
                <a:gd name="T6" fmla="*/ 4944 w 4944"/>
                <a:gd name="T7" fmla="*/ 96 h 528"/>
                <a:gd name="T8" fmla="*/ 4944 w 4944"/>
                <a:gd name="T9" fmla="*/ 432 h 528"/>
                <a:gd name="T10" fmla="*/ 1920 w 4944"/>
                <a:gd name="T11" fmla="*/ 432 h 528"/>
                <a:gd name="T12" fmla="*/ 1488 w 4944"/>
                <a:gd name="T13" fmla="*/ 528 h 528"/>
                <a:gd name="T14" fmla="*/ 0 w 4944"/>
                <a:gd name="T15" fmla="*/ 528 h 528"/>
                <a:gd name="T16" fmla="*/ 0 w 4944"/>
                <a:gd name="T17" fmla="*/ 0 h 5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44" h="528">
                  <a:moveTo>
                    <a:pt x="0" y="0"/>
                  </a:moveTo>
                  <a:lnTo>
                    <a:pt x="1440" y="0"/>
                  </a:lnTo>
                  <a:lnTo>
                    <a:pt x="1920" y="96"/>
                  </a:lnTo>
                  <a:lnTo>
                    <a:pt x="4944" y="96"/>
                  </a:lnTo>
                  <a:lnTo>
                    <a:pt x="4944" y="432"/>
                  </a:lnTo>
                  <a:lnTo>
                    <a:pt x="1920" y="432"/>
                  </a:lnTo>
                  <a:lnTo>
                    <a:pt x="1488" y="528"/>
                  </a:lnTo>
                  <a:lnTo>
                    <a:pt x="0" y="528"/>
                  </a:lnTo>
                  <a:lnTo>
                    <a:pt x="0" y="0"/>
                  </a:lnTo>
                  <a:close/>
                </a:path>
              </a:pathLst>
            </a:custGeom>
            <a:solidFill>
              <a:srgbClr val="969696">
                <a:alpha val="50000"/>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4" name="Rectangle 6"/>
            <p:cNvSpPr>
              <a:spLocks noChangeAspect="1" noChangeArrowheads="1"/>
            </p:cNvSpPr>
            <p:nvPr/>
          </p:nvSpPr>
          <p:spPr bwMode="auto">
            <a:xfrm>
              <a:off x="3368" y="3455"/>
              <a:ext cx="614" cy="325"/>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5" name="Rectangle 7"/>
            <p:cNvSpPr>
              <a:spLocks noChangeAspect="1" noChangeArrowheads="1"/>
            </p:cNvSpPr>
            <p:nvPr/>
          </p:nvSpPr>
          <p:spPr bwMode="auto">
            <a:xfrm>
              <a:off x="2574" y="3491"/>
              <a:ext cx="794" cy="253"/>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6" name="Rectangle 8"/>
            <p:cNvSpPr>
              <a:spLocks noChangeAspect="1" noChangeArrowheads="1"/>
            </p:cNvSpPr>
            <p:nvPr/>
          </p:nvSpPr>
          <p:spPr bwMode="auto">
            <a:xfrm>
              <a:off x="3982" y="3491"/>
              <a:ext cx="793" cy="253"/>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7" name="Rectangle 9"/>
            <p:cNvSpPr>
              <a:spLocks noChangeAspect="1" noChangeArrowheads="1"/>
            </p:cNvSpPr>
            <p:nvPr/>
          </p:nvSpPr>
          <p:spPr bwMode="auto">
            <a:xfrm>
              <a:off x="1131" y="3383"/>
              <a:ext cx="1083" cy="469"/>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8" name="Oval 10"/>
            <p:cNvSpPr>
              <a:spLocks noChangeAspect="1" noChangeArrowheads="1"/>
            </p:cNvSpPr>
            <p:nvPr/>
          </p:nvSpPr>
          <p:spPr bwMode="auto">
            <a:xfrm>
              <a:off x="2069" y="3563"/>
              <a:ext cx="108" cy="109"/>
            </a:xfrm>
            <a:prstGeom prst="ellipse">
              <a:avLst/>
            </a:prstGeom>
            <a:solidFill>
              <a:srgbClr val="969696">
                <a:alpha val="50000"/>
              </a:srgbClr>
            </a:solidFill>
            <a:ln>
              <a:noFill/>
            </a:ln>
            <a:effectLst/>
            <a:extLst>
              <a:ext uri="{91240B29-F687-4F45-9708-019B960494DF}">
                <a14:hiddenLine xmlns:a14="http://schemas.microsoft.com/office/drawing/2010/main" w="9525">
                  <a:solidFill>
                    <a:srgbClr val="969696"/>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9" name="Rectangle 11"/>
            <p:cNvSpPr>
              <a:spLocks noChangeAspect="1" noChangeArrowheads="1"/>
            </p:cNvSpPr>
            <p:nvPr/>
          </p:nvSpPr>
          <p:spPr bwMode="auto">
            <a:xfrm>
              <a:off x="1239" y="3347"/>
              <a:ext cx="505" cy="144"/>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60" name="Rectangle 12"/>
            <p:cNvSpPr>
              <a:spLocks noChangeAspect="1" noChangeArrowheads="1"/>
            </p:cNvSpPr>
            <p:nvPr/>
          </p:nvSpPr>
          <p:spPr bwMode="auto">
            <a:xfrm>
              <a:off x="1131" y="3347"/>
              <a:ext cx="72" cy="144"/>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61" name="Rectangle 13"/>
            <p:cNvSpPr>
              <a:spLocks noChangeAspect="1" noChangeArrowheads="1"/>
            </p:cNvSpPr>
            <p:nvPr/>
          </p:nvSpPr>
          <p:spPr bwMode="auto">
            <a:xfrm>
              <a:off x="1203" y="3383"/>
              <a:ext cx="36" cy="7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62" name="Rectangle 14"/>
            <p:cNvSpPr>
              <a:spLocks noChangeArrowheads="1"/>
            </p:cNvSpPr>
            <p:nvPr/>
          </p:nvSpPr>
          <p:spPr bwMode="auto">
            <a:xfrm>
              <a:off x="2103" y="3527"/>
              <a:ext cx="2745" cy="18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63" name="Rectangle 15"/>
            <p:cNvSpPr>
              <a:spLocks noChangeArrowheads="1"/>
            </p:cNvSpPr>
            <p:nvPr/>
          </p:nvSpPr>
          <p:spPr bwMode="auto">
            <a:xfrm>
              <a:off x="1867" y="3526"/>
              <a:ext cx="235" cy="18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64" name="Rectangle 16"/>
            <p:cNvSpPr>
              <a:spLocks noChangeArrowheads="1"/>
            </p:cNvSpPr>
            <p:nvPr/>
          </p:nvSpPr>
          <p:spPr bwMode="auto">
            <a:xfrm>
              <a:off x="1115" y="3526"/>
              <a:ext cx="750" cy="18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65" name="Rectangle 17"/>
            <p:cNvSpPr>
              <a:spLocks noChangeAspect="1" noChangeArrowheads="1"/>
            </p:cNvSpPr>
            <p:nvPr/>
          </p:nvSpPr>
          <p:spPr bwMode="auto">
            <a:xfrm>
              <a:off x="951" y="3455"/>
              <a:ext cx="180" cy="325"/>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nvGrpSpPr>
            <p:cNvPr id="821266" name="Group 18"/>
            <p:cNvGrpSpPr>
              <a:grpSpLocks noChangeAspect="1"/>
            </p:cNvGrpSpPr>
            <p:nvPr/>
          </p:nvGrpSpPr>
          <p:grpSpPr bwMode="auto">
            <a:xfrm flipH="1" flipV="1">
              <a:off x="1926" y="3558"/>
              <a:ext cx="438" cy="119"/>
              <a:chOff x="3652" y="2251"/>
              <a:chExt cx="2108" cy="543"/>
            </a:xfrm>
          </p:grpSpPr>
          <p:sp>
            <p:nvSpPr>
              <p:cNvPr id="821267" name="Freeform 19"/>
              <p:cNvSpPr>
                <a:spLocks noChangeAspect="1"/>
              </p:cNvSpPr>
              <p:nvPr/>
            </p:nvSpPr>
            <p:spPr bwMode="auto">
              <a:xfrm>
                <a:off x="3669" y="2471"/>
                <a:ext cx="1920" cy="101"/>
              </a:xfrm>
              <a:custGeom>
                <a:avLst/>
                <a:gdLst>
                  <a:gd name="T0" fmla="*/ 0 w 2278"/>
                  <a:gd name="T1" fmla="*/ 56 h 113"/>
                  <a:gd name="T2" fmla="*/ 31 w 2278"/>
                  <a:gd name="T3" fmla="*/ 63 h 113"/>
                  <a:gd name="T4" fmla="*/ 62 w 2278"/>
                  <a:gd name="T5" fmla="*/ 70 h 113"/>
                  <a:gd name="T6" fmla="*/ 93 w 2278"/>
                  <a:gd name="T7" fmla="*/ 76 h 113"/>
                  <a:gd name="T8" fmla="*/ 125 w 2278"/>
                  <a:gd name="T9" fmla="*/ 82 h 113"/>
                  <a:gd name="T10" fmla="*/ 156 w 2278"/>
                  <a:gd name="T11" fmla="*/ 87 h 113"/>
                  <a:gd name="T12" fmla="*/ 187 w 2278"/>
                  <a:gd name="T13" fmla="*/ 92 h 113"/>
                  <a:gd name="T14" fmla="*/ 218 w 2278"/>
                  <a:gd name="T15" fmla="*/ 96 h 113"/>
                  <a:gd name="T16" fmla="*/ 251 w 2278"/>
                  <a:gd name="T17" fmla="*/ 100 h 113"/>
                  <a:gd name="T18" fmla="*/ 281 w 2278"/>
                  <a:gd name="T19" fmla="*/ 103 h 113"/>
                  <a:gd name="T20" fmla="*/ 312 w 2278"/>
                  <a:gd name="T21" fmla="*/ 106 h 113"/>
                  <a:gd name="T22" fmla="*/ 343 w 2278"/>
                  <a:gd name="T23" fmla="*/ 108 h 113"/>
                  <a:gd name="T24" fmla="*/ 376 w 2278"/>
                  <a:gd name="T25" fmla="*/ 110 h 113"/>
                  <a:gd name="T26" fmla="*/ 407 w 2278"/>
                  <a:gd name="T27" fmla="*/ 111 h 113"/>
                  <a:gd name="T28" fmla="*/ 439 w 2278"/>
                  <a:gd name="T29" fmla="*/ 112 h 113"/>
                  <a:gd name="T30" fmla="*/ 472 w 2278"/>
                  <a:gd name="T31" fmla="*/ 112 h 113"/>
                  <a:gd name="T32" fmla="*/ 505 w 2278"/>
                  <a:gd name="T33" fmla="*/ 111 h 113"/>
                  <a:gd name="T34" fmla="*/ 505 w 2278"/>
                  <a:gd name="T35" fmla="*/ 112 h 113"/>
                  <a:gd name="T36" fmla="*/ 2277 w 2278"/>
                  <a:gd name="T37" fmla="*/ 112 h 113"/>
                  <a:gd name="T38" fmla="*/ 2277 w 2278"/>
                  <a:gd name="T39" fmla="*/ 0 h 113"/>
                  <a:gd name="T40" fmla="*/ 505 w 2278"/>
                  <a:gd name="T41" fmla="*/ 0 h 113"/>
                  <a:gd name="T42" fmla="*/ 505 w 2278"/>
                  <a:gd name="T43" fmla="*/ 1 h 113"/>
                  <a:gd name="T44" fmla="*/ 472 w 2278"/>
                  <a:gd name="T45" fmla="*/ 2 h 113"/>
                  <a:gd name="T46" fmla="*/ 439 w 2278"/>
                  <a:gd name="T47" fmla="*/ 2 h 113"/>
                  <a:gd name="T48" fmla="*/ 407 w 2278"/>
                  <a:gd name="T49" fmla="*/ 4 h 113"/>
                  <a:gd name="T50" fmla="*/ 376 w 2278"/>
                  <a:gd name="T51" fmla="*/ 4 h 113"/>
                  <a:gd name="T52" fmla="*/ 343 w 2278"/>
                  <a:gd name="T53" fmla="*/ 6 h 113"/>
                  <a:gd name="T54" fmla="*/ 312 w 2278"/>
                  <a:gd name="T55" fmla="*/ 8 h 113"/>
                  <a:gd name="T56" fmla="*/ 281 w 2278"/>
                  <a:gd name="T57" fmla="*/ 11 h 113"/>
                  <a:gd name="T58" fmla="*/ 251 w 2278"/>
                  <a:gd name="T59" fmla="*/ 13 h 113"/>
                  <a:gd name="T60" fmla="*/ 218 w 2278"/>
                  <a:gd name="T61" fmla="*/ 18 h 113"/>
                  <a:gd name="T62" fmla="*/ 187 w 2278"/>
                  <a:gd name="T63" fmla="*/ 21 h 113"/>
                  <a:gd name="T64" fmla="*/ 156 w 2278"/>
                  <a:gd name="T65" fmla="*/ 27 h 113"/>
                  <a:gd name="T66" fmla="*/ 125 w 2278"/>
                  <a:gd name="T67" fmla="*/ 31 h 113"/>
                  <a:gd name="T68" fmla="*/ 93 w 2278"/>
                  <a:gd name="T69" fmla="*/ 38 h 113"/>
                  <a:gd name="T70" fmla="*/ 62 w 2278"/>
                  <a:gd name="T71" fmla="*/ 44 h 113"/>
                  <a:gd name="T72" fmla="*/ 31 w 2278"/>
                  <a:gd name="T73" fmla="*/ 51 h 113"/>
                  <a:gd name="T74" fmla="*/ 0 w 2278"/>
                  <a:gd name="T75" fmla="*/ 57 h 113"/>
                  <a:gd name="T76" fmla="*/ 0 w 2278"/>
                  <a:gd name="T77" fmla="*/ 57 h 113"/>
                  <a:gd name="T78" fmla="*/ 0 w 2278"/>
                  <a:gd name="T79" fmla="*/ 57 h 113"/>
                  <a:gd name="T80" fmla="*/ 0 w 2278"/>
                  <a:gd name="T81" fmla="*/ 57 h 113"/>
                  <a:gd name="T82" fmla="*/ 0 w 2278"/>
                  <a:gd name="T83" fmla="*/ 57 h 113"/>
                  <a:gd name="T84" fmla="*/ 0 w 2278"/>
                  <a:gd name="T85" fmla="*/ 57 h 113"/>
                  <a:gd name="T86" fmla="*/ 0 w 2278"/>
                  <a:gd name="T87" fmla="*/ 57 h 113"/>
                  <a:gd name="T88" fmla="*/ 0 w 2278"/>
                  <a:gd name="T89" fmla="*/ 57 h 113"/>
                  <a:gd name="T90" fmla="*/ 0 w 2278"/>
                  <a:gd name="T91" fmla="*/ 57 h 113"/>
                  <a:gd name="T92" fmla="*/ 0 w 2278"/>
                  <a:gd name="T93" fmla="*/ 57 h 113"/>
                  <a:gd name="T94" fmla="*/ 0 w 2278"/>
                  <a:gd name="T95" fmla="*/ 57 h 113"/>
                  <a:gd name="T96" fmla="*/ 0 w 2278"/>
                  <a:gd name="T97" fmla="*/ 57 h 113"/>
                  <a:gd name="T98" fmla="*/ 0 w 2278"/>
                  <a:gd name="T99" fmla="*/ 57 h 113"/>
                  <a:gd name="T100" fmla="*/ 0 w 2278"/>
                  <a:gd name="T101" fmla="*/ 57 h 113"/>
                  <a:gd name="T102" fmla="*/ 0 w 2278"/>
                  <a:gd name="T103" fmla="*/ 57 h 113"/>
                  <a:gd name="T104" fmla="*/ 0 w 2278"/>
                  <a:gd name="T105" fmla="*/ 57 h 113"/>
                  <a:gd name="T106" fmla="*/ 0 w 2278"/>
                  <a:gd name="T107" fmla="*/ 56 h 113"/>
                  <a:gd name="T108" fmla="*/ 0 w 2278"/>
                  <a:gd name="T109" fmla="*/ 56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6"/>
                    </a:lnTo>
                    <a:lnTo>
                      <a:pt x="0" y="56"/>
                    </a:lnTo>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68" name="Freeform 20"/>
              <p:cNvSpPr>
                <a:spLocks noChangeAspect="1"/>
              </p:cNvSpPr>
              <p:nvPr/>
            </p:nvSpPr>
            <p:spPr bwMode="auto">
              <a:xfrm>
                <a:off x="5218" y="2302"/>
                <a:ext cx="172" cy="121"/>
              </a:xfrm>
              <a:custGeom>
                <a:avLst/>
                <a:gdLst>
                  <a:gd name="T0" fmla="*/ 224 w 225"/>
                  <a:gd name="T1" fmla="*/ 20 h 158"/>
                  <a:gd name="T2" fmla="*/ 224 w 225"/>
                  <a:gd name="T3" fmla="*/ 157 h 158"/>
                  <a:gd name="T4" fmla="*/ 67 w 225"/>
                  <a:gd name="T5" fmla="*/ 137 h 158"/>
                  <a:gd name="T6" fmla="*/ 0 w 225"/>
                  <a:gd name="T7" fmla="*/ 117 h 158"/>
                  <a:gd name="T8" fmla="*/ 22 w 225"/>
                  <a:gd name="T9" fmla="*/ 59 h 158"/>
                  <a:gd name="T10" fmla="*/ 22 w 225"/>
                  <a:gd name="T11" fmla="*/ 0 h 158"/>
                  <a:gd name="T12" fmla="*/ 89 w 225"/>
                  <a:gd name="T13" fmla="*/ 0 h 158"/>
                  <a:gd name="T14" fmla="*/ 156 w 225"/>
                  <a:gd name="T15" fmla="*/ 0 h 158"/>
                  <a:gd name="T16" fmla="*/ 224 w 225"/>
                  <a:gd name="T17" fmla="*/ 20 h 158"/>
                  <a:gd name="T18" fmla="*/ 224 w 225"/>
                  <a:gd name="T19" fmla="*/ 20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5" h="158">
                    <a:moveTo>
                      <a:pt x="224" y="20"/>
                    </a:moveTo>
                    <a:lnTo>
                      <a:pt x="224" y="157"/>
                    </a:lnTo>
                    <a:lnTo>
                      <a:pt x="67" y="137"/>
                    </a:lnTo>
                    <a:lnTo>
                      <a:pt x="0" y="117"/>
                    </a:lnTo>
                    <a:lnTo>
                      <a:pt x="22" y="59"/>
                    </a:lnTo>
                    <a:lnTo>
                      <a:pt x="22" y="0"/>
                    </a:lnTo>
                    <a:lnTo>
                      <a:pt x="89" y="0"/>
                    </a:lnTo>
                    <a:lnTo>
                      <a:pt x="156" y="0"/>
                    </a:lnTo>
                    <a:lnTo>
                      <a:pt x="224" y="20"/>
                    </a:lnTo>
                    <a:lnTo>
                      <a:pt x="224" y="20"/>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69" name="Freeform 21"/>
              <p:cNvSpPr>
                <a:spLocks noChangeAspect="1"/>
              </p:cNvSpPr>
              <p:nvPr/>
            </p:nvSpPr>
            <p:spPr bwMode="auto">
              <a:xfrm>
                <a:off x="4119" y="2285"/>
                <a:ext cx="156" cy="172"/>
              </a:xfrm>
              <a:custGeom>
                <a:avLst/>
                <a:gdLst>
                  <a:gd name="T0" fmla="*/ 0 w 203"/>
                  <a:gd name="T1" fmla="*/ 22 h 224"/>
                  <a:gd name="T2" fmla="*/ 0 w 203"/>
                  <a:gd name="T3" fmla="*/ 223 h 224"/>
                  <a:gd name="T4" fmla="*/ 157 w 203"/>
                  <a:gd name="T5" fmla="*/ 201 h 224"/>
                  <a:gd name="T6" fmla="*/ 179 w 203"/>
                  <a:gd name="T7" fmla="*/ 179 h 224"/>
                  <a:gd name="T8" fmla="*/ 202 w 203"/>
                  <a:gd name="T9" fmla="*/ 134 h 224"/>
                  <a:gd name="T10" fmla="*/ 202 w 203"/>
                  <a:gd name="T11" fmla="*/ 89 h 224"/>
                  <a:gd name="T12" fmla="*/ 179 w 203"/>
                  <a:gd name="T13" fmla="*/ 67 h 224"/>
                  <a:gd name="T14" fmla="*/ 134 w 203"/>
                  <a:gd name="T15" fmla="*/ 22 h 224"/>
                  <a:gd name="T16" fmla="*/ 90 w 203"/>
                  <a:gd name="T17" fmla="*/ 0 h 224"/>
                  <a:gd name="T18" fmla="*/ 45 w 203"/>
                  <a:gd name="T19" fmla="*/ 0 h 224"/>
                  <a:gd name="T20" fmla="*/ 0 w 203"/>
                  <a:gd name="T21" fmla="*/ 22 h 224"/>
                  <a:gd name="T22" fmla="*/ 0 w 203"/>
                  <a:gd name="T23" fmla="*/ 22 h 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03" h="224">
                    <a:moveTo>
                      <a:pt x="0" y="22"/>
                    </a:moveTo>
                    <a:lnTo>
                      <a:pt x="0" y="223"/>
                    </a:lnTo>
                    <a:lnTo>
                      <a:pt x="157" y="201"/>
                    </a:lnTo>
                    <a:lnTo>
                      <a:pt x="179" y="179"/>
                    </a:lnTo>
                    <a:lnTo>
                      <a:pt x="202" y="134"/>
                    </a:lnTo>
                    <a:lnTo>
                      <a:pt x="202" y="89"/>
                    </a:lnTo>
                    <a:lnTo>
                      <a:pt x="179" y="67"/>
                    </a:lnTo>
                    <a:lnTo>
                      <a:pt x="134" y="22"/>
                    </a:lnTo>
                    <a:lnTo>
                      <a:pt x="90" y="0"/>
                    </a:lnTo>
                    <a:lnTo>
                      <a:pt x="45" y="0"/>
                    </a:lnTo>
                    <a:lnTo>
                      <a:pt x="0" y="22"/>
                    </a:lnTo>
                    <a:lnTo>
                      <a:pt x="0" y="22"/>
                    </a:lnTo>
                  </a:path>
                </a:pathLst>
              </a:custGeom>
              <a:gradFill rotWithShape="0">
                <a:gsLst>
                  <a:gs pos="0">
                    <a:srgbClr val="5F5F5F"/>
                  </a:gs>
                  <a:gs pos="100000">
                    <a:srgbClr val="FFFFFF"/>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0" name="Freeform 22"/>
              <p:cNvSpPr>
                <a:spLocks noChangeAspect="1"/>
              </p:cNvSpPr>
              <p:nvPr/>
            </p:nvSpPr>
            <p:spPr bwMode="auto">
              <a:xfrm>
                <a:off x="5218" y="2268"/>
                <a:ext cx="206" cy="206"/>
              </a:xfrm>
              <a:custGeom>
                <a:avLst/>
                <a:gdLst>
                  <a:gd name="T0" fmla="*/ 0 w 269"/>
                  <a:gd name="T1" fmla="*/ 23 h 270"/>
                  <a:gd name="T2" fmla="*/ 268 w 269"/>
                  <a:gd name="T3" fmla="*/ 269 h 270"/>
                  <a:gd name="T4" fmla="*/ 268 w 269"/>
                  <a:gd name="T5" fmla="*/ 224 h 270"/>
                  <a:gd name="T6" fmla="*/ 267 w 269"/>
                  <a:gd name="T7" fmla="*/ 222 h 270"/>
                  <a:gd name="T8" fmla="*/ 264 w 269"/>
                  <a:gd name="T9" fmla="*/ 219 h 270"/>
                  <a:gd name="T10" fmla="*/ 262 w 269"/>
                  <a:gd name="T11" fmla="*/ 216 h 270"/>
                  <a:gd name="T12" fmla="*/ 260 w 269"/>
                  <a:gd name="T13" fmla="*/ 212 h 270"/>
                  <a:gd name="T14" fmla="*/ 258 w 269"/>
                  <a:gd name="T15" fmla="*/ 210 h 270"/>
                  <a:gd name="T16" fmla="*/ 254 w 269"/>
                  <a:gd name="T17" fmla="*/ 208 h 270"/>
                  <a:gd name="T18" fmla="*/ 251 w 269"/>
                  <a:gd name="T19" fmla="*/ 206 h 270"/>
                  <a:gd name="T20" fmla="*/ 248 w 269"/>
                  <a:gd name="T21" fmla="*/ 203 h 270"/>
                  <a:gd name="T22" fmla="*/ 246 w 269"/>
                  <a:gd name="T23" fmla="*/ 202 h 270"/>
                  <a:gd name="T24" fmla="*/ 111 w 269"/>
                  <a:gd name="T25" fmla="*/ 157 h 270"/>
                  <a:gd name="T26" fmla="*/ 101 w 269"/>
                  <a:gd name="T27" fmla="*/ 156 h 270"/>
                  <a:gd name="T28" fmla="*/ 95 w 269"/>
                  <a:gd name="T29" fmla="*/ 150 h 270"/>
                  <a:gd name="T30" fmla="*/ 90 w 269"/>
                  <a:gd name="T31" fmla="*/ 144 h 270"/>
                  <a:gd name="T32" fmla="*/ 89 w 269"/>
                  <a:gd name="T33" fmla="*/ 135 h 270"/>
                  <a:gd name="T34" fmla="*/ 90 w 269"/>
                  <a:gd name="T35" fmla="*/ 128 h 270"/>
                  <a:gd name="T36" fmla="*/ 95 w 269"/>
                  <a:gd name="T37" fmla="*/ 120 h 270"/>
                  <a:gd name="T38" fmla="*/ 101 w 269"/>
                  <a:gd name="T39" fmla="*/ 115 h 270"/>
                  <a:gd name="T40" fmla="*/ 111 w 269"/>
                  <a:gd name="T41" fmla="*/ 112 h 270"/>
                  <a:gd name="T42" fmla="*/ 201 w 269"/>
                  <a:gd name="T43" fmla="*/ 90 h 270"/>
                  <a:gd name="T44" fmla="*/ 203 w 269"/>
                  <a:gd name="T45" fmla="*/ 89 h 270"/>
                  <a:gd name="T46" fmla="*/ 207 w 269"/>
                  <a:gd name="T47" fmla="*/ 89 h 270"/>
                  <a:gd name="T48" fmla="*/ 211 w 269"/>
                  <a:gd name="T49" fmla="*/ 89 h 270"/>
                  <a:gd name="T50" fmla="*/ 215 w 269"/>
                  <a:gd name="T51" fmla="*/ 85 h 270"/>
                  <a:gd name="T52" fmla="*/ 216 w 269"/>
                  <a:gd name="T53" fmla="*/ 82 h 270"/>
                  <a:gd name="T54" fmla="*/ 219 w 269"/>
                  <a:gd name="T55" fmla="*/ 79 h 270"/>
                  <a:gd name="T56" fmla="*/ 220 w 269"/>
                  <a:gd name="T57" fmla="*/ 75 h 270"/>
                  <a:gd name="T58" fmla="*/ 221 w 269"/>
                  <a:gd name="T59" fmla="*/ 71 h 270"/>
                  <a:gd name="T60" fmla="*/ 224 w 269"/>
                  <a:gd name="T61" fmla="*/ 67 h 270"/>
                  <a:gd name="T62" fmla="*/ 223 w 269"/>
                  <a:gd name="T63" fmla="*/ 44 h 270"/>
                  <a:gd name="T64" fmla="*/ 222 w 269"/>
                  <a:gd name="T65" fmla="*/ 41 h 270"/>
                  <a:gd name="T66" fmla="*/ 221 w 269"/>
                  <a:gd name="T67" fmla="*/ 37 h 270"/>
                  <a:gd name="T68" fmla="*/ 218 w 269"/>
                  <a:gd name="T69" fmla="*/ 33 h 270"/>
                  <a:gd name="T70" fmla="*/ 216 w 269"/>
                  <a:gd name="T71" fmla="*/ 30 h 270"/>
                  <a:gd name="T72" fmla="*/ 213 w 269"/>
                  <a:gd name="T73" fmla="*/ 28 h 270"/>
                  <a:gd name="T74" fmla="*/ 210 w 269"/>
                  <a:gd name="T75" fmla="*/ 25 h 270"/>
                  <a:gd name="T76" fmla="*/ 205 w 269"/>
                  <a:gd name="T77" fmla="*/ 24 h 270"/>
                  <a:gd name="T78" fmla="*/ 202 w 269"/>
                  <a:gd name="T79" fmla="*/ 23 h 270"/>
                  <a:gd name="T80" fmla="*/ 67 w 269"/>
                  <a:gd name="T81" fmla="*/ 0 h 270"/>
                  <a:gd name="T82" fmla="*/ 0 w 269"/>
                  <a:gd name="T83" fmla="*/ 1 h 2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69" h="270">
                    <a:moveTo>
                      <a:pt x="0" y="1"/>
                    </a:moveTo>
                    <a:lnTo>
                      <a:pt x="0" y="23"/>
                    </a:lnTo>
                    <a:lnTo>
                      <a:pt x="44" y="225"/>
                    </a:lnTo>
                    <a:lnTo>
                      <a:pt x="268" y="269"/>
                    </a:lnTo>
                    <a:lnTo>
                      <a:pt x="268" y="269"/>
                    </a:lnTo>
                    <a:lnTo>
                      <a:pt x="268" y="224"/>
                    </a:lnTo>
                    <a:lnTo>
                      <a:pt x="268" y="224"/>
                    </a:lnTo>
                    <a:lnTo>
                      <a:pt x="267" y="222"/>
                    </a:lnTo>
                    <a:lnTo>
                      <a:pt x="266" y="220"/>
                    </a:lnTo>
                    <a:lnTo>
                      <a:pt x="264" y="219"/>
                    </a:lnTo>
                    <a:lnTo>
                      <a:pt x="264" y="217"/>
                    </a:lnTo>
                    <a:lnTo>
                      <a:pt x="262" y="216"/>
                    </a:lnTo>
                    <a:lnTo>
                      <a:pt x="262" y="214"/>
                    </a:lnTo>
                    <a:lnTo>
                      <a:pt x="260" y="212"/>
                    </a:lnTo>
                    <a:lnTo>
                      <a:pt x="260" y="210"/>
                    </a:lnTo>
                    <a:lnTo>
                      <a:pt x="258" y="210"/>
                    </a:lnTo>
                    <a:lnTo>
                      <a:pt x="256" y="208"/>
                    </a:lnTo>
                    <a:lnTo>
                      <a:pt x="254" y="208"/>
                    </a:lnTo>
                    <a:lnTo>
                      <a:pt x="253" y="206"/>
                    </a:lnTo>
                    <a:lnTo>
                      <a:pt x="251" y="206"/>
                    </a:lnTo>
                    <a:lnTo>
                      <a:pt x="250" y="204"/>
                    </a:lnTo>
                    <a:lnTo>
                      <a:pt x="248" y="203"/>
                    </a:lnTo>
                    <a:lnTo>
                      <a:pt x="246" y="202"/>
                    </a:lnTo>
                    <a:lnTo>
                      <a:pt x="246" y="202"/>
                    </a:lnTo>
                    <a:lnTo>
                      <a:pt x="111" y="157"/>
                    </a:lnTo>
                    <a:lnTo>
                      <a:pt x="111" y="157"/>
                    </a:lnTo>
                    <a:lnTo>
                      <a:pt x="106" y="157"/>
                    </a:lnTo>
                    <a:lnTo>
                      <a:pt x="101" y="156"/>
                    </a:lnTo>
                    <a:lnTo>
                      <a:pt x="97" y="154"/>
                    </a:lnTo>
                    <a:lnTo>
                      <a:pt x="95" y="150"/>
                    </a:lnTo>
                    <a:lnTo>
                      <a:pt x="92" y="147"/>
                    </a:lnTo>
                    <a:lnTo>
                      <a:pt x="90" y="144"/>
                    </a:lnTo>
                    <a:lnTo>
                      <a:pt x="89" y="140"/>
                    </a:lnTo>
                    <a:lnTo>
                      <a:pt x="89" y="135"/>
                    </a:lnTo>
                    <a:lnTo>
                      <a:pt x="89" y="132"/>
                    </a:lnTo>
                    <a:lnTo>
                      <a:pt x="90" y="128"/>
                    </a:lnTo>
                    <a:lnTo>
                      <a:pt x="92" y="124"/>
                    </a:lnTo>
                    <a:lnTo>
                      <a:pt x="95" y="120"/>
                    </a:lnTo>
                    <a:lnTo>
                      <a:pt x="97" y="118"/>
                    </a:lnTo>
                    <a:lnTo>
                      <a:pt x="101" y="115"/>
                    </a:lnTo>
                    <a:lnTo>
                      <a:pt x="106" y="113"/>
                    </a:lnTo>
                    <a:lnTo>
                      <a:pt x="111" y="112"/>
                    </a:lnTo>
                    <a:lnTo>
                      <a:pt x="111" y="112"/>
                    </a:lnTo>
                    <a:lnTo>
                      <a:pt x="201" y="90"/>
                    </a:lnTo>
                    <a:lnTo>
                      <a:pt x="202" y="89"/>
                    </a:lnTo>
                    <a:lnTo>
                      <a:pt x="203" y="89"/>
                    </a:lnTo>
                    <a:lnTo>
                      <a:pt x="205" y="89"/>
                    </a:lnTo>
                    <a:lnTo>
                      <a:pt x="207" y="89"/>
                    </a:lnTo>
                    <a:lnTo>
                      <a:pt x="210" y="89"/>
                    </a:lnTo>
                    <a:lnTo>
                      <a:pt x="211" y="89"/>
                    </a:lnTo>
                    <a:lnTo>
                      <a:pt x="213" y="87"/>
                    </a:lnTo>
                    <a:lnTo>
                      <a:pt x="215" y="85"/>
                    </a:lnTo>
                    <a:lnTo>
                      <a:pt x="216" y="83"/>
                    </a:lnTo>
                    <a:lnTo>
                      <a:pt x="216" y="82"/>
                    </a:lnTo>
                    <a:lnTo>
                      <a:pt x="218" y="81"/>
                    </a:lnTo>
                    <a:lnTo>
                      <a:pt x="219" y="79"/>
                    </a:lnTo>
                    <a:lnTo>
                      <a:pt x="220" y="77"/>
                    </a:lnTo>
                    <a:lnTo>
                      <a:pt x="220" y="75"/>
                    </a:lnTo>
                    <a:lnTo>
                      <a:pt x="221" y="73"/>
                    </a:lnTo>
                    <a:lnTo>
                      <a:pt x="221" y="71"/>
                    </a:lnTo>
                    <a:lnTo>
                      <a:pt x="222" y="68"/>
                    </a:lnTo>
                    <a:lnTo>
                      <a:pt x="224" y="67"/>
                    </a:lnTo>
                    <a:lnTo>
                      <a:pt x="224" y="45"/>
                    </a:lnTo>
                    <a:lnTo>
                      <a:pt x="223" y="44"/>
                    </a:lnTo>
                    <a:lnTo>
                      <a:pt x="222" y="42"/>
                    </a:lnTo>
                    <a:lnTo>
                      <a:pt x="222" y="41"/>
                    </a:lnTo>
                    <a:lnTo>
                      <a:pt x="221" y="39"/>
                    </a:lnTo>
                    <a:lnTo>
                      <a:pt x="221" y="37"/>
                    </a:lnTo>
                    <a:lnTo>
                      <a:pt x="219" y="35"/>
                    </a:lnTo>
                    <a:lnTo>
                      <a:pt x="218" y="33"/>
                    </a:lnTo>
                    <a:lnTo>
                      <a:pt x="216" y="31"/>
                    </a:lnTo>
                    <a:lnTo>
                      <a:pt x="216" y="30"/>
                    </a:lnTo>
                    <a:lnTo>
                      <a:pt x="215" y="30"/>
                    </a:lnTo>
                    <a:lnTo>
                      <a:pt x="213" y="28"/>
                    </a:lnTo>
                    <a:lnTo>
                      <a:pt x="211" y="27"/>
                    </a:lnTo>
                    <a:lnTo>
                      <a:pt x="210" y="25"/>
                    </a:lnTo>
                    <a:lnTo>
                      <a:pt x="207" y="25"/>
                    </a:lnTo>
                    <a:lnTo>
                      <a:pt x="205" y="24"/>
                    </a:lnTo>
                    <a:lnTo>
                      <a:pt x="203" y="24"/>
                    </a:lnTo>
                    <a:lnTo>
                      <a:pt x="202" y="23"/>
                    </a:lnTo>
                    <a:lnTo>
                      <a:pt x="201" y="23"/>
                    </a:lnTo>
                    <a:lnTo>
                      <a:pt x="67" y="0"/>
                    </a:lnTo>
                    <a:lnTo>
                      <a:pt x="0" y="0"/>
                    </a:lnTo>
                    <a:lnTo>
                      <a:pt x="0" y="1"/>
                    </a:lnTo>
                    <a:lnTo>
                      <a:pt x="0" y="1"/>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1" name="Freeform 23"/>
              <p:cNvSpPr>
                <a:spLocks noChangeAspect="1"/>
              </p:cNvSpPr>
              <p:nvPr/>
            </p:nvSpPr>
            <p:spPr bwMode="auto">
              <a:xfrm>
                <a:off x="4137" y="2251"/>
                <a:ext cx="69" cy="35"/>
              </a:xfrm>
              <a:custGeom>
                <a:avLst/>
                <a:gdLst>
                  <a:gd name="T0" fmla="*/ 90 w 91"/>
                  <a:gd name="T1" fmla="*/ 45 h 46"/>
                  <a:gd name="T2" fmla="*/ 0 w 91"/>
                  <a:gd name="T3" fmla="*/ 45 h 46"/>
                  <a:gd name="T4" fmla="*/ 0 w 91"/>
                  <a:gd name="T5" fmla="*/ 22 h 46"/>
                  <a:gd name="T6" fmla="*/ 22 w 91"/>
                  <a:gd name="T7" fmla="*/ 0 h 46"/>
                  <a:gd name="T8" fmla="*/ 90 w 91"/>
                  <a:gd name="T9" fmla="*/ 0 h 46"/>
                  <a:gd name="T10" fmla="*/ 90 w 91"/>
                  <a:gd name="T11" fmla="*/ 45 h 46"/>
                  <a:gd name="T12" fmla="*/ 90 w 91"/>
                  <a:gd name="T13" fmla="*/ 45 h 46"/>
                </a:gdLst>
                <a:ahLst/>
                <a:cxnLst>
                  <a:cxn ang="0">
                    <a:pos x="T0" y="T1"/>
                  </a:cxn>
                  <a:cxn ang="0">
                    <a:pos x="T2" y="T3"/>
                  </a:cxn>
                  <a:cxn ang="0">
                    <a:pos x="T4" y="T5"/>
                  </a:cxn>
                  <a:cxn ang="0">
                    <a:pos x="T6" y="T7"/>
                  </a:cxn>
                  <a:cxn ang="0">
                    <a:pos x="T8" y="T9"/>
                  </a:cxn>
                  <a:cxn ang="0">
                    <a:pos x="T10" y="T11"/>
                  </a:cxn>
                  <a:cxn ang="0">
                    <a:pos x="T12" y="T13"/>
                  </a:cxn>
                </a:cxnLst>
                <a:rect l="0" t="0" r="r" b="b"/>
                <a:pathLst>
                  <a:path w="91" h="46">
                    <a:moveTo>
                      <a:pt x="90" y="45"/>
                    </a:moveTo>
                    <a:lnTo>
                      <a:pt x="0" y="45"/>
                    </a:lnTo>
                    <a:lnTo>
                      <a:pt x="0" y="22"/>
                    </a:lnTo>
                    <a:lnTo>
                      <a:pt x="22" y="0"/>
                    </a:lnTo>
                    <a:lnTo>
                      <a:pt x="90" y="0"/>
                    </a:lnTo>
                    <a:lnTo>
                      <a:pt x="90" y="45"/>
                    </a:lnTo>
                    <a:lnTo>
                      <a:pt x="9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2" name="Freeform 24"/>
              <p:cNvSpPr>
                <a:spLocks noChangeAspect="1"/>
              </p:cNvSpPr>
              <p:nvPr/>
            </p:nvSpPr>
            <p:spPr bwMode="auto">
              <a:xfrm>
                <a:off x="5098" y="2251"/>
                <a:ext cx="121" cy="52"/>
              </a:xfrm>
              <a:custGeom>
                <a:avLst/>
                <a:gdLst>
                  <a:gd name="T0" fmla="*/ 0 w 158"/>
                  <a:gd name="T1" fmla="*/ 22 h 68"/>
                  <a:gd name="T2" fmla="*/ 22 w 158"/>
                  <a:gd name="T3" fmla="*/ 0 h 68"/>
                  <a:gd name="T4" fmla="*/ 134 w 158"/>
                  <a:gd name="T5" fmla="*/ 0 h 68"/>
                  <a:gd name="T6" fmla="*/ 157 w 158"/>
                  <a:gd name="T7" fmla="*/ 22 h 68"/>
                  <a:gd name="T8" fmla="*/ 157 w 158"/>
                  <a:gd name="T9" fmla="*/ 67 h 68"/>
                  <a:gd name="T10" fmla="*/ 0 w 158"/>
                  <a:gd name="T11" fmla="*/ 67 h 68"/>
                  <a:gd name="T12" fmla="*/ 0 w 158"/>
                  <a:gd name="T13" fmla="*/ 22 h 68"/>
                  <a:gd name="T14" fmla="*/ 0 w 158"/>
                  <a:gd name="T15" fmla="*/ 22 h 6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8" h="68">
                    <a:moveTo>
                      <a:pt x="0" y="22"/>
                    </a:moveTo>
                    <a:lnTo>
                      <a:pt x="22" y="0"/>
                    </a:lnTo>
                    <a:lnTo>
                      <a:pt x="134" y="0"/>
                    </a:lnTo>
                    <a:lnTo>
                      <a:pt x="157" y="22"/>
                    </a:lnTo>
                    <a:lnTo>
                      <a:pt x="157" y="67"/>
                    </a:lnTo>
                    <a:lnTo>
                      <a:pt x="0" y="67"/>
                    </a:lnTo>
                    <a:lnTo>
                      <a:pt x="0" y="22"/>
                    </a:lnTo>
                    <a:lnTo>
                      <a:pt x="0" y="22"/>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3" name="Freeform 25"/>
              <p:cNvSpPr>
                <a:spLocks noChangeAspect="1"/>
              </p:cNvSpPr>
              <p:nvPr/>
            </p:nvSpPr>
            <p:spPr bwMode="auto">
              <a:xfrm>
                <a:off x="5080" y="2268"/>
                <a:ext cx="139" cy="52"/>
              </a:xfrm>
              <a:custGeom>
                <a:avLst/>
                <a:gdLst>
                  <a:gd name="T0" fmla="*/ 0 w 181"/>
                  <a:gd name="T1" fmla="*/ 0 h 68"/>
                  <a:gd name="T2" fmla="*/ 23 w 181"/>
                  <a:gd name="T3" fmla="*/ 0 h 68"/>
                  <a:gd name="T4" fmla="*/ 23 w 181"/>
                  <a:gd name="T5" fmla="*/ 45 h 68"/>
                  <a:gd name="T6" fmla="*/ 180 w 181"/>
                  <a:gd name="T7" fmla="*/ 45 h 68"/>
                  <a:gd name="T8" fmla="*/ 180 w 181"/>
                  <a:gd name="T9" fmla="*/ 67 h 68"/>
                  <a:gd name="T10" fmla="*/ 0 w 181"/>
                  <a:gd name="T11" fmla="*/ 67 h 68"/>
                  <a:gd name="T12" fmla="*/ 0 w 181"/>
                  <a:gd name="T13" fmla="*/ 0 h 68"/>
                  <a:gd name="T14" fmla="*/ 0 w 181"/>
                  <a:gd name="T15" fmla="*/ 0 h 6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1" h="68">
                    <a:moveTo>
                      <a:pt x="0" y="0"/>
                    </a:moveTo>
                    <a:lnTo>
                      <a:pt x="23" y="0"/>
                    </a:lnTo>
                    <a:lnTo>
                      <a:pt x="23" y="45"/>
                    </a:lnTo>
                    <a:lnTo>
                      <a:pt x="180" y="45"/>
                    </a:lnTo>
                    <a:lnTo>
                      <a:pt x="180" y="67"/>
                    </a:lnTo>
                    <a:lnTo>
                      <a:pt x="0" y="67"/>
                    </a:lnTo>
                    <a:lnTo>
                      <a:pt x="0" y="0"/>
                    </a:lnTo>
                    <a:lnTo>
                      <a:pt x="0" y="0"/>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4" name="Freeform 26"/>
              <p:cNvSpPr>
                <a:spLocks noChangeAspect="1"/>
              </p:cNvSpPr>
              <p:nvPr/>
            </p:nvSpPr>
            <p:spPr bwMode="auto">
              <a:xfrm>
                <a:off x="4068" y="2268"/>
                <a:ext cx="1339" cy="206"/>
              </a:xfrm>
              <a:custGeom>
                <a:avLst/>
                <a:gdLst>
                  <a:gd name="T0" fmla="*/ 228 w 1749"/>
                  <a:gd name="T1" fmla="*/ 100 h 270"/>
                  <a:gd name="T2" fmla="*/ 235 w 1749"/>
                  <a:gd name="T3" fmla="*/ 117 h 270"/>
                  <a:gd name="T4" fmla="*/ 239 w 1749"/>
                  <a:gd name="T5" fmla="*/ 135 h 270"/>
                  <a:gd name="T6" fmla="*/ 236 w 1749"/>
                  <a:gd name="T7" fmla="*/ 153 h 270"/>
                  <a:gd name="T8" fmla="*/ 229 w 1749"/>
                  <a:gd name="T9" fmla="*/ 168 h 270"/>
                  <a:gd name="T10" fmla="*/ 219 w 1749"/>
                  <a:gd name="T11" fmla="*/ 182 h 270"/>
                  <a:gd name="T12" fmla="*/ 204 w 1749"/>
                  <a:gd name="T13" fmla="*/ 193 h 270"/>
                  <a:gd name="T14" fmla="*/ 188 w 1749"/>
                  <a:gd name="T15" fmla="*/ 200 h 270"/>
                  <a:gd name="T16" fmla="*/ 180 w 1749"/>
                  <a:gd name="T17" fmla="*/ 202 h 270"/>
                  <a:gd name="T18" fmla="*/ 0 w 1749"/>
                  <a:gd name="T19" fmla="*/ 269 h 270"/>
                  <a:gd name="T20" fmla="*/ 1748 w 1749"/>
                  <a:gd name="T21" fmla="*/ 269 h 270"/>
                  <a:gd name="T22" fmla="*/ 1748 w 1749"/>
                  <a:gd name="T23" fmla="*/ 224 h 270"/>
                  <a:gd name="T24" fmla="*/ 1591 w 1749"/>
                  <a:gd name="T25" fmla="*/ 179 h 270"/>
                  <a:gd name="T26" fmla="*/ 1575 w 1749"/>
                  <a:gd name="T27" fmla="*/ 173 h 270"/>
                  <a:gd name="T28" fmla="*/ 1564 w 1749"/>
                  <a:gd name="T29" fmla="*/ 162 h 270"/>
                  <a:gd name="T30" fmla="*/ 1558 w 1749"/>
                  <a:gd name="T31" fmla="*/ 149 h 270"/>
                  <a:gd name="T32" fmla="*/ 1557 w 1749"/>
                  <a:gd name="T33" fmla="*/ 135 h 270"/>
                  <a:gd name="T34" fmla="*/ 1558 w 1749"/>
                  <a:gd name="T35" fmla="*/ 121 h 270"/>
                  <a:gd name="T36" fmla="*/ 1564 w 1749"/>
                  <a:gd name="T37" fmla="*/ 107 h 270"/>
                  <a:gd name="T38" fmla="*/ 1575 w 1749"/>
                  <a:gd name="T39" fmla="*/ 97 h 270"/>
                  <a:gd name="T40" fmla="*/ 1591 w 1749"/>
                  <a:gd name="T41" fmla="*/ 90 h 270"/>
                  <a:gd name="T42" fmla="*/ 1703 w 1749"/>
                  <a:gd name="T43" fmla="*/ 67 h 270"/>
                  <a:gd name="T44" fmla="*/ 1569 w 1749"/>
                  <a:gd name="T45" fmla="*/ 23 h 270"/>
                  <a:gd name="T46" fmla="*/ 1502 w 1749"/>
                  <a:gd name="T47" fmla="*/ 67 h 270"/>
                  <a:gd name="T48" fmla="*/ 1322 w 1749"/>
                  <a:gd name="T49" fmla="*/ 0 h 270"/>
                  <a:gd name="T50" fmla="*/ 1232 w 1749"/>
                  <a:gd name="T51" fmla="*/ 0 h 270"/>
                  <a:gd name="T52" fmla="*/ 1200 w 1749"/>
                  <a:gd name="T53" fmla="*/ 27 h 270"/>
                  <a:gd name="T54" fmla="*/ 1167 w 1749"/>
                  <a:gd name="T55" fmla="*/ 51 h 270"/>
                  <a:gd name="T56" fmla="*/ 1132 w 1749"/>
                  <a:gd name="T57" fmla="*/ 73 h 270"/>
                  <a:gd name="T58" fmla="*/ 1096 w 1749"/>
                  <a:gd name="T59" fmla="*/ 91 h 270"/>
                  <a:gd name="T60" fmla="*/ 1058 w 1749"/>
                  <a:gd name="T61" fmla="*/ 107 h 270"/>
                  <a:gd name="T62" fmla="*/ 1020 w 1749"/>
                  <a:gd name="T63" fmla="*/ 120 h 270"/>
                  <a:gd name="T64" fmla="*/ 980 w 1749"/>
                  <a:gd name="T65" fmla="*/ 128 h 270"/>
                  <a:gd name="T66" fmla="*/ 941 w 1749"/>
                  <a:gd name="T67" fmla="*/ 134 h 270"/>
                  <a:gd name="T68" fmla="*/ 471 w 1749"/>
                  <a:gd name="T69" fmla="*/ 179 h 270"/>
                  <a:gd name="T70" fmla="*/ 461 w 1749"/>
                  <a:gd name="T71" fmla="*/ 181 h 270"/>
                  <a:gd name="T72" fmla="*/ 442 w 1749"/>
                  <a:gd name="T73" fmla="*/ 182 h 270"/>
                  <a:gd name="T74" fmla="*/ 424 w 1749"/>
                  <a:gd name="T75" fmla="*/ 180 h 270"/>
                  <a:gd name="T76" fmla="*/ 406 w 1749"/>
                  <a:gd name="T77" fmla="*/ 176 h 270"/>
                  <a:gd name="T78" fmla="*/ 388 w 1749"/>
                  <a:gd name="T79" fmla="*/ 170 h 270"/>
                  <a:gd name="T80" fmla="*/ 372 w 1749"/>
                  <a:gd name="T81" fmla="*/ 163 h 270"/>
                  <a:gd name="T82" fmla="*/ 357 w 1749"/>
                  <a:gd name="T83" fmla="*/ 153 h 270"/>
                  <a:gd name="T84" fmla="*/ 342 w 1749"/>
                  <a:gd name="T85" fmla="*/ 142 h 270"/>
                  <a:gd name="T86" fmla="*/ 336 w 1749"/>
                  <a:gd name="T87" fmla="*/ 135 h 270"/>
                  <a:gd name="T88" fmla="*/ 225 w 1749"/>
                  <a:gd name="T89" fmla="*/ 23 h 270"/>
                  <a:gd name="T90" fmla="*/ 180 w 1749"/>
                  <a:gd name="T91" fmla="*/ 0 h 270"/>
                  <a:gd name="T92" fmla="*/ 68 w 1749"/>
                  <a:gd name="T93" fmla="*/ 23 h 270"/>
                  <a:gd name="T94" fmla="*/ 68 w 1749"/>
                  <a:gd name="T95" fmla="*/ 45 h 270"/>
                  <a:gd name="T96" fmla="*/ 135 w 1749"/>
                  <a:gd name="T97" fmla="*/ 45 h 270"/>
                  <a:gd name="T98" fmla="*/ 144 w 1749"/>
                  <a:gd name="T99" fmla="*/ 45 h 270"/>
                  <a:gd name="T100" fmla="*/ 153 w 1749"/>
                  <a:gd name="T101" fmla="*/ 46 h 270"/>
                  <a:gd name="T102" fmla="*/ 161 w 1749"/>
                  <a:gd name="T103" fmla="*/ 48 h 270"/>
                  <a:gd name="T104" fmla="*/ 171 w 1749"/>
                  <a:gd name="T105" fmla="*/ 50 h 270"/>
                  <a:gd name="T106" fmla="*/ 178 w 1749"/>
                  <a:gd name="T107" fmla="*/ 53 h 270"/>
                  <a:gd name="T108" fmla="*/ 186 w 1749"/>
                  <a:gd name="T109" fmla="*/ 57 h 270"/>
                  <a:gd name="T110" fmla="*/ 194 w 1749"/>
                  <a:gd name="T111" fmla="*/ 63 h 270"/>
                  <a:gd name="T112" fmla="*/ 201 w 1749"/>
                  <a:gd name="T113" fmla="*/ 68 h 270"/>
                  <a:gd name="T114" fmla="*/ 225 w 1749"/>
                  <a:gd name="T115" fmla="*/ 90 h 270"/>
                  <a:gd name="T116" fmla="*/ 223 w 1749"/>
                  <a:gd name="T117" fmla="*/ 91 h 2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749" h="270">
                    <a:moveTo>
                      <a:pt x="223" y="91"/>
                    </a:moveTo>
                    <a:lnTo>
                      <a:pt x="228" y="100"/>
                    </a:lnTo>
                    <a:lnTo>
                      <a:pt x="233" y="108"/>
                    </a:lnTo>
                    <a:lnTo>
                      <a:pt x="235" y="117"/>
                    </a:lnTo>
                    <a:lnTo>
                      <a:pt x="239" y="125"/>
                    </a:lnTo>
                    <a:lnTo>
                      <a:pt x="239" y="135"/>
                    </a:lnTo>
                    <a:lnTo>
                      <a:pt x="238" y="144"/>
                    </a:lnTo>
                    <a:lnTo>
                      <a:pt x="236" y="153"/>
                    </a:lnTo>
                    <a:lnTo>
                      <a:pt x="234" y="160"/>
                    </a:lnTo>
                    <a:lnTo>
                      <a:pt x="229" y="168"/>
                    </a:lnTo>
                    <a:lnTo>
                      <a:pt x="225" y="176"/>
                    </a:lnTo>
                    <a:lnTo>
                      <a:pt x="219" y="182"/>
                    </a:lnTo>
                    <a:lnTo>
                      <a:pt x="213" y="188"/>
                    </a:lnTo>
                    <a:lnTo>
                      <a:pt x="204" y="193"/>
                    </a:lnTo>
                    <a:lnTo>
                      <a:pt x="197" y="197"/>
                    </a:lnTo>
                    <a:lnTo>
                      <a:pt x="188" y="200"/>
                    </a:lnTo>
                    <a:lnTo>
                      <a:pt x="179" y="201"/>
                    </a:lnTo>
                    <a:lnTo>
                      <a:pt x="180" y="202"/>
                    </a:lnTo>
                    <a:lnTo>
                      <a:pt x="0" y="224"/>
                    </a:lnTo>
                    <a:lnTo>
                      <a:pt x="0" y="269"/>
                    </a:lnTo>
                    <a:lnTo>
                      <a:pt x="0" y="269"/>
                    </a:lnTo>
                    <a:lnTo>
                      <a:pt x="1748" y="269"/>
                    </a:lnTo>
                    <a:lnTo>
                      <a:pt x="1748" y="269"/>
                    </a:lnTo>
                    <a:lnTo>
                      <a:pt x="1748" y="224"/>
                    </a:lnTo>
                    <a:lnTo>
                      <a:pt x="1591" y="179"/>
                    </a:lnTo>
                    <a:lnTo>
                      <a:pt x="1591" y="179"/>
                    </a:lnTo>
                    <a:lnTo>
                      <a:pt x="1582" y="177"/>
                    </a:lnTo>
                    <a:lnTo>
                      <a:pt x="1575" y="173"/>
                    </a:lnTo>
                    <a:lnTo>
                      <a:pt x="1569" y="168"/>
                    </a:lnTo>
                    <a:lnTo>
                      <a:pt x="1564" y="162"/>
                    </a:lnTo>
                    <a:lnTo>
                      <a:pt x="1560" y="156"/>
                    </a:lnTo>
                    <a:lnTo>
                      <a:pt x="1558" y="149"/>
                    </a:lnTo>
                    <a:lnTo>
                      <a:pt x="1557" y="142"/>
                    </a:lnTo>
                    <a:lnTo>
                      <a:pt x="1557" y="135"/>
                    </a:lnTo>
                    <a:lnTo>
                      <a:pt x="1557" y="128"/>
                    </a:lnTo>
                    <a:lnTo>
                      <a:pt x="1558" y="121"/>
                    </a:lnTo>
                    <a:lnTo>
                      <a:pt x="1560" y="115"/>
                    </a:lnTo>
                    <a:lnTo>
                      <a:pt x="1564" y="107"/>
                    </a:lnTo>
                    <a:lnTo>
                      <a:pt x="1569" y="102"/>
                    </a:lnTo>
                    <a:lnTo>
                      <a:pt x="1575" y="97"/>
                    </a:lnTo>
                    <a:lnTo>
                      <a:pt x="1582" y="93"/>
                    </a:lnTo>
                    <a:lnTo>
                      <a:pt x="1591" y="90"/>
                    </a:lnTo>
                    <a:lnTo>
                      <a:pt x="1591" y="90"/>
                    </a:lnTo>
                    <a:lnTo>
                      <a:pt x="1703" y="67"/>
                    </a:lnTo>
                    <a:lnTo>
                      <a:pt x="1703" y="45"/>
                    </a:lnTo>
                    <a:lnTo>
                      <a:pt x="1569" y="23"/>
                    </a:lnTo>
                    <a:lnTo>
                      <a:pt x="1502" y="23"/>
                    </a:lnTo>
                    <a:lnTo>
                      <a:pt x="1502" y="67"/>
                    </a:lnTo>
                    <a:lnTo>
                      <a:pt x="1322" y="67"/>
                    </a:lnTo>
                    <a:lnTo>
                      <a:pt x="1322" y="0"/>
                    </a:lnTo>
                    <a:lnTo>
                      <a:pt x="1233" y="0"/>
                    </a:lnTo>
                    <a:lnTo>
                      <a:pt x="1232" y="0"/>
                    </a:lnTo>
                    <a:lnTo>
                      <a:pt x="1216" y="14"/>
                    </a:lnTo>
                    <a:lnTo>
                      <a:pt x="1200" y="27"/>
                    </a:lnTo>
                    <a:lnTo>
                      <a:pt x="1184" y="40"/>
                    </a:lnTo>
                    <a:lnTo>
                      <a:pt x="1167" y="51"/>
                    </a:lnTo>
                    <a:lnTo>
                      <a:pt x="1149" y="63"/>
                    </a:lnTo>
                    <a:lnTo>
                      <a:pt x="1132" y="73"/>
                    </a:lnTo>
                    <a:lnTo>
                      <a:pt x="1114" y="82"/>
                    </a:lnTo>
                    <a:lnTo>
                      <a:pt x="1096" y="91"/>
                    </a:lnTo>
                    <a:lnTo>
                      <a:pt x="1077" y="100"/>
                    </a:lnTo>
                    <a:lnTo>
                      <a:pt x="1058" y="107"/>
                    </a:lnTo>
                    <a:lnTo>
                      <a:pt x="1038" y="114"/>
                    </a:lnTo>
                    <a:lnTo>
                      <a:pt x="1020" y="120"/>
                    </a:lnTo>
                    <a:lnTo>
                      <a:pt x="1000" y="125"/>
                    </a:lnTo>
                    <a:lnTo>
                      <a:pt x="980" y="128"/>
                    </a:lnTo>
                    <a:lnTo>
                      <a:pt x="960" y="132"/>
                    </a:lnTo>
                    <a:lnTo>
                      <a:pt x="941" y="134"/>
                    </a:lnTo>
                    <a:lnTo>
                      <a:pt x="942" y="135"/>
                    </a:lnTo>
                    <a:lnTo>
                      <a:pt x="471" y="179"/>
                    </a:lnTo>
                    <a:lnTo>
                      <a:pt x="471" y="179"/>
                    </a:lnTo>
                    <a:lnTo>
                      <a:pt x="461" y="181"/>
                    </a:lnTo>
                    <a:lnTo>
                      <a:pt x="452" y="182"/>
                    </a:lnTo>
                    <a:lnTo>
                      <a:pt x="442" y="182"/>
                    </a:lnTo>
                    <a:lnTo>
                      <a:pt x="433" y="181"/>
                    </a:lnTo>
                    <a:lnTo>
                      <a:pt x="424" y="180"/>
                    </a:lnTo>
                    <a:lnTo>
                      <a:pt x="415" y="178"/>
                    </a:lnTo>
                    <a:lnTo>
                      <a:pt x="406" y="176"/>
                    </a:lnTo>
                    <a:lnTo>
                      <a:pt x="398" y="173"/>
                    </a:lnTo>
                    <a:lnTo>
                      <a:pt x="388" y="170"/>
                    </a:lnTo>
                    <a:lnTo>
                      <a:pt x="380" y="167"/>
                    </a:lnTo>
                    <a:lnTo>
                      <a:pt x="372" y="163"/>
                    </a:lnTo>
                    <a:lnTo>
                      <a:pt x="364" y="158"/>
                    </a:lnTo>
                    <a:lnTo>
                      <a:pt x="357" y="153"/>
                    </a:lnTo>
                    <a:lnTo>
                      <a:pt x="349" y="148"/>
                    </a:lnTo>
                    <a:lnTo>
                      <a:pt x="342" y="142"/>
                    </a:lnTo>
                    <a:lnTo>
                      <a:pt x="336" y="135"/>
                    </a:lnTo>
                    <a:lnTo>
                      <a:pt x="336" y="135"/>
                    </a:lnTo>
                    <a:lnTo>
                      <a:pt x="225" y="23"/>
                    </a:lnTo>
                    <a:lnTo>
                      <a:pt x="225" y="23"/>
                    </a:lnTo>
                    <a:lnTo>
                      <a:pt x="225" y="0"/>
                    </a:lnTo>
                    <a:lnTo>
                      <a:pt x="180" y="0"/>
                    </a:lnTo>
                    <a:lnTo>
                      <a:pt x="180" y="23"/>
                    </a:lnTo>
                    <a:lnTo>
                      <a:pt x="68" y="23"/>
                    </a:lnTo>
                    <a:lnTo>
                      <a:pt x="68" y="23"/>
                    </a:lnTo>
                    <a:lnTo>
                      <a:pt x="68" y="45"/>
                    </a:lnTo>
                    <a:lnTo>
                      <a:pt x="135" y="45"/>
                    </a:lnTo>
                    <a:lnTo>
                      <a:pt x="135" y="45"/>
                    </a:lnTo>
                    <a:lnTo>
                      <a:pt x="139" y="45"/>
                    </a:lnTo>
                    <a:lnTo>
                      <a:pt x="144" y="45"/>
                    </a:lnTo>
                    <a:lnTo>
                      <a:pt x="148" y="46"/>
                    </a:lnTo>
                    <a:lnTo>
                      <a:pt x="153" y="46"/>
                    </a:lnTo>
                    <a:lnTo>
                      <a:pt x="157" y="48"/>
                    </a:lnTo>
                    <a:lnTo>
                      <a:pt x="161" y="48"/>
                    </a:lnTo>
                    <a:lnTo>
                      <a:pt x="165" y="50"/>
                    </a:lnTo>
                    <a:lnTo>
                      <a:pt x="171" y="50"/>
                    </a:lnTo>
                    <a:lnTo>
                      <a:pt x="174" y="52"/>
                    </a:lnTo>
                    <a:lnTo>
                      <a:pt x="178" y="53"/>
                    </a:lnTo>
                    <a:lnTo>
                      <a:pt x="182" y="55"/>
                    </a:lnTo>
                    <a:lnTo>
                      <a:pt x="186" y="57"/>
                    </a:lnTo>
                    <a:lnTo>
                      <a:pt x="190" y="61"/>
                    </a:lnTo>
                    <a:lnTo>
                      <a:pt x="194" y="63"/>
                    </a:lnTo>
                    <a:lnTo>
                      <a:pt x="197" y="66"/>
                    </a:lnTo>
                    <a:lnTo>
                      <a:pt x="201" y="68"/>
                    </a:lnTo>
                    <a:lnTo>
                      <a:pt x="202" y="67"/>
                    </a:lnTo>
                    <a:lnTo>
                      <a:pt x="225" y="90"/>
                    </a:lnTo>
                    <a:lnTo>
                      <a:pt x="223" y="91"/>
                    </a:lnTo>
                    <a:lnTo>
                      <a:pt x="223" y="91"/>
                    </a:lnTo>
                  </a:path>
                </a:pathLst>
              </a:custGeom>
              <a:solidFill>
                <a:srgbClr val="E1E1E1"/>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5" name="Freeform 27"/>
              <p:cNvSpPr>
                <a:spLocks noChangeAspect="1"/>
              </p:cNvSpPr>
              <p:nvPr/>
            </p:nvSpPr>
            <p:spPr bwMode="auto">
              <a:xfrm>
                <a:off x="5218" y="2622"/>
                <a:ext cx="172" cy="121"/>
              </a:xfrm>
              <a:custGeom>
                <a:avLst/>
                <a:gdLst>
                  <a:gd name="T0" fmla="*/ 224 w 225"/>
                  <a:gd name="T1" fmla="*/ 137 h 157"/>
                  <a:gd name="T2" fmla="*/ 224 w 225"/>
                  <a:gd name="T3" fmla="*/ 0 h 157"/>
                  <a:gd name="T4" fmla="*/ 67 w 225"/>
                  <a:gd name="T5" fmla="*/ 20 h 157"/>
                  <a:gd name="T6" fmla="*/ 0 w 225"/>
                  <a:gd name="T7" fmla="*/ 40 h 157"/>
                  <a:gd name="T8" fmla="*/ 22 w 225"/>
                  <a:gd name="T9" fmla="*/ 98 h 157"/>
                  <a:gd name="T10" fmla="*/ 22 w 225"/>
                  <a:gd name="T11" fmla="*/ 156 h 157"/>
                  <a:gd name="T12" fmla="*/ 89 w 225"/>
                  <a:gd name="T13" fmla="*/ 156 h 157"/>
                  <a:gd name="T14" fmla="*/ 156 w 225"/>
                  <a:gd name="T15" fmla="*/ 156 h 157"/>
                  <a:gd name="T16" fmla="*/ 224 w 225"/>
                  <a:gd name="T17" fmla="*/ 137 h 157"/>
                  <a:gd name="T18" fmla="*/ 224 w 225"/>
                  <a:gd name="T19" fmla="*/ 137 h 1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5" h="157">
                    <a:moveTo>
                      <a:pt x="224" y="137"/>
                    </a:moveTo>
                    <a:lnTo>
                      <a:pt x="224" y="0"/>
                    </a:lnTo>
                    <a:lnTo>
                      <a:pt x="67" y="20"/>
                    </a:lnTo>
                    <a:lnTo>
                      <a:pt x="0" y="40"/>
                    </a:lnTo>
                    <a:lnTo>
                      <a:pt x="22" y="98"/>
                    </a:lnTo>
                    <a:lnTo>
                      <a:pt x="22" y="156"/>
                    </a:lnTo>
                    <a:lnTo>
                      <a:pt x="89" y="156"/>
                    </a:lnTo>
                    <a:lnTo>
                      <a:pt x="156" y="156"/>
                    </a:lnTo>
                    <a:lnTo>
                      <a:pt x="224" y="137"/>
                    </a:lnTo>
                    <a:lnTo>
                      <a:pt x="224" y="137"/>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6" name="Freeform 28"/>
              <p:cNvSpPr>
                <a:spLocks noChangeAspect="1"/>
              </p:cNvSpPr>
              <p:nvPr/>
            </p:nvSpPr>
            <p:spPr bwMode="auto">
              <a:xfrm>
                <a:off x="4119" y="2587"/>
                <a:ext cx="156" cy="173"/>
              </a:xfrm>
              <a:custGeom>
                <a:avLst/>
                <a:gdLst>
                  <a:gd name="T0" fmla="*/ 0 w 203"/>
                  <a:gd name="T1" fmla="*/ 202 h 225"/>
                  <a:gd name="T2" fmla="*/ 0 w 203"/>
                  <a:gd name="T3" fmla="*/ 0 h 225"/>
                  <a:gd name="T4" fmla="*/ 157 w 203"/>
                  <a:gd name="T5" fmla="*/ 23 h 225"/>
                  <a:gd name="T6" fmla="*/ 179 w 203"/>
                  <a:gd name="T7" fmla="*/ 45 h 225"/>
                  <a:gd name="T8" fmla="*/ 202 w 203"/>
                  <a:gd name="T9" fmla="*/ 90 h 225"/>
                  <a:gd name="T10" fmla="*/ 202 w 203"/>
                  <a:gd name="T11" fmla="*/ 135 h 225"/>
                  <a:gd name="T12" fmla="*/ 179 w 203"/>
                  <a:gd name="T13" fmla="*/ 157 h 225"/>
                  <a:gd name="T14" fmla="*/ 134 w 203"/>
                  <a:gd name="T15" fmla="*/ 202 h 225"/>
                  <a:gd name="T16" fmla="*/ 90 w 203"/>
                  <a:gd name="T17" fmla="*/ 224 h 225"/>
                  <a:gd name="T18" fmla="*/ 45 w 203"/>
                  <a:gd name="T19" fmla="*/ 224 h 225"/>
                  <a:gd name="T20" fmla="*/ 0 w 203"/>
                  <a:gd name="T21" fmla="*/ 202 h 225"/>
                  <a:gd name="T22" fmla="*/ 0 w 203"/>
                  <a:gd name="T23" fmla="*/ 202 h 2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03" h="225">
                    <a:moveTo>
                      <a:pt x="0" y="202"/>
                    </a:moveTo>
                    <a:lnTo>
                      <a:pt x="0" y="0"/>
                    </a:lnTo>
                    <a:lnTo>
                      <a:pt x="157" y="23"/>
                    </a:lnTo>
                    <a:lnTo>
                      <a:pt x="179" y="45"/>
                    </a:lnTo>
                    <a:lnTo>
                      <a:pt x="202" y="90"/>
                    </a:lnTo>
                    <a:lnTo>
                      <a:pt x="202" y="135"/>
                    </a:lnTo>
                    <a:lnTo>
                      <a:pt x="179" y="157"/>
                    </a:lnTo>
                    <a:lnTo>
                      <a:pt x="134" y="202"/>
                    </a:lnTo>
                    <a:lnTo>
                      <a:pt x="90" y="224"/>
                    </a:lnTo>
                    <a:lnTo>
                      <a:pt x="45" y="224"/>
                    </a:lnTo>
                    <a:lnTo>
                      <a:pt x="0" y="202"/>
                    </a:lnTo>
                    <a:lnTo>
                      <a:pt x="0" y="202"/>
                    </a:lnTo>
                  </a:path>
                </a:pathLst>
              </a:custGeom>
              <a:gradFill rotWithShape="0">
                <a:gsLst>
                  <a:gs pos="0">
                    <a:srgbClr val="5F5F5F"/>
                  </a:gs>
                  <a:gs pos="100000">
                    <a:srgbClr val="FFFFFF"/>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7" name="Freeform 29"/>
              <p:cNvSpPr>
                <a:spLocks noChangeAspect="1"/>
              </p:cNvSpPr>
              <p:nvPr/>
            </p:nvSpPr>
            <p:spPr bwMode="auto">
              <a:xfrm>
                <a:off x="5218" y="2570"/>
                <a:ext cx="206" cy="207"/>
              </a:xfrm>
              <a:custGeom>
                <a:avLst/>
                <a:gdLst>
                  <a:gd name="T0" fmla="*/ 0 w 269"/>
                  <a:gd name="T1" fmla="*/ 247 h 271"/>
                  <a:gd name="T2" fmla="*/ 268 w 269"/>
                  <a:gd name="T3" fmla="*/ 0 h 271"/>
                  <a:gd name="T4" fmla="*/ 268 w 269"/>
                  <a:gd name="T5" fmla="*/ 46 h 271"/>
                  <a:gd name="T6" fmla="*/ 267 w 269"/>
                  <a:gd name="T7" fmla="*/ 49 h 271"/>
                  <a:gd name="T8" fmla="*/ 264 w 269"/>
                  <a:gd name="T9" fmla="*/ 52 h 271"/>
                  <a:gd name="T10" fmla="*/ 262 w 269"/>
                  <a:gd name="T11" fmla="*/ 56 h 271"/>
                  <a:gd name="T12" fmla="*/ 260 w 269"/>
                  <a:gd name="T13" fmla="*/ 60 h 271"/>
                  <a:gd name="T14" fmla="*/ 258 w 269"/>
                  <a:gd name="T15" fmla="*/ 62 h 271"/>
                  <a:gd name="T16" fmla="*/ 254 w 269"/>
                  <a:gd name="T17" fmla="*/ 65 h 271"/>
                  <a:gd name="T18" fmla="*/ 251 w 269"/>
                  <a:gd name="T19" fmla="*/ 67 h 271"/>
                  <a:gd name="T20" fmla="*/ 248 w 269"/>
                  <a:gd name="T21" fmla="*/ 68 h 271"/>
                  <a:gd name="T22" fmla="*/ 246 w 269"/>
                  <a:gd name="T23" fmla="*/ 68 h 271"/>
                  <a:gd name="T24" fmla="*/ 111 w 269"/>
                  <a:gd name="T25" fmla="*/ 113 h 271"/>
                  <a:gd name="T26" fmla="*/ 101 w 269"/>
                  <a:gd name="T27" fmla="*/ 115 h 271"/>
                  <a:gd name="T28" fmla="*/ 95 w 269"/>
                  <a:gd name="T29" fmla="*/ 121 h 271"/>
                  <a:gd name="T30" fmla="*/ 90 w 269"/>
                  <a:gd name="T31" fmla="*/ 129 h 271"/>
                  <a:gd name="T32" fmla="*/ 89 w 269"/>
                  <a:gd name="T33" fmla="*/ 136 h 271"/>
                  <a:gd name="T34" fmla="*/ 90 w 269"/>
                  <a:gd name="T35" fmla="*/ 144 h 271"/>
                  <a:gd name="T36" fmla="*/ 95 w 269"/>
                  <a:gd name="T37" fmla="*/ 151 h 271"/>
                  <a:gd name="T38" fmla="*/ 101 w 269"/>
                  <a:gd name="T39" fmla="*/ 156 h 271"/>
                  <a:gd name="T40" fmla="*/ 111 w 269"/>
                  <a:gd name="T41" fmla="*/ 158 h 271"/>
                  <a:gd name="T42" fmla="*/ 201 w 269"/>
                  <a:gd name="T43" fmla="*/ 180 h 271"/>
                  <a:gd name="T44" fmla="*/ 203 w 269"/>
                  <a:gd name="T45" fmla="*/ 182 h 271"/>
                  <a:gd name="T46" fmla="*/ 207 w 269"/>
                  <a:gd name="T47" fmla="*/ 183 h 271"/>
                  <a:gd name="T48" fmla="*/ 211 w 269"/>
                  <a:gd name="T49" fmla="*/ 184 h 271"/>
                  <a:gd name="T50" fmla="*/ 215 w 269"/>
                  <a:gd name="T51" fmla="*/ 187 h 271"/>
                  <a:gd name="T52" fmla="*/ 216 w 269"/>
                  <a:gd name="T53" fmla="*/ 189 h 271"/>
                  <a:gd name="T54" fmla="*/ 219 w 269"/>
                  <a:gd name="T55" fmla="*/ 193 h 271"/>
                  <a:gd name="T56" fmla="*/ 220 w 269"/>
                  <a:gd name="T57" fmla="*/ 196 h 271"/>
                  <a:gd name="T58" fmla="*/ 221 w 269"/>
                  <a:gd name="T59" fmla="*/ 200 h 271"/>
                  <a:gd name="T60" fmla="*/ 224 w 269"/>
                  <a:gd name="T61" fmla="*/ 202 h 271"/>
                  <a:gd name="T62" fmla="*/ 223 w 269"/>
                  <a:gd name="T63" fmla="*/ 225 h 271"/>
                  <a:gd name="T64" fmla="*/ 222 w 269"/>
                  <a:gd name="T65" fmla="*/ 231 h 271"/>
                  <a:gd name="T66" fmla="*/ 221 w 269"/>
                  <a:gd name="T67" fmla="*/ 235 h 271"/>
                  <a:gd name="T68" fmla="*/ 218 w 269"/>
                  <a:gd name="T69" fmla="*/ 238 h 271"/>
                  <a:gd name="T70" fmla="*/ 216 w 269"/>
                  <a:gd name="T71" fmla="*/ 241 h 271"/>
                  <a:gd name="T72" fmla="*/ 213 w 269"/>
                  <a:gd name="T73" fmla="*/ 244 h 271"/>
                  <a:gd name="T74" fmla="*/ 210 w 269"/>
                  <a:gd name="T75" fmla="*/ 246 h 271"/>
                  <a:gd name="T76" fmla="*/ 205 w 269"/>
                  <a:gd name="T77" fmla="*/ 247 h 271"/>
                  <a:gd name="T78" fmla="*/ 202 w 269"/>
                  <a:gd name="T79" fmla="*/ 247 h 271"/>
                  <a:gd name="T80" fmla="*/ 67 w 269"/>
                  <a:gd name="T81" fmla="*/ 270 h 271"/>
                  <a:gd name="T82" fmla="*/ 0 w 269"/>
                  <a:gd name="T83" fmla="*/ 269 h 2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69" h="271">
                    <a:moveTo>
                      <a:pt x="0" y="269"/>
                    </a:moveTo>
                    <a:lnTo>
                      <a:pt x="0" y="247"/>
                    </a:lnTo>
                    <a:lnTo>
                      <a:pt x="44" y="45"/>
                    </a:lnTo>
                    <a:lnTo>
                      <a:pt x="268" y="0"/>
                    </a:lnTo>
                    <a:lnTo>
                      <a:pt x="268" y="1"/>
                    </a:lnTo>
                    <a:lnTo>
                      <a:pt x="268" y="46"/>
                    </a:lnTo>
                    <a:lnTo>
                      <a:pt x="268" y="46"/>
                    </a:lnTo>
                    <a:lnTo>
                      <a:pt x="267" y="49"/>
                    </a:lnTo>
                    <a:lnTo>
                      <a:pt x="266" y="50"/>
                    </a:lnTo>
                    <a:lnTo>
                      <a:pt x="264" y="52"/>
                    </a:lnTo>
                    <a:lnTo>
                      <a:pt x="264" y="54"/>
                    </a:lnTo>
                    <a:lnTo>
                      <a:pt x="262" y="56"/>
                    </a:lnTo>
                    <a:lnTo>
                      <a:pt x="262" y="58"/>
                    </a:lnTo>
                    <a:lnTo>
                      <a:pt x="260" y="60"/>
                    </a:lnTo>
                    <a:lnTo>
                      <a:pt x="260" y="60"/>
                    </a:lnTo>
                    <a:lnTo>
                      <a:pt x="258" y="62"/>
                    </a:lnTo>
                    <a:lnTo>
                      <a:pt x="256" y="63"/>
                    </a:lnTo>
                    <a:lnTo>
                      <a:pt x="254" y="65"/>
                    </a:lnTo>
                    <a:lnTo>
                      <a:pt x="253" y="65"/>
                    </a:lnTo>
                    <a:lnTo>
                      <a:pt x="251" y="67"/>
                    </a:lnTo>
                    <a:lnTo>
                      <a:pt x="250" y="67"/>
                    </a:lnTo>
                    <a:lnTo>
                      <a:pt x="248" y="68"/>
                    </a:lnTo>
                    <a:lnTo>
                      <a:pt x="246" y="68"/>
                    </a:lnTo>
                    <a:lnTo>
                      <a:pt x="246" y="68"/>
                    </a:lnTo>
                    <a:lnTo>
                      <a:pt x="111" y="113"/>
                    </a:lnTo>
                    <a:lnTo>
                      <a:pt x="111" y="113"/>
                    </a:lnTo>
                    <a:lnTo>
                      <a:pt x="106" y="114"/>
                    </a:lnTo>
                    <a:lnTo>
                      <a:pt x="101" y="115"/>
                    </a:lnTo>
                    <a:lnTo>
                      <a:pt x="97" y="118"/>
                    </a:lnTo>
                    <a:lnTo>
                      <a:pt x="95" y="121"/>
                    </a:lnTo>
                    <a:lnTo>
                      <a:pt x="92" y="125"/>
                    </a:lnTo>
                    <a:lnTo>
                      <a:pt x="90" y="129"/>
                    </a:lnTo>
                    <a:lnTo>
                      <a:pt x="89" y="132"/>
                    </a:lnTo>
                    <a:lnTo>
                      <a:pt x="89" y="136"/>
                    </a:lnTo>
                    <a:lnTo>
                      <a:pt x="89" y="141"/>
                    </a:lnTo>
                    <a:lnTo>
                      <a:pt x="90" y="144"/>
                    </a:lnTo>
                    <a:lnTo>
                      <a:pt x="92" y="148"/>
                    </a:lnTo>
                    <a:lnTo>
                      <a:pt x="95" y="151"/>
                    </a:lnTo>
                    <a:lnTo>
                      <a:pt x="97" y="155"/>
                    </a:lnTo>
                    <a:lnTo>
                      <a:pt x="101" y="156"/>
                    </a:lnTo>
                    <a:lnTo>
                      <a:pt x="106" y="158"/>
                    </a:lnTo>
                    <a:lnTo>
                      <a:pt x="111" y="158"/>
                    </a:lnTo>
                    <a:lnTo>
                      <a:pt x="111" y="158"/>
                    </a:lnTo>
                    <a:lnTo>
                      <a:pt x="201" y="180"/>
                    </a:lnTo>
                    <a:lnTo>
                      <a:pt x="202" y="181"/>
                    </a:lnTo>
                    <a:lnTo>
                      <a:pt x="203" y="182"/>
                    </a:lnTo>
                    <a:lnTo>
                      <a:pt x="205" y="182"/>
                    </a:lnTo>
                    <a:lnTo>
                      <a:pt x="207" y="183"/>
                    </a:lnTo>
                    <a:lnTo>
                      <a:pt x="210" y="183"/>
                    </a:lnTo>
                    <a:lnTo>
                      <a:pt x="211" y="184"/>
                    </a:lnTo>
                    <a:lnTo>
                      <a:pt x="213" y="185"/>
                    </a:lnTo>
                    <a:lnTo>
                      <a:pt x="215" y="187"/>
                    </a:lnTo>
                    <a:lnTo>
                      <a:pt x="216" y="187"/>
                    </a:lnTo>
                    <a:lnTo>
                      <a:pt x="216" y="189"/>
                    </a:lnTo>
                    <a:lnTo>
                      <a:pt x="218" y="191"/>
                    </a:lnTo>
                    <a:lnTo>
                      <a:pt x="219" y="193"/>
                    </a:lnTo>
                    <a:lnTo>
                      <a:pt x="220" y="194"/>
                    </a:lnTo>
                    <a:lnTo>
                      <a:pt x="220" y="196"/>
                    </a:lnTo>
                    <a:lnTo>
                      <a:pt x="221" y="198"/>
                    </a:lnTo>
                    <a:lnTo>
                      <a:pt x="221" y="200"/>
                    </a:lnTo>
                    <a:lnTo>
                      <a:pt x="222" y="202"/>
                    </a:lnTo>
                    <a:lnTo>
                      <a:pt x="224" y="202"/>
                    </a:lnTo>
                    <a:lnTo>
                      <a:pt x="224" y="225"/>
                    </a:lnTo>
                    <a:lnTo>
                      <a:pt x="223" y="225"/>
                    </a:lnTo>
                    <a:lnTo>
                      <a:pt x="222" y="229"/>
                    </a:lnTo>
                    <a:lnTo>
                      <a:pt x="222" y="231"/>
                    </a:lnTo>
                    <a:lnTo>
                      <a:pt x="221" y="233"/>
                    </a:lnTo>
                    <a:lnTo>
                      <a:pt x="221" y="235"/>
                    </a:lnTo>
                    <a:lnTo>
                      <a:pt x="219" y="236"/>
                    </a:lnTo>
                    <a:lnTo>
                      <a:pt x="218" y="238"/>
                    </a:lnTo>
                    <a:lnTo>
                      <a:pt x="216" y="240"/>
                    </a:lnTo>
                    <a:lnTo>
                      <a:pt x="216" y="241"/>
                    </a:lnTo>
                    <a:lnTo>
                      <a:pt x="215" y="243"/>
                    </a:lnTo>
                    <a:lnTo>
                      <a:pt x="213" y="244"/>
                    </a:lnTo>
                    <a:lnTo>
                      <a:pt x="211" y="246"/>
                    </a:lnTo>
                    <a:lnTo>
                      <a:pt x="210" y="246"/>
                    </a:lnTo>
                    <a:lnTo>
                      <a:pt x="207" y="247"/>
                    </a:lnTo>
                    <a:lnTo>
                      <a:pt x="205" y="247"/>
                    </a:lnTo>
                    <a:lnTo>
                      <a:pt x="203" y="247"/>
                    </a:lnTo>
                    <a:lnTo>
                      <a:pt x="202" y="247"/>
                    </a:lnTo>
                    <a:lnTo>
                      <a:pt x="201" y="247"/>
                    </a:lnTo>
                    <a:lnTo>
                      <a:pt x="67" y="270"/>
                    </a:lnTo>
                    <a:lnTo>
                      <a:pt x="0" y="270"/>
                    </a:lnTo>
                    <a:lnTo>
                      <a:pt x="0" y="269"/>
                    </a:lnTo>
                    <a:lnTo>
                      <a:pt x="0" y="269"/>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8" name="Freeform 30"/>
              <p:cNvSpPr>
                <a:spLocks noChangeAspect="1"/>
              </p:cNvSpPr>
              <p:nvPr/>
            </p:nvSpPr>
            <p:spPr bwMode="auto">
              <a:xfrm>
                <a:off x="4137" y="2759"/>
                <a:ext cx="69" cy="35"/>
              </a:xfrm>
              <a:custGeom>
                <a:avLst/>
                <a:gdLst>
                  <a:gd name="T0" fmla="*/ 90 w 91"/>
                  <a:gd name="T1" fmla="*/ 0 h 46"/>
                  <a:gd name="T2" fmla="*/ 0 w 91"/>
                  <a:gd name="T3" fmla="*/ 0 h 46"/>
                  <a:gd name="T4" fmla="*/ 0 w 91"/>
                  <a:gd name="T5" fmla="*/ 23 h 46"/>
                  <a:gd name="T6" fmla="*/ 22 w 91"/>
                  <a:gd name="T7" fmla="*/ 45 h 46"/>
                  <a:gd name="T8" fmla="*/ 90 w 91"/>
                  <a:gd name="T9" fmla="*/ 45 h 46"/>
                  <a:gd name="T10" fmla="*/ 90 w 91"/>
                  <a:gd name="T11" fmla="*/ 0 h 46"/>
                  <a:gd name="T12" fmla="*/ 90 w 91"/>
                  <a:gd name="T13" fmla="*/ 0 h 46"/>
                </a:gdLst>
                <a:ahLst/>
                <a:cxnLst>
                  <a:cxn ang="0">
                    <a:pos x="T0" y="T1"/>
                  </a:cxn>
                  <a:cxn ang="0">
                    <a:pos x="T2" y="T3"/>
                  </a:cxn>
                  <a:cxn ang="0">
                    <a:pos x="T4" y="T5"/>
                  </a:cxn>
                  <a:cxn ang="0">
                    <a:pos x="T6" y="T7"/>
                  </a:cxn>
                  <a:cxn ang="0">
                    <a:pos x="T8" y="T9"/>
                  </a:cxn>
                  <a:cxn ang="0">
                    <a:pos x="T10" y="T11"/>
                  </a:cxn>
                  <a:cxn ang="0">
                    <a:pos x="T12" y="T13"/>
                  </a:cxn>
                </a:cxnLst>
                <a:rect l="0" t="0" r="r" b="b"/>
                <a:pathLst>
                  <a:path w="91" h="46">
                    <a:moveTo>
                      <a:pt x="90" y="0"/>
                    </a:moveTo>
                    <a:lnTo>
                      <a:pt x="0" y="0"/>
                    </a:lnTo>
                    <a:lnTo>
                      <a:pt x="0" y="23"/>
                    </a:lnTo>
                    <a:lnTo>
                      <a:pt x="22" y="45"/>
                    </a:lnTo>
                    <a:lnTo>
                      <a:pt x="90" y="45"/>
                    </a:lnTo>
                    <a:lnTo>
                      <a:pt x="90" y="0"/>
                    </a:lnTo>
                    <a:lnTo>
                      <a:pt x="90" y="0"/>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9" name="Freeform 31"/>
              <p:cNvSpPr>
                <a:spLocks noChangeAspect="1"/>
              </p:cNvSpPr>
              <p:nvPr/>
            </p:nvSpPr>
            <p:spPr bwMode="auto">
              <a:xfrm>
                <a:off x="5098" y="2742"/>
                <a:ext cx="121" cy="52"/>
              </a:xfrm>
              <a:custGeom>
                <a:avLst/>
                <a:gdLst>
                  <a:gd name="T0" fmla="*/ 0 w 158"/>
                  <a:gd name="T1" fmla="*/ 45 h 68"/>
                  <a:gd name="T2" fmla="*/ 22 w 158"/>
                  <a:gd name="T3" fmla="*/ 67 h 68"/>
                  <a:gd name="T4" fmla="*/ 134 w 158"/>
                  <a:gd name="T5" fmla="*/ 67 h 68"/>
                  <a:gd name="T6" fmla="*/ 157 w 158"/>
                  <a:gd name="T7" fmla="*/ 45 h 68"/>
                  <a:gd name="T8" fmla="*/ 157 w 158"/>
                  <a:gd name="T9" fmla="*/ 0 h 68"/>
                  <a:gd name="T10" fmla="*/ 0 w 158"/>
                  <a:gd name="T11" fmla="*/ 0 h 68"/>
                  <a:gd name="T12" fmla="*/ 0 w 158"/>
                  <a:gd name="T13" fmla="*/ 45 h 68"/>
                  <a:gd name="T14" fmla="*/ 0 w 158"/>
                  <a:gd name="T15" fmla="*/ 45 h 6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8" h="68">
                    <a:moveTo>
                      <a:pt x="0" y="45"/>
                    </a:moveTo>
                    <a:lnTo>
                      <a:pt x="22" y="67"/>
                    </a:lnTo>
                    <a:lnTo>
                      <a:pt x="134" y="67"/>
                    </a:lnTo>
                    <a:lnTo>
                      <a:pt x="157" y="45"/>
                    </a:lnTo>
                    <a:lnTo>
                      <a:pt x="157" y="0"/>
                    </a:lnTo>
                    <a:lnTo>
                      <a:pt x="0" y="0"/>
                    </a:lnTo>
                    <a:lnTo>
                      <a:pt x="0" y="45"/>
                    </a:lnTo>
                    <a:lnTo>
                      <a:pt x="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80" name="Freeform 32"/>
              <p:cNvSpPr>
                <a:spLocks noChangeAspect="1"/>
              </p:cNvSpPr>
              <p:nvPr/>
            </p:nvSpPr>
            <p:spPr bwMode="auto">
              <a:xfrm>
                <a:off x="5080" y="2724"/>
                <a:ext cx="139" cy="53"/>
              </a:xfrm>
              <a:custGeom>
                <a:avLst/>
                <a:gdLst>
                  <a:gd name="T0" fmla="*/ 0 w 181"/>
                  <a:gd name="T1" fmla="*/ 68 h 69"/>
                  <a:gd name="T2" fmla="*/ 23 w 181"/>
                  <a:gd name="T3" fmla="*/ 68 h 69"/>
                  <a:gd name="T4" fmla="*/ 23 w 181"/>
                  <a:gd name="T5" fmla="*/ 23 h 69"/>
                  <a:gd name="T6" fmla="*/ 180 w 181"/>
                  <a:gd name="T7" fmla="*/ 23 h 69"/>
                  <a:gd name="T8" fmla="*/ 180 w 181"/>
                  <a:gd name="T9" fmla="*/ 0 h 69"/>
                  <a:gd name="T10" fmla="*/ 0 w 181"/>
                  <a:gd name="T11" fmla="*/ 0 h 69"/>
                  <a:gd name="T12" fmla="*/ 0 w 181"/>
                  <a:gd name="T13" fmla="*/ 68 h 69"/>
                  <a:gd name="T14" fmla="*/ 0 w 181"/>
                  <a:gd name="T15" fmla="*/ 68 h 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1" h="69">
                    <a:moveTo>
                      <a:pt x="0" y="68"/>
                    </a:moveTo>
                    <a:lnTo>
                      <a:pt x="23" y="68"/>
                    </a:lnTo>
                    <a:lnTo>
                      <a:pt x="23" y="23"/>
                    </a:lnTo>
                    <a:lnTo>
                      <a:pt x="180" y="23"/>
                    </a:lnTo>
                    <a:lnTo>
                      <a:pt x="180" y="0"/>
                    </a:lnTo>
                    <a:lnTo>
                      <a:pt x="0" y="0"/>
                    </a:lnTo>
                    <a:lnTo>
                      <a:pt x="0" y="68"/>
                    </a:lnTo>
                    <a:lnTo>
                      <a:pt x="0" y="68"/>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81" name="Freeform 33"/>
              <p:cNvSpPr>
                <a:spLocks noChangeAspect="1"/>
              </p:cNvSpPr>
              <p:nvPr/>
            </p:nvSpPr>
            <p:spPr bwMode="auto">
              <a:xfrm>
                <a:off x="4068" y="2571"/>
                <a:ext cx="1339" cy="206"/>
              </a:xfrm>
              <a:custGeom>
                <a:avLst/>
                <a:gdLst>
                  <a:gd name="T0" fmla="*/ 228 w 1749"/>
                  <a:gd name="T1" fmla="*/ 170 h 270"/>
                  <a:gd name="T2" fmla="*/ 235 w 1749"/>
                  <a:gd name="T3" fmla="*/ 154 h 270"/>
                  <a:gd name="T4" fmla="*/ 239 w 1749"/>
                  <a:gd name="T5" fmla="*/ 137 h 270"/>
                  <a:gd name="T6" fmla="*/ 236 w 1749"/>
                  <a:gd name="T7" fmla="*/ 119 h 270"/>
                  <a:gd name="T8" fmla="*/ 229 w 1749"/>
                  <a:gd name="T9" fmla="*/ 103 h 270"/>
                  <a:gd name="T10" fmla="*/ 219 w 1749"/>
                  <a:gd name="T11" fmla="*/ 89 h 270"/>
                  <a:gd name="T12" fmla="*/ 204 w 1749"/>
                  <a:gd name="T13" fmla="*/ 78 h 270"/>
                  <a:gd name="T14" fmla="*/ 188 w 1749"/>
                  <a:gd name="T15" fmla="*/ 70 h 270"/>
                  <a:gd name="T16" fmla="*/ 180 w 1749"/>
                  <a:gd name="T17" fmla="*/ 67 h 270"/>
                  <a:gd name="T18" fmla="*/ 0 w 1749"/>
                  <a:gd name="T19" fmla="*/ 0 h 270"/>
                  <a:gd name="T20" fmla="*/ 1748 w 1749"/>
                  <a:gd name="T21" fmla="*/ 0 h 270"/>
                  <a:gd name="T22" fmla="*/ 1748 w 1749"/>
                  <a:gd name="T23" fmla="*/ 45 h 270"/>
                  <a:gd name="T24" fmla="*/ 1591 w 1749"/>
                  <a:gd name="T25" fmla="*/ 89 h 270"/>
                  <a:gd name="T26" fmla="*/ 1575 w 1749"/>
                  <a:gd name="T27" fmla="*/ 97 h 270"/>
                  <a:gd name="T28" fmla="*/ 1564 w 1749"/>
                  <a:gd name="T29" fmla="*/ 107 h 270"/>
                  <a:gd name="T30" fmla="*/ 1558 w 1749"/>
                  <a:gd name="T31" fmla="*/ 120 h 270"/>
                  <a:gd name="T32" fmla="*/ 1557 w 1749"/>
                  <a:gd name="T33" fmla="*/ 134 h 270"/>
                  <a:gd name="T34" fmla="*/ 1558 w 1749"/>
                  <a:gd name="T35" fmla="*/ 149 h 270"/>
                  <a:gd name="T36" fmla="*/ 1564 w 1749"/>
                  <a:gd name="T37" fmla="*/ 162 h 270"/>
                  <a:gd name="T38" fmla="*/ 1575 w 1749"/>
                  <a:gd name="T39" fmla="*/ 173 h 270"/>
                  <a:gd name="T40" fmla="*/ 1591 w 1749"/>
                  <a:gd name="T41" fmla="*/ 179 h 270"/>
                  <a:gd name="T42" fmla="*/ 1703 w 1749"/>
                  <a:gd name="T43" fmla="*/ 201 h 270"/>
                  <a:gd name="T44" fmla="*/ 1569 w 1749"/>
                  <a:gd name="T45" fmla="*/ 246 h 270"/>
                  <a:gd name="T46" fmla="*/ 1502 w 1749"/>
                  <a:gd name="T47" fmla="*/ 201 h 270"/>
                  <a:gd name="T48" fmla="*/ 1322 w 1749"/>
                  <a:gd name="T49" fmla="*/ 269 h 270"/>
                  <a:gd name="T50" fmla="*/ 1232 w 1749"/>
                  <a:gd name="T51" fmla="*/ 269 h 270"/>
                  <a:gd name="T52" fmla="*/ 1200 w 1749"/>
                  <a:gd name="T53" fmla="*/ 243 h 270"/>
                  <a:gd name="T54" fmla="*/ 1167 w 1749"/>
                  <a:gd name="T55" fmla="*/ 219 h 270"/>
                  <a:gd name="T56" fmla="*/ 1132 w 1749"/>
                  <a:gd name="T57" fmla="*/ 198 h 270"/>
                  <a:gd name="T58" fmla="*/ 1096 w 1749"/>
                  <a:gd name="T59" fmla="*/ 179 h 270"/>
                  <a:gd name="T60" fmla="*/ 1058 w 1749"/>
                  <a:gd name="T61" fmla="*/ 164 h 270"/>
                  <a:gd name="T62" fmla="*/ 1020 w 1749"/>
                  <a:gd name="T63" fmla="*/ 151 h 270"/>
                  <a:gd name="T64" fmla="*/ 980 w 1749"/>
                  <a:gd name="T65" fmla="*/ 142 h 270"/>
                  <a:gd name="T66" fmla="*/ 941 w 1749"/>
                  <a:gd name="T67" fmla="*/ 135 h 270"/>
                  <a:gd name="T68" fmla="*/ 471 w 1749"/>
                  <a:gd name="T69" fmla="*/ 89 h 270"/>
                  <a:gd name="T70" fmla="*/ 461 w 1749"/>
                  <a:gd name="T71" fmla="*/ 89 h 270"/>
                  <a:gd name="T72" fmla="*/ 442 w 1749"/>
                  <a:gd name="T73" fmla="*/ 89 h 270"/>
                  <a:gd name="T74" fmla="*/ 424 w 1749"/>
                  <a:gd name="T75" fmla="*/ 91 h 270"/>
                  <a:gd name="T76" fmla="*/ 406 w 1749"/>
                  <a:gd name="T77" fmla="*/ 95 h 270"/>
                  <a:gd name="T78" fmla="*/ 388 w 1749"/>
                  <a:gd name="T79" fmla="*/ 101 h 270"/>
                  <a:gd name="T80" fmla="*/ 372 w 1749"/>
                  <a:gd name="T81" fmla="*/ 109 h 270"/>
                  <a:gd name="T82" fmla="*/ 357 w 1749"/>
                  <a:gd name="T83" fmla="*/ 118 h 270"/>
                  <a:gd name="T84" fmla="*/ 342 w 1749"/>
                  <a:gd name="T85" fmla="*/ 129 h 270"/>
                  <a:gd name="T86" fmla="*/ 336 w 1749"/>
                  <a:gd name="T87" fmla="*/ 134 h 270"/>
                  <a:gd name="T88" fmla="*/ 225 w 1749"/>
                  <a:gd name="T89" fmla="*/ 246 h 270"/>
                  <a:gd name="T90" fmla="*/ 180 w 1749"/>
                  <a:gd name="T91" fmla="*/ 269 h 270"/>
                  <a:gd name="T92" fmla="*/ 68 w 1749"/>
                  <a:gd name="T93" fmla="*/ 246 h 270"/>
                  <a:gd name="T94" fmla="*/ 68 w 1749"/>
                  <a:gd name="T95" fmla="*/ 224 h 270"/>
                  <a:gd name="T96" fmla="*/ 135 w 1749"/>
                  <a:gd name="T97" fmla="*/ 223 h 270"/>
                  <a:gd name="T98" fmla="*/ 144 w 1749"/>
                  <a:gd name="T99" fmla="*/ 224 h 270"/>
                  <a:gd name="T100" fmla="*/ 153 w 1749"/>
                  <a:gd name="T101" fmla="*/ 224 h 270"/>
                  <a:gd name="T102" fmla="*/ 161 w 1749"/>
                  <a:gd name="T103" fmla="*/ 223 h 270"/>
                  <a:gd name="T104" fmla="*/ 171 w 1749"/>
                  <a:gd name="T105" fmla="*/ 220 h 270"/>
                  <a:gd name="T106" fmla="*/ 178 w 1749"/>
                  <a:gd name="T107" fmla="*/ 217 h 270"/>
                  <a:gd name="T108" fmla="*/ 186 w 1749"/>
                  <a:gd name="T109" fmla="*/ 213 h 270"/>
                  <a:gd name="T110" fmla="*/ 194 w 1749"/>
                  <a:gd name="T111" fmla="*/ 208 h 270"/>
                  <a:gd name="T112" fmla="*/ 201 w 1749"/>
                  <a:gd name="T113" fmla="*/ 201 h 270"/>
                  <a:gd name="T114" fmla="*/ 225 w 1749"/>
                  <a:gd name="T115" fmla="*/ 179 h 270"/>
                  <a:gd name="T116" fmla="*/ 223 w 1749"/>
                  <a:gd name="T117" fmla="*/ 178 h 2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749" h="270">
                    <a:moveTo>
                      <a:pt x="223" y="178"/>
                    </a:moveTo>
                    <a:lnTo>
                      <a:pt x="228" y="170"/>
                    </a:lnTo>
                    <a:lnTo>
                      <a:pt x="233" y="163"/>
                    </a:lnTo>
                    <a:lnTo>
                      <a:pt x="235" y="154"/>
                    </a:lnTo>
                    <a:lnTo>
                      <a:pt x="239" y="145"/>
                    </a:lnTo>
                    <a:lnTo>
                      <a:pt x="239" y="137"/>
                    </a:lnTo>
                    <a:lnTo>
                      <a:pt x="238" y="128"/>
                    </a:lnTo>
                    <a:lnTo>
                      <a:pt x="236" y="119"/>
                    </a:lnTo>
                    <a:lnTo>
                      <a:pt x="234" y="110"/>
                    </a:lnTo>
                    <a:lnTo>
                      <a:pt x="229" y="103"/>
                    </a:lnTo>
                    <a:lnTo>
                      <a:pt x="225" y="95"/>
                    </a:lnTo>
                    <a:lnTo>
                      <a:pt x="219" y="89"/>
                    </a:lnTo>
                    <a:lnTo>
                      <a:pt x="213" y="82"/>
                    </a:lnTo>
                    <a:lnTo>
                      <a:pt x="204" y="78"/>
                    </a:lnTo>
                    <a:lnTo>
                      <a:pt x="197" y="73"/>
                    </a:lnTo>
                    <a:lnTo>
                      <a:pt x="188" y="70"/>
                    </a:lnTo>
                    <a:lnTo>
                      <a:pt x="179" y="68"/>
                    </a:lnTo>
                    <a:lnTo>
                      <a:pt x="180" y="67"/>
                    </a:lnTo>
                    <a:lnTo>
                      <a:pt x="0" y="45"/>
                    </a:lnTo>
                    <a:lnTo>
                      <a:pt x="0" y="0"/>
                    </a:lnTo>
                    <a:lnTo>
                      <a:pt x="0" y="0"/>
                    </a:lnTo>
                    <a:lnTo>
                      <a:pt x="1748" y="0"/>
                    </a:lnTo>
                    <a:lnTo>
                      <a:pt x="1748" y="0"/>
                    </a:lnTo>
                    <a:lnTo>
                      <a:pt x="1748" y="45"/>
                    </a:lnTo>
                    <a:lnTo>
                      <a:pt x="1591" y="89"/>
                    </a:lnTo>
                    <a:lnTo>
                      <a:pt x="1591" y="89"/>
                    </a:lnTo>
                    <a:lnTo>
                      <a:pt x="1582" y="93"/>
                    </a:lnTo>
                    <a:lnTo>
                      <a:pt x="1575" y="97"/>
                    </a:lnTo>
                    <a:lnTo>
                      <a:pt x="1569" y="102"/>
                    </a:lnTo>
                    <a:lnTo>
                      <a:pt x="1564" y="107"/>
                    </a:lnTo>
                    <a:lnTo>
                      <a:pt x="1560" y="114"/>
                    </a:lnTo>
                    <a:lnTo>
                      <a:pt x="1558" y="120"/>
                    </a:lnTo>
                    <a:lnTo>
                      <a:pt x="1557" y="128"/>
                    </a:lnTo>
                    <a:lnTo>
                      <a:pt x="1557" y="134"/>
                    </a:lnTo>
                    <a:lnTo>
                      <a:pt x="1557" y="142"/>
                    </a:lnTo>
                    <a:lnTo>
                      <a:pt x="1558" y="149"/>
                    </a:lnTo>
                    <a:lnTo>
                      <a:pt x="1560" y="156"/>
                    </a:lnTo>
                    <a:lnTo>
                      <a:pt x="1564" y="162"/>
                    </a:lnTo>
                    <a:lnTo>
                      <a:pt x="1569" y="168"/>
                    </a:lnTo>
                    <a:lnTo>
                      <a:pt x="1575" y="173"/>
                    </a:lnTo>
                    <a:lnTo>
                      <a:pt x="1582" y="177"/>
                    </a:lnTo>
                    <a:lnTo>
                      <a:pt x="1591" y="179"/>
                    </a:lnTo>
                    <a:lnTo>
                      <a:pt x="1591" y="179"/>
                    </a:lnTo>
                    <a:lnTo>
                      <a:pt x="1703" y="201"/>
                    </a:lnTo>
                    <a:lnTo>
                      <a:pt x="1703" y="224"/>
                    </a:lnTo>
                    <a:lnTo>
                      <a:pt x="1569" y="246"/>
                    </a:lnTo>
                    <a:lnTo>
                      <a:pt x="1502" y="246"/>
                    </a:lnTo>
                    <a:lnTo>
                      <a:pt x="1502" y="201"/>
                    </a:lnTo>
                    <a:lnTo>
                      <a:pt x="1322" y="201"/>
                    </a:lnTo>
                    <a:lnTo>
                      <a:pt x="1322" y="269"/>
                    </a:lnTo>
                    <a:lnTo>
                      <a:pt x="1233" y="269"/>
                    </a:lnTo>
                    <a:lnTo>
                      <a:pt x="1232" y="269"/>
                    </a:lnTo>
                    <a:lnTo>
                      <a:pt x="1216" y="257"/>
                    </a:lnTo>
                    <a:lnTo>
                      <a:pt x="1200" y="243"/>
                    </a:lnTo>
                    <a:lnTo>
                      <a:pt x="1184" y="232"/>
                    </a:lnTo>
                    <a:lnTo>
                      <a:pt x="1167" y="219"/>
                    </a:lnTo>
                    <a:lnTo>
                      <a:pt x="1149" y="209"/>
                    </a:lnTo>
                    <a:lnTo>
                      <a:pt x="1132" y="198"/>
                    </a:lnTo>
                    <a:lnTo>
                      <a:pt x="1114" y="189"/>
                    </a:lnTo>
                    <a:lnTo>
                      <a:pt x="1096" y="179"/>
                    </a:lnTo>
                    <a:lnTo>
                      <a:pt x="1077" y="172"/>
                    </a:lnTo>
                    <a:lnTo>
                      <a:pt x="1058" y="164"/>
                    </a:lnTo>
                    <a:lnTo>
                      <a:pt x="1038" y="158"/>
                    </a:lnTo>
                    <a:lnTo>
                      <a:pt x="1020" y="151"/>
                    </a:lnTo>
                    <a:lnTo>
                      <a:pt x="1000" y="147"/>
                    </a:lnTo>
                    <a:lnTo>
                      <a:pt x="980" y="142"/>
                    </a:lnTo>
                    <a:lnTo>
                      <a:pt x="960" y="139"/>
                    </a:lnTo>
                    <a:lnTo>
                      <a:pt x="941" y="135"/>
                    </a:lnTo>
                    <a:lnTo>
                      <a:pt x="942" y="134"/>
                    </a:lnTo>
                    <a:lnTo>
                      <a:pt x="471" y="89"/>
                    </a:lnTo>
                    <a:lnTo>
                      <a:pt x="471" y="89"/>
                    </a:lnTo>
                    <a:lnTo>
                      <a:pt x="461" y="89"/>
                    </a:lnTo>
                    <a:lnTo>
                      <a:pt x="452" y="89"/>
                    </a:lnTo>
                    <a:lnTo>
                      <a:pt x="442" y="89"/>
                    </a:lnTo>
                    <a:lnTo>
                      <a:pt x="433" y="89"/>
                    </a:lnTo>
                    <a:lnTo>
                      <a:pt x="424" y="91"/>
                    </a:lnTo>
                    <a:lnTo>
                      <a:pt x="415" y="92"/>
                    </a:lnTo>
                    <a:lnTo>
                      <a:pt x="406" y="95"/>
                    </a:lnTo>
                    <a:lnTo>
                      <a:pt x="398" y="97"/>
                    </a:lnTo>
                    <a:lnTo>
                      <a:pt x="388" y="101"/>
                    </a:lnTo>
                    <a:lnTo>
                      <a:pt x="380" y="104"/>
                    </a:lnTo>
                    <a:lnTo>
                      <a:pt x="372" y="109"/>
                    </a:lnTo>
                    <a:lnTo>
                      <a:pt x="364" y="113"/>
                    </a:lnTo>
                    <a:lnTo>
                      <a:pt x="357" y="118"/>
                    </a:lnTo>
                    <a:lnTo>
                      <a:pt x="349" y="123"/>
                    </a:lnTo>
                    <a:lnTo>
                      <a:pt x="342" y="129"/>
                    </a:lnTo>
                    <a:lnTo>
                      <a:pt x="336" y="134"/>
                    </a:lnTo>
                    <a:lnTo>
                      <a:pt x="336" y="134"/>
                    </a:lnTo>
                    <a:lnTo>
                      <a:pt x="225" y="246"/>
                    </a:lnTo>
                    <a:lnTo>
                      <a:pt x="225" y="246"/>
                    </a:lnTo>
                    <a:lnTo>
                      <a:pt x="225" y="269"/>
                    </a:lnTo>
                    <a:lnTo>
                      <a:pt x="180" y="269"/>
                    </a:lnTo>
                    <a:lnTo>
                      <a:pt x="180" y="246"/>
                    </a:lnTo>
                    <a:lnTo>
                      <a:pt x="68" y="246"/>
                    </a:lnTo>
                    <a:lnTo>
                      <a:pt x="68" y="246"/>
                    </a:lnTo>
                    <a:lnTo>
                      <a:pt x="68" y="224"/>
                    </a:lnTo>
                    <a:lnTo>
                      <a:pt x="135" y="224"/>
                    </a:lnTo>
                    <a:lnTo>
                      <a:pt x="135" y="223"/>
                    </a:lnTo>
                    <a:lnTo>
                      <a:pt x="139" y="224"/>
                    </a:lnTo>
                    <a:lnTo>
                      <a:pt x="144" y="224"/>
                    </a:lnTo>
                    <a:lnTo>
                      <a:pt x="148" y="224"/>
                    </a:lnTo>
                    <a:lnTo>
                      <a:pt x="153" y="224"/>
                    </a:lnTo>
                    <a:lnTo>
                      <a:pt x="157" y="224"/>
                    </a:lnTo>
                    <a:lnTo>
                      <a:pt x="161" y="223"/>
                    </a:lnTo>
                    <a:lnTo>
                      <a:pt x="165" y="222"/>
                    </a:lnTo>
                    <a:lnTo>
                      <a:pt x="171" y="220"/>
                    </a:lnTo>
                    <a:lnTo>
                      <a:pt x="174" y="219"/>
                    </a:lnTo>
                    <a:lnTo>
                      <a:pt x="178" y="217"/>
                    </a:lnTo>
                    <a:lnTo>
                      <a:pt x="182" y="215"/>
                    </a:lnTo>
                    <a:lnTo>
                      <a:pt x="186" y="213"/>
                    </a:lnTo>
                    <a:lnTo>
                      <a:pt x="190" y="211"/>
                    </a:lnTo>
                    <a:lnTo>
                      <a:pt x="194" y="208"/>
                    </a:lnTo>
                    <a:lnTo>
                      <a:pt x="197" y="205"/>
                    </a:lnTo>
                    <a:lnTo>
                      <a:pt x="201" y="201"/>
                    </a:lnTo>
                    <a:lnTo>
                      <a:pt x="202" y="201"/>
                    </a:lnTo>
                    <a:lnTo>
                      <a:pt x="225" y="179"/>
                    </a:lnTo>
                    <a:lnTo>
                      <a:pt x="223" y="178"/>
                    </a:lnTo>
                    <a:lnTo>
                      <a:pt x="223" y="178"/>
                    </a:lnTo>
                  </a:path>
                </a:pathLst>
              </a:custGeom>
              <a:solidFill>
                <a:srgbClr val="E1E1E1"/>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82" name="Freeform 34"/>
              <p:cNvSpPr>
                <a:spLocks noChangeAspect="1"/>
              </p:cNvSpPr>
              <p:nvPr/>
            </p:nvSpPr>
            <p:spPr bwMode="auto">
              <a:xfrm>
                <a:off x="5418" y="2377"/>
                <a:ext cx="342" cy="97"/>
              </a:xfrm>
              <a:custGeom>
                <a:avLst/>
                <a:gdLst>
                  <a:gd name="T0" fmla="*/ 0 w 446"/>
                  <a:gd name="T1" fmla="*/ 112 h 113"/>
                  <a:gd name="T2" fmla="*/ 223 w 446"/>
                  <a:gd name="T3" fmla="*/ 0 h 113"/>
                  <a:gd name="T4" fmla="*/ 445 w 446"/>
                  <a:gd name="T5" fmla="*/ 0 h 113"/>
                  <a:gd name="T6" fmla="*/ 445 w 446"/>
                  <a:gd name="T7" fmla="*/ 56 h 113"/>
                  <a:gd name="T8" fmla="*/ 445 w 446"/>
                  <a:gd name="T9" fmla="*/ 112 h 113"/>
                  <a:gd name="T10" fmla="*/ 0 w 446"/>
                  <a:gd name="T11" fmla="*/ 112 h 113"/>
                  <a:gd name="T12" fmla="*/ 0 w 446"/>
                  <a:gd name="T13" fmla="*/ 112 h 113"/>
                </a:gdLst>
                <a:ahLst/>
                <a:cxnLst>
                  <a:cxn ang="0">
                    <a:pos x="T0" y="T1"/>
                  </a:cxn>
                  <a:cxn ang="0">
                    <a:pos x="T2" y="T3"/>
                  </a:cxn>
                  <a:cxn ang="0">
                    <a:pos x="T4" y="T5"/>
                  </a:cxn>
                  <a:cxn ang="0">
                    <a:pos x="T6" y="T7"/>
                  </a:cxn>
                  <a:cxn ang="0">
                    <a:pos x="T8" y="T9"/>
                  </a:cxn>
                  <a:cxn ang="0">
                    <a:pos x="T10" y="T11"/>
                  </a:cxn>
                  <a:cxn ang="0">
                    <a:pos x="T12" y="T13"/>
                  </a:cxn>
                </a:cxnLst>
                <a:rect l="0" t="0" r="r" b="b"/>
                <a:pathLst>
                  <a:path w="446" h="113">
                    <a:moveTo>
                      <a:pt x="0" y="112"/>
                    </a:moveTo>
                    <a:lnTo>
                      <a:pt x="223" y="0"/>
                    </a:lnTo>
                    <a:lnTo>
                      <a:pt x="445" y="0"/>
                    </a:lnTo>
                    <a:lnTo>
                      <a:pt x="445" y="56"/>
                    </a:lnTo>
                    <a:lnTo>
                      <a:pt x="445" y="112"/>
                    </a:lnTo>
                    <a:lnTo>
                      <a:pt x="0"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83" name="Freeform 35"/>
              <p:cNvSpPr>
                <a:spLocks noChangeAspect="1"/>
              </p:cNvSpPr>
              <p:nvPr/>
            </p:nvSpPr>
            <p:spPr bwMode="auto">
              <a:xfrm>
                <a:off x="5418" y="2572"/>
                <a:ext cx="342" cy="96"/>
              </a:xfrm>
              <a:custGeom>
                <a:avLst/>
                <a:gdLst>
                  <a:gd name="T0" fmla="*/ 0 w 446"/>
                  <a:gd name="T1" fmla="*/ 0 h 112"/>
                  <a:gd name="T2" fmla="*/ 223 w 446"/>
                  <a:gd name="T3" fmla="*/ 111 h 112"/>
                  <a:gd name="T4" fmla="*/ 445 w 446"/>
                  <a:gd name="T5" fmla="*/ 111 h 112"/>
                  <a:gd name="T6" fmla="*/ 445 w 446"/>
                  <a:gd name="T7" fmla="*/ 56 h 112"/>
                  <a:gd name="T8" fmla="*/ 445 w 446"/>
                  <a:gd name="T9" fmla="*/ 0 h 112"/>
                  <a:gd name="T10" fmla="*/ 0 w 446"/>
                  <a:gd name="T11" fmla="*/ 0 h 112"/>
                  <a:gd name="T12" fmla="*/ 0 w 446"/>
                  <a:gd name="T13" fmla="*/ 0 h 112"/>
                </a:gdLst>
                <a:ahLst/>
                <a:cxnLst>
                  <a:cxn ang="0">
                    <a:pos x="T0" y="T1"/>
                  </a:cxn>
                  <a:cxn ang="0">
                    <a:pos x="T2" y="T3"/>
                  </a:cxn>
                  <a:cxn ang="0">
                    <a:pos x="T4" y="T5"/>
                  </a:cxn>
                  <a:cxn ang="0">
                    <a:pos x="T6" y="T7"/>
                  </a:cxn>
                  <a:cxn ang="0">
                    <a:pos x="T8" y="T9"/>
                  </a:cxn>
                  <a:cxn ang="0">
                    <a:pos x="T10" y="T11"/>
                  </a:cxn>
                  <a:cxn ang="0">
                    <a:pos x="T12" y="T13"/>
                  </a:cxn>
                </a:cxnLst>
                <a:rect l="0" t="0" r="r" b="b"/>
                <a:pathLst>
                  <a:path w="446" h="112">
                    <a:moveTo>
                      <a:pt x="0" y="0"/>
                    </a:moveTo>
                    <a:lnTo>
                      <a:pt x="223" y="111"/>
                    </a:lnTo>
                    <a:lnTo>
                      <a:pt x="445" y="111"/>
                    </a:lnTo>
                    <a:lnTo>
                      <a:pt x="445" y="56"/>
                    </a:lnTo>
                    <a:lnTo>
                      <a:pt x="445" y="0"/>
                    </a:lnTo>
                    <a:lnTo>
                      <a:pt x="0"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84" name="AutoShape 36"/>
              <p:cNvSpPr>
                <a:spLocks noChangeAspect="1" noChangeArrowheads="1"/>
              </p:cNvSpPr>
              <p:nvPr/>
            </p:nvSpPr>
            <p:spPr bwMode="auto">
              <a:xfrm rot="5400000">
                <a:off x="3692" y="2456"/>
                <a:ext cx="49" cy="130"/>
              </a:xfrm>
              <a:custGeom>
                <a:avLst/>
                <a:gdLst>
                  <a:gd name="G0" fmla="+- 8441 0 0"/>
                  <a:gd name="G1" fmla="+- 21600 0 8441"/>
                  <a:gd name="G2" fmla="*/ 8441 1 2"/>
                  <a:gd name="G3" fmla="+- 21600 0 G2"/>
                  <a:gd name="G4" fmla="+/ 8441 21600 2"/>
                  <a:gd name="G5" fmla="+/ G1 0 2"/>
                  <a:gd name="G6" fmla="*/ 21600 21600 8441"/>
                  <a:gd name="G7" fmla="*/ G6 1 2"/>
                  <a:gd name="G8" fmla="+- 21600 0 G7"/>
                  <a:gd name="G9" fmla="*/ 21600 1 2"/>
                  <a:gd name="G10" fmla="+- 8441 0 G9"/>
                  <a:gd name="G11" fmla="?: G10 G8 0"/>
                  <a:gd name="G12" fmla="?: G10 G7 21600"/>
                  <a:gd name="T0" fmla="*/ 17379 w 21600"/>
                  <a:gd name="T1" fmla="*/ 10800 h 21600"/>
                  <a:gd name="T2" fmla="*/ 10800 w 21600"/>
                  <a:gd name="T3" fmla="*/ 21600 h 21600"/>
                  <a:gd name="T4" fmla="*/ 4221 w 21600"/>
                  <a:gd name="T5" fmla="*/ 10800 h 21600"/>
                  <a:gd name="T6" fmla="*/ 10800 w 21600"/>
                  <a:gd name="T7" fmla="*/ 0 h 21600"/>
                  <a:gd name="T8" fmla="*/ 6021 w 21600"/>
                  <a:gd name="T9" fmla="*/ 6021 h 21600"/>
                  <a:gd name="T10" fmla="*/ 15579 w 21600"/>
                  <a:gd name="T11" fmla="*/ 15579 h 21600"/>
                </a:gdLst>
                <a:ahLst/>
                <a:cxnLst>
                  <a:cxn ang="0">
                    <a:pos x="T0" y="T1"/>
                  </a:cxn>
                  <a:cxn ang="0">
                    <a:pos x="T2" y="T3"/>
                  </a:cxn>
                  <a:cxn ang="0">
                    <a:pos x="T4" y="T5"/>
                  </a:cxn>
                  <a:cxn ang="0">
                    <a:pos x="T6" y="T7"/>
                  </a:cxn>
                </a:cxnLst>
                <a:rect l="T8" t="T9" r="T10" b="T11"/>
                <a:pathLst>
                  <a:path w="21600" h="21600">
                    <a:moveTo>
                      <a:pt x="0" y="0"/>
                    </a:moveTo>
                    <a:lnTo>
                      <a:pt x="8441" y="21600"/>
                    </a:lnTo>
                    <a:lnTo>
                      <a:pt x="13159" y="21600"/>
                    </a:lnTo>
                    <a:lnTo>
                      <a:pt x="21600" y="0"/>
                    </a:lnTo>
                    <a:close/>
                  </a:path>
                </a:pathLst>
              </a:custGeom>
              <a:solidFill>
                <a:srgbClr val="969696"/>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21285" name="Freeform 37"/>
              <p:cNvSpPr>
                <a:spLocks noChangeAspect="1"/>
              </p:cNvSpPr>
              <p:nvPr/>
            </p:nvSpPr>
            <p:spPr bwMode="auto">
              <a:xfrm>
                <a:off x="5418" y="2471"/>
                <a:ext cx="341" cy="17"/>
              </a:xfrm>
              <a:custGeom>
                <a:avLst/>
                <a:gdLst>
                  <a:gd name="T0" fmla="*/ 0 w 672"/>
                  <a:gd name="T1" fmla="*/ 0 h 96"/>
                  <a:gd name="T2" fmla="*/ 672 w 672"/>
                  <a:gd name="T3" fmla="*/ 0 h 96"/>
                  <a:gd name="T4" fmla="*/ 672 w 672"/>
                  <a:gd name="T5" fmla="*/ 96 h 96"/>
                  <a:gd name="T6" fmla="*/ 192 w 672"/>
                  <a:gd name="T7" fmla="*/ 96 h 96"/>
                  <a:gd name="T8" fmla="*/ 0 w 672"/>
                  <a:gd name="T9" fmla="*/ 0 h 96"/>
                </a:gdLst>
                <a:ahLst/>
                <a:cxnLst>
                  <a:cxn ang="0">
                    <a:pos x="T0" y="T1"/>
                  </a:cxn>
                  <a:cxn ang="0">
                    <a:pos x="T2" y="T3"/>
                  </a:cxn>
                  <a:cxn ang="0">
                    <a:pos x="T4" y="T5"/>
                  </a:cxn>
                  <a:cxn ang="0">
                    <a:pos x="T6" y="T7"/>
                  </a:cxn>
                  <a:cxn ang="0">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21286" name="Freeform 38"/>
              <p:cNvSpPr>
                <a:spLocks noChangeAspect="1"/>
              </p:cNvSpPr>
              <p:nvPr/>
            </p:nvSpPr>
            <p:spPr bwMode="auto">
              <a:xfrm flipV="1">
                <a:off x="5418" y="2555"/>
                <a:ext cx="341" cy="17"/>
              </a:xfrm>
              <a:custGeom>
                <a:avLst/>
                <a:gdLst>
                  <a:gd name="T0" fmla="*/ 0 w 672"/>
                  <a:gd name="T1" fmla="*/ 0 h 96"/>
                  <a:gd name="T2" fmla="*/ 672 w 672"/>
                  <a:gd name="T3" fmla="*/ 0 h 96"/>
                  <a:gd name="T4" fmla="*/ 672 w 672"/>
                  <a:gd name="T5" fmla="*/ 96 h 96"/>
                  <a:gd name="T6" fmla="*/ 192 w 672"/>
                  <a:gd name="T7" fmla="*/ 96 h 96"/>
                  <a:gd name="T8" fmla="*/ 0 w 672"/>
                  <a:gd name="T9" fmla="*/ 0 h 96"/>
                </a:gdLst>
                <a:ahLst/>
                <a:cxnLst>
                  <a:cxn ang="0">
                    <a:pos x="T0" y="T1"/>
                  </a:cxn>
                  <a:cxn ang="0">
                    <a:pos x="T2" y="T3"/>
                  </a:cxn>
                  <a:cxn ang="0">
                    <a:pos x="T4" y="T5"/>
                  </a:cxn>
                  <a:cxn ang="0">
                    <a:pos x="T6" y="T7"/>
                  </a:cxn>
                  <a:cxn ang="0">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21287" name="Rectangle 39"/>
              <p:cNvSpPr>
                <a:spLocks noChangeAspect="1" noChangeArrowheads="1"/>
              </p:cNvSpPr>
              <p:nvPr/>
            </p:nvSpPr>
            <p:spPr bwMode="auto">
              <a:xfrm>
                <a:off x="5588" y="2488"/>
                <a:ext cx="170" cy="67"/>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821288" name="Group 40"/>
            <p:cNvGrpSpPr>
              <a:grpSpLocks noChangeAspect="1"/>
            </p:cNvGrpSpPr>
            <p:nvPr/>
          </p:nvGrpSpPr>
          <p:grpSpPr bwMode="auto">
            <a:xfrm>
              <a:off x="1131" y="3455"/>
              <a:ext cx="3717" cy="325"/>
              <a:chOff x="432" y="2304"/>
              <a:chExt cx="4944" cy="576"/>
            </a:xfrm>
          </p:grpSpPr>
          <p:sp>
            <p:nvSpPr>
              <p:cNvPr id="821289" name="Freeform 41"/>
              <p:cNvSpPr>
                <a:spLocks noChangeAspect="1"/>
              </p:cNvSpPr>
              <p:nvPr/>
            </p:nvSpPr>
            <p:spPr bwMode="auto">
              <a:xfrm>
                <a:off x="432" y="2304"/>
                <a:ext cx="4944" cy="192"/>
              </a:xfrm>
              <a:custGeom>
                <a:avLst/>
                <a:gdLst>
                  <a:gd name="T0" fmla="*/ 0 w 4944"/>
                  <a:gd name="T1" fmla="*/ 0 h 192"/>
                  <a:gd name="T2" fmla="*/ 1440 w 4944"/>
                  <a:gd name="T3" fmla="*/ 0 h 192"/>
                  <a:gd name="T4" fmla="*/ 1920 w 4944"/>
                  <a:gd name="T5" fmla="*/ 96 h 192"/>
                  <a:gd name="T6" fmla="*/ 4944 w 4944"/>
                  <a:gd name="T7" fmla="*/ 96 h 192"/>
                  <a:gd name="T8" fmla="*/ 4944 w 4944"/>
                  <a:gd name="T9" fmla="*/ 192 h 192"/>
                  <a:gd name="T10" fmla="*/ 1296 w 4944"/>
                  <a:gd name="T11" fmla="*/ 192 h 192"/>
                  <a:gd name="T12" fmla="*/ 960 w 4944"/>
                  <a:gd name="T13" fmla="*/ 144 h 192"/>
                  <a:gd name="T14" fmla="*/ 0 w 4944"/>
                  <a:gd name="T15" fmla="*/ 144 h 192"/>
                  <a:gd name="T16" fmla="*/ 0 w 4944"/>
                  <a:gd name="T17" fmla="*/ 0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44" h="192">
                    <a:moveTo>
                      <a:pt x="0" y="0"/>
                    </a:moveTo>
                    <a:lnTo>
                      <a:pt x="1440" y="0"/>
                    </a:lnTo>
                    <a:lnTo>
                      <a:pt x="1920" y="96"/>
                    </a:lnTo>
                    <a:lnTo>
                      <a:pt x="4944" y="96"/>
                    </a:lnTo>
                    <a:lnTo>
                      <a:pt x="4944" y="192"/>
                    </a:lnTo>
                    <a:lnTo>
                      <a:pt x="1296" y="192"/>
                    </a:lnTo>
                    <a:lnTo>
                      <a:pt x="960" y="144"/>
                    </a:lnTo>
                    <a:lnTo>
                      <a:pt x="0" y="144"/>
                    </a:lnTo>
                    <a:lnTo>
                      <a:pt x="0" y="0"/>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90" name="Freeform 42"/>
              <p:cNvSpPr>
                <a:spLocks noChangeAspect="1"/>
              </p:cNvSpPr>
              <p:nvPr/>
            </p:nvSpPr>
            <p:spPr bwMode="auto">
              <a:xfrm flipV="1">
                <a:off x="432" y="2688"/>
                <a:ext cx="4944" cy="192"/>
              </a:xfrm>
              <a:custGeom>
                <a:avLst/>
                <a:gdLst>
                  <a:gd name="T0" fmla="*/ 0 w 4944"/>
                  <a:gd name="T1" fmla="*/ 0 h 192"/>
                  <a:gd name="T2" fmla="*/ 1440 w 4944"/>
                  <a:gd name="T3" fmla="*/ 0 h 192"/>
                  <a:gd name="T4" fmla="*/ 1920 w 4944"/>
                  <a:gd name="T5" fmla="*/ 96 h 192"/>
                  <a:gd name="T6" fmla="*/ 4944 w 4944"/>
                  <a:gd name="T7" fmla="*/ 96 h 192"/>
                  <a:gd name="T8" fmla="*/ 4944 w 4944"/>
                  <a:gd name="T9" fmla="*/ 192 h 192"/>
                  <a:gd name="T10" fmla="*/ 1296 w 4944"/>
                  <a:gd name="T11" fmla="*/ 192 h 192"/>
                  <a:gd name="T12" fmla="*/ 960 w 4944"/>
                  <a:gd name="T13" fmla="*/ 144 h 192"/>
                  <a:gd name="T14" fmla="*/ 0 w 4944"/>
                  <a:gd name="T15" fmla="*/ 144 h 192"/>
                  <a:gd name="T16" fmla="*/ 0 w 4944"/>
                  <a:gd name="T17" fmla="*/ 0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44" h="192">
                    <a:moveTo>
                      <a:pt x="0" y="0"/>
                    </a:moveTo>
                    <a:lnTo>
                      <a:pt x="1440" y="0"/>
                    </a:lnTo>
                    <a:lnTo>
                      <a:pt x="1920" y="96"/>
                    </a:lnTo>
                    <a:lnTo>
                      <a:pt x="4944" y="96"/>
                    </a:lnTo>
                    <a:lnTo>
                      <a:pt x="4944" y="192"/>
                    </a:lnTo>
                    <a:lnTo>
                      <a:pt x="1296" y="192"/>
                    </a:lnTo>
                    <a:lnTo>
                      <a:pt x="960" y="144"/>
                    </a:lnTo>
                    <a:lnTo>
                      <a:pt x="0" y="144"/>
                    </a:lnTo>
                    <a:lnTo>
                      <a:pt x="0" y="0"/>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nvGrpSpPr>
            <p:cNvPr id="821291" name="Group 43"/>
            <p:cNvGrpSpPr>
              <a:grpSpLocks/>
            </p:cNvGrpSpPr>
            <p:nvPr/>
          </p:nvGrpSpPr>
          <p:grpSpPr bwMode="auto">
            <a:xfrm>
              <a:off x="1152" y="1440"/>
              <a:ext cx="3696" cy="1131"/>
              <a:chOff x="1152" y="1440"/>
              <a:chExt cx="3696" cy="1131"/>
            </a:xfrm>
          </p:grpSpPr>
          <p:sp>
            <p:nvSpPr>
              <p:cNvPr id="821292" name="Line 44"/>
              <p:cNvSpPr>
                <a:spLocks noChangeShapeType="1"/>
              </p:cNvSpPr>
              <p:nvPr/>
            </p:nvSpPr>
            <p:spPr bwMode="auto">
              <a:xfrm flipV="1">
                <a:off x="1152" y="1536"/>
                <a:ext cx="720" cy="0"/>
              </a:xfrm>
              <a:prstGeom prst="line">
                <a:avLst/>
              </a:prstGeom>
              <a:noFill/>
              <a:ln w="25400">
                <a:solidFill>
                  <a:srgbClr val="FF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93" name="Line 45"/>
              <p:cNvSpPr>
                <a:spLocks noChangeShapeType="1"/>
              </p:cNvSpPr>
              <p:nvPr/>
            </p:nvSpPr>
            <p:spPr bwMode="auto">
              <a:xfrm flipV="1">
                <a:off x="1872" y="1440"/>
                <a:ext cx="192" cy="96"/>
              </a:xfrm>
              <a:prstGeom prst="line">
                <a:avLst/>
              </a:prstGeom>
              <a:noFill/>
              <a:ln w="25400">
                <a:solidFill>
                  <a:srgbClr val="FF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94" name="Line 46"/>
              <p:cNvSpPr>
                <a:spLocks noChangeShapeType="1"/>
              </p:cNvSpPr>
              <p:nvPr/>
            </p:nvSpPr>
            <p:spPr bwMode="auto">
              <a:xfrm>
                <a:off x="2064" y="1440"/>
                <a:ext cx="144" cy="0"/>
              </a:xfrm>
              <a:prstGeom prst="line">
                <a:avLst/>
              </a:prstGeom>
              <a:noFill/>
              <a:ln w="25400">
                <a:solidFill>
                  <a:srgbClr val="FF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95" name="Line 47"/>
              <p:cNvSpPr>
                <a:spLocks noChangeShapeType="1"/>
              </p:cNvSpPr>
              <p:nvPr/>
            </p:nvSpPr>
            <p:spPr bwMode="auto">
              <a:xfrm>
                <a:off x="2208" y="1440"/>
                <a:ext cx="384" cy="624"/>
              </a:xfrm>
              <a:prstGeom prst="line">
                <a:avLst/>
              </a:prstGeom>
              <a:noFill/>
              <a:ln w="25400">
                <a:solidFill>
                  <a:srgbClr val="FF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96" name="Line 48"/>
              <p:cNvSpPr>
                <a:spLocks noChangeShapeType="1"/>
              </p:cNvSpPr>
              <p:nvPr/>
            </p:nvSpPr>
            <p:spPr bwMode="auto">
              <a:xfrm>
                <a:off x="2592" y="2064"/>
                <a:ext cx="768" cy="0"/>
              </a:xfrm>
              <a:prstGeom prst="line">
                <a:avLst/>
              </a:prstGeom>
              <a:noFill/>
              <a:ln w="25400">
                <a:solidFill>
                  <a:srgbClr val="FF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97" name="Line 49"/>
              <p:cNvSpPr>
                <a:spLocks noChangeShapeType="1"/>
              </p:cNvSpPr>
              <p:nvPr/>
            </p:nvSpPr>
            <p:spPr bwMode="auto">
              <a:xfrm>
                <a:off x="3984" y="2064"/>
                <a:ext cx="864" cy="0"/>
              </a:xfrm>
              <a:prstGeom prst="line">
                <a:avLst/>
              </a:prstGeom>
              <a:noFill/>
              <a:ln w="25400">
                <a:solidFill>
                  <a:srgbClr val="FF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98" name="Freeform 50"/>
              <p:cNvSpPr>
                <a:spLocks/>
              </p:cNvSpPr>
              <p:nvPr/>
            </p:nvSpPr>
            <p:spPr bwMode="auto">
              <a:xfrm>
                <a:off x="3360" y="2064"/>
                <a:ext cx="624" cy="507"/>
              </a:xfrm>
              <a:custGeom>
                <a:avLst/>
                <a:gdLst>
                  <a:gd name="T0" fmla="*/ 0 w 576"/>
                  <a:gd name="T1" fmla="*/ 0 h 432"/>
                  <a:gd name="T2" fmla="*/ 0 w 576"/>
                  <a:gd name="T3" fmla="*/ 432 h 432"/>
                  <a:gd name="T4" fmla="*/ 576 w 576"/>
                  <a:gd name="T5" fmla="*/ 432 h 432"/>
                  <a:gd name="T6" fmla="*/ 576 w 576"/>
                  <a:gd name="T7" fmla="*/ 0 h 432"/>
                </a:gdLst>
                <a:ahLst/>
                <a:cxnLst>
                  <a:cxn ang="0">
                    <a:pos x="T0" y="T1"/>
                  </a:cxn>
                  <a:cxn ang="0">
                    <a:pos x="T2" y="T3"/>
                  </a:cxn>
                  <a:cxn ang="0">
                    <a:pos x="T4" y="T5"/>
                  </a:cxn>
                  <a:cxn ang="0">
                    <a:pos x="T6" y="T7"/>
                  </a:cxn>
                </a:cxnLst>
                <a:rect l="0" t="0" r="r" b="b"/>
                <a:pathLst>
                  <a:path w="576" h="432">
                    <a:moveTo>
                      <a:pt x="0" y="0"/>
                    </a:moveTo>
                    <a:lnTo>
                      <a:pt x="0" y="432"/>
                    </a:lnTo>
                    <a:lnTo>
                      <a:pt x="576" y="432"/>
                    </a:lnTo>
                    <a:lnTo>
                      <a:pt x="576" y="0"/>
                    </a:lnTo>
                  </a:path>
                </a:pathLst>
              </a:custGeom>
              <a:noFill/>
              <a:ln w="25400" cap="flat" cmpd="sng">
                <a:solidFill>
                  <a:srgbClr val="FF9900"/>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821300" name="Line 52"/>
            <p:cNvSpPr>
              <a:spLocks noChangeShapeType="1"/>
            </p:cNvSpPr>
            <p:nvPr/>
          </p:nvSpPr>
          <p:spPr bwMode="auto">
            <a:xfrm flipV="1">
              <a:off x="1152" y="1536"/>
              <a:ext cx="0" cy="1872"/>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1" name="Line 53"/>
            <p:cNvSpPr>
              <a:spLocks noChangeShapeType="1"/>
            </p:cNvSpPr>
            <p:nvPr/>
          </p:nvSpPr>
          <p:spPr bwMode="auto">
            <a:xfrm flipV="1">
              <a:off x="1872" y="1536"/>
              <a:ext cx="0" cy="1872"/>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2" name="Line 54"/>
            <p:cNvSpPr>
              <a:spLocks noChangeShapeType="1"/>
            </p:cNvSpPr>
            <p:nvPr/>
          </p:nvSpPr>
          <p:spPr bwMode="auto">
            <a:xfrm flipV="1">
              <a:off x="2064" y="1488"/>
              <a:ext cx="0" cy="2016"/>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3" name="Line 55"/>
            <p:cNvSpPr>
              <a:spLocks noChangeShapeType="1"/>
            </p:cNvSpPr>
            <p:nvPr/>
          </p:nvSpPr>
          <p:spPr bwMode="auto">
            <a:xfrm flipV="1">
              <a:off x="2208" y="1440"/>
              <a:ext cx="0" cy="2064"/>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4" name="Line 56"/>
            <p:cNvSpPr>
              <a:spLocks noChangeShapeType="1"/>
            </p:cNvSpPr>
            <p:nvPr/>
          </p:nvSpPr>
          <p:spPr bwMode="auto">
            <a:xfrm flipV="1">
              <a:off x="2592" y="2064"/>
              <a:ext cx="0" cy="1440"/>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5" name="Line 57"/>
            <p:cNvSpPr>
              <a:spLocks noChangeShapeType="1"/>
            </p:cNvSpPr>
            <p:nvPr/>
          </p:nvSpPr>
          <p:spPr bwMode="auto">
            <a:xfrm flipV="1">
              <a:off x="3360" y="2544"/>
              <a:ext cx="0" cy="960"/>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6" name="Line 58"/>
            <p:cNvSpPr>
              <a:spLocks noChangeShapeType="1"/>
            </p:cNvSpPr>
            <p:nvPr/>
          </p:nvSpPr>
          <p:spPr bwMode="auto">
            <a:xfrm flipV="1">
              <a:off x="3984" y="2496"/>
              <a:ext cx="0" cy="1008"/>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7" name="Line 59"/>
            <p:cNvSpPr>
              <a:spLocks noChangeShapeType="1"/>
            </p:cNvSpPr>
            <p:nvPr/>
          </p:nvSpPr>
          <p:spPr bwMode="auto">
            <a:xfrm flipV="1">
              <a:off x="4848" y="2064"/>
              <a:ext cx="0" cy="1440"/>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8" name="Line 60"/>
            <p:cNvSpPr>
              <a:spLocks noChangeShapeType="1"/>
            </p:cNvSpPr>
            <p:nvPr/>
          </p:nvSpPr>
          <p:spPr bwMode="auto">
            <a:xfrm>
              <a:off x="1152" y="3216"/>
              <a:ext cx="3696"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9" name="Text Box 61"/>
            <p:cNvSpPr txBox="1">
              <a:spLocks noChangeArrowheads="1"/>
            </p:cNvSpPr>
            <p:nvPr/>
          </p:nvSpPr>
          <p:spPr bwMode="auto">
            <a:xfrm>
              <a:off x="2448" y="3216"/>
              <a:ext cx="1293"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spcBef>
                  <a:spcPct val="0"/>
                </a:spcBef>
              </a:pPr>
              <a:r>
                <a:rPr lang="en-GB" altLang="en-US" b="1">
                  <a:solidFill>
                    <a:srgbClr val="C0C0C0"/>
                  </a:solidFill>
                </a:rPr>
                <a:t>PROJECTILE TRAVEL</a:t>
              </a:r>
            </a:p>
          </p:txBody>
        </p:sp>
        <p:sp>
          <p:nvSpPr>
            <p:cNvPr id="821310" name="Text Box 62"/>
            <p:cNvSpPr txBox="1">
              <a:spLocks noChangeArrowheads="1"/>
            </p:cNvSpPr>
            <p:nvPr/>
          </p:nvSpPr>
          <p:spPr bwMode="auto">
            <a:xfrm>
              <a:off x="432" y="1392"/>
              <a:ext cx="730"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spcBef>
                  <a:spcPct val="0"/>
                </a:spcBef>
              </a:pPr>
              <a:r>
                <a:rPr lang="en-GB" altLang="en-US" b="1">
                  <a:solidFill>
                    <a:srgbClr val="C0C0C0"/>
                  </a:solidFill>
                </a:rPr>
                <a:t>PRESSURE</a:t>
              </a:r>
            </a:p>
          </p:txBody>
        </p:sp>
        <p:sp>
          <p:nvSpPr>
            <p:cNvPr id="821313" name="Text Box 65"/>
            <p:cNvSpPr txBox="1">
              <a:spLocks noChangeArrowheads="1"/>
            </p:cNvSpPr>
            <p:nvPr/>
          </p:nvSpPr>
          <p:spPr bwMode="auto">
            <a:xfrm>
              <a:off x="3072" y="1680"/>
              <a:ext cx="1537"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spcBef>
                  <a:spcPct val="0"/>
                </a:spcBef>
              </a:pPr>
              <a:r>
                <a:rPr lang="en-GB" altLang="en-US" b="1">
                  <a:solidFill>
                    <a:srgbClr val="FF9900"/>
                  </a:solidFill>
                </a:rPr>
                <a:t>GUN DESIGN PRESSURE</a:t>
              </a:r>
            </a:p>
          </p:txBody>
        </p:sp>
        <p:sp>
          <p:nvSpPr>
            <p:cNvPr id="821314" name="Line 66"/>
            <p:cNvSpPr>
              <a:spLocks noChangeShapeType="1"/>
            </p:cNvSpPr>
            <p:nvPr/>
          </p:nvSpPr>
          <p:spPr bwMode="auto">
            <a:xfrm flipH="1">
              <a:off x="3264" y="1824"/>
              <a:ext cx="96" cy="240"/>
            </a:xfrm>
            <a:prstGeom prst="line">
              <a:avLst/>
            </a:prstGeom>
            <a:noFill/>
            <a:ln w="12700">
              <a:solidFill>
                <a:srgbClr val="FF99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nvGrpSpPr>
            <p:cNvPr id="821315" name="Group 67"/>
            <p:cNvGrpSpPr>
              <a:grpSpLocks/>
            </p:cNvGrpSpPr>
            <p:nvPr/>
          </p:nvGrpSpPr>
          <p:grpSpPr bwMode="auto">
            <a:xfrm>
              <a:off x="700" y="3536"/>
              <a:ext cx="496" cy="162"/>
              <a:chOff x="700" y="3536"/>
              <a:chExt cx="496" cy="162"/>
            </a:xfrm>
          </p:grpSpPr>
          <p:sp>
            <p:nvSpPr>
              <p:cNvPr id="821316" name="Rectangle 68"/>
              <p:cNvSpPr>
                <a:spLocks noChangeArrowheads="1"/>
              </p:cNvSpPr>
              <p:nvPr/>
            </p:nvSpPr>
            <p:spPr bwMode="auto">
              <a:xfrm>
                <a:off x="700" y="3566"/>
                <a:ext cx="249" cy="96"/>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17" name="Rectangle 69"/>
              <p:cNvSpPr>
                <a:spLocks noChangeArrowheads="1"/>
              </p:cNvSpPr>
              <p:nvPr/>
            </p:nvSpPr>
            <p:spPr bwMode="auto">
              <a:xfrm>
                <a:off x="940" y="3590"/>
                <a:ext cx="188" cy="48"/>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18" name="AutoShape 70"/>
              <p:cNvSpPr>
                <a:spLocks noChangeArrowheads="1"/>
              </p:cNvSpPr>
              <p:nvPr/>
            </p:nvSpPr>
            <p:spPr bwMode="auto">
              <a:xfrm>
                <a:off x="1131" y="3536"/>
                <a:ext cx="65" cy="162"/>
              </a:xfrm>
              <a:prstGeom prst="roundRect">
                <a:avLst>
                  <a:gd name="adj" fmla="val 50000"/>
                </a:avLst>
              </a:prstGeom>
              <a:solidFill>
                <a:srgbClr val="FFFFFF"/>
              </a:solidFill>
              <a:ln w="6350">
                <a:solidFill>
                  <a:srgbClr val="FFFFFF"/>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821319" name="Text Box 71"/>
            <p:cNvSpPr txBox="1">
              <a:spLocks noChangeArrowheads="1"/>
            </p:cNvSpPr>
            <p:nvPr/>
          </p:nvSpPr>
          <p:spPr bwMode="auto">
            <a:xfrm>
              <a:off x="55" y="3439"/>
              <a:ext cx="656" cy="34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l">
                <a:spcBef>
                  <a:spcPct val="0"/>
                </a:spcBef>
              </a:pPr>
              <a:r>
                <a:rPr lang="en-GB" altLang="en-US" sz="1000" b="1"/>
                <a:t>IGNITION VIA TVE AND BASE PAD</a:t>
              </a:r>
            </a:p>
          </p:txBody>
        </p:sp>
        <p:sp>
          <p:nvSpPr>
            <p:cNvPr id="821320" name="Rectangle 72"/>
            <p:cNvSpPr>
              <a:spLocks noChangeAspect="1" noChangeArrowheads="1"/>
            </p:cNvSpPr>
            <p:nvPr/>
          </p:nvSpPr>
          <p:spPr bwMode="auto">
            <a:xfrm>
              <a:off x="1298" y="932"/>
              <a:ext cx="3158" cy="33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lgn="l">
                <a:spcBef>
                  <a:spcPct val="0"/>
                </a:spcBef>
                <a:defRPr sz="2800" b="1">
                  <a:solidFill>
                    <a:schemeClr val="tx1"/>
                  </a:solidFill>
                  <a:latin typeface="Arial" panose="020B0604020202020204" pitchFamily="34" charset="0"/>
                </a:defRPr>
              </a:lvl1pPr>
              <a:lvl2pPr algn="l">
                <a:spcBef>
                  <a:spcPct val="0"/>
                </a:spcBef>
                <a:defRPr sz="2800" b="1">
                  <a:solidFill>
                    <a:schemeClr val="tx1"/>
                  </a:solidFill>
                  <a:latin typeface="Arial" panose="020B0604020202020204" pitchFamily="34" charset="0"/>
                </a:defRPr>
              </a:lvl2pPr>
              <a:lvl3pPr algn="l">
                <a:spcBef>
                  <a:spcPct val="0"/>
                </a:spcBef>
                <a:defRPr sz="2800" b="1">
                  <a:solidFill>
                    <a:schemeClr val="tx1"/>
                  </a:solidFill>
                  <a:latin typeface="Arial" panose="020B0604020202020204" pitchFamily="34" charset="0"/>
                </a:defRPr>
              </a:lvl3pPr>
              <a:lvl4pPr algn="l">
                <a:spcBef>
                  <a:spcPct val="0"/>
                </a:spcBef>
                <a:defRPr sz="2800" b="1">
                  <a:solidFill>
                    <a:schemeClr val="tx1"/>
                  </a:solidFill>
                  <a:latin typeface="Arial" panose="020B0604020202020204" pitchFamily="34" charset="0"/>
                </a:defRPr>
              </a:lvl4pPr>
              <a:lvl5pPr algn="l">
                <a:spcBef>
                  <a:spcPct val="0"/>
                </a:spcBef>
                <a:defRPr sz="2800" b="1">
                  <a:solidFill>
                    <a:schemeClr val="tx1"/>
                  </a:solidFill>
                  <a:latin typeface="Arial" panose="020B0604020202020204" pitchFamily="34" charset="0"/>
                </a:defRPr>
              </a:lvl5pPr>
              <a:lvl6pPr marL="457200" eaLnBrk="0" fontAlgn="base" hangingPunct="0">
                <a:spcBef>
                  <a:spcPct val="0"/>
                </a:spcBef>
                <a:spcAft>
                  <a:spcPct val="0"/>
                </a:spcAft>
                <a:defRPr sz="2800" b="1">
                  <a:solidFill>
                    <a:schemeClr val="tx1"/>
                  </a:solidFill>
                  <a:latin typeface="Arial" panose="020B0604020202020204" pitchFamily="34" charset="0"/>
                </a:defRPr>
              </a:lvl6pPr>
              <a:lvl7pPr marL="914400" eaLnBrk="0" fontAlgn="base" hangingPunct="0">
                <a:spcBef>
                  <a:spcPct val="0"/>
                </a:spcBef>
                <a:spcAft>
                  <a:spcPct val="0"/>
                </a:spcAft>
                <a:defRPr sz="2800" b="1">
                  <a:solidFill>
                    <a:schemeClr val="tx1"/>
                  </a:solidFill>
                  <a:latin typeface="Arial" panose="020B0604020202020204" pitchFamily="34" charset="0"/>
                </a:defRPr>
              </a:lvl7pPr>
              <a:lvl8pPr marL="1371600" eaLnBrk="0" fontAlgn="base" hangingPunct="0">
                <a:spcBef>
                  <a:spcPct val="0"/>
                </a:spcBef>
                <a:spcAft>
                  <a:spcPct val="0"/>
                </a:spcAft>
                <a:defRPr sz="2800" b="1">
                  <a:solidFill>
                    <a:schemeClr val="tx1"/>
                  </a:solidFill>
                  <a:latin typeface="Arial" panose="020B0604020202020204" pitchFamily="34" charset="0"/>
                </a:defRPr>
              </a:lvl8pPr>
              <a:lvl9pPr marL="1828800" eaLnBrk="0" fontAlgn="base" hangingPunct="0">
                <a:spcBef>
                  <a:spcPct val="0"/>
                </a:spcBef>
                <a:spcAft>
                  <a:spcPct val="0"/>
                </a:spcAft>
                <a:defRPr sz="2800" b="1">
                  <a:solidFill>
                    <a:schemeClr val="tx1"/>
                  </a:solidFill>
                  <a:latin typeface="Arial" panose="020B0604020202020204" pitchFamily="34" charset="0"/>
                </a:defRPr>
              </a:lvl9pPr>
            </a:lstStyle>
            <a:p>
              <a:pPr algn="ctr"/>
              <a:r>
                <a:rPr lang="en-GB" altLang="en-US" sz="2000"/>
                <a:t>INTERFACES - GUN</a:t>
              </a:r>
            </a:p>
          </p:txBody>
        </p:sp>
      </p:grpSp>
      <p:sp>
        <p:nvSpPr>
          <p:cNvPr id="821321" name="Rectangle 73"/>
          <p:cNvSpPr>
            <a:spLocks noChangeAspect="1" noChangeArrowheads="1"/>
          </p:cNvSpPr>
          <p:nvPr/>
        </p:nvSpPr>
        <p:spPr bwMode="auto">
          <a:xfrm>
            <a:off x="1524001" y="157164"/>
            <a:ext cx="8416925"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lgn="l">
              <a:spcBef>
                <a:spcPct val="0"/>
              </a:spcBef>
              <a:defRPr sz="2400">
                <a:solidFill>
                  <a:schemeClr val="tx1"/>
                </a:solidFill>
                <a:latin typeface="Times New Roman" panose="02020603050405020304" pitchFamily="18" charset="0"/>
              </a:defRPr>
            </a:lvl1pPr>
            <a:lvl2pPr algn="l">
              <a:spcBef>
                <a:spcPct val="0"/>
              </a:spcBef>
              <a:defRPr sz="2400">
                <a:solidFill>
                  <a:schemeClr val="tx1"/>
                </a:solidFill>
                <a:latin typeface="Times New Roman" panose="02020603050405020304" pitchFamily="18" charset="0"/>
              </a:defRPr>
            </a:lvl2pPr>
            <a:lvl3pPr algn="l">
              <a:spcBef>
                <a:spcPct val="0"/>
              </a:spcBef>
              <a:defRPr sz="2400">
                <a:solidFill>
                  <a:schemeClr val="tx1"/>
                </a:solidFill>
                <a:latin typeface="Times New Roman" panose="02020603050405020304" pitchFamily="18" charset="0"/>
              </a:defRPr>
            </a:lvl3pPr>
            <a:lvl4pPr algn="l">
              <a:spcBef>
                <a:spcPct val="0"/>
              </a:spcBef>
              <a:defRPr sz="2400">
                <a:solidFill>
                  <a:schemeClr val="tx1"/>
                </a:solidFill>
                <a:latin typeface="Times New Roman" panose="02020603050405020304" pitchFamily="18" charset="0"/>
              </a:defRPr>
            </a:lvl4pPr>
            <a:lvl5pPr algn="l">
              <a:spcBef>
                <a:spcPct val="0"/>
              </a:spcBef>
              <a:defRPr sz="2400">
                <a:solidFill>
                  <a:schemeClr val="tx1"/>
                </a:solidFill>
                <a:latin typeface="Times New Roman" panose="02020603050405020304" pitchFamily="18" charset="0"/>
              </a:defRPr>
            </a:lvl5pPr>
            <a:lvl6pPr marL="457200" eaLnBrk="0" fontAlgn="base" hangingPunct="0">
              <a:spcBef>
                <a:spcPct val="0"/>
              </a:spcBef>
              <a:spcAft>
                <a:spcPct val="0"/>
              </a:spcAft>
              <a:defRPr sz="2400">
                <a:solidFill>
                  <a:schemeClr val="tx1"/>
                </a:solidFill>
                <a:latin typeface="Times New Roman" panose="02020603050405020304" pitchFamily="18" charset="0"/>
              </a:defRPr>
            </a:lvl6pPr>
            <a:lvl7pPr marL="914400" eaLnBrk="0" fontAlgn="base" hangingPunct="0">
              <a:spcBef>
                <a:spcPct val="0"/>
              </a:spcBef>
              <a:spcAft>
                <a:spcPct val="0"/>
              </a:spcAft>
              <a:defRPr sz="2400">
                <a:solidFill>
                  <a:schemeClr val="tx1"/>
                </a:solidFill>
                <a:latin typeface="Times New Roman" panose="02020603050405020304" pitchFamily="18" charset="0"/>
              </a:defRPr>
            </a:lvl7pPr>
            <a:lvl8pPr marL="1371600" eaLnBrk="0" fontAlgn="base" hangingPunct="0">
              <a:spcBef>
                <a:spcPct val="0"/>
              </a:spcBef>
              <a:spcAft>
                <a:spcPct val="0"/>
              </a:spcAft>
              <a:defRPr sz="2400">
                <a:solidFill>
                  <a:schemeClr val="tx1"/>
                </a:solidFill>
                <a:latin typeface="Times New Roman" panose="02020603050405020304" pitchFamily="18" charset="0"/>
              </a:defRPr>
            </a:lvl8pPr>
            <a:lvl9pPr marL="18288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2600" b="1">
                <a:latin typeface="Arial" panose="020B0604020202020204" pitchFamily="34" charset="0"/>
              </a:rPr>
              <a:t>Charge Configuration – System Interfaces</a:t>
            </a:r>
          </a:p>
        </p:txBody>
      </p:sp>
      <p:sp>
        <p:nvSpPr>
          <p:cNvPr id="821332" name="Freeform 84"/>
          <p:cNvSpPr>
            <a:spLocks/>
          </p:cNvSpPr>
          <p:nvPr/>
        </p:nvSpPr>
        <p:spPr bwMode="auto">
          <a:xfrm>
            <a:off x="3340101" y="2446338"/>
            <a:ext cx="5878513" cy="2373312"/>
          </a:xfrm>
          <a:custGeom>
            <a:avLst/>
            <a:gdLst>
              <a:gd name="T0" fmla="*/ 0 w 3703"/>
              <a:gd name="T1" fmla="*/ 30 h 1495"/>
              <a:gd name="T2" fmla="*/ 913 w 3703"/>
              <a:gd name="T3" fmla="*/ 131 h 1495"/>
              <a:gd name="T4" fmla="*/ 1695 w 3703"/>
              <a:gd name="T5" fmla="*/ 814 h 1495"/>
              <a:gd name="T6" fmla="*/ 2386 w 3703"/>
              <a:gd name="T7" fmla="*/ 1168 h 1495"/>
              <a:gd name="T8" fmla="*/ 3127 w 3703"/>
              <a:gd name="T9" fmla="*/ 1398 h 1495"/>
              <a:gd name="T10" fmla="*/ 3703 w 3703"/>
              <a:gd name="T11" fmla="*/ 1495 h 1495"/>
            </a:gdLst>
            <a:ahLst/>
            <a:cxnLst>
              <a:cxn ang="0">
                <a:pos x="T0" y="T1"/>
              </a:cxn>
              <a:cxn ang="0">
                <a:pos x="T2" y="T3"/>
              </a:cxn>
              <a:cxn ang="0">
                <a:pos x="T4" y="T5"/>
              </a:cxn>
              <a:cxn ang="0">
                <a:pos x="T6" y="T7"/>
              </a:cxn>
              <a:cxn ang="0">
                <a:pos x="T8" y="T9"/>
              </a:cxn>
              <a:cxn ang="0">
                <a:pos x="T10" y="T11"/>
              </a:cxn>
            </a:cxnLst>
            <a:rect l="0" t="0" r="r" b="b"/>
            <a:pathLst>
              <a:path w="3703" h="1495">
                <a:moveTo>
                  <a:pt x="0" y="30"/>
                </a:moveTo>
                <a:cubicBezTo>
                  <a:pt x="152" y="47"/>
                  <a:pt x="630" y="0"/>
                  <a:pt x="913" y="131"/>
                </a:cubicBezTo>
                <a:cubicBezTo>
                  <a:pt x="1196" y="262"/>
                  <a:pt x="1450" y="641"/>
                  <a:pt x="1695" y="814"/>
                </a:cubicBezTo>
                <a:cubicBezTo>
                  <a:pt x="1940" y="987"/>
                  <a:pt x="2147" y="1071"/>
                  <a:pt x="2386" y="1168"/>
                </a:cubicBezTo>
                <a:cubicBezTo>
                  <a:pt x="2625" y="1265"/>
                  <a:pt x="2908" y="1344"/>
                  <a:pt x="3127" y="1398"/>
                </a:cubicBezTo>
                <a:cubicBezTo>
                  <a:pt x="3346" y="1452"/>
                  <a:pt x="3583" y="1475"/>
                  <a:pt x="3703" y="1495"/>
                </a:cubicBezTo>
              </a:path>
            </a:pathLst>
          </a:custGeom>
          <a:noFill/>
          <a:ln w="28575" cap="flat" cmpd="sng">
            <a:solidFill>
              <a:schemeClr val="accent1"/>
            </a:solidFill>
            <a:prstDash val="solid"/>
            <a:round/>
            <a:headEnd/>
            <a:tailEnd/>
          </a:ln>
          <a:effectLst/>
          <a:extLst>
            <a:ext uri="{909E8E84-426E-40DD-AFC4-6F175D3DCCD1}">
              <a14:hiddenFill xmlns:a14="http://schemas.microsoft.com/office/drawing/2010/main">
                <a:solidFill>
                  <a:srgbClr val="C0C0C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nvGrpSpPr>
          <p:cNvPr id="10" name="Group 9"/>
          <p:cNvGrpSpPr/>
          <p:nvPr/>
        </p:nvGrpSpPr>
        <p:grpSpPr>
          <a:xfrm>
            <a:off x="3359217" y="3741037"/>
            <a:ext cx="7723846" cy="369332"/>
            <a:chOff x="3359217" y="3741037"/>
            <a:chExt cx="7723846" cy="369332"/>
          </a:xfrm>
        </p:grpSpPr>
        <p:cxnSp>
          <p:nvCxnSpPr>
            <p:cNvPr id="5" name="Straight Connector 4"/>
            <p:cNvCxnSpPr/>
            <p:nvPr/>
          </p:nvCxnSpPr>
          <p:spPr>
            <a:xfrm flipH="1" flipV="1">
              <a:off x="3359217" y="3917482"/>
              <a:ext cx="5859397" cy="16443"/>
            </a:xfrm>
            <a:prstGeom prst="line">
              <a:avLst/>
            </a:prstGeom>
          </p:spPr>
          <p:style>
            <a:lnRef idx="3">
              <a:schemeClr val="accent2"/>
            </a:lnRef>
            <a:fillRef idx="0">
              <a:schemeClr val="accent2"/>
            </a:fillRef>
            <a:effectRef idx="2">
              <a:schemeClr val="accent2"/>
            </a:effectRef>
            <a:fontRef idx="minor">
              <a:schemeClr val="tx1"/>
            </a:fontRef>
          </p:style>
        </p:cxnSp>
        <p:sp>
          <p:nvSpPr>
            <p:cNvPr id="9" name="TextBox 8"/>
            <p:cNvSpPr txBox="1"/>
            <p:nvPr/>
          </p:nvSpPr>
          <p:spPr>
            <a:xfrm>
              <a:off x="9292124" y="3741037"/>
              <a:ext cx="1790939" cy="369332"/>
            </a:xfrm>
            <a:prstGeom prst="rect">
              <a:avLst/>
            </a:prstGeom>
            <a:noFill/>
          </p:spPr>
          <p:txBody>
            <a:bodyPr wrap="none" rtlCol="0">
              <a:spAutoFit/>
            </a:bodyPr>
            <a:lstStyle/>
            <a:p>
              <a:r>
                <a:rPr lang="en-GB" dirty="0"/>
                <a:t>P Budget limit R1</a:t>
              </a:r>
            </a:p>
          </p:txBody>
        </p:sp>
      </p:grpSp>
      <p:grpSp>
        <p:nvGrpSpPr>
          <p:cNvPr id="12" name="Group 11"/>
          <p:cNvGrpSpPr/>
          <p:nvPr/>
        </p:nvGrpSpPr>
        <p:grpSpPr>
          <a:xfrm>
            <a:off x="3367089" y="2781112"/>
            <a:ext cx="7675801" cy="369332"/>
            <a:chOff x="3367089" y="2781112"/>
            <a:chExt cx="7675801" cy="369332"/>
          </a:xfrm>
        </p:grpSpPr>
        <p:cxnSp>
          <p:nvCxnSpPr>
            <p:cNvPr id="8" name="Straight Connector 7"/>
            <p:cNvCxnSpPr/>
            <p:nvPr/>
          </p:nvCxnSpPr>
          <p:spPr>
            <a:xfrm flipV="1">
              <a:off x="3367089" y="2974206"/>
              <a:ext cx="5851525" cy="72307"/>
            </a:xfrm>
            <a:prstGeom prst="line">
              <a:avLst/>
            </a:prstGeom>
          </p:spPr>
          <p:style>
            <a:lnRef idx="3">
              <a:schemeClr val="dk1"/>
            </a:lnRef>
            <a:fillRef idx="0">
              <a:schemeClr val="dk1"/>
            </a:fillRef>
            <a:effectRef idx="2">
              <a:schemeClr val="dk1"/>
            </a:effectRef>
            <a:fontRef idx="minor">
              <a:schemeClr val="tx1"/>
            </a:fontRef>
          </p:style>
        </p:cxnSp>
        <p:sp>
          <p:nvSpPr>
            <p:cNvPr id="11" name="TextBox 10"/>
            <p:cNvSpPr txBox="1"/>
            <p:nvPr/>
          </p:nvSpPr>
          <p:spPr>
            <a:xfrm>
              <a:off x="9251951" y="2781112"/>
              <a:ext cx="1790939" cy="369332"/>
            </a:xfrm>
            <a:prstGeom prst="rect">
              <a:avLst/>
            </a:prstGeom>
            <a:noFill/>
          </p:spPr>
          <p:txBody>
            <a:bodyPr wrap="none" rtlCol="0">
              <a:spAutoFit/>
            </a:bodyPr>
            <a:lstStyle/>
            <a:p>
              <a:r>
                <a:rPr lang="en-GB" dirty="0"/>
                <a:t>P Budget limit R2</a:t>
              </a:r>
            </a:p>
          </p:txBody>
        </p:sp>
      </p:grpSp>
    </p:spTree>
    <p:extLst>
      <p:ext uri="{BB962C8B-B14F-4D97-AF65-F5344CB8AC3E}">
        <p14:creationId xmlns:p14="http://schemas.microsoft.com/office/powerpoint/2010/main" val="108939971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82133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21322" name="Group 74"/>
          <p:cNvGrpSpPr>
            <a:grpSpLocks/>
          </p:cNvGrpSpPr>
          <p:nvPr/>
        </p:nvGrpSpPr>
        <p:grpSpPr bwMode="auto">
          <a:xfrm>
            <a:off x="1609727" y="1489175"/>
            <a:ext cx="7608887" cy="4692650"/>
            <a:chOff x="55" y="932"/>
            <a:chExt cx="4793" cy="2956"/>
          </a:xfrm>
        </p:grpSpPr>
        <p:sp>
          <p:nvSpPr>
            <p:cNvPr id="821250" name="Line 2"/>
            <p:cNvSpPr>
              <a:spLocks noChangeShapeType="1"/>
            </p:cNvSpPr>
            <p:nvPr/>
          </p:nvSpPr>
          <p:spPr bwMode="auto">
            <a:xfrm flipV="1">
              <a:off x="1152" y="1248"/>
              <a:ext cx="0" cy="1968"/>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2" name="Freeform 4"/>
            <p:cNvSpPr>
              <a:spLocks noChangeAspect="1"/>
            </p:cNvSpPr>
            <p:nvPr/>
          </p:nvSpPr>
          <p:spPr bwMode="auto">
            <a:xfrm>
              <a:off x="698" y="3347"/>
              <a:ext cx="433" cy="541"/>
            </a:xfrm>
            <a:custGeom>
              <a:avLst/>
              <a:gdLst>
                <a:gd name="T0" fmla="*/ 0 w 528"/>
                <a:gd name="T1" fmla="*/ 48 h 480"/>
                <a:gd name="T2" fmla="*/ 528 w 528"/>
                <a:gd name="T3" fmla="*/ 0 h 480"/>
                <a:gd name="T4" fmla="*/ 528 w 528"/>
                <a:gd name="T5" fmla="*/ 480 h 480"/>
                <a:gd name="T6" fmla="*/ 144 w 528"/>
                <a:gd name="T7" fmla="*/ 480 h 480"/>
                <a:gd name="T8" fmla="*/ 0 w 528"/>
                <a:gd name="T9" fmla="*/ 384 h 480"/>
                <a:gd name="T10" fmla="*/ 0 w 528"/>
                <a:gd name="T11" fmla="*/ 48 h 480"/>
              </a:gdLst>
              <a:ahLst/>
              <a:cxnLst>
                <a:cxn ang="0">
                  <a:pos x="T0" y="T1"/>
                </a:cxn>
                <a:cxn ang="0">
                  <a:pos x="T2" y="T3"/>
                </a:cxn>
                <a:cxn ang="0">
                  <a:pos x="T4" y="T5"/>
                </a:cxn>
                <a:cxn ang="0">
                  <a:pos x="T6" y="T7"/>
                </a:cxn>
                <a:cxn ang="0">
                  <a:pos x="T8" y="T9"/>
                </a:cxn>
                <a:cxn ang="0">
                  <a:pos x="T10" y="T11"/>
                </a:cxn>
              </a:cxnLst>
              <a:rect l="0" t="0" r="r" b="b"/>
              <a:pathLst>
                <a:path w="528" h="480">
                  <a:moveTo>
                    <a:pt x="0" y="48"/>
                  </a:moveTo>
                  <a:lnTo>
                    <a:pt x="528" y="0"/>
                  </a:lnTo>
                  <a:lnTo>
                    <a:pt x="528" y="480"/>
                  </a:lnTo>
                  <a:lnTo>
                    <a:pt x="144" y="480"/>
                  </a:lnTo>
                  <a:lnTo>
                    <a:pt x="0" y="384"/>
                  </a:lnTo>
                  <a:lnTo>
                    <a:pt x="0" y="48"/>
                  </a:lnTo>
                  <a:close/>
                </a:path>
              </a:pathLst>
            </a:custGeom>
            <a:solidFill>
              <a:srgbClr val="969696">
                <a:alpha val="50000"/>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3" name="Freeform 5"/>
            <p:cNvSpPr>
              <a:spLocks noChangeAspect="1"/>
            </p:cNvSpPr>
            <p:nvPr/>
          </p:nvSpPr>
          <p:spPr bwMode="auto">
            <a:xfrm>
              <a:off x="1131" y="3455"/>
              <a:ext cx="3717" cy="325"/>
            </a:xfrm>
            <a:custGeom>
              <a:avLst/>
              <a:gdLst>
                <a:gd name="T0" fmla="*/ 0 w 4944"/>
                <a:gd name="T1" fmla="*/ 0 h 528"/>
                <a:gd name="T2" fmla="*/ 1440 w 4944"/>
                <a:gd name="T3" fmla="*/ 0 h 528"/>
                <a:gd name="T4" fmla="*/ 1920 w 4944"/>
                <a:gd name="T5" fmla="*/ 96 h 528"/>
                <a:gd name="T6" fmla="*/ 4944 w 4944"/>
                <a:gd name="T7" fmla="*/ 96 h 528"/>
                <a:gd name="T8" fmla="*/ 4944 w 4944"/>
                <a:gd name="T9" fmla="*/ 432 h 528"/>
                <a:gd name="T10" fmla="*/ 1920 w 4944"/>
                <a:gd name="T11" fmla="*/ 432 h 528"/>
                <a:gd name="T12" fmla="*/ 1488 w 4944"/>
                <a:gd name="T13" fmla="*/ 528 h 528"/>
                <a:gd name="T14" fmla="*/ 0 w 4944"/>
                <a:gd name="T15" fmla="*/ 528 h 528"/>
                <a:gd name="T16" fmla="*/ 0 w 4944"/>
                <a:gd name="T17" fmla="*/ 0 h 5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44" h="528">
                  <a:moveTo>
                    <a:pt x="0" y="0"/>
                  </a:moveTo>
                  <a:lnTo>
                    <a:pt x="1440" y="0"/>
                  </a:lnTo>
                  <a:lnTo>
                    <a:pt x="1920" y="96"/>
                  </a:lnTo>
                  <a:lnTo>
                    <a:pt x="4944" y="96"/>
                  </a:lnTo>
                  <a:lnTo>
                    <a:pt x="4944" y="432"/>
                  </a:lnTo>
                  <a:lnTo>
                    <a:pt x="1920" y="432"/>
                  </a:lnTo>
                  <a:lnTo>
                    <a:pt x="1488" y="528"/>
                  </a:lnTo>
                  <a:lnTo>
                    <a:pt x="0" y="528"/>
                  </a:lnTo>
                  <a:lnTo>
                    <a:pt x="0" y="0"/>
                  </a:lnTo>
                  <a:close/>
                </a:path>
              </a:pathLst>
            </a:custGeom>
            <a:solidFill>
              <a:srgbClr val="969696">
                <a:alpha val="50000"/>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4" name="Rectangle 6"/>
            <p:cNvSpPr>
              <a:spLocks noChangeAspect="1" noChangeArrowheads="1"/>
            </p:cNvSpPr>
            <p:nvPr/>
          </p:nvSpPr>
          <p:spPr bwMode="auto">
            <a:xfrm>
              <a:off x="3368" y="3455"/>
              <a:ext cx="614" cy="325"/>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5" name="Rectangle 7"/>
            <p:cNvSpPr>
              <a:spLocks noChangeAspect="1" noChangeArrowheads="1"/>
            </p:cNvSpPr>
            <p:nvPr/>
          </p:nvSpPr>
          <p:spPr bwMode="auto">
            <a:xfrm>
              <a:off x="2574" y="3491"/>
              <a:ext cx="794" cy="253"/>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6" name="Rectangle 8"/>
            <p:cNvSpPr>
              <a:spLocks noChangeAspect="1" noChangeArrowheads="1"/>
            </p:cNvSpPr>
            <p:nvPr/>
          </p:nvSpPr>
          <p:spPr bwMode="auto">
            <a:xfrm>
              <a:off x="3982" y="3491"/>
              <a:ext cx="793" cy="253"/>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7" name="Rectangle 9"/>
            <p:cNvSpPr>
              <a:spLocks noChangeAspect="1" noChangeArrowheads="1"/>
            </p:cNvSpPr>
            <p:nvPr/>
          </p:nvSpPr>
          <p:spPr bwMode="auto">
            <a:xfrm>
              <a:off x="1131" y="3383"/>
              <a:ext cx="1083" cy="469"/>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8" name="Oval 10"/>
            <p:cNvSpPr>
              <a:spLocks noChangeAspect="1" noChangeArrowheads="1"/>
            </p:cNvSpPr>
            <p:nvPr/>
          </p:nvSpPr>
          <p:spPr bwMode="auto">
            <a:xfrm>
              <a:off x="2069" y="3563"/>
              <a:ext cx="108" cy="109"/>
            </a:xfrm>
            <a:prstGeom prst="ellipse">
              <a:avLst/>
            </a:prstGeom>
            <a:solidFill>
              <a:srgbClr val="969696">
                <a:alpha val="50000"/>
              </a:srgbClr>
            </a:solidFill>
            <a:ln>
              <a:noFill/>
            </a:ln>
            <a:effectLst/>
            <a:extLst>
              <a:ext uri="{91240B29-F687-4F45-9708-019B960494DF}">
                <a14:hiddenLine xmlns:a14="http://schemas.microsoft.com/office/drawing/2010/main" w="9525">
                  <a:solidFill>
                    <a:srgbClr val="969696"/>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9" name="Rectangle 11"/>
            <p:cNvSpPr>
              <a:spLocks noChangeAspect="1" noChangeArrowheads="1"/>
            </p:cNvSpPr>
            <p:nvPr/>
          </p:nvSpPr>
          <p:spPr bwMode="auto">
            <a:xfrm>
              <a:off x="1239" y="3347"/>
              <a:ext cx="505" cy="144"/>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60" name="Rectangle 12"/>
            <p:cNvSpPr>
              <a:spLocks noChangeAspect="1" noChangeArrowheads="1"/>
            </p:cNvSpPr>
            <p:nvPr/>
          </p:nvSpPr>
          <p:spPr bwMode="auto">
            <a:xfrm>
              <a:off x="1131" y="3347"/>
              <a:ext cx="72" cy="144"/>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61" name="Rectangle 13"/>
            <p:cNvSpPr>
              <a:spLocks noChangeAspect="1" noChangeArrowheads="1"/>
            </p:cNvSpPr>
            <p:nvPr/>
          </p:nvSpPr>
          <p:spPr bwMode="auto">
            <a:xfrm>
              <a:off x="1203" y="3383"/>
              <a:ext cx="36" cy="7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62" name="Rectangle 14"/>
            <p:cNvSpPr>
              <a:spLocks noChangeArrowheads="1"/>
            </p:cNvSpPr>
            <p:nvPr/>
          </p:nvSpPr>
          <p:spPr bwMode="auto">
            <a:xfrm>
              <a:off x="2103" y="3527"/>
              <a:ext cx="2745" cy="18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63" name="Rectangle 15"/>
            <p:cNvSpPr>
              <a:spLocks noChangeArrowheads="1"/>
            </p:cNvSpPr>
            <p:nvPr/>
          </p:nvSpPr>
          <p:spPr bwMode="auto">
            <a:xfrm>
              <a:off x="1867" y="3526"/>
              <a:ext cx="235" cy="18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64" name="Rectangle 16"/>
            <p:cNvSpPr>
              <a:spLocks noChangeArrowheads="1"/>
            </p:cNvSpPr>
            <p:nvPr/>
          </p:nvSpPr>
          <p:spPr bwMode="auto">
            <a:xfrm>
              <a:off x="1115" y="3526"/>
              <a:ext cx="750" cy="18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65" name="Rectangle 17"/>
            <p:cNvSpPr>
              <a:spLocks noChangeAspect="1" noChangeArrowheads="1"/>
            </p:cNvSpPr>
            <p:nvPr/>
          </p:nvSpPr>
          <p:spPr bwMode="auto">
            <a:xfrm>
              <a:off x="951" y="3455"/>
              <a:ext cx="180" cy="325"/>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nvGrpSpPr>
            <p:cNvPr id="821266" name="Group 18"/>
            <p:cNvGrpSpPr>
              <a:grpSpLocks noChangeAspect="1"/>
            </p:cNvGrpSpPr>
            <p:nvPr/>
          </p:nvGrpSpPr>
          <p:grpSpPr bwMode="auto">
            <a:xfrm flipH="1" flipV="1">
              <a:off x="1926" y="3558"/>
              <a:ext cx="438" cy="119"/>
              <a:chOff x="3652" y="2251"/>
              <a:chExt cx="2108" cy="543"/>
            </a:xfrm>
          </p:grpSpPr>
          <p:sp>
            <p:nvSpPr>
              <p:cNvPr id="821267" name="Freeform 19"/>
              <p:cNvSpPr>
                <a:spLocks noChangeAspect="1"/>
              </p:cNvSpPr>
              <p:nvPr/>
            </p:nvSpPr>
            <p:spPr bwMode="auto">
              <a:xfrm>
                <a:off x="3669" y="2471"/>
                <a:ext cx="1920" cy="101"/>
              </a:xfrm>
              <a:custGeom>
                <a:avLst/>
                <a:gdLst>
                  <a:gd name="T0" fmla="*/ 0 w 2278"/>
                  <a:gd name="T1" fmla="*/ 56 h 113"/>
                  <a:gd name="T2" fmla="*/ 31 w 2278"/>
                  <a:gd name="T3" fmla="*/ 63 h 113"/>
                  <a:gd name="T4" fmla="*/ 62 w 2278"/>
                  <a:gd name="T5" fmla="*/ 70 h 113"/>
                  <a:gd name="T6" fmla="*/ 93 w 2278"/>
                  <a:gd name="T7" fmla="*/ 76 h 113"/>
                  <a:gd name="T8" fmla="*/ 125 w 2278"/>
                  <a:gd name="T9" fmla="*/ 82 h 113"/>
                  <a:gd name="T10" fmla="*/ 156 w 2278"/>
                  <a:gd name="T11" fmla="*/ 87 h 113"/>
                  <a:gd name="T12" fmla="*/ 187 w 2278"/>
                  <a:gd name="T13" fmla="*/ 92 h 113"/>
                  <a:gd name="T14" fmla="*/ 218 w 2278"/>
                  <a:gd name="T15" fmla="*/ 96 h 113"/>
                  <a:gd name="T16" fmla="*/ 251 w 2278"/>
                  <a:gd name="T17" fmla="*/ 100 h 113"/>
                  <a:gd name="T18" fmla="*/ 281 w 2278"/>
                  <a:gd name="T19" fmla="*/ 103 h 113"/>
                  <a:gd name="T20" fmla="*/ 312 w 2278"/>
                  <a:gd name="T21" fmla="*/ 106 h 113"/>
                  <a:gd name="T22" fmla="*/ 343 w 2278"/>
                  <a:gd name="T23" fmla="*/ 108 h 113"/>
                  <a:gd name="T24" fmla="*/ 376 w 2278"/>
                  <a:gd name="T25" fmla="*/ 110 h 113"/>
                  <a:gd name="T26" fmla="*/ 407 w 2278"/>
                  <a:gd name="T27" fmla="*/ 111 h 113"/>
                  <a:gd name="T28" fmla="*/ 439 w 2278"/>
                  <a:gd name="T29" fmla="*/ 112 h 113"/>
                  <a:gd name="T30" fmla="*/ 472 w 2278"/>
                  <a:gd name="T31" fmla="*/ 112 h 113"/>
                  <a:gd name="T32" fmla="*/ 505 w 2278"/>
                  <a:gd name="T33" fmla="*/ 111 h 113"/>
                  <a:gd name="T34" fmla="*/ 505 w 2278"/>
                  <a:gd name="T35" fmla="*/ 112 h 113"/>
                  <a:gd name="T36" fmla="*/ 2277 w 2278"/>
                  <a:gd name="T37" fmla="*/ 112 h 113"/>
                  <a:gd name="T38" fmla="*/ 2277 w 2278"/>
                  <a:gd name="T39" fmla="*/ 0 h 113"/>
                  <a:gd name="T40" fmla="*/ 505 w 2278"/>
                  <a:gd name="T41" fmla="*/ 0 h 113"/>
                  <a:gd name="T42" fmla="*/ 505 w 2278"/>
                  <a:gd name="T43" fmla="*/ 1 h 113"/>
                  <a:gd name="T44" fmla="*/ 472 w 2278"/>
                  <a:gd name="T45" fmla="*/ 2 h 113"/>
                  <a:gd name="T46" fmla="*/ 439 w 2278"/>
                  <a:gd name="T47" fmla="*/ 2 h 113"/>
                  <a:gd name="T48" fmla="*/ 407 w 2278"/>
                  <a:gd name="T49" fmla="*/ 4 h 113"/>
                  <a:gd name="T50" fmla="*/ 376 w 2278"/>
                  <a:gd name="T51" fmla="*/ 4 h 113"/>
                  <a:gd name="T52" fmla="*/ 343 w 2278"/>
                  <a:gd name="T53" fmla="*/ 6 h 113"/>
                  <a:gd name="T54" fmla="*/ 312 w 2278"/>
                  <a:gd name="T55" fmla="*/ 8 h 113"/>
                  <a:gd name="T56" fmla="*/ 281 w 2278"/>
                  <a:gd name="T57" fmla="*/ 11 h 113"/>
                  <a:gd name="T58" fmla="*/ 251 w 2278"/>
                  <a:gd name="T59" fmla="*/ 13 h 113"/>
                  <a:gd name="T60" fmla="*/ 218 w 2278"/>
                  <a:gd name="T61" fmla="*/ 18 h 113"/>
                  <a:gd name="T62" fmla="*/ 187 w 2278"/>
                  <a:gd name="T63" fmla="*/ 21 h 113"/>
                  <a:gd name="T64" fmla="*/ 156 w 2278"/>
                  <a:gd name="T65" fmla="*/ 27 h 113"/>
                  <a:gd name="T66" fmla="*/ 125 w 2278"/>
                  <a:gd name="T67" fmla="*/ 31 h 113"/>
                  <a:gd name="T68" fmla="*/ 93 w 2278"/>
                  <a:gd name="T69" fmla="*/ 38 h 113"/>
                  <a:gd name="T70" fmla="*/ 62 w 2278"/>
                  <a:gd name="T71" fmla="*/ 44 h 113"/>
                  <a:gd name="T72" fmla="*/ 31 w 2278"/>
                  <a:gd name="T73" fmla="*/ 51 h 113"/>
                  <a:gd name="T74" fmla="*/ 0 w 2278"/>
                  <a:gd name="T75" fmla="*/ 57 h 113"/>
                  <a:gd name="T76" fmla="*/ 0 w 2278"/>
                  <a:gd name="T77" fmla="*/ 57 h 113"/>
                  <a:gd name="T78" fmla="*/ 0 w 2278"/>
                  <a:gd name="T79" fmla="*/ 57 h 113"/>
                  <a:gd name="T80" fmla="*/ 0 w 2278"/>
                  <a:gd name="T81" fmla="*/ 57 h 113"/>
                  <a:gd name="T82" fmla="*/ 0 w 2278"/>
                  <a:gd name="T83" fmla="*/ 57 h 113"/>
                  <a:gd name="T84" fmla="*/ 0 w 2278"/>
                  <a:gd name="T85" fmla="*/ 57 h 113"/>
                  <a:gd name="T86" fmla="*/ 0 w 2278"/>
                  <a:gd name="T87" fmla="*/ 57 h 113"/>
                  <a:gd name="T88" fmla="*/ 0 w 2278"/>
                  <a:gd name="T89" fmla="*/ 57 h 113"/>
                  <a:gd name="T90" fmla="*/ 0 w 2278"/>
                  <a:gd name="T91" fmla="*/ 57 h 113"/>
                  <a:gd name="T92" fmla="*/ 0 w 2278"/>
                  <a:gd name="T93" fmla="*/ 57 h 113"/>
                  <a:gd name="T94" fmla="*/ 0 w 2278"/>
                  <a:gd name="T95" fmla="*/ 57 h 113"/>
                  <a:gd name="T96" fmla="*/ 0 w 2278"/>
                  <a:gd name="T97" fmla="*/ 57 h 113"/>
                  <a:gd name="T98" fmla="*/ 0 w 2278"/>
                  <a:gd name="T99" fmla="*/ 57 h 113"/>
                  <a:gd name="T100" fmla="*/ 0 w 2278"/>
                  <a:gd name="T101" fmla="*/ 57 h 113"/>
                  <a:gd name="T102" fmla="*/ 0 w 2278"/>
                  <a:gd name="T103" fmla="*/ 57 h 113"/>
                  <a:gd name="T104" fmla="*/ 0 w 2278"/>
                  <a:gd name="T105" fmla="*/ 57 h 113"/>
                  <a:gd name="T106" fmla="*/ 0 w 2278"/>
                  <a:gd name="T107" fmla="*/ 56 h 113"/>
                  <a:gd name="T108" fmla="*/ 0 w 2278"/>
                  <a:gd name="T109" fmla="*/ 56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6"/>
                    </a:lnTo>
                    <a:lnTo>
                      <a:pt x="0" y="56"/>
                    </a:lnTo>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68" name="Freeform 20"/>
              <p:cNvSpPr>
                <a:spLocks noChangeAspect="1"/>
              </p:cNvSpPr>
              <p:nvPr/>
            </p:nvSpPr>
            <p:spPr bwMode="auto">
              <a:xfrm>
                <a:off x="5218" y="2302"/>
                <a:ext cx="172" cy="121"/>
              </a:xfrm>
              <a:custGeom>
                <a:avLst/>
                <a:gdLst>
                  <a:gd name="T0" fmla="*/ 224 w 225"/>
                  <a:gd name="T1" fmla="*/ 20 h 158"/>
                  <a:gd name="T2" fmla="*/ 224 w 225"/>
                  <a:gd name="T3" fmla="*/ 157 h 158"/>
                  <a:gd name="T4" fmla="*/ 67 w 225"/>
                  <a:gd name="T5" fmla="*/ 137 h 158"/>
                  <a:gd name="T6" fmla="*/ 0 w 225"/>
                  <a:gd name="T7" fmla="*/ 117 h 158"/>
                  <a:gd name="T8" fmla="*/ 22 w 225"/>
                  <a:gd name="T9" fmla="*/ 59 h 158"/>
                  <a:gd name="T10" fmla="*/ 22 w 225"/>
                  <a:gd name="T11" fmla="*/ 0 h 158"/>
                  <a:gd name="T12" fmla="*/ 89 w 225"/>
                  <a:gd name="T13" fmla="*/ 0 h 158"/>
                  <a:gd name="T14" fmla="*/ 156 w 225"/>
                  <a:gd name="T15" fmla="*/ 0 h 158"/>
                  <a:gd name="T16" fmla="*/ 224 w 225"/>
                  <a:gd name="T17" fmla="*/ 20 h 158"/>
                  <a:gd name="T18" fmla="*/ 224 w 225"/>
                  <a:gd name="T19" fmla="*/ 20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5" h="158">
                    <a:moveTo>
                      <a:pt x="224" y="20"/>
                    </a:moveTo>
                    <a:lnTo>
                      <a:pt x="224" y="157"/>
                    </a:lnTo>
                    <a:lnTo>
                      <a:pt x="67" y="137"/>
                    </a:lnTo>
                    <a:lnTo>
                      <a:pt x="0" y="117"/>
                    </a:lnTo>
                    <a:lnTo>
                      <a:pt x="22" y="59"/>
                    </a:lnTo>
                    <a:lnTo>
                      <a:pt x="22" y="0"/>
                    </a:lnTo>
                    <a:lnTo>
                      <a:pt x="89" y="0"/>
                    </a:lnTo>
                    <a:lnTo>
                      <a:pt x="156" y="0"/>
                    </a:lnTo>
                    <a:lnTo>
                      <a:pt x="224" y="20"/>
                    </a:lnTo>
                    <a:lnTo>
                      <a:pt x="224" y="20"/>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69" name="Freeform 21"/>
              <p:cNvSpPr>
                <a:spLocks noChangeAspect="1"/>
              </p:cNvSpPr>
              <p:nvPr/>
            </p:nvSpPr>
            <p:spPr bwMode="auto">
              <a:xfrm>
                <a:off x="4119" y="2285"/>
                <a:ext cx="156" cy="172"/>
              </a:xfrm>
              <a:custGeom>
                <a:avLst/>
                <a:gdLst>
                  <a:gd name="T0" fmla="*/ 0 w 203"/>
                  <a:gd name="T1" fmla="*/ 22 h 224"/>
                  <a:gd name="T2" fmla="*/ 0 w 203"/>
                  <a:gd name="T3" fmla="*/ 223 h 224"/>
                  <a:gd name="T4" fmla="*/ 157 w 203"/>
                  <a:gd name="T5" fmla="*/ 201 h 224"/>
                  <a:gd name="T6" fmla="*/ 179 w 203"/>
                  <a:gd name="T7" fmla="*/ 179 h 224"/>
                  <a:gd name="T8" fmla="*/ 202 w 203"/>
                  <a:gd name="T9" fmla="*/ 134 h 224"/>
                  <a:gd name="T10" fmla="*/ 202 w 203"/>
                  <a:gd name="T11" fmla="*/ 89 h 224"/>
                  <a:gd name="T12" fmla="*/ 179 w 203"/>
                  <a:gd name="T13" fmla="*/ 67 h 224"/>
                  <a:gd name="T14" fmla="*/ 134 w 203"/>
                  <a:gd name="T15" fmla="*/ 22 h 224"/>
                  <a:gd name="T16" fmla="*/ 90 w 203"/>
                  <a:gd name="T17" fmla="*/ 0 h 224"/>
                  <a:gd name="T18" fmla="*/ 45 w 203"/>
                  <a:gd name="T19" fmla="*/ 0 h 224"/>
                  <a:gd name="T20" fmla="*/ 0 w 203"/>
                  <a:gd name="T21" fmla="*/ 22 h 224"/>
                  <a:gd name="T22" fmla="*/ 0 w 203"/>
                  <a:gd name="T23" fmla="*/ 22 h 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03" h="224">
                    <a:moveTo>
                      <a:pt x="0" y="22"/>
                    </a:moveTo>
                    <a:lnTo>
                      <a:pt x="0" y="223"/>
                    </a:lnTo>
                    <a:lnTo>
                      <a:pt x="157" y="201"/>
                    </a:lnTo>
                    <a:lnTo>
                      <a:pt x="179" y="179"/>
                    </a:lnTo>
                    <a:lnTo>
                      <a:pt x="202" y="134"/>
                    </a:lnTo>
                    <a:lnTo>
                      <a:pt x="202" y="89"/>
                    </a:lnTo>
                    <a:lnTo>
                      <a:pt x="179" y="67"/>
                    </a:lnTo>
                    <a:lnTo>
                      <a:pt x="134" y="22"/>
                    </a:lnTo>
                    <a:lnTo>
                      <a:pt x="90" y="0"/>
                    </a:lnTo>
                    <a:lnTo>
                      <a:pt x="45" y="0"/>
                    </a:lnTo>
                    <a:lnTo>
                      <a:pt x="0" y="22"/>
                    </a:lnTo>
                    <a:lnTo>
                      <a:pt x="0" y="22"/>
                    </a:lnTo>
                  </a:path>
                </a:pathLst>
              </a:custGeom>
              <a:gradFill rotWithShape="0">
                <a:gsLst>
                  <a:gs pos="0">
                    <a:srgbClr val="5F5F5F"/>
                  </a:gs>
                  <a:gs pos="100000">
                    <a:srgbClr val="FFFFFF"/>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0" name="Freeform 22"/>
              <p:cNvSpPr>
                <a:spLocks noChangeAspect="1"/>
              </p:cNvSpPr>
              <p:nvPr/>
            </p:nvSpPr>
            <p:spPr bwMode="auto">
              <a:xfrm>
                <a:off x="5218" y="2268"/>
                <a:ext cx="206" cy="206"/>
              </a:xfrm>
              <a:custGeom>
                <a:avLst/>
                <a:gdLst>
                  <a:gd name="T0" fmla="*/ 0 w 269"/>
                  <a:gd name="T1" fmla="*/ 23 h 270"/>
                  <a:gd name="T2" fmla="*/ 268 w 269"/>
                  <a:gd name="T3" fmla="*/ 269 h 270"/>
                  <a:gd name="T4" fmla="*/ 268 w 269"/>
                  <a:gd name="T5" fmla="*/ 224 h 270"/>
                  <a:gd name="T6" fmla="*/ 267 w 269"/>
                  <a:gd name="T7" fmla="*/ 222 h 270"/>
                  <a:gd name="T8" fmla="*/ 264 w 269"/>
                  <a:gd name="T9" fmla="*/ 219 h 270"/>
                  <a:gd name="T10" fmla="*/ 262 w 269"/>
                  <a:gd name="T11" fmla="*/ 216 h 270"/>
                  <a:gd name="T12" fmla="*/ 260 w 269"/>
                  <a:gd name="T13" fmla="*/ 212 h 270"/>
                  <a:gd name="T14" fmla="*/ 258 w 269"/>
                  <a:gd name="T15" fmla="*/ 210 h 270"/>
                  <a:gd name="T16" fmla="*/ 254 w 269"/>
                  <a:gd name="T17" fmla="*/ 208 h 270"/>
                  <a:gd name="T18" fmla="*/ 251 w 269"/>
                  <a:gd name="T19" fmla="*/ 206 h 270"/>
                  <a:gd name="T20" fmla="*/ 248 w 269"/>
                  <a:gd name="T21" fmla="*/ 203 h 270"/>
                  <a:gd name="T22" fmla="*/ 246 w 269"/>
                  <a:gd name="T23" fmla="*/ 202 h 270"/>
                  <a:gd name="T24" fmla="*/ 111 w 269"/>
                  <a:gd name="T25" fmla="*/ 157 h 270"/>
                  <a:gd name="T26" fmla="*/ 101 w 269"/>
                  <a:gd name="T27" fmla="*/ 156 h 270"/>
                  <a:gd name="T28" fmla="*/ 95 w 269"/>
                  <a:gd name="T29" fmla="*/ 150 h 270"/>
                  <a:gd name="T30" fmla="*/ 90 w 269"/>
                  <a:gd name="T31" fmla="*/ 144 h 270"/>
                  <a:gd name="T32" fmla="*/ 89 w 269"/>
                  <a:gd name="T33" fmla="*/ 135 h 270"/>
                  <a:gd name="T34" fmla="*/ 90 w 269"/>
                  <a:gd name="T35" fmla="*/ 128 h 270"/>
                  <a:gd name="T36" fmla="*/ 95 w 269"/>
                  <a:gd name="T37" fmla="*/ 120 h 270"/>
                  <a:gd name="T38" fmla="*/ 101 w 269"/>
                  <a:gd name="T39" fmla="*/ 115 h 270"/>
                  <a:gd name="T40" fmla="*/ 111 w 269"/>
                  <a:gd name="T41" fmla="*/ 112 h 270"/>
                  <a:gd name="T42" fmla="*/ 201 w 269"/>
                  <a:gd name="T43" fmla="*/ 90 h 270"/>
                  <a:gd name="T44" fmla="*/ 203 w 269"/>
                  <a:gd name="T45" fmla="*/ 89 h 270"/>
                  <a:gd name="T46" fmla="*/ 207 w 269"/>
                  <a:gd name="T47" fmla="*/ 89 h 270"/>
                  <a:gd name="T48" fmla="*/ 211 w 269"/>
                  <a:gd name="T49" fmla="*/ 89 h 270"/>
                  <a:gd name="T50" fmla="*/ 215 w 269"/>
                  <a:gd name="T51" fmla="*/ 85 h 270"/>
                  <a:gd name="T52" fmla="*/ 216 w 269"/>
                  <a:gd name="T53" fmla="*/ 82 h 270"/>
                  <a:gd name="T54" fmla="*/ 219 w 269"/>
                  <a:gd name="T55" fmla="*/ 79 h 270"/>
                  <a:gd name="T56" fmla="*/ 220 w 269"/>
                  <a:gd name="T57" fmla="*/ 75 h 270"/>
                  <a:gd name="T58" fmla="*/ 221 w 269"/>
                  <a:gd name="T59" fmla="*/ 71 h 270"/>
                  <a:gd name="T60" fmla="*/ 224 w 269"/>
                  <a:gd name="T61" fmla="*/ 67 h 270"/>
                  <a:gd name="T62" fmla="*/ 223 w 269"/>
                  <a:gd name="T63" fmla="*/ 44 h 270"/>
                  <a:gd name="T64" fmla="*/ 222 w 269"/>
                  <a:gd name="T65" fmla="*/ 41 h 270"/>
                  <a:gd name="T66" fmla="*/ 221 w 269"/>
                  <a:gd name="T67" fmla="*/ 37 h 270"/>
                  <a:gd name="T68" fmla="*/ 218 w 269"/>
                  <a:gd name="T69" fmla="*/ 33 h 270"/>
                  <a:gd name="T70" fmla="*/ 216 w 269"/>
                  <a:gd name="T71" fmla="*/ 30 h 270"/>
                  <a:gd name="T72" fmla="*/ 213 w 269"/>
                  <a:gd name="T73" fmla="*/ 28 h 270"/>
                  <a:gd name="T74" fmla="*/ 210 w 269"/>
                  <a:gd name="T75" fmla="*/ 25 h 270"/>
                  <a:gd name="T76" fmla="*/ 205 w 269"/>
                  <a:gd name="T77" fmla="*/ 24 h 270"/>
                  <a:gd name="T78" fmla="*/ 202 w 269"/>
                  <a:gd name="T79" fmla="*/ 23 h 270"/>
                  <a:gd name="T80" fmla="*/ 67 w 269"/>
                  <a:gd name="T81" fmla="*/ 0 h 270"/>
                  <a:gd name="T82" fmla="*/ 0 w 269"/>
                  <a:gd name="T83" fmla="*/ 1 h 2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69" h="270">
                    <a:moveTo>
                      <a:pt x="0" y="1"/>
                    </a:moveTo>
                    <a:lnTo>
                      <a:pt x="0" y="23"/>
                    </a:lnTo>
                    <a:lnTo>
                      <a:pt x="44" y="225"/>
                    </a:lnTo>
                    <a:lnTo>
                      <a:pt x="268" y="269"/>
                    </a:lnTo>
                    <a:lnTo>
                      <a:pt x="268" y="269"/>
                    </a:lnTo>
                    <a:lnTo>
                      <a:pt x="268" y="224"/>
                    </a:lnTo>
                    <a:lnTo>
                      <a:pt x="268" y="224"/>
                    </a:lnTo>
                    <a:lnTo>
                      <a:pt x="267" y="222"/>
                    </a:lnTo>
                    <a:lnTo>
                      <a:pt x="266" y="220"/>
                    </a:lnTo>
                    <a:lnTo>
                      <a:pt x="264" y="219"/>
                    </a:lnTo>
                    <a:lnTo>
                      <a:pt x="264" y="217"/>
                    </a:lnTo>
                    <a:lnTo>
                      <a:pt x="262" y="216"/>
                    </a:lnTo>
                    <a:lnTo>
                      <a:pt x="262" y="214"/>
                    </a:lnTo>
                    <a:lnTo>
                      <a:pt x="260" y="212"/>
                    </a:lnTo>
                    <a:lnTo>
                      <a:pt x="260" y="210"/>
                    </a:lnTo>
                    <a:lnTo>
                      <a:pt x="258" y="210"/>
                    </a:lnTo>
                    <a:lnTo>
                      <a:pt x="256" y="208"/>
                    </a:lnTo>
                    <a:lnTo>
                      <a:pt x="254" y="208"/>
                    </a:lnTo>
                    <a:lnTo>
                      <a:pt x="253" y="206"/>
                    </a:lnTo>
                    <a:lnTo>
                      <a:pt x="251" y="206"/>
                    </a:lnTo>
                    <a:lnTo>
                      <a:pt x="250" y="204"/>
                    </a:lnTo>
                    <a:lnTo>
                      <a:pt x="248" y="203"/>
                    </a:lnTo>
                    <a:lnTo>
                      <a:pt x="246" y="202"/>
                    </a:lnTo>
                    <a:lnTo>
                      <a:pt x="246" y="202"/>
                    </a:lnTo>
                    <a:lnTo>
                      <a:pt x="111" y="157"/>
                    </a:lnTo>
                    <a:lnTo>
                      <a:pt x="111" y="157"/>
                    </a:lnTo>
                    <a:lnTo>
                      <a:pt x="106" y="157"/>
                    </a:lnTo>
                    <a:lnTo>
                      <a:pt x="101" y="156"/>
                    </a:lnTo>
                    <a:lnTo>
                      <a:pt x="97" y="154"/>
                    </a:lnTo>
                    <a:lnTo>
                      <a:pt x="95" y="150"/>
                    </a:lnTo>
                    <a:lnTo>
                      <a:pt x="92" y="147"/>
                    </a:lnTo>
                    <a:lnTo>
                      <a:pt x="90" y="144"/>
                    </a:lnTo>
                    <a:lnTo>
                      <a:pt x="89" y="140"/>
                    </a:lnTo>
                    <a:lnTo>
                      <a:pt x="89" y="135"/>
                    </a:lnTo>
                    <a:lnTo>
                      <a:pt x="89" y="132"/>
                    </a:lnTo>
                    <a:lnTo>
                      <a:pt x="90" y="128"/>
                    </a:lnTo>
                    <a:lnTo>
                      <a:pt x="92" y="124"/>
                    </a:lnTo>
                    <a:lnTo>
                      <a:pt x="95" y="120"/>
                    </a:lnTo>
                    <a:lnTo>
                      <a:pt x="97" y="118"/>
                    </a:lnTo>
                    <a:lnTo>
                      <a:pt x="101" y="115"/>
                    </a:lnTo>
                    <a:lnTo>
                      <a:pt x="106" y="113"/>
                    </a:lnTo>
                    <a:lnTo>
                      <a:pt x="111" y="112"/>
                    </a:lnTo>
                    <a:lnTo>
                      <a:pt x="111" y="112"/>
                    </a:lnTo>
                    <a:lnTo>
                      <a:pt x="201" y="90"/>
                    </a:lnTo>
                    <a:lnTo>
                      <a:pt x="202" y="89"/>
                    </a:lnTo>
                    <a:lnTo>
                      <a:pt x="203" y="89"/>
                    </a:lnTo>
                    <a:lnTo>
                      <a:pt x="205" y="89"/>
                    </a:lnTo>
                    <a:lnTo>
                      <a:pt x="207" y="89"/>
                    </a:lnTo>
                    <a:lnTo>
                      <a:pt x="210" y="89"/>
                    </a:lnTo>
                    <a:lnTo>
                      <a:pt x="211" y="89"/>
                    </a:lnTo>
                    <a:lnTo>
                      <a:pt x="213" y="87"/>
                    </a:lnTo>
                    <a:lnTo>
                      <a:pt x="215" y="85"/>
                    </a:lnTo>
                    <a:lnTo>
                      <a:pt x="216" y="83"/>
                    </a:lnTo>
                    <a:lnTo>
                      <a:pt x="216" y="82"/>
                    </a:lnTo>
                    <a:lnTo>
                      <a:pt x="218" y="81"/>
                    </a:lnTo>
                    <a:lnTo>
                      <a:pt x="219" y="79"/>
                    </a:lnTo>
                    <a:lnTo>
                      <a:pt x="220" y="77"/>
                    </a:lnTo>
                    <a:lnTo>
                      <a:pt x="220" y="75"/>
                    </a:lnTo>
                    <a:lnTo>
                      <a:pt x="221" y="73"/>
                    </a:lnTo>
                    <a:lnTo>
                      <a:pt x="221" y="71"/>
                    </a:lnTo>
                    <a:lnTo>
                      <a:pt x="222" y="68"/>
                    </a:lnTo>
                    <a:lnTo>
                      <a:pt x="224" y="67"/>
                    </a:lnTo>
                    <a:lnTo>
                      <a:pt x="224" y="45"/>
                    </a:lnTo>
                    <a:lnTo>
                      <a:pt x="223" y="44"/>
                    </a:lnTo>
                    <a:lnTo>
                      <a:pt x="222" y="42"/>
                    </a:lnTo>
                    <a:lnTo>
                      <a:pt x="222" y="41"/>
                    </a:lnTo>
                    <a:lnTo>
                      <a:pt x="221" y="39"/>
                    </a:lnTo>
                    <a:lnTo>
                      <a:pt x="221" y="37"/>
                    </a:lnTo>
                    <a:lnTo>
                      <a:pt x="219" y="35"/>
                    </a:lnTo>
                    <a:lnTo>
                      <a:pt x="218" y="33"/>
                    </a:lnTo>
                    <a:lnTo>
                      <a:pt x="216" y="31"/>
                    </a:lnTo>
                    <a:lnTo>
                      <a:pt x="216" y="30"/>
                    </a:lnTo>
                    <a:lnTo>
                      <a:pt x="215" y="30"/>
                    </a:lnTo>
                    <a:lnTo>
                      <a:pt x="213" y="28"/>
                    </a:lnTo>
                    <a:lnTo>
                      <a:pt x="211" y="27"/>
                    </a:lnTo>
                    <a:lnTo>
                      <a:pt x="210" y="25"/>
                    </a:lnTo>
                    <a:lnTo>
                      <a:pt x="207" y="25"/>
                    </a:lnTo>
                    <a:lnTo>
                      <a:pt x="205" y="24"/>
                    </a:lnTo>
                    <a:lnTo>
                      <a:pt x="203" y="24"/>
                    </a:lnTo>
                    <a:lnTo>
                      <a:pt x="202" y="23"/>
                    </a:lnTo>
                    <a:lnTo>
                      <a:pt x="201" y="23"/>
                    </a:lnTo>
                    <a:lnTo>
                      <a:pt x="67" y="0"/>
                    </a:lnTo>
                    <a:lnTo>
                      <a:pt x="0" y="0"/>
                    </a:lnTo>
                    <a:lnTo>
                      <a:pt x="0" y="1"/>
                    </a:lnTo>
                    <a:lnTo>
                      <a:pt x="0" y="1"/>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1" name="Freeform 23"/>
              <p:cNvSpPr>
                <a:spLocks noChangeAspect="1"/>
              </p:cNvSpPr>
              <p:nvPr/>
            </p:nvSpPr>
            <p:spPr bwMode="auto">
              <a:xfrm>
                <a:off x="4137" y="2251"/>
                <a:ext cx="69" cy="35"/>
              </a:xfrm>
              <a:custGeom>
                <a:avLst/>
                <a:gdLst>
                  <a:gd name="T0" fmla="*/ 90 w 91"/>
                  <a:gd name="T1" fmla="*/ 45 h 46"/>
                  <a:gd name="T2" fmla="*/ 0 w 91"/>
                  <a:gd name="T3" fmla="*/ 45 h 46"/>
                  <a:gd name="T4" fmla="*/ 0 w 91"/>
                  <a:gd name="T5" fmla="*/ 22 h 46"/>
                  <a:gd name="T6" fmla="*/ 22 w 91"/>
                  <a:gd name="T7" fmla="*/ 0 h 46"/>
                  <a:gd name="T8" fmla="*/ 90 w 91"/>
                  <a:gd name="T9" fmla="*/ 0 h 46"/>
                  <a:gd name="T10" fmla="*/ 90 w 91"/>
                  <a:gd name="T11" fmla="*/ 45 h 46"/>
                  <a:gd name="T12" fmla="*/ 90 w 91"/>
                  <a:gd name="T13" fmla="*/ 45 h 46"/>
                </a:gdLst>
                <a:ahLst/>
                <a:cxnLst>
                  <a:cxn ang="0">
                    <a:pos x="T0" y="T1"/>
                  </a:cxn>
                  <a:cxn ang="0">
                    <a:pos x="T2" y="T3"/>
                  </a:cxn>
                  <a:cxn ang="0">
                    <a:pos x="T4" y="T5"/>
                  </a:cxn>
                  <a:cxn ang="0">
                    <a:pos x="T6" y="T7"/>
                  </a:cxn>
                  <a:cxn ang="0">
                    <a:pos x="T8" y="T9"/>
                  </a:cxn>
                  <a:cxn ang="0">
                    <a:pos x="T10" y="T11"/>
                  </a:cxn>
                  <a:cxn ang="0">
                    <a:pos x="T12" y="T13"/>
                  </a:cxn>
                </a:cxnLst>
                <a:rect l="0" t="0" r="r" b="b"/>
                <a:pathLst>
                  <a:path w="91" h="46">
                    <a:moveTo>
                      <a:pt x="90" y="45"/>
                    </a:moveTo>
                    <a:lnTo>
                      <a:pt x="0" y="45"/>
                    </a:lnTo>
                    <a:lnTo>
                      <a:pt x="0" y="22"/>
                    </a:lnTo>
                    <a:lnTo>
                      <a:pt x="22" y="0"/>
                    </a:lnTo>
                    <a:lnTo>
                      <a:pt x="90" y="0"/>
                    </a:lnTo>
                    <a:lnTo>
                      <a:pt x="90" y="45"/>
                    </a:lnTo>
                    <a:lnTo>
                      <a:pt x="9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2" name="Freeform 24"/>
              <p:cNvSpPr>
                <a:spLocks noChangeAspect="1"/>
              </p:cNvSpPr>
              <p:nvPr/>
            </p:nvSpPr>
            <p:spPr bwMode="auto">
              <a:xfrm>
                <a:off x="5098" y="2251"/>
                <a:ext cx="121" cy="52"/>
              </a:xfrm>
              <a:custGeom>
                <a:avLst/>
                <a:gdLst>
                  <a:gd name="T0" fmla="*/ 0 w 158"/>
                  <a:gd name="T1" fmla="*/ 22 h 68"/>
                  <a:gd name="T2" fmla="*/ 22 w 158"/>
                  <a:gd name="T3" fmla="*/ 0 h 68"/>
                  <a:gd name="T4" fmla="*/ 134 w 158"/>
                  <a:gd name="T5" fmla="*/ 0 h 68"/>
                  <a:gd name="T6" fmla="*/ 157 w 158"/>
                  <a:gd name="T7" fmla="*/ 22 h 68"/>
                  <a:gd name="T8" fmla="*/ 157 w 158"/>
                  <a:gd name="T9" fmla="*/ 67 h 68"/>
                  <a:gd name="T10" fmla="*/ 0 w 158"/>
                  <a:gd name="T11" fmla="*/ 67 h 68"/>
                  <a:gd name="T12" fmla="*/ 0 w 158"/>
                  <a:gd name="T13" fmla="*/ 22 h 68"/>
                  <a:gd name="T14" fmla="*/ 0 w 158"/>
                  <a:gd name="T15" fmla="*/ 22 h 6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8" h="68">
                    <a:moveTo>
                      <a:pt x="0" y="22"/>
                    </a:moveTo>
                    <a:lnTo>
                      <a:pt x="22" y="0"/>
                    </a:lnTo>
                    <a:lnTo>
                      <a:pt x="134" y="0"/>
                    </a:lnTo>
                    <a:lnTo>
                      <a:pt x="157" y="22"/>
                    </a:lnTo>
                    <a:lnTo>
                      <a:pt x="157" y="67"/>
                    </a:lnTo>
                    <a:lnTo>
                      <a:pt x="0" y="67"/>
                    </a:lnTo>
                    <a:lnTo>
                      <a:pt x="0" y="22"/>
                    </a:lnTo>
                    <a:lnTo>
                      <a:pt x="0" y="22"/>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3" name="Freeform 25"/>
              <p:cNvSpPr>
                <a:spLocks noChangeAspect="1"/>
              </p:cNvSpPr>
              <p:nvPr/>
            </p:nvSpPr>
            <p:spPr bwMode="auto">
              <a:xfrm>
                <a:off x="5080" y="2268"/>
                <a:ext cx="139" cy="52"/>
              </a:xfrm>
              <a:custGeom>
                <a:avLst/>
                <a:gdLst>
                  <a:gd name="T0" fmla="*/ 0 w 181"/>
                  <a:gd name="T1" fmla="*/ 0 h 68"/>
                  <a:gd name="T2" fmla="*/ 23 w 181"/>
                  <a:gd name="T3" fmla="*/ 0 h 68"/>
                  <a:gd name="T4" fmla="*/ 23 w 181"/>
                  <a:gd name="T5" fmla="*/ 45 h 68"/>
                  <a:gd name="T6" fmla="*/ 180 w 181"/>
                  <a:gd name="T7" fmla="*/ 45 h 68"/>
                  <a:gd name="T8" fmla="*/ 180 w 181"/>
                  <a:gd name="T9" fmla="*/ 67 h 68"/>
                  <a:gd name="T10" fmla="*/ 0 w 181"/>
                  <a:gd name="T11" fmla="*/ 67 h 68"/>
                  <a:gd name="T12" fmla="*/ 0 w 181"/>
                  <a:gd name="T13" fmla="*/ 0 h 68"/>
                  <a:gd name="T14" fmla="*/ 0 w 181"/>
                  <a:gd name="T15" fmla="*/ 0 h 6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1" h="68">
                    <a:moveTo>
                      <a:pt x="0" y="0"/>
                    </a:moveTo>
                    <a:lnTo>
                      <a:pt x="23" y="0"/>
                    </a:lnTo>
                    <a:lnTo>
                      <a:pt x="23" y="45"/>
                    </a:lnTo>
                    <a:lnTo>
                      <a:pt x="180" y="45"/>
                    </a:lnTo>
                    <a:lnTo>
                      <a:pt x="180" y="67"/>
                    </a:lnTo>
                    <a:lnTo>
                      <a:pt x="0" y="67"/>
                    </a:lnTo>
                    <a:lnTo>
                      <a:pt x="0" y="0"/>
                    </a:lnTo>
                    <a:lnTo>
                      <a:pt x="0" y="0"/>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4" name="Freeform 26"/>
              <p:cNvSpPr>
                <a:spLocks noChangeAspect="1"/>
              </p:cNvSpPr>
              <p:nvPr/>
            </p:nvSpPr>
            <p:spPr bwMode="auto">
              <a:xfrm>
                <a:off x="4068" y="2268"/>
                <a:ext cx="1339" cy="206"/>
              </a:xfrm>
              <a:custGeom>
                <a:avLst/>
                <a:gdLst>
                  <a:gd name="T0" fmla="*/ 228 w 1749"/>
                  <a:gd name="T1" fmla="*/ 100 h 270"/>
                  <a:gd name="T2" fmla="*/ 235 w 1749"/>
                  <a:gd name="T3" fmla="*/ 117 h 270"/>
                  <a:gd name="T4" fmla="*/ 239 w 1749"/>
                  <a:gd name="T5" fmla="*/ 135 h 270"/>
                  <a:gd name="T6" fmla="*/ 236 w 1749"/>
                  <a:gd name="T7" fmla="*/ 153 h 270"/>
                  <a:gd name="T8" fmla="*/ 229 w 1749"/>
                  <a:gd name="T9" fmla="*/ 168 h 270"/>
                  <a:gd name="T10" fmla="*/ 219 w 1749"/>
                  <a:gd name="T11" fmla="*/ 182 h 270"/>
                  <a:gd name="T12" fmla="*/ 204 w 1749"/>
                  <a:gd name="T13" fmla="*/ 193 h 270"/>
                  <a:gd name="T14" fmla="*/ 188 w 1749"/>
                  <a:gd name="T15" fmla="*/ 200 h 270"/>
                  <a:gd name="T16" fmla="*/ 180 w 1749"/>
                  <a:gd name="T17" fmla="*/ 202 h 270"/>
                  <a:gd name="T18" fmla="*/ 0 w 1749"/>
                  <a:gd name="T19" fmla="*/ 269 h 270"/>
                  <a:gd name="T20" fmla="*/ 1748 w 1749"/>
                  <a:gd name="T21" fmla="*/ 269 h 270"/>
                  <a:gd name="T22" fmla="*/ 1748 w 1749"/>
                  <a:gd name="T23" fmla="*/ 224 h 270"/>
                  <a:gd name="T24" fmla="*/ 1591 w 1749"/>
                  <a:gd name="T25" fmla="*/ 179 h 270"/>
                  <a:gd name="T26" fmla="*/ 1575 w 1749"/>
                  <a:gd name="T27" fmla="*/ 173 h 270"/>
                  <a:gd name="T28" fmla="*/ 1564 w 1749"/>
                  <a:gd name="T29" fmla="*/ 162 h 270"/>
                  <a:gd name="T30" fmla="*/ 1558 w 1749"/>
                  <a:gd name="T31" fmla="*/ 149 h 270"/>
                  <a:gd name="T32" fmla="*/ 1557 w 1749"/>
                  <a:gd name="T33" fmla="*/ 135 h 270"/>
                  <a:gd name="T34" fmla="*/ 1558 w 1749"/>
                  <a:gd name="T35" fmla="*/ 121 h 270"/>
                  <a:gd name="T36" fmla="*/ 1564 w 1749"/>
                  <a:gd name="T37" fmla="*/ 107 h 270"/>
                  <a:gd name="T38" fmla="*/ 1575 w 1749"/>
                  <a:gd name="T39" fmla="*/ 97 h 270"/>
                  <a:gd name="T40" fmla="*/ 1591 w 1749"/>
                  <a:gd name="T41" fmla="*/ 90 h 270"/>
                  <a:gd name="T42" fmla="*/ 1703 w 1749"/>
                  <a:gd name="T43" fmla="*/ 67 h 270"/>
                  <a:gd name="T44" fmla="*/ 1569 w 1749"/>
                  <a:gd name="T45" fmla="*/ 23 h 270"/>
                  <a:gd name="T46" fmla="*/ 1502 w 1749"/>
                  <a:gd name="T47" fmla="*/ 67 h 270"/>
                  <a:gd name="T48" fmla="*/ 1322 w 1749"/>
                  <a:gd name="T49" fmla="*/ 0 h 270"/>
                  <a:gd name="T50" fmla="*/ 1232 w 1749"/>
                  <a:gd name="T51" fmla="*/ 0 h 270"/>
                  <a:gd name="T52" fmla="*/ 1200 w 1749"/>
                  <a:gd name="T53" fmla="*/ 27 h 270"/>
                  <a:gd name="T54" fmla="*/ 1167 w 1749"/>
                  <a:gd name="T55" fmla="*/ 51 h 270"/>
                  <a:gd name="T56" fmla="*/ 1132 w 1749"/>
                  <a:gd name="T57" fmla="*/ 73 h 270"/>
                  <a:gd name="T58" fmla="*/ 1096 w 1749"/>
                  <a:gd name="T59" fmla="*/ 91 h 270"/>
                  <a:gd name="T60" fmla="*/ 1058 w 1749"/>
                  <a:gd name="T61" fmla="*/ 107 h 270"/>
                  <a:gd name="T62" fmla="*/ 1020 w 1749"/>
                  <a:gd name="T63" fmla="*/ 120 h 270"/>
                  <a:gd name="T64" fmla="*/ 980 w 1749"/>
                  <a:gd name="T65" fmla="*/ 128 h 270"/>
                  <a:gd name="T66" fmla="*/ 941 w 1749"/>
                  <a:gd name="T67" fmla="*/ 134 h 270"/>
                  <a:gd name="T68" fmla="*/ 471 w 1749"/>
                  <a:gd name="T69" fmla="*/ 179 h 270"/>
                  <a:gd name="T70" fmla="*/ 461 w 1749"/>
                  <a:gd name="T71" fmla="*/ 181 h 270"/>
                  <a:gd name="T72" fmla="*/ 442 w 1749"/>
                  <a:gd name="T73" fmla="*/ 182 h 270"/>
                  <a:gd name="T74" fmla="*/ 424 w 1749"/>
                  <a:gd name="T75" fmla="*/ 180 h 270"/>
                  <a:gd name="T76" fmla="*/ 406 w 1749"/>
                  <a:gd name="T77" fmla="*/ 176 h 270"/>
                  <a:gd name="T78" fmla="*/ 388 w 1749"/>
                  <a:gd name="T79" fmla="*/ 170 h 270"/>
                  <a:gd name="T80" fmla="*/ 372 w 1749"/>
                  <a:gd name="T81" fmla="*/ 163 h 270"/>
                  <a:gd name="T82" fmla="*/ 357 w 1749"/>
                  <a:gd name="T83" fmla="*/ 153 h 270"/>
                  <a:gd name="T84" fmla="*/ 342 w 1749"/>
                  <a:gd name="T85" fmla="*/ 142 h 270"/>
                  <a:gd name="T86" fmla="*/ 336 w 1749"/>
                  <a:gd name="T87" fmla="*/ 135 h 270"/>
                  <a:gd name="T88" fmla="*/ 225 w 1749"/>
                  <a:gd name="T89" fmla="*/ 23 h 270"/>
                  <a:gd name="T90" fmla="*/ 180 w 1749"/>
                  <a:gd name="T91" fmla="*/ 0 h 270"/>
                  <a:gd name="T92" fmla="*/ 68 w 1749"/>
                  <a:gd name="T93" fmla="*/ 23 h 270"/>
                  <a:gd name="T94" fmla="*/ 68 w 1749"/>
                  <a:gd name="T95" fmla="*/ 45 h 270"/>
                  <a:gd name="T96" fmla="*/ 135 w 1749"/>
                  <a:gd name="T97" fmla="*/ 45 h 270"/>
                  <a:gd name="T98" fmla="*/ 144 w 1749"/>
                  <a:gd name="T99" fmla="*/ 45 h 270"/>
                  <a:gd name="T100" fmla="*/ 153 w 1749"/>
                  <a:gd name="T101" fmla="*/ 46 h 270"/>
                  <a:gd name="T102" fmla="*/ 161 w 1749"/>
                  <a:gd name="T103" fmla="*/ 48 h 270"/>
                  <a:gd name="T104" fmla="*/ 171 w 1749"/>
                  <a:gd name="T105" fmla="*/ 50 h 270"/>
                  <a:gd name="T106" fmla="*/ 178 w 1749"/>
                  <a:gd name="T107" fmla="*/ 53 h 270"/>
                  <a:gd name="T108" fmla="*/ 186 w 1749"/>
                  <a:gd name="T109" fmla="*/ 57 h 270"/>
                  <a:gd name="T110" fmla="*/ 194 w 1749"/>
                  <a:gd name="T111" fmla="*/ 63 h 270"/>
                  <a:gd name="T112" fmla="*/ 201 w 1749"/>
                  <a:gd name="T113" fmla="*/ 68 h 270"/>
                  <a:gd name="T114" fmla="*/ 225 w 1749"/>
                  <a:gd name="T115" fmla="*/ 90 h 270"/>
                  <a:gd name="T116" fmla="*/ 223 w 1749"/>
                  <a:gd name="T117" fmla="*/ 91 h 2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749" h="270">
                    <a:moveTo>
                      <a:pt x="223" y="91"/>
                    </a:moveTo>
                    <a:lnTo>
                      <a:pt x="228" y="100"/>
                    </a:lnTo>
                    <a:lnTo>
                      <a:pt x="233" y="108"/>
                    </a:lnTo>
                    <a:lnTo>
                      <a:pt x="235" y="117"/>
                    </a:lnTo>
                    <a:lnTo>
                      <a:pt x="239" y="125"/>
                    </a:lnTo>
                    <a:lnTo>
                      <a:pt x="239" y="135"/>
                    </a:lnTo>
                    <a:lnTo>
                      <a:pt x="238" y="144"/>
                    </a:lnTo>
                    <a:lnTo>
                      <a:pt x="236" y="153"/>
                    </a:lnTo>
                    <a:lnTo>
                      <a:pt x="234" y="160"/>
                    </a:lnTo>
                    <a:lnTo>
                      <a:pt x="229" y="168"/>
                    </a:lnTo>
                    <a:lnTo>
                      <a:pt x="225" y="176"/>
                    </a:lnTo>
                    <a:lnTo>
                      <a:pt x="219" y="182"/>
                    </a:lnTo>
                    <a:lnTo>
                      <a:pt x="213" y="188"/>
                    </a:lnTo>
                    <a:lnTo>
                      <a:pt x="204" y="193"/>
                    </a:lnTo>
                    <a:lnTo>
                      <a:pt x="197" y="197"/>
                    </a:lnTo>
                    <a:lnTo>
                      <a:pt x="188" y="200"/>
                    </a:lnTo>
                    <a:lnTo>
                      <a:pt x="179" y="201"/>
                    </a:lnTo>
                    <a:lnTo>
                      <a:pt x="180" y="202"/>
                    </a:lnTo>
                    <a:lnTo>
                      <a:pt x="0" y="224"/>
                    </a:lnTo>
                    <a:lnTo>
                      <a:pt x="0" y="269"/>
                    </a:lnTo>
                    <a:lnTo>
                      <a:pt x="0" y="269"/>
                    </a:lnTo>
                    <a:lnTo>
                      <a:pt x="1748" y="269"/>
                    </a:lnTo>
                    <a:lnTo>
                      <a:pt x="1748" y="269"/>
                    </a:lnTo>
                    <a:lnTo>
                      <a:pt x="1748" y="224"/>
                    </a:lnTo>
                    <a:lnTo>
                      <a:pt x="1591" y="179"/>
                    </a:lnTo>
                    <a:lnTo>
                      <a:pt x="1591" y="179"/>
                    </a:lnTo>
                    <a:lnTo>
                      <a:pt x="1582" y="177"/>
                    </a:lnTo>
                    <a:lnTo>
                      <a:pt x="1575" y="173"/>
                    </a:lnTo>
                    <a:lnTo>
                      <a:pt x="1569" y="168"/>
                    </a:lnTo>
                    <a:lnTo>
                      <a:pt x="1564" y="162"/>
                    </a:lnTo>
                    <a:lnTo>
                      <a:pt x="1560" y="156"/>
                    </a:lnTo>
                    <a:lnTo>
                      <a:pt x="1558" y="149"/>
                    </a:lnTo>
                    <a:lnTo>
                      <a:pt x="1557" y="142"/>
                    </a:lnTo>
                    <a:lnTo>
                      <a:pt x="1557" y="135"/>
                    </a:lnTo>
                    <a:lnTo>
                      <a:pt x="1557" y="128"/>
                    </a:lnTo>
                    <a:lnTo>
                      <a:pt x="1558" y="121"/>
                    </a:lnTo>
                    <a:lnTo>
                      <a:pt x="1560" y="115"/>
                    </a:lnTo>
                    <a:lnTo>
                      <a:pt x="1564" y="107"/>
                    </a:lnTo>
                    <a:lnTo>
                      <a:pt x="1569" y="102"/>
                    </a:lnTo>
                    <a:lnTo>
                      <a:pt x="1575" y="97"/>
                    </a:lnTo>
                    <a:lnTo>
                      <a:pt x="1582" y="93"/>
                    </a:lnTo>
                    <a:lnTo>
                      <a:pt x="1591" y="90"/>
                    </a:lnTo>
                    <a:lnTo>
                      <a:pt x="1591" y="90"/>
                    </a:lnTo>
                    <a:lnTo>
                      <a:pt x="1703" y="67"/>
                    </a:lnTo>
                    <a:lnTo>
                      <a:pt x="1703" y="45"/>
                    </a:lnTo>
                    <a:lnTo>
                      <a:pt x="1569" y="23"/>
                    </a:lnTo>
                    <a:lnTo>
                      <a:pt x="1502" y="23"/>
                    </a:lnTo>
                    <a:lnTo>
                      <a:pt x="1502" y="67"/>
                    </a:lnTo>
                    <a:lnTo>
                      <a:pt x="1322" y="67"/>
                    </a:lnTo>
                    <a:lnTo>
                      <a:pt x="1322" y="0"/>
                    </a:lnTo>
                    <a:lnTo>
                      <a:pt x="1233" y="0"/>
                    </a:lnTo>
                    <a:lnTo>
                      <a:pt x="1232" y="0"/>
                    </a:lnTo>
                    <a:lnTo>
                      <a:pt x="1216" y="14"/>
                    </a:lnTo>
                    <a:lnTo>
                      <a:pt x="1200" y="27"/>
                    </a:lnTo>
                    <a:lnTo>
                      <a:pt x="1184" y="40"/>
                    </a:lnTo>
                    <a:lnTo>
                      <a:pt x="1167" y="51"/>
                    </a:lnTo>
                    <a:lnTo>
                      <a:pt x="1149" y="63"/>
                    </a:lnTo>
                    <a:lnTo>
                      <a:pt x="1132" y="73"/>
                    </a:lnTo>
                    <a:lnTo>
                      <a:pt x="1114" y="82"/>
                    </a:lnTo>
                    <a:lnTo>
                      <a:pt x="1096" y="91"/>
                    </a:lnTo>
                    <a:lnTo>
                      <a:pt x="1077" y="100"/>
                    </a:lnTo>
                    <a:lnTo>
                      <a:pt x="1058" y="107"/>
                    </a:lnTo>
                    <a:lnTo>
                      <a:pt x="1038" y="114"/>
                    </a:lnTo>
                    <a:lnTo>
                      <a:pt x="1020" y="120"/>
                    </a:lnTo>
                    <a:lnTo>
                      <a:pt x="1000" y="125"/>
                    </a:lnTo>
                    <a:lnTo>
                      <a:pt x="980" y="128"/>
                    </a:lnTo>
                    <a:lnTo>
                      <a:pt x="960" y="132"/>
                    </a:lnTo>
                    <a:lnTo>
                      <a:pt x="941" y="134"/>
                    </a:lnTo>
                    <a:lnTo>
                      <a:pt x="942" y="135"/>
                    </a:lnTo>
                    <a:lnTo>
                      <a:pt x="471" y="179"/>
                    </a:lnTo>
                    <a:lnTo>
                      <a:pt x="471" y="179"/>
                    </a:lnTo>
                    <a:lnTo>
                      <a:pt x="461" y="181"/>
                    </a:lnTo>
                    <a:lnTo>
                      <a:pt x="452" y="182"/>
                    </a:lnTo>
                    <a:lnTo>
                      <a:pt x="442" y="182"/>
                    </a:lnTo>
                    <a:lnTo>
                      <a:pt x="433" y="181"/>
                    </a:lnTo>
                    <a:lnTo>
                      <a:pt x="424" y="180"/>
                    </a:lnTo>
                    <a:lnTo>
                      <a:pt x="415" y="178"/>
                    </a:lnTo>
                    <a:lnTo>
                      <a:pt x="406" y="176"/>
                    </a:lnTo>
                    <a:lnTo>
                      <a:pt x="398" y="173"/>
                    </a:lnTo>
                    <a:lnTo>
                      <a:pt x="388" y="170"/>
                    </a:lnTo>
                    <a:lnTo>
                      <a:pt x="380" y="167"/>
                    </a:lnTo>
                    <a:lnTo>
                      <a:pt x="372" y="163"/>
                    </a:lnTo>
                    <a:lnTo>
                      <a:pt x="364" y="158"/>
                    </a:lnTo>
                    <a:lnTo>
                      <a:pt x="357" y="153"/>
                    </a:lnTo>
                    <a:lnTo>
                      <a:pt x="349" y="148"/>
                    </a:lnTo>
                    <a:lnTo>
                      <a:pt x="342" y="142"/>
                    </a:lnTo>
                    <a:lnTo>
                      <a:pt x="336" y="135"/>
                    </a:lnTo>
                    <a:lnTo>
                      <a:pt x="336" y="135"/>
                    </a:lnTo>
                    <a:lnTo>
                      <a:pt x="225" y="23"/>
                    </a:lnTo>
                    <a:lnTo>
                      <a:pt x="225" y="23"/>
                    </a:lnTo>
                    <a:lnTo>
                      <a:pt x="225" y="0"/>
                    </a:lnTo>
                    <a:lnTo>
                      <a:pt x="180" y="0"/>
                    </a:lnTo>
                    <a:lnTo>
                      <a:pt x="180" y="23"/>
                    </a:lnTo>
                    <a:lnTo>
                      <a:pt x="68" y="23"/>
                    </a:lnTo>
                    <a:lnTo>
                      <a:pt x="68" y="23"/>
                    </a:lnTo>
                    <a:lnTo>
                      <a:pt x="68" y="45"/>
                    </a:lnTo>
                    <a:lnTo>
                      <a:pt x="135" y="45"/>
                    </a:lnTo>
                    <a:lnTo>
                      <a:pt x="135" y="45"/>
                    </a:lnTo>
                    <a:lnTo>
                      <a:pt x="139" y="45"/>
                    </a:lnTo>
                    <a:lnTo>
                      <a:pt x="144" y="45"/>
                    </a:lnTo>
                    <a:lnTo>
                      <a:pt x="148" y="46"/>
                    </a:lnTo>
                    <a:lnTo>
                      <a:pt x="153" y="46"/>
                    </a:lnTo>
                    <a:lnTo>
                      <a:pt x="157" y="48"/>
                    </a:lnTo>
                    <a:lnTo>
                      <a:pt x="161" y="48"/>
                    </a:lnTo>
                    <a:lnTo>
                      <a:pt x="165" y="50"/>
                    </a:lnTo>
                    <a:lnTo>
                      <a:pt x="171" y="50"/>
                    </a:lnTo>
                    <a:lnTo>
                      <a:pt x="174" y="52"/>
                    </a:lnTo>
                    <a:lnTo>
                      <a:pt x="178" y="53"/>
                    </a:lnTo>
                    <a:lnTo>
                      <a:pt x="182" y="55"/>
                    </a:lnTo>
                    <a:lnTo>
                      <a:pt x="186" y="57"/>
                    </a:lnTo>
                    <a:lnTo>
                      <a:pt x="190" y="61"/>
                    </a:lnTo>
                    <a:lnTo>
                      <a:pt x="194" y="63"/>
                    </a:lnTo>
                    <a:lnTo>
                      <a:pt x="197" y="66"/>
                    </a:lnTo>
                    <a:lnTo>
                      <a:pt x="201" y="68"/>
                    </a:lnTo>
                    <a:lnTo>
                      <a:pt x="202" y="67"/>
                    </a:lnTo>
                    <a:lnTo>
                      <a:pt x="225" y="90"/>
                    </a:lnTo>
                    <a:lnTo>
                      <a:pt x="223" y="91"/>
                    </a:lnTo>
                    <a:lnTo>
                      <a:pt x="223" y="91"/>
                    </a:lnTo>
                  </a:path>
                </a:pathLst>
              </a:custGeom>
              <a:solidFill>
                <a:srgbClr val="E1E1E1"/>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5" name="Freeform 27"/>
              <p:cNvSpPr>
                <a:spLocks noChangeAspect="1"/>
              </p:cNvSpPr>
              <p:nvPr/>
            </p:nvSpPr>
            <p:spPr bwMode="auto">
              <a:xfrm>
                <a:off x="5218" y="2622"/>
                <a:ext cx="172" cy="121"/>
              </a:xfrm>
              <a:custGeom>
                <a:avLst/>
                <a:gdLst>
                  <a:gd name="T0" fmla="*/ 224 w 225"/>
                  <a:gd name="T1" fmla="*/ 137 h 157"/>
                  <a:gd name="T2" fmla="*/ 224 w 225"/>
                  <a:gd name="T3" fmla="*/ 0 h 157"/>
                  <a:gd name="T4" fmla="*/ 67 w 225"/>
                  <a:gd name="T5" fmla="*/ 20 h 157"/>
                  <a:gd name="T6" fmla="*/ 0 w 225"/>
                  <a:gd name="T7" fmla="*/ 40 h 157"/>
                  <a:gd name="T8" fmla="*/ 22 w 225"/>
                  <a:gd name="T9" fmla="*/ 98 h 157"/>
                  <a:gd name="T10" fmla="*/ 22 w 225"/>
                  <a:gd name="T11" fmla="*/ 156 h 157"/>
                  <a:gd name="T12" fmla="*/ 89 w 225"/>
                  <a:gd name="T13" fmla="*/ 156 h 157"/>
                  <a:gd name="T14" fmla="*/ 156 w 225"/>
                  <a:gd name="T15" fmla="*/ 156 h 157"/>
                  <a:gd name="T16" fmla="*/ 224 w 225"/>
                  <a:gd name="T17" fmla="*/ 137 h 157"/>
                  <a:gd name="T18" fmla="*/ 224 w 225"/>
                  <a:gd name="T19" fmla="*/ 137 h 1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5" h="157">
                    <a:moveTo>
                      <a:pt x="224" y="137"/>
                    </a:moveTo>
                    <a:lnTo>
                      <a:pt x="224" y="0"/>
                    </a:lnTo>
                    <a:lnTo>
                      <a:pt x="67" y="20"/>
                    </a:lnTo>
                    <a:lnTo>
                      <a:pt x="0" y="40"/>
                    </a:lnTo>
                    <a:lnTo>
                      <a:pt x="22" y="98"/>
                    </a:lnTo>
                    <a:lnTo>
                      <a:pt x="22" y="156"/>
                    </a:lnTo>
                    <a:lnTo>
                      <a:pt x="89" y="156"/>
                    </a:lnTo>
                    <a:lnTo>
                      <a:pt x="156" y="156"/>
                    </a:lnTo>
                    <a:lnTo>
                      <a:pt x="224" y="137"/>
                    </a:lnTo>
                    <a:lnTo>
                      <a:pt x="224" y="137"/>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6" name="Freeform 28"/>
              <p:cNvSpPr>
                <a:spLocks noChangeAspect="1"/>
              </p:cNvSpPr>
              <p:nvPr/>
            </p:nvSpPr>
            <p:spPr bwMode="auto">
              <a:xfrm>
                <a:off x="4119" y="2587"/>
                <a:ext cx="156" cy="173"/>
              </a:xfrm>
              <a:custGeom>
                <a:avLst/>
                <a:gdLst>
                  <a:gd name="T0" fmla="*/ 0 w 203"/>
                  <a:gd name="T1" fmla="*/ 202 h 225"/>
                  <a:gd name="T2" fmla="*/ 0 w 203"/>
                  <a:gd name="T3" fmla="*/ 0 h 225"/>
                  <a:gd name="T4" fmla="*/ 157 w 203"/>
                  <a:gd name="T5" fmla="*/ 23 h 225"/>
                  <a:gd name="T6" fmla="*/ 179 w 203"/>
                  <a:gd name="T7" fmla="*/ 45 h 225"/>
                  <a:gd name="T8" fmla="*/ 202 w 203"/>
                  <a:gd name="T9" fmla="*/ 90 h 225"/>
                  <a:gd name="T10" fmla="*/ 202 w 203"/>
                  <a:gd name="T11" fmla="*/ 135 h 225"/>
                  <a:gd name="T12" fmla="*/ 179 w 203"/>
                  <a:gd name="T13" fmla="*/ 157 h 225"/>
                  <a:gd name="T14" fmla="*/ 134 w 203"/>
                  <a:gd name="T15" fmla="*/ 202 h 225"/>
                  <a:gd name="T16" fmla="*/ 90 w 203"/>
                  <a:gd name="T17" fmla="*/ 224 h 225"/>
                  <a:gd name="T18" fmla="*/ 45 w 203"/>
                  <a:gd name="T19" fmla="*/ 224 h 225"/>
                  <a:gd name="T20" fmla="*/ 0 w 203"/>
                  <a:gd name="T21" fmla="*/ 202 h 225"/>
                  <a:gd name="T22" fmla="*/ 0 w 203"/>
                  <a:gd name="T23" fmla="*/ 202 h 2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03" h="225">
                    <a:moveTo>
                      <a:pt x="0" y="202"/>
                    </a:moveTo>
                    <a:lnTo>
                      <a:pt x="0" y="0"/>
                    </a:lnTo>
                    <a:lnTo>
                      <a:pt x="157" y="23"/>
                    </a:lnTo>
                    <a:lnTo>
                      <a:pt x="179" y="45"/>
                    </a:lnTo>
                    <a:lnTo>
                      <a:pt x="202" y="90"/>
                    </a:lnTo>
                    <a:lnTo>
                      <a:pt x="202" y="135"/>
                    </a:lnTo>
                    <a:lnTo>
                      <a:pt x="179" y="157"/>
                    </a:lnTo>
                    <a:lnTo>
                      <a:pt x="134" y="202"/>
                    </a:lnTo>
                    <a:lnTo>
                      <a:pt x="90" y="224"/>
                    </a:lnTo>
                    <a:lnTo>
                      <a:pt x="45" y="224"/>
                    </a:lnTo>
                    <a:lnTo>
                      <a:pt x="0" y="202"/>
                    </a:lnTo>
                    <a:lnTo>
                      <a:pt x="0" y="202"/>
                    </a:lnTo>
                  </a:path>
                </a:pathLst>
              </a:custGeom>
              <a:gradFill rotWithShape="0">
                <a:gsLst>
                  <a:gs pos="0">
                    <a:srgbClr val="5F5F5F"/>
                  </a:gs>
                  <a:gs pos="100000">
                    <a:srgbClr val="FFFFFF"/>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7" name="Freeform 29"/>
              <p:cNvSpPr>
                <a:spLocks noChangeAspect="1"/>
              </p:cNvSpPr>
              <p:nvPr/>
            </p:nvSpPr>
            <p:spPr bwMode="auto">
              <a:xfrm>
                <a:off x="5218" y="2570"/>
                <a:ext cx="206" cy="207"/>
              </a:xfrm>
              <a:custGeom>
                <a:avLst/>
                <a:gdLst>
                  <a:gd name="T0" fmla="*/ 0 w 269"/>
                  <a:gd name="T1" fmla="*/ 247 h 271"/>
                  <a:gd name="T2" fmla="*/ 268 w 269"/>
                  <a:gd name="T3" fmla="*/ 0 h 271"/>
                  <a:gd name="T4" fmla="*/ 268 w 269"/>
                  <a:gd name="T5" fmla="*/ 46 h 271"/>
                  <a:gd name="T6" fmla="*/ 267 w 269"/>
                  <a:gd name="T7" fmla="*/ 49 h 271"/>
                  <a:gd name="T8" fmla="*/ 264 w 269"/>
                  <a:gd name="T9" fmla="*/ 52 h 271"/>
                  <a:gd name="T10" fmla="*/ 262 w 269"/>
                  <a:gd name="T11" fmla="*/ 56 h 271"/>
                  <a:gd name="T12" fmla="*/ 260 w 269"/>
                  <a:gd name="T13" fmla="*/ 60 h 271"/>
                  <a:gd name="T14" fmla="*/ 258 w 269"/>
                  <a:gd name="T15" fmla="*/ 62 h 271"/>
                  <a:gd name="T16" fmla="*/ 254 w 269"/>
                  <a:gd name="T17" fmla="*/ 65 h 271"/>
                  <a:gd name="T18" fmla="*/ 251 w 269"/>
                  <a:gd name="T19" fmla="*/ 67 h 271"/>
                  <a:gd name="T20" fmla="*/ 248 w 269"/>
                  <a:gd name="T21" fmla="*/ 68 h 271"/>
                  <a:gd name="T22" fmla="*/ 246 w 269"/>
                  <a:gd name="T23" fmla="*/ 68 h 271"/>
                  <a:gd name="T24" fmla="*/ 111 w 269"/>
                  <a:gd name="T25" fmla="*/ 113 h 271"/>
                  <a:gd name="T26" fmla="*/ 101 w 269"/>
                  <a:gd name="T27" fmla="*/ 115 h 271"/>
                  <a:gd name="T28" fmla="*/ 95 w 269"/>
                  <a:gd name="T29" fmla="*/ 121 h 271"/>
                  <a:gd name="T30" fmla="*/ 90 w 269"/>
                  <a:gd name="T31" fmla="*/ 129 h 271"/>
                  <a:gd name="T32" fmla="*/ 89 w 269"/>
                  <a:gd name="T33" fmla="*/ 136 h 271"/>
                  <a:gd name="T34" fmla="*/ 90 w 269"/>
                  <a:gd name="T35" fmla="*/ 144 h 271"/>
                  <a:gd name="T36" fmla="*/ 95 w 269"/>
                  <a:gd name="T37" fmla="*/ 151 h 271"/>
                  <a:gd name="T38" fmla="*/ 101 w 269"/>
                  <a:gd name="T39" fmla="*/ 156 h 271"/>
                  <a:gd name="T40" fmla="*/ 111 w 269"/>
                  <a:gd name="T41" fmla="*/ 158 h 271"/>
                  <a:gd name="T42" fmla="*/ 201 w 269"/>
                  <a:gd name="T43" fmla="*/ 180 h 271"/>
                  <a:gd name="T44" fmla="*/ 203 w 269"/>
                  <a:gd name="T45" fmla="*/ 182 h 271"/>
                  <a:gd name="T46" fmla="*/ 207 w 269"/>
                  <a:gd name="T47" fmla="*/ 183 h 271"/>
                  <a:gd name="T48" fmla="*/ 211 w 269"/>
                  <a:gd name="T49" fmla="*/ 184 h 271"/>
                  <a:gd name="T50" fmla="*/ 215 w 269"/>
                  <a:gd name="T51" fmla="*/ 187 h 271"/>
                  <a:gd name="T52" fmla="*/ 216 w 269"/>
                  <a:gd name="T53" fmla="*/ 189 h 271"/>
                  <a:gd name="T54" fmla="*/ 219 w 269"/>
                  <a:gd name="T55" fmla="*/ 193 h 271"/>
                  <a:gd name="T56" fmla="*/ 220 w 269"/>
                  <a:gd name="T57" fmla="*/ 196 h 271"/>
                  <a:gd name="T58" fmla="*/ 221 w 269"/>
                  <a:gd name="T59" fmla="*/ 200 h 271"/>
                  <a:gd name="T60" fmla="*/ 224 w 269"/>
                  <a:gd name="T61" fmla="*/ 202 h 271"/>
                  <a:gd name="T62" fmla="*/ 223 w 269"/>
                  <a:gd name="T63" fmla="*/ 225 h 271"/>
                  <a:gd name="T64" fmla="*/ 222 w 269"/>
                  <a:gd name="T65" fmla="*/ 231 h 271"/>
                  <a:gd name="T66" fmla="*/ 221 w 269"/>
                  <a:gd name="T67" fmla="*/ 235 h 271"/>
                  <a:gd name="T68" fmla="*/ 218 w 269"/>
                  <a:gd name="T69" fmla="*/ 238 h 271"/>
                  <a:gd name="T70" fmla="*/ 216 w 269"/>
                  <a:gd name="T71" fmla="*/ 241 h 271"/>
                  <a:gd name="T72" fmla="*/ 213 w 269"/>
                  <a:gd name="T73" fmla="*/ 244 h 271"/>
                  <a:gd name="T74" fmla="*/ 210 w 269"/>
                  <a:gd name="T75" fmla="*/ 246 h 271"/>
                  <a:gd name="T76" fmla="*/ 205 w 269"/>
                  <a:gd name="T77" fmla="*/ 247 h 271"/>
                  <a:gd name="T78" fmla="*/ 202 w 269"/>
                  <a:gd name="T79" fmla="*/ 247 h 271"/>
                  <a:gd name="T80" fmla="*/ 67 w 269"/>
                  <a:gd name="T81" fmla="*/ 270 h 271"/>
                  <a:gd name="T82" fmla="*/ 0 w 269"/>
                  <a:gd name="T83" fmla="*/ 269 h 2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69" h="271">
                    <a:moveTo>
                      <a:pt x="0" y="269"/>
                    </a:moveTo>
                    <a:lnTo>
                      <a:pt x="0" y="247"/>
                    </a:lnTo>
                    <a:lnTo>
                      <a:pt x="44" y="45"/>
                    </a:lnTo>
                    <a:lnTo>
                      <a:pt x="268" y="0"/>
                    </a:lnTo>
                    <a:lnTo>
                      <a:pt x="268" y="1"/>
                    </a:lnTo>
                    <a:lnTo>
                      <a:pt x="268" y="46"/>
                    </a:lnTo>
                    <a:lnTo>
                      <a:pt x="268" y="46"/>
                    </a:lnTo>
                    <a:lnTo>
                      <a:pt x="267" y="49"/>
                    </a:lnTo>
                    <a:lnTo>
                      <a:pt x="266" y="50"/>
                    </a:lnTo>
                    <a:lnTo>
                      <a:pt x="264" y="52"/>
                    </a:lnTo>
                    <a:lnTo>
                      <a:pt x="264" y="54"/>
                    </a:lnTo>
                    <a:lnTo>
                      <a:pt x="262" y="56"/>
                    </a:lnTo>
                    <a:lnTo>
                      <a:pt x="262" y="58"/>
                    </a:lnTo>
                    <a:lnTo>
                      <a:pt x="260" y="60"/>
                    </a:lnTo>
                    <a:lnTo>
                      <a:pt x="260" y="60"/>
                    </a:lnTo>
                    <a:lnTo>
                      <a:pt x="258" y="62"/>
                    </a:lnTo>
                    <a:lnTo>
                      <a:pt x="256" y="63"/>
                    </a:lnTo>
                    <a:lnTo>
                      <a:pt x="254" y="65"/>
                    </a:lnTo>
                    <a:lnTo>
                      <a:pt x="253" y="65"/>
                    </a:lnTo>
                    <a:lnTo>
                      <a:pt x="251" y="67"/>
                    </a:lnTo>
                    <a:lnTo>
                      <a:pt x="250" y="67"/>
                    </a:lnTo>
                    <a:lnTo>
                      <a:pt x="248" y="68"/>
                    </a:lnTo>
                    <a:lnTo>
                      <a:pt x="246" y="68"/>
                    </a:lnTo>
                    <a:lnTo>
                      <a:pt x="246" y="68"/>
                    </a:lnTo>
                    <a:lnTo>
                      <a:pt x="111" y="113"/>
                    </a:lnTo>
                    <a:lnTo>
                      <a:pt x="111" y="113"/>
                    </a:lnTo>
                    <a:lnTo>
                      <a:pt x="106" y="114"/>
                    </a:lnTo>
                    <a:lnTo>
                      <a:pt x="101" y="115"/>
                    </a:lnTo>
                    <a:lnTo>
                      <a:pt x="97" y="118"/>
                    </a:lnTo>
                    <a:lnTo>
                      <a:pt x="95" y="121"/>
                    </a:lnTo>
                    <a:lnTo>
                      <a:pt x="92" y="125"/>
                    </a:lnTo>
                    <a:lnTo>
                      <a:pt x="90" y="129"/>
                    </a:lnTo>
                    <a:lnTo>
                      <a:pt x="89" y="132"/>
                    </a:lnTo>
                    <a:lnTo>
                      <a:pt x="89" y="136"/>
                    </a:lnTo>
                    <a:lnTo>
                      <a:pt x="89" y="141"/>
                    </a:lnTo>
                    <a:lnTo>
                      <a:pt x="90" y="144"/>
                    </a:lnTo>
                    <a:lnTo>
                      <a:pt x="92" y="148"/>
                    </a:lnTo>
                    <a:lnTo>
                      <a:pt x="95" y="151"/>
                    </a:lnTo>
                    <a:lnTo>
                      <a:pt x="97" y="155"/>
                    </a:lnTo>
                    <a:lnTo>
                      <a:pt x="101" y="156"/>
                    </a:lnTo>
                    <a:lnTo>
                      <a:pt x="106" y="158"/>
                    </a:lnTo>
                    <a:lnTo>
                      <a:pt x="111" y="158"/>
                    </a:lnTo>
                    <a:lnTo>
                      <a:pt x="111" y="158"/>
                    </a:lnTo>
                    <a:lnTo>
                      <a:pt x="201" y="180"/>
                    </a:lnTo>
                    <a:lnTo>
                      <a:pt x="202" y="181"/>
                    </a:lnTo>
                    <a:lnTo>
                      <a:pt x="203" y="182"/>
                    </a:lnTo>
                    <a:lnTo>
                      <a:pt x="205" y="182"/>
                    </a:lnTo>
                    <a:lnTo>
                      <a:pt x="207" y="183"/>
                    </a:lnTo>
                    <a:lnTo>
                      <a:pt x="210" y="183"/>
                    </a:lnTo>
                    <a:lnTo>
                      <a:pt x="211" y="184"/>
                    </a:lnTo>
                    <a:lnTo>
                      <a:pt x="213" y="185"/>
                    </a:lnTo>
                    <a:lnTo>
                      <a:pt x="215" y="187"/>
                    </a:lnTo>
                    <a:lnTo>
                      <a:pt x="216" y="187"/>
                    </a:lnTo>
                    <a:lnTo>
                      <a:pt x="216" y="189"/>
                    </a:lnTo>
                    <a:lnTo>
                      <a:pt x="218" y="191"/>
                    </a:lnTo>
                    <a:lnTo>
                      <a:pt x="219" y="193"/>
                    </a:lnTo>
                    <a:lnTo>
                      <a:pt x="220" y="194"/>
                    </a:lnTo>
                    <a:lnTo>
                      <a:pt x="220" y="196"/>
                    </a:lnTo>
                    <a:lnTo>
                      <a:pt x="221" y="198"/>
                    </a:lnTo>
                    <a:lnTo>
                      <a:pt x="221" y="200"/>
                    </a:lnTo>
                    <a:lnTo>
                      <a:pt x="222" y="202"/>
                    </a:lnTo>
                    <a:lnTo>
                      <a:pt x="224" y="202"/>
                    </a:lnTo>
                    <a:lnTo>
                      <a:pt x="224" y="225"/>
                    </a:lnTo>
                    <a:lnTo>
                      <a:pt x="223" y="225"/>
                    </a:lnTo>
                    <a:lnTo>
                      <a:pt x="222" y="229"/>
                    </a:lnTo>
                    <a:lnTo>
                      <a:pt x="222" y="231"/>
                    </a:lnTo>
                    <a:lnTo>
                      <a:pt x="221" y="233"/>
                    </a:lnTo>
                    <a:lnTo>
                      <a:pt x="221" y="235"/>
                    </a:lnTo>
                    <a:lnTo>
                      <a:pt x="219" y="236"/>
                    </a:lnTo>
                    <a:lnTo>
                      <a:pt x="218" y="238"/>
                    </a:lnTo>
                    <a:lnTo>
                      <a:pt x="216" y="240"/>
                    </a:lnTo>
                    <a:lnTo>
                      <a:pt x="216" y="241"/>
                    </a:lnTo>
                    <a:lnTo>
                      <a:pt x="215" y="243"/>
                    </a:lnTo>
                    <a:lnTo>
                      <a:pt x="213" y="244"/>
                    </a:lnTo>
                    <a:lnTo>
                      <a:pt x="211" y="246"/>
                    </a:lnTo>
                    <a:lnTo>
                      <a:pt x="210" y="246"/>
                    </a:lnTo>
                    <a:lnTo>
                      <a:pt x="207" y="247"/>
                    </a:lnTo>
                    <a:lnTo>
                      <a:pt x="205" y="247"/>
                    </a:lnTo>
                    <a:lnTo>
                      <a:pt x="203" y="247"/>
                    </a:lnTo>
                    <a:lnTo>
                      <a:pt x="202" y="247"/>
                    </a:lnTo>
                    <a:lnTo>
                      <a:pt x="201" y="247"/>
                    </a:lnTo>
                    <a:lnTo>
                      <a:pt x="67" y="270"/>
                    </a:lnTo>
                    <a:lnTo>
                      <a:pt x="0" y="270"/>
                    </a:lnTo>
                    <a:lnTo>
                      <a:pt x="0" y="269"/>
                    </a:lnTo>
                    <a:lnTo>
                      <a:pt x="0" y="269"/>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8" name="Freeform 30"/>
              <p:cNvSpPr>
                <a:spLocks noChangeAspect="1"/>
              </p:cNvSpPr>
              <p:nvPr/>
            </p:nvSpPr>
            <p:spPr bwMode="auto">
              <a:xfrm>
                <a:off x="4137" y="2759"/>
                <a:ext cx="69" cy="35"/>
              </a:xfrm>
              <a:custGeom>
                <a:avLst/>
                <a:gdLst>
                  <a:gd name="T0" fmla="*/ 90 w 91"/>
                  <a:gd name="T1" fmla="*/ 0 h 46"/>
                  <a:gd name="T2" fmla="*/ 0 w 91"/>
                  <a:gd name="T3" fmla="*/ 0 h 46"/>
                  <a:gd name="T4" fmla="*/ 0 w 91"/>
                  <a:gd name="T5" fmla="*/ 23 h 46"/>
                  <a:gd name="T6" fmla="*/ 22 w 91"/>
                  <a:gd name="T7" fmla="*/ 45 h 46"/>
                  <a:gd name="T8" fmla="*/ 90 w 91"/>
                  <a:gd name="T9" fmla="*/ 45 h 46"/>
                  <a:gd name="T10" fmla="*/ 90 w 91"/>
                  <a:gd name="T11" fmla="*/ 0 h 46"/>
                  <a:gd name="T12" fmla="*/ 90 w 91"/>
                  <a:gd name="T13" fmla="*/ 0 h 46"/>
                </a:gdLst>
                <a:ahLst/>
                <a:cxnLst>
                  <a:cxn ang="0">
                    <a:pos x="T0" y="T1"/>
                  </a:cxn>
                  <a:cxn ang="0">
                    <a:pos x="T2" y="T3"/>
                  </a:cxn>
                  <a:cxn ang="0">
                    <a:pos x="T4" y="T5"/>
                  </a:cxn>
                  <a:cxn ang="0">
                    <a:pos x="T6" y="T7"/>
                  </a:cxn>
                  <a:cxn ang="0">
                    <a:pos x="T8" y="T9"/>
                  </a:cxn>
                  <a:cxn ang="0">
                    <a:pos x="T10" y="T11"/>
                  </a:cxn>
                  <a:cxn ang="0">
                    <a:pos x="T12" y="T13"/>
                  </a:cxn>
                </a:cxnLst>
                <a:rect l="0" t="0" r="r" b="b"/>
                <a:pathLst>
                  <a:path w="91" h="46">
                    <a:moveTo>
                      <a:pt x="90" y="0"/>
                    </a:moveTo>
                    <a:lnTo>
                      <a:pt x="0" y="0"/>
                    </a:lnTo>
                    <a:lnTo>
                      <a:pt x="0" y="23"/>
                    </a:lnTo>
                    <a:lnTo>
                      <a:pt x="22" y="45"/>
                    </a:lnTo>
                    <a:lnTo>
                      <a:pt x="90" y="45"/>
                    </a:lnTo>
                    <a:lnTo>
                      <a:pt x="90" y="0"/>
                    </a:lnTo>
                    <a:lnTo>
                      <a:pt x="90" y="0"/>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9" name="Freeform 31"/>
              <p:cNvSpPr>
                <a:spLocks noChangeAspect="1"/>
              </p:cNvSpPr>
              <p:nvPr/>
            </p:nvSpPr>
            <p:spPr bwMode="auto">
              <a:xfrm>
                <a:off x="5098" y="2742"/>
                <a:ext cx="121" cy="52"/>
              </a:xfrm>
              <a:custGeom>
                <a:avLst/>
                <a:gdLst>
                  <a:gd name="T0" fmla="*/ 0 w 158"/>
                  <a:gd name="T1" fmla="*/ 45 h 68"/>
                  <a:gd name="T2" fmla="*/ 22 w 158"/>
                  <a:gd name="T3" fmla="*/ 67 h 68"/>
                  <a:gd name="T4" fmla="*/ 134 w 158"/>
                  <a:gd name="T5" fmla="*/ 67 h 68"/>
                  <a:gd name="T6" fmla="*/ 157 w 158"/>
                  <a:gd name="T7" fmla="*/ 45 h 68"/>
                  <a:gd name="T8" fmla="*/ 157 w 158"/>
                  <a:gd name="T9" fmla="*/ 0 h 68"/>
                  <a:gd name="T10" fmla="*/ 0 w 158"/>
                  <a:gd name="T11" fmla="*/ 0 h 68"/>
                  <a:gd name="T12" fmla="*/ 0 w 158"/>
                  <a:gd name="T13" fmla="*/ 45 h 68"/>
                  <a:gd name="T14" fmla="*/ 0 w 158"/>
                  <a:gd name="T15" fmla="*/ 45 h 6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8" h="68">
                    <a:moveTo>
                      <a:pt x="0" y="45"/>
                    </a:moveTo>
                    <a:lnTo>
                      <a:pt x="22" y="67"/>
                    </a:lnTo>
                    <a:lnTo>
                      <a:pt x="134" y="67"/>
                    </a:lnTo>
                    <a:lnTo>
                      <a:pt x="157" y="45"/>
                    </a:lnTo>
                    <a:lnTo>
                      <a:pt x="157" y="0"/>
                    </a:lnTo>
                    <a:lnTo>
                      <a:pt x="0" y="0"/>
                    </a:lnTo>
                    <a:lnTo>
                      <a:pt x="0" y="45"/>
                    </a:lnTo>
                    <a:lnTo>
                      <a:pt x="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80" name="Freeform 32"/>
              <p:cNvSpPr>
                <a:spLocks noChangeAspect="1"/>
              </p:cNvSpPr>
              <p:nvPr/>
            </p:nvSpPr>
            <p:spPr bwMode="auto">
              <a:xfrm>
                <a:off x="5080" y="2724"/>
                <a:ext cx="139" cy="53"/>
              </a:xfrm>
              <a:custGeom>
                <a:avLst/>
                <a:gdLst>
                  <a:gd name="T0" fmla="*/ 0 w 181"/>
                  <a:gd name="T1" fmla="*/ 68 h 69"/>
                  <a:gd name="T2" fmla="*/ 23 w 181"/>
                  <a:gd name="T3" fmla="*/ 68 h 69"/>
                  <a:gd name="T4" fmla="*/ 23 w 181"/>
                  <a:gd name="T5" fmla="*/ 23 h 69"/>
                  <a:gd name="T6" fmla="*/ 180 w 181"/>
                  <a:gd name="T7" fmla="*/ 23 h 69"/>
                  <a:gd name="T8" fmla="*/ 180 w 181"/>
                  <a:gd name="T9" fmla="*/ 0 h 69"/>
                  <a:gd name="T10" fmla="*/ 0 w 181"/>
                  <a:gd name="T11" fmla="*/ 0 h 69"/>
                  <a:gd name="T12" fmla="*/ 0 w 181"/>
                  <a:gd name="T13" fmla="*/ 68 h 69"/>
                  <a:gd name="T14" fmla="*/ 0 w 181"/>
                  <a:gd name="T15" fmla="*/ 68 h 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1" h="69">
                    <a:moveTo>
                      <a:pt x="0" y="68"/>
                    </a:moveTo>
                    <a:lnTo>
                      <a:pt x="23" y="68"/>
                    </a:lnTo>
                    <a:lnTo>
                      <a:pt x="23" y="23"/>
                    </a:lnTo>
                    <a:lnTo>
                      <a:pt x="180" y="23"/>
                    </a:lnTo>
                    <a:lnTo>
                      <a:pt x="180" y="0"/>
                    </a:lnTo>
                    <a:lnTo>
                      <a:pt x="0" y="0"/>
                    </a:lnTo>
                    <a:lnTo>
                      <a:pt x="0" y="68"/>
                    </a:lnTo>
                    <a:lnTo>
                      <a:pt x="0" y="68"/>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81" name="Freeform 33"/>
              <p:cNvSpPr>
                <a:spLocks noChangeAspect="1"/>
              </p:cNvSpPr>
              <p:nvPr/>
            </p:nvSpPr>
            <p:spPr bwMode="auto">
              <a:xfrm>
                <a:off x="4068" y="2571"/>
                <a:ext cx="1339" cy="206"/>
              </a:xfrm>
              <a:custGeom>
                <a:avLst/>
                <a:gdLst>
                  <a:gd name="T0" fmla="*/ 228 w 1749"/>
                  <a:gd name="T1" fmla="*/ 170 h 270"/>
                  <a:gd name="T2" fmla="*/ 235 w 1749"/>
                  <a:gd name="T3" fmla="*/ 154 h 270"/>
                  <a:gd name="T4" fmla="*/ 239 w 1749"/>
                  <a:gd name="T5" fmla="*/ 137 h 270"/>
                  <a:gd name="T6" fmla="*/ 236 w 1749"/>
                  <a:gd name="T7" fmla="*/ 119 h 270"/>
                  <a:gd name="T8" fmla="*/ 229 w 1749"/>
                  <a:gd name="T9" fmla="*/ 103 h 270"/>
                  <a:gd name="T10" fmla="*/ 219 w 1749"/>
                  <a:gd name="T11" fmla="*/ 89 h 270"/>
                  <a:gd name="T12" fmla="*/ 204 w 1749"/>
                  <a:gd name="T13" fmla="*/ 78 h 270"/>
                  <a:gd name="T14" fmla="*/ 188 w 1749"/>
                  <a:gd name="T15" fmla="*/ 70 h 270"/>
                  <a:gd name="T16" fmla="*/ 180 w 1749"/>
                  <a:gd name="T17" fmla="*/ 67 h 270"/>
                  <a:gd name="T18" fmla="*/ 0 w 1749"/>
                  <a:gd name="T19" fmla="*/ 0 h 270"/>
                  <a:gd name="T20" fmla="*/ 1748 w 1749"/>
                  <a:gd name="T21" fmla="*/ 0 h 270"/>
                  <a:gd name="T22" fmla="*/ 1748 w 1749"/>
                  <a:gd name="T23" fmla="*/ 45 h 270"/>
                  <a:gd name="T24" fmla="*/ 1591 w 1749"/>
                  <a:gd name="T25" fmla="*/ 89 h 270"/>
                  <a:gd name="T26" fmla="*/ 1575 w 1749"/>
                  <a:gd name="T27" fmla="*/ 97 h 270"/>
                  <a:gd name="T28" fmla="*/ 1564 w 1749"/>
                  <a:gd name="T29" fmla="*/ 107 h 270"/>
                  <a:gd name="T30" fmla="*/ 1558 w 1749"/>
                  <a:gd name="T31" fmla="*/ 120 h 270"/>
                  <a:gd name="T32" fmla="*/ 1557 w 1749"/>
                  <a:gd name="T33" fmla="*/ 134 h 270"/>
                  <a:gd name="T34" fmla="*/ 1558 w 1749"/>
                  <a:gd name="T35" fmla="*/ 149 h 270"/>
                  <a:gd name="T36" fmla="*/ 1564 w 1749"/>
                  <a:gd name="T37" fmla="*/ 162 h 270"/>
                  <a:gd name="T38" fmla="*/ 1575 w 1749"/>
                  <a:gd name="T39" fmla="*/ 173 h 270"/>
                  <a:gd name="T40" fmla="*/ 1591 w 1749"/>
                  <a:gd name="T41" fmla="*/ 179 h 270"/>
                  <a:gd name="T42" fmla="*/ 1703 w 1749"/>
                  <a:gd name="T43" fmla="*/ 201 h 270"/>
                  <a:gd name="T44" fmla="*/ 1569 w 1749"/>
                  <a:gd name="T45" fmla="*/ 246 h 270"/>
                  <a:gd name="T46" fmla="*/ 1502 w 1749"/>
                  <a:gd name="T47" fmla="*/ 201 h 270"/>
                  <a:gd name="T48" fmla="*/ 1322 w 1749"/>
                  <a:gd name="T49" fmla="*/ 269 h 270"/>
                  <a:gd name="T50" fmla="*/ 1232 w 1749"/>
                  <a:gd name="T51" fmla="*/ 269 h 270"/>
                  <a:gd name="T52" fmla="*/ 1200 w 1749"/>
                  <a:gd name="T53" fmla="*/ 243 h 270"/>
                  <a:gd name="T54" fmla="*/ 1167 w 1749"/>
                  <a:gd name="T55" fmla="*/ 219 h 270"/>
                  <a:gd name="T56" fmla="*/ 1132 w 1749"/>
                  <a:gd name="T57" fmla="*/ 198 h 270"/>
                  <a:gd name="T58" fmla="*/ 1096 w 1749"/>
                  <a:gd name="T59" fmla="*/ 179 h 270"/>
                  <a:gd name="T60" fmla="*/ 1058 w 1749"/>
                  <a:gd name="T61" fmla="*/ 164 h 270"/>
                  <a:gd name="T62" fmla="*/ 1020 w 1749"/>
                  <a:gd name="T63" fmla="*/ 151 h 270"/>
                  <a:gd name="T64" fmla="*/ 980 w 1749"/>
                  <a:gd name="T65" fmla="*/ 142 h 270"/>
                  <a:gd name="T66" fmla="*/ 941 w 1749"/>
                  <a:gd name="T67" fmla="*/ 135 h 270"/>
                  <a:gd name="T68" fmla="*/ 471 w 1749"/>
                  <a:gd name="T69" fmla="*/ 89 h 270"/>
                  <a:gd name="T70" fmla="*/ 461 w 1749"/>
                  <a:gd name="T71" fmla="*/ 89 h 270"/>
                  <a:gd name="T72" fmla="*/ 442 w 1749"/>
                  <a:gd name="T73" fmla="*/ 89 h 270"/>
                  <a:gd name="T74" fmla="*/ 424 w 1749"/>
                  <a:gd name="T75" fmla="*/ 91 h 270"/>
                  <a:gd name="T76" fmla="*/ 406 w 1749"/>
                  <a:gd name="T77" fmla="*/ 95 h 270"/>
                  <a:gd name="T78" fmla="*/ 388 w 1749"/>
                  <a:gd name="T79" fmla="*/ 101 h 270"/>
                  <a:gd name="T80" fmla="*/ 372 w 1749"/>
                  <a:gd name="T81" fmla="*/ 109 h 270"/>
                  <a:gd name="T82" fmla="*/ 357 w 1749"/>
                  <a:gd name="T83" fmla="*/ 118 h 270"/>
                  <a:gd name="T84" fmla="*/ 342 w 1749"/>
                  <a:gd name="T85" fmla="*/ 129 h 270"/>
                  <a:gd name="T86" fmla="*/ 336 w 1749"/>
                  <a:gd name="T87" fmla="*/ 134 h 270"/>
                  <a:gd name="T88" fmla="*/ 225 w 1749"/>
                  <a:gd name="T89" fmla="*/ 246 h 270"/>
                  <a:gd name="T90" fmla="*/ 180 w 1749"/>
                  <a:gd name="T91" fmla="*/ 269 h 270"/>
                  <a:gd name="T92" fmla="*/ 68 w 1749"/>
                  <a:gd name="T93" fmla="*/ 246 h 270"/>
                  <a:gd name="T94" fmla="*/ 68 w 1749"/>
                  <a:gd name="T95" fmla="*/ 224 h 270"/>
                  <a:gd name="T96" fmla="*/ 135 w 1749"/>
                  <a:gd name="T97" fmla="*/ 223 h 270"/>
                  <a:gd name="T98" fmla="*/ 144 w 1749"/>
                  <a:gd name="T99" fmla="*/ 224 h 270"/>
                  <a:gd name="T100" fmla="*/ 153 w 1749"/>
                  <a:gd name="T101" fmla="*/ 224 h 270"/>
                  <a:gd name="T102" fmla="*/ 161 w 1749"/>
                  <a:gd name="T103" fmla="*/ 223 h 270"/>
                  <a:gd name="T104" fmla="*/ 171 w 1749"/>
                  <a:gd name="T105" fmla="*/ 220 h 270"/>
                  <a:gd name="T106" fmla="*/ 178 w 1749"/>
                  <a:gd name="T107" fmla="*/ 217 h 270"/>
                  <a:gd name="T108" fmla="*/ 186 w 1749"/>
                  <a:gd name="T109" fmla="*/ 213 h 270"/>
                  <a:gd name="T110" fmla="*/ 194 w 1749"/>
                  <a:gd name="T111" fmla="*/ 208 h 270"/>
                  <a:gd name="T112" fmla="*/ 201 w 1749"/>
                  <a:gd name="T113" fmla="*/ 201 h 270"/>
                  <a:gd name="T114" fmla="*/ 225 w 1749"/>
                  <a:gd name="T115" fmla="*/ 179 h 270"/>
                  <a:gd name="T116" fmla="*/ 223 w 1749"/>
                  <a:gd name="T117" fmla="*/ 178 h 2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749" h="270">
                    <a:moveTo>
                      <a:pt x="223" y="178"/>
                    </a:moveTo>
                    <a:lnTo>
                      <a:pt x="228" y="170"/>
                    </a:lnTo>
                    <a:lnTo>
                      <a:pt x="233" y="163"/>
                    </a:lnTo>
                    <a:lnTo>
                      <a:pt x="235" y="154"/>
                    </a:lnTo>
                    <a:lnTo>
                      <a:pt x="239" y="145"/>
                    </a:lnTo>
                    <a:lnTo>
                      <a:pt x="239" y="137"/>
                    </a:lnTo>
                    <a:lnTo>
                      <a:pt x="238" y="128"/>
                    </a:lnTo>
                    <a:lnTo>
                      <a:pt x="236" y="119"/>
                    </a:lnTo>
                    <a:lnTo>
                      <a:pt x="234" y="110"/>
                    </a:lnTo>
                    <a:lnTo>
                      <a:pt x="229" y="103"/>
                    </a:lnTo>
                    <a:lnTo>
                      <a:pt x="225" y="95"/>
                    </a:lnTo>
                    <a:lnTo>
                      <a:pt x="219" y="89"/>
                    </a:lnTo>
                    <a:lnTo>
                      <a:pt x="213" y="82"/>
                    </a:lnTo>
                    <a:lnTo>
                      <a:pt x="204" y="78"/>
                    </a:lnTo>
                    <a:lnTo>
                      <a:pt x="197" y="73"/>
                    </a:lnTo>
                    <a:lnTo>
                      <a:pt x="188" y="70"/>
                    </a:lnTo>
                    <a:lnTo>
                      <a:pt x="179" y="68"/>
                    </a:lnTo>
                    <a:lnTo>
                      <a:pt x="180" y="67"/>
                    </a:lnTo>
                    <a:lnTo>
                      <a:pt x="0" y="45"/>
                    </a:lnTo>
                    <a:lnTo>
                      <a:pt x="0" y="0"/>
                    </a:lnTo>
                    <a:lnTo>
                      <a:pt x="0" y="0"/>
                    </a:lnTo>
                    <a:lnTo>
                      <a:pt x="1748" y="0"/>
                    </a:lnTo>
                    <a:lnTo>
                      <a:pt x="1748" y="0"/>
                    </a:lnTo>
                    <a:lnTo>
                      <a:pt x="1748" y="45"/>
                    </a:lnTo>
                    <a:lnTo>
                      <a:pt x="1591" y="89"/>
                    </a:lnTo>
                    <a:lnTo>
                      <a:pt x="1591" y="89"/>
                    </a:lnTo>
                    <a:lnTo>
                      <a:pt x="1582" y="93"/>
                    </a:lnTo>
                    <a:lnTo>
                      <a:pt x="1575" y="97"/>
                    </a:lnTo>
                    <a:lnTo>
                      <a:pt x="1569" y="102"/>
                    </a:lnTo>
                    <a:lnTo>
                      <a:pt x="1564" y="107"/>
                    </a:lnTo>
                    <a:lnTo>
                      <a:pt x="1560" y="114"/>
                    </a:lnTo>
                    <a:lnTo>
                      <a:pt x="1558" y="120"/>
                    </a:lnTo>
                    <a:lnTo>
                      <a:pt x="1557" y="128"/>
                    </a:lnTo>
                    <a:lnTo>
                      <a:pt x="1557" y="134"/>
                    </a:lnTo>
                    <a:lnTo>
                      <a:pt x="1557" y="142"/>
                    </a:lnTo>
                    <a:lnTo>
                      <a:pt x="1558" y="149"/>
                    </a:lnTo>
                    <a:lnTo>
                      <a:pt x="1560" y="156"/>
                    </a:lnTo>
                    <a:lnTo>
                      <a:pt x="1564" y="162"/>
                    </a:lnTo>
                    <a:lnTo>
                      <a:pt x="1569" y="168"/>
                    </a:lnTo>
                    <a:lnTo>
                      <a:pt x="1575" y="173"/>
                    </a:lnTo>
                    <a:lnTo>
                      <a:pt x="1582" y="177"/>
                    </a:lnTo>
                    <a:lnTo>
                      <a:pt x="1591" y="179"/>
                    </a:lnTo>
                    <a:lnTo>
                      <a:pt x="1591" y="179"/>
                    </a:lnTo>
                    <a:lnTo>
                      <a:pt x="1703" y="201"/>
                    </a:lnTo>
                    <a:lnTo>
                      <a:pt x="1703" y="224"/>
                    </a:lnTo>
                    <a:lnTo>
                      <a:pt x="1569" y="246"/>
                    </a:lnTo>
                    <a:lnTo>
                      <a:pt x="1502" y="246"/>
                    </a:lnTo>
                    <a:lnTo>
                      <a:pt x="1502" y="201"/>
                    </a:lnTo>
                    <a:lnTo>
                      <a:pt x="1322" y="201"/>
                    </a:lnTo>
                    <a:lnTo>
                      <a:pt x="1322" y="269"/>
                    </a:lnTo>
                    <a:lnTo>
                      <a:pt x="1233" y="269"/>
                    </a:lnTo>
                    <a:lnTo>
                      <a:pt x="1232" y="269"/>
                    </a:lnTo>
                    <a:lnTo>
                      <a:pt x="1216" y="257"/>
                    </a:lnTo>
                    <a:lnTo>
                      <a:pt x="1200" y="243"/>
                    </a:lnTo>
                    <a:lnTo>
                      <a:pt x="1184" y="232"/>
                    </a:lnTo>
                    <a:lnTo>
                      <a:pt x="1167" y="219"/>
                    </a:lnTo>
                    <a:lnTo>
                      <a:pt x="1149" y="209"/>
                    </a:lnTo>
                    <a:lnTo>
                      <a:pt x="1132" y="198"/>
                    </a:lnTo>
                    <a:lnTo>
                      <a:pt x="1114" y="189"/>
                    </a:lnTo>
                    <a:lnTo>
                      <a:pt x="1096" y="179"/>
                    </a:lnTo>
                    <a:lnTo>
                      <a:pt x="1077" y="172"/>
                    </a:lnTo>
                    <a:lnTo>
                      <a:pt x="1058" y="164"/>
                    </a:lnTo>
                    <a:lnTo>
                      <a:pt x="1038" y="158"/>
                    </a:lnTo>
                    <a:lnTo>
                      <a:pt x="1020" y="151"/>
                    </a:lnTo>
                    <a:lnTo>
                      <a:pt x="1000" y="147"/>
                    </a:lnTo>
                    <a:lnTo>
                      <a:pt x="980" y="142"/>
                    </a:lnTo>
                    <a:lnTo>
                      <a:pt x="960" y="139"/>
                    </a:lnTo>
                    <a:lnTo>
                      <a:pt x="941" y="135"/>
                    </a:lnTo>
                    <a:lnTo>
                      <a:pt x="942" y="134"/>
                    </a:lnTo>
                    <a:lnTo>
                      <a:pt x="471" y="89"/>
                    </a:lnTo>
                    <a:lnTo>
                      <a:pt x="471" y="89"/>
                    </a:lnTo>
                    <a:lnTo>
                      <a:pt x="461" y="89"/>
                    </a:lnTo>
                    <a:lnTo>
                      <a:pt x="452" y="89"/>
                    </a:lnTo>
                    <a:lnTo>
                      <a:pt x="442" y="89"/>
                    </a:lnTo>
                    <a:lnTo>
                      <a:pt x="433" y="89"/>
                    </a:lnTo>
                    <a:lnTo>
                      <a:pt x="424" y="91"/>
                    </a:lnTo>
                    <a:lnTo>
                      <a:pt x="415" y="92"/>
                    </a:lnTo>
                    <a:lnTo>
                      <a:pt x="406" y="95"/>
                    </a:lnTo>
                    <a:lnTo>
                      <a:pt x="398" y="97"/>
                    </a:lnTo>
                    <a:lnTo>
                      <a:pt x="388" y="101"/>
                    </a:lnTo>
                    <a:lnTo>
                      <a:pt x="380" y="104"/>
                    </a:lnTo>
                    <a:lnTo>
                      <a:pt x="372" y="109"/>
                    </a:lnTo>
                    <a:lnTo>
                      <a:pt x="364" y="113"/>
                    </a:lnTo>
                    <a:lnTo>
                      <a:pt x="357" y="118"/>
                    </a:lnTo>
                    <a:lnTo>
                      <a:pt x="349" y="123"/>
                    </a:lnTo>
                    <a:lnTo>
                      <a:pt x="342" y="129"/>
                    </a:lnTo>
                    <a:lnTo>
                      <a:pt x="336" y="134"/>
                    </a:lnTo>
                    <a:lnTo>
                      <a:pt x="336" y="134"/>
                    </a:lnTo>
                    <a:lnTo>
                      <a:pt x="225" y="246"/>
                    </a:lnTo>
                    <a:lnTo>
                      <a:pt x="225" y="246"/>
                    </a:lnTo>
                    <a:lnTo>
                      <a:pt x="225" y="269"/>
                    </a:lnTo>
                    <a:lnTo>
                      <a:pt x="180" y="269"/>
                    </a:lnTo>
                    <a:lnTo>
                      <a:pt x="180" y="246"/>
                    </a:lnTo>
                    <a:lnTo>
                      <a:pt x="68" y="246"/>
                    </a:lnTo>
                    <a:lnTo>
                      <a:pt x="68" y="246"/>
                    </a:lnTo>
                    <a:lnTo>
                      <a:pt x="68" y="224"/>
                    </a:lnTo>
                    <a:lnTo>
                      <a:pt x="135" y="224"/>
                    </a:lnTo>
                    <a:lnTo>
                      <a:pt x="135" y="223"/>
                    </a:lnTo>
                    <a:lnTo>
                      <a:pt x="139" y="224"/>
                    </a:lnTo>
                    <a:lnTo>
                      <a:pt x="144" y="224"/>
                    </a:lnTo>
                    <a:lnTo>
                      <a:pt x="148" y="224"/>
                    </a:lnTo>
                    <a:lnTo>
                      <a:pt x="153" y="224"/>
                    </a:lnTo>
                    <a:lnTo>
                      <a:pt x="157" y="224"/>
                    </a:lnTo>
                    <a:lnTo>
                      <a:pt x="161" y="223"/>
                    </a:lnTo>
                    <a:lnTo>
                      <a:pt x="165" y="222"/>
                    </a:lnTo>
                    <a:lnTo>
                      <a:pt x="171" y="220"/>
                    </a:lnTo>
                    <a:lnTo>
                      <a:pt x="174" y="219"/>
                    </a:lnTo>
                    <a:lnTo>
                      <a:pt x="178" y="217"/>
                    </a:lnTo>
                    <a:lnTo>
                      <a:pt x="182" y="215"/>
                    </a:lnTo>
                    <a:lnTo>
                      <a:pt x="186" y="213"/>
                    </a:lnTo>
                    <a:lnTo>
                      <a:pt x="190" y="211"/>
                    </a:lnTo>
                    <a:lnTo>
                      <a:pt x="194" y="208"/>
                    </a:lnTo>
                    <a:lnTo>
                      <a:pt x="197" y="205"/>
                    </a:lnTo>
                    <a:lnTo>
                      <a:pt x="201" y="201"/>
                    </a:lnTo>
                    <a:lnTo>
                      <a:pt x="202" y="201"/>
                    </a:lnTo>
                    <a:lnTo>
                      <a:pt x="225" y="179"/>
                    </a:lnTo>
                    <a:lnTo>
                      <a:pt x="223" y="178"/>
                    </a:lnTo>
                    <a:lnTo>
                      <a:pt x="223" y="178"/>
                    </a:lnTo>
                  </a:path>
                </a:pathLst>
              </a:custGeom>
              <a:solidFill>
                <a:srgbClr val="E1E1E1"/>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82" name="Freeform 34"/>
              <p:cNvSpPr>
                <a:spLocks noChangeAspect="1"/>
              </p:cNvSpPr>
              <p:nvPr/>
            </p:nvSpPr>
            <p:spPr bwMode="auto">
              <a:xfrm>
                <a:off x="5418" y="2377"/>
                <a:ext cx="342" cy="97"/>
              </a:xfrm>
              <a:custGeom>
                <a:avLst/>
                <a:gdLst>
                  <a:gd name="T0" fmla="*/ 0 w 446"/>
                  <a:gd name="T1" fmla="*/ 112 h 113"/>
                  <a:gd name="T2" fmla="*/ 223 w 446"/>
                  <a:gd name="T3" fmla="*/ 0 h 113"/>
                  <a:gd name="T4" fmla="*/ 445 w 446"/>
                  <a:gd name="T5" fmla="*/ 0 h 113"/>
                  <a:gd name="T6" fmla="*/ 445 w 446"/>
                  <a:gd name="T7" fmla="*/ 56 h 113"/>
                  <a:gd name="T8" fmla="*/ 445 w 446"/>
                  <a:gd name="T9" fmla="*/ 112 h 113"/>
                  <a:gd name="T10" fmla="*/ 0 w 446"/>
                  <a:gd name="T11" fmla="*/ 112 h 113"/>
                  <a:gd name="T12" fmla="*/ 0 w 446"/>
                  <a:gd name="T13" fmla="*/ 112 h 113"/>
                </a:gdLst>
                <a:ahLst/>
                <a:cxnLst>
                  <a:cxn ang="0">
                    <a:pos x="T0" y="T1"/>
                  </a:cxn>
                  <a:cxn ang="0">
                    <a:pos x="T2" y="T3"/>
                  </a:cxn>
                  <a:cxn ang="0">
                    <a:pos x="T4" y="T5"/>
                  </a:cxn>
                  <a:cxn ang="0">
                    <a:pos x="T6" y="T7"/>
                  </a:cxn>
                  <a:cxn ang="0">
                    <a:pos x="T8" y="T9"/>
                  </a:cxn>
                  <a:cxn ang="0">
                    <a:pos x="T10" y="T11"/>
                  </a:cxn>
                  <a:cxn ang="0">
                    <a:pos x="T12" y="T13"/>
                  </a:cxn>
                </a:cxnLst>
                <a:rect l="0" t="0" r="r" b="b"/>
                <a:pathLst>
                  <a:path w="446" h="113">
                    <a:moveTo>
                      <a:pt x="0" y="112"/>
                    </a:moveTo>
                    <a:lnTo>
                      <a:pt x="223" y="0"/>
                    </a:lnTo>
                    <a:lnTo>
                      <a:pt x="445" y="0"/>
                    </a:lnTo>
                    <a:lnTo>
                      <a:pt x="445" y="56"/>
                    </a:lnTo>
                    <a:lnTo>
                      <a:pt x="445" y="112"/>
                    </a:lnTo>
                    <a:lnTo>
                      <a:pt x="0"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83" name="Freeform 35"/>
              <p:cNvSpPr>
                <a:spLocks noChangeAspect="1"/>
              </p:cNvSpPr>
              <p:nvPr/>
            </p:nvSpPr>
            <p:spPr bwMode="auto">
              <a:xfrm>
                <a:off x="5418" y="2572"/>
                <a:ext cx="342" cy="96"/>
              </a:xfrm>
              <a:custGeom>
                <a:avLst/>
                <a:gdLst>
                  <a:gd name="T0" fmla="*/ 0 w 446"/>
                  <a:gd name="T1" fmla="*/ 0 h 112"/>
                  <a:gd name="T2" fmla="*/ 223 w 446"/>
                  <a:gd name="T3" fmla="*/ 111 h 112"/>
                  <a:gd name="T4" fmla="*/ 445 w 446"/>
                  <a:gd name="T5" fmla="*/ 111 h 112"/>
                  <a:gd name="T6" fmla="*/ 445 w 446"/>
                  <a:gd name="T7" fmla="*/ 56 h 112"/>
                  <a:gd name="T8" fmla="*/ 445 w 446"/>
                  <a:gd name="T9" fmla="*/ 0 h 112"/>
                  <a:gd name="T10" fmla="*/ 0 w 446"/>
                  <a:gd name="T11" fmla="*/ 0 h 112"/>
                  <a:gd name="T12" fmla="*/ 0 w 446"/>
                  <a:gd name="T13" fmla="*/ 0 h 112"/>
                </a:gdLst>
                <a:ahLst/>
                <a:cxnLst>
                  <a:cxn ang="0">
                    <a:pos x="T0" y="T1"/>
                  </a:cxn>
                  <a:cxn ang="0">
                    <a:pos x="T2" y="T3"/>
                  </a:cxn>
                  <a:cxn ang="0">
                    <a:pos x="T4" y="T5"/>
                  </a:cxn>
                  <a:cxn ang="0">
                    <a:pos x="T6" y="T7"/>
                  </a:cxn>
                  <a:cxn ang="0">
                    <a:pos x="T8" y="T9"/>
                  </a:cxn>
                  <a:cxn ang="0">
                    <a:pos x="T10" y="T11"/>
                  </a:cxn>
                  <a:cxn ang="0">
                    <a:pos x="T12" y="T13"/>
                  </a:cxn>
                </a:cxnLst>
                <a:rect l="0" t="0" r="r" b="b"/>
                <a:pathLst>
                  <a:path w="446" h="112">
                    <a:moveTo>
                      <a:pt x="0" y="0"/>
                    </a:moveTo>
                    <a:lnTo>
                      <a:pt x="223" y="111"/>
                    </a:lnTo>
                    <a:lnTo>
                      <a:pt x="445" y="111"/>
                    </a:lnTo>
                    <a:lnTo>
                      <a:pt x="445" y="56"/>
                    </a:lnTo>
                    <a:lnTo>
                      <a:pt x="445" y="0"/>
                    </a:lnTo>
                    <a:lnTo>
                      <a:pt x="0"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84" name="AutoShape 36"/>
              <p:cNvSpPr>
                <a:spLocks noChangeAspect="1" noChangeArrowheads="1"/>
              </p:cNvSpPr>
              <p:nvPr/>
            </p:nvSpPr>
            <p:spPr bwMode="auto">
              <a:xfrm rot="5400000">
                <a:off x="3692" y="2456"/>
                <a:ext cx="49" cy="130"/>
              </a:xfrm>
              <a:custGeom>
                <a:avLst/>
                <a:gdLst>
                  <a:gd name="G0" fmla="+- 8441 0 0"/>
                  <a:gd name="G1" fmla="+- 21600 0 8441"/>
                  <a:gd name="G2" fmla="*/ 8441 1 2"/>
                  <a:gd name="G3" fmla="+- 21600 0 G2"/>
                  <a:gd name="G4" fmla="+/ 8441 21600 2"/>
                  <a:gd name="G5" fmla="+/ G1 0 2"/>
                  <a:gd name="G6" fmla="*/ 21600 21600 8441"/>
                  <a:gd name="G7" fmla="*/ G6 1 2"/>
                  <a:gd name="G8" fmla="+- 21600 0 G7"/>
                  <a:gd name="G9" fmla="*/ 21600 1 2"/>
                  <a:gd name="G10" fmla="+- 8441 0 G9"/>
                  <a:gd name="G11" fmla="?: G10 G8 0"/>
                  <a:gd name="G12" fmla="?: G10 G7 21600"/>
                  <a:gd name="T0" fmla="*/ 17379 w 21600"/>
                  <a:gd name="T1" fmla="*/ 10800 h 21600"/>
                  <a:gd name="T2" fmla="*/ 10800 w 21600"/>
                  <a:gd name="T3" fmla="*/ 21600 h 21600"/>
                  <a:gd name="T4" fmla="*/ 4221 w 21600"/>
                  <a:gd name="T5" fmla="*/ 10800 h 21600"/>
                  <a:gd name="T6" fmla="*/ 10800 w 21600"/>
                  <a:gd name="T7" fmla="*/ 0 h 21600"/>
                  <a:gd name="T8" fmla="*/ 6021 w 21600"/>
                  <a:gd name="T9" fmla="*/ 6021 h 21600"/>
                  <a:gd name="T10" fmla="*/ 15579 w 21600"/>
                  <a:gd name="T11" fmla="*/ 15579 h 21600"/>
                </a:gdLst>
                <a:ahLst/>
                <a:cxnLst>
                  <a:cxn ang="0">
                    <a:pos x="T0" y="T1"/>
                  </a:cxn>
                  <a:cxn ang="0">
                    <a:pos x="T2" y="T3"/>
                  </a:cxn>
                  <a:cxn ang="0">
                    <a:pos x="T4" y="T5"/>
                  </a:cxn>
                  <a:cxn ang="0">
                    <a:pos x="T6" y="T7"/>
                  </a:cxn>
                </a:cxnLst>
                <a:rect l="T8" t="T9" r="T10" b="T11"/>
                <a:pathLst>
                  <a:path w="21600" h="21600">
                    <a:moveTo>
                      <a:pt x="0" y="0"/>
                    </a:moveTo>
                    <a:lnTo>
                      <a:pt x="8441" y="21600"/>
                    </a:lnTo>
                    <a:lnTo>
                      <a:pt x="13159" y="21600"/>
                    </a:lnTo>
                    <a:lnTo>
                      <a:pt x="21600" y="0"/>
                    </a:lnTo>
                    <a:close/>
                  </a:path>
                </a:pathLst>
              </a:custGeom>
              <a:solidFill>
                <a:srgbClr val="969696"/>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21285" name="Freeform 37"/>
              <p:cNvSpPr>
                <a:spLocks noChangeAspect="1"/>
              </p:cNvSpPr>
              <p:nvPr/>
            </p:nvSpPr>
            <p:spPr bwMode="auto">
              <a:xfrm>
                <a:off x="5418" y="2471"/>
                <a:ext cx="341" cy="17"/>
              </a:xfrm>
              <a:custGeom>
                <a:avLst/>
                <a:gdLst>
                  <a:gd name="T0" fmla="*/ 0 w 672"/>
                  <a:gd name="T1" fmla="*/ 0 h 96"/>
                  <a:gd name="T2" fmla="*/ 672 w 672"/>
                  <a:gd name="T3" fmla="*/ 0 h 96"/>
                  <a:gd name="T4" fmla="*/ 672 w 672"/>
                  <a:gd name="T5" fmla="*/ 96 h 96"/>
                  <a:gd name="T6" fmla="*/ 192 w 672"/>
                  <a:gd name="T7" fmla="*/ 96 h 96"/>
                  <a:gd name="T8" fmla="*/ 0 w 672"/>
                  <a:gd name="T9" fmla="*/ 0 h 96"/>
                </a:gdLst>
                <a:ahLst/>
                <a:cxnLst>
                  <a:cxn ang="0">
                    <a:pos x="T0" y="T1"/>
                  </a:cxn>
                  <a:cxn ang="0">
                    <a:pos x="T2" y="T3"/>
                  </a:cxn>
                  <a:cxn ang="0">
                    <a:pos x="T4" y="T5"/>
                  </a:cxn>
                  <a:cxn ang="0">
                    <a:pos x="T6" y="T7"/>
                  </a:cxn>
                  <a:cxn ang="0">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21286" name="Freeform 38"/>
              <p:cNvSpPr>
                <a:spLocks noChangeAspect="1"/>
              </p:cNvSpPr>
              <p:nvPr/>
            </p:nvSpPr>
            <p:spPr bwMode="auto">
              <a:xfrm flipV="1">
                <a:off x="5418" y="2555"/>
                <a:ext cx="341" cy="17"/>
              </a:xfrm>
              <a:custGeom>
                <a:avLst/>
                <a:gdLst>
                  <a:gd name="T0" fmla="*/ 0 w 672"/>
                  <a:gd name="T1" fmla="*/ 0 h 96"/>
                  <a:gd name="T2" fmla="*/ 672 w 672"/>
                  <a:gd name="T3" fmla="*/ 0 h 96"/>
                  <a:gd name="T4" fmla="*/ 672 w 672"/>
                  <a:gd name="T5" fmla="*/ 96 h 96"/>
                  <a:gd name="T6" fmla="*/ 192 w 672"/>
                  <a:gd name="T7" fmla="*/ 96 h 96"/>
                  <a:gd name="T8" fmla="*/ 0 w 672"/>
                  <a:gd name="T9" fmla="*/ 0 h 96"/>
                </a:gdLst>
                <a:ahLst/>
                <a:cxnLst>
                  <a:cxn ang="0">
                    <a:pos x="T0" y="T1"/>
                  </a:cxn>
                  <a:cxn ang="0">
                    <a:pos x="T2" y="T3"/>
                  </a:cxn>
                  <a:cxn ang="0">
                    <a:pos x="T4" y="T5"/>
                  </a:cxn>
                  <a:cxn ang="0">
                    <a:pos x="T6" y="T7"/>
                  </a:cxn>
                  <a:cxn ang="0">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21287" name="Rectangle 39"/>
              <p:cNvSpPr>
                <a:spLocks noChangeAspect="1" noChangeArrowheads="1"/>
              </p:cNvSpPr>
              <p:nvPr/>
            </p:nvSpPr>
            <p:spPr bwMode="auto">
              <a:xfrm>
                <a:off x="5588" y="2488"/>
                <a:ext cx="170" cy="67"/>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821288" name="Group 40"/>
            <p:cNvGrpSpPr>
              <a:grpSpLocks noChangeAspect="1"/>
            </p:cNvGrpSpPr>
            <p:nvPr/>
          </p:nvGrpSpPr>
          <p:grpSpPr bwMode="auto">
            <a:xfrm>
              <a:off x="1131" y="3455"/>
              <a:ext cx="3717" cy="325"/>
              <a:chOff x="432" y="2304"/>
              <a:chExt cx="4944" cy="576"/>
            </a:xfrm>
          </p:grpSpPr>
          <p:sp>
            <p:nvSpPr>
              <p:cNvPr id="821289" name="Freeform 41"/>
              <p:cNvSpPr>
                <a:spLocks noChangeAspect="1"/>
              </p:cNvSpPr>
              <p:nvPr/>
            </p:nvSpPr>
            <p:spPr bwMode="auto">
              <a:xfrm>
                <a:off x="432" y="2304"/>
                <a:ext cx="4944" cy="192"/>
              </a:xfrm>
              <a:custGeom>
                <a:avLst/>
                <a:gdLst>
                  <a:gd name="T0" fmla="*/ 0 w 4944"/>
                  <a:gd name="T1" fmla="*/ 0 h 192"/>
                  <a:gd name="T2" fmla="*/ 1440 w 4944"/>
                  <a:gd name="T3" fmla="*/ 0 h 192"/>
                  <a:gd name="T4" fmla="*/ 1920 w 4944"/>
                  <a:gd name="T5" fmla="*/ 96 h 192"/>
                  <a:gd name="T6" fmla="*/ 4944 w 4944"/>
                  <a:gd name="T7" fmla="*/ 96 h 192"/>
                  <a:gd name="T8" fmla="*/ 4944 w 4944"/>
                  <a:gd name="T9" fmla="*/ 192 h 192"/>
                  <a:gd name="T10" fmla="*/ 1296 w 4944"/>
                  <a:gd name="T11" fmla="*/ 192 h 192"/>
                  <a:gd name="T12" fmla="*/ 960 w 4944"/>
                  <a:gd name="T13" fmla="*/ 144 h 192"/>
                  <a:gd name="T14" fmla="*/ 0 w 4944"/>
                  <a:gd name="T15" fmla="*/ 144 h 192"/>
                  <a:gd name="T16" fmla="*/ 0 w 4944"/>
                  <a:gd name="T17" fmla="*/ 0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44" h="192">
                    <a:moveTo>
                      <a:pt x="0" y="0"/>
                    </a:moveTo>
                    <a:lnTo>
                      <a:pt x="1440" y="0"/>
                    </a:lnTo>
                    <a:lnTo>
                      <a:pt x="1920" y="96"/>
                    </a:lnTo>
                    <a:lnTo>
                      <a:pt x="4944" y="96"/>
                    </a:lnTo>
                    <a:lnTo>
                      <a:pt x="4944" y="192"/>
                    </a:lnTo>
                    <a:lnTo>
                      <a:pt x="1296" y="192"/>
                    </a:lnTo>
                    <a:lnTo>
                      <a:pt x="960" y="144"/>
                    </a:lnTo>
                    <a:lnTo>
                      <a:pt x="0" y="144"/>
                    </a:lnTo>
                    <a:lnTo>
                      <a:pt x="0" y="0"/>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90" name="Freeform 42"/>
              <p:cNvSpPr>
                <a:spLocks noChangeAspect="1"/>
              </p:cNvSpPr>
              <p:nvPr/>
            </p:nvSpPr>
            <p:spPr bwMode="auto">
              <a:xfrm flipV="1">
                <a:off x="432" y="2688"/>
                <a:ext cx="4944" cy="192"/>
              </a:xfrm>
              <a:custGeom>
                <a:avLst/>
                <a:gdLst>
                  <a:gd name="T0" fmla="*/ 0 w 4944"/>
                  <a:gd name="T1" fmla="*/ 0 h 192"/>
                  <a:gd name="T2" fmla="*/ 1440 w 4944"/>
                  <a:gd name="T3" fmla="*/ 0 h 192"/>
                  <a:gd name="T4" fmla="*/ 1920 w 4944"/>
                  <a:gd name="T5" fmla="*/ 96 h 192"/>
                  <a:gd name="T6" fmla="*/ 4944 w 4944"/>
                  <a:gd name="T7" fmla="*/ 96 h 192"/>
                  <a:gd name="T8" fmla="*/ 4944 w 4944"/>
                  <a:gd name="T9" fmla="*/ 192 h 192"/>
                  <a:gd name="T10" fmla="*/ 1296 w 4944"/>
                  <a:gd name="T11" fmla="*/ 192 h 192"/>
                  <a:gd name="T12" fmla="*/ 960 w 4944"/>
                  <a:gd name="T13" fmla="*/ 144 h 192"/>
                  <a:gd name="T14" fmla="*/ 0 w 4944"/>
                  <a:gd name="T15" fmla="*/ 144 h 192"/>
                  <a:gd name="T16" fmla="*/ 0 w 4944"/>
                  <a:gd name="T17" fmla="*/ 0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44" h="192">
                    <a:moveTo>
                      <a:pt x="0" y="0"/>
                    </a:moveTo>
                    <a:lnTo>
                      <a:pt x="1440" y="0"/>
                    </a:lnTo>
                    <a:lnTo>
                      <a:pt x="1920" y="96"/>
                    </a:lnTo>
                    <a:lnTo>
                      <a:pt x="4944" y="96"/>
                    </a:lnTo>
                    <a:lnTo>
                      <a:pt x="4944" y="192"/>
                    </a:lnTo>
                    <a:lnTo>
                      <a:pt x="1296" y="192"/>
                    </a:lnTo>
                    <a:lnTo>
                      <a:pt x="960" y="144"/>
                    </a:lnTo>
                    <a:lnTo>
                      <a:pt x="0" y="144"/>
                    </a:lnTo>
                    <a:lnTo>
                      <a:pt x="0" y="0"/>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nvGrpSpPr>
            <p:cNvPr id="821291" name="Group 43"/>
            <p:cNvGrpSpPr>
              <a:grpSpLocks/>
            </p:cNvGrpSpPr>
            <p:nvPr/>
          </p:nvGrpSpPr>
          <p:grpSpPr bwMode="auto">
            <a:xfrm>
              <a:off x="1152" y="1440"/>
              <a:ext cx="3696" cy="1131"/>
              <a:chOff x="1152" y="1440"/>
              <a:chExt cx="3696" cy="1131"/>
            </a:xfrm>
          </p:grpSpPr>
          <p:sp>
            <p:nvSpPr>
              <p:cNvPr id="821292" name="Line 44"/>
              <p:cNvSpPr>
                <a:spLocks noChangeShapeType="1"/>
              </p:cNvSpPr>
              <p:nvPr/>
            </p:nvSpPr>
            <p:spPr bwMode="auto">
              <a:xfrm flipV="1">
                <a:off x="1152" y="1536"/>
                <a:ext cx="720" cy="0"/>
              </a:xfrm>
              <a:prstGeom prst="line">
                <a:avLst/>
              </a:prstGeom>
              <a:noFill/>
              <a:ln w="25400">
                <a:solidFill>
                  <a:srgbClr val="FF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93" name="Line 45"/>
              <p:cNvSpPr>
                <a:spLocks noChangeShapeType="1"/>
              </p:cNvSpPr>
              <p:nvPr/>
            </p:nvSpPr>
            <p:spPr bwMode="auto">
              <a:xfrm flipV="1">
                <a:off x="1872" y="1440"/>
                <a:ext cx="192" cy="96"/>
              </a:xfrm>
              <a:prstGeom prst="line">
                <a:avLst/>
              </a:prstGeom>
              <a:noFill/>
              <a:ln w="25400">
                <a:solidFill>
                  <a:srgbClr val="FF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94" name="Line 46"/>
              <p:cNvSpPr>
                <a:spLocks noChangeShapeType="1"/>
              </p:cNvSpPr>
              <p:nvPr/>
            </p:nvSpPr>
            <p:spPr bwMode="auto">
              <a:xfrm>
                <a:off x="2064" y="1440"/>
                <a:ext cx="144" cy="0"/>
              </a:xfrm>
              <a:prstGeom prst="line">
                <a:avLst/>
              </a:prstGeom>
              <a:noFill/>
              <a:ln w="25400">
                <a:solidFill>
                  <a:srgbClr val="FF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95" name="Line 47"/>
              <p:cNvSpPr>
                <a:spLocks noChangeShapeType="1"/>
              </p:cNvSpPr>
              <p:nvPr/>
            </p:nvSpPr>
            <p:spPr bwMode="auto">
              <a:xfrm>
                <a:off x="2208" y="1440"/>
                <a:ext cx="384" cy="624"/>
              </a:xfrm>
              <a:prstGeom prst="line">
                <a:avLst/>
              </a:prstGeom>
              <a:noFill/>
              <a:ln w="25400">
                <a:solidFill>
                  <a:srgbClr val="FF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96" name="Line 48"/>
              <p:cNvSpPr>
                <a:spLocks noChangeShapeType="1"/>
              </p:cNvSpPr>
              <p:nvPr/>
            </p:nvSpPr>
            <p:spPr bwMode="auto">
              <a:xfrm>
                <a:off x="2592" y="2064"/>
                <a:ext cx="768" cy="0"/>
              </a:xfrm>
              <a:prstGeom prst="line">
                <a:avLst/>
              </a:prstGeom>
              <a:noFill/>
              <a:ln w="25400">
                <a:solidFill>
                  <a:srgbClr val="FF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97" name="Line 49"/>
              <p:cNvSpPr>
                <a:spLocks noChangeShapeType="1"/>
              </p:cNvSpPr>
              <p:nvPr/>
            </p:nvSpPr>
            <p:spPr bwMode="auto">
              <a:xfrm>
                <a:off x="3984" y="2064"/>
                <a:ext cx="864" cy="0"/>
              </a:xfrm>
              <a:prstGeom prst="line">
                <a:avLst/>
              </a:prstGeom>
              <a:noFill/>
              <a:ln w="25400">
                <a:solidFill>
                  <a:srgbClr val="FF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98" name="Freeform 50"/>
              <p:cNvSpPr>
                <a:spLocks/>
              </p:cNvSpPr>
              <p:nvPr/>
            </p:nvSpPr>
            <p:spPr bwMode="auto">
              <a:xfrm>
                <a:off x="3360" y="2064"/>
                <a:ext cx="624" cy="507"/>
              </a:xfrm>
              <a:custGeom>
                <a:avLst/>
                <a:gdLst>
                  <a:gd name="T0" fmla="*/ 0 w 576"/>
                  <a:gd name="T1" fmla="*/ 0 h 432"/>
                  <a:gd name="T2" fmla="*/ 0 w 576"/>
                  <a:gd name="T3" fmla="*/ 432 h 432"/>
                  <a:gd name="T4" fmla="*/ 576 w 576"/>
                  <a:gd name="T5" fmla="*/ 432 h 432"/>
                  <a:gd name="T6" fmla="*/ 576 w 576"/>
                  <a:gd name="T7" fmla="*/ 0 h 432"/>
                </a:gdLst>
                <a:ahLst/>
                <a:cxnLst>
                  <a:cxn ang="0">
                    <a:pos x="T0" y="T1"/>
                  </a:cxn>
                  <a:cxn ang="0">
                    <a:pos x="T2" y="T3"/>
                  </a:cxn>
                  <a:cxn ang="0">
                    <a:pos x="T4" y="T5"/>
                  </a:cxn>
                  <a:cxn ang="0">
                    <a:pos x="T6" y="T7"/>
                  </a:cxn>
                </a:cxnLst>
                <a:rect l="0" t="0" r="r" b="b"/>
                <a:pathLst>
                  <a:path w="576" h="432">
                    <a:moveTo>
                      <a:pt x="0" y="0"/>
                    </a:moveTo>
                    <a:lnTo>
                      <a:pt x="0" y="432"/>
                    </a:lnTo>
                    <a:lnTo>
                      <a:pt x="576" y="432"/>
                    </a:lnTo>
                    <a:lnTo>
                      <a:pt x="576" y="0"/>
                    </a:lnTo>
                  </a:path>
                </a:pathLst>
              </a:custGeom>
              <a:noFill/>
              <a:ln w="25400" cap="flat" cmpd="sng">
                <a:solidFill>
                  <a:srgbClr val="FF9900"/>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821300" name="Line 52"/>
            <p:cNvSpPr>
              <a:spLocks noChangeShapeType="1"/>
            </p:cNvSpPr>
            <p:nvPr/>
          </p:nvSpPr>
          <p:spPr bwMode="auto">
            <a:xfrm flipV="1">
              <a:off x="1152" y="1536"/>
              <a:ext cx="0" cy="1872"/>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1" name="Line 53"/>
            <p:cNvSpPr>
              <a:spLocks noChangeShapeType="1"/>
            </p:cNvSpPr>
            <p:nvPr/>
          </p:nvSpPr>
          <p:spPr bwMode="auto">
            <a:xfrm flipV="1">
              <a:off x="1872" y="1536"/>
              <a:ext cx="0" cy="1872"/>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2" name="Line 54"/>
            <p:cNvSpPr>
              <a:spLocks noChangeShapeType="1"/>
            </p:cNvSpPr>
            <p:nvPr/>
          </p:nvSpPr>
          <p:spPr bwMode="auto">
            <a:xfrm flipV="1">
              <a:off x="2064" y="1488"/>
              <a:ext cx="0" cy="2016"/>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3" name="Line 55"/>
            <p:cNvSpPr>
              <a:spLocks noChangeShapeType="1"/>
            </p:cNvSpPr>
            <p:nvPr/>
          </p:nvSpPr>
          <p:spPr bwMode="auto">
            <a:xfrm flipV="1">
              <a:off x="2208" y="1440"/>
              <a:ext cx="0" cy="2064"/>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4" name="Line 56"/>
            <p:cNvSpPr>
              <a:spLocks noChangeShapeType="1"/>
            </p:cNvSpPr>
            <p:nvPr/>
          </p:nvSpPr>
          <p:spPr bwMode="auto">
            <a:xfrm flipV="1">
              <a:off x="2592" y="2064"/>
              <a:ext cx="0" cy="1440"/>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5" name="Line 57"/>
            <p:cNvSpPr>
              <a:spLocks noChangeShapeType="1"/>
            </p:cNvSpPr>
            <p:nvPr/>
          </p:nvSpPr>
          <p:spPr bwMode="auto">
            <a:xfrm flipV="1">
              <a:off x="3360" y="2544"/>
              <a:ext cx="0" cy="960"/>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6" name="Line 58"/>
            <p:cNvSpPr>
              <a:spLocks noChangeShapeType="1"/>
            </p:cNvSpPr>
            <p:nvPr/>
          </p:nvSpPr>
          <p:spPr bwMode="auto">
            <a:xfrm flipV="1">
              <a:off x="3984" y="2496"/>
              <a:ext cx="0" cy="1008"/>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7" name="Line 59"/>
            <p:cNvSpPr>
              <a:spLocks noChangeShapeType="1"/>
            </p:cNvSpPr>
            <p:nvPr/>
          </p:nvSpPr>
          <p:spPr bwMode="auto">
            <a:xfrm flipV="1">
              <a:off x="4848" y="2064"/>
              <a:ext cx="0" cy="1440"/>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8" name="Line 60"/>
            <p:cNvSpPr>
              <a:spLocks noChangeShapeType="1"/>
            </p:cNvSpPr>
            <p:nvPr/>
          </p:nvSpPr>
          <p:spPr bwMode="auto">
            <a:xfrm>
              <a:off x="1152" y="3216"/>
              <a:ext cx="3696"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9" name="Text Box 61"/>
            <p:cNvSpPr txBox="1">
              <a:spLocks noChangeArrowheads="1"/>
            </p:cNvSpPr>
            <p:nvPr/>
          </p:nvSpPr>
          <p:spPr bwMode="auto">
            <a:xfrm>
              <a:off x="2448" y="3216"/>
              <a:ext cx="1293"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spcBef>
                  <a:spcPct val="0"/>
                </a:spcBef>
              </a:pPr>
              <a:r>
                <a:rPr lang="en-GB" altLang="en-US" b="1">
                  <a:solidFill>
                    <a:srgbClr val="C0C0C0"/>
                  </a:solidFill>
                </a:rPr>
                <a:t>PROJECTILE TRAVEL</a:t>
              </a:r>
            </a:p>
          </p:txBody>
        </p:sp>
        <p:sp>
          <p:nvSpPr>
            <p:cNvPr id="821310" name="Text Box 62"/>
            <p:cNvSpPr txBox="1">
              <a:spLocks noChangeArrowheads="1"/>
            </p:cNvSpPr>
            <p:nvPr/>
          </p:nvSpPr>
          <p:spPr bwMode="auto">
            <a:xfrm>
              <a:off x="432" y="1392"/>
              <a:ext cx="730"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spcBef>
                  <a:spcPct val="0"/>
                </a:spcBef>
              </a:pPr>
              <a:r>
                <a:rPr lang="en-GB" altLang="en-US" b="1">
                  <a:solidFill>
                    <a:srgbClr val="C0C0C0"/>
                  </a:solidFill>
                </a:rPr>
                <a:t>PRESSURE</a:t>
              </a:r>
            </a:p>
          </p:txBody>
        </p:sp>
        <p:sp>
          <p:nvSpPr>
            <p:cNvPr id="821313" name="Text Box 65"/>
            <p:cNvSpPr txBox="1">
              <a:spLocks noChangeArrowheads="1"/>
            </p:cNvSpPr>
            <p:nvPr/>
          </p:nvSpPr>
          <p:spPr bwMode="auto">
            <a:xfrm>
              <a:off x="3072" y="1680"/>
              <a:ext cx="1537"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spcBef>
                  <a:spcPct val="0"/>
                </a:spcBef>
              </a:pPr>
              <a:r>
                <a:rPr lang="en-GB" altLang="en-US" b="1">
                  <a:solidFill>
                    <a:srgbClr val="FF9900"/>
                  </a:solidFill>
                </a:rPr>
                <a:t>GUN DESIGN PRESSURE</a:t>
              </a:r>
            </a:p>
          </p:txBody>
        </p:sp>
        <p:sp>
          <p:nvSpPr>
            <p:cNvPr id="821314" name="Line 66"/>
            <p:cNvSpPr>
              <a:spLocks noChangeShapeType="1"/>
            </p:cNvSpPr>
            <p:nvPr/>
          </p:nvSpPr>
          <p:spPr bwMode="auto">
            <a:xfrm flipH="1">
              <a:off x="3264" y="1824"/>
              <a:ext cx="96" cy="240"/>
            </a:xfrm>
            <a:prstGeom prst="line">
              <a:avLst/>
            </a:prstGeom>
            <a:noFill/>
            <a:ln w="12700">
              <a:solidFill>
                <a:srgbClr val="FF99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nvGrpSpPr>
            <p:cNvPr id="821315" name="Group 67"/>
            <p:cNvGrpSpPr>
              <a:grpSpLocks/>
            </p:cNvGrpSpPr>
            <p:nvPr/>
          </p:nvGrpSpPr>
          <p:grpSpPr bwMode="auto">
            <a:xfrm>
              <a:off x="700" y="3536"/>
              <a:ext cx="496" cy="162"/>
              <a:chOff x="700" y="3536"/>
              <a:chExt cx="496" cy="162"/>
            </a:xfrm>
          </p:grpSpPr>
          <p:sp>
            <p:nvSpPr>
              <p:cNvPr id="821316" name="Rectangle 68"/>
              <p:cNvSpPr>
                <a:spLocks noChangeArrowheads="1"/>
              </p:cNvSpPr>
              <p:nvPr/>
            </p:nvSpPr>
            <p:spPr bwMode="auto">
              <a:xfrm>
                <a:off x="700" y="3566"/>
                <a:ext cx="249" cy="96"/>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17" name="Rectangle 69"/>
              <p:cNvSpPr>
                <a:spLocks noChangeArrowheads="1"/>
              </p:cNvSpPr>
              <p:nvPr/>
            </p:nvSpPr>
            <p:spPr bwMode="auto">
              <a:xfrm>
                <a:off x="940" y="3590"/>
                <a:ext cx="188" cy="48"/>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18" name="AutoShape 70"/>
              <p:cNvSpPr>
                <a:spLocks noChangeArrowheads="1"/>
              </p:cNvSpPr>
              <p:nvPr/>
            </p:nvSpPr>
            <p:spPr bwMode="auto">
              <a:xfrm>
                <a:off x="1131" y="3536"/>
                <a:ext cx="65" cy="162"/>
              </a:xfrm>
              <a:prstGeom prst="roundRect">
                <a:avLst>
                  <a:gd name="adj" fmla="val 50000"/>
                </a:avLst>
              </a:prstGeom>
              <a:solidFill>
                <a:srgbClr val="FFFFFF"/>
              </a:solidFill>
              <a:ln w="6350">
                <a:solidFill>
                  <a:srgbClr val="FFFFFF"/>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821319" name="Text Box 71"/>
            <p:cNvSpPr txBox="1">
              <a:spLocks noChangeArrowheads="1"/>
            </p:cNvSpPr>
            <p:nvPr/>
          </p:nvSpPr>
          <p:spPr bwMode="auto">
            <a:xfrm>
              <a:off x="55" y="3439"/>
              <a:ext cx="656" cy="34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l">
                <a:spcBef>
                  <a:spcPct val="0"/>
                </a:spcBef>
              </a:pPr>
              <a:r>
                <a:rPr lang="en-GB" altLang="en-US" sz="1000" b="1"/>
                <a:t>IGNITION VIA TVE AND BASE PAD</a:t>
              </a:r>
            </a:p>
          </p:txBody>
        </p:sp>
        <p:sp>
          <p:nvSpPr>
            <p:cNvPr id="821320" name="Rectangle 72"/>
            <p:cNvSpPr>
              <a:spLocks noChangeAspect="1" noChangeArrowheads="1"/>
            </p:cNvSpPr>
            <p:nvPr/>
          </p:nvSpPr>
          <p:spPr bwMode="auto">
            <a:xfrm>
              <a:off x="1298" y="932"/>
              <a:ext cx="3158" cy="33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lgn="l">
                <a:spcBef>
                  <a:spcPct val="0"/>
                </a:spcBef>
                <a:defRPr sz="2800" b="1">
                  <a:solidFill>
                    <a:schemeClr val="tx1"/>
                  </a:solidFill>
                  <a:latin typeface="Arial" panose="020B0604020202020204" pitchFamily="34" charset="0"/>
                </a:defRPr>
              </a:lvl1pPr>
              <a:lvl2pPr algn="l">
                <a:spcBef>
                  <a:spcPct val="0"/>
                </a:spcBef>
                <a:defRPr sz="2800" b="1">
                  <a:solidFill>
                    <a:schemeClr val="tx1"/>
                  </a:solidFill>
                  <a:latin typeface="Arial" panose="020B0604020202020204" pitchFamily="34" charset="0"/>
                </a:defRPr>
              </a:lvl2pPr>
              <a:lvl3pPr algn="l">
                <a:spcBef>
                  <a:spcPct val="0"/>
                </a:spcBef>
                <a:defRPr sz="2800" b="1">
                  <a:solidFill>
                    <a:schemeClr val="tx1"/>
                  </a:solidFill>
                  <a:latin typeface="Arial" panose="020B0604020202020204" pitchFamily="34" charset="0"/>
                </a:defRPr>
              </a:lvl3pPr>
              <a:lvl4pPr algn="l">
                <a:spcBef>
                  <a:spcPct val="0"/>
                </a:spcBef>
                <a:defRPr sz="2800" b="1">
                  <a:solidFill>
                    <a:schemeClr val="tx1"/>
                  </a:solidFill>
                  <a:latin typeface="Arial" panose="020B0604020202020204" pitchFamily="34" charset="0"/>
                </a:defRPr>
              </a:lvl4pPr>
              <a:lvl5pPr algn="l">
                <a:spcBef>
                  <a:spcPct val="0"/>
                </a:spcBef>
                <a:defRPr sz="2800" b="1">
                  <a:solidFill>
                    <a:schemeClr val="tx1"/>
                  </a:solidFill>
                  <a:latin typeface="Arial" panose="020B0604020202020204" pitchFamily="34" charset="0"/>
                </a:defRPr>
              </a:lvl5pPr>
              <a:lvl6pPr marL="457200" eaLnBrk="0" fontAlgn="base" hangingPunct="0">
                <a:spcBef>
                  <a:spcPct val="0"/>
                </a:spcBef>
                <a:spcAft>
                  <a:spcPct val="0"/>
                </a:spcAft>
                <a:defRPr sz="2800" b="1">
                  <a:solidFill>
                    <a:schemeClr val="tx1"/>
                  </a:solidFill>
                  <a:latin typeface="Arial" panose="020B0604020202020204" pitchFamily="34" charset="0"/>
                </a:defRPr>
              </a:lvl6pPr>
              <a:lvl7pPr marL="914400" eaLnBrk="0" fontAlgn="base" hangingPunct="0">
                <a:spcBef>
                  <a:spcPct val="0"/>
                </a:spcBef>
                <a:spcAft>
                  <a:spcPct val="0"/>
                </a:spcAft>
                <a:defRPr sz="2800" b="1">
                  <a:solidFill>
                    <a:schemeClr val="tx1"/>
                  </a:solidFill>
                  <a:latin typeface="Arial" panose="020B0604020202020204" pitchFamily="34" charset="0"/>
                </a:defRPr>
              </a:lvl7pPr>
              <a:lvl8pPr marL="1371600" eaLnBrk="0" fontAlgn="base" hangingPunct="0">
                <a:spcBef>
                  <a:spcPct val="0"/>
                </a:spcBef>
                <a:spcAft>
                  <a:spcPct val="0"/>
                </a:spcAft>
                <a:defRPr sz="2800" b="1">
                  <a:solidFill>
                    <a:schemeClr val="tx1"/>
                  </a:solidFill>
                  <a:latin typeface="Arial" panose="020B0604020202020204" pitchFamily="34" charset="0"/>
                </a:defRPr>
              </a:lvl8pPr>
              <a:lvl9pPr marL="1828800" eaLnBrk="0" fontAlgn="base" hangingPunct="0">
                <a:spcBef>
                  <a:spcPct val="0"/>
                </a:spcBef>
                <a:spcAft>
                  <a:spcPct val="0"/>
                </a:spcAft>
                <a:defRPr sz="2800" b="1">
                  <a:solidFill>
                    <a:schemeClr val="tx1"/>
                  </a:solidFill>
                  <a:latin typeface="Arial" panose="020B0604020202020204" pitchFamily="34" charset="0"/>
                </a:defRPr>
              </a:lvl9pPr>
            </a:lstStyle>
            <a:p>
              <a:pPr algn="ctr"/>
              <a:r>
                <a:rPr lang="en-GB" altLang="en-US" sz="2000"/>
                <a:t>INTERFACES - GUN</a:t>
              </a:r>
            </a:p>
          </p:txBody>
        </p:sp>
      </p:grpSp>
      <p:sp>
        <p:nvSpPr>
          <p:cNvPr id="821321" name="Rectangle 73"/>
          <p:cNvSpPr>
            <a:spLocks noChangeAspect="1" noChangeArrowheads="1"/>
          </p:cNvSpPr>
          <p:nvPr/>
        </p:nvSpPr>
        <p:spPr bwMode="auto">
          <a:xfrm>
            <a:off x="1524001" y="157164"/>
            <a:ext cx="8416925"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lgn="l">
              <a:spcBef>
                <a:spcPct val="0"/>
              </a:spcBef>
              <a:defRPr sz="2400">
                <a:solidFill>
                  <a:schemeClr val="tx1"/>
                </a:solidFill>
                <a:latin typeface="Times New Roman" panose="02020603050405020304" pitchFamily="18" charset="0"/>
              </a:defRPr>
            </a:lvl1pPr>
            <a:lvl2pPr algn="l">
              <a:spcBef>
                <a:spcPct val="0"/>
              </a:spcBef>
              <a:defRPr sz="2400">
                <a:solidFill>
                  <a:schemeClr val="tx1"/>
                </a:solidFill>
                <a:latin typeface="Times New Roman" panose="02020603050405020304" pitchFamily="18" charset="0"/>
              </a:defRPr>
            </a:lvl2pPr>
            <a:lvl3pPr algn="l">
              <a:spcBef>
                <a:spcPct val="0"/>
              </a:spcBef>
              <a:defRPr sz="2400">
                <a:solidFill>
                  <a:schemeClr val="tx1"/>
                </a:solidFill>
                <a:latin typeface="Times New Roman" panose="02020603050405020304" pitchFamily="18" charset="0"/>
              </a:defRPr>
            </a:lvl3pPr>
            <a:lvl4pPr algn="l">
              <a:spcBef>
                <a:spcPct val="0"/>
              </a:spcBef>
              <a:defRPr sz="2400">
                <a:solidFill>
                  <a:schemeClr val="tx1"/>
                </a:solidFill>
                <a:latin typeface="Times New Roman" panose="02020603050405020304" pitchFamily="18" charset="0"/>
              </a:defRPr>
            </a:lvl4pPr>
            <a:lvl5pPr algn="l">
              <a:spcBef>
                <a:spcPct val="0"/>
              </a:spcBef>
              <a:defRPr sz="2400">
                <a:solidFill>
                  <a:schemeClr val="tx1"/>
                </a:solidFill>
                <a:latin typeface="Times New Roman" panose="02020603050405020304" pitchFamily="18" charset="0"/>
              </a:defRPr>
            </a:lvl5pPr>
            <a:lvl6pPr marL="457200" eaLnBrk="0" fontAlgn="base" hangingPunct="0">
              <a:spcBef>
                <a:spcPct val="0"/>
              </a:spcBef>
              <a:spcAft>
                <a:spcPct val="0"/>
              </a:spcAft>
              <a:defRPr sz="2400">
                <a:solidFill>
                  <a:schemeClr val="tx1"/>
                </a:solidFill>
                <a:latin typeface="Times New Roman" panose="02020603050405020304" pitchFamily="18" charset="0"/>
              </a:defRPr>
            </a:lvl6pPr>
            <a:lvl7pPr marL="914400" eaLnBrk="0" fontAlgn="base" hangingPunct="0">
              <a:spcBef>
                <a:spcPct val="0"/>
              </a:spcBef>
              <a:spcAft>
                <a:spcPct val="0"/>
              </a:spcAft>
              <a:defRPr sz="2400">
                <a:solidFill>
                  <a:schemeClr val="tx1"/>
                </a:solidFill>
                <a:latin typeface="Times New Roman" panose="02020603050405020304" pitchFamily="18" charset="0"/>
              </a:defRPr>
            </a:lvl7pPr>
            <a:lvl8pPr marL="1371600" eaLnBrk="0" fontAlgn="base" hangingPunct="0">
              <a:spcBef>
                <a:spcPct val="0"/>
              </a:spcBef>
              <a:spcAft>
                <a:spcPct val="0"/>
              </a:spcAft>
              <a:defRPr sz="2400">
                <a:solidFill>
                  <a:schemeClr val="tx1"/>
                </a:solidFill>
                <a:latin typeface="Times New Roman" panose="02020603050405020304" pitchFamily="18" charset="0"/>
              </a:defRPr>
            </a:lvl8pPr>
            <a:lvl9pPr marL="18288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2600" b="1">
                <a:latin typeface="Arial" panose="020B0604020202020204" pitchFamily="34" charset="0"/>
              </a:rPr>
              <a:t>Charge Configuration – System Interfaces</a:t>
            </a:r>
          </a:p>
        </p:txBody>
      </p:sp>
      <p:sp>
        <p:nvSpPr>
          <p:cNvPr id="821332" name="Freeform 84"/>
          <p:cNvSpPr>
            <a:spLocks/>
          </p:cNvSpPr>
          <p:nvPr/>
        </p:nvSpPr>
        <p:spPr bwMode="auto">
          <a:xfrm>
            <a:off x="3340101" y="2446338"/>
            <a:ext cx="5878513" cy="2373312"/>
          </a:xfrm>
          <a:custGeom>
            <a:avLst/>
            <a:gdLst>
              <a:gd name="T0" fmla="*/ 0 w 3703"/>
              <a:gd name="T1" fmla="*/ 30 h 1495"/>
              <a:gd name="T2" fmla="*/ 913 w 3703"/>
              <a:gd name="T3" fmla="*/ 131 h 1495"/>
              <a:gd name="T4" fmla="*/ 1695 w 3703"/>
              <a:gd name="T5" fmla="*/ 814 h 1495"/>
              <a:gd name="T6" fmla="*/ 2386 w 3703"/>
              <a:gd name="T7" fmla="*/ 1168 h 1495"/>
              <a:gd name="T8" fmla="*/ 3127 w 3703"/>
              <a:gd name="T9" fmla="*/ 1398 h 1495"/>
              <a:gd name="T10" fmla="*/ 3703 w 3703"/>
              <a:gd name="T11" fmla="*/ 1495 h 1495"/>
            </a:gdLst>
            <a:ahLst/>
            <a:cxnLst>
              <a:cxn ang="0">
                <a:pos x="T0" y="T1"/>
              </a:cxn>
              <a:cxn ang="0">
                <a:pos x="T2" y="T3"/>
              </a:cxn>
              <a:cxn ang="0">
                <a:pos x="T4" y="T5"/>
              </a:cxn>
              <a:cxn ang="0">
                <a:pos x="T6" y="T7"/>
              </a:cxn>
              <a:cxn ang="0">
                <a:pos x="T8" y="T9"/>
              </a:cxn>
              <a:cxn ang="0">
                <a:pos x="T10" y="T11"/>
              </a:cxn>
            </a:cxnLst>
            <a:rect l="0" t="0" r="r" b="b"/>
            <a:pathLst>
              <a:path w="3703" h="1495">
                <a:moveTo>
                  <a:pt x="0" y="30"/>
                </a:moveTo>
                <a:cubicBezTo>
                  <a:pt x="152" y="47"/>
                  <a:pt x="630" y="0"/>
                  <a:pt x="913" y="131"/>
                </a:cubicBezTo>
                <a:cubicBezTo>
                  <a:pt x="1196" y="262"/>
                  <a:pt x="1450" y="641"/>
                  <a:pt x="1695" y="814"/>
                </a:cubicBezTo>
                <a:cubicBezTo>
                  <a:pt x="1940" y="987"/>
                  <a:pt x="2147" y="1071"/>
                  <a:pt x="2386" y="1168"/>
                </a:cubicBezTo>
                <a:cubicBezTo>
                  <a:pt x="2625" y="1265"/>
                  <a:pt x="2908" y="1344"/>
                  <a:pt x="3127" y="1398"/>
                </a:cubicBezTo>
                <a:cubicBezTo>
                  <a:pt x="3346" y="1452"/>
                  <a:pt x="3583" y="1475"/>
                  <a:pt x="3703" y="1495"/>
                </a:cubicBezTo>
              </a:path>
            </a:pathLst>
          </a:custGeom>
          <a:noFill/>
          <a:ln w="28575" cap="flat" cmpd="sng">
            <a:solidFill>
              <a:schemeClr val="accent1"/>
            </a:solidFill>
            <a:prstDash val="solid"/>
            <a:round/>
            <a:headEnd/>
            <a:tailEnd/>
          </a:ln>
          <a:effectLst/>
          <a:extLst>
            <a:ext uri="{909E8E84-426E-40DD-AFC4-6F175D3DCCD1}">
              <a14:hiddenFill xmlns:a14="http://schemas.microsoft.com/office/drawing/2010/main">
                <a:solidFill>
                  <a:srgbClr val="C0C0C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nvGrpSpPr>
          <p:cNvPr id="10" name="Group 9"/>
          <p:cNvGrpSpPr/>
          <p:nvPr/>
        </p:nvGrpSpPr>
        <p:grpSpPr>
          <a:xfrm>
            <a:off x="3359217" y="3741037"/>
            <a:ext cx="7723846" cy="369332"/>
            <a:chOff x="3359217" y="3741037"/>
            <a:chExt cx="7723846" cy="369332"/>
          </a:xfrm>
        </p:grpSpPr>
        <p:cxnSp>
          <p:nvCxnSpPr>
            <p:cNvPr id="5" name="Straight Connector 4"/>
            <p:cNvCxnSpPr/>
            <p:nvPr/>
          </p:nvCxnSpPr>
          <p:spPr>
            <a:xfrm flipH="1" flipV="1">
              <a:off x="3359217" y="3917482"/>
              <a:ext cx="5859397" cy="16443"/>
            </a:xfrm>
            <a:prstGeom prst="line">
              <a:avLst/>
            </a:prstGeom>
          </p:spPr>
          <p:style>
            <a:lnRef idx="3">
              <a:schemeClr val="accent2"/>
            </a:lnRef>
            <a:fillRef idx="0">
              <a:schemeClr val="accent2"/>
            </a:fillRef>
            <a:effectRef idx="2">
              <a:schemeClr val="accent2"/>
            </a:effectRef>
            <a:fontRef idx="minor">
              <a:schemeClr val="tx1"/>
            </a:fontRef>
          </p:style>
        </p:cxnSp>
        <p:sp>
          <p:nvSpPr>
            <p:cNvPr id="9" name="TextBox 8"/>
            <p:cNvSpPr txBox="1"/>
            <p:nvPr/>
          </p:nvSpPr>
          <p:spPr>
            <a:xfrm>
              <a:off x="9292124" y="3741037"/>
              <a:ext cx="1790939" cy="369332"/>
            </a:xfrm>
            <a:prstGeom prst="rect">
              <a:avLst/>
            </a:prstGeom>
            <a:noFill/>
          </p:spPr>
          <p:txBody>
            <a:bodyPr wrap="none" rtlCol="0">
              <a:spAutoFit/>
            </a:bodyPr>
            <a:lstStyle/>
            <a:p>
              <a:r>
                <a:rPr lang="en-GB" dirty="0"/>
                <a:t>P Budget limit R1</a:t>
              </a:r>
            </a:p>
          </p:txBody>
        </p:sp>
      </p:grpSp>
      <p:grpSp>
        <p:nvGrpSpPr>
          <p:cNvPr id="12" name="Group 11"/>
          <p:cNvGrpSpPr/>
          <p:nvPr/>
        </p:nvGrpSpPr>
        <p:grpSpPr>
          <a:xfrm>
            <a:off x="3367089" y="2781112"/>
            <a:ext cx="7675801" cy="369332"/>
            <a:chOff x="3367089" y="2781112"/>
            <a:chExt cx="7675801" cy="369332"/>
          </a:xfrm>
        </p:grpSpPr>
        <p:cxnSp>
          <p:nvCxnSpPr>
            <p:cNvPr id="8" name="Straight Connector 7"/>
            <p:cNvCxnSpPr/>
            <p:nvPr/>
          </p:nvCxnSpPr>
          <p:spPr>
            <a:xfrm flipV="1">
              <a:off x="3367089" y="2974206"/>
              <a:ext cx="5851525" cy="72307"/>
            </a:xfrm>
            <a:prstGeom prst="line">
              <a:avLst/>
            </a:prstGeom>
          </p:spPr>
          <p:style>
            <a:lnRef idx="3">
              <a:schemeClr val="dk1"/>
            </a:lnRef>
            <a:fillRef idx="0">
              <a:schemeClr val="dk1"/>
            </a:fillRef>
            <a:effectRef idx="2">
              <a:schemeClr val="dk1"/>
            </a:effectRef>
            <a:fontRef idx="minor">
              <a:schemeClr val="tx1"/>
            </a:fontRef>
          </p:style>
        </p:cxnSp>
        <p:sp>
          <p:nvSpPr>
            <p:cNvPr id="11" name="TextBox 10"/>
            <p:cNvSpPr txBox="1"/>
            <p:nvPr/>
          </p:nvSpPr>
          <p:spPr>
            <a:xfrm>
              <a:off x="9251951" y="2781112"/>
              <a:ext cx="1790939" cy="369332"/>
            </a:xfrm>
            <a:prstGeom prst="rect">
              <a:avLst/>
            </a:prstGeom>
            <a:noFill/>
          </p:spPr>
          <p:txBody>
            <a:bodyPr wrap="none" rtlCol="0">
              <a:spAutoFit/>
            </a:bodyPr>
            <a:lstStyle/>
            <a:p>
              <a:r>
                <a:rPr lang="en-GB" dirty="0"/>
                <a:t>P Budget limit R2</a:t>
              </a:r>
            </a:p>
          </p:txBody>
        </p:sp>
      </p:grpSp>
      <p:sp>
        <p:nvSpPr>
          <p:cNvPr id="2" name="Freeform 1"/>
          <p:cNvSpPr/>
          <p:nvPr/>
        </p:nvSpPr>
        <p:spPr>
          <a:xfrm>
            <a:off x="3397718" y="4158114"/>
            <a:ext cx="5419023" cy="952901"/>
          </a:xfrm>
          <a:custGeom>
            <a:avLst/>
            <a:gdLst>
              <a:gd name="connsiteX0" fmla="*/ 0 w 5419023"/>
              <a:gd name="connsiteY0" fmla="*/ 952901 h 952901"/>
              <a:gd name="connsiteX1" fmla="*/ 48126 w 5419023"/>
              <a:gd name="connsiteY1" fmla="*/ 914400 h 952901"/>
              <a:gd name="connsiteX2" fmla="*/ 77002 w 5419023"/>
              <a:gd name="connsiteY2" fmla="*/ 895149 h 952901"/>
              <a:gd name="connsiteX3" fmla="*/ 115503 w 5419023"/>
              <a:gd name="connsiteY3" fmla="*/ 837398 h 952901"/>
              <a:gd name="connsiteX4" fmla="*/ 144379 w 5419023"/>
              <a:gd name="connsiteY4" fmla="*/ 808522 h 952901"/>
              <a:gd name="connsiteX5" fmla="*/ 192505 w 5419023"/>
              <a:gd name="connsiteY5" fmla="*/ 712269 h 952901"/>
              <a:gd name="connsiteX6" fmla="*/ 192505 w 5419023"/>
              <a:gd name="connsiteY6" fmla="*/ 712269 h 952901"/>
              <a:gd name="connsiteX7" fmla="*/ 202130 w 5419023"/>
              <a:gd name="connsiteY7" fmla="*/ 683393 h 952901"/>
              <a:gd name="connsiteX8" fmla="*/ 231006 w 5419023"/>
              <a:gd name="connsiteY8" fmla="*/ 654518 h 952901"/>
              <a:gd name="connsiteX9" fmla="*/ 250257 w 5419023"/>
              <a:gd name="connsiteY9" fmla="*/ 625642 h 952901"/>
              <a:gd name="connsiteX10" fmla="*/ 259882 w 5419023"/>
              <a:gd name="connsiteY10" fmla="*/ 596766 h 952901"/>
              <a:gd name="connsiteX11" fmla="*/ 298383 w 5419023"/>
              <a:gd name="connsiteY11" fmla="*/ 539014 h 952901"/>
              <a:gd name="connsiteX12" fmla="*/ 308008 w 5419023"/>
              <a:gd name="connsiteY12" fmla="*/ 510139 h 952901"/>
              <a:gd name="connsiteX13" fmla="*/ 336884 w 5419023"/>
              <a:gd name="connsiteY13" fmla="*/ 490888 h 952901"/>
              <a:gd name="connsiteX14" fmla="*/ 413886 w 5419023"/>
              <a:gd name="connsiteY14" fmla="*/ 404261 h 952901"/>
              <a:gd name="connsiteX15" fmla="*/ 442762 w 5419023"/>
              <a:gd name="connsiteY15" fmla="*/ 385010 h 952901"/>
              <a:gd name="connsiteX16" fmla="*/ 539015 w 5419023"/>
              <a:gd name="connsiteY16" fmla="*/ 308008 h 952901"/>
              <a:gd name="connsiteX17" fmla="*/ 558265 w 5419023"/>
              <a:gd name="connsiteY17" fmla="*/ 279132 h 952901"/>
              <a:gd name="connsiteX18" fmla="*/ 587141 w 5419023"/>
              <a:gd name="connsiteY18" fmla="*/ 269507 h 952901"/>
              <a:gd name="connsiteX19" fmla="*/ 596766 w 5419023"/>
              <a:gd name="connsiteY19" fmla="*/ 240631 h 952901"/>
              <a:gd name="connsiteX20" fmla="*/ 654518 w 5419023"/>
              <a:gd name="connsiteY20" fmla="*/ 211755 h 952901"/>
              <a:gd name="connsiteX21" fmla="*/ 712269 w 5419023"/>
              <a:gd name="connsiteY21" fmla="*/ 173254 h 952901"/>
              <a:gd name="connsiteX22" fmla="*/ 770021 w 5419023"/>
              <a:gd name="connsiteY22" fmla="*/ 144379 h 952901"/>
              <a:gd name="connsiteX23" fmla="*/ 798897 w 5419023"/>
              <a:gd name="connsiteY23" fmla="*/ 125128 h 952901"/>
              <a:gd name="connsiteX24" fmla="*/ 856648 w 5419023"/>
              <a:gd name="connsiteY24" fmla="*/ 105878 h 952901"/>
              <a:gd name="connsiteX25" fmla="*/ 914400 w 5419023"/>
              <a:gd name="connsiteY25" fmla="*/ 86627 h 952901"/>
              <a:gd name="connsiteX26" fmla="*/ 943276 w 5419023"/>
              <a:gd name="connsiteY26" fmla="*/ 77002 h 952901"/>
              <a:gd name="connsiteX27" fmla="*/ 972151 w 5419023"/>
              <a:gd name="connsiteY27" fmla="*/ 67377 h 952901"/>
              <a:gd name="connsiteX28" fmla="*/ 1010653 w 5419023"/>
              <a:gd name="connsiteY28" fmla="*/ 57751 h 952901"/>
              <a:gd name="connsiteX29" fmla="*/ 1068404 w 5419023"/>
              <a:gd name="connsiteY29" fmla="*/ 38501 h 952901"/>
              <a:gd name="connsiteX30" fmla="*/ 1135781 w 5419023"/>
              <a:gd name="connsiteY30" fmla="*/ 28875 h 952901"/>
              <a:gd name="connsiteX31" fmla="*/ 1232034 w 5419023"/>
              <a:gd name="connsiteY31" fmla="*/ 9625 h 952901"/>
              <a:gd name="connsiteX32" fmla="*/ 1366787 w 5419023"/>
              <a:gd name="connsiteY32" fmla="*/ 0 h 952901"/>
              <a:gd name="connsiteX33" fmla="*/ 1578543 w 5419023"/>
              <a:gd name="connsiteY33" fmla="*/ 9625 h 952901"/>
              <a:gd name="connsiteX34" fmla="*/ 1694046 w 5419023"/>
              <a:gd name="connsiteY34" fmla="*/ 28875 h 952901"/>
              <a:gd name="connsiteX35" fmla="*/ 1809549 w 5419023"/>
              <a:gd name="connsiteY35" fmla="*/ 38501 h 952901"/>
              <a:gd name="connsiteX36" fmla="*/ 1838425 w 5419023"/>
              <a:gd name="connsiteY36" fmla="*/ 48126 h 952901"/>
              <a:gd name="connsiteX37" fmla="*/ 1925053 w 5419023"/>
              <a:gd name="connsiteY37" fmla="*/ 67377 h 952901"/>
              <a:gd name="connsiteX38" fmla="*/ 1982804 w 5419023"/>
              <a:gd name="connsiteY38" fmla="*/ 86627 h 952901"/>
              <a:gd name="connsiteX39" fmla="*/ 2021305 w 5419023"/>
              <a:gd name="connsiteY39" fmla="*/ 105878 h 952901"/>
              <a:gd name="connsiteX40" fmla="*/ 2079057 w 5419023"/>
              <a:gd name="connsiteY40" fmla="*/ 144379 h 952901"/>
              <a:gd name="connsiteX41" fmla="*/ 2107933 w 5419023"/>
              <a:gd name="connsiteY41" fmla="*/ 163629 h 952901"/>
              <a:gd name="connsiteX42" fmla="*/ 2165684 w 5419023"/>
              <a:gd name="connsiteY42" fmla="*/ 202130 h 952901"/>
              <a:gd name="connsiteX43" fmla="*/ 2194560 w 5419023"/>
              <a:gd name="connsiteY43" fmla="*/ 221381 h 952901"/>
              <a:gd name="connsiteX44" fmla="*/ 2252311 w 5419023"/>
              <a:gd name="connsiteY44" fmla="*/ 240631 h 952901"/>
              <a:gd name="connsiteX45" fmla="*/ 2338939 w 5419023"/>
              <a:gd name="connsiteY45" fmla="*/ 279132 h 952901"/>
              <a:gd name="connsiteX46" fmla="*/ 2367815 w 5419023"/>
              <a:gd name="connsiteY46" fmla="*/ 288758 h 952901"/>
              <a:gd name="connsiteX47" fmla="*/ 2396690 w 5419023"/>
              <a:gd name="connsiteY47" fmla="*/ 298383 h 952901"/>
              <a:gd name="connsiteX48" fmla="*/ 2435191 w 5419023"/>
              <a:gd name="connsiteY48" fmla="*/ 327259 h 952901"/>
              <a:gd name="connsiteX49" fmla="*/ 2473693 w 5419023"/>
              <a:gd name="connsiteY49" fmla="*/ 336884 h 952901"/>
              <a:gd name="connsiteX50" fmla="*/ 2521819 w 5419023"/>
              <a:gd name="connsiteY50" fmla="*/ 356134 h 952901"/>
              <a:gd name="connsiteX51" fmla="*/ 2550695 w 5419023"/>
              <a:gd name="connsiteY51" fmla="*/ 375385 h 952901"/>
              <a:gd name="connsiteX52" fmla="*/ 2627697 w 5419023"/>
              <a:gd name="connsiteY52" fmla="*/ 394635 h 952901"/>
              <a:gd name="connsiteX53" fmla="*/ 2685448 w 5419023"/>
              <a:gd name="connsiteY53" fmla="*/ 413886 h 952901"/>
              <a:gd name="connsiteX54" fmla="*/ 2752825 w 5419023"/>
              <a:gd name="connsiteY54" fmla="*/ 423511 h 952901"/>
              <a:gd name="connsiteX55" fmla="*/ 2791326 w 5419023"/>
              <a:gd name="connsiteY55" fmla="*/ 433137 h 952901"/>
              <a:gd name="connsiteX56" fmla="*/ 2858703 w 5419023"/>
              <a:gd name="connsiteY56" fmla="*/ 442762 h 952901"/>
              <a:gd name="connsiteX57" fmla="*/ 2935705 w 5419023"/>
              <a:gd name="connsiteY57" fmla="*/ 462012 h 952901"/>
              <a:gd name="connsiteX58" fmla="*/ 3051208 w 5419023"/>
              <a:gd name="connsiteY58" fmla="*/ 481263 h 952901"/>
              <a:gd name="connsiteX59" fmla="*/ 3089709 w 5419023"/>
              <a:gd name="connsiteY59" fmla="*/ 500513 h 952901"/>
              <a:gd name="connsiteX60" fmla="*/ 3137836 w 5419023"/>
              <a:gd name="connsiteY60" fmla="*/ 510139 h 952901"/>
              <a:gd name="connsiteX61" fmla="*/ 3243714 w 5419023"/>
              <a:gd name="connsiteY61" fmla="*/ 529389 h 952901"/>
              <a:gd name="connsiteX62" fmla="*/ 3397718 w 5419023"/>
              <a:gd name="connsiteY62" fmla="*/ 558265 h 952901"/>
              <a:gd name="connsiteX63" fmla="*/ 3513221 w 5419023"/>
              <a:gd name="connsiteY63" fmla="*/ 567890 h 952901"/>
              <a:gd name="connsiteX64" fmla="*/ 3570973 w 5419023"/>
              <a:gd name="connsiteY64" fmla="*/ 587141 h 952901"/>
              <a:gd name="connsiteX65" fmla="*/ 3724977 w 5419023"/>
              <a:gd name="connsiteY65" fmla="*/ 606391 h 952901"/>
              <a:gd name="connsiteX66" fmla="*/ 3811604 w 5419023"/>
              <a:gd name="connsiteY66" fmla="*/ 625642 h 952901"/>
              <a:gd name="connsiteX67" fmla="*/ 3927107 w 5419023"/>
              <a:gd name="connsiteY67" fmla="*/ 644892 h 952901"/>
              <a:gd name="connsiteX68" fmla="*/ 3965608 w 5419023"/>
              <a:gd name="connsiteY68" fmla="*/ 654518 h 952901"/>
              <a:gd name="connsiteX69" fmla="*/ 3994484 w 5419023"/>
              <a:gd name="connsiteY69" fmla="*/ 664143 h 952901"/>
              <a:gd name="connsiteX70" fmla="*/ 4109987 w 5419023"/>
              <a:gd name="connsiteY70" fmla="*/ 683393 h 952901"/>
              <a:gd name="connsiteX71" fmla="*/ 4186989 w 5419023"/>
              <a:gd name="connsiteY71" fmla="*/ 702644 h 952901"/>
              <a:gd name="connsiteX72" fmla="*/ 4225490 w 5419023"/>
              <a:gd name="connsiteY72" fmla="*/ 712269 h 952901"/>
              <a:gd name="connsiteX73" fmla="*/ 4254366 w 5419023"/>
              <a:gd name="connsiteY73" fmla="*/ 721894 h 952901"/>
              <a:gd name="connsiteX74" fmla="*/ 4340994 w 5419023"/>
              <a:gd name="connsiteY74" fmla="*/ 741145 h 952901"/>
              <a:gd name="connsiteX75" fmla="*/ 4398745 w 5419023"/>
              <a:gd name="connsiteY75" fmla="*/ 750770 h 952901"/>
              <a:gd name="connsiteX76" fmla="*/ 4514248 w 5419023"/>
              <a:gd name="connsiteY76" fmla="*/ 770021 h 952901"/>
              <a:gd name="connsiteX77" fmla="*/ 4629751 w 5419023"/>
              <a:gd name="connsiteY77" fmla="*/ 789271 h 952901"/>
              <a:gd name="connsiteX78" fmla="*/ 4745255 w 5419023"/>
              <a:gd name="connsiteY78" fmla="*/ 808522 h 952901"/>
              <a:gd name="connsiteX79" fmla="*/ 4774130 w 5419023"/>
              <a:gd name="connsiteY79" fmla="*/ 818147 h 952901"/>
              <a:gd name="connsiteX80" fmla="*/ 4822257 w 5419023"/>
              <a:gd name="connsiteY80" fmla="*/ 827772 h 952901"/>
              <a:gd name="connsiteX81" fmla="*/ 4860758 w 5419023"/>
              <a:gd name="connsiteY81" fmla="*/ 837398 h 952901"/>
              <a:gd name="connsiteX82" fmla="*/ 4976261 w 5419023"/>
              <a:gd name="connsiteY82" fmla="*/ 856648 h 952901"/>
              <a:gd name="connsiteX83" fmla="*/ 5043638 w 5419023"/>
              <a:gd name="connsiteY83" fmla="*/ 866273 h 952901"/>
              <a:gd name="connsiteX84" fmla="*/ 5111015 w 5419023"/>
              <a:gd name="connsiteY84" fmla="*/ 885524 h 952901"/>
              <a:gd name="connsiteX85" fmla="*/ 5207267 w 5419023"/>
              <a:gd name="connsiteY85" fmla="*/ 904774 h 952901"/>
              <a:gd name="connsiteX86" fmla="*/ 5284269 w 5419023"/>
              <a:gd name="connsiteY86" fmla="*/ 924025 h 952901"/>
              <a:gd name="connsiteX87" fmla="*/ 5419023 w 5419023"/>
              <a:gd name="connsiteY87" fmla="*/ 924025 h 952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5419023" h="952901">
                <a:moveTo>
                  <a:pt x="0" y="952901"/>
                </a:moveTo>
                <a:cubicBezTo>
                  <a:pt x="16042" y="940067"/>
                  <a:pt x="31691" y="926726"/>
                  <a:pt x="48126" y="914400"/>
                </a:cubicBezTo>
                <a:cubicBezTo>
                  <a:pt x="57381" y="907459"/>
                  <a:pt x="69384" y="903855"/>
                  <a:pt x="77002" y="895149"/>
                </a:cubicBezTo>
                <a:cubicBezTo>
                  <a:pt x="92237" y="877737"/>
                  <a:pt x="99143" y="853758"/>
                  <a:pt x="115503" y="837398"/>
                </a:cubicBezTo>
                <a:lnTo>
                  <a:pt x="144379" y="808522"/>
                </a:lnTo>
                <a:cubicBezTo>
                  <a:pt x="159615" y="747575"/>
                  <a:pt x="146666" y="781028"/>
                  <a:pt x="192505" y="712269"/>
                </a:cubicBezTo>
                <a:lnTo>
                  <a:pt x="192505" y="712269"/>
                </a:lnTo>
                <a:cubicBezTo>
                  <a:pt x="195713" y="702644"/>
                  <a:pt x="196502" y="691835"/>
                  <a:pt x="202130" y="683393"/>
                </a:cubicBezTo>
                <a:cubicBezTo>
                  <a:pt x="209681" y="672067"/>
                  <a:pt x="222292" y="664975"/>
                  <a:pt x="231006" y="654518"/>
                </a:cubicBezTo>
                <a:cubicBezTo>
                  <a:pt x="238412" y="645631"/>
                  <a:pt x="243840" y="635267"/>
                  <a:pt x="250257" y="625642"/>
                </a:cubicBezTo>
                <a:cubicBezTo>
                  <a:pt x="253465" y="616017"/>
                  <a:pt x="254955" y="605635"/>
                  <a:pt x="259882" y="596766"/>
                </a:cubicBezTo>
                <a:cubicBezTo>
                  <a:pt x="271118" y="576541"/>
                  <a:pt x="291067" y="560963"/>
                  <a:pt x="298383" y="539014"/>
                </a:cubicBezTo>
                <a:cubicBezTo>
                  <a:pt x="301591" y="529389"/>
                  <a:pt x="301670" y="518061"/>
                  <a:pt x="308008" y="510139"/>
                </a:cubicBezTo>
                <a:cubicBezTo>
                  <a:pt x="315235" y="501106"/>
                  <a:pt x="327259" y="497305"/>
                  <a:pt x="336884" y="490888"/>
                </a:cubicBezTo>
                <a:cubicBezTo>
                  <a:pt x="360030" y="456170"/>
                  <a:pt x="374328" y="430634"/>
                  <a:pt x="413886" y="404261"/>
                </a:cubicBezTo>
                <a:cubicBezTo>
                  <a:pt x="423511" y="397844"/>
                  <a:pt x="434116" y="392696"/>
                  <a:pt x="442762" y="385010"/>
                </a:cubicBezTo>
                <a:cubicBezTo>
                  <a:pt x="530059" y="307413"/>
                  <a:pt x="465940" y="344547"/>
                  <a:pt x="539015" y="308008"/>
                </a:cubicBezTo>
                <a:cubicBezTo>
                  <a:pt x="545432" y="298383"/>
                  <a:pt x="549232" y="286359"/>
                  <a:pt x="558265" y="279132"/>
                </a:cubicBezTo>
                <a:cubicBezTo>
                  <a:pt x="566188" y="272794"/>
                  <a:pt x="579967" y="276681"/>
                  <a:pt x="587141" y="269507"/>
                </a:cubicBezTo>
                <a:cubicBezTo>
                  <a:pt x="594315" y="262333"/>
                  <a:pt x="590428" y="248554"/>
                  <a:pt x="596766" y="240631"/>
                </a:cubicBezTo>
                <a:cubicBezTo>
                  <a:pt x="610335" y="223670"/>
                  <a:pt x="635498" y="218096"/>
                  <a:pt x="654518" y="211755"/>
                </a:cubicBezTo>
                <a:cubicBezTo>
                  <a:pt x="709255" y="157019"/>
                  <a:pt x="656552" y="201113"/>
                  <a:pt x="712269" y="173254"/>
                </a:cubicBezTo>
                <a:cubicBezTo>
                  <a:pt x="786893" y="135941"/>
                  <a:pt x="697450" y="168568"/>
                  <a:pt x="770021" y="144379"/>
                </a:cubicBezTo>
                <a:cubicBezTo>
                  <a:pt x="779646" y="137962"/>
                  <a:pt x="788326" y="129826"/>
                  <a:pt x="798897" y="125128"/>
                </a:cubicBezTo>
                <a:cubicBezTo>
                  <a:pt x="817440" y="116887"/>
                  <a:pt x="837398" y="112295"/>
                  <a:pt x="856648" y="105878"/>
                </a:cubicBezTo>
                <a:lnTo>
                  <a:pt x="914400" y="86627"/>
                </a:lnTo>
                <a:lnTo>
                  <a:pt x="943276" y="77002"/>
                </a:lnTo>
                <a:cubicBezTo>
                  <a:pt x="952901" y="73794"/>
                  <a:pt x="962308" y="69838"/>
                  <a:pt x="972151" y="67377"/>
                </a:cubicBezTo>
                <a:cubicBezTo>
                  <a:pt x="984985" y="64168"/>
                  <a:pt x="997982" y="61552"/>
                  <a:pt x="1010653" y="57751"/>
                </a:cubicBezTo>
                <a:cubicBezTo>
                  <a:pt x="1030089" y="51920"/>
                  <a:pt x="1048316" y="41371"/>
                  <a:pt x="1068404" y="38501"/>
                </a:cubicBezTo>
                <a:cubicBezTo>
                  <a:pt x="1090863" y="35292"/>
                  <a:pt x="1113439" y="32818"/>
                  <a:pt x="1135781" y="28875"/>
                </a:cubicBezTo>
                <a:cubicBezTo>
                  <a:pt x="1168003" y="23189"/>
                  <a:pt x="1199397" y="11956"/>
                  <a:pt x="1232034" y="9625"/>
                </a:cubicBezTo>
                <a:lnTo>
                  <a:pt x="1366787" y="0"/>
                </a:lnTo>
                <a:cubicBezTo>
                  <a:pt x="1437372" y="3208"/>
                  <a:pt x="1508158" y="3415"/>
                  <a:pt x="1578543" y="9625"/>
                </a:cubicBezTo>
                <a:cubicBezTo>
                  <a:pt x="1617424" y="13056"/>
                  <a:pt x="1655149" y="25633"/>
                  <a:pt x="1694046" y="28875"/>
                </a:cubicBezTo>
                <a:lnTo>
                  <a:pt x="1809549" y="38501"/>
                </a:lnTo>
                <a:cubicBezTo>
                  <a:pt x="1819174" y="41709"/>
                  <a:pt x="1828582" y="45665"/>
                  <a:pt x="1838425" y="48126"/>
                </a:cubicBezTo>
                <a:cubicBezTo>
                  <a:pt x="1893395" y="61868"/>
                  <a:pt x="1875635" y="52552"/>
                  <a:pt x="1925053" y="67377"/>
                </a:cubicBezTo>
                <a:cubicBezTo>
                  <a:pt x="1944489" y="73208"/>
                  <a:pt x="1964655" y="77552"/>
                  <a:pt x="1982804" y="86627"/>
                </a:cubicBezTo>
                <a:cubicBezTo>
                  <a:pt x="1995638" y="93044"/>
                  <a:pt x="2009001" y="98496"/>
                  <a:pt x="2021305" y="105878"/>
                </a:cubicBezTo>
                <a:cubicBezTo>
                  <a:pt x="2041144" y="117782"/>
                  <a:pt x="2059806" y="131545"/>
                  <a:pt x="2079057" y="144379"/>
                </a:cubicBezTo>
                <a:lnTo>
                  <a:pt x="2107933" y="163629"/>
                </a:lnTo>
                <a:lnTo>
                  <a:pt x="2165684" y="202130"/>
                </a:lnTo>
                <a:cubicBezTo>
                  <a:pt x="2175309" y="208547"/>
                  <a:pt x="2183585" y="217723"/>
                  <a:pt x="2194560" y="221381"/>
                </a:cubicBezTo>
                <a:lnTo>
                  <a:pt x="2252311" y="240631"/>
                </a:lnTo>
                <a:cubicBezTo>
                  <a:pt x="2298072" y="271139"/>
                  <a:pt x="2270210" y="256222"/>
                  <a:pt x="2338939" y="279132"/>
                </a:cubicBezTo>
                <a:lnTo>
                  <a:pt x="2367815" y="288758"/>
                </a:lnTo>
                <a:lnTo>
                  <a:pt x="2396690" y="298383"/>
                </a:lnTo>
                <a:cubicBezTo>
                  <a:pt x="2409524" y="308008"/>
                  <a:pt x="2420842" y="320085"/>
                  <a:pt x="2435191" y="327259"/>
                </a:cubicBezTo>
                <a:cubicBezTo>
                  <a:pt x="2447023" y="333175"/>
                  <a:pt x="2461143" y="332701"/>
                  <a:pt x="2473693" y="336884"/>
                </a:cubicBezTo>
                <a:cubicBezTo>
                  <a:pt x="2490084" y="342348"/>
                  <a:pt x="2506365" y="348407"/>
                  <a:pt x="2521819" y="356134"/>
                </a:cubicBezTo>
                <a:cubicBezTo>
                  <a:pt x="2532166" y="361307"/>
                  <a:pt x="2539823" y="371432"/>
                  <a:pt x="2550695" y="375385"/>
                </a:cubicBezTo>
                <a:cubicBezTo>
                  <a:pt x="2575559" y="384427"/>
                  <a:pt x="2602598" y="386268"/>
                  <a:pt x="2627697" y="394635"/>
                </a:cubicBezTo>
                <a:cubicBezTo>
                  <a:pt x="2646947" y="401052"/>
                  <a:pt x="2665360" y="411016"/>
                  <a:pt x="2685448" y="413886"/>
                </a:cubicBezTo>
                <a:cubicBezTo>
                  <a:pt x="2707907" y="417094"/>
                  <a:pt x="2730504" y="419453"/>
                  <a:pt x="2752825" y="423511"/>
                </a:cubicBezTo>
                <a:cubicBezTo>
                  <a:pt x="2765840" y="425877"/>
                  <a:pt x="2778311" y="430771"/>
                  <a:pt x="2791326" y="433137"/>
                </a:cubicBezTo>
                <a:cubicBezTo>
                  <a:pt x="2813647" y="437195"/>
                  <a:pt x="2836457" y="438313"/>
                  <a:pt x="2858703" y="442762"/>
                </a:cubicBezTo>
                <a:cubicBezTo>
                  <a:pt x="2884646" y="447951"/>
                  <a:pt x="2909762" y="456823"/>
                  <a:pt x="2935705" y="462012"/>
                </a:cubicBezTo>
                <a:cubicBezTo>
                  <a:pt x="3006077" y="476088"/>
                  <a:pt x="2967636" y="469324"/>
                  <a:pt x="3051208" y="481263"/>
                </a:cubicBezTo>
                <a:cubicBezTo>
                  <a:pt x="3064042" y="487680"/>
                  <a:pt x="3076097" y="495976"/>
                  <a:pt x="3089709" y="500513"/>
                </a:cubicBezTo>
                <a:cubicBezTo>
                  <a:pt x="3105230" y="505687"/>
                  <a:pt x="3121866" y="506590"/>
                  <a:pt x="3137836" y="510139"/>
                </a:cubicBezTo>
                <a:cubicBezTo>
                  <a:pt x="3269549" y="539409"/>
                  <a:pt x="3041130" y="493639"/>
                  <a:pt x="3243714" y="529389"/>
                </a:cubicBezTo>
                <a:cubicBezTo>
                  <a:pt x="3272372" y="534446"/>
                  <a:pt x="3359424" y="554010"/>
                  <a:pt x="3397718" y="558265"/>
                </a:cubicBezTo>
                <a:cubicBezTo>
                  <a:pt x="3436116" y="562531"/>
                  <a:pt x="3474720" y="564682"/>
                  <a:pt x="3513221" y="567890"/>
                </a:cubicBezTo>
                <a:cubicBezTo>
                  <a:pt x="3532472" y="574307"/>
                  <a:pt x="3551201" y="582578"/>
                  <a:pt x="3570973" y="587141"/>
                </a:cubicBezTo>
                <a:cubicBezTo>
                  <a:pt x="3601759" y="594246"/>
                  <a:pt x="3699494" y="602750"/>
                  <a:pt x="3724977" y="606391"/>
                </a:cubicBezTo>
                <a:cubicBezTo>
                  <a:pt x="3814121" y="619126"/>
                  <a:pt x="3734554" y="611633"/>
                  <a:pt x="3811604" y="625642"/>
                </a:cubicBezTo>
                <a:cubicBezTo>
                  <a:pt x="3922054" y="645723"/>
                  <a:pt x="3837353" y="624946"/>
                  <a:pt x="3927107" y="644892"/>
                </a:cubicBezTo>
                <a:cubicBezTo>
                  <a:pt x="3940021" y="647762"/>
                  <a:pt x="3952888" y="650884"/>
                  <a:pt x="3965608" y="654518"/>
                </a:cubicBezTo>
                <a:cubicBezTo>
                  <a:pt x="3975364" y="657305"/>
                  <a:pt x="3984535" y="662153"/>
                  <a:pt x="3994484" y="664143"/>
                </a:cubicBezTo>
                <a:cubicBezTo>
                  <a:pt x="4032758" y="671798"/>
                  <a:pt x="4072120" y="673926"/>
                  <a:pt x="4109987" y="683393"/>
                </a:cubicBezTo>
                <a:lnTo>
                  <a:pt x="4186989" y="702644"/>
                </a:lnTo>
                <a:cubicBezTo>
                  <a:pt x="4199823" y="705852"/>
                  <a:pt x="4212940" y="708086"/>
                  <a:pt x="4225490" y="712269"/>
                </a:cubicBezTo>
                <a:cubicBezTo>
                  <a:pt x="4235115" y="715477"/>
                  <a:pt x="4244610" y="719107"/>
                  <a:pt x="4254366" y="721894"/>
                </a:cubicBezTo>
                <a:cubicBezTo>
                  <a:pt x="4281414" y="729622"/>
                  <a:pt x="4313688" y="736180"/>
                  <a:pt x="4340994" y="741145"/>
                </a:cubicBezTo>
                <a:cubicBezTo>
                  <a:pt x="4360195" y="744636"/>
                  <a:pt x="4379544" y="747279"/>
                  <a:pt x="4398745" y="750770"/>
                </a:cubicBezTo>
                <a:cubicBezTo>
                  <a:pt x="4560472" y="780174"/>
                  <a:pt x="4303988" y="736822"/>
                  <a:pt x="4514248" y="770021"/>
                </a:cubicBezTo>
                <a:lnTo>
                  <a:pt x="4629751" y="789271"/>
                </a:lnTo>
                <a:cubicBezTo>
                  <a:pt x="4697445" y="811837"/>
                  <a:pt x="4616311" y="787032"/>
                  <a:pt x="4745255" y="808522"/>
                </a:cubicBezTo>
                <a:cubicBezTo>
                  <a:pt x="4755263" y="810190"/>
                  <a:pt x="4764287" y="815686"/>
                  <a:pt x="4774130" y="818147"/>
                </a:cubicBezTo>
                <a:cubicBezTo>
                  <a:pt x="4790002" y="822115"/>
                  <a:pt x="4806287" y="824223"/>
                  <a:pt x="4822257" y="827772"/>
                </a:cubicBezTo>
                <a:cubicBezTo>
                  <a:pt x="4835171" y="830642"/>
                  <a:pt x="4847756" y="834960"/>
                  <a:pt x="4860758" y="837398"/>
                </a:cubicBezTo>
                <a:cubicBezTo>
                  <a:pt x="4899122" y="844591"/>
                  <a:pt x="4937621" y="851128"/>
                  <a:pt x="4976261" y="856648"/>
                </a:cubicBezTo>
                <a:cubicBezTo>
                  <a:pt x="4998720" y="859856"/>
                  <a:pt x="5021317" y="862215"/>
                  <a:pt x="5043638" y="866273"/>
                </a:cubicBezTo>
                <a:cubicBezTo>
                  <a:pt x="5137803" y="883394"/>
                  <a:pt x="5034446" y="867855"/>
                  <a:pt x="5111015" y="885524"/>
                </a:cubicBezTo>
                <a:cubicBezTo>
                  <a:pt x="5142896" y="892881"/>
                  <a:pt x="5175525" y="896838"/>
                  <a:pt x="5207267" y="904774"/>
                </a:cubicBezTo>
                <a:cubicBezTo>
                  <a:pt x="5232934" y="911191"/>
                  <a:pt x="5257812" y="924025"/>
                  <a:pt x="5284269" y="924025"/>
                </a:cubicBezTo>
                <a:lnTo>
                  <a:pt x="5419023" y="924025"/>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Freeform 2"/>
          <p:cNvSpPr/>
          <p:nvPr/>
        </p:nvSpPr>
        <p:spPr>
          <a:xfrm>
            <a:off x="3432132" y="2663668"/>
            <a:ext cx="5223064" cy="2291231"/>
          </a:xfrm>
          <a:custGeom>
            <a:avLst/>
            <a:gdLst>
              <a:gd name="connsiteX0" fmla="*/ 0 w 5223064"/>
              <a:gd name="connsiteY0" fmla="*/ 2284113 h 2291231"/>
              <a:gd name="connsiteX1" fmla="*/ 513567 w 5223064"/>
              <a:gd name="connsiteY1" fmla="*/ 16902 h 2291231"/>
              <a:gd name="connsiteX2" fmla="*/ 2104372 w 5223064"/>
              <a:gd name="connsiteY2" fmla="*/ 1294557 h 2291231"/>
              <a:gd name="connsiteX3" fmla="*/ 4146115 w 5223064"/>
              <a:gd name="connsiteY3" fmla="*/ 2146327 h 2291231"/>
              <a:gd name="connsiteX4" fmla="*/ 5135671 w 5223064"/>
              <a:gd name="connsiteY4" fmla="*/ 2284113 h 2291231"/>
              <a:gd name="connsiteX5" fmla="*/ 5110619 w 5223064"/>
              <a:gd name="connsiteY5" fmla="*/ 2259061 h 2291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23064" h="2291231">
                <a:moveTo>
                  <a:pt x="0" y="2284113"/>
                </a:moveTo>
                <a:cubicBezTo>
                  <a:pt x="81419" y="1232970"/>
                  <a:pt x="162838" y="181828"/>
                  <a:pt x="513567" y="16902"/>
                </a:cubicBezTo>
                <a:cubicBezTo>
                  <a:pt x="864296" y="-148024"/>
                  <a:pt x="1498947" y="939653"/>
                  <a:pt x="2104372" y="1294557"/>
                </a:cubicBezTo>
                <a:cubicBezTo>
                  <a:pt x="2709797" y="1649461"/>
                  <a:pt x="3640899" y="1981401"/>
                  <a:pt x="4146115" y="2146327"/>
                </a:cubicBezTo>
                <a:cubicBezTo>
                  <a:pt x="4651331" y="2311253"/>
                  <a:pt x="4974920" y="2265324"/>
                  <a:pt x="5135671" y="2284113"/>
                </a:cubicBezTo>
                <a:cubicBezTo>
                  <a:pt x="5296422" y="2302902"/>
                  <a:pt x="5203520" y="2280981"/>
                  <a:pt x="5110619" y="2259061"/>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reeform 3"/>
          <p:cNvSpPr/>
          <p:nvPr/>
        </p:nvSpPr>
        <p:spPr>
          <a:xfrm>
            <a:off x="3519814" y="3444658"/>
            <a:ext cx="5160723" cy="1478071"/>
          </a:xfrm>
          <a:custGeom>
            <a:avLst/>
            <a:gdLst>
              <a:gd name="connsiteX0" fmla="*/ 0 w 5160723"/>
              <a:gd name="connsiteY0" fmla="*/ 1478071 h 1478071"/>
              <a:gd name="connsiteX1" fmla="*/ 37578 w 5160723"/>
              <a:gd name="connsiteY1" fmla="*/ 1377863 h 1478071"/>
              <a:gd name="connsiteX2" fmla="*/ 62630 w 5160723"/>
              <a:gd name="connsiteY2" fmla="*/ 1302706 h 1478071"/>
              <a:gd name="connsiteX3" fmla="*/ 125260 w 5160723"/>
              <a:gd name="connsiteY3" fmla="*/ 1189972 h 1478071"/>
              <a:gd name="connsiteX4" fmla="*/ 137786 w 5160723"/>
              <a:gd name="connsiteY4" fmla="*/ 1139868 h 1478071"/>
              <a:gd name="connsiteX5" fmla="*/ 187890 w 5160723"/>
              <a:gd name="connsiteY5" fmla="*/ 1064712 h 1478071"/>
              <a:gd name="connsiteX6" fmla="*/ 212942 w 5160723"/>
              <a:gd name="connsiteY6" fmla="*/ 977030 h 1478071"/>
              <a:gd name="connsiteX7" fmla="*/ 263046 w 5160723"/>
              <a:gd name="connsiteY7" fmla="*/ 901874 h 1478071"/>
              <a:gd name="connsiteX8" fmla="*/ 300624 w 5160723"/>
              <a:gd name="connsiteY8" fmla="*/ 814191 h 1478071"/>
              <a:gd name="connsiteX9" fmla="*/ 338202 w 5160723"/>
              <a:gd name="connsiteY9" fmla="*/ 764087 h 1478071"/>
              <a:gd name="connsiteX10" fmla="*/ 363254 w 5160723"/>
              <a:gd name="connsiteY10" fmla="*/ 713983 h 1478071"/>
              <a:gd name="connsiteX11" fmla="*/ 388307 w 5160723"/>
              <a:gd name="connsiteY11" fmla="*/ 688931 h 1478071"/>
              <a:gd name="connsiteX12" fmla="*/ 425885 w 5160723"/>
              <a:gd name="connsiteY12" fmla="*/ 638827 h 1478071"/>
              <a:gd name="connsiteX13" fmla="*/ 488515 w 5160723"/>
              <a:gd name="connsiteY13" fmla="*/ 526093 h 1478071"/>
              <a:gd name="connsiteX14" fmla="*/ 538619 w 5160723"/>
              <a:gd name="connsiteY14" fmla="*/ 488515 h 1478071"/>
              <a:gd name="connsiteX15" fmla="*/ 563671 w 5160723"/>
              <a:gd name="connsiteY15" fmla="*/ 450937 h 1478071"/>
              <a:gd name="connsiteX16" fmla="*/ 588723 w 5160723"/>
              <a:gd name="connsiteY16" fmla="*/ 425884 h 1478071"/>
              <a:gd name="connsiteX17" fmla="*/ 613775 w 5160723"/>
              <a:gd name="connsiteY17" fmla="*/ 388306 h 1478071"/>
              <a:gd name="connsiteX18" fmla="*/ 651353 w 5160723"/>
              <a:gd name="connsiteY18" fmla="*/ 363254 h 1478071"/>
              <a:gd name="connsiteX19" fmla="*/ 701457 w 5160723"/>
              <a:gd name="connsiteY19" fmla="*/ 313150 h 1478071"/>
              <a:gd name="connsiteX20" fmla="*/ 764087 w 5160723"/>
              <a:gd name="connsiteY20" fmla="*/ 237994 h 1478071"/>
              <a:gd name="connsiteX21" fmla="*/ 801665 w 5160723"/>
              <a:gd name="connsiteY21" fmla="*/ 225468 h 1478071"/>
              <a:gd name="connsiteX22" fmla="*/ 876822 w 5160723"/>
              <a:gd name="connsiteY22" fmla="*/ 175364 h 1478071"/>
              <a:gd name="connsiteX23" fmla="*/ 951978 w 5160723"/>
              <a:gd name="connsiteY23" fmla="*/ 125260 h 1478071"/>
              <a:gd name="connsiteX24" fmla="*/ 989556 w 5160723"/>
              <a:gd name="connsiteY24" fmla="*/ 100208 h 1478071"/>
              <a:gd name="connsiteX25" fmla="*/ 1064712 w 5160723"/>
              <a:gd name="connsiteY25" fmla="*/ 75156 h 1478071"/>
              <a:gd name="connsiteX26" fmla="*/ 1102290 w 5160723"/>
              <a:gd name="connsiteY26" fmla="*/ 62630 h 1478071"/>
              <a:gd name="connsiteX27" fmla="*/ 1139868 w 5160723"/>
              <a:gd name="connsiteY27" fmla="*/ 37578 h 1478071"/>
              <a:gd name="connsiteX28" fmla="*/ 1227550 w 5160723"/>
              <a:gd name="connsiteY28" fmla="*/ 12526 h 1478071"/>
              <a:gd name="connsiteX29" fmla="*/ 1377863 w 5160723"/>
              <a:gd name="connsiteY29" fmla="*/ 0 h 1478071"/>
              <a:gd name="connsiteX30" fmla="*/ 1966586 w 5160723"/>
              <a:gd name="connsiteY30" fmla="*/ 12526 h 1478071"/>
              <a:gd name="connsiteX31" fmla="*/ 2041742 w 5160723"/>
              <a:gd name="connsiteY31" fmla="*/ 25052 h 1478071"/>
              <a:gd name="connsiteX32" fmla="*/ 2141950 w 5160723"/>
              <a:gd name="connsiteY32" fmla="*/ 37578 h 1478071"/>
              <a:gd name="connsiteX33" fmla="*/ 2267211 w 5160723"/>
              <a:gd name="connsiteY33" fmla="*/ 62630 h 1478071"/>
              <a:gd name="connsiteX34" fmla="*/ 2329841 w 5160723"/>
              <a:gd name="connsiteY34" fmla="*/ 75156 h 1478071"/>
              <a:gd name="connsiteX35" fmla="*/ 2442575 w 5160723"/>
              <a:gd name="connsiteY35" fmla="*/ 87682 h 1478071"/>
              <a:gd name="connsiteX36" fmla="*/ 2555309 w 5160723"/>
              <a:gd name="connsiteY36" fmla="*/ 125260 h 1478071"/>
              <a:gd name="connsiteX37" fmla="*/ 2592887 w 5160723"/>
              <a:gd name="connsiteY37" fmla="*/ 137786 h 1478071"/>
              <a:gd name="connsiteX38" fmla="*/ 2642991 w 5160723"/>
              <a:gd name="connsiteY38" fmla="*/ 162838 h 1478071"/>
              <a:gd name="connsiteX39" fmla="*/ 2718148 w 5160723"/>
              <a:gd name="connsiteY39" fmla="*/ 187890 h 1478071"/>
              <a:gd name="connsiteX40" fmla="*/ 2755726 w 5160723"/>
              <a:gd name="connsiteY40" fmla="*/ 200416 h 1478071"/>
              <a:gd name="connsiteX41" fmla="*/ 2793304 w 5160723"/>
              <a:gd name="connsiteY41" fmla="*/ 225468 h 1478071"/>
              <a:gd name="connsiteX42" fmla="*/ 2843408 w 5160723"/>
              <a:gd name="connsiteY42" fmla="*/ 237994 h 1478071"/>
              <a:gd name="connsiteX43" fmla="*/ 2880986 w 5160723"/>
              <a:gd name="connsiteY43" fmla="*/ 250520 h 1478071"/>
              <a:gd name="connsiteX44" fmla="*/ 2918564 w 5160723"/>
              <a:gd name="connsiteY44" fmla="*/ 288098 h 1478071"/>
              <a:gd name="connsiteX45" fmla="*/ 2956142 w 5160723"/>
              <a:gd name="connsiteY45" fmla="*/ 300624 h 1478071"/>
              <a:gd name="connsiteX46" fmla="*/ 2993720 w 5160723"/>
              <a:gd name="connsiteY46" fmla="*/ 325676 h 1478071"/>
              <a:gd name="connsiteX47" fmla="*/ 3031298 w 5160723"/>
              <a:gd name="connsiteY47" fmla="*/ 338202 h 1478071"/>
              <a:gd name="connsiteX48" fmla="*/ 3068876 w 5160723"/>
              <a:gd name="connsiteY48" fmla="*/ 363254 h 1478071"/>
              <a:gd name="connsiteX49" fmla="*/ 3106454 w 5160723"/>
              <a:gd name="connsiteY49" fmla="*/ 375780 h 1478071"/>
              <a:gd name="connsiteX50" fmla="*/ 3144033 w 5160723"/>
              <a:gd name="connsiteY50" fmla="*/ 400832 h 1478071"/>
              <a:gd name="connsiteX51" fmla="*/ 3219189 w 5160723"/>
              <a:gd name="connsiteY51" fmla="*/ 425884 h 1478071"/>
              <a:gd name="connsiteX52" fmla="*/ 3256767 w 5160723"/>
              <a:gd name="connsiteY52" fmla="*/ 450937 h 1478071"/>
              <a:gd name="connsiteX53" fmla="*/ 3331923 w 5160723"/>
              <a:gd name="connsiteY53" fmla="*/ 475989 h 1478071"/>
              <a:gd name="connsiteX54" fmla="*/ 3407079 w 5160723"/>
              <a:gd name="connsiteY54" fmla="*/ 526093 h 1478071"/>
              <a:gd name="connsiteX55" fmla="*/ 3482235 w 5160723"/>
              <a:gd name="connsiteY55" fmla="*/ 563671 h 1478071"/>
              <a:gd name="connsiteX56" fmla="*/ 3519813 w 5160723"/>
              <a:gd name="connsiteY56" fmla="*/ 601249 h 1478071"/>
              <a:gd name="connsiteX57" fmla="*/ 3557391 w 5160723"/>
              <a:gd name="connsiteY57" fmla="*/ 613775 h 1478071"/>
              <a:gd name="connsiteX58" fmla="*/ 3594970 w 5160723"/>
              <a:gd name="connsiteY58" fmla="*/ 638827 h 1478071"/>
              <a:gd name="connsiteX59" fmla="*/ 3682652 w 5160723"/>
              <a:gd name="connsiteY59" fmla="*/ 676405 h 1478071"/>
              <a:gd name="connsiteX60" fmla="*/ 3732756 w 5160723"/>
              <a:gd name="connsiteY60" fmla="*/ 701457 h 1478071"/>
              <a:gd name="connsiteX61" fmla="*/ 3770334 w 5160723"/>
              <a:gd name="connsiteY61" fmla="*/ 726509 h 1478071"/>
              <a:gd name="connsiteX62" fmla="*/ 3820438 w 5160723"/>
              <a:gd name="connsiteY62" fmla="*/ 739035 h 1478071"/>
              <a:gd name="connsiteX63" fmla="*/ 3858016 w 5160723"/>
              <a:gd name="connsiteY63" fmla="*/ 764087 h 1478071"/>
              <a:gd name="connsiteX64" fmla="*/ 3945698 w 5160723"/>
              <a:gd name="connsiteY64" fmla="*/ 789139 h 1478071"/>
              <a:gd name="connsiteX65" fmla="*/ 3983276 w 5160723"/>
              <a:gd name="connsiteY65" fmla="*/ 814191 h 1478071"/>
              <a:gd name="connsiteX66" fmla="*/ 4058433 w 5160723"/>
              <a:gd name="connsiteY66" fmla="*/ 839243 h 1478071"/>
              <a:gd name="connsiteX67" fmla="*/ 4096011 w 5160723"/>
              <a:gd name="connsiteY67" fmla="*/ 851769 h 1478071"/>
              <a:gd name="connsiteX68" fmla="*/ 4133589 w 5160723"/>
              <a:gd name="connsiteY68" fmla="*/ 876821 h 1478071"/>
              <a:gd name="connsiteX69" fmla="*/ 4208745 w 5160723"/>
              <a:gd name="connsiteY69" fmla="*/ 901874 h 1478071"/>
              <a:gd name="connsiteX70" fmla="*/ 4246323 w 5160723"/>
              <a:gd name="connsiteY70" fmla="*/ 926926 h 1478071"/>
              <a:gd name="connsiteX71" fmla="*/ 4371583 w 5160723"/>
              <a:gd name="connsiteY71" fmla="*/ 964504 h 1478071"/>
              <a:gd name="connsiteX72" fmla="*/ 4446739 w 5160723"/>
              <a:gd name="connsiteY72" fmla="*/ 989556 h 1478071"/>
              <a:gd name="connsiteX73" fmla="*/ 4484318 w 5160723"/>
              <a:gd name="connsiteY73" fmla="*/ 1002082 h 1478071"/>
              <a:gd name="connsiteX74" fmla="*/ 4584526 w 5160723"/>
              <a:gd name="connsiteY74" fmla="*/ 1027134 h 1478071"/>
              <a:gd name="connsiteX75" fmla="*/ 4709786 w 5160723"/>
              <a:gd name="connsiteY75" fmla="*/ 1064712 h 1478071"/>
              <a:gd name="connsiteX76" fmla="*/ 4772416 w 5160723"/>
              <a:gd name="connsiteY76" fmla="*/ 1077238 h 1478071"/>
              <a:gd name="connsiteX77" fmla="*/ 4897676 w 5160723"/>
              <a:gd name="connsiteY77" fmla="*/ 1114816 h 1478071"/>
              <a:gd name="connsiteX78" fmla="*/ 5010411 w 5160723"/>
              <a:gd name="connsiteY78" fmla="*/ 1127342 h 1478071"/>
              <a:gd name="connsiteX79" fmla="*/ 5160723 w 5160723"/>
              <a:gd name="connsiteY79" fmla="*/ 1139868 h 1478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Lst>
            <a:rect l="l" t="t" r="r" b="b"/>
            <a:pathLst>
              <a:path w="5160723" h="1478071">
                <a:moveTo>
                  <a:pt x="0" y="1478071"/>
                </a:moveTo>
                <a:cubicBezTo>
                  <a:pt x="29696" y="1329590"/>
                  <a:pt x="-9337" y="1483423"/>
                  <a:pt x="37578" y="1377863"/>
                </a:cubicBezTo>
                <a:cubicBezTo>
                  <a:pt x="48303" y="1353732"/>
                  <a:pt x="47982" y="1324678"/>
                  <a:pt x="62630" y="1302706"/>
                </a:cubicBezTo>
                <a:cubicBezTo>
                  <a:pt x="107489" y="1235417"/>
                  <a:pt x="108725" y="1247846"/>
                  <a:pt x="125260" y="1189972"/>
                </a:cubicBezTo>
                <a:cubicBezTo>
                  <a:pt x="129989" y="1173419"/>
                  <a:pt x="130087" y="1155266"/>
                  <a:pt x="137786" y="1139868"/>
                </a:cubicBezTo>
                <a:cubicBezTo>
                  <a:pt x="151251" y="1112938"/>
                  <a:pt x="187890" y="1064712"/>
                  <a:pt x="187890" y="1064712"/>
                </a:cubicBezTo>
                <a:cubicBezTo>
                  <a:pt x="190838" y="1052919"/>
                  <a:pt x="204774" y="991733"/>
                  <a:pt x="212942" y="977030"/>
                </a:cubicBezTo>
                <a:cubicBezTo>
                  <a:pt x="227564" y="950710"/>
                  <a:pt x="263046" y="901874"/>
                  <a:pt x="263046" y="901874"/>
                </a:cubicBezTo>
                <a:cubicBezTo>
                  <a:pt x="275223" y="865343"/>
                  <a:pt x="278511" y="849571"/>
                  <a:pt x="300624" y="814191"/>
                </a:cubicBezTo>
                <a:cubicBezTo>
                  <a:pt x="311689" y="796488"/>
                  <a:pt x="327137" y="781790"/>
                  <a:pt x="338202" y="764087"/>
                </a:cubicBezTo>
                <a:cubicBezTo>
                  <a:pt x="348098" y="748253"/>
                  <a:pt x="352896" y="729519"/>
                  <a:pt x="363254" y="713983"/>
                </a:cubicBezTo>
                <a:cubicBezTo>
                  <a:pt x="369805" y="704157"/>
                  <a:pt x="380746" y="698004"/>
                  <a:pt x="388307" y="688931"/>
                </a:cubicBezTo>
                <a:cubicBezTo>
                  <a:pt x="401672" y="672893"/>
                  <a:pt x="413359" y="655528"/>
                  <a:pt x="425885" y="638827"/>
                </a:cubicBezTo>
                <a:cubicBezTo>
                  <a:pt x="439538" y="597869"/>
                  <a:pt x="450230" y="554807"/>
                  <a:pt x="488515" y="526093"/>
                </a:cubicBezTo>
                <a:cubicBezTo>
                  <a:pt x="505216" y="513567"/>
                  <a:pt x="523857" y="503277"/>
                  <a:pt x="538619" y="488515"/>
                </a:cubicBezTo>
                <a:cubicBezTo>
                  <a:pt x="549264" y="477870"/>
                  <a:pt x="554267" y="462693"/>
                  <a:pt x="563671" y="450937"/>
                </a:cubicBezTo>
                <a:cubicBezTo>
                  <a:pt x="571048" y="441715"/>
                  <a:pt x="581346" y="435106"/>
                  <a:pt x="588723" y="425884"/>
                </a:cubicBezTo>
                <a:cubicBezTo>
                  <a:pt x="598127" y="414128"/>
                  <a:pt x="603130" y="398951"/>
                  <a:pt x="613775" y="388306"/>
                </a:cubicBezTo>
                <a:cubicBezTo>
                  <a:pt x="624420" y="377661"/>
                  <a:pt x="638827" y="371605"/>
                  <a:pt x="651353" y="363254"/>
                </a:cubicBezTo>
                <a:cubicBezTo>
                  <a:pt x="675212" y="291677"/>
                  <a:pt x="644195" y="351324"/>
                  <a:pt x="701457" y="313150"/>
                </a:cubicBezTo>
                <a:cubicBezTo>
                  <a:pt x="844588" y="217729"/>
                  <a:pt x="648553" y="330422"/>
                  <a:pt x="764087" y="237994"/>
                </a:cubicBezTo>
                <a:cubicBezTo>
                  <a:pt x="774397" y="229746"/>
                  <a:pt x="790123" y="231880"/>
                  <a:pt x="801665" y="225468"/>
                </a:cubicBezTo>
                <a:cubicBezTo>
                  <a:pt x="827985" y="210846"/>
                  <a:pt x="851770" y="192065"/>
                  <a:pt x="876822" y="175364"/>
                </a:cubicBezTo>
                <a:lnTo>
                  <a:pt x="951978" y="125260"/>
                </a:lnTo>
                <a:cubicBezTo>
                  <a:pt x="964504" y="116909"/>
                  <a:pt x="975274" y="104969"/>
                  <a:pt x="989556" y="100208"/>
                </a:cubicBezTo>
                <a:lnTo>
                  <a:pt x="1064712" y="75156"/>
                </a:lnTo>
                <a:cubicBezTo>
                  <a:pt x="1077238" y="70981"/>
                  <a:pt x="1091304" y="69954"/>
                  <a:pt x="1102290" y="62630"/>
                </a:cubicBezTo>
                <a:cubicBezTo>
                  <a:pt x="1114816" y="54279"/>
                  <a:pt x="1126403" y="44311"/>
                  <a:pt x="1139868" y="37578"/>
                </a:cubicBezTo>
                <a:cubicBezTo>
                  <a:pt x="1153734" y="30645"/>
                  <a:pt x="1216848" y="13864"/>
                  <a:pt x="1227550" y="12526"/>
                </a:cubicBezTo>
                <a:cubicBezTo>
                  <a:pt x="1277440" y="6290"/>
                  <a:pt x="1327759" y="4175"/>
                  <a:pt x="1377863" y="0"/>
                </a:cubicBezTo>
                <a:lnTo>
                  <a:pt x="1966586" y="12526"/>
                </a:lnTo>
                <a:cubicBezTo>
                  <a:pt x="1991965" y="13484"/>
                  <a:pt x="2016600" y="21460"/>
                  <a:pt x="2041742" y="25052"/>
                </a:cubicBezTo>
                <a:cubicBezTo>
                  <a:pt x="2075066" y="29813"/>
                  <a:pt x="2108745" y="32044"/>
                  <a:pt x="2141950" y="37578"/>
                </a:cubicBezTo>
                <a:cubicBezTo>
                  <a:pt x="2183951" y="44578"/>
                  <a:pt x="2225457" y="54279"/>
                  <a:pt x="2267211" y="62630"/>
                </a:cubicBezTo>
                <a:cubicBezTo>
                  <a:pt x="2288088" y="66805"/>
                  <a:pt x="2308681" y="72805"/>
                  <a:pt x="2329841" y="75156"/>
                </a:cubicBezTo>
                <a:lnTo>
                  <a:pt x="2442575" y="87682"/>
                </a:lnTo>
                <a:lnTo>
                  <a:pt x="2555309" y="125260"/>
                </a:lnTo>
                <a:cubicBezTo>
                  <a:pt x="2567835" y="129435"/>
                  <a:pt x="2581077" y="131881"/>
                  <a:pt x="2592887" y="137786"/>
                </a:cubicBezTo>
                <a:cubicBezTo>
                  <a:pt x="2609588" y="146137"/>
                  <a:pt x="2625654" y="155903"/>
                  <a:pt x="2642991" y="162838"/>
                </a:cubicBezTo>
                <a:cubicBezTo>
                  <a:pt x="2667510" y="172645"/>
                  <a:pt x="2693096" y="179539"/>
                  <a:pt x="2718148" y="187890"/>
                </a:cubicBezTo>
                <a:cubicBezTo>
                  <a:pt x="2730674" y="192065"/>
                  <a:pt x="2744740" y="193092"/>
                  <a:pt x="2755726" y="200416"/>
                </a:cubicBezTo>
                <a:cubicBezTo>
                  <a:pt x="2768252" y="208767"/>
                  <a:pt x="2779467" y="219538"/>
                  <a:pt x="2793304" y="225468"/>
                </a:cubicBezTo>
                <a:cubicBezTo>
                  <a:pt x="2809127" y="232249"/>
                  <a:pt x="2826855" y="233265"/>
                  <a:pt x="2843408" y="237994"/>
                </a:cubicBezTo>
                <a:cubicBezTo>
                  <a:pt x="2856104" y="241621"/>
                  <a:pt x="2868460" y="246345"/>
                  <a:pt x="2880986" y="250520"/>
                </a:cubicBezTo>
                <a:cubicBezTo>
                  <a:pt x="2893512" y="263046"/>
                  <a:pt x="2903825" y="278272"/>
                  <a:pt x="2918564" y="288098"/>
                </a:cubicBezTo>
                <a:cubicBezTo>
                  <a:pt x="2929550" y="295422"/>
                  <a:pt x="2944332" y="294719"/>
                  <a:pt x="2956142" y="300624"/>
                </a:cubicBezTo>
                <a:cubicBezTo>
                  <a:pt x="2969607" y="307357"/>
                  <a:pt x="2980255" y="318943"/>
                  <a:pt x="2993720" y="325676"/>
                </a:cubicBezTo>
                <a:cubicBezTo>
                  <a:pt x="3005530" y="331581"/>
                  <a:pt x="3019488" y="332297"/>
                  <a:pt x="3031298" y="338202"/>
                </a:cubicBezTo>
                <a:cubicBezTo>
                  <a:pt x="3044763" y="344935"/>
                  <a:pt x="3055411" y="356521"/>
                  <a:pt x="3068876" y="363254"/>
                </a:cubicBezTo>
                <a:cubicBezTo>
                  <a:pt x="3080686" y="369159"/>
                  <a:pt x="3094644" y="369875"/>
                  <a:pt x="3106454" y="375780"/>
                </a:cubicBezTo>
                <a:cubicBezTo>
                  <a:pt x="3119919" y="382513"/>
                  <a:pt x="3130276" y="394718"/>
                  <a:pt x="3144033" y="400832"/>
                </a:cubicBezTo>
                <a:cubicBezTo>
                  <a:pt x="3168164" y="411557"/>
                  <a:pt x="3219189" y="425884"/>
                  <a:pt x="3219189" y="425884"/>
                </a:cubicBezTo>
                <a:cubicBezTo>
                  <a:pt x="3231715" y="434235"/>
                  <a:pt x="3243010" y="444823"/>
                  <a:pt x="3256767" y="450937"/>
                </a:cubicBezTo>
                <a:cubicBezTo>
                  <a:pt x="3280898" y="461662"/>
                  <a:pt x="3331923" y="475989"/>
                  <a:pt x="3331923" y="475989"/>
                </a:cubicBezTo>
                <a:cubicBezTo>
                  <a:pt x="3403158" y="547224"/>
                  <a:pt x="3334568" y="489837"/>
                  <a:pt x="3407079" y="526093"/>
                </a:cubicBezTo>
                <a:cubicBezTo>
                  <a:pt x="3504207" y="574657"/>
                  <a:pt x="3387782" y="532187"/>
                  <a:pt x="3482235" y="563671"/>
                </a:cubicBezTo>
                <a:cubicBezTo>
                  <a:pt x="3494761" y="576197"/>
                  <a:pt x="3505074" y="591423"/>
                  <a:pt x="3519813" y="601249"/>
                </a:cubicBezTo>
                <a:cubicBezTo>
                  <a:pt x="3530799" y="608573"/>
                  <a:pt x="3545581" y="607870"/>
                  <a:pt x="3557391" y="613775"/>
                </a:cubicBezTo>
                <a:cubicBezTo>
                  <a:pt x="3570856" y="620508"/>
                  <a:pt x="3581899" y="631358"/>
                  <a:pt x="3594970" y="638827"/>
                </a:cubicBezTo>
                <a:cubicBezTo>
                  <a:pt x="3678061" y="686307"/>
                  <a:pt x="3612385" y="646291"/>
                  <a:pt x="3682652" y="676405"/>
                </a:cubicBezTo>
                <a:cubicBezTo>
                  <a:pt x="3699815" y="683761"/>
                  <a:pt x="3716544" y="692193"/>
                  <a:pt x="3732756" y="701457"/>
                </a:cubicBezTo>
                <a:cubicBezTo>
                  <a:pt x="3745827" y="708926"/>
                  <a:pt x="3756497" y="720579"/>
                  <a:pt x="3770334" y="726509"/>
                </a:cubicBezTo>
                <a:cubicBezTo>
                  <a:pt x="3786157" y="733290"/>
                  <a:pt x="3803737" y="734860"/>
                  <a:pt x="3820438" y="739035"/>
                </a:cubicBezTo>
                <a:cubicBezTo>
                  <a:pt x="3832964" y="747386"/>
                  <a:pt x="3844179" y="758157"/>
                  <a:pt x="3858016" y="764087"/>
                </a:cubicBezTo>
                <a:cubicBezTo>
                  <a:pt x="3914203" y="788167"/>
                  <a:pt x="3896947" y="764764"/>
                  <a:pt x="3945698" y="789139"/>
                </a:cubicBezTo>
                <a:cubicBezTo>
                  <a:pt x="3959163" y="795872"/>
                  <a:pt x="3969519" y="808077"/>
                  <a:pt x="3983276" y="814191"/>
                </a:cubicBezTo>
                <a:cubicBezTo>
                  <a:pt x="4007407" y="824916"/>
                  <a:pt x="4033381" y="830892"/>
                  <a:pt x="4058433" y="839243"/>
                </a:cubicBezTo>
                <a:cubicBezTo>
                  <a:pt x="4070959" y="843418"/>
                  <a:pt x="4085025" y="844445"/>
                  <a:pt x="4096011" y="851769"/>
                </a:cubicBezTo>
                <a:cubicBezTo>
                  <a:pt x="4108537" y="860120"/>
                  <a:pt x="4119832" y="870707"/>
                  <a:pt x="4133589" y="876821"/>
                </a:cubicBezTo>
                <a:cubicBezTo>
                  <a:pt x="4157720" y="887546"/>
                  <a:pt x="4186773" y="887226"/>
                  <a:pt x="4208745" y="901874"/>
                </a:cubicBezTo>
                <a:cubicBezTo>
                  <a:pt x="4221271" y="910225"/>
                  <a:pt x="4232566" y="920812"/>
                  <a:pt x="4246323" y="926926"/>
                </a:cubicBezTo>
                <a:cubicBezTo>
                  <a:pt x="4307642" y="954179"/>
                  <a:pt x="4315528" y="947687"/>
                  <a:pt x="4371583" y="964504"/>
                </a:cubicBezTo>
                <a:cubicBezTo>
                  <a:pt x="4396876" y="972092"/>
                  <a:pt x="4421687" y="981205"/>
                  <a:pt x="4446739" y="989556"/>
                </a:cubicBezTo>
                <a:cubicBezTo>
                  <a:pt x="4459265" y="993731"/>
                  <a:pt x="4471508" y="998880"/>
                  <a:pt x="4484318" y="1002082"/>
                </a:cubicBezTo>
                <a:cubicBezTo>
                  <a:pt x="4517721" y="1010433"/>
                  <a:pt x="4551862" y="1016246"/>
                  <a:pt x="4584526" y="1027134"/>
                </a:cubicBezTo>
                <a:cubicBezTo>
                  <a:pt x="4646976" y="1047951"/>
                  <a:pt x="4652994" y="1052092"/>
                  <a:pt x="4709786" y="1064712"/>
                </a:cubicBezTo>
                <a:cubicBezTo>
                  <a:pt x="4730569" y="1069330"/>
                  <a:pt x="4751876" y="1071636"/>
                  <a:pt x="4772416" y="1077238"/>
                </a:cubicBezTo>
                <a:cubicBezTo>
                  <a:pt x="4816597" y="1089287"/>
                  <a:pt x="4852794" y="1107911"/>
                  <a:pt x="4897676" y="1114816"/>
                </a:cubicBezTo>
                <a:cubicBezTo>
                  <a:pt x="4935046" y="1120565"/>
                  <a:pt x="4972789" y="1123580"/>
                  <a:pt x="5010411" y="1127342"/>
                </a:cubicBezTo>
                <a:cubicBezTo>
                  <a:pt x="5139452" y="1140246"/>
                  <a:pt x="5103247" y="1139868"/>
                  <a:pt x="5160723" y="1139868"/>
                </a:cubicBezTo>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reeform 5"/>
          <p:cNvSpPr/>
          <p:nvPr/>
        </p:nvSpPr>
        <p:spPr>
          <a:xfrm>
            <a:off x="3482236" y="3194137"/>
            <a:ext cx="5185775" cy="1753644"/>
          </a:xfrm>
          <a:custGeom>
            <a:avLst/>
            <a:gdLst>
              <a:gd name="connsiteX0" fmla="*/ 0 w 5185775"/>
              <a:gd name="connsiteY0" fmla="*/ 1753644 h 1753644"/>
              <a:gd name="connsiteX1" fmla="*/ 37578 w 5185775"/>
              <a:gd name="connsiteY1" fmla="*/ 1691014 h 1753644"/>
              <a:gd name="connsiteX2" fmla="*/ 62630 w 5185775"/>
              <a:gd name="connsiteY2" fmla="*/ 1653436 h 1753644"/>
              <a:gd name="connsiteX3" fmla="*/ 87682 w 5185775"/>
              <a:gd name="connsiteY3" fmla="*/ 1528175 h 1753644"/>
              <a:gd name="connsiteX4" fmla="*/ 112734 w 5185775"/>
              <a:gd name="connsiteY4" fmla="*/ 1453019 h 1753644"/>
              <a:gd name="connsiteX5" fmla="*/ 125260 w 5185775"/>
              <a:gd name="connsiteY5" fmla="*/ 1415441 h 1753644"/>
              <a:gd name="connsiteX6" fmla="*/ 137786 w 5185775"/>
              <a:gd name="connsiteY6" fmla="*/ 1365337 h 1753644"/>
              <a:gd name="connsiteX7" fmla="*/ 150312 w 5185775"/>
              <a:gd name="connsiteY7" fmla="*/ 1327759 h 1753644"/>
              <a:gd name="connsiteX8" fmla="*/ 162838 w 5185775"/>
              <a:gd name="connsiteY8" fmla="*/ 1252603 h 1753644"/>
              <a:gd name="connsiteX9" fmla="*/ 175364 w 5185775"/>
              <a:gd name="connsiteY9" fmla="*/ 1152395 h 1753644"/>
              <a:gd name="connsiteX10" fmla="*/ 212942 w 5185775"/>
              <a:gd name="connsiteY10" fmla="*/ 1039660 h 1753644"/>
              <a:gd name="connsiteX11" fmla="*/ 225468 w 5185775"/>
              <a:gd name="connsiteY11" fmla="*/ 1002082 h 1753644"/>
              <a:gd name="connsiteX12" fmla="*/ 237994 w 5185775"/>
              <a:gd name="connsiteY12" fmla="*/ 926926 h 1753644"/>
              <a:gd name="connsiteX13" fmla="*/ 263046 w 5185775"/>
              <a:gd name="connsiteY13" fmla="*/ 851770 h 1753644"/>
              <a:gd name="connsiteX14" fmla="*/ 275572 w 5185775"/>
              <a:gd name="connsiteY14" fmla="*/ 789140 h 1753644"/>
              <a:gd name="connsiteX15" fmla="*/ 300624 w 5185775"/>
              <a:gd name="connsiteY15" fmla="*/ 713984 h 1753644"/>
              <a:gd name="connsiteX16" fmla="*/ 313150 w 5185775"/>
              <a:gd name="connsiteY16" fmla="*/ 676405 h 1753644"/>
              <a:gd name="connsiteX17" fmla="*/ 325676 w 5185775"/>
              <a:gd name="connsiteY17" fmla="*/ 638827 h 1753644"/>
              <a:gd name="connsiteX18" fmla="*/ 338202 w 5185775"/>
              <a:gd name="connsiteY18" fmla="*/ 601249 h 1753644"/>
              <a:gd name="connsiteX19" fmla="*/ 375780 w 5185775"/>
              <a:gd name="connsiteY19" fmla="*/ 576197 h 1753644"/>
              <a:gd name="connsiteX20" fmla="*/ 388306 w 5185775"/>
              <a:gd name="connsiteY20" fmla="*/ 526093 h 1753644"/>
              <a:gd name="connsiteX21" fmla="*/ 438411 w 5185775"/>
              <a:gd name="connsiteY21" fmla="*/ 450937 h 1753644"/>
              <a:gd name="connsiteX22" fmla="*/ 501041 w 5185775"/>
              <a:gd name="connsiteY22" fmla="*/ 338203 h 1753644"/>
              <a:gd name="connsiteX23" fmla="*/ 526093 w 5185775"/>
              <a:gd name="connsiteY23" fmla="*/ 300625 h 1753644"/>
              <a:gd name="connsiteX24" fmla="*/ 551145 w 5185775"/>
              <a:gd name="connsiteY24" fmla="*/ 263047 h 1753644"/>
              <a:gd name="connsiteX25" fmla="*/ 588723 w 5185775"/>
              <a:gd name="connsiteY25" fmla="*/ 237995 h 1753644"/>
              <a:gd name="connsiteX26" fmla="*/ 638827 w 5185775"/>
              <a:gd name="connsiteY26" fmla="*/ 175364 h 1753644"/>
              <a:gd name="connsiteX27" fmla="*/ 701457 w 5185775"/>
              <a:gd name="connsiteY27" fmla="*/ 112734 h 1753644"/>
              <a:gd name="connsiteX28" fmla="*/ 726509 w 5185775"/>
              <a:gd name="connsiteY28" fmla="*/ 75156 h 1753644"/>
              <a:gd name="connsiteX29" fmla="*/ 839243 w 5185775"/>
              <a:gd name="connsiteY29" fmla="*/ 25052 h 1753644"/>
              <a:gd name="connsiteX30" fmla="*/ 876822 w 5185775"/>
              <a:gd name="connsiteY30" fmla="*/ 12526 h 1753644"/>
              <a:gd name="connsiteX31" fmla="*/ 914400 w 5185775"/>
              <a:gd name="connsiteY31" fmla="*/ 0 h 1753644"/>
              <a:gd name="connsiteX32" fmla="*/ 1327759 w 5185775"/>
              <a:gd name="connsiteY32" fmla="*/ 12526 h 1753644"/>
              <a:gd name="connsiteX33" fmla="*/ 1402915 w 5185775"/>
              <a:gd name="connsiteY33" fmla="*/ 37578 h 1753644"/>
              <a:gd name="connsiteX34" fmla="*/ 1540701 w 5185775"/>
              <a:gd name="connsiteY34" fmla="*/ 75156 h 1753644"/>
              <a:gd name="connsiteX35" fmla="*/ 1578279 w 5185775"/>
              <a:gd name="connsiteY35" fmla="*/ 87682 h 1753644"/>
              <a:gd name="connsiteX36" fmla="*/ 1653435 w 5185775"/>
              <a:gd name="connsiteY36" fmla="*/ 125260 h 1753644"/>
              <a:gd name="connsiteX37" fmla="*/ 1716065 w 5185775"/>
              <a:gd name="connsiteY37" fmla="*/ 200416 h 1753644"/>
              <a:gd name="connsiteX38" fmla="*/ 1753643 w 5185775"/>
              <a:gd name="connsiteY38" fmla="*/ 212942 h 1753644"/>
              <a:gd name="connsiteX39" fmla="*/ 1816274 w 5185775"/>
              <a:gd name="connsiteY39" fmla="*/ 263047 h 1753644"/>
              <a:gd name="connsiteX40" fmla="*/ 1853852 w 5185775"/>
              <a:gd name="connsiteY40" fmla="*/ 300625 h 1753644"/>
              <a:gd name="connsiteX41" fmla="*/ 1891430 w 5185775"/>
              <a:gd name="connsiteY41" fmla="*/ 325677 h 1753644"/>
              <a:gd name="connsiteX42" fmla="*/ 1966586 w 5185775"/>
              <a:gd name="connsiteY42" fmla="*/ 375781 h 1753644"/>
              <a:gd name="connsiteX43" fmla="*/ 2029216 w 5185775"/>
              <a:gd name="connsiteY43" fmla="*/ 425885 h 1753644"/>
              <a:gd name="connsiteX44" fmla="*/ 2054268 w 5185775"/>
              <a:gd name="connsiteY44" fmla="*/ 463463 h 1753644"/>
              <a:gd name="connsiteX45" fmla="*/ 2129424 w 5185775"/>
              <a:gd name="connsiteY45" fmla="*/ 501041 h 1753644"/>
              <a:gd name="connsiteX46" fmla="*/ 2242159 w 5185775"/>
              <a:gd name="connsiteY46" fmla="*/ 588723 h 1753644"/>
              <a:gd name="connsiteX47" fmla="*/ 2279737 w 5185775"/>
              <a:gd name="connsiteY47" fmla="*/ 613775 h 1753644"/>
              <a:gd name="connsiteX48" fmla="*/ 2329841 w 5185775"/>
              <a:gd name="connsiteY48" fmla="*/ 638827 h 1753644"/>
              <a:gd name="connsiteX49" fmla="*/ 2417523 w 5185775"/>
              <a:gd name="connsiteY49" fmla="*/ 688931 h 1753644"/>
              <a:gd name="connsiteX50" fmla="*/ 2442575 w 5185775"/>
              <a:gd name="connsiteY50" fmla="*/ 713984 h 1753644"/>
              <a:gd name="connsiteX51" fmla="*/ 2480153 w 5185775"/>
              <a:gd name="connsiteY51" fmla="*/ 726510 h 1753644"/>
              <a:gd name="connsiteX52" fmla="*/ 2530257 w 5185775"/>
              <a:gd name="connsiteY52" fmla="*/ 751562 h 1753644"/>
              <a:gd name="connsiteX53" fmla="*/ 2605413 w 5185775"/>
              <a:gd name="connsiteY53" fmla="*/ 801666 h 1753644"/>
              <a:gd name="connsiteX54" fmla="*/ 2642991 w 5185775"/>
              <a:gd name="connsiteY54" fmla="*/ 826718 h 1753644"/>
              <a:gd name="connsiteX55" fmla="*/ 2680569 w 5185775"/>
              <a:gd name="connsiteY55" fmla="*/ 839244 h 1753644"/>
              <a:gd name="connsiteX56" fmla="*/ 2755726 w 5185775"/>
              <a:gd name="connsiteY56" fmla="*/ 876822 h 1753644"/>
              <a:gd name="connsiteX57" fmla="*/ 2793304 w 5185775"/>
              <a:gd name="connsiteY57" fmla="*/ 914400 h 1753644"/>
              <a:gd name="connsiteX58" fmla="*/ 2830882 w 5185775"/>
              <a:gd name="connsiteY58" fmla="*/ 926926 h 1753644"/>
              <a:gd name="connsiteX59" fmla="*/ 2880986 w 5185775"/>
              <a:gd name="connsiteY59" fmla="*/ 951978 h 1753644"/>
              <a:gd name="connsiteX60" fmla="*/ 2968668 w 5185775"/>
              <a:gd name="connsiteY60" fmla="*/ 1002082 h 1753644"/>
              <a:gd name="connsiteX61" fmla="*/ 3018772 w 5185775"/>
              <a:gd name="connsiteY61" fmla="*/ 1014608 h 1753644"/>
              <a:gd name="connsiteX62" fmla="*/ 3156559 w 5185775"/>
              <a:gd name="connsiteY62" fmla="*/ 1089764 h 1753644"/>
              <a:gd name="connsiteX63" fmla="*/ 3256767 w 5185775"/>
              <a:gd name="connsiteY63" fmla="*/ 1114816 h 1753644"/>
              <a:gd name="connsiteX64" fmla="*/ 3306871 w 5185775"/>
              <a:gd name="connsiteY64" fmla="*/ 1139868 h 1753644"/>
              <a:gd name="connsiteX65" fmla="*/ 3344449 w 5185775"/>
              <a:gd name="connsiteY65" fmla="*/ 1152395 h 1753644"/>
              <a:gd name="connsiteX66" fmla="*/ 3382027 w 5185775"/>
              <a:gd name="connsiteY66" fmla="*/ 1177447 h 1753644"/>
              <a:gd name="connsiteX67" fmla="*/ 3482235 w 5185775"/>
              <a:gd name="connsiteY67" fmla="*/ 1202499 h 1753644"/>
              <a:gd name="connsiteX68" fmla="*/ 3557391 w 5185775"/>
              <a:gd name="connsiteY68" fmla="*/ 1240077 h 1753644"/>
              <a:gd name="connsiteX69" fmla="*/ 3607496 w 5185775"/>
              <a:gd name="connsiteY69" fmla="*/ 1265129 h 1753644"/>
              <a:gd name="connsiteX70" fmla="*/ 3657600 w 5185775"/>
              <a:gd name="connsiteY70" fmla="*/ 1277655 h 1753644"/>
              <a:gd name="connsiteX71" fmla="*/ 3732756 w 5185775"/>
              <a:gd name="connsiteY71" fmla="*/ 1302707 h 1753644"/>
              <a:gd name="connsiteX72" fmla="*/ 3782860 w 5185775"/>
              <a:gd name="connsiteY72" fmla="*/ 1315233 h 1753644"/>
              <a:gd name="connsiteX73" fmla="*/ 3858016 w 5185775"/>
              <a:gd name="connsiteY73" fmla="*/ 1340285 h 1753644"/>
              <a:gd name="connsiteX74" fmla="*/ 3958224 w 5185775"/>
              <a:gd name="connsiteY74" fmla="*/ 1365337 h 1753644"/>
              <a:gd name="connsiteX75" fmla="*/ 4083485 w 5185775"/>
              <a:gd name="connsiteY75" fmla="*/ 1415441 h 1753644"/>
              <a:gd name="connsiteX76" fmla="*/ 4146115 w 5185775"/>
              <a:gd name="connsiteY76" fmla="*/ 1427967 h 1753644"/>
              <a:gd name="connsiteX77" fmla="*/ 4183693 w 5185775"/>
              <a:gd name="connsiteY77" fmla="*/ 1440493 h 1753644"/>
              <a:gd name="connsiteX78" fmla="*/ 4246323 w 5185775"/>
              <a:gd name="connsiteY78" fmla="*/ 1453019 h 1753644"/>
              <a:gd name="connsiteX79" fmla="*/ 4283901 w 5185775"/>
              <a:gd name="connsiteY79" fmla="*/ 1465545 h 1753644"/>
              <a:gd name="connsiteX80" fmla="*/ 4409161 w 5185775"/>
              <a:gd name="connsiteY80" fmla="*/ 1490597 h 1753644"/>
              <a:gd name="connsiteX81" fmla="*/ 4471791 w 5185775"/>
              <a:gd name="connsiteY81" fmla="*/ 1503123 h 1753644"/>
              <a:gd name="connsiteX82" fmla="*/ 4647156 w 5185775"/>
              <a:gd name="connsiteY82" fmla="*/ 1553227 h 1753644"/>
              <a:gd name="connsiteX83" fmla="*/ 4697260 w 5185775"/>
              <a:gd name="connsiteY83" fmla="*/ 1565753 h 1753644"/>
              <a:gd name="connsiteX84" fmla="*/ 4747364 w 5185775"/>
              <a:gd name="connsiteY84" fmla="*/ 1578279 h 1753644"/>
              <a:gd name="connsiteX85" fmla="*/ 4784942 w 5185775"/>
              <a:gd name="connsiteY85" fmla="*/ 1590805 h 1753644"/>
              <a:gd name="connsiteX86" fmla="*/ 4872624 w 5185775"/>
              <a:gd name="connsiteY86" fmla="*/ 1628384 h 1753644"/>
              <a:gd name="connsiteX87" fmla="*/ 4947780 w 5185775"/>
              <a:gd name="connsiteY87" fmla="*/ 1640910 h 1753644"/>
              <a:gd name="connsiteX88" fmla="*/ 5022937 w 5185775"/>
              <a:gd name="connsiteY88" fmla="*/ 1665962 h 1753644"/>
              <a:gd name="connsiteX89" fmla="*/ 5060515 w 5185775"/>
              <a:gd name="connsiteY89" fmla="*/ 1678488 h 1753644"/>
              <a:gd name="connsiteX90" fmla="*/ 5185775 w 5185775"/>
              <a:gd name="connsiteY90" fmla="*/ 1678488 h 1753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185775" h="1753644">
                <a:moveTo>
                  <a:pt x="0" y="1753644"/>
                </a:moveTo>
                <a:cubicBezTo>
                  <a:pt x="12526" y="1732767"/>
                  <a:pt x="24675" y="1711660"/>
                  <a:pt x="37578" y="1691014"/>
                </a:cubicBezTo>
                <a:cubicBezTo>
                  <a:pt x="45557" y="1678248"/>
                  <a:pt x="58203" y="1667825"/>
                  <a:pt x="62630" y="1653436"/>
                </a:cubicBezTo>
                <a:cubicBezTo>
                  <a:pt x="75152" y="1612738"/>
                  <a:pt x="74217" y="1568570"/>
                  <a:pt x="87682" y="1528175"/>
                </a:cubicBezTo>
                <a:lnTo>
                  <a:pt x="112734" y="1453019"/>
                </a:lnTo>
                <a:cubicBezTo>
                  <a:pt x="116909" y="1440493"/>
                  <a:pt x="122058" y="1428250"/>
                  <a:pt x="125260" y="1415441"/>
                </a:cubicBezTo>
                <a:cubicBezTo>
                  <a:pt x="129435" y="1398740"/>
                  <a:pt x="133057" y="1381890"/>
                  <a:pt x="137786" y="1365337"/>
                </a:cubicBezTo>
                <a:cubicBezTo>
                  <a:pt x="141413" y="1352641"/>
                  <a:pt x="147448" y="1340648"/>
                  <a:pt x="150312" y="1327759"/>
                </a:cubicBezTo>
                <a:cubicBezTo>
                  <a:pt x="155822" y="1302966"/>
                  <a:pt x="159246" y="1277745"/>
                  <a:pt x="162838" y="1252603"/>
                </a:cubicBezTo>
                <a:cubicBezTo>
                  <a:pt x="167599" y="1219279"/>
                  <a:pt x="168311" y="1185310"/>
                  <a:pt x="175364" y="1152395"/>
                </a:cubicBezTo>
                <a:lnTo>
                  <a:pt x="212942" y="1039660"/>
                </a:lnTo>
                <a:cubicBezTo>
                  <a:pt x="217117" y="1027134"/>
                  <a:pt x="223297" y="1015106"/>
                  <a:pt x="225468" y="1002082"/>
                </a:cubicBezTo>
                <a:cubicBezTo>
                  <a:pt x="229643" y="977030"/>
                  <a:pt x="231834" y="951565"/>
                  <a:pt x="237994" y="926926"/>
                </a:cubicBezTo>
                <a:cubicBezTo>
                  <a:pt x="244399" y="901307"/>
                  <a:pt x="257867" y="877664"/>
                  <a:pt x="263046" y="851770"/>
                </a:cubicBezTo>
                <a:cubicBezTo>
                  <a:pt x="267221" y="830893"/>
                  <a:pt x="269970" y="809680"/>
                  <a:pt x="275572" y="789140"/>
                </a:cubicBezTo>
                <a:cubicBezTo>
                  <a:pt x="282520" y="763663"/>
                  <a:pt x="292273" y="739036"/>
                  <a:pt x="300624" y="713984"/>
                </a:cubicBezTo>
                <a:lnTo>
                  <a:pt x="313150" y="676405"/>
                </a:lnTo>
                <a:lnTo>
                  <a:pt x="325676" y="638827"/>
                </a:lnTo>
                <a:cubicBezTo>
                  <a:pt x="329851" y="626301"/>
                  <a:pt x="327216" y="608573"/>
                  <a:pt x="338202" y="601249"/>
                </a:cubicBezTo>
                <a:lnTo>
                  <a:pt x="375780" y="576197"/>
                </a:lnTo>
                <a:cubicBezTo>
                  <a:pt x="379955" y="559496"/>
                  <a:pt x="380607" y="541491"/>
                  <a:pt x="388306" y="526093"/>
                </a:cubicBezTo>
                <a:cubicBezTo>
                  <a:pt x="401771" y="499163"/>
                  <a:pt x="428890" y="479501"/>
                  <a:pt x="438411" y="450937"/>
                </a:cubicBezTo>
                <a:cubicBezTo>
                  <a:pt x="460458" y="384795"/>
                  <a:pt x="443613" y="424345"/>
                  <a:pt x="501041" y="338203"/>
                </a:cubicBezTo>
                <a:lnTo>
                  <a:pt x="526093" y="300625"/>
                </a:lnTo>
                <a:cubicBezTo>
                  <a:pt x="534444" y="288099"/>
                  <a:pt x="538619" y="271398"/>
                  <a:pt x="551145" y="263047"/>
                </a:cubicBezTo>
                <a:lnTo>
                  <a:pt x="588723" y="237995"/>
                </a:lnTo>
                <a:cubicBezTo>
                  <a:pt x="613108" y="164837"/>
                  <a:pt x="582169" y="232022"/>
                  <a:pt x="638827" y="175364"/>
                </a:cubicBezTo>
                <a:cubicBezTo>
                  <a:pt x="722334" y="91857"/>
                  <a:pt x="601249" y="179539"/>
                  <a:pt x="701457" y="112734"/>
                </a:cubicBezTo>
                <a:cubicBezTo>
                  <a:pt x="709808" y="100208"/>
                  <a:pt x="715864" y="85801"/>
                  <a:pt x="726509" y="75156"/>
                </a:cubicBezTo>
                <a:cubicBezTo>
                  <a:pt x="756284" y="45381"/>
                  <a:pt x="802034" y="37455"/>
                  <a:pt x="839243" y="25052"/>
                </a:cubicBezTo>
                <a:lnTo>
                  <a:pt x="876822" y="12526"/>
                </a:lnTo>
                <a:lnTo>
                  <a:pt x="914400" y="0"/>
                </a:lnTo>
                <a:cubicBezTo>
                  <a:pt x="1052186" y="4175"/>
                  <a:pt x="1190315" y="1953"/>
                  <a:pt x="1327759" y="12526"/>
                </a:cubicBezTo>
                <a:cubicBezTo>
                  <a:pt x="1354088" y="14551"/>
                  <a:pt x="1377021" y="32399"/>
                  <a:pt x="1402915" y="37578"/>
                </a:cubicBezTo>
                <a:cubicBezTo>
                  <a:pt x="1491439" y="55283"/>
                  <a:pt x="1445347" y="43371"/>
                  <a:pt x="1540701" y="75156"/>
                </a:cubicBezTo>
                <a:cubicBezTo>
                  <a:pt x="1553227" y="79331"/>
                  <a:pt x="1567293" y="80358"/>
                  <a:pt x="1578279" y="87682"/>
                </a:cubicBezTo>
                <a:cubicBezTo>
                  <a:pt x="1626843" y="120058"/>
                  <a:pt x="1601575" y="107973"/>
                  <a:pt x="1653435" y="125260"/>
                </a:cubicBezTo>
                <a:cubicBezTo>
                  <a:pt x="1671921" y="152988"/>
                  <a:pt x="1687131" y="181127"/>
                  <a:pt x="1716065" y="200416"/>
                </a:cubicBezTo>
                <a:cubicBezTo>
                  <a:pt x="1727051" y="207740"/>
                  <a:pt x="1741117" y="208767"/>
                  <a:pt x="1753643" y="212942"/>
                </a:cubicBezTo>
                <a:cubicBezTo>
                  <a:pt x="1826530" y="285829"/>
                  <a:pt x="1721465" y="184039"/>
                  <a:pt x="1816274" y="263047"/>
                </a:cubicBezTo>
                <a:cubicBezTo>
                  <a:pt x="1829883" y="274388"/>
                  <a:pt x="1840243" y="289284"/>
                  <a:pt x="1853852" y="300625"/>
                </a:cubicBezTo>
                <a:cubicBezTo>
                  <a:pt x="1865417" y="310263"/>
                  <a:pt x="1879865" y="316039"/>
                  <a:pt x="1891430" y="325677"/>
                </a:cubicBezTo>
                <a:cubicBezTo>
                  <a:pt x="1953982" y="377804"/>
                  <a:pt x="1900547" y="353768"/>
                  <a:pt x="1966586" y="375781"/>
                </a:cubicBezTo>
                <a:cubicBezTo>
                  <a:pt x="2038382" y="483474"/>
                  <a:pt x="1942783" y="356739"/>
                  <a:pt x="2029216" y="425885"/>
                </a:cubicBezTo>
                <a:cubicBezTo>
                  <a:pt x="2040971" y="435289"/>
                  <a:pt x="2043623" y="452818"/>
                  <a:pt x="2054268" y="463463"/>
                </a:cubicBezTo>
                <a:cubicBezTo>
                  <a:pt x="2078550" y="487745"/>
                  <a:pt x="2098861" y="490853"/>
                  <a:pt x="2129424" y="501041"/>
                </a:cubicBezTo>
                <a:cubicBezTo>
                  <a:pt x="2188293" y="559910"/>
                  <a:pt x="2152262" y="528792"/>
                  <a:pt x="2242159" y="588723"/>
                </a:cubicBezTo>
                <a:cubicBezTo>
                  <a:pt x="2254685" y="597074"/>
                  <a:pt x="2266272" y="607042"/>
                  <a:pt x="2279737" y="613775"/>
                </a:cubicBezTo>
                <a:cubicBezTo>
                  <a:pt x="2296438" y="622126"/>
                  <a:pt x="2314007" y="628931"/>
                  <a:pt x="2329841" y="638827"/>
                </a:cubicBezTo>
                <a:cubicBezTo>
                  <a:pt x="2416508" y="692994"/>
                  <a:pt x="2343696" y="664322"/>
                  <a:pt x="2417523" y="688931"/>
                </a:cubicBezTo>
                <a:cubicBezTo>
                  <a:pt x="2425874" y="697282"/>
                  <a:pt x="2432448" y="707908"/>
                  <a:pt x="2442575" y="713984"/>
                </a:cubicBezTo>
                <a:cubicBezTo>
                  <a:pt x="2453897" y="720777"/>
                  <a:pt x="2468017" y="721309"/>
                  <a:pt x="2480153" y="726510"/>
                </a:cubicBezTo>
                <a:cubicBezTo>
                  <a:pt x="2497316" y="733866"/>
                  <a:pt x="2514245" y="741955"/>
                  <a:pt x="2530257" y="751562"/>
                </a:cubicBezTo>
                <a:cubicBezTo>
                  <a:pt x="2556075" y="767053"/>
                  <a:pt x="2580361" y="784965"/>
                  <a:pt x="2605413" y="801666"/>
                </a:cubicBezTo>
                <a:cubicBezTo>
                  <a:pt x="2617939" y="810017"/>
                  <a:pt x="2628709" y="821957"/>
                  <a:pt x="2642991" y="826718"/>
                </a:cubicBezTo>
                <a:cubicBezTo>
                  <a:pt x="2655517" y="830893"/>
                  <a:pt x="2668759" y="833339"/>
                  <a:pt x="2680569" y="839244"/>
                </a:cubicBezTo>
                <a:cubicBezTo>
                  <a:pt x="2777698" y="887808"/>
                  <a:pt x="2661273" y="845338"/>
                  <a:pt x="2755726" y="876822"/>
                </a:cubicBezTo>
                <a:cubicBezTo>
                  <a:pt x="2768252" y="889348"/>
                  <a:pt x="2778565" y="904574"/>
                  <a:pt x="2793304" y="914400"/>
                </a:cubicBezTo>
                <a:cubicBezTo>
                  <a:pt x="2804290" y="921724"/>
                  <a:pt x="2818746" y="921725"/>
                  <a:pt x="2830882" y="926926"/>
                </a:cubicBezTo>
                <a:cubicBezTo>
                  <a:pt x="2848045" y="934282"/>
                  <a:pt x="2864774" y="942714"/>
                  <a:pt x="2880986" y="951978"/>
                </a:cubicBezTo>
                <a:cubicBezTo>
                  <a:pt x="2927239" y="978408"/>
                  <a:pt x="2913610" y="981435"/>
                  <a:pt x="2968668" y="1002082"/>
                </a:cubicBezTo>
                <a:cubicBezTo>
                  <a:pt x="2984787" y="1008127"/>
                  <a:pt x="3002788" y="1008214"/>
                  <a:pt x="3018772" y="1014608"/>
                </a:cubicBezTo>
                <a:cubicBezTo>
                  <a:pt x="3118451" y="1054480"/>
                  <a:pt x="3067523" y="1045246"/>
                  <a:pt x="3156559" y="1089764"/>
                </a:cubicBezTo>
                <a:cubicBezTo>
                  <a:pt x="3182237" y="1102603"/>
                  <a:pt x="3232945" y="1110052"/>
                  <a:pt x="3256767" y="1114816"/>
                </a:cubicBezTo>
                <a:cubicBezTo>
                  <a:pt x="3273468" y="1123167"/>
                  <a:pt x="3289708" y="1132512"/>
                  <a:pt x="3306871" y="1139868"/>
                </a:cubicBezTo>
                <a:cubicBezTo>
                  <a:pt x="3319007" y="1145069"/>
                  <a:pt x="3332639" y="1146490"/>
                  <a:pt x="3344449" y="1152395"/>
                </a:cubicBezTo>
                <a:cubicBezTo>
                  <a:pt x="3357914" y="1159128"/>
                  <a:pt x="3368562" y="1170714"/>
                  <a:pt x="3382027" y="1177447"/>
                </a:cubicBezTo>
                <a:cubicBezTo>
                  <a:pt x="3407705" y="1190286"/>
                  <a:pt x="3458414" y="1197735"/>
                  <a:pt x="3482235" y="1202499"/>
                </a:cubicBezTo>
                <a:cubicBezTo>
                  <a:pt x="3554449" y="1250642"/>
                  <a:pt x="3484789" y="1208962"/>
                  <a:pt x="3557391" y="1240077"/>
                </a:cubicBezTo>
                <a:cubicBezTo>
                  <a:pt x="3574554" y="1247433"/>
                  <a:pt x="3590012" y="1258573"/>
                  <a:pt x="3607496" y="1265129"/>
                </a:cubicBezTo>
                <a:cubicBezTo>
                  <a:pt x="3623615" y="1271174"/>
                  <a:pt x="3641111" y="1272708"/>
                  <a:pt x="3657600" y="1277655"/>
                </a:cubicBezTo>
                <a:cubicBezTo>
                  <a:pt x="3682893" y="1285243"/>
                  <a:pt x="3707137" y="1296302"/>
                  <a:pt x="3732756" y="1302707"/>
                </a:cubicBezTo>
                <a:cubicBezTo>
                  <a:pt x="3749457" y="1306882"/>
                  <a:pt x="3766371" y="1310286"/>
                  <a:pt x="3782860" y="1315233"/>
                </a:cubicBezTo>
                <a:cubicBezTo>
                  <a:pt x="3808153" y="1322821"/>
                  <a:pt x="3832397" y="1333880"/>
                  <a:pt x="3858016" y="1340285"/>
                </a:cubicBezTo>
                <a:cubicBezTo>
                  <a:pt x="3891419" y="1348636"/>
                  <a:pt x="3927428" y="1349939"/>
                  <a:pt x="3958224" y="1365337"/>
                </a:cubicBezTo>
                <a:cubicBezTo>
                  <a:pt x="4002762" y="1387606"/>
                  <a:pt x="4031888" y="1405122"/>
                  <a:pt x="4083485" y="1415441"/>
                </a:cubicBezTo>
                <a:cubicBezTo>
                  <a:pt x="4104362" y="1419616"/>
                  <a:pt x="4125461" y="1422803"/>
                  <a:pt x="4146115" y="1427967"/>
                </a:cubicBezTo>
                <a:cubicBezTo>
                  <a:pt x="4158924" y="1431169"/>
                  <a:pt x="4170884" y="1437291"/>
                  <a:pt x="4183693" y="1440493"/>
                </a:cubicBezTo>
                <a:cubicBezTo>
                  <a:pt x="4204347" y="1445657"/>
                  <a:pt x="4225669" y="1447855"/>
                  <a:pt x="4246323" y="1453019"/>
                </a:cubicBezTo>
                <a:cubicBezTo>
                  <a:pt x="4259132" y="1456221"/>
                  <a:pt x="4271036" y="1462576"/>
                  <a:pt x="4283901" y="1465545"/>
                </a:cubicBezTo>
                <a:cubicBezTo>
                  <a:pt x="4325391" y="1475120"/>
                  <a:pt x="4367408" y="1482246"/>
                  <a:pt x="4409161" y="1490597"/>
                </a:cubicBezTo>
                <a:cubicBezTo>
                  <a:pt x="4430038" y="1494772"/>
                  <a:pt x="4451593" y="1496391"/>
                  <a:pt x="4471791" y="1503123"/>
                </a:cubicBezTo>
                <a:cubicBezTo>
                  <a:pt x="4579612" y="1539063"/>
                  <a:pt x="4521329" y="1521770"/>
                  <a:pt x="4647156" y="1553227"/>
                </a:cubicBezTo>
                <a:lnTo>
                  <a:pt x="4697260" y="1565753"/>
                </a:lnTo>
                <a:cubicBezTo>
                  <a:pt x="4713961" y="1569928"/>
                  <a:pt x="4731032" y="1572835"/>
                  <a:pt x="4747364" y="1578279"/>
                </a:cubicBezTo>
                <a:cubicBezTo>
                  <a:pt x="4759890" y="1582454"/>
                  <a:pt x="4772806" y="1585604"/>
                  <a:pt x="4784942" y="1590805"/>
                </a:cubicBezTo>
                <a:cubicBezTo>
                  <a:pt x="4826185" y="1608481"/>
                  <a:pt x="4831947" y="1619345"/>
                  <a:pt x="4872624" y="1628384"/>
                </a:cubicBezTo>
                <a:cubicBezTo>
                  <a:pt x="4897417" y="1633894"/>
                  <a:pt x="4923141" y="1634750"/>
                  <a:pt x="4947780" y="1640910"/>
                </a:cubicBezTo>
                <a:cubicBezTo>
                  <a:pt x="4973399" y="1647315"/>
                  <a:pt x="4997885" y="1657611"/>
                  <a:pt x="5022937" y="1665962"/>
                </a:cubicBezTo>
                <a:cubicBezTo>
                  <a:pt x="5035463" y="1670137"/>
                  <a:pt x="5047311" y="1678488"/>
                  <a:pt x="5060515" y="1678488"/>
                </a:cubicBezTo>
                <a:lnTo>
                  <a:pt x="5185775" y="1678488"/>
                </a:lnTo>
              </a:path>
            </a:pathLst>
          </a:cu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2702198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82133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1" nodeType="clickEffect">
                                  <p:stCondLst>
                                    <p:cond delay="0"/>
                                  </p:stCondLst>
                                  <p:childTnLst>
                                    <p:set>
                                      <p:cBhvr>
                                        <p:cTn id="22" dur="1" fill="hold">
                                          <p:stCondLst>
                                            <p:cond delay="0"/>
                                          </p:stCondLst>
                                        </p:cTn>
                                        <p:tgtEl>
                                          <p:spTgt spid="2"/>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grpId="1" nodeType="clickEffect">
                                  <p:stCondLst>
                                    <p:cond delay="0"/>
                                  </p:stCondLst>
                                  <p:childTnLst>
                                    <p:set>
                                      <p:cBhvr>
                                        <p:cTn id="30" dur="1" fill="hold">
                                          <p:stCondLst>
                                            <p:cond delay="0"/>
                                          </p:stCondLst>
                                        </p:cTn>
                                        <p:tgtEl>
                                          <p:spTgt spid="3"/>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xit" presetSubtype="0" fill="hold" grpId="1" nodeType="clickEffect">
                                  <p:stCondLst>
                                    <p:cond delay="0"/>
                                  </p:stCondLst>
                                  <p:childTnLst>
                                    <p:set>
                                      <p:cBhvr>
                                        <p:cTn id="38" dur="1" fill="hold">
                                          <p:stCondLst>
                                            <p:cond delay="0"/>
                                          </p:stCondLst>
                                        </p:cTn>
                                        <p:tgtEl>
                                          <p:spTgt spid="4"/>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xit" presetSubtype="0" fill="hold" grpId="1" nodeType="clickEffect">
                                  <p:stCondLst>
                                    <p:cond delay="0"/>
                                  </p:stCondLst>
                                  <p:childTnLst>
                                    <p:set>
                                      <p:cBhvr>
                                        <p:cTn id="46" dur="1" fill="hold">
                                          <p:stCondLst>
                                            <p:cond delay="0"/>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 grpId="1" animBg="1"/>
      <p:bldP spid="3" grpId="0" animBg="1"/>
      <p:bldP spid="3" grpId="1" animBg="1"/>
      <p:bldP spid="4" grpId="0" animBg="1"/>
      <p:bldP spid="4" grpId="1" animBg="1"/>
      <p:bldP spid="6" grpId="0" animBg="1"/>
      <p:bldP spid="6" grpId="1"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70B245D-76D8-D65C-AED3-DB9049C8138C}"/>
              </a:ext>
            </a:extLst>
          </p:cNvPr>
          <p:cNvSpPr>
            <a:spLocks noGrp="1"/>
          </p:cNvSpPr>
          <p:nvPr>
            <p:ph idx="1"/>
          </p:nvPr>
        </p:nvSpPr>
        <p:spPr>
          <a:xfrm>
            <a:off x="694048" y="1659791"/>
            <a:ext cx="10803903" cy="3864989"/>
          </a:xfrm>
        </p:spPr>
        <p:txBody>
          <a:bodyPr/>
          <a:lstStyle/>
          <a:p>
            <a:r>
              <a:rPr lang="en-US" sz="3200" dirty="0"/>
              <a:t>There are 3 key aspects to propellant thermodynamics:</a:t>
            </a:r>
          </a:p>
          <a:p>
            <a:endParaRPr lang="en-US" sz="3200" dirty="0"/>
          </a:p>
          <a:p>
            <a:pPr marL="514350" indent="-514350">
              <a:buAutoNum type="arabicPeriod"/>
            </a:pPr>
            <a:r>
              <a:rPr lang="en-US" sz="3200" dirty="0"/>
              <a:t>Specific Energy (F)</a:t>
            </a:r>
          </a:p>
          <a:p>
            <a:pPr marL="514350" indent="-514350">
              <a:buAutoNum type="arabicPeriod"/>
            </a:pPr>
            <a:r>
              <a:rPr lang="en-US" sz="3200" dirty="0"/>
              <a:t>Calorimetric Value (Q) and Flame Temperature (T</a:t>
            </a:r>
            <a:r>
              <a:rPr lang="en-US" sz="3200" baseline="-25000" dirty="0"/>
              <a:t>o</a:t>
            </a:r>
            <a:r>
              <a:rPr lang="en-US" sz="3200" dirty="0"/>
              <a:t>)</a:t>
            </a:r>
          </a:p>
          <a:p>
            <a:pPr marL="514350" indent="-514350">
              <a:buAutoNum type="arabicPeriod"/>
            </a:pPr>
            <a:r>
              <a:rPr lang="en-US" sz="3200" dirty="0"/>
              <a:t>Oxygen Balance (</a:t>
            </a:r>
            <a:r>
              <a:rPr lang="en-US" sz="3200" dirty="0" err="1"/>
              <a:t>Ω</a:t>
            </a:r>
            <a:r>
              <a:rPr lang="en-US" sz="3200" dirty="0"/>
              <a:t>)</a:t>
            </a:r>
          </a:p>
        </p:txBody>
      </p:sp>
      <p:sp>
        <p:nvSpPr>
          <p:cNvPr id="3" name="Content Placeholder 1">
            <a:extLst>
              <a:ext uri="{FF2B5EF4-FFF2-40B4-BE49-F238E27FC236}">
                <a16:creationId xmlns:a16="http://schemas.microsoft.com/office/drawing/2014/main" id="{B9BF3162-B3F0-C239-DC49-3749E73D321E}"/>
              </a:ext>
            </a:extLst>
          </p:cNvPr>
          <p:cNvSpPr txBox="1">
            <a:spLocks/>
          </p:cNvSpPr>
          <p:nvPr/>
        </p:nvSpPr>
        <p:spPr>
          <a:xfrm>
            <a:off x="5960938" y="358693"/>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Propellant Thermodynamics</a:t>
            </a:r>
          </a:p>
        </p:txBody>
      </p:sp>
    </p:spTree>
    <p:extLst>
      <p:ext uri="{BB962C8B-B14F-4D97-AF65-F5344CB8AC3E}">
        <p14:creationId xmlns:p14="http://schemas.microsoft.com/office/powerpoint/2010/main" val="224110885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Number Placeholder 4">
            <a:extLst>
              <a:ext uri="{FF2B5EF4-FFF2-40B4-BE49-F238E27FC236}">
                <a16:creationId xmlns:a16="http://schemas.microsoft.com/office/drawing/2014/main" id="{8400920F-599B-9A84-8056-68E3868C61D5}"/>
              </a:ext>
            </a:extLst>
          </p:cNvPr>
          <p:cNvSpPr>
            <a:spLocks noGrp="1"/>
          </p:cNvSpPr>
          <p:nvPr>
            <p:ph type="sldNum" sz="quarter" idx="4294967295"/>
          </p:nvPr>
        </p:nvSpPr>
        <p:spPr bwMode="auto">
          <a:xfrm>
            <a:off x="152400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1600" b="1" dirty="0">
              <a:solidFill>
                <a:srgbClr val="FFFFFF"/>
              </a:solidFill>
            </a:endParaRPr>
          </a:p>
        </p:txBody>
      </p:sp>
      <p:graphicFrame>
        <p:nvGraphicFramePr>
          <p:cNvPr id="43011" name="Object 2">
            <a:extLst>
              <a:ext uri="{FF2B5EF4-FFF2-40B4-BE49-F238E27FC236}">
                <a16:creationId xmlns:a16="http://schemas.microsoft.com/office/drawing/2014/main" id="{14AB2615-A53F-4FC7-1062-E7ED601A0A02}"/>
              </a:ext>
            </a:extLst>
          </p:cNvPr>
          <p:cNvGraphicFramePr>
            <a:graphicFrameLocks noGrp="1" noChangeAspect="1"/>
          </p:cNvGraphicFramePr>
          <p:nvPr>
            <p:ph type="tbl" idx="4294967295"/>
          </p:nvPr>
        </p:nvGraphicFramePr>
        <p:xfrm>
          <a:off x="2640013" y="1246189"/>
          <a:ext cx="7232650" cy="5621337"/>
        </p:xfrm>
        <a:graphic>
          <a:graphicData uri="http://schemas.openxmlformats.org/presentationml/2006/ole">
            <mc:AlternateContent xmlns:mc="http://schemas.openxmlformats.org/markup-compatibility/2006">
              <mc:Choice xmlns:v="urn:schemas-microsoft-com:vml" Requires="v">
                <p:oleObj name="Document" r:id="rId2" imgW="7175500" imgH="5575300" progId="Word.Document.8">
                  <p:embed/>
                </p:oleObj>
              </mc:Choice>
              <mc:Fallback>
                <p:oleObj name="Document" r:id="rId2" imgW="7175500" imgH="5575300" progId="Word.Document.8">
                  <p:embed/>
                  <p:pic>
                    <p:nvPicPr>
                      <p:cNvPr id="43011" name="Object 2">
                        <a:extLst>
                          <a:ext uri="{FF2B5EF4-FFF2-40B4-BE49-F238E27FC236}">
                            <a16:creationId xmlns:a16="http://schemas.microsoft.com/office/drawing/2014/main" id="{14AB2615-A53F-4FC7-1062-E7ED601A0A02}"/>
                          </a:ext>
                        </a:extLst>
                      </p:cNvPr>
                      <p:cNvPicPr>
                        <a:picLocks noGrp="1"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40013" y="1246189"/>
                        <a:ext cx="7232650" cy="56213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pic>
                </p:oleObj>
              </mc:Fallback>
            </mc:AlternateContent>
          </a:graphicData>
        </a:graphic>
      </p:graphicFrame>
      <p:sp>
        <p:nvSpPr>
          <p:cNvPr id="43012" name="Rectangle 3">
            <a:extLst>
              <a:ext uri="{FF2B5EF4-FFF2-40B4-BE49-F238E27FC236}">
                <a16:creationId xmlns:a16="http://schemas.microsoft.com/office/drawing/2014/main" id="{E80C41C9-7B0D-4F05-C947-1FF20E37DB6D}"/>
              </a:ext>
            </a:extLst>
          </p:cNvPr>
          <p:cNvSpPr>
            <a:spLocks noGrp="1" noChangeArrowheads="1"/>
          </p:cNvSpPr>
          <p:nvPr>
            <p:ph type="title"/>
          </p:nvPr>
        </p:nvSpPr>
        <p:spPr>
          <a:xfrm>
            <a:off x="1981200" y="274639"/>
            <a:ext cx="8229600" cy="777875"/>
          </a:xfrm>
        </p:spPr>
        <p:txBody>
          <a:bodyPr/>
          <a:lstStyle/>
          <a:p>
            <a:r>
              <a:rPr lang="en-GB" altLang="en-US" sz="3600"/>
              <a:t>Partition of Energy</a:t>
            </a:r>
          </a:p>
        </p:txBody>
      </p:sp>
    </p:spTree>
  </p:cSld>
  <p:clrMapOvr>
    <a:masterClrMapping/>
  </p:clrMapOvr>
  <p:transition>
    <p:wipe dir="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Content Placeholder 1">
                <a:extLst>
                  <a:ext uri="{FF2B5EF4-FFF2-40B4-BE49-F238E27FC236}">
                    <a16:creationId xmlns:a16="http://schemas.microsoft.com/office/drawing/2014/main" id="{3A607B6C-CAAE-A325-C96C-8D2E88CBC68B}"/>
                  </a:ext>
                </a:extLst>
              </p:cNvPr>
              <p:cNvSpPr>
                <a:spLocks noGrp="1"/>
              </p:cNvSpPr>
              <p:nvPr>
                <p:ph idx="1"/>
              </p:nvPr>
            </p:nvSpPr>
            <p:spPr>
              <a:xfrm>
                <a:off x="454357" y="1402376"/>
                <a:ext cx="11283285" cy="3864989"/>
              </a:xfrm>
            </p:spPr>
            <p:txBody>
              <a:bodyPr wrap="square"/>
              <a:lstStyle/>
              <a:p>
                <a:r>
                  <a:rPr lang="en-GB" sz="2400" dirty="0"/>
                  <a:t>The chemical energy of the propellant gives an approximate indication of the resulting velocity imparted to the projectile. If the efficiency of the gun is expressed in a simplistic way as 𝜂 then: </a:t>
                </a:r>
              </a:p>
              <a:p>
                <a:pPr algn="ctr"/>
                <a14:m>
                  <m:oMath xmlns:m="http://schemas.openxmlformats.org/officeDocument/2006/math">
                    <m:r>
                      <m:rPr>
                        <m:sty m:val="p"/>
                      </m:rPr>
                      <a:rPr lang="en-GB" sz="3200" i="1">
                        <a:latin typeface="Cambria Math" panose="02040503050406030204" pitchFamily="18" charset="0"/>
                      </a:rPr>
                      <m:t>W</m:t>
                    </m:r>
                    <m:r>
                      <a:rPr lang="en-GB" sz="3200" b="0" i="1" smtClean="0">
                        <a:latin typeface="Cambria Math" panose="02040503050406030204" pitchFamily="18" charset="0"/>
                      </a:rPr>
                      <m:t>𝑄</m:t>
                    </m:r>
                    <m:r>
                      <a:rPr lang="en-GB" sz="3200" b="0" i="1" smtClean="0">
                        <a:latin typeface="Cambria Math" panose="02040503050406030204" pitchFamily="18" charset="0"/>
                        <a:ea typeface="Cambria Math" panose="02040503050406030204" pitchFamily="18" charset="0"/>
                      </a:rPr>
                      <m:t>𝜂</m:t>
                    </m:r>
                    <m:r>
                      <a:rPr lang="en-GB" sz="3200" b="0" i="1" smtClean="0">
                        <a:latin typeface="Cambria Math" panose="02040503050406030204" pitchFamily="18" charset="0"/>
                        <a:ea typeface="Cambria Math" panose="02040503050406030204" pitchFamily="18" charset="0"/>
                      </a:rPr>
                      <m:t>=</m:t>
                    </m:r>
                    <m:f>
                      <m:fPr>
                        <m:ctrlPr>
                          <a:rPr lang="en-GB" sz="3200" b="0" i="1" smtClean="0">
                            <a:latin typeface="Cambria Math" panose="02040503050406030204" pitchFamily="18" charset="0"/>
                            <a:ea typeface="Cambria Math" panose="02040503050406030204" pitchFamily="18" charset="0"/>
                          </a:rPr>
                        </m:ctrlPr>
                      </m:fPr>
                      <m:num>
                        <m:sSup>
                          <m:sSupPr>
                            <m:ctrlPr>
                              <a:rPr lang="en-GB" sz="3200" b="0" i="1" smtClean="0">
                                <a:latin typeface="Cambria Math" panose="02040503050406030204" pitchFamily="18" charset="0"/>
                                <a:ea typeface="Cambria Math" panose="02040503050406030204" pitchFamily="18" charset="0"/>
                              </a:rPr>
                            </m:ctrlPr>
                          </m:sSupPr>
                          <m:e>
                            <m:r>
                              <a:rPr lang="en-GB" sz="3200" b="0" i="1" smtClean="0">
                                <a:latin typeface="Cambria Math" panose="02040503050406030204" pitchFamily="18" charset="0"/>
                                <a:ea typeface="Cambria Math" panose="02040503050406030204" pitchFamily="18" charset="0"/>
                              </a:rPr>
                              <m:t>𝑚𝑣</m:t>
                            </m:r>
                          </m:e>
                          <m:sup>
                            <m:r>
                              <a:rPr lang="en-GB" sz="3200" b="0" i="1" smtClean="0">
                                <a:latin typeface="Cambria Math" panose="02040503050406030204" pitchFamily="18" charset="0"/>
                                <a:ea typeface="Cambria Math" panose="02040503050406030204" pitchFamily="18" charset="0"/>
                              </a:rPr>
                              <m:t>2</m:t>
                            </m:r>
                          </m:sup>
                        </m:sSup>
                      </m:num>
                      <m:den>
                        <m:r>
                          <a:rPr lang="en-GB" sz="3200" b="0" i="1" smtClean="0">
                            <a:latin typeface="Cambria Math" panose="02040503050406030204" pitchFamily="18" charset="0"/>
                            <a:ea typeface="Cambria Math" panose="02040503050406030204" pitchFamily="18" charset="0"/>
                          </a:rPr>
                          <m:t>2</m:t>
                        </m:r>
                      </m:den>
                    </m:f>
                    <m:r>
                      <a:rPr lang="en-GB" sz="3200" b="0" i="0" smtClean="0">
                        <a:latin typeface="Cambria Math" panose="02040503050406030204" pitchFamily="18" charset="0"/>
                        <a:ea typeface="Cambria Math" panose="02040503050406030204" pitchFamily="18" charset="0"/>
                      </a:rPr>
                      <m:t>, </m:t>
                    </m:r>
                    <m:r>
                      <m:rPr>
                        <m:sty m:val="p"/>
                      </m:rPr>
                      <a:rPr lang="en-GB" sz="3200" b="0" i="0" smtClean="0">
                        <a:latin typeface="Cambria Math" panose="02040503050406030204" pitchFamily="18" charset="0"/>
                        <a:ea typeface="Cambria Math" panose="02040503050406030204" pitchFamily="18" charset="0"/>
                      </a:rPr>
                      <m:t>or</m:t>
                    </m:r>
                    <m:r>
                      <a:rPr lang="en-GB" sz="3200" b="0" i="0" smtClean="0">
                        <a:latin typeface="Cambria Math" panose="02040503050406030204" pitchFamily="18" charset="0"/>
                        <a:ea typeface="Cambria Math" panose="02040503050406030204" pitchFamily="18" charset="0"/>
                      </a:rPr>
                      <m:t> </m:t>
                    </m:r>
                    <m:r>
                      <a:rPr lang="en-GB" sz="3200" b="0" i="1" smtClean="0">
                        <a:latin typeface="Cambria Math" panose="02040503050406030204" pitchFamily="18" charset="0"/>
                        <a:ea typeface="Cambria Math" panose="02040503050406030204" pitchFamily="18" charset="0"/>
                      </a:rPr>
                      <m:t>𝑣</m:t>
                    </m:r>
                    <m:r>
                      <a:rPr lang="en-GB" sz="3200" b="0" i="0" smtClean="0">
                        <a:latin typeface="Cambria Math" panose="02040503050406030204" pitchFamily="18" charset="0"/>
                        <a:ea typeface="Cambria Math" panose="02040503050406030204" pitchFamily="18" charset="0"/>
                      </a:rPr>
                      <m:t>=</m:t>
                    </m:r>
                    <m:rad>
                      <m:radPr>
                        <m:degHide m:val="on"/>
                        <m:ctrlPr>
                          <a:rPr lang="en-GB" sz="3200" b="0" i="1" smtClean="0">
                            <a:latin typeface="Cambria Math" panose="02040503050406030204" pitchFamily="18" charset="0"/>
                            <a:ea typeface="Cambria Math" panose="02040503050406030204" pitchFamily="18" charset="0"/>
                          </a:rPr>
                        </m:ctrlPr>
                      </m:radPr>
                      <m:deg/>
                      <m:e>
                        <m:f>
                          <m:fPr>
                            <m:ctrlPr>
                              <a:rPr lang="en-GB" sz="3200" b="0" i="1" smtClean="0">
                                <a:latin typeface="Cambria Math" panose="02040503050406030204" pitchFamily="18" charset="0"/>
                                <a:ea typeface="Cambria Math" panose="02040503050406030204" pitchFamily="18" charset="0"/>
                              </a:rPr>
                            </m:ctrlPr>
                          </m:fPr>
                          <m:num>
                            <m:r>
                              <a:rPr lang="en-GB" sz="3200" b="0" i="1" smtClean="0">
                                <a:latin typeface="Cambria Math" panose="02040503050406030204" pitchFamily="18" charset="0"/>
                                <a:ea typeface="Cambria Math" panose="02040503050406030204" pitchFamily="18" charset="0"/>
                              </a:rPr>
                              <m:t>2</m:t>
                            </m:r>
                            <m:r>
                              <a:rPr lang="en-GB" sz="3200" b="0" i="1" smtClean="0">
                                <a:latin typeface="Cambria Math" panose="02040503050406030204" pitchFamily="18" charset="0"/>
                                <a:ea typeface="Cambria Math" panose="02040503050406030204" pitchFamily="18" charset="0"/>
                              </a:rPr>
                              <m:t>𝑊𝑄</m:t>
                            </m:r>
                            <m:r>
                              <a:rPr lang="en-GB" sz="3200" b="0" i="1" smtClean="0">
                                <a:latin typeface="Cambria Math" panose="02040503050406030204" pitchFamily="18" charset="0"/>
                                <a:ea typeface="Cambria Math" panose="02040503050406030204" pitchFamily="18" charset="0"/>
                              </a:rPr>
                              <m:t>𝜂</m:t>
                            </m:r>
                          </m:num>
                          <m:den>
                            <m:r>
                              <a:rPr lang="en-GB" sz="3200" b="0" i="1" smtClean="0">
                                <a:latin typeface="Cambria Math" panose="02040503050406030204" pitchFamily="18" charset="0"/>
                                <a:ea typeface="Cambria Math" panose="02040503050406030204" pitchFamily="18" charset="0"/>
                              </a:rPr>
                              <m:t>𝑚</m:t>
                            </m:r>
                          </m:den>
                        </m:f>
                      </m:e>
                    </m:rad>
                  </m:oMath>
                </a14:m>
                <a:r>
                  <a:rPr lang="en-GB" sz="3200" dirty="0"/>
                  <a:t> </a:t>
                </a:r>
              </a:p>
              <a:p>
                <a:endParaRPr lang="en-GB" sz="2400" dirty="0"/>
              </a:p>
              <a:p>
                <a:r>
                  <a:rPr lang="en-GB" sz="2400" dirty="0"/>
                  <a:t>where Q is the total chemical energy of the propellant, in Jkg</a:t>
                </a:r>
                <a:r>
                  <a:rPr lang="en-GB" sz="2400" baseline="30000" dirty="0"/>
                  <a:t>-1</a:t>
                </a:r>
                <a:r>
                  <a:rPr lang="en-GB" sz="2400" dirty="0"/>
                  <a:t>, W is the propellant mass in kg, m is the projectile mass in kg, v is the muzzle velocity of the projectile in ms</a:t>
                </a:r>
                <a:r>
                  <a:rPr lang="en-GB" sz="2400" baseline="30000" dirty="0"/>
                  <a:t>-1</a:t>
                </a:r>
                <a:r>
                  <a:rPr lang="en-GB" sz="2400" dirty="0"/>
                  <a:t> </a:t>
                </a:r>
              </a:p>
              <a:p>
                <a:endParaRPr lang="en-GB" sz="2400" dirty="0"/>
              </a:p>
              <a:p>
                <a:endParaRPr lang="en-GB" sz="2400" dirty="0"/>
              </a:p>
              <a:p>
                <a:endParaRPr lang="en-GB" sz="2400" dirty="0"/>
              </a:p>
              <a:p>
                <a:endParaRPr lang="en-US" sz="2400" dirty="0"/>
              </a:p>
            </p:txBody>
          </p:sp>
        </mc:Choice>
        <mc:Fallback xmlns="">
          <p:sp>
            <p:nvSpPr>
              <p:cNvPr id="2" name="Content Placeholder 1">
                <a:extLst>
                  <a:ext uri="{FF2B5EF4-FFF2-40B4-BE49-F238E27FC236}">
                    <a16:creationId xmlns:a16="http://schemas.microsoft.com/office/drawing/2014/main" id="{3A607B6C-CAAE-A325-C96C-8D2E88CBC68B}"/>
                  </a:ext>
                </a:extLst>
              </p:cNvPr>
              <p:cNvSpPr>
                <a:spLocks noGrp="1" noRot="1" noChangeAspect="1" noMove="1" noResize="1" noEditPoints="1" noAdjustHandles="1" noChangeArrowheads="1" noChangeShapeType="1" noTextEdit="1"/>
              </p:cNvSpPr>
              <p:nvPr>
                <p:ph idx="1"/>
              </p:nvPr>
            </p:nvSpPr>
            <p:spPr>
              <a:xfrm>
                <a:off x="454357" y="1402376"/>
                <a:ext cx="11283285" cy="3864989"/>
              </a:xfrm>
              <a:blipFill>
                <a:blip r:embed="rId3"/>
                <a:stretch>
                  <a:fillRect l="-1687" t="-3279" r="-1125"/>
                </a:stretch>
              </a:blipFill>
            </p:spPr>
            <p:txBody>
              <a:bodyPr/>
              <a:lstStyle/>
              <a:p>
                <a:r>
                  <a:rPr lang="en-US">
                    <a:noFill/>
                  </a:rPr>
                  <a:t> </a:t>
                </a:r>
              </a:p>
            </p:txBody>
          </p:sp>
        </mc:Fallback>
      </mc:AlternateContent>
      <p:sp>
        <p:nvSpPr>
          <p:cNvPr id="3" name="Content Placeholder 1">
            <a:extLst>
              <a:ext uri="{FF2B5EF4-FFF2-40B4-BE49-F238E27FC236}">
                <a16:creationId xmlns:a16="http://schemas.microsoft.com/office/drawing/2014/main" id="{46797E39-C12A-B85E-4FBC-F89FA8672696}"/>
              </a:ext>
            </a:extLst>
          </p:cNvPr>
          <p:cNvSpPr txBox="1">
            <a:spLocks/>
          </p:cNvSpPr>
          <p:nvPr/>
        </p:nvSpPr>
        <p:spPr>
          <a:xfrm>
            <a:off x="5945570" y="35677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000" dirty="0"/>
              <a:t>Chemical Energy of Propellants</a:t>
            </a:r>
          </a:p>
        </p:txBody>
      </p:sp>
      <p:sp>
        <p:nvSpPr>
          <p:cNvPr id="4" name="TextBox 3">
            <a:extLst>
              <a:ext uri="{FF2B5EF4-FFF2-40B4-BE49-F238E27FC236}">
                <a16:creationId xmlns:a16="http://schemas.microsoft.com/office/drawing/2014/main" id="{8819159C-9BE4-AB6E-52BD-72688C8D8063}"/>
              </a:ext>
            </a:extLst>
          </p:cNvPr>
          <p:cNvSpPr txBox="1"/>
          <p:nvPr/>
        </p:nvSpPr>
        <p:spPr>
          <a:xfrm>
            <a:off x="5723360" y="5055093"/>
            <a:ext cx="6276562" cy="1631216"/>
          </a:xfrm>
          <a:prstGeom prst="rect">
            <a:avLst/>
          </a:prstGeom>
          <a:solidFill>
            <a:srgbClr val="FF0000"/>
          </a:solidFill>
          <a:ln w="57150">
            <a:solidFill>
              <a:schemeClr val="tx1"/>
            </a:solidFill>
          </a:ln>
        </p:spPr>
        <p:txBody>
          <a:bodyPr wrap="square" rtlCol="0">
            <a:spAutoFit/>
          </a:bodyPr>
          <a:lstStyle/>
          <a:p>
            <a:r>
              <a:rPr lang="en-US" sz="2000" dirty="0">
                <a:solidFill>
                  <a:schemeClr val="bg1"/>
                </a:solidFill>
              </a:rPr>
              <a:t>Note: Q varies by a factor of no more than 1.5 for Infantry / Common User / Artillery</a:t>
            </a:r>
          </a:p>
          <a:p>
            <a:endParaRPr lang="en-US" sz="2000" dirty="0">
              <a:solidFill>
                <a:schemeClr val="bg1"/>
              </a:solidFill>
            </a:endParaRPr>
          </a:p>
          <a:p>
            <a:r>
              <a:rPr lang="en-US" sz="2000" dirty="0">
                <a:solidFill>
                  <a:schemeClr val="bg1"/>
                </a:solidFill>
              </a:rPr>
              <a:t>But: the ratio of </a:t>
            </a:r>
            <a:r>
              <a:rPr lang="en-US" sz="2000" dirty="0" err="1">
                <a:solidFill>
                  <a:schemeClr val="bg1"/>
                </a:solidFill>
              </a:rPr>
              <a:t>W:m</a:t>
            </a:r>
            <a:r>
              <a:rPr lang="en-US" sz="2000" dirty="0">
                <a:solidFill>
                  <a:schemeClr val="bg1"/>
                </a:solidFill>
              </a:rPr>
              <a:t> can vary from 1:50 in pistols </a:t>
            </a:r>
            <a:r>
              <a:rPr lang="en-US" sz="2000" dirty="0" err="1">
                <a:solidFill>
                  <a:schemeClr val="bg1"/>
                </a:solidFill>
              </a:rPr>
              <a:t>cartidges</a:t>
            </a:r>
            <a:r>
              <a:rPr lang="en-US" sz="2000" dirty="0">
                <a:solidFill>
                  <a:schemeClr val="bg1"/>
                </a:solidFill>
              </a:rPr>
              <a:t> to 1:1 in APFSDS</a:t>
            </a:r>
          </a:p>
        </p:txBody>
      </p:sp>
    </p:spTree>
    <p:extLst>
      <p:ext uri="{BB962C8B-B14F-4D97-AF65-F5344CB8AC3E}">
        <p14:creationId xmlns:p14="http://schemas.microsoft.com/office/powerpoint/2010/main" val="317078111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Content Placeholder 1">
                <a:extLst>
                  <a:ext uri="{FF2B5EF4-FFF2-40B4-BE49-F238E27FC236}">
                    <a16:creationId xmlns:a16="http://schemas.microsoft.com/office/drawing/2014/main" id="{F549A52F-1E34-923A-0A24-F3E1E0EB477A}"/>
                  </a:ext>
                </a:extLst>
              </p:cNvPr>
              <p:cNvSpPr>
                <a:spLocks noGrp="1"/>
              </p:cNvSpPr>
              <p:nvPr>
                <p:ph idx="1"/>
              </p:nvPr>
            </p:nvSpPr>
            <p:spPr/>
            <p:txBody>
              <a:bodyPr wrap="square"/>
              <a:lstStyle/>
              <a:p>
                <a:r>
                  <a:rPr lang="en-US" dirty="0"/>
                  <a:t>Worked Example: A 155mm shell (mass 43.2 kg) needs to be fired at 853 m/s to achieve the required range according to tables. A triple-base propellant is to be used, with a calorific value (Q) of 3400 Jg</a:t>
                </a:r>
                <a:r>
                  <a:rPr lang="en-US" baseline="30000" dirty="0"/>
                  <a:t>-1 </a:t>
                </a:r>
                <a:r>
                  <a:rPr lang="en-US" dirty="0"/>
                  <a:t>The gun is 34.41% efficient.</a:t>
                </a:r>
              </a:p>
              <a:p>
                <a:endParaRPr lang="en-US" baseline="30000" dirty="0"/>
              </a:p>
              <a:p>
                <a:r>
                  <a:rPr lang="en-US" dirty="0"/>
                  <a:t>What is the required mass of propellant (W)?</a:t>
                </a:r>
              </a:p>
              <a:p>
                <a:endParaRPr lang="en-US" dirty="0"/>
              </a:p>
              <a:p>
                <a:pPr/>
                <a14:m>
                  <m:oMathPara xmlns:m="http://schemas.openxmlformats.org/officeDocument/2006/math">
                    <m:oMathParaPr>
                      <m:jc m:val="centerGroup"/>
                    </m:oMathParaPr>
                    <m:oMath xmlns:m="http://schemas.openxmlformats.org/officeDocument/2006/math">
                      <m:r>
                        <m:rPr>
                          <m:sty m:val="p"/>
                        </m:rPr>
                        <a:rPr lang="en-GB" sz="2800" i="1" smtClean="0">
                          <a:latin typeface="Cambria Math" panose="02040503050406030204" pitchFamily="18" charset="0"/>
                        </a:rPr>
                        <m:t>W</m:t>
                      </m:r>
                      <m:r>
                        <a:rPr lang="en-GB" sz="2800" b="0" i="1" smtClean="0">
                          <a:latin typeface="Cambria Math" panose="02040503050406030204" pitchFamily="18" charset="0"/>
                          <a:ea typeface="Cambria Math" panose="02040503050406030204" pitchFamily="18" charset="0"/>
                        </a:rPr>
                        <m:t>=</m:t>
                      </m:r>
                      <m:f>
                        <m:fPr>
                          <m:ctrlPr>
                            <a:rPr lang="en-GB" sz="2800" b="0" i="1" smtClean="0">
                              <a:latin typeface="Cambria Math" panose="02040503050406030204" pitchFamily="18" charset="0"/>
                              <a:ea typeface="Cambria Math" panose="02040503050406030204" pitchFamily="18" charset="0"/>
                            </a:rPr>
                          </m:ctrlPr>
                        </m:fPr>
                        <m:num>
                          <m:sSup>
                            <m:sSupPr>
                              <m:ctrlPr>
                                <a:rPr lang="en-GB" sz="2800" b="0" i="1" smtClean="0">
                                  <a:latin typeface="Cambria Math" panose="02040503050406030204" pitchFamily="18" charset="0"/>
                                  <a:ea typeface="Cambria Math" panose="02040503050406030204" pitchFamily="18" charset="0"/>
                                </a:rPr>
                              </m:ctrlPr>
                            </m:sSupPr>
                            <m:e>
                              <m:r>
                                <a:rPr lang="en-GB" sz="2800" b="0" i="1" smtClean="0">
                                  <a:latin typeface="Cambria Math" panose="02040503050406030204" pitchFamily="18" charset="0"/>
                                  <a:ea typeface="Cambria Math" panose="02040503050406030204" pitchFamily="18" charset="0"/>
                                </a:rPr>
                                <m:t>𝑚𝑣</m:t>
                              </m:r>
                            </m:e>
                            <m:sup>
                              <m:r>
                                <a:rPr lang="en-GB" sz="2800" b="0" i="1" smtClean="0">
                                  <a:latin typeface="Cambria Math" panose="02040503050406030204" pitchFamily="18" charset="0"/>
                                  <a:ea typeface="Cambria Math" panose="02040503050406030204" pitchFamily="18" charset="0"/>
                                </a:rPr>
                                <m:t>2</m:t>
                              </m:r>
                            </m:sup>
                          </m:sSup>
                        </m:num>
                        <m:den>
                          <m:r>
                            <a:rPr lang="en-GB" sz="2800" b="0" i="1" smtClean="0">
                              <a:latin typeface="Cambria Math" panose="02040503050406030204" pitchFamily="18" charset="0"/>
                              <a:ea typeface="Cambria Math" panose="02040503050406030204" pitchFamily="18" charset="0"/>
                            </a:rPr>
                            <m:t>2</m:t>
                          </m:r>
                          <m:r>
                            <a:rPr lang="en-GB" sz="2800" b="0" i="1" smtClean="0">
                              <a:latin typeface="Cambria Math" panose="02040503050406030204" pitchFamily="18" charset="0"/>
                              <a:ea typeface="Cambria Math" panose="02040503050406030204" pitchFamily="18" charset="0"/>
                            </a:rPr>
                            <m:t>𝑄</m:t>
                          </m:r>
                          <m:r>
                            <a:rPr lang="en-GB" sz="2800" b="0" i="1" smtClean="0">
                              <a:latin typeface="Cambria Math" panose="02040503050406030204" pitchFamily="18" charset="0"/>
                              <a:ea typeface="Cambria Math" panose="02040503050406030204" pitchFamily="18" charset="0"/>
                            </a:rPr>
                            <m:t>𝜂</m:t>
                          </m:r>
                        </m:den>
                      </m:f>
                      <m:r>
                        <a:rPr lang="en-US" dirty="0">
                          <a:latin typeface="Cambria Math" panose="02040503050406030204" pitchFamily="18" charset="0"/>
                        </a:rPr>
                        <m:t>=</m:t>
                      </m:r>
                      <m:f>
                        <m:fPr>
                          <m:ctrlPr>
                            <a:rPr lang="en-US" i="1" dirty="0" smtClean="0">
                              <a:latin typeface="Cambria Math" panose="02040503050406030204" pitchFamily="18" charset="0"/>
                            </a:rPr>
                          </m:ctrlPr>
                        </m:fPr>
                        <m:num>
                          <m:r>
                            <a:rPr lang="en-GB" dirty="0">
                              <a:latin typeface="Cambria Math" panose="02040503050406030204" pitchFamily="18" charset="0"/>
                            </a:rPr>
                            <m:t>43.2</m:t>
                          </m:r>
                          <m:r>
                            <a:rPr lang="en-GB" i="1" dirty="0">
                              <a:latin typeface="Cambria Math" panose="02040503050406030204" pitchFamily="18" charset="0"/>
                              <a:ea typeface="Cambria Math" panose="02040503050406030204" pitchFamily="18" charset="0"/>
                            </a:rPr>
                            <m:t>×</m:t>
                          </m:r>
                          <m:sSup>
                            <m:sSupPr>
                              <m:ctrlPr>
                                <a:rPr lang="en-GB" i="1" dirty="0">
                                  <a:latin typeface="Cambria Math" panose="02040503050406030204" pitchFamily="18" charset="0"/>
                                  <a:ea typeface="Cambria Math" panose="02040503050406030204" pitchFamily="18" charset="0"/>
                                </a:rPr>
                              </m:ctrlPr>
                            </m:sSupPr>
                            <m:e>
                              <m:r>
                                <a:rPr lang="en-GB" i="1" dirty="0">
                                  <a:latin typeface="Cambria Math" panose="02040503050406030204" pitchFamily="18" charset="0"/>
                                  <a:ea typeface="Cambria Math" panose="02040503050406030204" pitchFamily="18" charset="0"/>
                                </a:rPr>
                                <m:t>853</m:t>
                              </m:r>
                            </m:e>
                            <m:sup>
                              <m:r>
                                <a:rPr lang="en-GB" i="1" dirty="0">
                                  <a:latin typeface="Cambria Math" panose="02040503050406030204" pitchFamily="18" charset="0"/>
                                  <a:ea typeface="Cambria Math" panose="02040503050406030204" pitchFamily="18" charset="0"/>
                                </a:rPr>
                                <m:t>2</m:t>
                              </m:r>
                            </m:sup>
                          </m:sSup>
                        </m:num>
                        <m:den>
                          <m:r>
                            <a:rPr lang="en-GB" b="0" i="1" dirty="0" smtClean="0">
                              <a:latin typeface="Cambria Math" panose="02040503050406030204" pitchFamily="18" charset="0"/>
                            </a:rPr>
                            <m:t>2</m:t>
                          </m:r>
                          <m:r>
                            <a:rPr lang="en-GB" b="0" i="1" dirty="0" smtClean="0">
                              <a:latin typeface="Cambria Math" panose="02040503050406030204" pitchFamily="18" charset="0"/>
                              <a:ea typeface="Cambria Math" panose="02040503050406030204" pitchFamily="18" charset="0"/>
                            </a:rPr>
                            <m:t>×</m:t>
                          </m:r>
                          <m:r>
                            <a:rPr lang="en-GB" b="0" i="1" dirty="0" smtClean="0">
                              <a:latin typeface="Cambria Math" panose="02040503050406030204" pitchFamily="18" charset="0"/>
                            </a:rPr>
                            <m:t>3400</m:t>
                          </m:r>
                          <m:r>
                            <a:rPr lang="en-GB" b="0" i="1" dirty="0" smtClean="0">
                              <a:latin typeface="Cambria Math" panose="02040503050406030204" pitchFamily="18" charset="0"/>
                              <a:ea typeface="Cambria Math" panose="02040503050406030204" pitchFamily="18" charset="0"/>
                            </a:rPr>
                            <m:t>×1000×0.3441</m:t>
                          </m:r>
                        </m:den>
                      </m:f>
                      <m:r>
                        <a:rPr lang="en-US" i="1" dirty="0" smtClean="0">
                          <a:latin typeface="Cambria Math" panose="02040503050406030204" pitchFamily="18" charset="0"/>
                          <a:ea typeface="Cambria Math" panose="02040503050406030204" pitchFamily="18" charset="0"/>
                        </a:rPr>
                        <m:t>=</m:t>
                      </m:r>
                      <m:r>
                        <a:rPr lang="en-GB" b="0" i="1" dirty="0" smtClean="0">
                          <a:latin typeface="Cambria Math" panose="02040503050406030204" pitchFamily="18" charset="0"/>
                          <a:ea typeface="Cambria Math" panose="02040503050406030204" pitchFamily="18" charset="0"/>
                        </a:rPr>
                        <m:t>13.5 </m:t>
                      </m:r>
                      <m:r>
                        <a:rPr lang="en-GB" b="0" i="1" dirty="0" smtClean="0">
                          <a:latin typeface="Cambria Math" panose="02040503050406030204" pitchFamily="18" charset="0"/>
                          <a:ea typeface="Cambria Math" panose="02040503050406030204" pitchFamily="18" charset="0"/>
                        </a:rPr>
                        <m:t>𝑘𝑔</m:t>
                      </m:r>
                    </m:oMath>
                  </m:oMathPara>
                </a14:m>
                <a:endParaRPr lang="en-US" dirty="0"/>
              </a:p>
              <a:p>
                <a:endParaRPr lang="en-US" dirty="0"/>
              </a:p>
              <a:p>
                <a:endParaRPr lang="en-US" dirty="0"/>
              </a:p>
              <a:p>
                <a:endParaRPr lang="en-US" baseline="30000" dirty="0"/>
              </a:p>
              <a:p>
                <a:endParaRPr lang="en-US" baseline="30000" dirty="0"/>
              </a:p>
              <a:p>
                <a:endParaRPr lang="en-US" baseline="30000" dirty="0"/>
              </a:p>
            </p:txBody>
          </p:sp>
        </mc:Choice>
        <mc:Fallback xmlns="">
          <p:sp>
            <p:nvSpPr>
              <p:cNvPr id="2" name="Content Placeholder 1">
                <a:extLst>
                  <a:ext uri="{FF2B5EF4-FFF2-40B4-BE49-F238E27FC236}">
                    <a16:creationId xmlns:a16="http://schemas.microsoft.com/office/drawing/2014/main" id="{F549A52F-1E34-923A-0A24-F3E1E0EB477A}"/>
                  </a:ext>
                </a:extLst>
              </p:cNvPr>
              <p:cNvSpPr>
                <a:spLocks noGrp="1" noRot="1" noChangeAspect="1" noMove="1" noResize="1" noEditPoints="1" noAdjustHandles="1" noChangeArrowheads="1" noChangeShapeType="1" noTextEdit="1"/>
              </p:cNvSpPr>
              <p:nvPr>
                <p:ph idx="1"/>
              </p:nvPr>
            </p:nvSpPr>
            <p:spPr>
              <a:blipFill>
                <a:blip r:embed="rId2"/>
                <a:stretch>
                  <a:fillRect l="-1995" t="-3595" b="-2614"/>
                </a:stretch>
              </a:blipFill>
            </p:spPr>
            <p:txBody>
              <a:bodyPr/>
              <a:lstStyle/>
              <a:p>
                <a:r>
                  <a:rPr lang="en-US">
                    <a:noFill/>
                  </a:rPr>
                  <a:t> </a:t>
                </a:r>
              </a:p>
            </p:txBody>
          </p:sp>
        </mc:Fallback>
      </mc:AlternateContent>
    </p:spTree>
    <p:extLst>
      <p:ext uri="{BB962C8B-B14F-4D97-AF65-F5344CB8AC3E}">
        <p14:creationId xmlns:p14="http://schemas.microsoft.com/office/powerpoint/2010/main" val="215723979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Content Placeholder 1">
                <a:extLst>
                  <a:ext uri="{FF2B5EF4-FFF2-40B4-BE49-F238E27FC236}">
                    <a16:creationId xmlns:a16="http://schemas.microsoft.com/office/drawing/2014/main" id="{3A607B6C-CAAE-A325-C96C-8D2E88CBC68B}"/>
                  </a:ext>
                </a:extLst>
              </p:cNvPr>
              <p:cNvSpPr>
                <a:spLocks noGrp="1"/>
              </p:cNvSpPr>
              <p:nvPr>
                <p:ph idx="1"/>
              </p:nvPr>
            </p:nvSpPr>
            <p:spPr>
              <a:xfrm>
                <a:off x="454357" y="1402376"/>
                <a:ext cx="11607655" cy="3864989"/>
              </a:xfrm>
            </p:spPr>
            <p:txBody>
              <a:bodyPr wrap="square"/>
              <a:lstStyle/>
              <a:p>
                <a:r>
                  <a:rPr lang="en-GB" sz="2000" dirty="0"/>
                  <a:t>Q can be calculated the same has for high explosives from Hess’ Law: </a:t>
                </a:r>
              </a:p>
              <a:p>
                <a:endParaRPr lang="en-GB" sz="2000" dirty="0"/>
              </a:p>
              <a:p>
                <a:endParaRPr lang="en-GB" sz="2000" dirty="0"/>
              </a:p>
              <a:p>
                <a:r>
                  <a:rPr lang="en-GB" sz="2000" dirty="0"/>
                  <a:t>And the flame temperature (T</a:t>
                </a:r>
                <a:r>
                  <a:rPr lang="en-GB" sz="2000" baseline="-25000" dirty="0"/>
                  <a:t>o</a:t>
                </a:r>
                <a:r>
                  <a:rPr lang="en-GB" sz="2000" dirty="0"/>
                  <a:t>) as:</a:t>
                </a:r>
              </a:p>
              <a:p>
                <a:pPr/>
                <a14:m>
                  <m:oMathPara xmlns:m="http://schemas.openxmlformats.org/officeDocument/2006/math">
                    <m:oMathParaPr>
                      <m:jc m:val="centerGroup"/>
                    </m:oMathParaPr>
                    <m:oMath xmlns:m="http://schemas.openxmlformats.org/officeDocument/2006/math">
                      <m:sSub>
                        <m:sSubPr>
                          <m:ctrlPr>
                            <a:rPr lang="en-GB" sz="2000" i="1" smtClean="0">
                              <a:latin typeface="Cambria Math" panose="02040503050406030204" pitchFamily="18" charset="0"/>
                            </a:rPr>
                          </m:ctrlPr>
                        </m:sSubPr>
                        <m:e>
                          <m:r>
                            <a:rPr lang="en-GB" sz="2000" b="0" i="1" smtClean="0">
                              <a:latin typeface="Cambria Math" panose="02040503050406030204" pitchFamily="18" charset="0"/>
                            </a:rPr>
                            <m:t>𝑇</m:t>
                          </m:r>
                        </m:e>
                        <m:sub>
                          <m:r>
                            <a:rPr lang="en-GB" sz="2000" b="0" i="1" smtClean="0">
                              <a:latin typeface="Cambria Math" panose="02040503050406030204" pitchFamily="18" charset="0"/>
                            </a:rPr>
                            <m:t>𝑜</m:t>
                          </m:r>
                        </m:sub>
                      </m:sSub>
                      <m:r>
                        <a:rPr lang="en-GB" sz="2000" b="0" i="1" smtClean="0">
                          <a:latin typeface="Cambria Math" panose="02040503050406030204" pitchFamily="18" charset="0"/>
                        </a:rPr>
                        <m:t>=</m:t>
                      </m:r>
                      <m:d>
                        <m:dPr>
                          <m:ctrlPr>
                            <a:rPr lang="en-GB" sz="2000" b="0" i="1" smtClean="0">
                              <a:latin typeface="Cambria Math" panose="02040503050406030204" pitchFamily="18" charset="0"/>
                            </a:rPr>
                          </m:ctrlPr>
                        </m:dPr>
                        <m:e>
                          <m:f>
                            <m:fPr>
                              <m:ctrlPr>
                                <a:rPr lang="en-GB" sz="2000" b="0" i="1" smtClean="0">
                                  <a:latin typeface="Cambria Math" panose="02040503050406030204" pitchFamily="18" charset="0"/>
                                </a:rPr>
                              </m:ctrlPr>
                            </m:fPr>
                            <m:num>
                              <m:r>
                                <a:rPr lang="en-GB" sz="2000" b="0" i="1" smtClean="0">
                                  <a:latin typeface="Cambria Math" panose="02040503050406030204" pitchFamily="18" charset="0"/>
                                </a:rPr>
                                <m:t>𝑄</m:t>
                              </m:r>
                            </m:num>
                            <m:den>
                              <m:nary>
                                <m:naryPr>
                                  <m:chr m:val="∑"/>
                                  <m:subHide m:val="on"/>
                                  <m:supHide m:val="on"/>
                                  <m:ctrlPr>
                                    <a:rPr lang="en-GB" sz="2000" b="0" i="1" smtClean="0">
                                      <a:latin typeface="Cambria Math" panose="02040503050406030204" pitchFamily="18" charset="0"/>
                                    </a:rPr>
                                  </m:ctrlPr>
                                </m:naryPr>
                                <m:sub/>
                                <m:sup/>
                                <m:e>
                                  <m:sSub>
                                    <m:sSubPr>
                                      <m:ctrlPr>
                                        <a:rPr lang="en-GB" sz="2000" b="0" i="1" smtClean="0">
                                          <a:latin typeface="Cambria Math" panose="02040503050406030204" pitchFamily="18" charset="0"/>
                                        </a:rPr>
                                      </m:ctrlPr>
                                    </m:sSubPr>
                                    <m:e>
                                      <m:r>
                                        <a:rPr lang="en-GB" sz="2000" b="0" i="1" smtClean="0">
                                          <a:latin typeface="Cambria Math" panose="02040503050406030204" pitchFamily="18" charset="0"/>
                                        </a:rPr>
                                        <m:t>𝐶</m:t>
                                      </m:r>
                                    </m:e>
                                    <m:sub>
                                      <m:r>
                                        <a:rPr lang="en-GB" sz="2000" b="0" i="1" smtClean="0">
                                          <a:latin typeface="Cambria Math" panose="02040503050406030204" pitchFamily="18" charset="0"/>
                                        </a:rPr>
                                        <m:t>𝑣</m:t>
                                      </m:r>
                                    </m:sub>
                                  </m:sSub>
                                </m:e>
                              </m:nary>
                            </m:den>
                          </m:f>
                        </m:e>
                      </m:d>
                      <m:r>
                        <a:rPr lang="en-GB" sz="2000" b="0" i="0" smtClean="0">
                          <a:latin typeface="Cambria Math" panose="02040503050406030204" pitchFamily="18" charset="0"/>
                        </a:rPr>
                        <m:t>+298</m:t>
                      </m:r>
                      <m:r>
                        <a:rPr lang="en-GB" sz="2000" b="0" i="1" smtClean="0">
                          <a:latin typeface="Cambria Math" panose="02040503050406030204" pitchFamily="18" charset="0"/>
                        </a:rPr>
                        <m:t> </m:t>
                      </m:r>
                      <m:r>
                        <a:rPr lang="en-GB" sz="2000" b="0" i="1" smtClean="0">
                          <a:latin typeface="Cambria Math" panose="02040503050406030204" pitchFamily="18" charset="0"/>
                          <a:ea typeface="Cambria Math" panose="02040503050406030204" pitchFamily="18" charset="0"/>
                        </a:rPr>
                        <m:t>∴ </m:t>
                      </m:r>
                      <m:sSub>
                        <m:sSubPr>
                          <m:ctrlPr>
                            <a:rPr lang="en-GB" sz="2000" b="0" i="1" smtClean="0">
                              <a:latin typeface="Cambria Math" panose="02040503050406030204" pitchFamily="18" charset="0"/>
                              <a:ea typeface="Cambria Math" panose="02040503050406030204" pitchFamily="18" charset="0"/>
                            </a:rPr>
                          </m:ctrlPr>
                        </m:sSubPr>
                        <m:e>
                          <m:r>
                            <a:rPr lang="en-GB" sz="2000" b="0" i="1" smtClean="0">
                              <a:latin typeface="Cambria Math" panose="02040503050406030204" pitchFamily="18" charset="0"/>
                              <a:ea typeface="Cambria Math" panose="02040503050406030204" pitchFamily="18" charset="0"/>
                            </a:rPr>
                            <m:t>𝑇</m:t>
                          </m:r>
                        </m:e>
                        <m:sub>
                          <m:r>
                            <a:rPr lang="en-GB" sz="2000" b="0" i="1" smtClean="0">
                              <a:latin typeface="Cambria Math" panose="02040503050406030204" pitchFamily="18" charset="0"/>
                              <a:ea typeface="Cambria Math" panose="02040503050406030204" pitchFamily="18" charset="0"/>
                            </a:rPr>
                            <m:t>𝑜</m:t>
                          </m:r>
                        </m:sub>
                      </m:sSub>
                      <m:r>
                        <a:rPr lang="en-GB" sz="2000" b="0" i="1" smtClean="0">
                          <a:latin typeface="Cambria Math" panose="02040503050406030204" pitchFamily="18" charset="0"/>
                          <a:ea typeface="Cambria Math" panose="02040503050406030204" pitchFamily="18" charset="0"/>
                        </a:rPr>
                        <m:t>∝</m:t>
                      </m:r>
                      <m:r>
                        <a:rPr lang="en-GB" sz="2000" b="0" i="1" smtClean="0">
                          <a:latin typeface="Cambria Math" panose="02040503050406030204" pitchFamily="18" charset="0"/>
                          <a:ea typeface="Cambria Math" panose="02040503050406030204" pitchFamily="18" charset="0"/>
                        </a:rPr>
                        <m:t>𝑄</m:t>
                      </m:r>
                    </m:oMath>
                  </m:oMathPara>
                </a14:m>
                <a:endParaRPr lang="en-GB" sz="2000" dirty="0"/>
              </a:p>
              <a:p>
                <a:r>
                  <a:rPr lang="en-GB" sz="2000" dirty="0"/>
                  <a:t>Where </a:t>
                </a:r>
                <a14:m>
                  <m:oMath xmlns:m="http://schemas.openxmlformats.org/officeDocument/2006/math">
                    <m:nary>
                      <m:naryPr>
                        <m:chr m:val="∑"/>
                        <m:subHide m:val="on"/>
                        <m:supHide m:val="on"/>
                        <m:ctrlPr>
                          <a:rPr lang="en-GB" sz="2000" i="1" smtClean="0">
                            <a:latin typeface="Cambria Math" panose="02040503050406030204" pitchFamily="18" charset="0"/>
                          </a:rPr>
                        </m:ctrlPr>
                      </m:naryPr>
                      <m:sub/>
                      <m:sup/>
                      <m:e>
                        <m:sSub>
                          <m:sSubPr>
                            <m:ctrlPr>
                              <a:rPr lang="en-GB" sz="2000" i="1" smtClean="0">
                                <a:latin typeface="Cambria Math" panose="02040503050406030204" pitchFamily="18" charset="0"/>
                              </a:rPr>
                            </m:ctrlPr>
                          </m:sSubPr>
                          <m:e>
                            <m:r>
                              <a:rPr lang="en-GB" sz="2000" b="0" i="1" smtClean="0">
                                <a:latin typeface="Cambria Math" panose="02040503050406030204" pitchFamily="18" charset="0"/>
                              </a:rPr>
                              <m:t>𝐶</m:t>
                            </m:r>
                          </m:e>
                          <m:sub>
                            <m:r>
                              <a:rPr lang="en-GB" sz="2000" b="0" i="1" smtClean="0">
                                <a:latin typeface="Cambria Math" panose="02040503050406030204" pitchFamily="18" charset="0"/>
                              </a:rPr>
                              <m:t>𝑣</m:t>
                            </m:r>
                          </m:sub>
                        </m:sSub>
                      </m:e>
                    </m:nary>
                  </m:oMath>
                </a14:m>
                <a:r>
                  <a:rPr lang="en-GB" sz="2000" dirty="0"/>
                  <a:t> is the sum of the mean molar heat capacities of the combustion gases at constant volume. For conventional propellants, the value of the expression </a:t>
                </a:r>
                <a14:m>
                  <m:oMath xmlns:m="http://schemas.openxmlformats.org/officeDocument/2006/math">
                    <m:nary>
                      <m:naryPr>
                        <m:chr m:val="∑"/>
                        <m:subHide m:val="on"/>
                        <m:supHide m:val="on"/>
                        <m:ctrlPr>
                          <a:rPr lang="en-GB" sz="2000" i="1">
                            <a:latin typeface="Cambria Math" panose="02040503050406030204" pitchFamily="18" charset="0"/>
                          </a:rPr>
                        </m:ctrlPr>
                      </m:naryPr>
                      <m:sub/>
                      <m:sup/>
                      <m:e>
                        <m:sSub>
                          <m:sSubPr>
                            <m:ctrlPr>
                              <a:rPr lang="en-GB" sz="2000" i="1">
                                <a:latin typeface="Cambria Math" panose="02040503050406030204" pitchFamily="18" charset="0"/>
                              </a:rPr>
                            </m:ctrlPr>
                          </m:sSubPr>
                          <m:e>
                            <m:r>
                              <a:rPr lang="en-GB" sz="2000" i="1">
                                <a:latin typeface="Cambria Math" panose="02040503050406030204" pitchFamily="18" charset="0"/>
                              </a:rPr>
                              <m:t>𝐶</m:t>
                            </m:r>
                          </m:e>
                          <m:sub>
                            <m:r>
                              <a:rPr lang="en-GB" sz="2000" i="1">
                                <a:latin typeface="Cambria Math" panose="02040503050406030204" pitchFamily="18" charset="0"/>
                              </a:rPr>
                              <m:t>𝑣</m:t>
                            </m:r>
                          </m:sub>
                        </m:sSub>
                      </m:e>
                    </m:nary>
                    <m:r>
                      <a:rPr lang="en-GB" sz="2000" i="1">
                        <a:latin typeface="Cambria Math" panose="02040503050406030204" pitchFamily="18" charset="0"/>
                      </a:rPr>
                      <m:t> </m:t>
                    </m:r>
                  </m:oMath>
                </a14:m>
                <a:r>
                  <a:rPr lang="en-GB" sz="2000" dirty="0"/>
                  <a:t>does not vary greatly, so </a:t>
                </a:r>
                <a:r>
                  <a:rPr lang="en-GB" sz="2000" i="1" dirty="0"/>
                  <a:t>T</a:t>
                </a:r>
                <a:r>
                  <a:rPr lang="en-GB" sz="2000" i="1" baseline="-25000" dirty="0"/>
                  <a:t>o</a:t>
                </a:r>
                <a:r>
                  <a:rPr lang="en-GB" sz="2000" dirty="0"/>
                  <a:t> is approximately proportional to </a:t>
                </a:r>
                <a:r>
                  <a:rPr lang="en-GB" sz="2000" i="1" dirty="0"/>
                  <a:t>Q</a:t>
                </a:r>
                <a:r>
                  <a:rPr lang="en-GB" sz="2000" dirty="0"/>
                  <a:t>. The value of </a:t>
                </a:r>
                <a:r>
                  <a:rPr lang="en-GB" sz="2000" i="1" dirty="0"/>
                  <a:t>T</a:t>
                </a:r>
                <a:r>
                  <a:rPr lang="en-GB" sz="2000" i="1" baseline="-25000" dirty="0"/>
                  <a:t>o</a:t>
                </a:r>
                <a:r>
                  <a:rPr lang="en-GB" sz="2000" baseline="-25000" dirty="0"/>
                  <a:t> </a:t>
                </a:r>
                <a:r>
                  <a:rPr lang="en-GB" sz="2000" dirty="0"/>
                  <a:t>is of considerable importance because it plays a large part in determining the characteristic performance of the gun in relation to heat transfer, bore erosion and muzzle flash. Therefore, since </a:t>
                </a:r>
                <a:r>
                  <a:rPr lang="en-GB" sz="2000" i="1" dirty="0"/>
                  <a:t>T</a:t>
                </a:r>
                <a:r>
                  <a:rPr lang="en-GB" sz="2000" i="1" baseline="-25000" dirty="0"/>
                  <a:t>o</a:t>
                </a:r>
                <a:r>
                  <a:rPr lang="en-GB" sz="2000" dirty="0"/>
                  <a:t> depends on </a:t>
                </a:r>
                <a:r>
                  <a:rPr lang="en-GB" sz="2000" i="1" dirty="0"/>
                  <a:t>Q</a:t>
                </a:r>
                <a:r>
                  <a:rPr lang="en-GB" sz="2000" dirty="0"/>
                  <a:t> it is necessary to understand the way in which this is controlled by the combustion chemistry. </a:t>
                </a:r>
              </a:p>
              <a:p>
                <a:endParaRPr lang="en-GB" sz="2000" dirty="0"/>
              </a:p>
              <a:p>
                <a:endParaRPr lang="en-GB" sz="2000" dirty="0"/>
              </a:p>
              <a:p>
                <a:endParaRPr lang="en-US" sz="2000" dirty="0"/>
              </a:p>
            </p:txBody>
          </p:sp>
        </mc:Choice>
        <mc:Fallback xmlns="">
          <p:sp>
            <p:nvSpPr>
              <p:cNvPr id="2" name="Content Placeholder 1">
                <a:extLst>
                  <a:ext uri="{FF2B5EF4-FFF2-40B4-BE49-F238E27FC236}">
                    <a16:creationId xmlns:a16="http://schemas.microsoft.com/office/drawing/2014/main" id="{3A607B6C-CAAE-A325-C96C-8D2E88CBC68B}"/>
                  </a:ext>
                </a:extLst>
              </p:cNvPr>
              <p:cNvSpPr>
                <a:spLocks noGrp="1" noRot="1" noChangeAspect="1" noMove="1" noResize="1" noEditPoints="1" noAdjustHandles="1" noChangeArrowheads="1" noChangeShapeType="1" noTextEdit="1"/>
              </p:cNvSpPr>
              <p:nvPr>
                <p:ph idx="1"/>
              </p:nvPr>
            </p:nvSpPr>
            <p:spPr>
              <a:xfrm>
                <a:off x="454357" y="1402376"/>
                <a:ext cx="11607655" cy="3864989"/>
              </a:xfrm>
              <a:blipFill>
                <a:blip r:embed="rId3"/>
                <a:stretch>
                  <a:fillRect l="-1422" t="-2951" r="-109" b="-2623"/>
                </a:stretch>
              </a:blipFill>
            </p:spPr>
            <p:txBody>
              <a:bodyPr/>
              <a:lstStyle/>
              <a:p>
                <a:r>
                  <a:rPr lang="en-US">
                    <a:noFill/>
                  </a:rPr>
                  <a:t> </a:t>
                </a:r>
              </a:p>
            </p:txBody>
          </p:sp>
        </mc:Fallback>
      </mc:AlternateContent>
      <p:sp>
        <p:nvSpPr>
          <p:cNvPr id="3" name="Content Placeholder 1">
            <a:extLst>
              <a:ext uri="{FF2B5EF4-FFF2-40B4-BE49-F238E27FC236}">
                <a16:creationId xmlns:a16="http://schemas.microsoft.com/office/drawing/2014/main" id="{46797E39-C12A-B85E-4FBC-F89FA8672696}"/>
              </a:ext>
            </a:extLst>
          </p:cNvPr>
          <p:cNvSpPr txBox="1">
            <a:spLocks/>
          </p:cNvSpPr>
          <p:nvPr/>
        </p:nvSpPr>
        <p:spPr>
          <a:xfrm>
            <a:off x="5945570" y="35677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3600" dirty="0"/>
              <a:t>Calorimetric Value and Flame Temperature</a:t>
            </a:r>
          </a:p>
        </p:txBody>
      </p:sp>
      <p:pic>
        <p:nvPicPr>
          <p:cNvPr id="6" name="Picture 5">
            <a:extLst>
              <a:ext uri="{FF2B5EF4-FFF2-40B4-BE49-F238E27FC236}">
                <a16:creationId xmlns:a16="http://schemas.microsoft.com/office/drawing/2014/main" id="{7DF9729B-C8AC-E71E-A582-56A19DBE47E6}"/>
              </a:ext>
            </a:extLst>
          </p:cNvPr>
          <p:cNvPicPr>
            <a:picLocks noChangeAspect="1"/>
          </p:cNvPicPr>
          <p:nvPr/>
        </p:nvPicPr>
        <p:blipFill>
          <a:blip r:embed="rId4"/>
          <a:stretch>
            <a:fillRect/>
          </a:stretch>
        </p:blipFill>
        <p:spPr>
          <a:xfrm>
            <a:off x="865094" y="1931148"/>
            <a:ext cx="9837105" cy="556558"/>
          </a:xfrm>
          <a:prstGeom prst="rect">
            <a:avLst/>
          </a:prstGeom>
          <a:solidFill>
            <a:schemeClr val="bg1"/>
          </a:solidFill>
        </p:spPr>
      </p:pic>
    </p:spTree>
    <p:extLst>
      <p:ext uri="{BB962C8B-B14F-4D97-AF65-F5344CB8AC3E}">
        <p14:creationId xmlns:p14="http://schemas.microsoft.com/office/powerpoint/2010/main" val="160188317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FC4E6FC5-952A-F647-596B-1D38188E71CC}"/>
              </a:ext>
            </a:extLst>
          </p:cNvPr>
          <p:cNvSpPr txBox="1">
            <a:spLocks/>
          </p:cNvSpPr>
          <p:nvPr/>
        </p:nvSpPr>
        <p:spPr>
          <a:xfrm>
            <a:off x="640080" y="2074363"/>
            <a:ext cx="2752354" cy="2709275"/>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2600" kern="1200" dirty="0">
                <a:latin typeface="+mj-lt"/>
                <a:ea typeface="+mj-ea"/>
                <a:cs typeface="+mj-cs"/>
              </a:rPr>
              <a:t>Energetic compounds in gun propellants</a:t>
            </a:r>
          </a:p>
        </p:txBody>
      </p:sp>
      <p:pic>
        <p:nvPicPr>
          <p:cNvPr id="5" name="Picture 4" descr="Diagram&#10;&#10;Description automatically generated">
            <a:extLst>
              <a:ext uri="{FF2B5EF4-FFF2-40B4-BE49-F238E27FC236}">
                <a16:creationId xmlns:a16="http://schemas.microsoft.com/office/drawing/2014/main" id="{1EB3F065-DBAC-6112-4B0F-9A6F44AD37C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536141" y="427711"/>
            <a:ext cx="7188199" cy="4708270"/>
          </a:xfrm>
          <a:prstGeom prst="rect">
            <a:avLst/>
          </a:prstGeom>
        </p:spPr>
      </p:pic>
      <p:sp>
        <p:nvSpPr>
          <p:cNvPr id="2" name="TextBox 1">
            <a:extLst>
              <a:ext uri="{FF2B5EF4-FFF2-40B4-BE49-F238E27FC236}">
                <a16:creationId xmlns:a16="http://schemas.microsoft.com/office/drawing/2014/main" id="{8E997EF0-DC57-6F07-4245-8EA8DFAD02D7}"/>
              </a:ext>
            </a:extLst>
          </p:cNvPr>
          <p:cNvSpPr txBox="1"/>
          <p:nvPr/>
        </p:nvSpPr>
        <p:spPr>
          <a:xfrm>
            <a:off x="7139354" y="5135981"/>
            <a:ext cx="3557833" cy="646331"/>
          </a:xfrm>
          <a:prstGeom prst="rect">
            <a:avLst/>
          </a:prstGeom>
          <a:solidFill>
            <a:schemeClr val="bg1"/>
          </a:solidFill>
        </p:spPr>
        <p:txBody>
          <a:bodyPr wrap="none" rtlCol="0">
            <a:spAutoFit/>
          </a:bodyPr>
          <a:lstStyle/>
          <a:p>
            <a:r>
              <a:rPr lang="en-US" sz="3600" dirty="0"/>
              <a:t>Oxygen Balance </a:t>
            </a:r>
            <a:r>
              <a:rPr lang="en-US" sz="3600" dirty="0" err="1"/>
              <a:t>Ω</a:t>
            </a:r>
            <a:endParaRPr lang="en-US" sz="3600" dirty="0"/>
          </a:p>
        </p:txBody>
      </p:sp>
      <p:sp>
        <p:nvSpPr>
          <p:cNvPr id="6" name="TextBox 5">
            <a:extLst>
              <a:ext uri="{FF2B5EF4-FFF2-40B4-BE49-F238E27FC236}">
                <a16:creationId xmlns:a16="http://schemas.microsoft.com/office/drawing/2014/main" id="{D3FBB47C-C304-EDE7-00C3-61D4B21D3C78}"/>
              </a:ext>
            </a:extLst>
          </p:cNvPr>
          <p:cNvSpPr txBox="1"/>
          <p:nvPr/>
        </p:nvSpPr>
        <p:spPr>
          <a:xfrm>
            <a:off x="6866422" y="2412514"/>
            <a:ext cx="964880" cy="369332"/>
          </a:xfrm>
          <a:prstGeom prst="rect">
            <a:avLst/>
          </a:prstGeom>
          <a:noFill/>
        </p:spPr>
        <p:txBody>
          <a:bodyPr wrap="none" rtlCol="0">
            <a:spAutoFit/>
          </a:bodyPr>
          <a:lstStyle/>
          <a:p>
            <a:r>
              <a:rPr lang="en-US" dirty="0"/>
              <a:t>CO</a:t>
            </a:r>
            <a:r>
              <a:rPr lang="en-US" baseline="-25000" dirty="0"/>
              <a:t>2</a:t>
            </a:r>
            <a:r>
              <a:rPr lang="en-US" dirty="0"/>
              <a:t> H</a:t>
            </a:r>
            <a:r>
              <a:rPr lang="en-US" baseline="-25000" dirty="0"/>
              <a:t>2</a:t>
            </a:r>
            <a:r>
              <a:rPr lang="en-US" dirty="0"/>
              <a:t>O</a:t>
            </a:r>
          </a:p>
        </p:txBody>
      </p:sp>
      <p:sp>
        <p:nvSpPr>
          <p:cNvPr id="8" name="TextBox 7">
            <a:extLst>
              <a:ext uri="{FF2B5EF4-FFF2-40B4-BE49-F238E27FC236}">
                <a16:creationId xmlns:a16="http://schemas.microsoft.com/office/drawing/2014/main" id="{D03B5499-C8DA-C655-FE56-CE96F13F56DC}"/>
              </a:ext>
            </a:extLst>
          </p:cNvPr>
          <p:cNvSpPr txBox="1"/>
          <p:nvPr/>
        </p:nvSpPr>
        <p:spPr>
          <a:xfrm>
            <a:off x="9925738" y="750345"/>
            <a:ext cx="415498" cy="369332"/>
          </a:xfrm>
          <a:prstGeom prst="rect">
            <a:avLst/>
          </a:prstGeom>
          <a:noFill/>
        </p:spPr>
        <p:txBody>
          <a:bodyPr wrap="none" rtlCol="0">
            <a:spAutoFit/>
          </a:bodyPr>
          <a:lstStyle/>
          <a:p>
            <a:r>
              <a:rPr lang="en-US" dirty="0"/>
              <a:t>O</a:t>
            </a:r>
            <a:r>
              <a:rPr lang="en-US" baseline="-25000" dirty="0"/>
              <a:t>2</a:t>
            </a:r>
            <a:endParaRPr lang="en-US" dirty="0"/>
          </a:p>
        </p:txBody>
      </p:sp>
    </p:spTree>
    <p:extLst>
      <p:ext uri="{BB962C8B-B14F-4D97-AF65-F5344CB8AC3E}">
        <p14:creationId xmlns:p14="http://schemas.microsoft.com/office/powerpoint/2010/main" val="15881425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A9D64D3-DA3C-F414-FFB8-CD090279CBE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5297" t="7382" r="6845" b="12856"/>
          <a:stretch/>
        </p:blipFill>
        <p:spPr>
          <a:xfrm>
            <a:off x="1975757" y="338817"/>
            <a:ext cx="8152434" cy="6114326"/>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498EDBC-A83A-9F1E-92BA-9DD2671E7889}"/>
              </a:ext>
            </a:extLst>
          </p:cNvPr>
          <p:cNvSpPr txBox="1"/>
          <p:nvPr/>
        </p:nvSpPr>
        <p:spPr>
          <a:xfrm>
            <a:off x="8975973" y="2513772"/>
            <a:ext cx="3127975" cy="923330"/>
          </a:xfrm>
          <a:prstGeom prst="rect">
            <a:avLst/>
          </a:prstGeom>
          <a:solidFill>
            <a:srgbClr val="FFC000"/>
          </a:solidFill>
        </p:spPr>
        <p:txBody>
          <a:bodyPr wrap="square" rtlCol="0">
            <a:spAutoFit/>
          </a:bodyPr>
          <a:lstStyle/>
          <a:p>
            <a:pPr algn="justLow"/>
            <a:r>
              <a:rPr lang="en-US" dirty="0"/>
              <a:t>Changing conditions of Pressure and Temperature between ignition and all-burnt</a:t>
            </a:r>
          </a:p>
        </p:txBody>
      </p:sp>
      <p:cxnSp>
        <p:nvCxnSpPr>
          <p:cNvPr id="4" name="Straight Arrow Connector 3">
            <a:extLst>
              <a:ext uri="{FF2B5EF4-FFF2-40B4-BE49-F238E27FC236}">
                <a16:creationId xmlns:a16="http://schemas.microsoft.com/office/drawing/2014/main" id="{AD9D416D-872E-B6AB-0A8D-2449F44FF711}"/>
              </a:ext>
            </a:extLst>
          </p:cNvPr>
          <p:cNvCxnSpPr>
            <a:cxnSpLocks/>
          </p:cNvCxnSpPr>
          <p:nvPr/>
        </p:nvCxnSpPr>
        <p:spPr>
          <a:xfrm flipH="1">
            <a:off x="6026526" y="3415837"/>
            <a:ext cx="4513435" cy="1574244"/>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46E9BC0D-67BF-8FED-5256-AC3B41D31E6C}"/>
              </a:ext>
            </a:extLst>
          </p:cNvPr>
          <p:cNvSpPr txBox="1"/>
          <p:nvPr/>
        </p:nvSpPr>
        <p:spPr>
          <a:xfrm>
            <a:off x="9066415" y="4832027"/>
            <a:ext cx="2868697" cy="1200329"/>
          </a:xfrm>
          <a:prstGeom prst="rect">
            <a:avLst/>
          </a:prstGeom>
          <a:solidFill>
            <a:srgbClr val="FFC000"/>
          </a:solidFill>
        </p:spPr>
        <p:txBody>
          <a:bodyPr wrap="square" rtlCol="0">
            <a:spAutoFit/>
          </a:bodyPr>
          <a:lstStyle/>
          <a:p>
            <a:pPr algn="justLow"/>
            <a:r>
              <a:rPr lang="en-US" dirty="0"/>
              <a:t>Temperature at which propellant properties change from elastic to brittle</a:t>
            </a:r>
          </a:p>
          <a:p>
            <a:pPr algn="justLow"/>
            <a:r>
              <a:rPr lang="en-US" dirty="0"/>
              <a:t>- HTPB (-70</a:t>
            </a:r>
            <a:r>
              <a:rPr lang="en-US" baseline="30000" dirty="0"/>
              <a:t>o</a:t>
            </a:r>
            <a:r>
              <a:rPr lang="en-US" dirty="0"/>
              <a:t>C)</a:t>
            </a:r>
          </a:p>
        </p:txBody>
      </p:sp>
      <p:cxnSp>
        <p:nvCxnSpPr>
          <p:cNvPr id="11" name="Straight Arrow Connector 10">
            <a:extLst>
              <a:ext uri="{FF2B5EF4-FFF2-40B4-BE49-F238E27FC236}">
                <a16:creationId xmlns:a16="http://schemas.microsoft.com/office/drawing/2014/main" id="{57B6C9A9-8096-8DB4-1832-75A8C8D17AE0}"/>
              </a:ext>
            </a:extLst>
          </p:cNvPr>
          <p:cNvCxnSpPr>
            <a:cxnSpLocks/>
          </p:cNvCxnSpPr>
          <p:nvPr/>
        </p:nvCxnSpPr>
        <p:spPr>
          <a:xfrm flipH="1">
            <a:off x="8863205" y="6028374"/>
            <a:ext cx="1664787" cy="210393"/>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2407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9"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8ADE31A-D355-F8D3-9D0C-1FF8E713006A}"/>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l="3922" t="8859" r="3570" b="7927"/>
          <a:stretch/>
        </p:blipFill>
        <p:spPr>
          <a:xfrm>
            <a:off x="2783540" y="1063767"/>
            <a:ext cx="7011653" cy="4730465"/>
          </a:xfrm>
        </p:spPr>
      </p:pic>
    </p:spTree>
    <p:extLst>
      <p:ext uri="{BB962C8B-B14F-4D97-AF65-F5344CB8AC3E}">
        <p14:creationId xmlns:p14="http://schemas.microsoft.com/office/powerpoint/2010/main" val="279193771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Isosceles Triangle 2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4B1E0C5-CB30-ED01-04AD-C5B9AD089BE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8868" t="9048" r="6131" b="15000"/>
          <a:stretch/>
        </p:blipFill>
        <p:spPr>
          <a:xfrm>
            <a:off x="1796143" y="204107"/>
            <a:ext cx="8545284" cy="6408964"/>
          </a:xfrm>
          <a:prstGeom prst="rect">
            <a:avLst/>
          </a:prstGeom>
          <a:ln>
            <a:noFill/>
          </a:ln>
        </p:spPr>
      </p:pic>
      <p:sp>
        <p:nvSpPr>
          <p:cNvPr id="29" name="Isosceles Triangle 2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0511286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Isosceles Triangle 23">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08EDC1AE-1C66-7546-86F4-66C27A9E0D7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11726" t="10000" r="6488" b="25000"/>
          <a:stretch/>
        </p:blipFill>
        <p:spPr>
          <a:xfrm>
            <a:off x="1908648" y="288485"/>
            <a:ext cx="8219543" cy="6164658"/>
          </a:xfrm>
          <a:prstGeom prst="rect">
            <a:avLst/>
          </a:prstGeom>
          <a:ln>
            <a:noFill/>
          </a:ln>
        </p:spPr>
      </p:pic>
      <p:sp>
        <p:nvSpPr>
          <p:cNvPr id="26" name="Isosceles Triangle 25">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6312742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42F87F6-CD65-243A-790D-9590A49C1725}"/>
              </a:ext>
            </a:extLst>
          </p:cNvPr>
          <p:cNvSpPr>
            <a:spLocks noGrp="1"/>
          </p:cNvSpPr>
          <p:nvPr>
            <p:ph idx="1"/>
          </p:nvPr>
        </p:nvSpPr>
        <p:spPr/>
        <p:txBody>
          <a:bodyPr wrap="square"/>
          <a:lstStyle/>
          <a:p>
            <a:pPr marL="514350" indent="-514350">
              <a:buAutoNum type="arabicPeriod"/>
            </a:pPr>
            <a:r>
              <a:rPr lang="en-US" dirty="0"/>
              <a:t>To produce a high primer flame temperature (T</a:t>
            </a:r>
            <a:r>
              <a:rPr lang="en-US" baseline="-25000" dirty="0"/>
              <a:t>o</a:t>
            </a:r>
            <a:r>
              <a:rPr lang="en-US" dirty="0"/>
              <a:t>)</a:t>
            </a:r>
          </a:p>
          <a:p>
            <a:pPr marL="514350" indent="-514350">
              <a:buAutoNum type="arabicPeriod"/>
            </a:pPr>
            <a:r>
              <a:rPr lang="en-US" dirty="0"/>
              <a:t>To produce a flame which radiates thermal energy efficiently</a:t>
            </a:r>
          </a:p>
          <a:p>
            <a:pPr marL="514350" indent="-514350">
              <a:buAutoNum type="arabicPeriod"/>
            </a:pPr>
            <a:r>
              <a:rPr lang="en-US" dirty="0"/>
              <a:t>To produce hot particles</a:t>
            </a:r>
          </a:p>
          <a:p>
            <a:pPr marL="514350" indent="-514350">
              <a:buAutoNum type="arabicPeriod"/>
            </a:pPr>
            <a:r>
              <a:rPr lang="en-US" dirty="0"/>
              <a:t>To cause a directional flow of hot gases through and around the propellant charge (grain geometry – progressive, neutral, regressive)</a:t>
            </a:r>
          </a:p>
          <a:p>
            <a:endParaRPr lang="en-US" dirty="0"/>
          </a:p>
          <a:p>
            <a:r>
              <a:rPr lang="en-US" dirty="0"/>
              <a:t>Note: primers containing gunpowder and nitrocellulose can achieve Q of 3500 J g-</a:t>
            </a:r>
            <a:r>
              <a:rPr lang="en-US" baseline="30000" dirty="0"/>
              <a:t>1</a:t>
            </a:r>
            <a:r>
              <a:rPr lang="en-US" dirty="0"/>
              <a:t> and T</a:t>
            </a:r>
            <a:r>
              <a:rPr lang="en-US" baseline="-25000" dirty="0"/>
              <a:t>o</a:t>
            </a:r>
            <a:r>
              <a:rPr lang="en-US" dirty="0"/>
              <a:t> of 3500K</a:t>
            </a:r>
          </a:p>
        </p:txBody>
      </p:sp>
      <p:sp>
        <p:nvSpPr>
          <p:cNvPr id="3" name="Content Placeholder 1">
            <a:extLst>
              <a:ext uri="{FF2B5EF4-FFF2-40B4-BE49-F238E27FC236}">
                <a16:creationId xmlns:a16="http://schemas.microsoft.com/office/drawing/2014/main" id="{6E6DD07B-5D9A-5144-EBAF-061B23C5082A}"/>
              </a:ext>
            </a:extLst>
          </p:cNvPr>
          <p:cNvSpPr txBox="1">
            <a:spLocks/>
          </p:cNvSpPr>
          <p:nvPr/>
        </p:nvSpPr>
        <p:spPr>
          <a:xfrm>
            <a:off x="5498714" y="388839"/>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Requirements of Primer</a:t>
            </a:r>
          </a:p>
        </p:txBody>
      </p:sp>
    </p:spTree>
    <p:extLst>
      <p:ext uri="{BB962C8B-B14F-4D97-AF65-F5344CB8AC3E}">
        <p14:creationId xmlns:p14="http://schemas.microsoft.com/office/powerpoint/2010/main" val="44562712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5465FF39-ADCC-F3F7-5C93-E8C7F8DF669E}"/>
              </a:ext>
            </a:extLst>
          </p:cNvPr>
          <p:cNvSpPr>
            <a:spLocks noGrp="1" noChangeArrowheads="1"/>
          </p:cNvSpPr>
          <p:nvPr>
            <p:ph type="ctrTitle"/>
          </p:nvPr>
        </p:nvSpPr>
        <p:spPr>
          <a:xfrm>
            <a:off x="1925639" y="920750"/>
            <a:ext cx="8416925" cy="534988"/>
          </a:xfrm>
        </p:spPr>
        <p:txBody>
          <a:bodyPr anchor="ctr"/>
          <a:lstStyle/>
          <a:p>
            <a:r>
              <a:rPr lang="en-GB" altLang="en-US" sz="2000"/>
              <a:t>Propulsion– Igniter Components</a:t>
            </a:r>
          </a:p>
        </p:txBody>
      </p:sp>
      <p:sp>
        <p:nvSpPr>
          <p:cNvPr id="14339" name="Text Box 3">
            <a:extLst>
              <a:ext uri="{FF2B5EF4-FFF2-40B4-BE49-F238E27FC236}">
                <a16:creationId xmlns:a16="http://schemas.microsoft.com/office/drawing/2014/main" id="{39E1F90B-D8B6-E5AB-9C94-EC7E701B347D}"/>
              </a:ext>
            </a:extLst>
          </p:cNvPr>
          <p:cNvSpPr txBox="1">
            <a:spLocks noChangeArrowheads="1"/>
          </p:cNvSpPr>
          <p:nvPr/>
        </p:nvSpPr>
        <p:spPr bwMode="auto">
          <a:xfrm>
            <a:off x="8596313" y="2409826"/>
            <a:ext cx="1950086" cy="6463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Typical example</a:t>
            </a:r>
          </a:p>
          <a:p>
            <a:pPr eaLnBrk="0" fontAlgn="base" hangingPunct="0">
              <a:spcBef>
                <a:spcPct val="0"/>
              </a:spcBef>
              <a:spcAft>
                <a:spcPct val="0"/>
              </a:spcAft>
            </a:pPr>
            <a:r>
              <a:rPr lang="en-GB" altLang="en-US" b="1">
                <a:solidFill>
                  <a:srgbClr val="FFFFFF"/>
                </a:solidFill>
              </a:rPr>
              <a:t>4.5” Naval</a:t>
            </a:r>
          </a:p>
        </p:txBody>
      </p:sp>
      <p:grpSp>
        <p:nvGrpSpPr>
          <p:cNvPr id="14340" name="Group 4">
            <a:extLst>
              <a:ext uri="{FF2B5EF4-FFF2-40B4-BE49-F238E27FC236}">
                <a16:creationId xmlns:a16="http://schemas.microsoft.com/office/drawing/2014/main" id="{85947BF6-67BB-77C3-3E7B-2BDDCCA887D9}"/>
              </a:ext>
            </a:extLst>
          </p:cNvPr>
          <p:cNvGrpSpPr>
            <a:grpSpLocks/>
          </p:cNvGrpSpPr>
          <p:nvPr/>
        </p:nvGrpSpPr>
        <p:grpSpPr bwMode="auto">
          <a:xfrm>
            <a:off x="3927475" y="4975225"/>
            <a:ext cx="3505200" cy="914400"/>
            <a:chOff x="2448" y="2832"/>
            <a:chExt cx="2208" cy="576"/>
          </a:xfrm>
        </p:grpSpPr>
        <p:sp>
          <p:nvSpPr>
            <p:cNvPr id="14487" name="Rectangle 5">
              <a:extLst>
                <a:ext uri="{FF2B5EF4-FFF2-40B4-BE49-F238E27FC236}">
                  <a16:creationId xmlns:a16="http://schemas.microsoft.com/office/drawing/2014/main" id="{3B2794A9-8531-DEC7-F551-4AE6C697418D}"/>
                </a:ext>
              </a:extLst>
            </p:cNvPr>
            <p:cNvSpPr>
              <a:spLocks noChangeArrowheads="1"/>
            </p:cNvSpPr>
            <p:nvPr/>
          </p:nvSpPr>
          <p:spPr bwMode="auto">
            <a:xfrm>
              <a:off x="4272" y="2976"/>
              <a:ext cx="384" cy="288"/>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88" name="Rectangle 6">
              <a:extLst>
                <a:ext uri="{FF2B5EF4-FFF2-40B4-BE49-F238E27FC236}">
                  <a16:creationId xmlns:a16="http://schemas.microsoft.com/office/drawing/2014/main" id="{6882AFF1-44F7-15F4-007E-BED86FC4BEA6}"/>
                </a:ext>
              </a:extLst>
            </p:cNvPr>
            <p:cNvSpPr>
              <a:spLocks noChangeArrowheads="1"/>
            </p:cNvSpPr>
            <p:nvPr/>
          </p:nvSpPr>
          <p:spPr bwMode="auto">
            <a:xfrm>
              <a:off x="4464" y="3072"/>
              <a:ext cx="192" cy="96"/>
            </a:xfrm>
            <a:prstGeom prst="rect">
              <a:avLst/>
            </a:prstGeom>
            <a:solidFill>
              <a:srgbClr val="0000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89" name="Rectangle 7">
              <a:extLst>
                <a:ext uri="{FF2B5EF4-FFF2-40B4-BE49-F238E27FC236}">
                  <a16:creationId xmlns:a16="http://schemas.microsoft.com/office/drawing/2014/main" id="{BB3C78B4-F866-5599-AC28-91F57B4066D1}"/>
                </a:ext>
              </a:extLst>
            </p:cNvPr>
            <p:cNvSpPr>
              <a:spLocks noChangeArrowheads="1"/>
            </p:cNvSpPr>
            <p:nvPr/>
          </p:nvSpPr>
          <p:spPr bwMode="auto">
            <a:xfrm>
              <a:off x="4272" y="3072"/>
              <a:ext cx="192" cy="96"/>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90" name="Freeform 8" descr="Large confetti">
              <a:extLst>
                <a:ext uri="{FF2B5EF4-FFF2-40B4-BE49-F238E27FC236}">
                  <a16:creationId xmlns:a16="http://schemas.microsoft.com/office/drawing/2014/main" id="{078BA65E-243A-07A0-6783-ED848A9E88BE}"/>
                </a:ext>
              </a:extLst>
            </p:cNvPr>
            <p:cNvSpPr>
              <a:spLocks/>
            </p:cNvSpPr>
            <p:nvPr/>
          </p:nvSpPr>
          <p:spPr bwMode="auto">
            <a:xfrm>
              <a:off x="2448" y="2880"/>
              <a:ext cx="1824" cy="480"/>
            </a:xfrm>
            <a:custGeom>
              <a:avLst/>
              <a:gdLst>
                <a:gd name="T0" fmla="*/ 0 w 1824"/>
                <a:gd name="T1" fmla="*/ 96 h 480"/>
                <a:gd name="T2" fmla="*/ 192 w 1824"/>
                <a:gd name="T3" fmla="*/ 96 h 480"/>
                <a:gd name="T4" fmla="*/ 384 w 1824"/>
                <a:gd name="T5" fmla="*/ 48 h 480"/>
                <a:gd name="T6" fmla="*/ 1680 w 1824"/>
                <a:gd name="T7" fmla="*/ 0 h 480"/>
                <a:gd name="T8" fmla="*/ 1824 w 1824"/>
                <a:gd name="T9" fmla="*/ 96 h 480"/>
                <a:gd name="T10" fmla="*/ 1824 w 1824"/>
                <a:gd name="T11" fmla="*/ 384 h 480"/>
                <a:gd name="T12" fmla="*/ 1680 w 1824"/>
                <a:gd name="T13" fmla="*/ 480 h 480"/>
                <a:gd name="T14" fmla="*/ 384 w 1824"/>
                <a:gd name="T15" fmla="*/ 432 h 480"/>
                <a:gd name="T16" fmla="*/ 192 w 1824"/>
                <a:gd name="T17" fmla="*/ 384 h 480"/>
                <a:gd name="T18" fmla="*/ 0 w 1824"/>
                <a:gd name="T19" fmla="*/ 384 h 480"/>
                <a:gd name="T20" fmla="*/ 0 w 1824"/>
                <a:gd name="T21" fmla="*/ 96 h 48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824" h="480">
                  <a:moveTo>
                    <a:pt x="0" y="96"/>
                  </a:moveTo>
                  <a:lnTo>
                    <a:pt x="192" y="96"/>
                  </a:lnTo>
                  <a:lnTo>
                    <a:pt x="384" y="48"/>
                  </a:lnTo>
                  <a:lnTo>
                    <a:pt x="1680" y="0"/>
                  </a:lnTo>
                  <a:lnTo>
                    <a:pt x="1824" y="96"/>
                  </a:lnTo>
                  <a:lnTo>
                    <a:pt x="1824" y="384"/>
                  </a:lnTo>
                  <a:lnTo>
                    <a:pt x="1680" y="480"/>
                  </a:lnTo>
                  <a:lnTo>
                    <a:pt x="384" y="432"/>
                  </a:lnTo>
                  <a:lnTo>
                    <a:pt x="192" y="384"/>
                  </a:lnTo>
                  <a:lnTo>
                    <a:pt x="0" y="384"/>
                  </a:lnTo>
                  <a:lnTo>
                    <a:pt x="0" y="96"/>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91" name="Rectangle 9">
              <a:extLst>
                <a:ext uri="{FF2B5EF4-FFF2-40B4-BE49-F238E27FC236}">
                  <a16:creationId xmlns:a16="http://schemas.microsoft.com/office/drawing/2014/main" id="{8FC3FC01-A543-DA82-C6A4-3475BC5A7E15}"/>
                </a:ext>
              </a:extLst>
            </p:cNvPr>
            <p:cNvSpPr>
              <a:spLocks noChangeArrowheads="1"/>
            </p:cNvSpPr>
            <p:nvPr/>
          </p:nvSpPr>
          <p:spPr bwMode="auto">
            <a:xfrm>
              <a:off x="2448" y="2976"/>
              <a:ext cx="144" cy="288"/>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92" name="Freeform 10">
              <a:extLst>
                <a:ext uri="{FF2B5EF4-FFF2-40B4-BE49-F238E27FC236}">
                  <a16:creationId xmlns:a16="http://schemas.microsoft.com/office/drawing/2014/main" id="{F6DF5AFF-13A2-CD33-EB97-031163B00092}"/>
                </a:ext>
              </a:extLst>
            </p:cNvPr>
            <p:cNvSpPr>
              <a:spLocks/>
            </p:cNvSpPr>
            <p:nvPr/>
          </p:nvSpPr>
          <p:spPr bwMode="auto">
            <a:xfrm>
              <a:off x="2448" y="2832"/>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93" name="Freeform 11">
              <a:extLst>
                <a:ext uri="{FF2B5EF4-FFF2-40B4-BE49-F238E27FC236}">
                  <a16:creationId xmlns:a16="http://schemas.microsoft.com/office/drawing/2014/main" id="{3B196671-A743-6FFF-D19A-0A00337D2BB9}"/>
                </a:ext>
              </a:extLst>
            </p:cNvPr>
            <p:cNvSpPr>
              <a:spLocks/>
            </p:cNvSpPr>
            <p:nvPr/>
          </p:nvSpPr>
          <p:spPr bwMode="auto">
            <a:xfrm flipV="1">
              <a:off x="2448" y="3264"/>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nvGrpSpPr>
          <p:cNvPr id="14341" name="Group 12">
            <a:extLst>
              <a:ext uri="{FF2B5EF4-FFF2-40B4-BE49-F238E27FC236}">
                <a16:creationId xmlns:a16="http://schemas.microsoft.com/office/drawing/2014/main" id="{D578D86B-12A3-9658-DB9A-BE2BB03E339F}"/>
              </a:ext>
            </a:extLst>
          </p:cNvPr>
          <p:cNvGrpSpPr>
            <a:grpSpLocks/>
          </p:cNvGrpSpPr>
          <p:nvPr/>
        </p:nvGrpSpPr>
        <p:grpSpPr bwMode="auto">
          <a:xfrm>
            <a:off x="3232150" y="2227264"/>
            <a:ext cx="4694238" cy="1228725"/>
            <a:chOff x="576" y="1488"/>
            <a:chExt cx="2957" cy="774"/>
          </a:xfrm>
        </p:grpSpPr>
        <p:sp>
          <p:nvSpPr>
            <p:cNvPr id="14450" name="AutoShape 13">
              <a:extLst>
                <a:ext uri="{FF2B5EF4-FFF2-40B4-BE49-F238E27FC236}">
                  <a16:creationId xmlns:a16="http://schemas.microsoft.com/office/drawing/2014/main" id="{A2F22337-D190-E616-F62B-15CB499B8892}"/>
                </a:ext>
              </a:extLst>
            </p:cNvPr>
            <p:cNvSpPr>
              <a:spLocks noChangeArrowheads="1"/>
            </p:cNvSpPr>
            <p:nvPr/>
          </p:nvSpPr>
          <p:spPr bwMode="auto">
            <a:xfrm rot="16200000">
              <a:off x="2575" y="1534"/>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1" name="AutoShape 14">
              <a:extLst>
                <a:ext uri="{FF2B5EF4-FFF2-40B4-BE49-F238E27FC236}">
                  <a16:creationId xmlns:a16="http://schemas.microsoft.com/office/drawing/2014/main" id="{62712FDE-691C-8C58-738B-9B9BFEBD9F46}"/>
                </a:ext>
              </a:extLst>
            </p:cNvPr>
            <p:cNvSpPr>
              <a:spLocks noChangeArrowheads="1"/>
            </p:cNvSpPr>
            <p:nvPr/>
          </p:nvSpPr>
          <p:spPr bwMode="auto">
            <a:xfrm rot="-5400000">
              <a:off x="600" y="1560"/>
              <a:ext cx="576" cy="62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63 w 21600"/>
                <a:gd name="T13" fmla="*/ 0 h 21600"/>
                <a:gd name="T14" fmla="*/ 21338 w 21600"/>
                <a:gd name="T15" fmla="*/ 11873 h 21600"/>
              </a:gdLst>
              <a:ahLst/>
              <a:cxnLst>
                <a:cxn ang="T8">
                  <a:pos x="T0" y="T1"/>
                </a:cxn>
                <a:cxn ang="T9">
                  <a:pos x="T2" y="T3"/>
                </a:cxn>
                <a:cxn ang="T10">
                  <a:pos x="T4" y="T5"/>
                </a:cxn>
                <a:cxn ang="T11">
                  <a:pos x="T6" y="T7"/>
                </a:cxn>
              </a:cxnLst>
              <a:rect l="T12" t="T13" r="T14" b="T15"/>
              <a:pathLst>
                <a:path w="21600" h="21600">
                  <a:moveTo>
                    <a:pt x="5737" y="10453"/>
                  </a:moveTo>
                  <a:cubicBezTo>
                    <a:pt x="5920" y="7791"/>
                    <a:pt x="8132" y="5726"/>
                    <a:pt x="10800" y="5726"/>
                  </a:cubicBezTo>
                  <a:cubicBezTo>
                    <a:pt x="13467" y="5726"/>
                    <a:pt x="15679" y="7791"/>
                    <a:pt x="15862" y="10453"/>
                  </a:cubicBezTo>
                  <a:lnTo>
                    <a:pt x="21574" y="10061"/>
                  </a:lnTo>
                  <a:cubicBezTo>
                    <a:pt x="21186" y="4396"/>
                    <a:pt x="16478" y="0"/>
                    <a:pt x="10799" y="0"/>
                  </a:cubicBezTo>
                  <a:cubicBezTo>
                    <a:pt x="5121" y="0"/>
                    <a:pt x="413" y="4396"/>
                    <a:pt x="25" y="10061"/>
                  </a:cubicBezTo>
                  <a:lnTo>
                    <a:pt x="5737" y="10453"/>
                  </a:lnTo>
                  <a:close/>
                </a:path>
              </a:pathLst>
            </a:cu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52" name="Rectangle 15">
              <a:extLst>
                <a:ext uri="{FF2B5EF4-FFF2-40B4-BE49-F238E27FC236}">
                  <a16:creationId xmlns:a16="http://schemas.microsoft.com/office/drawing/2014/main" id="{1E5C5E8B-3ED7-F1A0-B8DB-766F7BAA321A}"/>
                </a:ext>
              </a:extLst>
            </p:cNvPr>
            <p:cNvSpPr>
              <a:spLocks noChangeArrowheads="1"/>
            </p:cNvSpPr>
            <p:nvPr/>
          </p:nvSpPr>
          <p:spPr bwMode="auto">
            <a:xfrm>
              <a:off x="2688" y="151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3" name="Rectangle 16">
              <a:extLst>
                <a:ext uri="{FF2B5EF4-FFF2-40B4-BE49-F238E27FC236}">
                  <a16:creationId xmlns:a16="http://schemas.microsoft.com/office/drawing/2014/main" id="{5FDE1A0B-9A85-5355-7E20-3EFF8CABCF97}"/>
                </a:ext>
              </a:extLst>
            </p:cNvPr>
            <p:cNvSpPr>
              <a:spLocks noChangeArrowheads="1"/>
            </p:cNvSpPr>
            <p:nvPr/>
          </p:nvSpPr>
          <p:spPr bwMode="auto">
            <a:xfrm>
              <a:off x="2400" y="151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4" name="AutoShape 17">
              <a:extLst>
                <a:ext uri="{FF2B5EF4-FFF2-40B4-BE49-F238E27FC236}">
                  <a16:creationId xmlns:a16="http://schemas.microsoft.com/office/drawing/2014/main" id="{7D5EC2B8-57B6-4727-AD2E-70E6BB0F985E}"/>
                </a:ext>
              </a:extLst>
            </p:cNvPr>
            <p:cNvSpPr>
              <a:spLocks noChangeArrowheads="1"/>
            </p:cNvSpPr>
            <p:nvPr/>
          </p:nvSpPr>
          <p:spPr bwMode="auto">
            <a:xfrm rot="16200000">
              <a:off x="2285" y="1534"/>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5" name="Rectangle 18">
              <a:extLst>
                <a:ext uri="{FF2B5EF4-FFF2-40B4-BE49-F238E27FC236}">
                  <a16:creationId xmlns:a16="http://schemas.microsoft.com/office/drawing/2014/main" id="{A4B60C60-EDE4-E10E-6F68-4BC3CE27DF74}"/>
                </a:ext>
              </a:extLst>
            </p:cNvPr>
            <p:cNvSpPr>
              <a:spLocks noChangeArrowheads="1"/>
            </p:cNvSpPr>
            <p:nvPr/>
          </p:nvSpPr>
          <p:spPr bwMode="auto">
            <a:xfrm>
              <a:off x="2110" y="151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6" name="AutoShape 19">
              <a:extLst>
                <a:ext uri="{FF2B5EF4-FFF2-40B4-BE49-F238E27FC236}">
                  <a16:creationId xmlns:a16="http://schemas.microsoft.com/office/drawing/2014/main" id="{2E11841C-D04B-7E8F-D17E-40F981CE3158}"/>
                </a:ext>
              </a:extLst>
            </p:cNvPr>
            <p:cNvSpPr>
              <a:spLocks noChangeArrowheads="1"/>
            </p:cNvSpPr>
            <p:nvPr/>
          </p:nvSpPr>
          <p:spPr bwMode="auto">
            <a:xfrm rot="16200000">
              <a:off x="1997" y="1534"/>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7" name="Rectangle 20">
              <a:extLst>
                <a:ext uri="{FF2B5EF4-FFF2-40B4-BE49-F238E27FC236}">
                  <a16:creationId xmlns:a16="http://schemas.microsoft.com/office/drawing/2014/main" id="{42057C19-6CEA-28AE-F65E-6C59E4FA7DA2}"/>
                </a:ext>
              </a:extLst>
            </p:cNvPr>
            <p:cNvSpPr>
              <a:spLocks noChangeArrowheads="1"/>
            </p:cNvSpPr>
            <p:nvPr/>
          </p:nvSpPr>
          <p:spPr bwMode="auto">
            <a:xfrm>
              <a:off x="1822" y="151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8" name="AutoShape 21">
              <a:extLst>
                <a:ext uri="{FF2B5EF4-FFF2-40B4-BE49-F238E27FC236}">
                  <a16:creationId xmlns:a16="http://schemas.microsoft.com/office/drawing/2014/main" id="{17FBAA8A-5ED5-FA5B-E45E-6540EFE558DC}"/>
                </a:ext>
              </a:extLst>
            </p:cNvPr>
            <p:cNvSpPr>
              <a:spLocks noChangeArrowheads="1"/>
            </p:cNvSpPr>
            <p:nvPr/>
          </p:nvSpPr>
          <p:spPr bwMode="auto">
            <a:xfrm rot="16200000">
              <a:off x="1711" y="1534"/>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9" name="Rectangle 22">
              <a:extLst>
                <a:ext uri="{FF2B5EF4-FFF2-40B4-BE49-F238E27FC236}">
                  <a16:creationId xmlns:a16="http://schemas.microsoft.com/office/drawing/2014/main" id="{B7CCB6AB-3260-A48E-4125-0CB325EF0CA9}"/>
                </a:ext>
              </a:extLst>
            </p:cNvPr>
            <p:cNvSpPr>
              <a:spLocks noChangeArrowheads="1"/>
            </p:cNvSpPr>
            <p:nvPr/>
          </p:nvSpPr>
          <p:spPr bwMode="auto">
            <a:xfrm>
              <a:off x="1536" y="151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0" name="AutoShape 23">
              <a:extLst>
                <a:ext uri="{FF2B5EF4-FFF2-40B4-BE49-F238E27FC236}">
                  <a16:creationId xmlns:a16="http://schemas.microsoft.com/office/drawing/2014/main" id="{104D86FA-61EA-9CC8-E9C9-4FB7FF152E06}"/>
                </a:ext>
              </a:extLst>
            </p:cNvPr>
            <p:cNvSpPr>
              <a:spLocks noChangeArrowheads="1"/>
            </p:cNvSpPr>
            <p:nvPr/>
          </p:nvSpPr>
          <p:spPr bwMode="auto">
            <a:xfrm rot="16200000">
              <a:off x="1421" y="1534"/>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1" name="Rectangle 24">
              <a:extLst>
                <a:ext uri="{FF2B5EF4-FFF2-40B4-BE49-F238E27FC236}">
                  <a16:creationId xmlns:a16="http://schemas.microsoft.com/office/drawing/2014/main" id="{6D299F44-256D-60DF-3E18-DEF3087AE3E4}"/>
                </a:ext>
              </a:extLst>
            </p:cNvPr>
            <p:cNvSpPr>
              <a:spLocks noChangeArrowheads="1"/>
            </p:cNvSpPr>
            <p:nvPr/>
          </p:nvSpPr>
          <p:spPr bwMode="auto">
            <a:xfrm>
              <a:off x="1246" y="151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2" name="AutoShape 25">
              <a:extLst>
                <a:ext uri="{FF2B5EF4-FFF2-40B4-BE49-F238E27FC236}">
                  <a16:creationId xmlns:a16="http://schemas.microsoft.com/office/drawing/2014/main" id="{6FFE72A2-23E4-5F0D-5085-1481B3317CD9}"/>
                </a:ext>
              </a:extLst>
            </p:cNvPr>
            <p:cNvSpPr>
              <a:spLocks noChangeArrowheads="1"/>
            </p:cNvSpPr>
            <p:nvPr/>
          </p:nvSpPr>
          <p:spPr bwMode="auto">
            <a:xfrm rot="16200000">
              <a:off x="1133" y="1534"/>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3" name="Rectangle 26">
              <a:extLst>
                <a:ext uri="{FF2B5EF4-FFF2-40B4-BE49-F238E27FC236}">
                  <a16:creationId xmlns:a16="http://schemas.microsoft.com/office/drawing/2014/main" id="{23676F3C-FC81-A29C-0E54-495DD9E50F9F}"/>
                </a:ext>
              </a:extLst>
            </p:cNvPr>
            <p:cNvSpPr>
              <a:spLocks noChangeArrowheads="1"/>
            </p:cNvSpPr>
            <p:nvPr/>
          </p:nvSpPr>
          <p:spPr bwMode="auto">
            <a:xfrm>
              <a:off x="958" y="151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4" name="AutoShape 27">
              <a:extLst>
                <a:ext uri="{FF2B5EF4-FFF2-40B4-BE49-F238E27FC236}">
                  <a16:creationId xmlns:a16="http://schemas.microsoft.com/office/drawing/2014/main" id="{2ABAE8E0-7472-6B3D-E049-E1994731FD15}"/>
                </a:ext>
              </a:extLst>
            </p:cNvPr>
            <p:cNvSpPr>
              <a:spLocks noChangeArrowheads="1"/>
            </p:cNvSpPr>
            <p:nvPr/>
          </p:nvSpPr>
          <p:spPr bwMode="auto">
            <a:xfrm rot="16200000">
              <a:off x="845" y="1534"/>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5" name="AutoShape 28">
              <a:extLst>
                <a:ext uri="{FF2B5EF4-FFF2-40B4-BE49-F238E27FC236}">
                  <a16:creationId xmlns:a16="http://schemas.microsoft.com/office/drawing/2014/main" id="{7AB1C92A-DB86-E203-B134-BAEAEC205CAD}"/>
                </a:ext>
              </a:extLst>
            </p:cNvPr>
            <p:cNvSpPr>
              <a:spLocks noChangeArrowheads="1"/>
            </p:cNvSpPr>
            <p:nvPr/>
          </p:nvSpPr>
          <p:spPr bwMode="auto">
            <a:xfrm rot="5400000" flipV="1">
              <a:off x="2575" y="1978"/>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6" name="Rectangle 29">
              <a:extLst>
                <a:ext uri="{FF2B5EF4-FFF2-40B4-BE49-F238E27FC236}">
                  <a16:creationId xmlns:a16="http://schemas.microsoft.com/office/drawing/2014/main" id="{730CD39E-6D5B-FB25-53B1-7595E6C2424B}"/>
                </a:ext>
              </a:extLst>
            </p:cNvPr>
            <p:cNvSpPr>
              <a:spLocks noChangeArrowheads="1"/>
            </p:cNvSpPr>
            <p:nvPr/>
          </p:nvSpPr>
          <p:spPr bwMode="auto">
            <a:xfrm flipV="1">
              <a:off x="2688" y="199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7" name="Rectangle 30">
              <a:extLst>
                <a:ext uri="{FF2B5EF4-FFF2-40B4-BE49-F238E27FC236}">
                  <a16:creationId xmlns:a16="http://schemas.microsoft.com/office/drawing/2014/main" id="{91F36522-DF02-53B6-3892-7B6121C334E0}"/>
                </a:ext>
              </a:extLst>
            </p:cNvPr>
            <p:cNvSpPr>
              <a:spLocks noChangeArrowheads="1"/>
            </p:cNvSpPr>
            <p:nvPr/>
          </p:nvSpPr>
          <p:spPr bwMode="auto">
            <a:xfrm flipV="1">
              <a:off x="2400" y="199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8" name="AutoShape 31">
              <a:extLst>
                <a:ext uri="{FF2B5EF4-FFF2-40B4-BE49-F238E27FC236}">
                  <a16:creationId xmlns:a16="http://schemas.microsoft.com/office/drawing/2014/main" id="{2502BFC9-BB8D-FDC6-F1CB-ED0BB12D8E94}"/>
                </a:ext>
              </a:extLst>
            </p:cNvPr>
            <p:cNvSpPr>
              <a:spLocks noChangeArrowheads="1"/>
            </p:cNvSpPr>
            <p:nvPr/>
          </p:nvSpPr>
          <p:spPr bwMode="auto">
            <a:xfrm rot="5400000" flipV="1">
              <a:off x="2285" y="1978"/>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9" name="Rectangle 32">
              <a:extLst>
                <a:ext uri="{FF2B5EF4-FFF2-40B4-BE49-F238E27FC236}">
                  <a16:creationId xmlns:a16="http://schemas.microsoft.com/office/drawing/2014/main" id="{F2A34DB1-2B7A-6368-DED3-0E68FE8632B8}"/>
                </a:ext>
              </a:extLst>
            </p:cNvPr>
            <p:cNvSpPr>
              <a:spLocks noChangeArrowheads="1"/>
            </p:cNvSpPr>
            <p:nvPr/>
          </p:nvSpPr>
          <p:spPr bwMode="auto">
            <a:xfrm flipV="1">
              <a:off x="2110" y="199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0" name="AutoShape 33">
              <a:extLst>
                <a:ext uri="{FF2B5EF4-FFF2-40B4-BE49-F238E27FC236}">
                  <a16:creationId xmlns:a16="http://schemas.microsoft.com/office/drawing/2014/main" id="{0E4AA608-8F73-099D-AFE9-30E22E0C4D3A}"/>
                </a:ext>
              </a:extLst>
            </p:cNvPr>
            <p:cNvSpPr>
              <a:spLocks noChangeArrowheads="1"/>
            </p:cNvSpPr>
            <p:nvPr/>
          </p:nvSpPr>
          <p:spPr bwMode="auto">
            <a:xfrm rot="5400000" flipV="1">
              <a:off x="1997" y="1978"/>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1" name="Rectangle 34">
              <a:extLst>
                <a:ext uri="{FF2B5EF4-FFF2-40B4-BE49-F238E27FC236}">
                  <a16:creationId xmlns:a16="http://schemas.microsoft.com/office/drawing/2014/main" id="{44E31239-6B39-9000-95C5-3D8DFB3D4844}"/>
                </a:ext>
              </a:extLst>
            </p:cNvPr>
            <p:cNvSpPr>
              <a:spLocks noChangeArrowheads="1"/>
            </p:cNvSpPr>
            <p:nvPr/>
          </p:nvSpPr>
          <p:spPr bwMode="auto">
            <a:xfrm flipV="1">
              <a:off x="1822" y="199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2" name="AutoShape 35">
              <a:extLst>
                <a:ext uri="{FF2B5EF4-FFF2-40B4-BE49-F238E27FC236}">
                  <a16:creationId xmlns:a16="http://schemas.microsoft.com/office/drawing/2014/main" id="{5FE9EF1B-A70C-B571-2088-DA3093D0308C}"/>
                </a:ext>
              </a:extLst>
            </p:cNvPr>
            <p:cNvSpPr>
              <a:spLocks noChangeArrowheads="1"/>
            </p:cNvSpPr>
            <p:nvPr/>
          </p:nvSpPr>
          <p:spPr bwMode="auto">
            <a:xfrm rot="5400000" flipV="1">
              <a:off x="1711" y="1978"/>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3" name="Rectangle 36">
              <a:extLst>
                <a:ext uri="{FF2B5EF4-FFF2-40B4-BE49-F238E27FC236}">
                  <a16:creationId xmlns:a16="http://schemas.microsoft.com/office/drawing/2014/main" id="{30252874-1695-BF80-52E0-B84A09F2A545}"/>
                </a:ext>
              </a:extLst>
            </p:cNvPr>
            <p:cNvSpPr>
              <a:spLocks noChangeArrowheads="1"/>
            </p:cNvSpPr>
            <p:nvPr/>
          </p:nvSpPr>
          <p:spPr bwMode="auto">
            <a:xfrm flipV="1">
              <a:off x="1536" y="199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4" name="AutoShape 37">
              <a:extLst>
                <a:ext uri="{FF2B5EF4-FFF2-40B4-BE49-F238E27FC236}">
                  <a16:creationId xmlns:a16="http://schemas.microsoft.com/office/drawing/2014/main" id="{B4AF007E-16F6-CEBD-0CBB-4D343A2A4621}"/>
                </a:ext>
              </a:extLst>
            </p:cNvPr>
            <p:cNvSpPr>
              <a:spLocks noChangeArrowheads="1"/>
            </p:cNvSpPr>
            <p:nvPr/>
          </p:nvSpPr>
          <p:spPr bwMode="auto">
            <a:xfrm rot="5400000" flipV="1">
              <a:off x="1421" y="1978"/>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5" name="Rectangle 38">
              <a:extLst>
                <a:ext uri="{FF2B5EF4-FFF2-40B4-BE49-F238E27FC236}">
                  <a16:creationId xmlns:a16="http://schemas.microsoft.com/office/drawing/2014/main" id="{9C28F528-1AD3-B032-9903-41898C760F36}"/>
                </a:ext>
              </a:extLst>
            </p:cNvPr>
            <p:cNvSpPr>
              <a:spLocks noChangeArrowheads="1"/>
            </p:cNvSpPr>
            <p:nvPr/>
          </p:nvSpPr>
          <p:spPr bwMode="auto">
            <a:xfrm flipV="1">
              <a:off x="1246" y="199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6" name="AutoShape 39">
              <a:extLst>
                <a:ext uri="{FF2B5EF4-FFF2-40B4-BE49-F238E27FC236}">
                  <a16:creationId xmlns:a16="http://schemas.microsoft.com/office/drawing/2014/main" id="{B52D1285-4131-4D9E-AC93-58639C24594A}"/>
                </a:ext>
              </a:extLst>
            </p:cNvPr>
            <p:cNvSpPr>
              <a:spLocks noChangeArrowheads="1"/>
            </p:cNvSpPr>
            <p:nvPr/>
          </p:nvSpPr>
          <p:spPr bwMode="auto">
            <a:xfrm rot="5400000" flipV="1">
              <a:off x="1133" y="1978"/>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7" name="Rectangle 40">
              <a:extLst>
                <a:ext uri="{FF2B5EF4-FFF2-40B4-BE49-F238E27FC236}">
                  <a16:creationId xmlns:a16="http://schemas.microsoft.com/office/drawing/2014/main" id="{7A020CDE-C6B5-1FCC-E79E-136E65895DE5}"/>
                </a:ext>
              </a:extLst>
            </p:cNvPr>
            <p:cNvSpPr>
              <a:spLocks noChangeArrowheads="1"/>
            </p:cNvSpPr>
            <p:nvPr/>
          </p:nvSpPr>
          <p:spPr bwMode="auto">
            <a:xfrm flipV="1">
              <a:off x="958" y="199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8" name="AutoShape 41">
              <a:extLst>
                <a:ext uri="{FF2B5EF4-FFF2-40B4-BE49-F238E27FC236}">
                  <a16:creationId xmlns:a16="http://schemas.microsoft.com/office/drawing/2014/main" id="{BC7D0671-F44D-C489-7EC4-166B5F3AC138}"/>
                </a:ext>
              </a:extLst>
            </p:cNvPr>
            <p:cNvSpPr>
              <a:spLocks noChangeArrowheads="1"/>
            </p:cNvSpPr>
            <p:nvPr/>
          </p:nvSpPr>
          <p:spPr bwMode="auto">
            <a:xfrm rot="5400000" flipV="1">
              <a:off x="845" y="1978"/>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9" name="AutoShape 42" descr="Large confetti">
              <a:extLst>
                <a:ext uri="{FF2B5EF4-FFF2-40B4-BE49-F238E27FC236}">
                  <a16:creationId xmlns:a16="http://schemas.microsoft.com/office/drawing/2014/main" id="{B77FF285-2829-208F-5C07-82C1FDE97EDF}"/>
                </a:ext>
              </a:extLst>
            </p:cNvPr>
            <p:cNvSpPr>
              <a:spLocks noChangeAspect="1" noChangeArrowheads="1"/>
            </p:cNvSpPr>
            <p:nvPr/>
          </p:nvSpPr>
          <p:spPr bwMode="auto">
            <a:xfrm>
              <a:off x="672" y="1708"/>
              <a:ext cx="2783" cy="327"/>
            </a:xfrm>
            <a:prstGeom prst="roundRect">
              <a:avLst>
                <a:gd name="adj" fmla="val 50000"/>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nvGrpSpPr>
            <p:cNvPr id="14480" name="Group 43">
              <a:extLst>
                <a:ext uri="{FF2B5EF4-FFF2-40B4-BE49-F238E27FC236}">
                  <a16:creationId xmlns:a16="http://schemas.microsoft.com/office/drawing/2014/main" id="{27D098FA-F8C9-6267-EF57-5D0F67BE57F8}"/>
                </a:ext>
              </a:extLst>
            </p:cNvPr>
            <p:cNvGrpSpPr>
              <a:grpSpLocks/>
            </p:cNvGrpSpPr>
            <p:nvPr/>
          </p:nvGrpSpPr>
          <p:grpSpPr bwMode="auto">
            <a:xfrm>
              <a:off x="2867" y="1488"/>
              <a:ext cx="666" cy="774"/>
              <a:chOff x="3731" y="1728"/>
              <a:chExt cx="666" cy="774"/>
            </a:xfrm>
          </p:grpSpPr>
          <p:sp>
            <p:nvSpPr>
              <p:cNvPr id="14483" name="Freeform 44">
                <a:extLst>
                  <a:ext uri="{FF2B5EF4-FFF2-40B4-BE49-F238E27FC236}">
                    <a16:creationId xmlns:a16="http://schemas.microsoft.com/office/drawing/2014/main" id="{13DF343B-146F-0A84-E274-0E7854144902}"/>
                  </a:ext>
                </a:extLst>
              </p:cNvPr>
              <p:cNvSpPr>
                <a:spLocks noChangeAspect="1"/>
              </p:cNvSpPr>
              <p:nvPr/>
            </p:nvSpPr>
            <p:spPr bwMode="auto">
              <a:xfrm>
                <a:off x="3731" y="1728"/>
                <a:ext cx="666" cy="774"/>
              </a:xfrm>
              <a:custGeom>
                <a:avLst/>
                <a:gdLst>
                  <a:gd name="T0" fmla="*/ 0 w 1329"/>
                  <a:gd name="T1" fmla="*/ 7 h 1520"/>
                  <a:gd name="T2" fmla="*/ 9 w 1329"/>
                  <a:gd name="T3" fmla="*/ 7 h 1520"/>
                  <a:gd name="T4" fmla="*/ 9 w 1329"/>
                  <a:gd name="T5" fmla="*/ 4 h 1520"/>
                  <a:gd name="T6" fmla="*/ 18 w 1329"/>
                  <a:gd name="T7" fmla="*/ 4 h 1520"/>
                  <a:gd name="T8" fmla="*/ 18 w 1329"/>
                  <a:gd name="T9" fmla="*/ 0 h 1520"/>
                  <a:gd name="T10" fmla="*/ 21 w 1329"/>
                  <a:gd name="T11" fmla="*/ 0 h 1520"/>
                  <a:gd name="T12" fmla="*/ 21 w 1329"/>
                  <a:gd name="T13" fmla="*/ 26 h 1520"/>
                  <a:gd name="T14" fmla="*/ 18 w 1329"/>
                  <a:gd name="T15" fmla="*/ 26 h 1520"/>
                  <a:gd name="T16" fmla="*/ 18 w 1329"/>
                  <a:gd name="T17" fmla="*/ 23 h 1520"/>
                  <a:gd name="T18" fmla="*/ 9 w 1329"/>
                  <a:gd name="T19" fmla="*/ 23 h 1520"/>
                  <a:gd name="T20" fmla="*/ 9 w 1329"/>
                  <a:gd name="T21" fmla="*/ 20 h 1520"/>
                  <a:gd name="T22" fmla="*/ 0 w 1329"/>
                  <a:gd name="T23" fmla="*/ 20 h 1520"/>
                  <a:gd name="T24" fmla="*/ 0 w 1329"/>
                  <a:gd name="T25" fmla="*/ 7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84" name="Rectangle 45">
                <a:extLst>
                  <a:ext uri="{FF2B5EF4-FFF2-40B4-BE49-F238E27FC236}">
                    <a16:creationId xmlns:a16="http://schemas.microsoft.com/office/drawing/2014/main" id="{E62224BE-5F29-D007-2DEC-539B5C082C2C}"/>
                  </a:ext>
                </a:extLst>
              </p:cNvPr>
              <p:cNvSpPr>
                <a:spLocks noChangeAspect="1" noChangeArrowheads="1"/>
              </p:cNvSpPr>
              <p:nvPr/>
            </p:nvSpPr>
            <p:spPr bwMode="auto">
              <a:xfrm>
                <a:off x="3737" y="2016"/>
                <a:ext cx="654" cy="186"/>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85" name="Rectangle 46">
                <a:extLst>
                  <a:ext uri="{FF2B5EF4-FFF2-40B4-BE49-F238E27FC236}">
                    <a16:creationId xmlns:a16="http://schemas.microsoft.com/office/drawing/2014/main" id="{54035C04-97B0-2FDB-6926-0B04D972713B}"/>
                  </a:ext>
                </a:extLst>
              </p:cNvPr>
              <p:cNvSpPr>
                <a:spLocks noChangeAspect="1" noChangeArrowheads="1"/>
              </p:cNvSpPr>
              <p:nvPr/>
            </p:nvSpPr>
            <p:spPr bwMode="auto">
              <a:xfrm>
                <a:off x="4082" y="2016"/>
                <a:ext cx="186" cy="186"/>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86" name="Rectangle 47">
                <a:extLst>
                  <a:ext uri="{FF2B5EF4-FFF2-40B4-BE49-F238E27FC236}">
                    <a16:creationId xmlns:a16="http://schemas.microsoft.com/office/drawing/2014/main" id="{F97BEEDD-8300-E2A2-39AF-4F99CDFDA828}"/>
                  </a:ext>
                </a:extLst>
              </p:cNvPr>
              <p:cNvSpPr>
                <a:spLocks noChangeAspect="1" noChangeArrowheads="1"/>
              </p:cNvSpPr>
              <p:nvPr/>
            </p:nvSpPr>
            <p:spPr bwMode="auto">
              <a:xfrm>
                <a:off x="3896" y="2016"/>
                <a:ext cx="186" cy="186"/>
              </a:xfrm>
              <a:prstGeom prst="rect">
                <a:avLst/>
              </a:prstGeom>
              <a:solidFill>
                <a:srgbClr val="777777"/>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
          <p:nvSpPr>
            <p:cNvPr id="14481" name="Line 48">
              <a:extLst>
                <a:ext uri="{FF2B5EF4-FFF2-40B4-BE49-F238E27FC236}">
                  <a16:creationId xmlns:a16="http://schemas.microsoft.com/office/drawing/2014/main" id="{4B13F350-5E99-58BF-45A6-820C84C0E0B2}"/>
                </a:ext>
              </a:extLst>
            </p:cNvPr>
            <p:cNvSpPr>
              <a:spLocks noChangeShapeType="1"/>
            </p:cNvSpPr>
            <p:nvPr/>
          </p:nvSpPr>
          <p:spPr bwMode="auto">
            <a:xfrm>
              <a:off x="864" y="1680"/>
              <a:ext cx="2016" cy="0"/>
            </a:xfrm>
            <a:prstGeom prst="line">
              <a:avLst/>
            </a:prstGeom>
            <a:noFill/>
            <a:ln w="31750">
              <a:solidFill>
                <a:srgbClr val="66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82" name="Line 49">
              <a:extLst>
                <a:ext uri="{FF2B5EF4-FFF2-40B4-BE49-F238E27FC236}">
                  <a16:creationId xmlns:a16="http://schemas.microsoft.com/office/drawing/2014/main" id="{449D60EB-F9B7-F9C7-8971-3C23B3743F20}"/>
                </a:ext>
              </a:extLst>
            </p:cNvPr>
            <p:cNvSpPr>
              <a:spLocks noChangeShapeType="1"/>
            </p:cNvSpPr>
            <p:nvPr/>
          </p:nvSpPr>
          <p:spPr bwMode="auto">
            <a:xfrm>
              <a:off x="864" y="2064"/>
              <a:ext cx="2016" cy="0"/>
            </a:xfrm>
            <a:prstGeom prst="line">
              <a:avLst/>
            </a:prstGeom>
            <a:noFill/>
            <a:ln w="31750">
              <a:solidFill>
                <a:srgbClr val="66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4342" name="Text Box 50">
            <a:extLst>
              <a:ext uri="{FF2B5EF4-FFF2-40B4-BE49-F238E27FC236}">
                <a16:creationId xmlns:a16="http://schemas.microsoft.com/office/drawing/2014/main" id="{E9D4200B-95F6-A754-6ADD-7FF67661792E}"/>
              </a:ext>
            </a:extLst>
          </p:cNvPr>
          <p:cNvSpPr txBox="1">
            <a:spLocks noChangeArrowheads="1"/>
          </p:cNvSpPr>
          <p:nvPr/>
        </p:nvSpPr>
        <p:spPr bwMode="auto">
          <a:xfrm>
            <a:off x="1924050" y="1709738"/>
            <a:ext cx="2482850" cy="336550"/>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FFFF"/>
                </a:solidFill>
              </a:rPr>
              <a:t>INTERNAL TO CHARGE</a:t>
            </a:r>
          </a:p>
        </p:txBody>
      </p:sp>
      <p:sp>
        <p:nvSpPr>
          <p:cNvPr id="14343" name="Text Box 51">
            <a:extLst>
              <a:ext uri="{FF2B5EF4-FFF2-40B4-BE49-F238E27FC236}">
                <a16:creationId xmlns:a16="http://schemas.microsoft.com/office/drawing/2014/main" id="{72F8DC8B-820C-C701-FFCE-A017D0AE94CB}"/>
              </a:ext>
            </a:extLst>
          </p:cNvPr>
          <p:cNvSpPr txBox="1">
            <a:spLocks noChangeArrowheads="1"/>
          </p:cNvSpPr>
          <p:nvPr/>
        </p:nvSpPr>
        <p:spPr bwMode="auto">
          <a:xfrm>
            <a:off x="1920876" y="4475163"/>
            <a:ext cx="2549525" cy="336550"/>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FFFF"/>
                </a:solidFill>
              </a:rPr>
              <a:t>EXTERNAL TO CHARGE</a:t>
            </a:r>
          </a:p>
        </p:txBody>
      </p:sp>
      <p:sp>
        <p:nvSpPr>
          <p:cNvPr id="14344" name="Text Box 52">
            <a:extLst>
              <a:ext uri="{FF2B5EF4-FFF2-40B4-BE49-F238E27FC236}">
                <a16:creationId xmlns:a16="http://schemas.microsoft.com/office/drawing/2014/main" id="{99CB3B6F-8629-1C9C-0380-64295A94C444}"/>
              </a:ext>
            </a:extLst>
          </p:cNvPr>
          <p:cNvSpPr txBox="1">
            <a:spLocks noChangeArrowheads="1"/>
          </p:cNvSpPr>
          <p:nvPr/>
        </p:nvSpPr>
        <p:spPr bwMode="auto">
          <a:xfrm>
            <a:off x="8585200" y="5022851"/>
            <a:ext cx="2403222" cy="6463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Typical example</a:t>
            </a:r>
          </a:p>
          <a:p>
            <a:pPr eaLnBrk="0" fontAlgn="base" hangingPunct="0">
              <a:spcBef>
                <a:spcPct val="0"/>
              </a:spcBef>
              <a:spcAft>
                <a:spcPct val="0"/>
              </a:spcAft>
            </a:pPr>
            <a:r>
              <a:rPr lang="en-GB" altLang="en-US" b="1">
                <a:solidFill>
                  <a:srgbClr val="FFFFFF"/>
                </a:solidFill>
              </a:rPr>
              <a:t>UK 120mm tank gun</a:t>
            </a:r>
          </a:p>
        </p:txBody>
      </p:sp>
      <p:sp>
        <p:nvSpPr>
          <p:cNvPr id="14345" name="Text Box 53">
            <a:extLst>
              <a:ext uri="{FF2B5EF4-FFF2-40B4-BE49-F238E27FC236}">
                <a16:creationId xmlns:a16="http://schemas.microsoft.com/office/drawing/2014/main" id="{2806D5E5-3829-3A14-63DD-1B910663D235}"/>
              </a:ext>
            </a:extLst>
          </p:cNvPr>
          <p:cNvSpPr txBox="1">
            <a:spLocks noChangeArrowheads="1"/>
          </p:cNvSpPr>
          <p:nvPr/>
        </p:nvSpPr>
        <p:spPr bwMode="auto">
          <a:xfrm>
            <a:off x="2309813" y="3421064"/>
            <a:ext cx="1066800" cy="276225"/>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FFFFFF"/>
                </a:solidFill>
              </a:rPr>
              <a:t>VENT HOLE</a:t>
            </a:r>
          </a:p>
        </p:txBody>
      </p:sp>
      <p:sp>
        <p:nvSpPr>
          <p:cNvPr id="14346" name="Text Box 54">
            <a:extLst>
              <a:ext uri="{FF2B5EF4-FFF2-40B4-BE49-F238E27FC236}">
                <a16:creationId xmlns:a16="http://schemas.microsoft.com/office/drawing/2014/main" id="{3AE35BBD-6685-3669-1227-8A07E98ED989}"/>
              </a:ext>
            </a:extLst>
          </p:cNvPr>
          <p:cNvSpPr txBox="1">
            <a:spLocks noChangeArrowheads="1"/>
          </p:cNvSpPr>
          <p:nvPr/>
        </p:nvSpPr>
        <p:spPr bwMode="auto">
          <a:xfrm>
            <a:off x="2692400" y="5203826"/>
            <a:ext cx="757238" cy="461963"/>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FFFFFF"/>
                </a:solidFill>
              </a:rPr>
              <a:t>Mouth</a:t>
            </a:r>
          </a:p>
          <a:p>
            <a:pPr eaLnBrk="0" fontAlgn="base" hangingPunct="0">
              <a:spcBef>
                <a:spcPct val="0"/>
              </a:spcBef>
              <a:spcAft>
                <a:spcPct val="0"/>
              </a:spcAft>
            </a:pPr>
            <a:r>
              <a:rPr lang="en-GB" altLang="en-US" sz="1200" b="1">
                <a:solidFill>
                  <a:srgbClr val="FFFFFF"/>
                </a:solidFill>
              </a:rPr>
              <a:t>Closure</a:t>
            </a:r>
          </a:p>
        </p:txBody>
      </p:sp>
      <p:sp>
        <p:nvSpPr>
          <p:cNvPr id="14347" name="Text Box 55">
            <a:extLst>
              <a:ext uri="{FF2B5EF4-FFF2-40B4-BE49-F238E27FC236}">
                <a16:creationId xmlns:a16="http://schemas.microsoft.com/office/drawing/2014/main" id="{57380BA1-9123-6B06-0962-4B9A5F7E8324}"/>
              </a:ext>
            </a:extLst>
          </p:cNvPr>
          <p:cNvSpPr txBox="1">
            <a:spLocks noChangeArrowheads="1"/>
          </p:cNvSpPr>
          <p:nvPr/>
        </p:nvSpPr>
        <p:spPr bwMode="auto">
          <a:xfrm>
            <a:off x="3605214" y="3752851"/>
            <a:ext cx="708025" cy="461963"/>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FFFFFF"/>
                </a:solidFill>
              </a:rPr>
              <a:t>SEAL</a:t>
            </a:r>
          </a:p>
          <a:p>
            <a:pPr eaLnBrk="0" fontAlgn="base" hangingPunct="0">
              <a:spcBef>
                <a:spcPct val="0"/>
              </a:spcBef>
              <a:spcAft>
                <a:spcPct val="0"/>
              </a:spcAft>
            </a:pPr>
            <a:r>
              <a:rPr lang="en-GB" altLang="en-US" sz="1200" b="1">
                <a:solidFill>
                  <a:srgbClr val="FFFFFF"/>
                </a:solidFill>
              </a:rPr>
              <a:t>LINING</a:t>
            </a:r>
          </a:p>
        </p:txBody>
      </p:sp>
      <p:sp>
        <p:nvSpPr>
          <p:cNvPr id="14348" name="Text Box 56">
            <a:extLst>
              <a:ext uri="{FF2B5EF4-FFF2-40B4-BE49-F238E27FC236}">
                <a16:creationId xmlns:a16="http://schemas.microsoft.com/office/drawing/2014/main" id="{87C82446-20CB-BEF5-6826-43B60F1940FA}"/>
              </a:ext>
            </a:extLst>
          </p:cNvPr>
          <p:cNvSpPr txBox="1">
            <a:spLocks noChangeArrowheads="1"/>
          </p:cNvSpPr>
          <p:nvPr/>
        </p:nvSpPr>
        <p:spPr bwMode="auto">
          <a:xfrm>
            <a:off x="7566025" y="3827464"/>
            <a:ext cx="508000" cy="276225"/>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FFFFFF"/>
                </a:solidFill>
              </a:rPr>
              <a:t>CAP</a:t>
            </a:r>
          </a:p>
        </p:txBody>
      </p:sp>
      <p:sp>
        <p:nvSpPr>
          <p:cNvPr id="14349" name="Text Box 57">
            <a:extLst>
              <a:ext uri="{FF2B5EF4-FFF2-40B4-BE49-F238E27FC236}">
                <a16:creationId xmlns:a16="http://schemas.microsoft.com/office/drawing/2014/main" id="{2174B9A8-C702-BBF8-79BD-BBFF1F46DCA2}"/>
              </a:ext>
            </a:extLst>
          </p:cNvPr>
          <p:cNvSpPr txBox="1">
            <a:spLocks noChangeArrowheads="1"/>
          </p:cNvSpPr>
          <p:nvPr/>
        </p:nvSpPr>
        <p:spPr bwMode="auto">
          <a:xfrm>
            <a:off x="6283326" y="4062413"/>
            <a:ext cx="1160463" cy="461962"/>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FFFFFF"/>
                </a:solidFill>
              </a:rPr>
              <a:t>SECONDARY</a:t>
            </a:r>
          </a:p>
          <a:p>
            <a:pPr eaLnBrk="0" fontAlgn="base" hangingPunct="0">
              <a:spcBef>
                <a:spcPct val="0"/>
              </a:spcBef>
              <a:spcAft>
                <a:spcPct val="0"/>
              </a:spcAft>
            </a:pPr>
            <a:r>
              <a:rPr lang="en-GB" altLang="en-US" sz="1200" b="1">
                <a:solidFill>
                  <a:srgbClr val="FFFFFF"/>
                </a:solidFill>
              </a:rPr>
              <a:t>IGNITION</a:t>
            </a:r>
          </a:p>
        </p:txBody>
      </p:sp>
      <p:sp>
        <p:nvSpPr>
          <p:cNvPr id="14350" name="Text Box 58">
            <a:extLst>
              <a:ext uri="{FF2B5EF4-FFF2-40B4-BE49-F238E27FC236}">
                <a16:creationId xmlns:a16="http://schemas.microsoft.com/office/drawing/2014/main" id="{697D8639-DA87-4C37-3A6F-D23A8A8FCB88}"/>
              </a:ext>
            </a:extLst>
          </p:cNvPr>
          <p:cNvSpPr txBox="1">
            <a:spLocks noChangeArrowheads="1"/>
          </p:cNvSpPr>
          <p:nvPr/>
        </p:nvSpPr>
        <p:spPr bwMode="auto">
          <a:xfrm>
            <a:off x="5399088" y="3838576"/>
            <a:ext cx="785812" cy="461963"/>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FFFFFF"/>
                </a:solidFill>
              </a:rPr>
              <a:t>MAIN</a:t>
            </a:r>
          </a:p>
          <a:p>
            <a:pPr eaLnBrk="0" fontAlgn="base" hangingPunct="0">
              <a:spcBef>
                <a:spcPct val="0"/>
              </a:spcBef>
              <a:spcAft>
                <a:spcPct val="0"/>
              </a:spcAft>
            </a:pPr>
            <a:r>
              <a:rPr lang="en-GB" altLang="en-US" sz="1200" b="1">
                <a:solidFill>
                  <a:srgbClr val="FFFFFF"/>
                </a:solidFill>
              </a:rPr>
              <a:t>FILLING</a:t>
            </a:r>
          </a:p>
        </p:txBody>
      </p:sp>
      <p:sp>
        <p:nvSpPr>
          <p:cNvPr id="14351" name="Text Box 59">
            <a:extLst>
              <a:ext uri="{FF2B5EF4-FFF2-40B4-BE49-F238E27FC236}">
                <a16:creationId xmlns:a16="http://schemas.microsoft.com/office/drawing/2014/main" id="{3D2FA148-248E-F99A-853C-CAE58D3D8D2D}"/>
              </a:ext>
            </a:extLst>
          </p:cNvPr>
          <p:cNvSpPr txBox="1">
            <a:spLocks noChangeArrowheads="1"/>
          </p:cNvSpPr>
          <p:nvPr/>
        </p:nvSpPr>
        <p:spPr bwMode="auto">
          <a:xfrm>
            <a:off x="4640263" y="4062414"/>
            <a:ext cx="628650" cy="276225"/>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FFFFFF"/>
                </a:solidFill>
              </a:rPr>
              <a:t>BODY</a:t>
            </a:r>
          </a:p>
        </p:txBody>
      </p:sp>
      <p:sp>
        <p:nvSpPr>
          <p:cNvPr id="14352" name="Line 60">
            <a:extLst>
              <a:ext uri="{FF2B5EF4-FFF2-40B4-BE49-F238E27FC236}">
                <a16:creationId xmlns:a16="http://schemas.microsoft.com/office/drawing/2014/main" id="{D6906724-1718-0480-906A-10C6D5A9BD69}"/>
              </a:ext>
            </a:extLst>
          </p:cNvPr>
          <p:cNvSpPr>
            <a:spLocks noChangeShapeType="1"/>
          </p:cNvSpPr>
          <p:nvPr/>
        </p:nvSpPr>
        <p:spPr bwMode="auto">
          <a:xfrm flipH="1" flipV="1">
            <a:off x="7573963" y="2825750"/>
            <a:ext cx="215900" cy="998538"/>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53" name="Line 61">
            <a:extLst>
              <a:ext uri="{FF2B5EF4-FFF2-40B4-BE49-F238E27FC236}">
                <a16:creationId xmlns:a16="http://schemas.microsoft.com/office/drawing/2014/main" id="{E007D4EF-DF34-FCDA-6CE2-BF49EA1D14D3}"/>
              </a:ext>
            </a:extLst>
          </p:cNvPr>
          <p:cNvSpPr>
            <a:spLocks noChangeShapeType="1"/>
          </p:cNvSpPr>
          <p:nvPr/>
        </p:nvSpPr>
        <p:spPr bwMode="auto">
          <a:xfrm flipV="1">
            <a:off x="6900863" y="2809876"/>
            <a:ext cx="374650" cy="1255713"/>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54" name="Line 62">
            <a:extLst>
              <a:ext uri="{FF2B5EF4-FFF2-40B4-BE49-F238E27FC236}">
                <a16:creationId xmlns:a16="http://schemas.microsoft.com/office/drawing/2014/main" id="{1E52D2CD-ACA0-14AB-9564-60FE31610B5E}"/>
              </a:ext>
            </a:extLst>
          </p:cNvPr>
          <p:cNvSpPr>
            <a:spLocks noChangeShapeType="1"/>
          </p:cNvSpPr>
          <p:nvPr/>
        </p:nvSpPr>
        <p:spPr bwMode="auto">
          <a:xfrm flipV="1">
            <a:off x="5770563" y="2933700"/>
            <a:ext cx="0" cy="890588"/>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55" name="Line 63">
            <a:extLst>
              <a:ext uri="{FF2B5EF4-FFF2-40B4-BE49-F238E27FC236}">
                <a16:creationId xmlns:a16="http://schemas.microsoft.com/office/drawing/2014/main" id="{983EC56E-BA01-525C-BE9F-935480C3A5A9}"/>
              </a:ext>
            </a:extLst>
          </p:cNvPr>
          <p:cNvSpPr>
            <a:spLocks noChangeShapeType="1"/>
          </p:cNvSpPr>
          <p:nvPr/>
        </p:nvSpPr>
        <p:spPr bwMode="auto">
          <a:xfrm flipV="1">
            <a:off x="4922838" y="3225801"/>
            <a:ext cx="0" cy="830263"/>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56" name="Line 64">
            <a:extLst>
              <a:ext uri="{FF2B5EF4-FFF2-40B4-BE49-F238E27FC236}">
                <a16:creationId xmlns:a16="http://schemas.microsoft.com/office/drawing/2014/main" id="{4B5A41D2-34E2-1E51-3018-A960C112C078}"/>
              </a:ext>
            </a:extLst>
          </p:cNvPr>
          <p:cNvSpPr>
            <a:spLocks noChangeShapeType="1"/>
          </p:cNvSpPr>
          <p:nvPr/>
        </p:nvSpPr>
        <p:spPr bwMode="auto">
          <a:xfrm flipV="1">
            <a:off x="4116389" y="3141664"/>
            <a:ext cx="274637" cy="63182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57" name="Line 65">
            <a:extLst>
              <a:ext uri="{FF2B5EF4-FFF2-40B4-BE49-F238E27FC236}">
                <a16:creationId xmlns:a16="http://schemas.microsoft.com/office/drawing/2014/main" id="{BBB5EC6D-822C-7012-FA27-53B112E23805}"/>
              </a:ext>
            </a:extLst>
          </p:cNvPr>
          <p:cNvSpPr>
            <a:spLocks noChangeShapeType="1"/>
          </p:cNvSpPr>
          <p:nvPr/>
        </p:nvSpPr>
        <p:spPr bwMode="auto">
          <a:xfrm flipV="1">
            <a:off x="3335339" y="3200401"/>
            <a:ext cx="439737" cy="28257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58" name="Line 66">
            <a:extLst>
              <a:ext uri="{FF2B5EF4-FFF2-40B4-BE49-F238E27FC236}">
                <a16:creationId xmlns:a16="http://schemas.microsoft.com/office/drawing/2014/main" id="{2BCC247E-19D3-584A-3084-8276DF70AF22}"/>
              </a:ext>
            </a:extLst>
          </p:cNvPr>
          <p:cNvSpPr>
            <a:spLocks noChangeShapeType="1"/>
          </p:cNvSpPr>
          <p:nvPr/>
        </p:nvSpPr>
        <p:spPr bwMode="auto">
          <a:xfrm>
            <a:off x="3567114" y="5427663"/>
            <a:ext cx="490537" cy="0"/>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59" name="Line 67">
            <a:extLst>
              <a:ext uri="{FF2B5EF4-FFF2-40B4-BE49-F238E27FC236}">
                <a16:creationId xmlns:a16="http://schemas.microsoft.com/office/drawing/2014/main" id="{B08D7EEC-20F6-005F-00F4-8B5E361FB06F}"/>
              </a:ext>
            </a:extLst>
          </p:cNvPr>
          <p:cNvSpPr>
            <a:spLocks noChangeShapeType="1"/>
          </p:cNvSpPr>
          <p:nvPr/>
        </p:nvSpPr>
        <p:spPr bwMode="auto">
          <a:xfrm>
            <a:off x="4913313" y="4348164"/>
            <a:ext cx="0" cy="73977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60" name="Line 68">
            <a:extLst>
              <a:ext uri="{FF2B5EF4-FFF2-40B4-BE49-F238E27FC236}">
                <a16:creationId xmlns:a16="http://schemas.microsoft.com/office/drawing/2014/main" id="{F9E7E24B-25C8-835B-0FC7-EA5457DA2A92}"/>
              </a:ext>
            </a:extLst>
          </p:cNvPr>
          <p:cNvSpPr>
            <a:spLocks noChangeShapeType="1"/>
          </p:cNvSpPr>
          <p:nvPr/>
        </p:nvSpPr>
        <p:spPr bwMode="auto">
          <a:xfrm>
            <a:off x="5753100" y="4297364"/>
            <a:ext cx="0" cy="757237"/>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61" name="Line 69">
            <a:extLst>
              <a:ext uri="{FF2B5EF4-FFF2-40B4-BE49-F238E27FC236}">
                <a16:creationId xmlns:a16="http://schemas.microsoft.com/office/drawing/2014/main" id="{50034194-8620-0FBC-0612-09CE03B537D5}"/>
              </a:ext>
            </a:extLst>
          </p:cNvPr>
          <p:cNvSpPr>
            <a:spLocks noChangeShapeType="1"/>
          </p:cNvSpPr>
          <p:nvPr/>
        </p:nvSpPr>
        <p:spPr bwMode="auto">
          <a:xfrm>
            <a:off x="6883401" y="4513263"/>
            <a:ext cx="92075" cy="906462"/>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62" name="Line 70">
            <a:extLst>
              <a:ext uri="{FF2B5EF4-FFF2-40B4-BE49-F238E27FC236}">
                <a16:creationId xmlns:a16="http://schemas.microsoft.com/office/drawing/2014/main" id="{CF442965-E69E-D204-7EA7-3ACE35455822}"/>
              </a:ext>
            </a:extLst>
          </p:cNvPr>
          <p:cNvSpPr>
            <a:spLocks noChangeShapeType="1"/>
          </p:cNvSpPr>
          <p:nvPr/>
        </p:nvSpPr>
        <p:spPr bwMode="auto">
          <a:xfrm flipH="1">
            <a:off x="7283451" y="4089401"/>
            <a:ext cx="473075" cy="133032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63" name="Freeform 71" descr="Large confetti">
            <a:extLst>
              <a:ext uri="{FF2B5EF4-FFF2-40B4-BE49-F238E27FC236}">
                <a16:creationId xmlns:a16="http://schemas.microsoft.com/office/drawing/2014/main" id="{372322AB-8D78-328A-935C-DF368B2E8E4A}"/>
              </a:ext>
            </a:extLst>
          </p:cNvPr>
          <p:cNvSpPr>
            <a:spLocks noChangeAspect="1"/>
          </p:cNvSpPr>
          <p:nvPr/>
        </p:nvSpPr>
        <p:spPr bwMode="auto">
          <a:xfrm>
            <a:off x="9096375" y="2990850"/>
            <a:ext cx="1308100" cy="255588"/>
          </a:xfrm>
          <a:custGeom>
            <a:avLst/>
            <a:gdLst>
              <a:gd name="T0" fmla="*/ 0 w 2187"/>
              <a:gd name="T1" fmla="*/ 2147483646 h 427"/>
              <a:gd name="T2" fmla="*/ 2147483646 w 2187"/>
              <a:gd name="T3" fmla="*/ 2147483646 h 427"/>
              <a:gd name="T4" fmla="*/ 2147483646 w 2187"/>
              <a:gd name="T5" fmla="*/ 2147483646 h 427"/>
              <a:gd name="T6" fmla="*/ 2147483646 w 2187"/>
              <a:gd name="T7" fmla="*/ 0 h 427"/>
              <a:gd name="T8" fmla="*/ 2147483646 w 2187"/>
              <a:gd name="T9" fmla="*/ 2147483646 h 427"/>
              <a:gd name="T10" fmla="*/ 2147483646 w 2187"/>
              <a:gd name="T11" fmla="*/ 2147483646 h 427"/>
              <a:gd name="T12" fmla="*/ 2147483646 w 2187"/>
              <a:gd name="T13" fmla="*/ 2147483646 h 427"/>
              <a:gd name="T14" fmla="*/ 0 w 2187"/>
              <a:gd name="T15" fmla="*/ 2147483646 h 427"/>
              <a:gd name="T16" fmla="*/ 0 w 2187"/>
              <a:gd name="T17" fmla="*/ 2147483646 h 4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187" h="427">
                <a:moveTo>
                  <a:pt x="0" y="55"/>
                </a:moveTo>
                <a:lnTo>
                  <a:pt x="209" y="53"/>
                </a:lnTo>
                <a:lnTo>
                  <a:pt x="396" y="29"/>
                </a:lnTo>
                <a:lnTo>
                  <a:pt x="2182" y="0"/>
                </a:lnTo>
                <a:lnTo>
                  <a:pt x="2187" y="427"/>
                </a:lnTo>
                <a:lnTo>
                  <a:pt x="387" y="401"/>
                </a:lnTo>
                <a:lnTo>
                  <a:pt x="195" y="379"/>
                </a:lnTo>
                <a:lnTo>
                  <a:pt x="0" y="374"/>
                </a:lnTo>
                <a:lnTo>
                  <a:pt x="0" y="55"/>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14364" name="Group 72">
            <a:extLst>
              <a:ext uri="{FF2B5EF4-FFF2-40B4-BE49-F238E27FC236}">
                <a16:creationId xmlns:a16="http://schemas.microsoft.com/office/drawing/2014/main" id="{647D3380-0557-D964-1BA6-726821CED594}"/>
              </a:ext>
            </a:extLst>
          </p:cNvPr>
          <p:cNvGrpSpPr>
            <a:grpSpLocks noChangeAspect="1"/>
          </p:cNvGrpSpPr>
          <p:nvPr/>
        </p:nvGrpSpPr>
        <p:grpSpPr bwMode="auto">
          <a:xfrm>
            <a:off x="8320088" y="3013075"/>
            <a:ext cx="895350" cy="211138"/>
            <a:chOff x="1437" y="1305"/>
            <a:chExt cx="2993" cy="707"/>
          </a:xfrm>
        </p:grpSpPr>
        <p:sp>
          <p:nvSpPr>
            <p:cNvPr id="14444" name="Freeform 73">
              <a:extLst>
                <a:ext uri="{FF2B5EF4-FFF2-40B4-BE49-F238E27FC236}">
                  <a16:creationId xmlns:a16="http://schemas.microsoft.com/office/drawing/2014/main" id="{B3E4A09F-907A-5B55-F7D5-92445EEA3DA6}"/>
                </a:ext>
              </a:extLst>
            </p:cNvPr>
            <p:cNvSpPr>
              <a:spLocks noChangeAspect="1"/>
            </p:cNvSpPr>
            <p:nvPr/>
          </p:nvSpPr>
          <p:spPr bwMode="auto">
            <a:xfrm>
              <a:off x="1437" y="1533"/>
              <a:ext cx="509" cy="253"/>
            </a:xfrm>
            <a:custGeom>
              <a:avLst/>
              <a:gdLst>
                <a:gd name="T0" fmla="*/ 0 w 1007"/>
                <a:gd name="T1" fmla="*/ 2 h 560"/>
                <a:gd name="T2" fmla="*/ 11 w 1007"/>
                <a:gd name="T3" fmla="*/ 0 h 560"/>
                <a:gd name="T4" fmla="*/ 11 w 1007"/>
                <a:gd name="T5" fmla="*/ 1 h 560"/>
                <a:gd name="T6" fmla="*/ 17 w 1007"/>
                <a:gd name="T7" fmla="*/ 1 h 560"/>
                <a:gd name="T8" fmla="*/ 17 w 1007"/>
                <a:gd name="T9" fmla="*/ 3 h 560"/>
                <a:gd name="T10" fmla="*/ 17 w 1007"/>
                <a:gd name="T11" fmla="*/ 4 h 560"/>
                <a:gd name="T12" fmla="*/ 11 w 1007"/>
                <a:gd name="T13" fmla="*/ 4 h 560"/>
                <a:gd name="T14" fmla="*/ 11 w 1007"/>
                <a:gd name="T15" fmla="*/ 5 h 560"/>
                <a:gd name="T16" fmla="*/ 0 w 1007"/>
                <a:gd name="T17" fmla="*/ 3 h 560"/>
                <a:gd name="T18" fmla="*/ 0 w 1007"/>
                <a:gd name="T19" fmla="*/ 2 h 560"/>
                <a:gd name="T20" fmla="*/ 0 w 1007"/>
                <a:gd name="T21" fmla="*/ 2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45" name="Freeform 74">
              <a:extLst>
                <a:ext uri="{FF2B5EF4-FFF2-40B4-BE49-F238E27FC236}">
                  <a16:creationId xmlns:a16="http://schemas.microsoft.com/office/drawing/2014/main" id="{B49DEDEF-80E0-58AA-694C-297D0F391491}"/>
                </a:ext>
              </a:extLst>
            </p:cNvPr>
            <p:cNvSpPr>
              <a:spLocks noChangeAspect="1"/>
            </p:cNvSpPr>
            <p:nvPr/>
          </p:nvSpPr>
          <p:spPr bwMode="auto">
            <a:xfrm>
              <a:off x="1774" y="1332"/>
              <a:ext cx="2656" cy="656"/>
            </a:xfrm>
            <a:custGeom>
              <a:avLst/>
              <a:gdLst>
                <a:gd name="T0" fmla="*/ 87 w 5258"/>
                <a:gd name="T1" fmla="*/ 11 h 1449"/>
                <a:gd name="T2" fmla="*/ 87 w 5258"/>
                <a:gd name="T3" fmla="*/ 1 h 1449"/>
                <a:gd name="T4" fmla="*/ 87 w 5258"/>
                <a:gd name="T5" fmla="*/ 1 h 1449"/>
                <a:gd name="T6" fmla="*/ 74 w 5258"/>
                <a:gd name="T7" fmla="*/ 0 h 1449"/>
                <a:gd name="T8" fmla="*/ 74 w 5258"/>
                <a:gd name="T9" fmla="*/ 0 h 1449"/>
                <a:gd name="T10" fmla="*/ 48 w 5258"/>
                <a:gd name="T11" fmla="*/ 0 h 1449"/>
                <a:gd name="T12" fmla="*/ 48 w 5258"/>
                <a:gd name="T13" fmla="*/ 0 h 1449"/>
                <a:gd name="T14" fmla="*/ 45 w 5258"/>
                <a:gd name="T15" fmla="*/ 0 h 1449"/>
                <a:gd name="T16" fmla="*/ 42 w 5258"/>
                <a:gd name="T17" fmla="*/ 0 h 1449"/>
                <a:gd name="T18" fmla="*/ 39 w 5258"/>
                <a:gd name="T19" fmla="*/ 0 h 1449"/>
                <a:gd name="T20" fmla="*/ 35 w 5258"/>
                <a:gd name="T21" fmla="*/ 0 h 1449"/>
                <a:gd name="T22" fmla="*/ 32 w 5258"/>
                <a:gd name="T23" fmla="*/ 0 h 1449"/>
                <a:gd name="T24" fmla="*/ 29 w 5258"/>
                <a:gd name="T25" fmla="*/ 1 h 1449"/>
                <a:gd name="T26" fmla="*/ 26 w 5258"/>
                <a:gd name="T27" fmla="*/ 1 h 1449"/>
                <a:gd name="T28" fmla="*/ 23 w 5258"/>
                <a:gd name="T29" fmla="*/ 1 h 1449"/>
                <a:gd name="T30" fmla="*/ 20 w 5258"/>
                <a:gd name="T31" fmla="*/ 2 h 1449"/>
                <a:gd name="T32" fmla="*/ 17 w 5258"/>
                <a:gd name="T33" fmla="*/ 2 h 1449"/>
                <a:gd name="T34" fmla="*/ 14 w 5258"/>
                <a:gd name="T35" fmla="*/ 2 h 1449"/>
                <a:gd name="T36" fmla="*/ 11 w 5258"/>
                <a:gd name="T37" fmla="*/ 2 h 1449"/>
                <a:gd name="T38" fmla="*/ 9 w 5258"/>
                <a:gd name="T39" fmla="*/ 3 h 1449"/>
                <a:gd name="T40" fmla="*/ 6 w 5258"/>
                <a:gd name="T41" fmla="*/ 3 h 1449"/>
                <a:gd name="T42" fmla="*/ 3 w 5258"/>
                <a:gd name="T43" fmla="*/ 4 h 1449"/>
                <a:gd name="T44" fmla="*/ 1 w 5258"/>
                <a:gd name="T45" fmla="*/ 4 h 1449"/>
                <a:gd name="T46" fmla="*/ 0 w 5258"/>
                <a:gd name="T47" fmla="*/ 4 h 1449"/>
                <a:gd name="T48" fmla="*/ 0 w 5258"/>
                <a:gd name="T49" fmla="*/ 9 h 1449"/>
                <a:gd name="T50" fmla="*/ 1 w 5258"/>
                <a:gd name="T51" fmla="*/ 9 h 1449"/>
                <a:gd name="T52" fmla="*/ 3 w 5258"/>
                <a:gd name="T53" fmla="*/ 9 h 1449"/>
                <a:gd name="T54" fmla="*/ 6 w 5258"/>
                <a:gd name="T55" fmla="*/ 10 h 1449"/>
                <a:gd name="T56" fmla="*/ 9 w 5258"/>
                <a:gd name="T57" fmla="*/ 10 h 1449"/>
                <a:gd name="T58" fmla="*/ 11 w 5258"/>
                <a:gd name="T59" fmla="*/ 10 h 1449"/>
                <a:gd name="T60" fmla="*/ 14 w 5258"/>
                <a:gd name="T61" fmla="*/ 10 h 1449"/>
                <a:gd name="T62" fmla="*/ 17 w 5258"/>
                <a:gd name="T63" fmla="*/ 11 h 1449"/>
                <a:gd name="T64" fmla="*/ 20 w 5258"/>
                <a:gd name="T65" fmla="*/ 11 h 1449"/>
                <a:gd name="T66" fmla="*/ 23 w 5258"/>
                <a:gd name="T67" fmla="*/ 11 h 1449"/>
                <a:gd name="T68" fmla="*/ 26 w 5258"/>
                <a:gd name="T69" fmla="*/ 11 h 1449"/>
                <a:gd name="T70" fmla="*/ 29 w 5258"/>
                <a:gd name="T71" fmla="*/ 12 h 1449"/>
                <a:gd name="T72" fmla="*/ 32 w 5258"/>
                <a:gd name="T73" fmla="*/ 12 h 1449"/>
                <a:gd name="T74" fmla="*/ 35 w 5258"/>
                <a:gd name="T75" fmla="*/ 12 h 1449"/>
                <a:gd name="T76" fmla="*/ 39 w 5258"/>
                <a:gd name="T77" fmla="*/ 12 h 1449"/>
                <a:gd name="T78" fmla="*/ 42 w 5258"/>
                <a:gd name="T79" fmla="*/ 12 h 1449"/>
                <a:gd name="T80" fmla="*/ 45 w 5258"/>
                <a:gd name="T81" fmla="*/ 13 h 1449"/>
                <a:gd name="T82" fmla="*/ 48 w 5258"/>
                <a:gd name="T83" fmla="*/ 13 h 1449"/>
                <a:gd name="T84" fmla="*/ 48 w 5258"/>
                <a:gd name="T85" fmla="*/ 13 h 1449"/>
                <a:gd name="T86" fmla="*/ 74 w 5258"/>
                <a:gd name="T87" fmla="*/ 13 h 1449"/>
                <a:gd name="T88" fmla="*/ 74 w 5258"/>
                <a:gd name="T89" fmla="*/ 13 h 1449"/>
                <a:gd name="T90" fmla="*/ 87 w 5258"/>
                <a:gd name="T91" fmla="*/ 11 h 1449"/>
                <a:gd name="T92" fmla="*/ 87 w 5258"/>
                <a:gd name="T93" fmla="*/ 11 h 1449"/>
                <a:gd name="T94" fmla="*/ 87 w 5258"/>
                <a:gd name="T95" fmla="*/ 11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14446" name="Group 75">
              <a:extLst>
                <a:ext uri="{FF2B5EF4-FFF2-40B4-BE49-F238E27FC236}">
                  <a16:creationId xmlns:a16="http://schemas.microsoft.com/office/drawing/2014/main" id="{A413BDD5-70DB-9EB1-64FF-C1E7D207D3E0}"/>
                </a:ext>
              </a:extLst>
            </p:cNvPr>
            <p:cNvGrpSpPr>
              <a:grpSpLocks noChangeAspect="1"/>
            </p:cNvGrpSpPr>
            <p:nvPr/>
          </p:nvGrpSpPr>
          <p:grpSpPr bwMode="auto">
            <a:xfrm>
              <a:off x="3799" y="1305"/>
              <a:ext cx="233" cy="707"/>
              <a:chOff x="3799" y="1296"/>
              <a:chExt cx="233" cy="707"/>
            </a:xfrm>
          </p:grpSpPr>
          <p:sp>
            <p:nvSpPr>
              <p:cNvPr id="14447" name="Rectangle 76">
                <a:extLst>
                  <a:ext uri="{FF2B5EF4-FFF2-40B4-BE49-F238E27FC236}">
                    <a16:creationId xmlns:a16="http://schemas.microsoft.com/office/drawing/2014/main" id="{4A38B990-A0A3-C298-6EBC-0414C2B2D2C1}"/>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48" name="AutoShape 77">
                <a:extLst>
                  <a:ext uri="{FF2B5EF4-FFF2-40B4-BE49-F238E27FC236}">
                    <a16:creationId xmlns:a16="http://schemas.microsoft.com/office/drawing/2014/main" id="{5620672F-4BD5-BF91-44DB-190BDBAB2771}"/>
                  </a:ext>
                </a:extLst>
              </p:cNvPr>
              <p:cNvSpPr>
                <a:spLocks noChangeAspect="1" noChangeArrowheads="1"/>
              </p:cNvSpPr>
              <p:nvPr/>
            </p:nvSpPr>
            <p:spPr bwMode="auto">
              <a:xfrm rot="5400000">
                <a:off x="3490"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49" name="AutoShape 78">
                <a:extLst>
                  <a:ext uri="{FF2B5EF4-FFF2-40B4-BE49-F238E27FC236}">
                    <a16:creationId xmlns:a16="http://schemas.microsoft.com/office/drawing/2014/main" id="{DCAF1B14-B91F-4D7A-8089-9BAABE54E800}"/>
                  </a:ext>
                </a:extLst>
              </p:cNvPr>
              <p:cNvSpPr>
                <a:spLocks noChangeAspect="1" noChangeArrowheads="1"/>
              </p:cNvSpPr>
              <p:nvPr/>
            </p:nvSpPr>
            <p:spPr bwMode="auto">
              <a:xfrm rot="16200000" flipH="1">
                <a:off x="3634"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grpSp>
        <p:nvGrpSpPr>
          <p:cNvPr id="14365" name="Group 79">
            <a:extLst>
              <a:ext uri="{FF2B5EF4-FFF2-40B4-BE49-F238E27FC236}">
                <a16:creationId xmlns:a16="http://schemas.microsoft.com/office/drawing/2014/main" id="{FAAB0C5F-E2CD-5665-BFEC-A33E1FABDB2B}"/>
              </a:ext>
            </a:extLst>
          </p:cNvPr>
          <p:cNvGrpSpPr>
            <a:grpSpLocks noChangeAspect="1"/>
          </p:cNvGrpSpPr>
          <p:nvPr/>
        </p:nvGrpSpPr>
        <p:grpSpPr bwMode="auto">
          <a:xfrm>
            <a:off x="9096375" y="2952751"/>
            <a:ext cx="1339850" cy="334963"/>
            <a:chOff x="3721" y="2861"/>
            <a:chExt cx="1519" cy="380"/>
          </a:xfrm>
        </p:grpSpPr>
        <p:sp>
          <p:nvSpPr>
            <p:cNvPr id="14442" name="Freeform 80">
              <a:extLst>
                <a:ext uri="{FF2B5EF4-FFF2-40B4-BE49-F238E27FC236}">
                  <a16:creationId xmlns:a16="http://schemas.microsoft.com/office/drawing/2014/main" id="{193D0727-88A0-0D73-F1B0-EFB54D03060C}"/>
                </a:ext>
              </a:extLst>
            </p:cNvPr>
            <p:cNvSpPr>
              <a:spLocks noChangeAspect="1"/>
            </p:cNvSpPr>
            <p:nvPr/>
          </p:nvSpPr>
          <p:spPr bwMode="auto">
            <a:xfrm>
              <a:off x="3721" y="2861"/>
              <a:ext cx="1519" cy="158"/>
            </a:xfrm>
            <a:custGeom>
              <a:avLst/>
              <a:gdLst>
                <a:gd name="T0" fmla="*/ 0 w 9115"/>
                <a:gd name="T1" fmla="*/ 0 h 949"/>
                <a:gd name="T2" fmla="*/ 0 w 9115"/>
                <a:gd name="T3" fmla="*/ 0 h 949"/>
                <a:gd name="T4" fmla="*/ 0 w 9115"/>
                <a:gd name="T5" fmla="*/ 0 h 949"/>
                <a:gd name="T6" fmla="*/ 0 w 9115"/>
                <a:gd name="T7" fmla="*/ 0 h 949"/>
                <a:gd name="T8" fmla="*/ 0 w 9115"/>
                <a:gd name="T9" fmla="*/ 0 h 949"/>
                <a:gd name="T10" fmla="*/ 0 w 9115"/>
                <a:gd name="T11" fmla="*/ 0 h 949"/>
                <a:gd name="T12" fmla="*/ 0 w 9115"/>
                <a:gd name="T13" fmla="*/ 0 h 949"/>
                <a:gd name="T14" fmla="*/ 0 w 9115"/>
                <a:gd name="T15" fmla="*/ 0 h 949"/>
                <a:gd name="T16" fmla="*/ 0 w 9115"/>
                <a:gd name="T17" fmla="*/ 0 h 949"/>
                <a:gd name="T18" fmla="*/ 0 w 9115"/>
                <a:gd name="T19" fmla="*/ 0 h 949"/>
                <a:gd name="T20" fmla="*/ 0 w 9115"/>
                <a:gd name="T21" fmla="*/ 0 h 949"/>
                <a:gd name="T22" fmla="*/ 0 w 9115"/>
                <a:gd name="T23" fmla="*/ 0 h 949"/>
                <a:gd name="T24" fmla="*/ 0 w 9115"/>
                <a:gd name="T25" fmla="*/ 0 h 949"/>
                <a:gd name="T26" fmla="*/ 0 w 9115"/>
                <a:gd name="T27" fmla="*/ 0 h 949"/>
                <a:gd name="T28" fmla="*/ 0 w 9115"/>
                <a:gd name="T29" fmla="*/ 0 h 949"/>
                <a:gd name="T30" fmla="*/ 0 w 9115"/>
                <a:gd name="T31" fmla="*/ 0 h 949"/>
                <a:gd name="T32" fmla="*/ 0 w 9115"/>
                <a:gd name="T33" fmla="*/ 0 h 949"/>
                <a:gd name="T34" fmla="*/ 0 w 9115"/>
                <a:gd name="T35" fmla="*/ 0 h 949"/>
                <a:gd name="T36" fmla="*/ 0 w 9115"/>
                <a:gd name="T37" fmla="*/ 0 h 949"/>
                <a:gd name="T38" fmla="*/ 0 w 9115"/>
                <a:gd name="T39" fmla="*/ 0 h 949"/>
                <a:gd name="T40" fmla="*/ 0 w 9115"/>
                <a:gd name="T41" fmla="*/ 0 h 949"/>
                <a:gd name="T42" fmla="*/ 0 w 9115"/>
                <a:gd name="T43" fmla="*/ 0 h 949"/>
                <a:gd name="T44" fmla="*/ 0 w 9115"/>
                <a:gd name="T45" fmla="*/ 0 h 949"/>
                <a:gd name="T46" fmla="*/ 0 w 9115"/>
                <a:gd name="T47" fmla="*/ 0 h 949"/>
                <a:gd name="T48" fmla="*/ 0 w 9115"/>
                <a:gd name="T49" fmla="*/ 0 h 949"/>
                <a:gd name="T50" fmla="*/ 0 w 9115"/>
                <a:gd name="T51" fmla="*/ 0 h 949"/>
                <a:gd name="T52" fmla="*/ 0 w 9115"/>
                <a:gd name="T53" fmla="*/ 0 h 949"/>
                <a:gd name="T54" fmla="*/ 0 w 9115"/>
                <a:gd name="T55" fmla="*/ 0 h 949"/>
                <a:gd name="T56" fmla="*/ 0 w 9115"/>
                <a:gd name="T57" fmla="*/ 0 h 949"/>
                <a:gd name="T58" fmla="*/ 0 w 9115"/>
                <a:gd name="T59" fmla="*/ 0 h 94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5" h="949">
                  <a:moveTo>
                    <a:pt x="8912" y="197"/>
                  </a:moveTo>
                  <a:lnTo>
                    <a:pt x="1578" y="335"/>
                  </a:lnTo>
                  <a:lnTo>
                    <a:pt x="789" y="435"/>
                  </a:lnTo>
                  <a:lnTo>
                    <a:pt x="0" y="435"/>
                  </a:lnTo>
                  <a:lnTo>
                    <a:pt x="0" y="537"/>
                  </a:lnTo>
                  <a:lnTo>
                    <a:pt x="789" y="537"/>
                  </a:lnTo>
                  <a:lnTo>
                    <a:pt x="1578" y="435"/>
                  </a:lnTo>
                  <a:lnTo>
                    <a:pt x="7495" y="335"/>
                  </a:lnTo>
                  <a:lnTo>
                    <a:pt x="7497" y="335"/>
                  </a:lnTo>
                  <a:lnTo>
                    <a:pt x="8532" y="341"/>
                  </a:lnTo>
                  <a:lnTo>
                    <a:pt x="8530" y="340"/>
                  </a:lnTo>
                  <a:lnTo>
                    <a:pt x="8554" y="340"/>
                  </a:lnTo>
                  <a:lnTo>
                    <a:pt x="8578" y="342"/>
                  </a:lnTo>
                  <a:lnTo>
                    <a:pt x="8621" y="352"/>
                  </a:lnTo>
                  <a:lnTo>
                    <a:pt x="8688" y="396"/>
                  </a:lnTo>
                  <a:lnTo>
                    <a:pt x="8731" y="460"/>
                  </a:lnTo>
                  <a:lnTo>
                    <a:pt x="8749" y="537"/>
                  </a:lnTo>
                  <a:lnTo>
                    <a:pt x="8749" y="555"/>
                  </a:lnTo>
                  <a:lnTo>
                    <a:pt x="8748" y="574"/>
                  </a:lnTo>
                  <a:lnTo>
                    <a:pt x="8742" y="613"/>
                  </a:lnTo>
                  <a:lnTo>
                    <a:pt x="8706" y="682"/>
                  </a:lnTo>
                  <a:lnTo>
                    <a:pt x="8645" y="733"/>
                  </a:lnTo>
                  <a:lnTo>
                    <a:pt x="8553" y="758"/>
                  </a:lnTo>
                  <a:lnTo>
                    <a:pt x="8545" y="759"/>
                  </a:lnTo>
                  <a:lnTo>
                    <a:pt x="8545" y="949"/>
                  </a:lnTo>
                  <a:lnTo>
                    <a:pt x="9115" y="949"/>
                  </a:lnTo>
                  <a:lnTo>
                    <a:pt x="9115" y="0"/>
                  </a:lnTo>
                  <a:lnTo>
                    <a:pt x="8925" y="0"/>
                  </a:lnTo>
                  <a:lnTo>
                    <a:pt x="8925" y="189"/>
                  </a:lnTo>
                  <a:lnTo>
                    <a:pt x="8912" y="197"/>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43" name="Freeform 81">
              <a:extLst>
                <a:ext uri="{FF2B5EF4-FFF2-40B4-BE49-F238E27FC236}">
                  <a16:creationId xmlns:a16="http://schemas.microsoft.com/office/drawing/2014/main" id="{B3514D8B-D191-DE3B-7C31-7941111027DB}"/>
                </a:ext>
              </a:extLst>
            </p:cNvPr>
            <p:cNvSpPr>
              <a:spLocks noChangeAspect="1"/>
            </p:cNvSpPr>
            <p:nvPr/>
          </p:nvSpPr>
          <p:spPr bwMode="auto">
            <a:xfrm>
              <a:off x="3721" y="3083"/>
              <a:ext cx="1519" cy="158"/>
            </a:xfrm>
            <a:custGeom>
              <a:avLst/>
              <a:gdLst>
                <a:gd name="T0" fmla="*/ 0 w 9116"/>
                <a:gd name="T1" fmla="*/ 0 h 951"/>
                <a:gd name="T2" fmla="*/ 0 w 9116"/>
                <a:gd name="T3" fmla="*/ 0 h 951"/>
                <a:gd name="T4" fmla="*/ 0 w 9116"/>
                <a:gd name="T5" fmla="*/ 0 h 951"/>
                <a:gd name="T6" fmla="*/ 0 w 9116"/>
                <a:gd name="T7" fmla="*/ 0 h 951"/>
                <a:gd name="T8" fmla="*/ 0 w 9116"/>
                <a:gd name="T9" fmla="*/ 0 h 951"/>
                <a:gd name="T10" fmla="*/ 0 w 9116"/>
                <a:gd name="T11" fmla="*/ 0 h 951"/>
                <a:gd name="T12" fmla="*/ 0 w 9116"/>
                <a:gd name="T13" fmla="*/ 0 h 951"/>
                <a:gd name="T14" fmla="*/ 0 w 9116"/>
                <a:gd name="T15" fmla="*/ 0 h 951"/>
                <a:gd name="T16" fmla="*/ 0 w 9116"/>
                <a:gd name="T17" fmla="*/ 0 h 951"/>
                <a:gd name="T18" fmla="*/ 0 w 9116"/>
                <a:gd name="T19" fmla="*/ 0 h 951"/>
                <a:gd name="T20" fmla="*/ 0 w 9116"/>
                <a:gd name="T21" fmla="*/ 0 h 951"/>
                <a:gd name="T22" fmla="*/ 0 w 9116"/>
                <a:gd name="T23" fmla="*/ 0 h 951"/>
                <a:gd name="T24" fmla="*/ 0 w 9116"/>
                <a:gd name="T25" fmla="*/ 0 h 951"/>
                <a:gd name="T26" fmla="*/ 0 w 9116"/>
                <a:gd name="T27" fmla="*/ 0 h 951"/>
                <a:gd name="T28" fmla="*/ 0 w 9116"/>
                <a:gd name="T29" fmla="*/ 0 h 951"/>
                <a:gd name="T30" fmla="*/ 0 w 9116"/>
                <a:gd name="T31" fmla="*/ 0 h 951"/>
                <a:gd name="T32" fmla="*/ 0 w 9116"/>
                <a:gd name="T33" fmla="*/ 0 h 951"/>
                <a:gd name="T34" fmla="*/ 0 w 9116"/>
                <a:gd name="T35" fmla="*/ 0 h 951"/>
                <a:gd name="T36" fmla="*/ 0 w 9116"/>
                <a:gd name="T37" fmla="*/ 0 h 951"/>
                <a:gd name="T38" fmla="*/ 0 w 9116"/>
                <a:gd name="T39" fmla="*/ 0 h 951"/>
                <a:gd name="T40" fmla="*/ 0 w 9116"/>
                <a:gd name="T41" fmla="*/ 0 h 951"/>
                <a:gd name="T42" fmla="*/ 0 w 9116"/>
                <a:gd name="T43" fmla="*/ 0 h 951"/>
                <a:gd name="T44" fmla="*/ 0 w 9116"/>
                <a:gd name="T45" fmla="*/ 0 h 951"/>
                <a:gd name="T46" fmla="*/ 0 w 9116"/>
                <a:gd name="T47" fmla="*/ 0 h 951"/>
                <a:gd name="T48" fmla="*/ 0 w 9116"/>
                <a:gd name="T49" fmla="*/ 0 h 951"/>
                <a:gd name="T50" fmla="*/ 0 w 9116"/>
                <a:gd name="T51" fmla="*/ 0 h 951"/>
                <a:gd name="T52" fmla="*/ 0 w 9116"/>
                <a:gd name="T53" fmla="*/ 0 h 951"/>
                <a:gd name="T54" fmla="*/ 0 w 9116"/>
                <a:gd name="T55" fmla="*/ 0 h 951"/>
                <a:gd name="T56" fmla="*/ 0 w 9116"/>
                <a:gd name="T57" fmla="*/ 0 h 951"/>
                <a:gd name="T58" fmla="*/ 0 w 9116"/>
                <a:gd name="T59" fmla="*/ 0 h 95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6" h="951">
                  <a:moveTo>
                    <a:pt x="8912" y="756"/>
                  </a:moveTo>
                  <a:lnTo>
                    <a:pt x="1578" y="618"/>
                  </a:lnTo>
                  <a:lnTo>
                    <a:pt x="789" y="517"/>
                  </a:lnTo>
                  <a:lnTo>
                    <a:pt x="0" y="517"/>
                  </a:lnTo>
                  <a:lnTo>
                    <a:pt x="0" y="417"/>
                  </a:lnTo>
                  <a:lnTo>
                    <a:pt x="789" y="417"/>
                  </a:lnTo>
                  <a:lnTo>
                    <a:pt x="1578" y="517"/>
                  </a:lnTo>
                  <a:lnTo>
                    <a:pt x="7495" y="618"/>
                  </a:lnTo>
                  <a:lnTo>
                    <a:pt x="7495" y="615"/>
                  </a:lnTo>
                  <a:lnTo>
                    <a:pt x="8526" y="611"/>
                  </a:lnTo>
                  <a:lnTo>
                    <a:pt x="8522" y="610"/>
                  </a:lnTo>
                  <a:lnTo>
                    <a:pt x="8570" y="608"/>
                  </a:lnTo>
                  <a:lnTo>
                    <a:pt x="8612" y="598"/>
                  </a:lnTo>
                  <a:lnTo>
                    <a:pt x="8680" y="555"/>
                  </a:lnTo>
                  <a:lnTo>
                    <a:pt x="8723" y="490"/>
                  </a:lnTo>
                  <a:lnTo>
                    <a:pt x="8741" y="413"/>
                  </a:lnTo>
                  <a:lnTo>
                    <a:pt x="8741" y="395"/>
                  </a:lnTo>
                  <a:lnTo>
                    <a:pt x="8740" y="376"/>
                  </a:lnTo>
                  <a:lnTo>
                    <a:pt x="8734" y="337"/>
                  </a:lnTo>
                  <a:lnTo>
                    <a:pt x="8698" y="268"/>
                  </a:lnTo>
                  <a:lnTo>
                    <a:pt x="8637" y="217"/>
                  </a:lnTo>
                  <a:lnTo>
                    <a:pt x="8545" y="192"/>
                  </a:lnTo>
                  <a:lnTo>
                    <a:pt x="8546" y="190"/>
                  </a:lnTo>
                  <a:lnTo>
                    <a:pt x="8546" y="0"/>
                  </a:lnTo>
                  <a:lnTo>
                    <a:pt x="8546" y="1"/>
                  </a:lnTo>
                  <a:lnTo>
                    <a:pt x="9116" y="1"/>
                  </a:lnTo>
                  <a:lnTo>
                    <a:pt x="9116" y="951"/>
                  </a:lnTo>
                  <a:lnTo>
                    <a:pt x="8926" y="951"/>
                  </a:lnTo>
                  <a:lnTo>
                    <a:pt x="8926" y="761"/>
                  </a:lnTo>
                  <a:lnTo>
                    <a:pt x="8912" y="756"/>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nvGrpSpPr>
          <p:cNvPr id="14367" name="Group 88">
            <a:extLst>
              <a:ext uri="{FF2B5EF4-FFF2-40B4-BE49-F238E27FC236}">
                <a16:creationId xmlns:a16="http://schemas.microsoft.com/office/drawing/2014/main" id="{C8B2314A-9D5C-9999-F4F4-D17E4C72748D}"/>
              </a:ext>
            </a:extLst>
          </p:cNvPr>
          <p:cNvGrpSpPr>
            <a:grpSpLocks noChangeAspect="1"/>
          </p:cNvGrpSpPr>
          <p:nvPr/>
        </p:nvGrpSpPr>
        <p:grpSpPr bwMode="auto">
          <a:xfrm>
            <a:off x="9056689" y="5583238"/>
            <a:ext cx="1057275" cy="284162"/>
            <a:chOff x="2888" y="3077"/>
            <a:chExt cx="1423" cy="382"/>
          </a:xfrm>
        </p:grpSpPr>
        <p:sp>
          <p:nvSpPr>
            <p:cNvPr id="14403" name="AutoShape 89">
              <a:extLst>
                <a:ext uri="{FF2B5EF4-FFF2-40B4-BE49-F238E27FC236}">
                  <a16:creationId xmlns:a16="http://schemas.microsoft.com/office/drawing/2014/main" id="{B118AC4D-64F7-BEA4-F06D-E7924953F8D4}"/>
                </a:ext>
              </a:extLst>
            </p:cNvPr>
            <p:cNvSpPr>
              <a:spLocks noChangeAspect="1" noChangeArrowheads="1"/>
            </p:cNvSpPr>
            <p:nvPr/>
          </p:nvSpPr>
          <p:spPr bwMode="auto">
            <a:xfrm>
              <a:off x="2933" y="3093"/>
              <a:ext cx="1363" cy="350"/>
            </a:xfrm>
            <a:prstGeom prst="roundRect">
              <a:avLst>
                <a:gd name="adj" fmla="val 16667"/>
              </a:avLst>
            </a:prstGeom>
            <a:gradFill rotWithShape="0">
              <a:gsLst>
                <a:gs pos="0">
                  <a:srgbClr val="000000"/>
                </a:gs>
                <a:gs pos="100000">
                  <a:srgbClr val="FF66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04" name="Freeform 90">
              <a:extLst>
                <a:ext uri="{FF2B5EF4-FFF2-40B4-BE49-F238E27FC236}">
                  <a16:creationId xmlns:a16="http://schemas.microsoft.com/office/drawing/2014/main" id="{A2A1A955-7CF1-70D7-2509-36486B981F32}"/>
                </a:ext>
              </a:extLst>
            </p:cNvPr>
            <p:cNvSpPr>
              <a:spLocks noChangeAspect="1"/>
            </p:cNvSpPr>
            <p:nvPr/>
          </p:nvSpPr>
          <p:spPr bwMode="auto">
            <a:xfrm>
              <a:off x="2950" y="3077"/>
              <a:ext cx="1361" cy="382"/>
            </a:xfrm>
            <a:custGeom>
              <a:avLst/>
              <a:gdLst>
                <a:gd name="T0" fmla="*/ 0 w 8172"/>
                <a:gd name="T1" fmla="*/ 0 h 2288"/>
                <a:gd name="T2" fmla="*/ 0 w 8172"/>
                <a:gd name="T3" fmla="*/ 0 h 2288"/>
                <a:gd name="T4" fmla="*/ 0 w 8172"/>
                <a:gd name="T5" fmla="*/ 0 h 2288"/>
                <a:gd name="T6" fmla="*/ 0 w 8172"/>
                <a:gd name="T7" fmla="*/ 0 h 2288"/>
                <a:gd name="T8" fmla="*/ 0 w 8172"/>
                <a:gd name="T9" fmla="*/ 0 h 2288"/>
                <a:gd name="T10" fmla="*/ 0 w 8172"/>
                <a:gd name="T11" fmla="*/ 0 h 2288"/>
                <a:gd name="T12" fmla="*/ 0 w 8172"/>
                <a:gd name="T13" fmla="*/ 0 h 2288"/>
                <a:gd name="T14" fmla="*/ 0 w 8172"/>
                <a:gd name="T15" fmla="*/ 0 h 2288"/>
                <a:gd name="T16" fmla="*/ 0 w 8172"/>
                <a:gd name="T17" fmla="*/ 0 h 2288"/>
                <a:gd name="T18" fmla="*/ 0 w 8172"/>
                <a:gd name="T19" fmla="*/ 0 h 2288"/>
                <a:gd name="T20" fmla="*/ 0 w 8172"/>
                <a:gd name="T21" fmla="*/ 0 h 2288"/>
                <a:gd name="T22" fmla="*/ 0 w 8172"/>
                <a:gd name="T23" fmla="*/ 0 h 2288"/>
                <a:gd name="T24" fmla="*/ 0 w 8172"/>
                <a:gd name="T25" fmla="*/ 0 h 2288"/>
                <a:gd name="T26" fmla="*/ 0 w 8172"/>
                <a:gd name="T27" fmla="*/ 0 h 2288"/>
                <a:gd name="T28" fmla="*/ 0 w 8172"/>
                <a:gd name="T29" fmla="*/ 0 h 2288"/>
                <a:gd name="T30" fmla="*/ 0 w 8172"/>
                <a:gd name="T31" fmla="*/ 0 h 2288"/>
                <a:gd name="T32" fmla="*/ 0 w 8172"/>
                <a:gd name="T33" fmla="*/ 0 h 2288"/>
                <a:gd name="T34" fmla="*/ 0 w 8172"/>
                <a:gd name="T35" fmla="*/ 0 h 2288"/>
                <a:gd name="T36" fmla="*/ 0 w 8172"/>
                <a:gd name="T37" fmla="*/ 0 h 2288"/>
                <a:gd name="T38" fmla="*/ 0 w 8172"/>
                <a:gd name="T39" fmla="*/ 0 h 2288"/>
                <a:gd name="T40" fmla="*/ 0 w 8172"/>
                <a:gd name="T41" fmla="*/ 0 h 2288"/>
                <a:gd name="T42" fmla="*/ 0 w 8172"/>
                <a:gd name="T43" fmla="*/ 0 h 2288"/>
                <a:gd name="T44" fmla="*/ 0 w 8172"/>
                <a:gd name="T45" fmla="*/ 0 h 2288"/>
                <a:gd name="T46" fmla="*/ 0 w 8172"/>
                <a:gd name="T47" fmla="*/ 0 h 2288"/>
                <a:gd name="T48" fmla="*/ 0 w 8172"/>
                <a:gd name="T49" fmla="*/ 0 h 2288"/>
                <a:gd name="T50" fmla="*/ 0 w 8172"/>
                <a:gd name="T51" fmla="*/ 0 h 2288"/>
                <a:gd name="T52" fmla="*/ 0 w 8172"/>
                <a:gd name="T53" fmla="*/ 0 h 2288"/>
                <a:gd name="T54" fmla="*/ 0 w 8172"/>
                <a:gd name="T55" fmla="*/ 0 h 2288"/>
                <a:gd name="T56" fmla="*/ 0 w 8172"/>
                <a:gd name="T57" fmla="*/ 0 h 2288"/>
                <a:gd name="T58" fmla="*/ 0 w 8172"/>
                <a:gd name="T59" fmla="*/ 0 h 2288"/>
                <a:gd name="T60" fmla="*/ 0 w 8172"/>
                <a:gd name="T61" fmla="*/ 0 h 2288"/>
                <a:gd name="T62" fmla="*/ 0 w 8172"/>
                <a:gd name="T63" fmla="*/ 0 h 2288"/>
                <a:gd name="T64" fmla="*/ 0 w 8172"/>
                <a:gd name="T65" fmla="*/ 0 h 2288"/>
                <a:gd name="T66" fmla="*/ 0 w 8172"/>
                <a:gd name="T67" fmla="*/ 0 h 2288"/>
                <a:gd name="T68" fmla="*/ 0 w 8172"/>
                <a:gd name="T69" fmla="*/ 0 h 2288"/>
                <a:gd name="T70" fmla="*/ 0 w 8172"/>
                <a:gd name="T71" fmla="*/ 0 h 2288"/>
                <a:gd name="T72" fmla="*/ 0 w 8172"/>
                <a:gd name="T73" fmla="*/ 0 h 2288"/>
                <a:gd name="T74" fmla="*/ 0 w 8172"/>
                <a:gd name="T75" fmla="*/ 0 h 2288"/>
                <a:gd name="T76" fmla="*/ 0 w 8172"/>
                <a:gd name="T77" fmla="*/ 0 h 2288"/>
                <a:gd name="T78" fmla="*/ 0 w 8172"/>
                <a:gd name="T79" fmla="*/ 0 h 2288"/>
                <a:gd name="T80" fmla="*/ 0 w 8172"/>
                <a:gd name="T81" fmla="*/ 0 h 2288"/>
                <a:gd name="T82" fmla="*/ 0 w 8172"/>
                <a:gd name="T83" fmla="*/ 0 h 2288"/>
                <a:gd name="T84" fmla="*/ 0 w 8172"/>
                <a:gd name="T85" fmla="*/ 0 h 2288"/>
                <a:gd name="T86" fmla="*/ 0 w 8172"/>
                <a:gd name="T87" fmla="*/ 0 h 2288"/>
                <a:gd name="T88" fmla="*/ 0 w 8172"/>
                <a:gd name="T89" fmla="*/ 0 h 2288"/>
                <a:gd name="T90" fmla="*/ 0 w 8172"/>
                <a:gd name="T91" fmla="*/ 0 h 2288"/>
                <a:gd name="T92" fmla="*/ 0 w 8172"/>
                <a:gd name="T93" fmla="*/ 0 h 2288"/>
                <a:gd name="T94" fmla="*/ 0 w 8172"/>
                <a:gd name="T95" fmla="*/ 0 h 2288"/>
                <a:gd name="T96" fmla="*/ 0 w 8172"/>
                <a:gd name="T97" fmla="*/ 0 h 228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8172" h="2288">
                  <a:moveTo>
                    <a:pt x="8166" y="1909"/>
                  </a:moveTo>
                  <a:lnTo>
                    <a:pt x="8166" y="1927"/>
                  </a:lnTo>
                  <a:lnTo>
                    <a:pt x="8165" y="1946"/>
                  </a:lnTo>
                  <a:lnTo>
                    <a:pt x="8160" y="1985"/>
                  </a:lnTo>
                  <a:lnTo>
                    <a:pt x="8138" y="2056"/>
                  </a:lnTo>
                  <a:lnTo>
                    <a:pt x="8104" y="2120"/>
                  </a:lnTo>
                  <a:lnTo>
                    <a:pt x="8056" y="2177"/>
                  </a:lnTo>
                  <a:lnTo>
                    <a:pt x="8001" y="2222"/>
                  </a:lnTo>
                  <a:lnTo>
                    <a:pt x="7936" y="2257"/>
                  </a:lnTo>
                  <a:lnTo>
                    <a:pt x="7866" y="2279"/>
                  </a:lnTo>
                  <a:lnTo>
                    <a:pt x="7827" y="2285"/>
                  </a:lnTo>
                  <a:lnTo>
                    <a:pt x="7809" y="2286"/>
                  </a:lnTo>
                  <a:lnTo>
                    <a:pt x="7788" y="2287"/>
                  </a:lnTo>
                  <a:lnTo>
                    <a:pt x="7787" y="2288"/>
                  </a:lnTo>
                  <a:lnTo>
                    <a:pt x="0" y="2288"/>
                  </a:lnTo>
                  <a:lnTo>
                    <a:pt x="0" y="2098"/>
                  </a:lnTo>
                  <a:lnTo>
                    <a:pt x="7787" y="2098"/>
                  </a:lnTo>
                  <a:lnTo>
                    <a:pt x="7858" y="2083"/>
                  </a:lnTo>
                  <a:lnTo>
                    <a:pt x="7919" y="2041"/>
                  </a:lnTo>
                  <a:lnTo>
                    <a:pt x="7960" y="1982"/>
                  </a:lnTo>
                  <a:lnTo>
                    <a:pt x="7977" y="1908"/>
                  </a:lnTo>
                  <a:lnTo>
                    <a:pt x="7982" y="1904"/>
                  </a:lnTo>
                  <a:lnTo>
                    <a:pt x="7982" y="384"/>
                  </a:lnTo>
                  <a:lnTo>
                    <a:pt x="7982" y="379"/>
                  </a:lnTo>
                  <a:lnTo>
                    <a:pt x="7982" y="361"/>
                  </a:lnTo>
                  <a:lnTo>
                    <a:pt x="7979" y="343"/>
                  </a:lnTo>
                  <a:lnTo>
                    <a:pt x="7967" y="308"/>
                  </a:lnTo>
                  <a:lnTo>
                    <a:pt x="7925" y="247"/>
                  </a:lnTo>
                  <a:lnTo>
                    <a:pt x="7866" y="207"/>
                  </a:lnTo>
                  <a:lnTo>
                    <a:pt x="7792" y="189"/>
                  </a:lnTo>
                  <a:lnTo>
                    <a:pt x="5" y="189"/>
                  </a:lnTo>
                  <a:lnTo>
                    <a:pt x="5" y="0"/>
                  </a:lnTo>
                  <a:lnTo>
                    <a:pt x="7792" y="0"/>
                  </a:lnTo>
                  <a:lnTo>
                    <a:pt x="7793" y="1"/>
                  </a:lnTo>
                  <a:lnTo>
                    <a:pt x="7811" y="1"/>
                  </a:lnTo>
                  <a:lnTo>
                    <a:pt x="7830" y="2"/>
                  </a:lnTo>
                  <a:lnTo>
                    <a:pt x="7869" y="7"/>
                  </a:lnTo>
                  <a:lnTo>
                    <a:pt x="7940" y="28"/>
                  </a:lnTo>
                  <a:lnTo>
                    <a:pt x="8004" y="62"/>
                  </a:lnTo>
                  <a:lnTo>
                    <a:pt x="8061" y="110"/>
                  </a:lnTo>
                  <a:lnTo>
                    <a:pt x="8106" y="165"/>
                  </a:lnTo>
                  <a:lnTo>
                    <a:pt x="8141" y="230"/>
                  </a:lnTo>
                  <a:lnTo>
                    <a:pt x="8163" y="301"/>
                  </a:lnTo>
                  <a:lnTo>
                    <a:pt x="8169" y="339"/>
                  </a:lnTo>
                  <a:lnTo>
                    <a:pt x="8170" y="357"/>
                  </a:lnTo>
                  <a:lnTo>
                    <a:pt x="8171" y="378"/>
                  </a:lnTo>
                  <a:lnTo>
                    <a:pt x="8172" y="384"/>
                  </a:lnTo>
                  <a:lnTo>
                    <a:pt x="8172" y="1904"/>
                  </a:lnTo>
                  <a:lnTo>
                    <a:pt x="8166" y="1909"/>
                  </a:lnTo>
                  <a:close/>
                </a:path>
              </a:pathLst>
            </a:custGeom>
            <a:solidFill>
              <a:srgbClr val="FF66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05" name="Freeform 91">
              <a:extLst>
                <a:ext uri="{FF2B5EF4-FFF2-40B4-BE49-F238E27FC236}">
                  <a16:creationId xmlns:a16="http://schemas.microsoft.com/office/drawing/2014/main" id="{94313189-D8FD-E3AF-2198-7D8A0927FB07}"/>
                </a:ext>
              </a:extLst>
            </p:cNvPr>
            <p:cNvSpPr>
              <a:spLocks noChangeAspect="1"/>
            </p:cNvSpPr>
            <p:nvPr/>
          </p:nvSpPr>
          <p:spPr bwMode="auto">
            <a:xfrm>
              <a:off x="4215" y="3109"/>
              <a:ext cx="64" cy="316"/>
            </a:xfrm>
            <a:custGeom>
              <a:avLst/>
              <a:gdLst>
                <a:gd name="T0" fmla="*/ 0 w 382"/>
                <a:gd name="T1" fmla="*/ 0 h 1898"/>
                <a:gd name="T2" fmla="*/ 0 w 382"/>
                <a:gd name="T3" fmla="*/ 0 h 1898"/>
                <a:gd name="T4" fmla="*/ 0 w 382"/>
                <a:gd name="T5" fmla="*/ 0 h 1898"/>
                <a:gd name="T6" fmla="*/ 0 w 382"/>
                <a:gd name="T7" fmla="*/ 0 h 1898"/>
                <a:gd name="T8" fmla="*/ 0 w 382"/>
                <a:gd name="T9" fmla="*/ 0 h 1898"/>
                <a:gd name="T10" fmla="*/ 0 w 382"/>
                <a:gd name="T11" fmla="*/ 0 h 1898"/>
                <a:gd name="T12" fmla="*/ 0 w 382"/>
                <a:gd name="T13" fmla="*/ 0 h 1898"/>
                <a:gd name="T14" fmla="*/ 0 w 382"/>
                <a:gd name="T15" fmla="*/ 0 h 1898"/>
                <a:gd name="T16" fmla="*/ 0 w 382"/>
                <a:gd name="T17" fmla="*/ 0 h 1898"/>
                <a:gd name="T18" fmla="*/ 0 w 382"/>
                <a:gd name="T19" fmla="*/ 0 h 1898"/>
                <a:gd name="T20" fmla="*/ 0 w 382"/>
                <a:gd name="T21" fmla="*/ 0 h 1898"/>
                <a:gd name="T22" fmla="*/ 0 w 382"/>
                <a:gd name="T23" fmla="*/ 0 h 1898"/>
                <a:gd name="T24" fmla="*/ 0 w 382"/>
                <a:gd name="T25" fmla="*/ 0 h 1898"/>
                <a:gd name="T26" fmla="*/ 0 w 382"/>
                <a:gd name="T27" fmla="*/ 0 h 1898"/>
                <a:gd name="T28" fmla="*/ 0 w 382"/>
                <a:gd name="T29" fmla="*/ 0 h 1898"/>
                <a:gd name="T30" fmla="*/ 0 w 382"/>
                <a:gd name="T31" fmla="*/ 0 h 1898"/>
                <a:gd name="T32" fmla="*/ 0 w 382"/>
                <a:gd name="T33" fmla="*/ 0 h 1898"/>
                <a:gd name="T34" fmla="*/ 0 w 382"/>
                <a:gd name="T35" fmla="*/ 0 h 1898"/>
                <a:gd name="T36" fmla="*/ 0 w 382"/>
                <a:gd name="T37" fmla="*/ 0 h 1898"/>
                <a:gd name="T38" fmla="*/ 0 w 382"/>
                <a:gd name="T39" fmla="*/ 0 h 1898"/>
                <a:gd name="T40" fmla="*/ 0 w 382"/>
                <a:gd name="T41" fmla="*/ 0 h 1898"/>
                <a:gd name="T42" fmla="*/ 0 w 382"/>
                <a:gd name="T43" fmla="*/ 0 h 1898"/>
                <a:gd name="T44" fmla="*/ 0 w 382"/>
                <a:gd name="T45" fmla="*/ 0 h 1898"/>
                <a:gd name="T46" fmla="*/ 0 w 382"/>
                <a:gd name="T47" fmla="*/ 0 h 1898"/>
                <a:gd name="T48" fmla="*/ 0 w 382"/>
                <a:gd name="T49" fmla="*/ 0 h 1898"/>
                <a:gd name="T50" fmla="*/ 0 w 382"/>
                <a:gd name="T51" fmla="*/ 0 h 1898"/>
                <a:gd name="T52" fmla="*/ 0 w 382"/>
                <a:gd name="T53" fmla="*/ 0 h 1898"/>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382" h="1898">
                  <a:moveTo>
                    <a:pt x="0" y="190"/>
                  </a:moveTo>
                  <a:lnTo>
                    <a:pt x="0" y="1710"/>
                  </a:lnTo>
                  <a:lnTo>
                    <a:pt x="2" y="1709"/>
                  </a:lnTo>
                  <a:lnTo>
                    <a:pt x="17" y="1791"/>
                  </a:lnTo>
                  <a:lnTo>
                    <a:pt x="60" y="1850"/>
                  </a:lnTo>
                  <a:lnTo>
                    <a:pt x="121" y="1886"/>
                  </a:lnTo>
                  <a:lnTo>
                    <a:pt x="192" y="1898"/>
                  </a:lnTo>
                  <a:lnTo>
                    <a:pt x="260" y="1888"/>
                  </a:lnTo>
                  <a:lnTo>
                    <a:pt x="322" y="1851"/>
                  </a:lnTo>
                  <a:lnTo>
                    <a:pt x="365" y="1794"/>
                  </a:lnTo>
                  <a:lnTo>
                    <a:pt x="382" y="1709"/>
                  </a:lnTo>
                  <a:lnTo>
                    <a:pt x="382" y="1707"/>
                  </a:lnTo>
                  <a:lnTo>
                    <a:pt x="382" y="187"/>
                  </a:lnTo>
                  <a:lnTo>
                    <a:pt x="382" y="189"/>
                  </a:lnTo>
                  <a:lnTo>
                    <a:pt x="382" y="168"/>
                  </a:lnTo>
                  <a:lnTo>
                    <a:pt x="379" y="147"/>
                  </a:lnTo>
                  <a:lnTo>
                    <a:pt x="367" y="108"/>
                  </a:lnTo>
                  <a:lnTo>
                    <a:pt x="323" y="48"/>
                  </a:lnTo>
                  <a:lnTo>
                    <a:pt x="262" y="13"/>
                  </a:lnTo>
                  <a:lnTo>
                    <a:pt x="192" y="0"/>
                  </a:lnTo>
                  <a:lnTo>
                    <a:pt x="177" y="0"/>
                  </a:lnTo>
                  <a:lnTo>
                    <a:pt x="158" y="1"/>
                  </a:lnTo>
                  <a:lnTo>
                    <a:pt x="123" y="11"/>
                  </a:lnTo>
                  <a:lnTo>
                    <a:pt x="61" y="47"/>
                  </a:lnTo>
                  <a:lnTo>
                    <a:pt x="19" y="105"/>
                  </a:lnTo>
                  <a:lnTo>
                    <a:pt x="2" y="189"/>
                  </a:lnTo>
                  <a:lnTo>
                    <a:pt x="0" y="190"/>
                  </a:lnTo>
                  <a:close/>
                </a:path>
              </a:pathLst>
            </a:custGeom>
            <a:solidFill>
              <a:srgbClr val="FFCCCC"/>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14406" name="Group 92">
              <a:extLst>
                <a:ext uri="{FF2B5EF4-FFF2-40B4-BE49-F238E27FC236}">
                  <a16:creationId xmlns:a16="http://schemas.microsoft.com/office/drawing/2014/main" id="{84220E22-C6F7-7E46-196C-C486749AD6A0}"/>
                </a:ext>
              </a:extLst>
            </p:cNvPr>
            <p:cNvGrpSpPr>
              <a:grpSpLocks noChangeAspect="1"/>
            </p:cNvGrpSpPr>
            <p:nvPr/>
          </p:nvGrpSpPr>
          <p:grpSpPr bwMode="auto">
            <a:xfrm>
              <a:off x="2888" y="3077"/>
              <a:ext cx="95" cy="380"/>
              <a:chOff x="2840" y="2365"/>
              <a:chExt cx="95" cy="380"/>
            </a:xfrm>
          </p:grpSpPr>
          <p:sp>
            <p:nvSpPr>
              <p:cNvPr id="14435" name="Freeform 93">
                <a:extLst>
                  <a:ext uri="{FF2B5EF4-FFF2-40B4-BE49-F238E27FC236}">
                    <a16:creationId xmlns:a16="http://schemas.microsoft.com/office/drawing/2014/main" id="{DB47A50A-0E6C-5847-426C-4E302E97DA7A}"/>
                  </a:ext>
                </a:extLst>
              </p:cNvPr>
              <p:cNvSpPr>
                <a:spLocks noChangeAspect="1"/>
              </p:cNvSpPr>
              <p:nvPr/>
            </p:nvSpPr>
            <p:spPr bwMode="auto">
              <a:xfrm>
                <a:off x="2840" y="2365"/>
                <a:ext cx="95" cy="380"/>
              </a:xfrm>
              <a:custGeom>
                <a:avLst/>
                <a:gdLst>
                  <a:gd name="T0" fmla="*/ 0 w 570"/>
                  <a:gd name="T1" fmla="*/ 0 h 2279"/>
                  <a:gd name="T2" fmla="*/ 0 w 570"/>
                  <a:gd name="T3" fmla="*/ 0 h 2279"/>
                  <a:gd name="T4" fmla="*/ 0 w 570"/>
                  <a:gd name="T5" fmla="*/ 0 h 2279"/>
                  <a:gd name="T6" fmla="*/ 0 w 570"/>
                  <a:gd name="T7" fmla="*/ 0 h 2279"/>
                  <a:gd name="T8" fmla="*/ 0 w 570"/>
                  <a:gd name="T9" fmla="*/ 0 h 2279"/>
                  <a:gd name="T10" fmla="*/ 0 w 570"/>
                  <a:gd name="T11" fmla="*/ 0 h 2279"/>
                  <a:gd name="T12" fmla="*/ 0 w 570"/>
                  <a:gd name="T13" fmla="*/ 0 h 2279"/>
                  <a:gd name="T14" fmla="*/ 0 w 570"/>
                  <a:gd name="T15" fmla="*/ 0 h 2279"/>
                  <a:gd name="T16" fmla="*/ 0 w 570"/>
                  <a:gd name="T17" fmla="*/ 0 h 2279"/>
                  <a:gd name="T18" fmla="*/ 0 w 570"/>
                  <a:gd name="T19" fmla="*/ 0 h 2279"/>
                  <a:gd name="T20" fmla="*/ 0 w 570"/>
                  <a:gd name="T21" fmla="*/ 0 h 2279"/>
                  <a:gd name="T22" fmla="*/ 0 w 570"/>
                  <a:gd name="T23" fmla="*/ 0 h 2279"/>
                  <a:gd name="T24" fmla="*/ 0 w 570"/>
                  <a:gd name="T25" fmla="*/ 0 h 2279"/>
                  <a:gd name="T26" fmla="*/ 0 w 570"/>
                  <a:gd name="T27" fmla="*/ 0 h 2279"/>
                  <a:gd name="T28" fmla="*/ 0 w 570"/>
                  <a:gd name="T29" fmla="*/ 0 h 227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70" h="2279">
                    <a:moveTo>
                      <a:pt x="380" y="0"/>
                    </a:moveTo>
                    <a:lnTo>
                      <a:pt x="190" y="0"/>
                    </a:lnTo>
                    <a:lnTo>
                      <a:pt x="0" y="189"/>
                    </a:lnTo>
                    <a:lnTo>
                      <a:pt x="0" y="379"/>
                    </a:lnTo>
                    <a:lnTo>
                      <a:pt x="380" y="379"/>
                    </a:lnTo>
                    <a:lnTo>
                      <a:pt x="380" y="1899"/>
                    </a:lnTo>
                    <a:lnTo>
                      <a:pt x="0" y="1899"/>
                    </a:lnTo>
                    <a:lnTo>
                      <a:pt x="0" y="2089"/>
                    </a:lnTo>
                    <a:lnTo>
                      <a:pt x="190" y="2279"/>
                    </a:lnTo>
                    <a:lnTo>
                      <a:pt x="380" y="2279"/>
                    </a:lnTo>
                    <a:lnTo>
                      <a:pt x="380" y="2089"/>
                    </a:lnTo>
                    <a:lnTo>
                      <a:pt x="570" y="2089"/>
                    </a:lnTo>
                    <a:lnTo>
                      <a:pt x="570" y="189"/>
                    </a:lnTo>
                    <a:lnTo>
                      <a:pt x="380" y="189"/>
                    </a:lnTo>
                    <a:lnTo>
                      <a:pt x="380" y="0"/>
                    </a:lnTo>
                    <a:close/>
                  </a:path>
                </a:pathLst>
              </a:custGeom>
              <a:solidFill>
                <a:srgbClr val="FF66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36" name="Rectangle 94">
                <a:extLst>
                  <a:ext uri="{FF2B5EF4-FFF2-40B4-BE49-F238E27FC236}">
                    <a16:creationId xmlns:a16="http://schemas.microsoft.com/office/drawing/2014/main" id="{3589D381-BFF5-9930-8ACB-FC15A8DEF0DB}"/>
                  </a:ext>
                </a:extLst>
              </p:cNvPr>
              <p:cNvSpPr>
                <a:spLocks noChangeAspect="1" noChangeArrowheads="1"/>
              </p:cNvSpPr>
              <p:nvPr/>
            </p:nvSpPr>
            <p:spPr bwMode="auto">
              <a:xfrm>
                <a:off x="2840" y="2427"/>
                <a:ext cx="63" cy="255"/>
              </a:xfrm>
              <a:prstGeom prst="rect">
                <a:avLst/>
              </a:prstGeom>
              <a:gradFill rotWithShape="0">
                <a:gsLst>
                  <a:gs pos="0">
                    <a:srgbClr val="A50021"/>
                  </a:gs>
                  <a:gs pos="100000">
                    <a:srgbClr val="FF66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4407" name="Group 95">
              <a:extLst>
                <a:ext uri="{FF2B5EF4-FFF2-40B4-BE49-F238E27FC236}">
                  <a16:creationId xmlns:a16="http://schemas.microsoft.com/office/drawing/2014/main" id="{C0882BCD-705A-D823-E25C-BC3EA23ACBF5}"/>
                </a:ext>
              </a:extLst>
            </p:cNvPr>
            <p:cNvGrpSpPr>
              <a:grpSpLocks noChangeAspect="1"/>
            </p:cNvGrpSpPr>
            <p:nvPr/>
          </p:nvGrpSpPr>
          <p:grpSpPr bwMode="auto">
            <a:xfrm>
              <a:off x="2980" y="3106"/>
              <a:ext cx="1234" cy="321"/>
              <a:chOff x="2932" y="2394"/>
              <a:chExt cx="1234" cy="321"/>
            </a:xfrm>
          </p:grpSpPr>
          <p:grpSp>
            <p:nvGrpSpPr>
              <p:cNvPr id="14408" name="Group 96">
                <a:extLst>
                  <a:ext uri="{FF2B5EF4-FFF2-40B4-BE49-F238E27FC236}">
                    <a16:creationId xmlns:a16="http://schemas.microsoft.com/office/drawing/2014/main" id="{AD676E9F-3E8A-FA14-6407-DC4553C2963A}"/>
                  </a:ext>
                </a:extLst>
              </p:cNvPr>
              <p:cNvGrpSpPr>
                <a:grpSpLocks noChangeAspect="1"/>
              </p:cNvGrpSpPr>
              <p:nvPr/>
            </p:nvGrpSpPr>
            <p:grpSpPr bwMode="auto">
              <a:xfrm>
                <a:off x="2932" y="2397"/>
                <a:ext cx="1234" cy="105"/>
                <a:chOff x="2942" y="2401"/>
                <a:chExt cx="1234" cy="334"/>
              </a:xfrm>
            </p:grpSpPr>
            <p:sp>
              <p:nvSpPr>
                <p:cNvPr id="14428" name="Rectangle 97">
                  <a:extLst>
                    <a:ext uri="{FF2B5EF4-FFF2-40B4-BE49-F238E27FC236}">
                      <a16:creationId xmlns:a16="http://schemas.microsoft.com/office/drawing/2014/main" id="{29BFF282-C50E-CDBE-11C4-9FE866D9FFA1}"/>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9" name="Rectangle 98">
                  <a:extLst>
                    <a:ext uri="{FF2B5EF4-FFF2-40B4-BE49-F238E27FC236}">
                      <a16:creationId xmlns:a16="http://schemas.microsoft.com/office/drawing/2014/main" id="{C664E730-3B42-A0B5-4CD3-A4E5603F0CB3}"/>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30" name="Rectangle 99">
                  <a:extLst>
                    <a:ext uri="{FF2B5EF4-FFF2-40B4-BE49-F238E27FC236}">
                      <a16:creationId xmlns:a16="http://schemas.microsoft.com/office/drawing/2014/main" id="{38B637FC-63B0-BF04-675A-A45FCFCA6ACF}"/>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31" name="Rectangle 100">
                  <a:extLst>
                    <a:ext uri="{FF2B5EF4-FFF2-40B4-BE49-F238E27FC236}">
                      <a16:creationId xmlns:a16="http://schemas.microsoft.com/office/drawing/2014/main" id="{427A621F-47AF-1B63-F4ED-06B5BD38D539}"/>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32" name="Rectangle 101">
                  <a:extLst>
                    <a:ext uri="{FF2B5EF4-FFF2-40B4-BE49-F238E27FC236}">
                      <a16:creationId xmlns:a16="http://schemas.microsoft.com/office/drawing/2014/main" id="{E2583708-7E96-165D-33E4-B22450D22764}"/>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33" name="Rectangle 102">
                  <a:extLst>
                    <a:ext uri="{FF2B5EF4-FFF2-40B4-BE49-F238E27FC236}">
                      <a16:creationId xmlns:a16="http://schemas.microsoft.com/office/drawing/2014/main" id="{93449BC5-B2EF-5CCD-60B1-FEB73B25262D}"/>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34" name="Rectangle 103">
                  <a:extLst>
                    <a:ext uri="{FF2B5EF4-FFF2-40B4-BE49-F238E27FC236}">
                      <a16:creationId xmlns:a16="http://schemas.microsoft.com/office/drawing/2014/main" id="{FC9B97C9-266A-7AC5-0849-A97A5182598A}"/>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4409" name="Group 104">
                <a:extLst>
                  <a:ext uri="{FF2B5EF4-FFF2-40B4-BE49-F238E27FC236}">
                    <a16:creationId xmlns:a16="http://schemas.microsoft.com/office/drawing/2014/main" id="{70CF1444-7BC0-901B-13B9-B3193D513357}"/>
                  </a:ext>
                </a:extLst>
              </p:cNvPr>
              <p:cNvGrpSpPr>
                <a:grpSpLocks noChangeAspect="1"/>
              </p:cNvGrpSpPr>
              <p:nvPr/>
            </p:nvGrpSpPr>
            <p:grpSpPr bwMode="auto">
              <a:xfrm>
                <a:off x="2932" y="2503"/>
                <a:ext cx="1234" cy="104"/>
                <a:chOff x="2942" y="2401"/>
                <a:chExt cx="1234" cy="334"/>
              </a:xfrm>
            </p:grpSpPr>
            <p:sp>
              <p:nvSpPr>
                <p:cNvPr id="14421" name="Rectangle 105">
                  <a:extLst>
                    <a:ext uri="{FF2B5EF4-FFF2-40B4-BE49-F238E27FC236}">
                      <a16:creationId xmlns:a16="http://schemas.microsoft.com/office/drawing/2014/main" id="{06403684-4C4D-9A35-4BC2-2D6A958E4408}"/>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2" name="Rectangle 106">
                  <a:extLst>
                    <a:ext uri="{FF2B5EF4-FFF2-40B4-BE49-F238E27FC236}">
                      <a16:creationId xmlns:a16="http://schemas.microsoft.com/office/drawing/2014/main" id="{09124AE4-F616-989D-C7E6-E920B6BC54D7}"/>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3" name="Rectangle 107">
                  <a:extLst>
                    <a:ext uri="{FF2B5EF4-FFF2-40B4-BE49-F238E27FC236}">
                      <a16:creationId xmlns:a16="http://schemas.microsoft.com/office/drawing/2014/main" id="{B991B833-9B18-FBD8-AADD-A68D3DFC6AC2}"/>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4" name="Rectangle 108">
                  <a:extLst>
                    <a:ext uri="{FF2B5EF4-FFF2-40B4-BE49-F238E27FC236}">
                      <a16:creationId xmlns:a16="http://schemas.microsoft.com/office/drawing/2014/main" id="{4CE05817-B3BF-A9FE-9A85-352C2CDF1D51}"/>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5" name="Rectangle 109">
                  <a:extLst>
                    <a:ext uri="{FF2B5EF4-FFF2-40B4-BE49-F238E27FC236}">
                      <a16:creationId xmlns:a16="http://schemas.microsoft.com/office/drawing/2014/main" id="{D94E8B91-992C-9109-7320-B34508BD3616}"/>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6" name="Rectangle 110">
                  <a:extLst>
                    <a:ext uri="{FF2B5EF4-FFF2-40B4-BE49-F238E27FC236}">
                      <a16:creationId xmlns:a16="http://schemas.microsoft.com/office/drawing/2014/main" id="{35E64446-9068-D494-A378-0E85ED4324E2}"/>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7" name="Rectangle 111">
                  <a:extLst>
                    <a:ext uri="{FF2B5EF4-FFF2-40B4-BE49-F238E27FC236}">
                      <a16:creationId xmlns:a16="http://schemas.microsoft.com/office/drawing/2014/main" id="{51BEFB1C-693D-64BF-DDBF-4ADF3357A3AE}"/>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4410" name="Group 112">
                <a:extLst>
                  <a:ext uri="{FF2B5EF4-FFF2-40B4-BE49-F238E27FC236}">
                    <a16:creationId xmlns:a16="http://schemas.microsoft.com/office/drawing/2014/main" id="{C18D08C4-804D-D6DB-A274-E3F3441AA319}"/>
                  </a:ext>
                </a:extLst>
              </p:cNvPr>
              <p:cNvGrpSpPr>
                <a:grpSpLocks noChangeAspect="1"/>
              </p:cNvGrpSpPr>
              <p:nvPr/>
            </p:nvGrpSpPr>
            <p:grpSpPr bwMode="auto">
              <a:xfrm>
                <a:off x="2932" y="2609"/>
                <a:ext cx="1234" cy="105"/>
                <a:chOff x="2942" y="2401"/>
                <a:chExt cx="1234" cy="334"/>
              </a:xfrm>
            </p:grpSpPr>
            <p:sp>
              <p:nvSpPr>
                <p:cNvPr id="14414" name="Rectangle 113">
                  <a:extLst>
                    <a:ext uri="{FF2B5EF4-FFF2-40B4-BE49-F238E27FC236}">
                      <a16:creationId xmlns:a16="http://schemas.microsoft.com/office/drawing/2014/main" id="{79945449-8CD1-B41D-9C30-EFD4D2514EC8}"/>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15" name="Rectangle 114">
                  <a:extLst>
                    <a:ext uri="{FF2B5EF4-FFF2-40B4-BE49-F238E27FC236}">
                      <a16:creationId xmlns:a16="http://schemas.microsoft.com/office/drawing/2014/main" id="{BFFEE810-BDBF-B36A-ED7F-4BC8D6B4FD65}"/>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16" name="Rectangle 115">
                  <a:extLst>
                    <a:ext uri="{FF2B5EF4-FFF2-40B4-BE49-F238E27FC236}">
                      <a16:creationId xmlns:a16="http://schemas.microsoft.com/office/drawing/2014/main" id="{D6E2372E-E298-B1D2-EE2E-A74C0A6ADD68}"/>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17" name="Rectangle 116">
                  <a:extLst>
                    <a:ext uri="{FF2B5EF4-FFF2-40B4-BE49-F238E27FC236}">
                      <a16:creationId xmlns:a16="http://schemas.microsoft.com/office/drawing/2014/main" id="{22F4F337-4D2D-170B-A738-7A245716AFA3}"/>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18" name="Rectangle 117">
                  <a:extLst>
                    <a:ext uri="{FF2B5EF4-FFF2-40B4-BE49-F238E27FC236}">
                      <a16:creationId xmlns:a16="http://schemas.microsoft.com/office/drawing/2014/main" id="{B14AA1F5-0F03-FEDF-779F-2C94F17E2FEC}"/>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19" name="Rectangle 118">
                  <a:extLst>
                    <a:ext uri="{FF2B5EF4-FFF2-40B4-BE49-F238E27FC236}">
                      <a16:creationId xmlns:a16="http://schemas.microsoft.com/office/drawing/2014/main" id="{81E261C2-1288-401E-F86D-ACA3663EEB30}"/>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0" name="Rectangle 119">
                  <a:extLst>
                    <a:ext uri="{FF2B5EF4-FFF2-40B4-BE49-F238E27FC236}">
                      <a16:creationId xmlns:a16="http://schemas.microsoft.com/office/drawing/2014/main" id="{0AA195DC-439C-3A82-915D-F86DCC4E1B35}"/>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
            <p:nvSpPr>
              <p:cNvPr id="14411" name="Line 120">
                <a:extLst>
                  <a:ext uri="{FF2B5EF4-FFF2-40B4-BE49-F238E27FC236}">
                    <a16:creationId xmlns:a16="http://schemas.microsoft.com/office/drawing/2014/main" id="{B76E22BB-6F99-2AF0-28C3-B45BC689C383}"/>
                  </a:ext>
                </a:extLst>
              </p:cNvPr>
              <p:cNvSpPr>
                <a:spLocks noChangeAspect="1" noChangeShapeType="1"/>
              </p:cNvSpPr>
              <p:nvPr/>
            </p:nvSpPr>
            <p:spPr bwMode="auto">
              <a:xfrm>
                <a:off x="3110" y="2398"/>
                <a:ext cx="0"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12" name="Line 121">
                <a:extLst>
                  <a:ext uri="{FF2B5EF4-FFF2-40B4-BE49-F238E27FC236}">
                    <a16:creationId xmlns:a16="http://schemas.microsoft.com/office/drawing/2014/main" id="{F9CA0CAC-36E6-3EF3-6E3A-BCCE5D2E9658}"/>
                  </a:ext>
                </a:extLst>
              </p:cNvPr>
              <p:cNvSpPr>
                <a:spLocks noChangeAspect="1" noChangeShapeType="1"/>
              </p:cNvSpPr>
              <p:nvPr/>
            </p:nvSpPr>
            <p:spPr bwMode="auto">
              <a:xfrm flipH="1">
                <a:off x="3974" y="2398"/>
                <a:ext cx="1"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13" name="Line 122">
                <a:extLst>
                  <a:ext uri="{FF2B5EF4-FFF2-40B4-BE49-F238E27FC236}">
                    <a16:creationId xmlns:a16="http://schemas.microsoft.com/office/drawing/2014/main" id="{D76AB427-F858-990C-EE38-618DBDBF04DD}"/>
                  </a:ext>
                </a:extLst>
              </p:cNvPr>
              <p:cNvSpPr>
                <a:spLocks noChangeAspect="1" noChangeShapeType="1"/>
              </p:cNvSpPr>
              <p:nvPr/>
            </p:nvSpPr>
            <p:spPr bwMode="auto">
              <a:xfrm>
                <a:off x="3542" y="2394"/>
                <a:ext cx="0" cy="321"/>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grpSp>
        <p:nvGrpSpPr>
          <p:cNvPr id="14368" name="Group 123">
            <a:extLst>
              <a:ext uri="{FF2B5EF4-FFF2-40B4-BE49-F238E27FC236}">
                <a16:creationId xmlns:a16="http://schemas.microsoft.com/office/drawing/2014/main" id="{D6B73DEC-3003-882C-9A4E-BA51F169E8B1}"/>
              </a:ext>
            </a:extLst>
          </p:cNvPr>
          <p:cNvGrpSpPr>
            <a:grpSpLocks noChangeAspect="1"/>
          </p:cNvGrpSpPr>
          <p:nvPr/>
        </p:nvGrpSpPr>
        <p:grpSpPr bwMode="auto">
          <a:xfrm>
            <a:off x="7991476" y="5595939"/>
            <a:ext cx="1025525" cy="257175"/>
            <a:chOff x="336" y="2456"/>
            <a:chExt cx="1843" cy="461"/>
          </a:xfrm>
        </p:grpSpPr>
        <p:sp>
          <p:nvSpPr>
            <p:cNvPr id="14378" name="Freeform 124">
              <a:extLst>
                <a:ext uri="{FF2B5EF4-FFF2-40B4-BE49-F238E27FC236}">
                  <a16:creationId xmlns:a16="http://schemas.microsoft.com/office/drawing/2014/main" id="{22447F69-A233-0947-2B21-244B14433DF8}"/>
                </a:ext>
              </a:extLst>
            </p:cNvPr>
            <p:cNvSpPr>
              <a:spLocks noChangeAspect="1"/>
            </p:cNvSpPr>
            <p:nvPr/>
          </p:nvSpPr>
          <p:spPr bwMode="auto">
            <a:xfrm>
              <a:off x="336" y="2645"/>
              <a:ext cx="1681" cy="81"/>
            </a:xfrm>
            <a:custGeom>
              <a:avLst/>
              <a:gdLst>
                <a:gd name="T0" fmla="*/ 0 w 2278"/>
                <a:gd name="T1" fmla="*/ 8 h 113"/>
                <a:gd name="T2" fmla="*/ 5 w 2278"/>
                <a:gd name="T3" fmla="*/ 8 h 113"/>
                <a:gd name="T4" fmla="*/ 10 w 2278"/>
                <a:gd name="T5" fmla="*/ 10 h 113"/>
                <a:gd name="T6" fmla="*/ 15 w 2278"/>
                <a:gd name="T7" fmla="*/ 10 h 113"/>
                <a:gd name="T8" fmla="*/ 20 w 2278"/>
                <a:gd name="T9" fmla="*/ 11 h 113"/>
                <a:gd name="T10" fmla="*/ 25 w 2278"/>
                <a:gd name="T11" fmla="*/ 11 h 113"/>
                <a:gd name="T12" fmla="*/ 30 w 2278"/>
                <a:gd name="T13" fmla="*/ 12 h 113"/>
                <a:gd name="T14" fmla="*/ 35 w 2278"/>
                <a:gd name="T15" fmla="*/ 13 h 113"/>
                <a:gd name="T16" fmla="*/ 41 w 2278"/>
                <a:gd name="T17" fmla="*/ 14 h 113"/>
                <a:gd name="T18" fmla="*/ 45 w 2278"/>
                <a:gd name="T19" fmla="*/ 14 h 113"/>
                <a:gd name="T20" fmla="*/ 50 w 2278"/>
                <a:gd name="T21" fmla="*/ 14 h 113"/>
                <a:gd name="T22" fmla="*/ 55 w 2278"/>
                <a:gd name="T23" fmla="*/ 14 h 113"/>
                <a:gd name="T24" fmla="*/ 61 w 2278"/>
                <a:gd name="T25" fmla="*/ 15 h 113"/>
                <a:gd name="T26" fmla="*/ 66 w 2278"/>
                <a:gd name="T27" fmla="*/ 15 h 113"/>
                <a:gd name="T28" fmla="*/ 71 w 2278"/>
                <a:gd name="T29" fmla="*/ 15 h 113"/>
                <a:gd name="T30" fmla="*/ 76 w 2278"/>
                <a:gd name="T31" fmla="*/ 15 h 113"/>
                <a:gd name="T32" fmla="*/ 82 w 2278"/>
                <a:gd name="T33" fmla="*/ 15 h 113"/>
                <a:gd name="T34" fmla="*/ 82 w 2278"/>
                <a:gd name="T35" fmla="*/ 15 h 113"/>
                <a:gd name="T36" fmla="*/ 367 w 2278"/>
                <a:gd name="T37" fmla="*/ 15 h 113"/>
                <a:gd name="T38" fmla="*/ 367 w 2278"/>
                <a:gd name="T39" fmla="*/ 0 h 113"/>
                <a:gd name="T40" fmla="*/ 82 w 2278"/>
                <a:gd name="T41" fmla="*/ 0 h 113"/>
                <a:gd name="T42" fmla="*/ 82 w 2278"/>
                <a:gd name="T43" fmla="*/ 1 h 113"/>
                <a:gd name="T44" fmla="*/ 76 w 2278"/>
                <a:gd name="T45" fmla="*/ 1 h 113"/>
                <a:gd name="T46" fmla="*/ 71 w 2278"/>
                <a:gd name="T47" fmla="*/ 1 h 113"/>
                <a:gd name="T48" fmla="*/ 66 w 2278"/>
                <a:gd name="T49" fmla="*/ 1 h 113"/>
                <a:gd name="T50" fmla="*/ 61 w 2278"/>
                <a:gd name="T51" fmla="*/ 1 h 113"/>
                <a:gd name="T52" fmla="*/ 55 w 2278"/>
                <a:gd name="T53" fmla="*/ 1 h 113"/>
                <a:gd name="T54" fmla="*/ 50 w 2278"/>
                <a:gd name="T55" fmla="*/ 1 h 113"/>
                <a:gd name="T56" fmla="*/ 45 w 2278"/>
                <a:gd name="T57" fmla="*/ 1 h 113"/>
                <a:gd name="T58" fmla="*/ 41 w 2278"/>
                <a:gd name="T59" fmla="*/ 1 h 113"/>
                <a:gd name="T60" fmla="*/ 35 w 2278"/>
                <a:gd name="T61" fmla="*/ 2 h 113"/>
                <a:gd name="T62" fmla="*/ 30 w 2278"/>
                <a:gd name="T63" fmla="*/ 3 h 113"/>
                <a:gd name="T64" fmla="*/ 25 w 2278"/>
                <a:gd name="T65" fmla="*/ 4 h 113"/>
                <a:gd name="T66" fmla="*/ 20 w 2278"/>
                <a:gd name="T67" fmla="*/ 4 h 113"/>
                <a:gd name="T68" fmla="*/ 15 w 2278"/>
                <a:gd name="T69" fmla="*/ 5 h 113"/>
                <a:gd name="T70" fmla="*/ 10 w 2278"/>
                <a:gd name="T71" fmla="*/ 6 h 113"/>
                <a:gd name="T72" fmla="*/ 5 w 2278"/>
                <a:gd name="T73" fmla="*/ 7 h 113"/>
                <a:gd name="T74" fmla="*/ 0 w 2278"/>
                <a:gd name="T75" fmla="*/ 8 h 113"/>
                <a:gd name="T76" fmla="*/ 0 w 2278"/>
                <a:gd name="T77" fmla="*/ 8 h 113"/>
                <a:gd name="T78" fmla="*/ 0 w 2278"/>
                <a:gd name="T79" fmla="*/ 8 h 113"/>
                <a:gd name="T80" fmla="*/ 0 w 2278"/>
                <a:gd name="T81" fmla="*/ 8 h 113"/>
                <a:gd name="T82" fmla="*/ 0 w 2278"/>
                <a:gd name="T83" fmla="*/ 8 h 113"/>
                <a:gd name="T84" fmla="*/ 0 w 2278"/>
                <a:gd name="T85" fmla="*/ 8 h 113"/>
                <a:gd name="T86" fmla="*/ 0 w 2278"/>
                <a:gd name="T87" fmla="*/ 8 h 113"/>
                <a:gd name="T88" fmla="*/ 0 w 2278"/>
                <a:gd name="T89" fmla="*/ 8 h 113"/>
                <a:gd name="T90" fmla="*/ 0 w 2278"/>
                <a:gd name="T91" fmla="*/ 8 h 113"/>
                <a:gd name="T92" fmla="*/ 0 w 2278"/>
                <a:gd name="T93" fmla="*/ 8 h 113"/>
                <a:gd name="T94" fmla="*/ 0 w 2278"/>
                <a:gd name="T95" fmla="*/ 8 h 113"/>
                <a:gd name="T96" fmla="*/ 0 w 2278"/>
                <a:gd name="T97" fmla="*/ 8 h 113"/>
                <a:gd name="T98" fmla="*/ 0 w 2278"/>
                <a:gd name="T99" fmla="*/ 8 h 113"/>
                <a:gd name="T100" fmla="*/ 0 w 2278"/>
                <a:gd name="T101" fmla="*/ 8 h 113"/>
                <a:gd name="T102" fmla="*/ 0 w 2278"/>
                <a:gd name="T103" fmla="*/ 8 h 113"/>
                <a:gd name="T104" fmla="*/ 0 w 2278"/>
                <a:gd name="T105" fmla="*/ 8 h 113"/>
                <a:gd name="T106" fmla="*/ 0 w 2278"/>
                <a:gd name="T107" fmla="*/ 8 h 113"/>
                <a:gd name="T108" fmla="*/ 0 w 2278"/>
                <a:gd name="T109" fmla="*/ 8 h 1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6"/>
                  </a:lnTo>
                </a:path>
              </a:pathLst>
            </a:custGeom>
            <a:gradFill rotWithShape="0">
              <a:gsLst>
                <a:gs pos="0">
                  <a:srgbClr val="000000"/>
                </a:gs>
                <a:gs pos="50000">
                  <a:srgbClr val="969696"/>
                </a:gs>
                <a:gs pos="100000">
                  <a:srgbClr val="0000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79" name="Freeform 125">
              <a:extLst>
                <a:ext uri="{FF2B5EF4-FFF2-40B4-BE49-F238E27FC236}">
                  <a16:creationId xmlns:a16="http://schemas.microsoft.com/office/drawing/2014/main" id="{5630566C-20DA-6F4C-35B8-155C75894A59}"/>
                </a:ext>
              </a:extLst>
            </p:cNvPr>
            <p:cNvSpPr>
              <a:spLocks noChangeAspect="1"/>
            </p:cNvSpPr>
            <p:nvPr/>
          </p:nvSpPr>
          <p:spPr bwMode="auto">
            <a:xfrm>
              <a:off x="1720" y="2531"/>
              <a:ext cx="137" cy="97"/>
            </a:xfrm>
            <a:custGeom>
              <a:avLst/>
              <a:gdLst>
                <a:gd name="T0" fmla="*/ 12 w 225"/>
                <a:gd name="T1" fmla="*/ 1 h 158"/>
                <a:gd name="T2" fmla="*/ 12 w 225"/>
                <a:gd name="T3" fmla="*/ 9 h 158"/>
                <a:gd name="T4" fmla="*/ 3 w 225"/>
                <a:gd name="T5" fmla="*/ 7 h 158"/>
                <a:gd name="T6" fmla="*/ 0 w 225"/>
                <a:gd name="T7" fmla="*/ 6 h 158"/>
                <a:gd name="T8" fmla="*/ 1 w 225"/>
                <a:gd name="T9" fmla="*/ 4 h 158"/>
                <a:gd name="T10" fmla="*/ 1 w 225"/>
                <a:gd name="T11" fmla="*/ 0 h 158"/>
                <a:gd name="T12" fmla="*/ 4 w 225"/>
                <a:gd name="T13" fmla="*/ 0 h 158"/>
                <a:gd name="T14" fmla="*/ 8 w 225"/>
                <a:gd name="T15" fmla="*/ 0 h 158"/>
                <a:gd name="T16" fmla="*/ 12 w 225"/>
                <a:gd name="T17" fmla="*/ 1 h 158"/>
                <a:gd name="T18" fmla="*/ 12 w 225"/>
                <a:gd name="T19" fmla="*/ 1 h 15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8">
                  <a:moveTo>
                    <a:pt x="224" y="20"/>
                  </a:moveTo>
                  <a:lnTo>
                    <a:pt x="224" y="157"/>
                  </a:lnTo>
                  <a:lnTo>
                    <a:pt x="67" y="137"/>
                  </a:lnTo>
                  <a:lnTo>
                    <a:pt x="0" y="117"/>
                  </a:lnTo>
                  <a:lnTo>
                    <a:pt x="22" y="59"/>
                  </a:lnTo>
                  <a:lnTo>
                    <a:pt x="22" y="0"/>
                  </a:lnTo>
                  <a:lnTo>
                    <a:pt x="89" y="0"/>
                  </a:lnTo>
                  <a:lnTo>
                    <a:pt x="156" y="0"/>
                  </a:lnTo>
                  <a:lnTo>
                    <a:pt x="224" y="20"/>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0" name="Freeform 126">
              <a:extLst>
                <a:ext uri="{FF2B5EF4-FFF2-40B4-BE49-F238E27FC236}">
                  <a16:creationId xmlns:a16="http://schemas.microsoft.com/office/drawing/2014/main" id="{09C5B061-4150-A5E1-7110-FB129C2C25F6}"/>
                </a:ext>
              </a:extLst>
            </p:cNvPr>
            <p:cNvSpPr>
              <a:spLocks noChangeAspect="1"/>
            </p:cNvSpPr>
            <p:nvPr/>
          </p:nvSpPr>
          <p:spPr bwMode="auto">
            <a:xfrm>
              <a:off x="1720" y="2504"/>
              <a:ext cx="165" cy="165"/>
            </a:xfrm>
            <a:custGeom>
              <a:avLst/>
              <a:gdLst>
                <a:gd name="T0" fmla="*/ 0 w 269"/>
                <a:gd name="T1" fmla="*/ 1 h 270"/>
                <a:gd name="T2" fmla="*/ 14 w 269"/>
                <a:gd name="T3" fmla="*/ 14 h 270"/>
                <a:gd name="T4" fmla="*/ 14 w 269"/>
                <a:gd name="T5" fmla="*/ 12 h 270"/>
                <a:gd name="T6" fmla="*/ 14 w 269"/>
                <a:gd name="T7" fmla="*/ 12 h 270"/>
                <a:gd name="T8" fmla="*/ 14 w 269"/>
                <a:gd name="T9" fmla="*/ 12 h 270"/>
                <a:gd name="T10" fmla="*/ 14 w 269"/>
                <a:gd name="T11" fmla="*/ 12 h 270"/>
                <a:gd name="T12" fmla="*/ 14 w 269"/>
                <a:gd name="T13" fmla="*/ 11 h 270"/>
                <a:gd name="T14" fmla="*/ 13 w 269"/>
                <a:gd name="T15" fmla="*/ 11 h 270"/>
                <a:gd name="T16" fmla="*/ 13 w 269"/>
                <a:gd name="T17" fmla="*/ 11 h 270"/>
                <a:gd name="T18" fmla="*/ 13 w 269"/>
                <a:gd name="T19" fmla="*/ 11 h 270"/>
                <a:gd name="T20" fmla="*/ 13 w 269"/>
                <a:gd name="T21" fmla="*/ 10 h 270"/>
                <a:gd name="T22" fmla="*/ 13 w 269"/>
                <a:gd name="T23" fmla="*/ 10 h 270"/>
                <a:gd name="T24" fmla="*/ 6 w 269"/>
                <a:gd name="T25" fmla="*/ 8 h 270"/>
                <a:gd name="T26" fmla="*/ 6 w 269"/>
                <a:gd name="T27" fmla="*/ 8 h 270"/>
                <a:gd name="T28" fmla="*/ 5 w 269"/>
                <a:gd name="T29" fmla="*/ 8 h 270"/>
                <a:gd name="T30" fmla="*/ 5 w 269"/>
                <a:gd name="T31" fmla="*/ 7 h 270"/>
                <a:gd name="T32" fmla="*/ 5 w 269"/>
                <a:gd name="T33" fmla="*/ 7 h 270"/>
                <a:gd name="T34" fmla="*/ 5 w 269"/>
                <a:gd name="T35" fmla="*/ 7 h 270"/>
                <a:gd name="T36" fmla="*/ 5 w 269"/>
                <a:gd name="T37" fmla="*/ 6 h 270"/>
                <a:gd name="T38" fmla="*/ 6 w 269"/>
                <a:gd name="T39" fmla="*/ 6 h 270"/>
                <a:gd name="T40" fmla="*/ 6 w 269"/>
                <a:gd name="T41" fmla="*/ 6 h 270"/>
                <a:gd name="T42" fmla="*/ 10 w 269"/>
                <a:gd name="T43" fmla="*/ 5 h 270"/>
                <a:gd name="T44" fmla="*/ 11 w 269"/>
                <a:gd name="T45" fmla="*/ 4 h 270"/>
                <a:gd name="T46" fmla="*/ 11 w 269"/>
                <a:gd name="T47" fmla="*/ 4 h 270"/>
                <a:gd name="T48" fmla="*/ 11 w 269"/>
                <a:gd name="T49" fmla="*/ 4 h 270"/>
                <a:gd name="T50" fmla="*/ 12 w 269"/>
                <a:gd name="T51" fmla="*/ 4 h 270"/>
                <a:gd name="T52" fmla="*/ 12 w 269"/>
                <a:gd name="T53" fmla="*/ 4 h 270"/>
                <a:gd name="T54" fmla="*/ 12 w 269"/>
                <a:gd name="T55" fmla="*/ 4 h 270"/>
                <a:gd name="T56" fmla="*/ 12 w 269"/>
                <a:gd name="T57" fmla="*/ 4 h 270"/>
                <a:gd name="T58" fmla="*/ 12 w 269"/>
                <a:gd name="T59" fmla="*/ 4 h 270"/>
                <a:gd name="T60" fmla="*/ 12 w 269"/>
                <a:gd name="T61" fmla="*/ 4 h 270"/>
                <a:gd name="T62" fmla="*/ 12 w 269"/>
                <a:gd name="T63" fmla="*/ 2 h 270"/>
                <a:gd name="T64" fmla="*/ 12 w 269"/>
                <a:gd name="T65" fmla="*/ 2 h 270"/>
                <a:gd name="T66" fmla="*/ 12 w 269"/>
                <a:gd name="T67" fmla="*/ 2 h 270"/>
                <a:gd name="T68" fmla="*/ 12 w 269"/>
                <a:gd name="T69" fmla="*/ 1 h 270"/>
                <a:gd name="T70" fmla="*/ 12 w 269"/>
                <a:gd name="T71" fmla="*/ 1 h 270"/>
                <a:gd name="T72" fmla="*/ 11 w 269"/>
                <a:gd name="T73" fmla="*/ 1 h 270"/>
                <a:gd name="T74" fmla="*/ 11 w 269"/>
                <a:gd name="T75" fmla="*/ 1 h 270"/>
                <a:gd name="T76" fmla="*/ 11 w 269"/>
                <a:gd name="T77" fmla="*/ 1 h 270"/>
                <a:gd name="T78" fmla="*/ 11 w 269"/>
                <a:gd name="T79" fmla="*/ 1 h 270"/>
                <a:gd name="T80" fmla="*/ 4 w 269"/>
                <a:gd name="T81" fmla="*/ 0 h 270"/>
                <a:gd name="T82" fmla="*/ 0 w 269"/>
                <a:gd name="T83" fmla="*/ 1 h 27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269" h="270">
                  <a:moveTo>
                    <a:pt x="0" y="1"/>
                  </a:moveTo>
                  <a:lnTo>
                    <a:pt x="0" y="23"/>
                  </a:lnTo>
                  <a:lnTo>
                    <a:pt x="44" y="225"/>
                  </a:lnTo>
                  <a:lnTo>
                    <a:pt x="268" y="269"/>
                  </a:lnTo>
                  <a:lnTo>
                    <a:pt x="268" y="224"/>
                  </a:lnTo>
                  <a:lnTo>
                    <a:pt x="267" y="222"/>
                  </a:lnTo>
                  <a:lnTo>
                    <a:pt x="266" y="220"/>
                  </a:lnTo>
                  <a:lnTo>
                    <a:pt x="264" y="219"/>
                  </a:lnTo>
                  <a:lnTo>
                    <a:pt x="264" y="217"/>
                  </a:lnTo>
                  <a:lnTo>
                    <a:pt x="262" y="216"/>
                  </a:lnTo>
                  <a:lnTo>
                    <a:pt x="262" y="214"/>
                  </a:lnTo>
                  <a:lnTo>
                    <a:pt x="260" y="212"/>
                  </a:lnTo>
                  <a:lnTo>
                    <a:pt x="260" y="210"/>
                  </a:lnTo>
                  <a:lnTo>
                    <a:pt x="258" y="210"/>
                  </a:lnTo>
                  <a:lnTo>
                    <a:pt x="256" y="208"/>
                  </a:lnTo>
                  <a:lnTo>
                    <a:pt x="254" y="208"/>
                  </a:lnTo>
                  <a:lnTo>
                    <a:pt x="253" y="206"/>
                  </a:lnTo>
                  <a:lnTo>
                    <a:pt x="251" y="206"/>
                  </a:lnTo>
                  <a:lnTo>
                    <a:pt x="250" y="204"/>
                  </a:lnTo>
                  <a:lnTo>
                    <a:pt x="248" y="203"/>
                  </a:lnTo>
                  <a:lnTo>
                    <a:pt x="246" y="202"/>
                  </a:lnTo>
                  <a:lnTo>
                    <a:pt x="111" y="157"/>
                  </a:lnTo>
                  <a:lnTo>
                    <a:pt x="106" y="157"/>
                  </a:lnTo>
                  <a:lnTo>
                    <a:pt x="101" y="156"/>
                  </a:lnTo>
                  <a:lnTo>
                    <a:pt x="97" y="154"/>
                  </a:lnTo>
                  <a:lnTo>
                    <a:pt x="95" y="150"/>
                  </a:lnTo>
                  <a:lnTo>
                    <a:pt x="92" y="147"/>
                  </a:lnTo>
                  <a:lnTo>
                    <a:pt x="90" y="144"/>
                  </a:lnTo>
                  <a:lnTo>
                    <a:pt x="89" y="140"/>
                  </a:lnTo>
                  <a:lnTo>
                    <a:pt x="89" y="135"/>
                  </a:lnTo>
                  <a:lnTo>
                    <a:pt x="89" y="132"/>
                  </a:lnTo>
                  <a:lnTo>
                    <a:pt x="90" y="128"/>
                  </a:lnTo>
                  <a:lnTo>
                    <a:pt x="92" y="124"/>
                  </a:lnTo>
                  <a:lnTo>
                    <a:pt x="95" y="120"/>
                  </a:lnTo>
                  <a:lnTo>
                    <a:pt x="97" y="118"/>
                  </a:lnTo>
                  <a:lnTo>
                    <a:pt x="101" y="115"/>
                  </a:lnTo>
                  <a:lnTo>
                    <a:pt x="106" y="113"/>
                  </a:lnTo>
                  <a:lnTo>
                    <a:pt x="111" y="112"/>
                  </a:lnTo>
                  <a:lnTo>
                    <a:pt x="201" y="90"/>
                  </a:lnTo>
                  <a:lnTo>
                    <a:pt x="202" y="89"/>
                  </a:lnTo>
                  <a:lnTo>
                    <a:pt x="203" y="89"/>
                  </a:lnTo>
                  <a:lnTo>
                    <a:pt x="205" y="89"/>
                  </a:lnTo>
                  <a:lnTo>
                    <a:pt x="207" y="89"/>
                  </a:lnTo>
                  <a:lnTo>
                    <a:pt x="210" y="89"/>
                  </a:lnTo>
                  <a:lnTo>
                    <a:pt x="211" y="89"/>
                  </a:lnTo>
                  <a:lnTo>
                    <a:pt x="213" y="87"/>
                  </a:lnTo>
                  <a:lnTo>
                    <a:pt x="215" y="85"/>
                  </a:lnTo>
                  <a:lnTo>
                    <a:pt x="216" y="83"/>
                  </a:lnTo>
                  <a:lnTo>
                    <a:pt x="216" y="82"/>
                  </a:lnTo>
                  <a:lnTo>
                    <a:pt x="218" y="81"/>
                  </a:lnTo>
                  <a:lnTo>
                    <a:pt x="219" y="79"/>
                  </a:lnTo>
                  <a:lnTo>
                    <a:pt x="220" y="77"/>
                  </a:lnTo>
                  <a:lnTo>
                    <a:pt x="220" y="75"/>
                  </a:lnTo>
                  <a:lnTo>
                    <a:pt x="221" y="73"/>
                  </a:lnTo>
                  <a:lnTo>
                    <a:pt x="221" y="71"/>
                  </a:lnTo>
                  <a:lnTo>
                    <a:pt x="222" y="68"/>
                  </a:lnTo>
                  <a:lnTo>
                    <a:pt x="224" y="67"/>
                  </a:lnTo>
                  <a:lnTo>
                    <a:pt x="224" y="45"/>
                  </a:lnTo>
                  <a:lnTo>
                    <a:pt x="223" y="44"/>
                  </a:lnTo>
                  <a:lnTo>
                    <a:pt x="222" y="42"/>
                  </a:lnTo>
                  <a:lnTo>
                    <a:pt x="222" y="41"/>
                  </a:lnTo>
                  <a:lnTo>
                    <a:pt x="221" y="39"/>
                  </a:lnTo>
                  <a:lnTo>
                    <a:pt x="221" y="37"/>
                  </a:lnTo>
                  <a:lnTo>
                    <a:pt x="219" y="35"/>
                  </a:lnTo>
                  <a:lnTo>
                    <a:pt x="218" y="33"/>
                  </a:lnTo>
                  <a:lnTo>
                    <a:pt x="216" y="31"/>
                  </a:lnTo>
                  <a:lnTo>
                    <a:pt x="216" y="30"/>
                  </a:lnTo>
                  <a:lnTo>
                    <a:pt x="215" y="30"/>
                  </a:lnTo>
                  <a:lnTo>
                    <a:pt x="213" y="28"/>
                  </a:lnTo>
                  <a:lnTo>
                    <a:pt x="211" y="27"/>
                  </a:lnTo>
                  <a:lnTo>
                    <a:pt x="210" y="25"/>
                  </a:lnTo>
                  <a:lnTo>
                    <a:pt x="207" y="25"/>
                  </a:lnTo>
                  <a:lnTo>
                    <a:pt x="205" y="24"/>
                  </a:lnTo>
                  <a:lnTo>
                    <a:pt x="203" y="24"/>
                  </a:lnTo>
                  <a:lnTo>
                    <a:pt x="202" y="23"/>
                  </a:lnTo>
                  <a:lnTo>
                    <a:pt x="201" y="23"/>
                  </a:lnTo>
                  <a:lnTo>
                    <a:pt x="67" y="0"/>
                  </a:lnTo>
                  <a:lnTo>
                    <a:pt x="0" y="0"/>
                  </a:lnTo>
                  <a:lnTo>
                    <a:pt x="0" y="1"/>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1" name="Freeform 127">
              <a:extLst>
                <a:ext uri="{FF2B5EF4-FFF2-40B4-BE49-F238E27FC236}">
                  <a16:creationId xmlns:a16="http://schemas.microsoft.com/office/drawing/2014/main" id="{A109F116-8ED1-9459-29B9-0ED620686817}"/>
                </a:ext>
              </a:extLst>
            </p:cNvPr>
            <p:cNvSpPr>
              <a:spLocks noChangeAspect="1"/>
            </p:cNvSpPr>
            <p:nvPr/>
          </p:nvSpPr>
          <p:spPr bwMode="auto">
            <a:xfrm>
              <a:off x="855" y="2490"/>
              <a:ext cx="55" cy="28"/>
            </a:xfrm>
            <a:custGeom>
              <a:avLst/>
              <a:gdLst>
                <a:gd name="T0" fmla="*/ 4 w 91"/>
                <a:gd name="T1" fmla="*/ 2 h 46"/>
                <a:gd name="T2" fmla="*/ 0 w 91"/>
                <a:gd name="T3" fmla="*/ 2 h 46"/>
                <a:gd name="T4" fmla="*/ 0 w 91"/>
                <a:gd name="T5" fmla="*/ 1 h 46"/>
                <a:gd name="T6" fmla="*/ 1 w 91"/>
                <a:gd name="T7" fmla="*/ 0 h 46"/>
                <a:gd name="T8" fmla="*/ 4 w 91"/>
                <a:gd name="T9" fmla="*/ 0 h 46"/>
                <a:gd name="T10" fmla="*/ 4 w 91"/>
                <a:gd name="T11" fmla="*/ 2 h 46"/>
                <a:gd name="T12" fmla="*/ 4 w 91"/>
                <a:gd name="T13" fmla="*/ 2 h 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1" h="46">
                  <a:moveTo>
                    <a:pt x="90" y="45"/>
                  </a:moveTo>
                  <a:lnTo>
                    <a:pt x="0" y="45"/>
                  </a:lnTo>
                  <a:lnTo>
                    <a:pt x="0" y="22"/>
                  </a:lnTo>
                  <a:lnTo>
                    <a:pt x="22" y="0"/>
                  </a:lnTo>
                  <a:lnTo>
                    <a:pt x="90" y="0"/>
                  </a:lnTo>
                  <a:lnTo>
                    <a:pt x="9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2" name="Freeform 128">
              <a:extLst>
                <a:ext uri="{FF2B5EF4-FFF2-40B4-BE49-F238E27FC236}">
                  <a16:creationId xmlns:a16="http://schemas.microsoft.com/office/drawing/2014/main" id="{435B7442-8E36-7756-36FC-873D8D3F779E}"/>
                </a:ext>
              </a:extLst>
            </p:cNvPr>
            <p:cNvSpPr>
              <a:spLocks noChangeAspect="1"/>
            </p:cNvSpPr>
            <p:nvPr/>
          </p:nvSpPr>
          <p:spPr bwMode="auto">
            <a:xfrm>
              <a:off x="1720" y="2787"/>
              <a:ext cx="137" cy="97"/>
            </a:xfrm>
            <a:custGeom>
              <a:avLst/>
              <a:gdLst>
                <a:gd name="T0" fmla="*/ 12 w 225"/>
                <a:gd name="T1" fmla="*/ 7 h 157"/>
                <a:gd name="T2" fmla="*/ 12 w 225"/>
                <a:gd name="T3" fmla="*/ 0 h 157"/>
                <a:gd name="T4" fmla="*/ 3 w 225"/>
                <a:gd name="T5" fmla="*/ 1 h 157"/>
                <a:gd name="T6" fmla="*/ 0 w 225"/>
                <a:gd name="T7" fmla="*/ 2 h 157"/>
                <a:gd name="T8" fmla="*/ 1 w 225"/>
                <a:gd name="T9" fmla="*/ 6 h 157"/>
                <a:gd name="T10" fmla="*/ 1 w 225"/>
                <a:gd name="T11" fmla="*/ 9 h 157"/>
                <a:gd name="T12" fmla="*/ 4 w 225"/>
                <a:gd name="T13" fmla="*/ 9 h 157"/>
                <a:gd name="T14" fmla="*/ 8 w 225"/>
                <a:gd name="T15" fmla="*/ 9 h 157"/>
                <a:gd name="T16" fmla="*/ 12 w 225"/>
                <a:gd name="T17" fmla="*/ 7 h 157"/>
                <a:gd name="T18" fmla="*/ 12 w 225"/>
                <a:gd name="T19" fmla="*/ 7 h 1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7">
                  <a:moveTo>
                    <a:pt x="224" y="137"/>
                  </a:moveTo>
                  <a:lnTo>
                    <a:pt x="224" y="0"/>
                  </a:lnTo>
                  <a:lnTo>
                    <a:pt x="67" y="20"/>
                  </a:lnTo>
                  <a:lnTo>
                    <a:pt x="0" y="40"/>
                  </a:lnTo>
                  <a:lnTo>
                    <a:pt x="22" y="98"/>
                  </a:lnTo>
                  <a:lnTo>
                    <a:pt x="22" y="156"/>
                  </a:lnTo>
                  <a:lnTo>
                    <a:pt x="89" y="156"/>
                  </a:lnTo>
                  <a:lnTo>
                    <a:pt x="156" y="156"/>
                  </a:lnTo>
                  <a:lnTo>
                    <a:pt x="224" y="137"/>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3" name="Freeform 129">
              <a:extLst>
                <a:ext uri="{FF2B5EF4-FFF2-40B4-BE49-F238E27FC236}">
                  <a16:creationId xmlns:a16="http://schemas.microsoft.com/office/drawing/2014/main" id="{5429DAC7-6682-4246-7212-A92A75CCAF4F}"/>
                </a:ext>
              </a:extLst>
            </p:cNvPr>
            <p:cNvSpPr>
              <a:spLocks noChangeAspect="1"/>
            </p:cNvSpPr>
            <p:nvPr/>
          </p:nvSpPr>
          <p:spPr bwMode="auto">
            <a:xfrm>
              <a:off x="1880" y="2591"/>
              <a:ext cx="273" cy="78"/>
            </a:xfrm>
            <a:custGeom>
              <a:avLst/>
              <a:gdLst>
                <a:gd name="T0" fmla="*/ 0 w 446"/>
                <a:gd name="T1" fmla="*/ 12 h 113"/>
                <a:gd name="T2" fmla="*/ 12 w 446"/>
                <a:gd name="T3" fmla="*/ 0 h 113"/>
                <a:gd name="T4" fmla="*/ 23 w 446"/>
                <a:gd name="T5" fmla="*/ 0 h 113"/>
                <a:gd name="T6" fmla="*/ 23 w 446"/>
                <a:gd name="T7" fmla="*/ 6 h 113"/>
                <a:gd name="T8" fmla="*/ 23 w 446"/>
                <a:gd name="T9" fmla="*/ 12 h 113"/>
                <a:gd name="T10" fmla="*/ 0 w 446"/>
                <a:gd name="T11" fmla="*/ 12 h 113"/>
                <a:gd name="T12" fmla="*/ 0 w 446"/>
                <a:gd name="T13" fmla="*/ 12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3">
                  <a:moveTo>
                    <a:pt x="0" y="112"/>
                  </a:moveTo>
                  <a:lnTo>
                    <a:pt x="223" y="0"/>
                  </a:lnTo>
                  <a:lnTo>
                    <a:pt x="445" y="0"/>
                  </a:lnTo>
                  <a:lnTo>
                    <a:pt x="445" y="56"/>
                  </a:lnTo>
                  <a:lnTo>
                    <a:pt x="445"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4" name="Freeform 130">
              <a:extLst>
                <a:ext uri="{FF2B5EF4-FFF2-40B4-BE49-F238E27FC236}">
                  <a16:creationId xmlns:a16="http://schemas.microsoft.com/office/drawing/2014/main" id="{156BEAE9-B53F-FD50-7357-B9C7D4C76B88}"/>
                </a:ext>
              </a:extLst>
            </p:cNvPr>
            <p:cNvSpPr>
              <a:spLocks noChangeAspect="1"/>
            </p:cNvSpPr>
            <p:nvPr/>
          </p:nvSpPr>
          <p:spPr bwMode="auto">
            <a:xfrm>
              <a:off x="1880" y="2747"/>
              <a:ext cx="273" cy="77"/>
            </a:xfrm>
            <a:custGeom>
              <a:avLst/>
              <a:gdLst>
                <a:gd name="T0" fmla="*/ 0 w 446"/>
                <a:gd name="T1" fmla="*/ 0 h 112"/>
                <a:gd name="T2" fmla="*/ 12 w 446"/>
                <a:gd name="T3" fmla="*/ 12 h 112"/>
                <a:gd name="T4" fmla="*/ 23 w 446"/>
                <a:gd name="T5" fmla="*/ 12 h 112"/>
                <a:gd name="T6" fmla="*/ 23 w 446"/>
                <a:gd name="T7" fmla="*/ 6 h 112"/>
                <a:gd name="T8" fmla="*/ 23 w 446"/>
                <a:gd name="T9" fmla="*/ 0 h 112"/>
                <a:gd name="T10" fmla="*/ 0 w 446"/>
                <a:gd name="T11" fmla="*/ 0 h 112"/>
                <a:gd name="T12" fmla="*/ 0 w 446"/>
                <a:gd name="T13" fmla="*/ 0 h 1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2">
                  <a:moveTo>
                    <a:pt x="0" y="0"/>
                  </a:moveTo>
                  <a:lnTo>
                    <a:pt x="223" y="111"/>
                  </a:lnTo>
                  <a:lnTo>
                    <a:pt x="445" y="111"/>
                  </a:lnTo>
                  <a:lnTo>
                    <a:pt x="445" y="56"/>
                  </a:lnTo>
                  <a:lnTo>
                    <a:pt x="445"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5" name="AutoShape 131">
              <a:extLst>
                <a:ext uri="{FF2B5EF4-FFF2-40B4-BE49-F238E27FC236}">
                  <a16:creationId xmlns:a16="http://schemas.microsoft.com/office/drawing/2014/main" id="{A3EAD56A-4B4E-9EF5-9A59-6F99A84D6DE8}"/>
                </a:ext>
              </a:extLst>
            </p:cNvPr>
            <p:cNvSpPr>
              <a:spLocks noChangeAspect="1" noChangeArrowheads="1"/>
            </p:cNvSpPr>
            <p:nvPr/>
          </p:nvSpPr>
          <p:spPr bwMode="auto">
            <a:xfrm rot="5400000">
              <a:off x="368" y="2634"/>
              <a:ext cx="40" cy="10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5940 w 21600"/>
                <a:gd name="T13" fmla="*/ 6023 h 21600"/>
                <a:gd name="T14" fmla="*/ 15660 w 21600"/>
                <a:gd name="T15" fmla="*/ 15577 h 21600"/>
              </a:gdLst>
              <a:ahLst/>
              <a:cxnLst>
                <a:cxn ang="T8">
                  <a:pos x="T0" y="T1"/>
                </a:cxn>
                <a:cxn ang="T9">
                  <a:pos x="T2" y="T3"/>
                </a:cxn>
                <a:cxn ang="T10">
                  <a:pos x="T4" y="T5"/>
                </a:cxn>
                <a:cxn ang="T11">
                  <a:pos x="T6" y="T7"/>
                </a:cxn>
              </a:cxnLst>
              <a:rect l="T12" t="T13" r="T14" b="T15"/>
              <a:pathLst>
                <a:path w="21600" h="21600">
                  <a:moveTo>
                    <a:pt x="0" y="0"/>
                  </a:moveTo>
                  <a:lnTo>
                    <a:pt x="8441" y="21600"/>
                  </a:lnTo>
                  <a:lnTo>
                    <a:pt x="13159"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6" name="Freeform 132">
              <a:extLst>
                <a:ext uri="{FF2B5EF4-FFF2-40B4-BE49-F238E27FC236}">
                  <a16:creationId xmlns:a16="http://schemas.microsoft.com/office/drawing/2014/main" id="{515B16C5-BACF-CC22-CC3C-5AACE6AB4B60}"/>
                </a:ext>
              </a:extLst>
            </p:cNvPr>
            <p:cNvSpPr>
              <a:spLocks noChangeAspect="1"/>
            </p:cNvSpPr>
            <p:nvPr/>
          </p:nvSpPr>
          <p:spPr bwMode="auto">
            <a:xfrm>
              <a:off x="1880" y="2666"/>
              <a:ext cx="273" cy="14"/>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7" name="Freeform 133">
              <a:extLst>
                <a:ext uri="{FF2B5EF4-FFF2-40B4-BE49-F238E27FC236}">
                  <a16:creationId xmlns:a16="http://schemas.microsoft.com/office/drawing/2014/main" id="{44077198-974D-70EF-7F3E-DD5D732C6672}"/>
                </a:ext>
              </a:extLst>
            </p:cNvPr>
            <p:cNvSpPr>
              <a:spLocks noChangeAspect="1"/>
            </p:cNvSpPr>
            <p:nvPr/>
          </p:nvSpPr>
          <p:spPr bwMode="auto">
            <a:xfrm flipV="1">
              <a:off x="1880" y="2734"/>
              <a:ext cx="273" cy="13"/>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8" name="Rectangle 134">
              <a:extLst>
                <a:ext uri="{FF2B5EF4-FFF2-40B4-BE49-F238E27FC236}">
                  <a16:creationId xmlns:a16="http://schemas.microsoft.com/office/drawing/2014/main" id="{A90FF497-7E0A-E258-5A77-F37F6092BC30}"/>
                </a:ext>
              </a:extLst>
            </p:cNvPr>
            <p:cNvSpPr>
              <a:spLocks noChangeAspect="1" noChangeArrowheads="1"/>
            </p:cNvSpPr>
            <p:nvPr/>
          </p:nvSpPr>
          <p:spPr bwMode="auto">
            <a:xfrm>
              <a:off x="2016" y="2680"/>
              <a:ext cx="136" cy="54"/>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89" name="Rectangle 135">
              <a:extLst>
                <a:ext uri="{FF2B5EF4-FFF2-40B4-BE49-F238E27FC236}">
                  <a16:creationId xmlns:a16="http://schemas.microsoft.com/office/drawing/2014/main" id="{3FF5CEB0-1FA0-3640-4558-1390807000D0}"/>
                </a:ext>
              </a:extLst>
            </p:cNvPr>
            <p:cNvSpPr>
              <a:spLocks noChangeAspect="1" noChangeArrowheads="1"/>
            </p:cNvSpPr>
            <p:nvPr/>
          </p:nvSpPr>
          <p:spPr bwMode="auto">
            <a:xfrm>
              <a:off x="1718" y="2475"/>
              <a:ext cx="39" cy="423"/>
            </a:xfrm>
            <a:prstGeom prst="rect">
              <a:avLst/>
            </a:pr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90" name="AutoShape 136">
              <a:extLst>
                <a:ext uri="{FF2B5EF4-FFF2-40B4-BE49-F238E27FC236}">
                  <a16:creationId xmlns:a16="http://schemas.microsoft.com/office/drawing/2014/main" id="{EA1DF2C8-F51C-C87F-DAE5-23D2DC6E9F11}"/>
                </a:ext>
              </a:extLst>
            </p:cNvPr>
            <p:cNvSpPr>
              <a:spLocks noChangeAspect="1" noChangeArrowheads="1"/>
            </p:cNvSpPr>
            <p:nvPr/>
          </p:nvSpPr>
          <p:spPr bwMode="auto">
            <a:xfrm>
              <a:off x="1795" y="2514"/>
              <a:ext cx="384" cy="345"/>
            </a:xfrm>
            <a:prstGeom prst="roundRect">
              <a:avLst>
                <a:gd name="adj" fmla="val 11111"/>
              </a:avLst>
            </a:prstGeom>
            <a:gradFill rotWithShape="0">
              <a:gsLst>
                <a:gs pos="0">
                  <a:srgbClr val="CC0000"/>
                </a:gs>
                <a:gs pos="50000">
                  <a:srgbClr val="FF9933"/>
                </a:gs>
                <a:gs pos="100000">
                  <a:srgbClr val="CC00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91" name="AutoShape 137">
              <a:extLst>
                <a:ext uri="{FF2B5EF4-FFF2-40B4-BE49-F238E27FC236}">
                  <a16:creationId xmlns:a16="http://schemas.microsoft.com/office/drawing/2014/main" id="{9BF18269-4A75-91DF-3036-7B9C120A4E26}"/>
                </a:ext>
              </a:extLst>
            </p:cNvPr>
            <p:cNvSpPr>
              <a:spLocks noChangeAspect="1" noChangeArrowheads="1"/>
            </p:cNvSpPr>
            <p:nvPr/>
          </p:nvSpPr>
          <p:spPr bwMode="auto">
            <a:xfrm rot="-5400000">
              <a:off x="1622" y="2610"/>
              <a:ext cx="423" cy="153"/>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757 w 21600"/>
                <a:gd name="T13" fmla="*/ 2824 h 21600"/>
                <a:gd name="T14" fmla="*/ 18843 w 21600"/>
                <a:gd name="T15" fmla="*/ 18776 h 21600"/>
              </a:gdLst>
              <a:ahLst/>
              <a:cxnLst>
                <a:cxn ang="T8">
                  <a:pos x="T0" y="T1"/>
                </a:cxn>
                <a:cxn ang="T9">
                  <a:pos x="T2" y="T3"/>
                </a:cxn>
                <a:cxn ang="T10">
                  <a:pos x="T4" y="T5"/>
                </a:cxn>
                <a:cxn ang="T11">
                  <a:pos x="T6" y="T7"/>
                </a:cxn>
              </a:cxnLst>
              <a:rect l="T12" t="T13" r="T14" b="T15"/>
              <a:pathLst>
                <a:path w="21600" h="21600">
                  <a:moveTo>
                    <a:pt x="0" y="0"/>
                  </a:moveTo>
                  <a:lnTo>
                    <a:pt x="1963" y="21600"/>
                  </a:lnTo>
                  <a:lnTo>
                    <a:pt x="19637" y="21600"/>
                  </a:lnTo>
                  <a:lnTo>
                    <a:pt x="21600" y="0"/>
                  </a:lnTo>
                  <a:lnTo>
                    <a:pt x="0" y="0"/>
                  </a:lnTo>
                  <a:close/>
                </a:path>
              </a:pathLst>
            </a:cu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92" name="Rectangle 138">
              <a:extLst>
                <a:ext uri="{FF2B5EF4-FFF2-40B4-BE49-F238E27FC236}">
                  <a16:creationId xmlns:a16="http://schemas.microsoft.com/office/drawing/2014/main" id="{16E07080-4AB6-2AA1-C520-F61A1336595E}"/>
                </a:ext>
              </a:extLst>
            </p:cNvPr>
            <p:cNvSpPr>
              <a:spLocks noChangeAspect="1" noChangeArrowheads="1"/>
            </p:cNvSpPr>
            <p:nvPr/>
          </p:nvSpPr>
          <p:spPr bwMode="auto">
            <a:xfrm>
              <a:off x="1565" y="2475"/>
              <a:ext cx="38" cy="423"/>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228939" name="Rectangle 139">
              <a:extLst>
                <a:ext uri="{FF2B5EF4-FFF2-40B4-BE49-F238E27FC236}">
                  <a16:creationId xmlns:a16="http://schemas.microsoft.com/office/drawing/2014/main" id="{F05B475A-CBAE-213F-9AAE-9EA3CA77D5CA}"/>
                </a:ext>
              </a:extLst>
            </p:cNvPr>
            <p:cNvSpPr>
              <a:spLocks noChangeAspect="1" noChangeArrowheads="1"/>
            </p:cNvSpPr>
            <p:nvPr/>
          </p:nvSpPr>
          <p:spPr bwMode="auto">
            <a:xfrm>
              <a:off x="1640" y="2456"/>
              <a:ext cx="77" cy="461"/>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grpSp>
          <p:nvGrpSpPr>
            <p:cNvPr id="14394" name="Group 140">
              <a:extLst>
                <a:ext uri="{FF2B5EF4-FFF2-40B4-BE49-F238E27FC236}">
                  <a16:creationId xmlns:a16="http://schemas.microsoft.com/office/drawing/2014/main" id="{51A4165F-E06D-8726-E932-CC32476A7C72}"/>
                </a:ext>
              </a:extLst>
            </p:cNvPr>
            <p:cNvGrpSpPr>
              <a:grpSpLocks noChangeAspect="1"/>
            </p:cNvGrpSpPr>
            <p:nvPr/>
          </p:nvGrpSpPr>
          <p:grpSpPr bwMode="auto">
            <a:xfrm>
              <a:off x="835" y="2474"/>
              <a:ext cx="77" cy="422"/>
              <a:chOff x="2016" y="2448"/>
              <a:chExt cx="144" cy="576"/>
            </a:xfrm>
          </p:grpSpPr>
          <p:sp>
            <p:nvSpPr>
              <p:cNvPr id="1228941" name="Rectangle 141">
                <a:extLst>
                  <a:ext uri="{FF2B5EF4-FFF2-40B4-BE49-F238E27FC236}">
                    <a16:creationId xmlns:a16="http://schemas.microsoft.com/office/drawing/2014/main" id="{9446DF46-F47E-6BFF-2D80-FD68106164A8}"/>
                  </a:ext>
                </a:extLst>
              </p:cNvPr>
              <p:cNvSpPr>
                <a:spLocks noChangeAspect="1" noChangeArrowheads="1"/>
              </p:cNvSpPr>
              <p:nvPr/>
            </p:nvSpPr>
            <p:spPr bwMode="auto">
              <a:xfrm>
                <a:off x="2065" y="2447"/>
                <a:ext cx="96" cy="590"/>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228942" name="AutoShape 142">
                <a:extLst>
                  <a:ext uri="{FF2B5EF4-FFF2-40B4-BE49-F238E27FC236}">
                    <a16:creationId xmlns:a16="http://schemas.microsoft.com/office/drawing/2014/main" id="{E115EF24-D242-A224-575A-1F7AC0F670F7}"/>
                  </a:ext>
                </a:extLst>
              </p:cNvPr>
              <p:cNvSpPr>
                <a:spLocks noChangeAspect="1" noChangeArrowheads="1"/>
              </p:cNvSpPr>
              <p:nvPr/>
            </p:nvSpPr>
            <p:spPr bwMode="auto">
              <a:xfrm rot="5400000">
                <a:off x="1745" y="2706"/>
                <a:ext cx="590" cy="48"/>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grpSp>
        <p:sp>
          <p:nvSpPr>
            <p:cNvPr id="14395" name="Rectangle 143">
              <a:extLst>
                <a:ext uri="{FF2B5EF4-FFF2-40B4-BE49-F238E27FC236}">
                  <a16:creationId xmlns:a16="http://schemas.microsoft.com/office/drawing/2014/main" id="{028C3FED-1614-9FD3-1581-5C225D42B677}"/>
                </a:ext>
              </a:extLst>
            </p:cNvPr>
            <p:cNvSpPr>
              <a:spLocks noChangeAspect="1" noChangeArrowheads="1"/>
            </p:cNvSpPr>
            <p:nvPr/>
          </p:nvSpPr>
          <p:spPr bwMode="auto">
            <a:xfrm>
              <a:off x="912" y="2474"/>
              <a:ext cx="38" cy="422"/>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96" name="AutoShape 144">
              <a:extLst>
                <a:ext uri="{FF2B5EF4-FFF2-40B4-BE49-F238E27FC236}">
                  <a16:creationId xmlns:a16="http://schemas.microsoft.com/office/drawing/2014/main" id="{1EA49D48-8905-185E-BB0C-F496BF9B5EB1}"/>
                </a:ext>
              </a:extLst>
            </p:cNvPr>
            <p:cNvSpPr>
              <a:spLocks noChangeAspect="1" noChangeArrowheads="1"/>
            </p:cNvSpPr>
            <p:nvPr/>
          </p:nvSpPr>
          <p:spPr bwMode="auto">
            <a:xfrm rot="5400000">
              <a:off x="739" y="2668"/>
              <a:ext cx="153" cy="38"/>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259 w 21600"/>
                <a:gd name="T13" fmla="*/ 2274 h 21600"/>
                <a:gd name="T14" fmla="*/ 19341 w 21600"/>
                <a:gd name="T15" fmla="*/ 19326 h 21600"/>
              </a:gdLst>
              <a:ahLst/>
              <a:cxnLst>
                <a:cxn ang="T8">
                  <a:pos x="T0" y="T1"/>
                </a:cxn>
                <a:cxn ang="T9">
                  <a:pos x="T2" y="T3"/>
                </a:cxn>
                <a:cxn ang="T10">
                  <a:pos x="T4" y="T5"/>
                </a:cxn>
                <a:cxn ang="T11">
                  <a:pos x="T6" y="T7"/>
                </a:cxn>
              </a:cxnLst>
              <a:rect l="T12" t="T13" r="T14" b="T15"/>
              <a:pathLst>
                <a:path w="21600" h="21600">
                  <a:moveTo>
                    <a:pt x="0" y="0"/>
                  </a:moveTo>
                  <a:lnTo>
                    <a:pt x="824" y="21600"/>
                  </a:lnTo>
                  <a:lnTo>
                    <a:pt x="20776"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97" name="Freeform 145">
              <a:extLst>
                <a:ext uri="{FF2B5EF4-FFF2-40B4-BE49-F238E27FC236}">
                  <a16:creationId xmlns:a16="http://schemas.microsoft.com/office/drawing/2014/main" id="{92AFCB71-3407-CCBC-45EC-BA28A7494863}"/>
                </a:ext>
              </a:extLst>
            </p:cNvPr>
            <p:cNvSpPr>
              <a:spLocks noChangeAspect="1"/>
            </p:cNvSpPr>
            <p:nvPr/>
          </p:nvSpPr>
          <p:spPr bwMode="auto">
            <a:xfrm>
              <a:off x="950" y="2477"/>
              <a:ext cx="615" cy="419"/>
            </a:xfrm>
            <a:custGeom>
              <a:avLst/>
              <a:gdLst>
                <a:gd name="T0" fmla="*/ 0 w 7545"/>
                <a:gd name="T1" fmla="*/ 0 h 4948"/>
                <a:gd name="T2" fmla="*/ 0 w 7545"/>
                <a:gd name="T3" fmla="*/ 0 h 4948"/>
                <a:gd name="T4" fmla="*/ 0 w 7545"/>
                <a:gd name="T5" fmla="*/ 0 h 4948"/>
                <a:gd name="T6" fmla="*/ 0 w 7545"/>
                <a:gd name="T7" fmla="*/ 0 h 4948"/>
                <a:gd name="T8" fmla="*/ 0 w 7545"/>
                <a:gd name="T9" fmla="*/ 0 h 4948"/>
                <a:gd name="T10" fmla="*/ 0 w 7545"/>
                <a:gd name="T11" fmla="*/ 0 h 4948"/>
                <a:gd name="T12" fmla="*/ 0 w 7545"/>
                <a:gd name="T13" fmla="*/ 0 h 4948"/>
                <a:gd name="T14" fmla="*/ 0 w 7545"/>
                <a:gd name="T15" fmla="*/ 0 h 4948"/>
                <a:gd name="T16" fmla="*/ 0 w 7545"/>
                <a:gd name="T17" fmla="*/ 0 h 4948"/>
                <a:gd name="T18" fmla="*/ 0 w 7545"/>
                <a:gd name="T19" fmla="*/ 0 h 4948"/>
                <a:gd name="T20" fmla="*/ 0 w 7545"/>
                <a:gd name="T21" fmla="*/ 0 h 4948"/>
                <a:gd name="T22" fmla="*/ 0 w 7545"/>
                <a:gd name="T23" fmla="*/ 0 h 4948"/>
                <a:gd name="T24" fmla="*/ 0 w 7545"/>
                <a:gd name="T25" fmla="*/ 0 h 4948"/>
                <a:gd name="T26" fmla="*/ 0 w 7545"/>
                <a:gd name="T27" fmla="*/ 0 h 4948"/>
                <a:gd name="T28" fmla="*/ 0 w 7545"/>
                <a:gd name="T29" fmla="*/ 0 h 4948"/>
                <a:gd name="T30" fmla="*/ 0 w 7545"/>
                <a:gd name="T31" fmla="*/ 0 h 4948"/>
                <a:gd name="T32" fmla="*/ 0 w 7545"/>
                <a:gd name="T33" fmla="*/ 0 h 4948"/>
                <a:gd name="T34" fmla="*/ 0 w 7545"/>
                <a:gd name="T35" fmla="*/ 0 h 4948"/>
                <a:gd name="T36" fmla="*/ 0 w 7545"/>
                <a:gd name="T37" fmla="*/ 0 h 4948"/>
                <a:gd name="T38" fmla="*/ 0 w 7545"/>
                <a:gd name="T39" fmla="*/ 0 h 4948"/>
                <a:gd name="T40" fmla="*/ 0 w 7545"/>
                <a:gd name="T41" fmla="*/ 0 h 4948"/>
                <a:gd name="T42" fmla="*/ 0 w 7545"/>
                <a:gd name="T43" fmla="*/ 0 h 4948"/>
                <a:gd name="T44" fmla="*/ 0 w 7545"/>
                <a:gd name="T45" fmla="*/ 0 h 4948"/>
                <a:gd name="T46" fmla="*/ 0 w 7545"/>
                <a:gd name="T47" fmla="*/ 0 h 4948"/>
                <a:gd name="T48" fmla="*/ 0 w 7545"/>
                <a:gd name="T49" fmla="*/ 0 h 4948"/>
                <a:gd name="T50" fmla="*/ 0 w 7545"/>
                <a:gd name="T51" fmla="*/ 0 h 4948"/>
                <a:gd name="T52" fmla="*/ 0 w 7545"/>
                <a:gd name="T53" fmla="*/ 0 h 4948"/>
                <a:gd name="T54" fmla="*/ 0 w 7545"/>
                <a:gd name="T55" fmla="*/ 0 h 4948"/>
                <a:gd name="T56" fmla="*/ 0 w 7545"/>
                <a:gd name="T57" fmla="*/ 0 h 4948"/>
                <a:gd name="T58" fmla="*/ 0 w 7545"/>
                <a:gd name="T59" fmla="*/ 0 h 4948"/>
                <a:gd name="T60" fmla="*/ 0 w 7545"/>
                <a:gd name="T61" fmla="*/ 0 h 4948"/>
                <a:gd name="T62" fmla="*/ 0 w 7545"/>
                <a:gd name="T63" fmla="*/ 0 h 4948"/>
                <a:gd name="T64" fmla="*/ 0 w 7545"/>
                <a:gd name="T65" fmla="*/ 0 h 4948"/>
                <a:gd name="T66" fmla="*/ 0 w 7545"/>
                <a:gd name="T67" fmla="*/ 0 h 4948"/>
                <a:gd name="T68" fmla="*/ 0 w 7545"/>
                <a:gd name="T69" fmla="*/ 0 h 4948"/>
                <a:gd name="T70" fmla="*/ 0 w 7545"/>
                <a:gd name="T71" fmla="*/ 0 h 4948"/>
                <a:gd name="T72" fmla="*/ 0 w 7545"/>
                <a:gd name="T73" fmla="*/ 0 h 4948"/>
                <a:gd name="T74" fmla="*/ 0 w 7545"/>
                <a:gd name="T75" fmla="*/ 0 h 4948"/>
                <a:gd name="T76" fmla="*/ 0 w 7545"/>
                <a:gd name="T77" fmla="*/ 0 h 4948"/>
                <a:gd name="T78" fmla="*/ 0 w 7545"/>
                <a:gd name="T79" fmla="*/ 0 h 4948"/>
                <a:gd name="T80" fmla="*/ 0 w 7545"/>
                <a:gd name="T81" fmla="*/ 0 h 4948"/>
                <a:gd name="T82" fmla="*/ 0 w 7545"/>
                <a:gd name="T83" fmla="*/ 0 h 4948"/>
                <a:gd name="T84" fmla="*/ 0 w 7545"/>
                <a:gd name="T85" fmla="*/ 0 h 4948"/>
                <a:gd name="T86" fmla="*/ 0 w 7545"/>
                <a:gd name="T87" fmla="*/ 0 h 4948"/>
                <a:gd name="T88" fmla="*/ 0 w 7545"/>
                <a:gd name="T89" fmla="*/ 0 h 4948"/>
                <a:gd name="T90" fmla="*/ 0 w 7545"/>
                <a:gd name="T91" fmla="*/ 0 h 4948"/>
                <a:gd name="T92" fmla="*/ 0 w 7545"/>
                <a:gd name="T93" fmla="*/ 0 h 4948"/>
                <a:gd name="T94" fmla="*/ 0 w 7545"/>
                <a:gd name="T95" fmla="*/ 0 h 4948"/>
                <a:gd name="T96" fmla="*/ 0 w 7545"/>
                <a:gd name="T97" fmla="*/ 0 h 4948"/>
                <a:gd name="T98" fmla="*/ 0 w 7545"/>
                <a:gd name="T99" fmla="*/ 0 h 4948"/>
                <a:gd name="T100" fmla="*/ 0 w 7545"/>
                <a:gd name="T101" fmla="*/ 0 h 4948"/>
                <a:gd name="T102" fmla="*/ 0 w 7545"/>
                <a:gd name="T103" fmla="*/ 0 h 4948"/>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7545" h="4948">
                  <a:moveTo>
                    <a:pt x="2" y="4936"/>
                  </a:moveTo>
                  <a:lnTo>
                    <a:pt x="2" y="1"/>
                  </a:lnTo>
                  <a:lnTo>
                    <a:pt x="945" y="950"/>
                  </a:lnTo>
                  <a:lnTo>
                    <a:pt x="946" y="949"/>
                  </a:lnTo>
                  <a:lnTo>
                    <a:pt x="1061" y="1053"/>
                  </a:lnTo>
                  <a:lnTo>
                    <a:pt x="1188" y="1142"/>
                  </a:lnTo>
                  <a:lnTo>
                    <a:pt x="1322" y="1215"/>
                  </a:lnTo>
                  <a:lnTo>
                    <a:pt x="1465" y="1272"/>
                  </a:lnTo>
                  <a:lnTo>
                    <a:pt x="1611" y="1312"/>
                  </a:lnTo>
                  <a:lnTo>
                    <a:pt x="1763" y="1336"/>
                  </a:lnTo>
                  <a:lnTo>
                    <a:pt x="1841" y="1341"/>
                  </a:lnTo>
                  <a:lnTo>
                    <a:pt x="1880" y="1341"/>
                  </a:lnTo>
                  <a:lnTo>
                    <a:pt x="1919" y="1342"/>
                  </a:lnTo>
                  <a:lnTo>
                    <a:pt x="2075" y="1329"/>
                  </a:lnTo>
                  <a:lnTo>
                    <a:pt x="2076" y="1330"/>
                  </a:lnTo>
                  <a:lnTo>
                    <a:pt x="5848" y="761"/>
                  </a:lnTo>
                  <a:lnTo>
                    <a:pt x="5848" y="760"/>
                  </a:lnTo>
                  <a:lnTo>
                    <a:pt x="6078" y="717"/>
                  </a:lnTo>
                  <a:lnTo>
                    <a:pt x="6305" y="658"/>
                  </a:lnTo>
                  <a:lnTo>
                    <a:pt x="6528" y="584"/>
                  </a:lnTo>
                  <a:lnTo>
                    <a:pt x="6746" y="495"/>
                  </a:lnTo>
                  <a:lnTo>
                    <a:pt x="6956" y="393"/>
                  </a:lnTo>
                  <a:lnTo>
                    <a:pt x="7161" y="276"/>
                  </a:lnTo>
                  <a:lnTo>
                    <a:pt x="7356" y="146"/>
                  </a:lnTo>
                  <a:lnTo>
                    <a:pt x="7545" y="0"/>
                  </a:lnTo>
                  <a:lnTo>
                    <a:pt x="7544" y="4"/>
                  </a:lnTo>
                  <a:lnTo>
                    <a:pt x="7544" y="4939"/>
                  </a:lnTo>
                  <a:lnTo>
                    <a:pt x="7543" y="4948"/>
                  </a:lnTo>
                  <a:lnTo>
                    <a:pt x="7356" y="4805"/>
                  </a:lnTo>
                  <a:lnTo>
                    <a:pt x="7160" y="4675"/>
                  </a:lnTo>
                  <a:lnTo>
                    <a:pt x="6956" y="4559"/>
                  </a:lnTo>
                  <a:lnTo>
                    <a:pt x="6745" y="4455"/>
                  </a:lnTo>
                  <a:lnTo>
                    <a:pt x="6529" y="4367"/>
                  </a:lnTo>
                  <a:lnTo>
                    <a:pt x="6305" y="4292"/>
                  </a:lnTo>
                  <a:lnTo>
                    <a:pt x="6078" y="4234"/>
                  </a:lnTo>
                  <a:lnTo>
                    <a:pt x="5846" y="4188"/>
                  </a:lnTo>
                  <a:lnTo>
                    <a:pt x="5846" y="4187"/>
                  </a:lnTo>
                  <a:lnTo>
                    <a:pt x="2074" y="3618"/>
                  </a:lnTo>
                  <a:lnTo>
                    <a:pt x="2073" y="3619"/>
                  </a:lnTo>
                  <a:lnTo>
                    <a:pt x="1920" y="3607"/>
                  </a:lnTo>
                  <a:lnTo>
                    <a:pt x="1843" y="3606"/>
                  </a:lnTo>
                  <a:lnTo>
                    <a:pt x="1804" y="3607"/>
                  </a:lnTo>
                  <a:lnTo>
                    <a:pt x="1764" y="3611"/>
                  </a:lnTo>
                  <a:lnTo>
                    <a:pt x="1613" y="3632"/>
                  </a:lnTo>
                  <a:lnTo>
                    <a:pt x="1465" y="3673"/>
                  </a:lnTo>
                  <a:lnTo>
                    <a:pt x="1323" y="3729"/>
                  </a:lnTo>
                  <a:lnTo>
                    <a:pt x="1188" y="3804"/>
                  </a:lnTo>
                  <a:lnTo>
                    <a:pt x="1061" y="3892"/>
                  </a:lnTo>
                  <a:lnTo>
                    <a:pt x="944" y="3999"/>
                  </a:lnTo>
                  <a:lnTo>
                    <a:pt x="943" y="3998"/>
                  </a:lnTo>
                  <a:lnTo>
                    <a:pt x="0" y="4947"/>
                  </a:lnTo>
                  <a:lnTo>
                    <a:pt x="2" y="4936"/>
                  </a:lnTo>
                  <a:close/>
                </a:path>
              </a:pathLst>
            </a:custGeom>
            <a:gradFill rotWithShape="0">
              <a:gsLst>
                <a:gs pos="0">
                  <a:srgbClr val="000000"/>
                </a:gs>
                <a:gs pos="50000">
                  <a:srgbClr val="969696"/>
                </a:gs>
                <a:gs pos="100000">
                  <a:srgbClr val="000000"/>
                </a:gs>
              </a:gsLst>
              <a:lin ang="5400000" scaled="1"/>
            </a:gra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28946" name="AutoShape 146">
              <a:extLst>
                <a:ext uri="{FF2B5EF4-FFF2-40B4-BE49-F238E27FC236}">
                  <a16:creationId xmlns:a16="http://schemas.microsoft.com/office/drawing/2014/main" id="{681BFAF2-0A96-6C4F-732B-2B745222495D}"/>
                </a:ext>
              </a:extLst>
            </p:cNvPr>
            <p:cNvSpPr>
              <a:spLocks noChangeAspect="1" noChangeArrowheads="1"/>
            </p:cNvSpPr>
            <p:nvPr/>
          </p:nvSpPr>
          <p:spPr bwMode="auto">
            <a:xfrm rot="5400000">
              <a:off x="1391" y="2668"/>
              <a:ext cx="461" cy="37"/>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4399" name="Line 147">
              <a:extLst>
                <a:ext uri="{FF2B5EF4-FFF2-40B4-BE49-F238E27FC236}">
                  <a16:creationId xmlns:a16="http://schemas.microsoft.com/office/drawing/2014/main" id="{D77C6785-EA51-3562-8F18-26C94D0D6DEC}"/>
                </a:ext>
              </a:extLst>
            </p:cNvPr>
            <p:cNvSpPr>
              <a:spLocks noChangeAspect="1" noChangeShapeType="1"/>
            </p:cNvSpPr>
            <p:nvPr/>
          </p:nvSpPr>
          <p:spPr bwMode="auto">
            <a:xfrm>
              <a:off x="912" y="2687"/>
              <a:ext cx="691"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00" name="Line 148">
              <a:extLst>
                <a:ext uri="{FF2B5EF4-FFF2-40B4-BE49-F238E27FC236}">
                  <a16:creationId xmlns:a16="http://schemas.microsoft.com/office/drawing/2014/main" id="{C1A76459-1527-1649-231B-C2AEF3E5AA2A}"/>
                </a:ext>
              </a:extLst>
            </p:cNvPr>
            <p:cNvSpPr>
              <a:spLocks noChangeAspect="1" noChangeShapeType="1"/>
            </p:cNvSpPr>
            <p:nvPr/>
          </p:nvSpPr>
          <p:spPr bwMode="auto">
            <a:xfrm>
              <a:off x="797" y="2687"/>
              <a:ext cx="38"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nvGrpSpPr>
          <p:cNvPr id="14369" name="Group 149">
            <a:extLst>
              <a:ext uri="{FF2B5EF4-FFF2-40B4-BE49-F238E27FC236}">
                <a16:creationId xmlns:a16="http://schemas.microsoft.com/office/drawing/2014/main" id="{762550FC-43CB-C0DF-7ED7-290AC6E2529F}"/>
              </a:ext>
            </a:extLst>
          </p:cNvPr>
          <p:cNvGrpSpPr>
            <a:grpSpLocks noChangeAspect="1"/>
          </p:cNvGrpSpPr>
          <p:nvPr/>
        </p:nvGrpSpPr>
        <p:grpSpPr bwMode="auto">
          <a:xfrm>
            <a:off x="10179051" y="5684838"/>
            <a:ext cx="315913" cy="82550"/>
            <a:chOff x="4232" y="2445"/>
            <a:chExt cx="1986" cy="516"/>
          </a:xfrm>
        </p:grpSpPr>
        <p:sp>
          <p:nvSpPr>
            <p:cNvPr id="14371" name="Rectangle 150">
              <a:extLst>
                <a:ext uri="{FF2B5EF4-FFF2-40B4-BE49-F238E27FC236}">
                  <a16:creationId xmlns:a16="http://schemas.microsoft.com/office/drawing/2014/main" id="{27F963D2-148F-C29E-6A91-7440846ACA44}"/>
                </a:ext>
              </a:extLst>
            </p:cNvPr>
            <p:cNvSpPr>
              <a:spLocks noChangeAspect="1" noChangeArrowheads="1"/>
            </p:cNvSpPr>
            <p:nvPr/>
          </p:nvSpPr>
          <p:spPr bwMode="auto">
            <a:xfrm>
              <a:off x="5873" y="2574"/>
              <a:ext cx="345" cy="258"/>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72" name="Rectangle 151">
              <a:extLst>
                <a:ext uri="{FF2B5EF4-FFF2-40B4-BE49-F238E27FC236}">
                  <a16:creationId xmlns:a16="http://schemas.microsoft.com/office/drawing/2014/main" id="{F4517069-D8BB-F4A9-ADC0-143396162168}"/>
                </a:ext>
              </a:extLst>
            </p:cNvPr>
            <p:cNvSpPr>
              <a:spLocks noChangeAspect="1" noChangeArrowheads="1"/>
            </p:cNvSpPr>
            <p:nvPr/>
          </p:nvSpPr>
          <p:spPr bwMode="auto">
            <a:xfrm>
              <a:off x="6045" y="2660"/>
              <a:ext cx="173" cy="86"/>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73" name="Rectangle 152">
              <a:extLst>
                <a:ext uri="{FF2B5EF4-FFF2-40B4-BE49-F238E27FC236}">
                  <a16:creationId xmlns:a16="http://schemas.microsoft.com/office/drawing/2014/main" id="{F4ECB58E-9637-F9B9-9442-F2F1008A8EEE}"/>
                </a:ext>
              </a:extLst>
            </p:cNvPr>
            <p:cNvSpPr>
              <a:spLocks noChangeAspect="1" noChangeArrowheads="1"/>
            </p:cNvSpPr>
            <p:nvPr/>
          </p:nvSpPr>
          <p:spPr bwMode="auto">
            <a:xfrm>
              <a:off x="5873" y="2660"/>
              <a:ext cx="172" cy="86"/>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74" name="Freeform 153">
              <a:extLst>
                <a:ext uri="{FF2B5EF4-FFF2-40B4-BE49-F238E27FC236}">
                  <a16:creationId xmlns:a16="http://schemas.microsoft.com/office/drawing/2014/main" id="{9A886BF2-7FBA-B083-079F-943ECCB34670}"/>
                </a:ext>
              </a:extLst>
            </p:cNvPr>
            <p:cNvSpPr>
              <a:spLocks noChangeAspect="1"/>
            </p:cNvSpPr>
            <p:nvPr/>
          </p:nvSpPr>
          <p:spPr bwMode="auto">
            <a:xfrm>
              <a:off x="4232" y="2488"/>
              <a:ext cx="1641" cy="430"/>
            </a:xfrm>
            <a:custGeom>
              <a:avLst/>
              <a:gdLst>
                <a:gd name="T0" fmla="*/ 0 w 1824"/>
                <a:gd name="T1" fmla="*/ 50 h 480"/>
                <a:gd name="T2" fmla="*/ 102 w 1824"/>
                <a:gd name="T3" fmla="*/ 50 h 480"/>
                <a:gd name="T4" fmla="*/ 203 w 1824"/>
                <a:gd name="T5" fmla="*/ 25 h 480"/>
                <a:gd name="T6" fmla="*/ 891 w 1824"/>
                <a:gd name="T7" fmla="*/ 0 h 480"/>
                <a:gd name="T8" fmla="*/ 967 w 1824"/>
                <a:gd name="T9" fmla="*/ 50 h 480"/>
                <a:gd name="T10" fmla="*/ 967 w 1824"/>
                <a:gd name="T11" fmla="*/ 198 h 480"/>
                <a:gd name="T12" fmla="*/ 891 w 1824"/>
                <a:gd name="T13" fmla="*/ 248 h 480"/>
                <a:gd name="T14" fmla="*/ 203 w 1824"/>
                <a:gd name="T15" fmla="*/ 224 h 480"/>
                <a:gd name="T16" fmla="*/ 102 w 1824"/>
                <a:gd name="T17" fmla="*/ 198 h 480"/>
                <a:gd name="T18" fmla="*/ 0 w 1824"/>
                <a:gd name="T19" fmla="*/ 198 h 480"/>
                <a:gd name="T20" fmla="*/ 0 w 1824"/>
                <a:gd name="T21" fmla="*/ 50 h 48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824" h="480">
                  <a:moveTo>
                    <a:pt x="0" y="96"/>
                  </a:moveTo>
                  <a:lnTo>
                    <a:pt x="192" y="96"/>
                  </a:lnTo>
                  <a:lnTo>
                    <a:pt x="384" y="48"/>
                  </a:lnTo>
                  <a:lnTo>
                    <a:pt x="1680" y="0"/>
                  </a:lnTo>
                  <a:lnTo>
                    <a:pt x="1824" y="96"/>
                  </a:lnTo>
                  <a:lnTo>
                    <a:pt x="1824" y="384"/>
                  </a:lnTo>
                  <a:lnTo>
                    <a:pt x="1680" y="480"/>
                  </a:lnTo>
                  <a:lnTo>
                    <a:pt x="384" y="432"/>
                  </a:lnTo>
                  <a:lnTo>
                    <a:pt x="192" y="384"/>
                  </a:lnTo>
                  <a:lnTo>
                    <a:pt x="0" y="384"/>
                  </a:lnTo>
                  <a:lnTo>
                    <a:pt x="0" y="96"/>
                  </a:lnTo>
                  <a:close/>
                </a:path>
              </a:pathLst>
            </a:custGeom>
            <a:solidFill>
              <a:srgbClr val="FFFFFF"/>
            </a:solidFill>
            <a:ln w="6350" cap="flat" cmpd="sng">
              <a:solidFill>
                <a:srgbClr val="FFFFFF"/>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75" name="Rectangle 154">
              <a:extLst>
                <a:ext uri="{FF2B5EF4-FFF2-40B4-BE49-F238E27FC236}">
                  <a16:creationId xmlns:a16="http://schemas.microsoft.com/office/drawing/2014/main" id="{8353384F-D62F-8BE8-6DF3-25EA426BBBEA}"/>
                </a:ext>
              </a:extLst>
            </p:cNvPr>
            <p:cNvSpPr>
              <a:spLocks noChangeAspect="1" noChangeArrowheads="1"/>
            </p:cNvSpPr>
            <p:nvPr/>
          </p:nvSpPr>
          <p:spPr bwMode="auto">
            <a:xfrm>
              <a:off x="4232" y="2574"/>
              <a:ext cx="130" cy="258"/>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76" name="Freeform 155">
              <a:extLst>
                <a:ext uri="{FF2B5EF4-FFF2-40B4-BE49-F238E27FC236}">
                  <a16:creationId xmlns:a16="http://schemas.microsoft.com/office/drawing/2014/main" id="{E8F608CB-9E4C-CFBD-5F61-07BC4B7CCEA7}"/>
                </a:ext>
              </a:extLst>
            </p:cNvPr>
            <p:cNvSpPr>
              <a:spLocks noChangeAspect="1"/>
            </p:cNvSpPr>
            <p:nvPr/>
          </p:nvSpPr>
          <p:spPr bwMode="auto">
            <a:xfrm>
              <a:off x="4232" y="2445"/>
              <a:ext cx="1986" cy="129"/>
            </a:xfrm>
            <a:custGeom>
              <a:avLst/>
              <a:gdLst>
                <a:gd name="T0" fmla="*/ 0 w 2208"/>
                <a:gd name="T1" fmla="*/ 50 h 144"/>
                <a:gd name="T2" fmla="*/ 102 w 2208"/>
                <a:gd name="T3" fmla="*/ 50 h 144"/>
                <a:gd name="T4" fmla="*/ 203 w 2208"/>
                <a:gd name="T5" fmla="*/ 25 h 144"/>
                <a:gd name="T6" fmla="*/ 1042 w 2208"/>
                <a:gd name="T7" fmla="*/ 0 h 144"/>
                <a:gd name="T8" fmla="*/ 1068 w 2208"/>
                <a:gd name="T9" fmla="*/ 25 h 144"/>
                <a:gd name="T10" fmla="*/ 1118 w 2208"/>
                <a:gd name="T11" fmla="*/ 25 h 144"/>
                <a:gd name="T12" fmla="*/ 1118 w 2208"/>
                <a:gd name="T13" fmla="*/ 0 h 144"/>
                <a:gd name="T14" fmla="*/ 1169 w 2208"/>
                <a:gd name="T15" fmla="*/ 0 h 144"/>
                <a:gd name="T16" fmla="*/ 1169 w 2208"/>
                <a:gd name="T17" fmla="*/ 74 h 144"/>
                <a:gd name="T18" fmla="*/ 966 w 2208"/>
                <a:gd name="T19" fmla="*/ 74 h 144"/>
                <a:gd name="T20" fmla="*/ 890 w 2208"/>
                <a:gd name="T21" fmla="*/ 25 h 144"/>
                <a:gd name="T22" fmla="*/ 203 w 2208"/>
                <a:gd name="T23" fmla="*/ 50 h 144"/>
                <a:gd name="T24" fmla="*/ 102 w 2208"/>
                <a:gd name="T25" fmla="*/ 74 h 144"/>
                <a:gd name="T26" fmla="*/ 0 w 2208"/>
                <a:gd name="T27" fmla="*/ 74 h 144"/>
                <a:gd name="T28" fmla="*/ 0 w 2208"/>
                <a:gd name="T29" fmla="*/ 50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FFFFFF"/>
            </a:solidFill>
            <a:ln w="6350" cap="flat" cmpd="sng">
              <a:solidFill>
                <a:srgbClr val="FFFFFF"/>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77" name="Freeform 156">
              <a:extLst>
                <a:ext uri="{FF2B5EF4-FFF2-40B4-BE49-F238E27FC236}">
                  <a16:creationId xmlns:a16="http://schemas.microsoft.com/office/drawing/2014/main" id="{5F8D1562-3A01-AA8B-4B54-433429AD117F}"/>
                </a:ext>
              </a:extLst>
            </p:cNvPr>
            <p:cNvSpPr>
              <a:spLocks noChangeAspect="1"/>
            </p:cNvSpPr>
            <p:nvPr/>
          </p:nvSpPr>
          <p:spPr bwMode="auto">
            <a:xfrm flipV="1">
              <a:off x="4232" y="2832"/>
              <a:ext cx="1986" cy="129"/>
            </a:xfrm>
            <a:custGeom>
              <a:avLst/>
              <a:gdLst>
                <a:gd name="T0" fmla="*/ 0 w 2208"/>
                <a:gd name="T1" fmla="*/ 50 h 144"/>
                <a:gd name="T2" fmla="*/ 102 w 2208"/>
                <a:gd name="T3" fmla="*/ 50 h 144"/>
                <a:gd name="T4" fmla="*/ 203 w 2208"/>
                <a:gd name="T5" fmla="*/ 25 h 144"/>
                <a:gd name="T6" fmla="*/ 1042 w 2208"/>
                <a:gd name="T7" fmla="*/ 0 h 144"/>
                <a:gd name="T8" fmla="*/ 1068 w 2208"/>
                <a:gd name="T9" fmla="*/ 25 h 144"/>
                <a:gd name="T10" fmla="*/ 1118 w 2208"/>
                <a:gd name="T11" fmla="*/ 25 h 144"/>
                <a:gd name="T12" fmla="*/ 1118 w 2208"/>
                <a:gd name="T13" fmla="*/ 0 h 144"/>
                <a:gd name="T14" fmla="*/ 1169 w 2208"/>
                <a:gd name="T15" fmla="*/ 0 h 144"/>
                <a:gd name="T16" fmla="*/ 1169 w 2208"/>
                <a:gd name="T17" fmla="*/ 74 h 144"/>
                <a:gd name="T18" fmla="*/ 966 w 2208"/>
                <a:gd name="T19" fmla="*/ 74 h 144"/>
                <a:gd name="T20" fmla="*/ 890 w 2208"/>
                <a:gd name="T21" fmla="*/ 25 h 144"/>
                <a:gd name="T22" fmla="*/ 203 w 2208"/>
                <a:gd name="T23" fmla="*/ 50 h 144"/>
                <a:gd name="T24" fmla="*/ 102 w 2208"/>
                <a:gd name="T25" fmla="*/ 74 h 144"/>
                <a:gd name="T26" fmla="*/ 0 w 2208"/>
                <a:gd name="T27" fmla="*/ 74 h 144"/>
                <a:gd name="T28" fmla="*/ 0 w 2208"/>
                <a:gd name="T29" fmla="*/ 50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FFFFFF"/>
            </a:solidFill>
            <a:ln w="6350" cap="flat" cmpd="sng">
              <a:solidFill>
                <a:srgbClr val="FFFFFF"/>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4370" name="Rectangle 157">
            <a:extLst>
              <a:ext uri="{FF2B5EF4-FFF2-40B4-BE49-F238E27FC236}">
                <a16:creationId xmlns:a16="http://schemas.microsoft.com/office/drawing/2014/main" id="{DD6300B4-FFCD-C9D0-2162-E298643CF416}"/>
              </a:ext>
            </a:extLst>
          </p:cNvPr>
          <p:cNvSpPr>
            <a:spLocks noChangeAspect="1" noChangeArrowheads="1"/>
          </p:cNvSpPr>
          <p:nvPr/>
        </p:nvSpPr>
        <p:spPr bwMode="auto">
          <a:xfrm>
            <a:off x="1581150" y="114300"/>
            <a:ext cx="3989388" cy="534988"/>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spcBef>
                <a:spcPct val="10000"/>
              </a:spcBef>
              <a:spcAft>
                <a:spcPct val="10000"/>
              </a:spcAft>
              <a:buClr>
                <a:srgbClr val="FF1C1C"/>
              </a:buClr>
              <a:buSzPct val="80000"/>
              <a:buFont typeface="Wingdings" pitchFamily="2" charset="2"/>
              <a:buChar char="n"/>
              <a:defRPr sz="2800">
                <a:solidFill>
                  <a:schemeClr val="tx1"/>
                </a:solidFill>
                <a:latin typeface="Arial" panose="020B0604020202020204" pitchFamily="34" charset="0"/>
              </a:defRPr>
            </a:lvl1pPr>
            <a:lvl2pPr marL="947738" indent="-3683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2pPr>
            <a:lvl3pPr marL="1519238" indent="-373063">
              <a:spcBef>
                <a:spcPct val="10000"/>
              </a:spcBef>
              <a:spcAft>
                <a:spcPct val="10000"/>
              </a:spcAft>
              <a:buClr>
                <a:srgbClr val="FF1C1C"/>
              </a:buClr>
              <a:buSzPct val="80000"/>
              <a:buFont typeface="Wingdings" pitchFamily="2" charset="2"/>
              <a:buChar char="n"/>
              <a:defRPr sz="2400">
                <a:solidFill>
                  <a:schemeClr val="tx1"/>
                </a:solidFill>
                <a:latin typeface="Arial" panose="020B0604020202020204" pitchFamily="34" charset="0"/>
              </a:defRPr>
            </a:lvl3pPr>
            <a:lvl4pPr marL="2095500" indent="-385763">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4pPr>
            <a:lvl5pPr marL="2674938" indent="-388938">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5pPr>
            <a:lvl6pPr marL="31321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6pPr>
            <a:lvl7pPr marL="35893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7pPr>
            <a:lvl8pPr marL="40465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8pPr>
            <a:lvl9pPr marL="45037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9pPr>
          </a:lstStyle>
          <a:p>
            <a:pPr eaLnBrk="0" fontAlgn="base" hangingPunct="0">
              <a:spcBef>
                <a:spcPct val="0"/>
              </a:spcBef>
              <a:spcAft>
                <a:spcPct val="0"/>
              </a:spcAft>
              <a:buClrTx/>
              <a:buSzTx/>
              <a:buNone/>
            </a:pPr>
            <a:r>
              <a:rPr lang="en-GB" altLang="en-US" b="1">
                <a:solidFill>
                  <a:srgbClr val="FFFFFF"/>
                </a:solidFill>
              </a:rPr>
              <a:t>Charge Components</a:t>
            </a:r>
          </a:p>
        </p:txBody>
      </p:sp>
    </p:spTree>
  </p:cSld>
  <p:clrMapOvr>
    <a:masterClrMapping/>
  </p:clrMapOvr>
  <p:transition>
    <p:wipe dir="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64CC1DB5-6490-7A61-6BCE-6AE7F0613DA8}"/>
              </a:ext>
            </a:extLst>
          </p:cNvPr>
          <p:cNvSpPr>
            <a:spLocks noGrp="1" noChangeArrowheads="1"/>
          </p:cNvSpPr>
          <p:nvPr>
            <p:ph type="ctrTitle"/>
          </p:nvPr>
        </p:nvSpPr>
        <p:spPr>
          <a:xfrm>
            <a:off x="1925639" y="920750"/>
            <a:ext cx="8416925" cy="534988"/>
          </a:xfrm>
        </p:spPr>
        <p:txBody>
          <a:bodyPr anchor="ctr"/>
          <a:lstStyle/>
          <a:p>
            <a:r>
              <a:rPr lang="en-GB" altLang="en-US" sz="2000"/>
              <a:t>Propulsion– Igniter Components</a:t>
            </a:r>
          </a:p>
        </p:txBody>
      </p:sp>
      <p:sp>
        <p:nvSpPr>
          <p:cNvPr id="14339" name="Text Box 3">
            <a:extLst>
              <a:ext uri="{FF2B5EF4-FFF2-40B4-BE49-F238E27FC236}">
                <a16:creationId xmlns:a16="http://schemas.microsoft.com/office/drawing/2014/main" id="{E8F98867-8B53-F635-6BD0-26A0F8A819C5}"/>
              </a:ext>
            </a:extLst>
          </p:cNvPr>
          <p:cNvSpPr txBox="1">
            <a:spLocks noChangeArrowheads="1"/>
          </p:cNvSpPr>
          <p:nvPr/>
        </p:nvSpPr>
        <p:spPr bwMode="auto">
          <a:xfrm>
            <a:off x="8596314" y="2409825"/>
            <a:ext cx="1360487" cy="9233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Typical example</a:t>
            </a:r>
          </a:p>
          <a:p>
            <a:r>
              <a:rPr lang="en-GB" altLang="en-US" b="1"/>
              <a:t>4.5” Naval</a:t>
            </a:r>
          </a:p>
        </p:txBody>
      </p:sp>
      <p:grpSp>
        <p:nvGrpSpPr>
          <p:cNvPr id="14340" name="Group 4">
            <a:extLst>
              <a:ext uri="{FF2B5EF4-FFF2-40B4-BE49-F238E27FC236}">
                <a16:creationId xmlns:a16="http://schemas.microsoft.com/office/drawing/2014/main" id="{81C8CCB0-F2E7-473A-CA3C-D3E27AE12133}"/>
              </a:ext>
            </a:extLst>
          </p:cNvPr>
          <p:cNvGrpSpPr>
            <a:grpSpLocks/>
          </p:cNvGrpSpPr>
          <p:nvPr/>
        </p:nvGrpSpPr>
        <p:grpSpPr bwMode="auto">
          <a:xfrm>
            <a:off x="3927475" y="4975225"/>
            <a:ext cx="3505200" cy="914400"/>
            <a:chOff x="2448" y="2832"/>
            <a:chExt cx="2208" cy="576"/>
          </a:xfrm>
        </p:grpSpPr>
        <p:sp>
          <p:nvSpPr>
            <p:cNvPr id="14487" name="Rectangle 5">
              <a:extLst>
                <a:ext uri="{FF2B5EF4-FFF2-40B4-BE49-F238E27FC236}">
                  <a16:creationId xmlns:a16="http://schemas.microsoft.com/office/drawing/2014/main" id="{2F4565C2-39B6-698F-1C93-CC6F2A6E6D0B}"/>
                </a:ext>
              </a:extLst>
            </p:cNvPr>
            <p:cNvSpPr>
              <a:spLocks noChangeArrowheads="1"/>
            </p:cNvSpPr>
            <p:nvPr/>
          </p:nvSpPr>
          <p:spPr bwMode="auto">
            <a:xfrm>
              <a:off x="4272" y="2976"/>
              <a:ext cx="384" cy="288"/>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88" name="Rectangle 6">
              <a:extLst>
                <a:ext uri="{FF2B5EF4-FFF2-40B4-BE49-F238E27FC236}">
                  <a16:creationId xmlns:a16="http://schemas.microsoft.com/office/drawing/2014/main" id="{373B657D-0F1B-5B9E-A625-620E6F12C6AE}"/>
                </a:ext>
              </a:extLst>
            </p:cNvPr>
            <p:cNvSpPr>
              <a:spLocks noChangeArrowheads="1"/>
            </p:cNvSpPr>
            <p:nvPr/>
          </p:nvSpPr>
          <p:spPr bwMode="auto">
            <a:xfrm>
              <a:off x="4464" y="3072"/>
              <a:ext cx="192" cy="96"/>
            </a:xfrm>
            <a:prstGeom prst="rect">
              <a:avLst/>
            </a:prstGeom>
            <a:solidFill>
              <a:srgbClr val="0000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89" name="Rectangle 7">
              <a:extLst>
                <a:ext uri="{FF2B5EF4-FFF2-40B4-BE49-F238E27FC236}">
                  <a16:creationId xmlns:a16="http://schemas.microsoft.com/office/drawing/2014/main" id="{3D137D15-840D-B09A-579A-C7837354FE06}"/>
                </a:ext>
              </a:extLst>
            </p:cNvPr>
            <p:cNvSpPr>
              <a:spLocks noChangeArrowheads="1"/>
            </p:cNvSpPr>
            <p:nvPr/>
          </p:nvSpPr>
          <p:spPr bwMode="auto">
            <a:xfrm>
              <a:off x="4272" y="3072"/>
              <a:ext cx="192" cy="96"/>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90" name="Freeform 8" descr="Large confetti">
              <a:extLst>
                <a:ext uri="{FF2B5EF4-FFF2-40B4-BE49-F238E27FC236}">
                  <a16:creationId xmlns:a16="http://schemas.microsoft.com/office/drawing/2014/main" id="{51621693-45B5-7BFA-643B-304A478C6D78}"/>
                </a:ext>
              </a:extLst>
            </p:cNvPr>
            <p:cNvSpPr>
              <a:spLocks/>
            </p:cNvSpPr>
            <p:nvPr/>
          </p:nvSpPr>
          <p:spPr bwMode="auto">
            <a:xfrm>
              <a:off x="2448" y="2880"/>
              <a:ext cx="1824" cy="480"/>
            </a:xfrm>
            <a:custGeom>
              <a:avLst/>
              <a:gdLst>
                <a:gd name="T0" fmla="*/ 0 w 1824"/>
                <a:gd name="T1" fmla="*/ 96 h 480"/>
                <a:gd name="T2" fmla="*/ 192 w 1824"/>
                <a:gd name="T3" fmla="*/ 96 h 480"/>
                <a:gd name="T4" fmla="*/ 384 w 1824"/>
                <a:gd name="T5" fmla="*/ 48 h 480"/>
                <a:gd name="T6" fmla="*/ 1680 w 1824"/>
                <a:gd name="T7" fmla="*/ 0 h 480"/>
                <a:gd name="T8" fmla="*/ 1824 w 1824"/>
                <a:gd name="T9" fmla="*/ 96 h 480"/>
                <a:gd name="T10" fmla="*/ 1824 w 1824"/>
                <a:gd name="T11" fmla="*/ 384 h 480"/>
                <a:gd name="T12" fmla="*/ 1680 w 1824"/>
                <a:gd name="T13" fmla="*/ 480 h 480"/>
                <a:gd name="T14" fmla="*/ 384 w 1824"/>
                <a:gd name="T15" fmla="*/ 432 h 480"/>
                <a:gd name="T16" fmla="*/ 192 w 1824"/>
                <a:gd name="T17" fmla="*/ 384 h 480"/>
                <a:gd name="T18" fmla="*/ 0 w 1824"/>
                <a:gd name="T19" fmla="*/ 384 h 480"/>
                <a:gd name="T20" fmla="*/ 0 w 1824"/>
                <a:gd name="T21" fmla="*/ 96 h 48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824" h="480">
                  <a:moveTo>
                    <a:pt x="0" y="96"/>
                  </a:moveTo>
                  <a:lnTo>
                    <a:pt x="192" y="96"/>
                  </a:lnTo>
                  <a:lnTo>
                    <a:pt x="384" y="48"/>
                  </a:lnTo>
                  <a:lnTo>
                    <a:pt x="1680" y="0"/>
                  </a:lnTo>
                  <a:lnTo>
                    <a:pt x="1824" y="96"/>
                  </a:lnTo>
                  <a:lnTo>
                    <a:pt x="1824" y="384"/>
                  </a:lnTo>
                  <a:lnTo>
                    <a:pt x="1680" y="480"/>
                  </a:lnTo>
                  <a:lnTo>
                    <a:pt x="384" y="432"/>
                  </a:lnTo>
                  <a:lnTo>
                    <a:pt x="192" y="384"/>
                  </a:lnTo>
                  <a:lnTo>
                    <a:pt x="0" y="384"/>
                  </a:lnTo>
                  <a:lnTo>
                    <a:pt x="0" y="96"/>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491" name="Rectangle 9">
              <a:extLst>
                <a:ext uri="{FF2B5EF4-FFF2-40B4-BE49-F238E27FC236}">
                  <a16:creationId xmlns:a16="http://schemas.microsoft.com/office/drawing/2014/main" id="{808712D6-B5FA-326C-FA9D-816A02D970EB}"/>
                </a:ext>
              </a:extLst>
            </p:cNvPr>
            <p:cNvSpPr>
              <a:spLocks noChangeArrowheads="1"/>
            </p:cNvSpPr>
            <p:nvPr/>
          </p:nvSpPr>
          <p:spPr bwMode="auto">
            <a:xfrm>
              <a:off x="2448" y="2976"/>
              <a:ext cx="144" cy="288"/>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92" name="Freeform 10">
              <a:extLst>
                <a:ext uri="{FF2B5EF4-FFF2-40B4-BE49-F238E27FC236}">
                  <a16:creationId xmlns:a16="http://schemas.microsoft.com/office/drawing/2014/main" id="{770CAF3A-700D-E737-EA5D-960E0E0DC4FE}"/>
                </a:ext>
              </a:extLst>
            </p:cNvPr>
            <p:cNvSpPr>
              <a:spLocks/>
            </p:cNvSpPr>
            <p:nvPr/>
          </p:nvSpPr>
          <p:spPr bwMode="auto">
            <a:xfrm>
              <a:off x="2448" y="2832"/>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493" name="Freeform 11">
              <a:extLst>
                <a:ext uri="{FF2B5EF4-FFF2-40B4-BE49-F238E27FC236}">
                  <a16:creationId xmlns:a16="http://schemas.microsoft.com/office/drawing/2014/main" id="{7DCA062C-87C3-5A6F-2E38-55ECD54150E3}"/>
                </a:ext>
              </a:extLst>
            </p:cNvPr>
            <p:cNvSpPr>
              <a:spLocks/>
            </p:cNvSpPr>
            <p:nvPr/>
          </p:nvSpPr>
          <p:spPr bwMode="auto">
            <a:xfrm flipV="1">
              <a:off x="2448" y="3264"/>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nvGrpSpPr>
          <p:cNvPr id="14341" name="Group 12">
            <a:extLst>
              <a:ext uri="{FF2B5EF4-FFF2-40B4-BE49-F238E27FC236}">
                <a16:creationId xmlns:a16="http://schemas.microsoft.com/office/drawing/2014/main" id="{BC5C61D2-660F-B9B1-1A78-591F06E50DD0}"/>
              </a:ext>
            </a:extLst>
          </p:cNvPr>
          <p:cNvGrpSpPr>
            <a:grpSpLocks/>
          </p:cNvGrpSpPr>
          <p:nvPr/>
        </p:nvGrpSpPr>
        <p:grpSpPr bwMode="auto">
          <a:xfrm>
            <a:off x="3232150" y="2227264"/>
            <a:ext cx="4694238" cy="1228725"/>
            <a:chOff x="576" y="1488"/>
            <a:chExt cx="2957" cy="774"/>
          </a:xfrm>
        </p:grpSpPr>
        <p:sp>
          <p:nvSpPr>
            <p:cNvPr id="14450" name="AutoShape 13">
              <a:extLst>
                <a:ext uri="{FF2B5EF4-FFF2-40B4-BE49-F238E27FC236}">
                  <a16:creationId xmlns:a16="http://schemas.microsoft.com/office/drawing/2014/main" id="{E6EB4367-1246-9DC6-FB19-8ED70079AEEB}"/>
                </a:ext>
              </a:extLst>
            </p:cNvPr>
            <p:cNvSpPr>
              <a:spLocks noChangeArrowheads="1"/>
            </p:cNvSpPr>
            <p:nvPr/>
          </p:nvSpPr>
          <p:spPr bwMode="auto">
            <a:xfrm rot="-5400000">
              <a:off x="2575"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51" name="AutoShape 14">
              <a:extLst>
                <a:ext uri="{FF2B5EF4-FFF2-40B4-BE49-F238E27FC236}">
                  <a16:creationId xmlns:a16="http://schemas.microsoft.com/office/drawing/2014/main" id="{19143A1C-3AF5-6A9C-2158-1189BF401B73}"/>
                </a:ext>
              </a:extLst>
            </p:cNvPr>
            <p:cNvSpPr>
              <a:spLocks noChangeArrowheads="1"/>
            </p:cNvSpPr>
            <p:nvPr/>
          </p:nvSpPr>
          <p:spPr bwMode="auto">
            <a:xfrm rot="-5400000">
              <a:off x="600" y="1560"/>
              <a:ext cx="576" cy="62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63 w 21600"/>
                <a:gd name="T13" fmla="*/ 0 h 21600"/>
                <a:gd name="T14" fmla="*/ 21338 w 21600"/>
                <a:gd name="T15" fmla="*/ 11873 h 21600"/>
              </a:gdLst>
              <a:ahLst/>
              <a:cxnLst>
                <a:cxn ang="T8">
                  <a:pos x="T0" y="T1"/>
                </a:cxn>
                <a:cxn ang="T9">
                  <a:pos x="T2" y="T3"/>
                </a:cxn>
                <a:cxn ang="T10">
                  <a:pos x="T4" y="T5"/>
                </a:cxn>
                <a:cxn ang="T11">
                  <a:pos x="T6" y="T7"/>
                </a:cxn>
              </a:cxnLst>
              <a:rect l="T12" t="T13" r="T14" b="T15"/>
              <a:pathLst>
                <a:path w="21600" h="21600">
                  <a:moveTo>
                    <a:pt x="5737" y="10453"/>
                  </a:moveTo>
                  <a:cubicBezTo>
                    <a:pt x="5920" y="7791"/>
                    <a:pt x="8132" y="5726"/>
                    <a:pt x="10800" y="5726"/>
                  </a:cubicBezTo>
                  <a:cubicBezTo>
                    <a:pt x="13467" y="5726"/>
                    <a:pt x="15679" y="7791"/>
                    <a:pt x="15862" y="10453"/>
                  </a:cubicBezTo>
                  <a:lnTo>
                    <a:pt x="21574" y="10061"/>
                  </a:lnTo>
                  <a:cubicBezTo>
                    <a:pt x="21186" y="4396"/>
                    <a:pt x="16478" y="0"/>
                    <a:pt x="10799" y="0"/>
                  </a:cubicBezTo>
                  <a:cubicBezTo>
                    <a:pt x="5121" y="0"/>
                    <a:pt x="413" y="4396"/>
                    <a:pt x="25" y="10061"/>
                  </a:cubicBezTo>
                  <a:lnTo>
                    <a:pt x="5737" y="10453"/>
                  </a:lnTo>
                  <a:close/>
                </a:path>
              </a:pathLst>
            </a:cu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452" name="Rectangle 15">
              <a:extLst>
                <a:ext uri="{FF2B5EF4-FFF2-40B4-BE49-F238E27FC236}">
                  <a16:creationId xmlns:a16="http://schemas.microsoft.com/office/drawing/2014/main" id="{D5C345B0-895D-E899-4806-A01F4F21EFE4}"/>
                </a:ext>
              </a:extLst>
            </p:cNvPr>
            <p:cNvSpPr>
              <a:spLocks noChangeArrowheads="1"/>
            </p:cNvSpPr>
            <p:nvPr/>
          </p:nvSpPr>
          <p:spPr bwMode="auto">
            <a:xfrm>
              <a:off x="2688" y="1584"/>
              <a:ext cx="480"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53" name="Rectangle 16">
              <a:extLst>
                <a:ext uri="{FF2B5EF4-FFF2-40B4-BE49-F238E27FC236}">
                  <a16:creationId xmlns:a16="http://schemas.microsoft.com/office/drawing/2014/main" id="{5758F473-E337-3047-1BD1-E12A0A118C62}"/>
                </a:ext>
              </a:extLst>
            </p:cNvPr>
            <p:cNvSpPr>
              <a:spLocks noChangeArrowheads="1"/>
            </p:cNvSpPr>
            <p:nvPr/>
          </p:nvSpPr>
          <p:spPr bwMode="auto">
            <a:xfrm>
              <a:off x="2400" y="158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54" name="AutoShape 17">
              <a:extLst>
                <a:ext uri="{FF2B5EF4-FFF2-40B4-BE49-F238E27FC236}">
                  <a16:creationId xmlns:a16="http://schemas.microsoft.com/office/drawing/2014/main" id="{47BE6DFD-3750-DE03-5AF9-EF7F617184D0}"/>
                </a:ext>
              </a:extLst>
            </p:cNvPr>
            <p:cNvSpPr>
              <a:spLocks noChangeArrowheads="1"/>
            </p:cNvSpPr>
            <p:nvPr/>
          </p:nvSpPr>
          <p:spPr bwMode="auto">
            <a:xfrm rot="-5400000">
              <a:off x="2285"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55" name="Rectangle 18">
              <a:extLst>
                <a:ext uri="{FF2B5EF4-FFF2-40B4-BE49-F238E27FC236}">
                  <a16:creationId xmlns:a16="http://schemas.microsoft.com/office/drawing/2014/main" id="{85ED830F-9D4F-CC44-08B9-03400FE423DF}"/>
                </a:ext>
              </a:extLst>
            </p:cNvPr>
            <p:cNvSpPr>
              <a:spLocks noChangeArrowheads="1"/>
            </p:cNvSpPr>
            <p:nvPr/>
          </p:nvSpPr>
          <p:spPr bwMode="auto">
            <a:xfrm>
              <a:off x="2110" y="158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56" name="AutoShape 19">
              <a:extLst>
                <a:ext uri="{FF2B5EF4-FFF2-40B4-BE49-F238E27FC236}">
                  <a16:creationId xmlns:a16="http://schemas.microsoft.com/office/drawing/2014/main" id="{50E108BF-A88C-AC27-A39D-AC5A3177BF98}"/>
                </a:ext>
              </a:extLst>
            </p:cNvPr>
            <p:cNvSpPr>
              <a:spLocks noChangeArrowheads="1"/>
            </p:cNvSpPr>
            <p:nvPr/>
          </p:nvSpPr>
          <p:spPr bwMode="auto">
            <a:xfrm rot="-5400000">
              <a:off x="1997"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57" name="Rectangle 20">
              <a:extLst>
                <a:ext uri="{FF2B5EF4-FFF2-40B4-BE49-F238E27FC236}">
                  <a16:creationId xmlns:a16="http://schemas.microsoft.com/office/drawing/2014/main" id="{2866E1CB-5018-91EF-07C4-884363C40819}"/>
                </a:ext>
              </a:extLst>
            </p:cNvPr>
            <p:cNvSpPr>
              <a:spLocks noChangeArrowheads="1"/>
            </p:cNvSpPr>
            <p:nvPr/>
          </p:nvSpPr>
          <p:spPr bwMode="auto">
            <a:xfrm>
              <a:off x="1822" y="158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58" name="AutoShape 21">
              <a:extLst>
                <a:ext uri="{FF2B5EF4-FFF2-40B4-BE49-F238E27FC236}">
                  <a16:creationId xmlns:a16="http://schemas.microsoft.com/office/drawing/2014/main" id="{03B79FB4-4F40-8115-207E-98612EFF5CBB}"/>
                </a:ext>
              </a:extLst>
            </p:cNvPr>
            <p:cNvSpPr>
              <a:spLocks noChangeArrowheads="1"/>
            </p:cNvSpPr>
            <p:nvPr/>
          </p:nvSpPr>
          <p:spPr bwMode="auto">
            <a:xfrm rot="-5400000">
              <a:off x="1711"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59" name="Rectangle 22">
              <a:extLst>
                <a:ext uri="{FF2B5EF4-FFF2-40B4-BE49-F238E27FC236}">
                  <a16:creationId xmlns:a16="http://schemas.microsoft.com/office/drawing/2014/main" id="{E6E97F73-6258-E2C1-7FD4-22FD3280C481}"/>
                </a:ext>
              </a:extLst>
            </p:cNvPr>
            <p:cNvSpPr>
              <a:spLocks noChangeArrowheads="1"/>
            </p:cNvSpPr>
            <p:nvPr/>
          </p:nvSpPr>
          <p:spPr bwMode="auto">
            <a:xfrm>
              <a:off x="1536" y="158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60" name="AutoShape 23">
              <a:extLst>
                <a:ext uri="{FF2B5EF4-FFF2-40B4-BE49-F238E27FC236}">
                  <a16:creationId xmlns:a16="http://schemas.microsoft.com/office/drawing/2014/main" id="{90C2C714-80AD-0F2B-F320-5FBC08255D07}"/>
                </a:ext>
              </a:extLst>
            </p:cNvPr>
            <p:cNvSpPr>
              <a:spLocks noChangeArrowheads="1"/>
            </p:cNvSpPr>
            <p:nvPr/>
          </p:nvSpPr>
          <p:spPr bwMode="auto">
            <a:xfrm rot="-5400000">
              <a:off x="1421"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61" name="Rectangle 24">
              <a:extLst>
                <a:ext uri="{FF2B5EF4-FFF2-40B4-BE49-F238E27FC236}">
                  <a16:creationId xmlns:a16="http://schemas.microsoft.com/office/drawing/2014/main" id="{747CBECE-EEA9-533B-3CB9-AB0209B43364}"/>
                </a:ext>
              </a:extLst>
            </p:cNvPr>
            <p:cNvSpPr>
              <a:spLocks noChangeArrowheads="1"/>
            </p:cNvSpPr>
            <p:nvPr/>
          </p:nvSpPr>
          <p:spPr bwMode="auto">
            <a:xfrm>
              <a:off x="1246" y="158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62" name="AutoShape 25">
              <a:extLst>
                <a:ext uri="{FF2B5EF4-FFF2-40B4-BE49-F238E27FC236}">
                  <a16:creationId xmlns:a16="http://schemas.microsoft.com/office/drawing/2014/main" id="{01AFBFCC-3670-C89E-96F8-C080325BE43C}"/>
                </a:ext>
              </a:extLst>
            </p:cNvPr>
            <p:cNvSpPr>
              <a:spLocks noChangeArrowheads="1"/>
            </p:cNvSpPr>
            <p:nvPr/>
          </p:nvSpPr>
          <p:spPr bwMode="auto">
            <a:xfrm rot="-5400000">
              <a:off x="1133"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63" name="Rectangle 26">
              <a:extLst>
                <a:ext uri="{FF2B5EF4-FFF2-40B4-BE49-F238E27FC236}">
                  <a16:creationId xmlns:a16="http://schemas.microsoft.com/office/drawing/2014/main" id="{058E6D71-42C8-769B-CA8D-8D1C07866D6B}"/>
                </a:ext>
              </a:extLst>
            </p:cNvPr>
            <p:cNvSpPr>
              <a:spLocks noChangeArrowheads="1"/>
            </p:cNvSpPr>
            <p:nvPr/>
          </p:nvSpPr>
          <p:spPr bwMode="auto">
            <a:xfrm>
              <a:off x="958" y="158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64" name="AutoShape 27">
              <a:extLst>
                <a:ext uri="{FF2B5EF4-FFF2-40B4-BE49-F238E27FC236}">
                  <a16:creationId xmlns:a16="http://schemas.microsoft.com/office/drawing/2014/main" id="{2C0284B0-E113-2E5A-1F80-80636343108F}"/>
                </a:ext>
              </a:extLst>
            </p:cNvPr>
            <p:cNvSpPr>
              <a:spLocks noChangeArrowheads="1"/>
            </p:cNvSpPr>
            <p:nvPr/>
          </p:nvSpPr>
          <p:spPr bwMode="auto">
            <a:xfrm rot="-5400000">
              <a:off x="845"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65" name="AutoShape 28">
              <a:extLst>
                <a:ext uri="{FF2B5EF4-FFF2-40B4-BE49-F238E27FC236}">
                  <a16:creationId xmlns:a16="http://schemas.microsoft.com/office/drawing/2014/main" id="{A979E473-963E-B698-66BF-3F51B49C5A1C}"/>
                </a:ext>
              </a:extLst>
            </p:cNvPr>
            <p:cNvSpPr>
              <a:spLocks noChangeArrowheads="1"/>
            </p:cNvSpPr>
            <p:nvPr/>
          </p:nvSpPr>
          <p:spPr bwMode="auto">
            <a:xfrm rot="5400000" flipV="1">
              <a:off x="2575"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66" name="Rectangle 29">
              <a:extLst>
                <a:ext uri="{FF2B5EF4-FFF2-40B4-BE49-F238E27FC236}">
                  <a16:creationId xmlns:a16="http://schemas.microsoft.com/office/drawing/2014/main" id="{C0C5DC30-67E4-12D3-786B-F45DC71E6495}"/>
                </a:ext>
              </a:extLst>
            </p:cNvPr>
            <p:cNvSpPr>
              <a:spLocks noChangeArrowheads="1"/>
            </p:cNvSpPr>
            <p:nvPr/>
          </p:nvSpPr>
          <p:spPr bwMode="auto">
            <a:xfrm flipV="1">
              <a:off x="2688" y="2064"/>
              <a:ext cx="480"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67" name="Rectangle 30">
              <a:extLst>
                <a:ext uri="{FF2B5EF4-FFF2-40B4-BE49-F238E27FC236}">
                  <a16:creationId xmlns:a16="http://schemas.microsoft.com/office/drawing/2014/main" id="{BBF74F97-36BD-AC78-6A27-8C534639411A}"/>
                </a:ext>
              </a:extLst>
            </p:cNvPr>
            <p:cNvSpPr>
              <a:spLocks noChangeArrowheads="1"/>
            </p:cNvSpPr>
            <p:nvPr/>
          </p:nvSpPr>
          <p:spPr bwMode="auto">
            <a:xfrm flipV="1">
              <a:off x="2400" y="206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68" name="AutoShape 31">
              <a:extLst>
                <a:ext uri="{FF2B5EF4-FFF2-40B4-BE49-F238E27FC236}">
                  <a16:creationId xmlns:a16="http://schemas.microsoft.com/office/drawing/2014/main" id="{A17097E7-C5C2-9C31-4BE4-3DFC8DB81310}"/>
                </a:ext>
              </a:extLst>
            </p:cNvPr>
            <p:cNvSpPr>
              <a:spLocks noChangeArrowheads="1"/>
            </p:cNvSpPr>
            <p:nvPr/>
          </p:nvSpPr>
          <p:spPr bwMode="auto">
            <a:xfrm rot="5400000" flipV="1">
              <a:off x="2285"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69" name="Rectangle 32">
              <a:extLst>
                <a:ext uri="{FF2B5EF4-FFF2-40B4-BE49-F238E27FC236}">
                  <a16:creationId xmlns:a16="http://schemas.microsoft.com/office/drawing/2014/main" id="{9EF30336-9F3A-19CF-0BB9-D39874BD0772}"/>
                </a:ext>
              </a:extLst>
            </p:cNvPr>
            <p:cNvSpPr>
              <a:spLocks noChangeArrowheads="1"/>
            </p:cNvSpPr>
            <p:nvPr/>
          </p:nvSpPr>
          <p:spPr bwMode="auto">
            <a:xfrm flipV="1">
              <a:off x="2110" y="206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70" name="AutoShape 33">
              <a:extLst>
                <a:ext uri="{FF2B5EF4-FFF2-40B4-BE49-F238E27FC236}">
                  <a16:creationId xmlns:a16="http://schemas.microsoft.com/office/drawing/2014/main" id="{6F18DFFD-D96C-EE18-0987-CB66BA4AA192}"/>
                </a:ext>
              </a:extLst>
            </p:cNvPr>
            <p:cNvSpPr>
              <a:spLocks noChangeArrowheads="1"/>
            </p:cNvSpPr>
            <p:nvPr/>
          </p:nvSpPr>
          <p:spPr bwMode="auto">
            <a:xfrm rot="5400000" flipV="1">
              <a:off x="1997"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71" name="Rectangle 34">
              <a:extLst>
                <a:ext uri="{FF2B5EF4-FFF2-40B4-BE49-F238E27FC236}">
                  <a16:creationId xmlns:a16="http://schemas.microsoft.com/office/drawing/2014/main" id="{E395EAEC-50E0-1446-3EB9-E98B248D2B1B}"/>
                </a:ext>
              </a:extLst>
            </p:cNvPr>
            <p:cNvSpPr>
              <a:spLocks noChangeArrowheads="1"/>
            </p:cNvSpPr>
            <p:nvPr/>
          </p:nvSpPr>
          <p:spPr bwMode="auto">
            <a:xfrm flipV="1">
              <a:off x="1822" y="206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72" name="AutoShape 35">
              <a:extLst>
                <a:ext uri="{FF2B5EF4-FFF2-40B4-BE49-F238E27FC236}">
                  <a16:creationId xmlns:a16="http://schemas.microsoft.com/office/drawing/2014/main" id="{683A0385-2DE5-D3AD-BCD8-ED3DDB248603}"/>
                </a:ext>
              </a:extLst>
            </p:cNvPr>
            <p:cNvSpPr>
              <a:spLocks noChangeArrowheads="1"/>
            </p:cNvSpPr>
            <p:nvPr/>
          </p:nvSpPr>
          <p:spPr bwMode="auto">
            <a:xfrm rot="5400000" flipV="1">
              <a:off x="1711"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73" name="Rectangle 36">
              <a:extLst>
                <a:ext uri="{FF2B5EF4-FFF2-40B4-BE49-F238E27FC236}">
                  <a16:creationId xmlns:a16="http://schemas.microsoft.com/office/drawing/2014/main" id="{58CC3D76-1369-CDEE-684E-13D193578244}"/>
                </a:ext>
              </a:extLst>
            </p:cNvPr>
            <p:cNvSpPr>
              <a:spLocks noChangeArrowheads="1"/>
            </p:cNvSpPr>
            <p:nvPr/>
          </p:nvSpPr>
          <p:spPr bwMode="auto">
            <a:xfrm flipV="1">
              <a:off x="1536" y="206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74" name="AutoShape 37">
              <a:extLst>
                <a:ext uri="{FF2B5EF4-FFF2-40B4-BE49-F238E27FC236}">
                  <a16:creationId xmlns:a16="http://schemas.microsoft.com/office/drawing/2014/main" id="{8A360725-7B1A-6A7C-C0F1-E505505AD00A}"/>
                </a:ext>
              </a:extLst>
            </p:cNvPr>
            <p:cNvSpPr>
              <a:spLocks noChangeArrowheads="1"/>
            </p:cNvSpPr>
            <p:nvPr/>
          </p:nvSpPr>
          <p:spPr bwMode="auto">
            <a:xfrm rot="5400000" flipV="1">
              <a:off x="1421"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75" name="Rectangle 38">
              <a:extLst>
                <a:ext uri="{FF2B5EF4-FFF2-40B4-BE49-F238E27FC236}">
                  <a16:creationId xmlns:a16="http://schemas.microsoft.com/office/drawing/2014/main" id="{6230AB55-31E7-3536-1045-4D6A04D2E309}"/>
                </a:ext>
              </a:extLst>
            </p:cNvPr>
            <p:cNvSpPr>
              <a:spLocks noChangeArrowheads="1"/>
            </p:cNvSpPr>
            <p:nvPr/>
          </p:nvSpPr>
          <p:spPr bwMode="auto">
            <a:xfrm flipV="1">
              <a:off x="1246" y="206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76" name="AutoShape 39">
              <a:extLst>
                <a:ext uri="{FF2B5EF4-FFF2-40B4-BE49-F238E27FC236}">
                  <a16:creationId xmlns:a16="http://schemas.microsoft.com/office/drawing/2014/main" id="{8178B07F-4D87-0A3C-46FC-01F060AE880F}"/>
                </a:ext>
              </a:extLst>
            </p:cNvPr>
            <p:cNvSpPr>
              <a:spLocks noChangeArrowheads="1"/>
            </p:cNvSpPr>
            <p:nvPr/>
          </p:nvSpPr>
          <p:spPr bwMode="auto">
            <a:xfrm rot="5400000" flipV="1">
              <a:off x="1133"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77" name="Rectangle 40">
              <a:extLst>
                <a:ext uri="{FF2B5EF4-FFF2-40B4-BE49-F238E27FC236}">
                  <a16:creationId xmlns:a16="http://schemas.microsoft.com/office/drawing/2014/main" id="{A89B05BA-3F01-F34C-29FE-8D4F1BEA9095}"/>
                </a:ext>
              </a:extLst>
            </p:cNvPr>
            <p:cNvSpPr>
              <a:spLocks noChangeArrowheads="1"/>
            </p:cNvSpPr>
            <p:nvPr/>
          </p:nvSpPr>
          <p:spPr bwMode="auto">
            <a:xfrm flipV="1">
              <a:off x="958" y="206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78" name="AutoShape 41">
              <a:extLst>
                <a:ext uri="{FF2B5EF4-FFF2-40B4-BE49-F238E27FC236}">
                  <a16:creationId xmlns:a16="http://schemas.microsoft.com/office/drawing/2014/main" id="{2622429E-BFF8-64D7-3AB1-65BD07083AB8}"/>
                </a:ext>
              </a:extLst>
            </p:cNvPr>
            <p:cNvSpPr>
              <a:spLocks noChangeArrowheads="1"/>
            </p:cNvSpPr>
            <p:nvPr/>
          </p:nvSpPr>
          <p:spPr bwMode="auto">
            <a:xfrm rot="5400000" flipV="1">
              <a:off x="845"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79" name="AutoShape 42" descr="Large confetti">
              <a:extLst>
                <a:ext uri="{FF2B5EF4-FFF2-40B4-BE49-F238E27FC236}">
                  <a16:creationId xmlns:a16="http://schemas.microsoft.com/office/drawing/2014/main" id="{B8B8FBF7-4762-11B9-21A9-65DA53F2D447}"/>
                </a:ext>
              </a:extLst>
            </p:cNvPr>
            <p:cNvSpPr>
              <a:spLocks noChangeAspect="1" noChangeArrowheads="1"/>
            </p:cNvSpPr>
            <p:nvPr/>
          </p:nvSpPr>
          <p:spPr bwMode="auto">
            <a:xfrm>
              <a:off x="672" y="1680"/>
              <a:ext cx="2783" cy="384"/>
            </a:xfrm>
            <a:prstGeom prst="roundRect">
              <a:avLst>
                <a:gd name="adj" fmla="val 50000"/>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nvGrpSpPr>
            <p:cNvPr id="14480" name="Group 43">
              <a:extLst>
                <a:ext uri="{FF2B5EF4-FFF2-40B4-BE49-F238E27FC236}">
                  <a16:creationId xmlns:a16="http://schemas.microsoft.com/office/drawing/2014/main" id="{76021564-88E9-5AA0-21FF-E26BCCA1A587}"/>
                </a:ext>
              </a:extLst>
            </p:cNvPr>
            <p:cNvGrpSpPr>
              <a:grpSpLocks/>
            </p:cNvGrpSpPr>
            <p:nvPr/>
          </p:nvGrpSpPr>
          <p:grpSpPr bwMode="auto">
            <a:xfrm>
              <a:off x="2867" y="1488"/>
              <a:ext cx="666" cy="774"/>
              <a:chOff x="3731" y="1728"/>
              <a:chExt cx="666" cy="774"/>
            </a:xfrm>
          </p:grpSpPr>
          <p:sp>
            <p:nvSpPr>
              <p:cNvPr id="14483" name="Freeform 44">
                <a:extLst>
                  <a:ext uri="{FF2B5EF4-FFF2-40B4-BE49-F238E27FC236}">
                    <a16:creationId xmlns:a16="http://schemas.microsoft.com/office/drawing/2014/main" id="{70EBF5D4-7C2C-6768-9B64-9E01AB019D1B}"/>
                  </a:ext>
                </a:extLst>
              </p:cNvPr>
              <p:cNvSpPr>
                <a:spLocks noChangeAspect="1"/>
              </p:cNvSpPr>
              <p:nvPr/>
            </p:nvSpPr>
            <p:spPr bwMode="auto">
              <a:xfrm>
                <a:off x="3731" y="1728"/>
                <a:ext cx="666" cy="774"/>
              </a:xfrm>
              <a:custGeom>
                <a:avLst/>
                <a:gdLst>
                  <a:gd name="T0" fmla="*/ 0 w 1329"/>
                  <a:gd name="T1" fmla="*/ 7 h 1520"/>
                  <a:gd name="T2" fmla="*/ 9 w 1329"/>
                  <a:gd name="T3" fmla="*/ 7 h 1520"/>
                  <a:gd name="T4" fmla="*/ 9 w 1329"/>
                  <a:gd name="T5" fmla="*/ 4 h 1520"/>
                  <a:gd name="T6" fmla="*/ 18 w 1329"/>
                  <a:gd name="T7" fmla="*/ 4 h 1520"/>
                  <a:gd name="T8" fmla="*/ 18 w 1329"/>
                  <a:gd name="T9" fmla="*/ 0 h 1520"/>
                  <a:gd name="T10" fmla="*/ 21 w 1329"/>
                  <a:gd name="T11" fmla="*/ 0 h 1520"/>
                  <a:gd name="T12" fmla="*/ 21 w 1329"/>
                  <a:gd name="T13" fmla="*/ 26 h 1520"/>
                  <a:gd name="T14" fmla="*/ 18 w 1329"/>
                  <a:gd name="T15" fmla="*/ 26 h 1520"/>
                  <a:gd name="T16" fmla="*/ 18 w 1329"/>
                  <a:gd name="T17" fmla="*/ 23 h 1520"/>
                  <a:gd name="T18" fmla="*/ 9 w 1329"/>
                  <a:gd name="T19" fmla="*/ 23 h 1520"/>
                  <a:gd name="T20" fmla="*/ 9 w 1329"/>
                  <a:gd name="T21" fmla="*/ 20 h 1520"/>
                  <a:gd name="T22" fmla="*/ 0 w 1329"/>
                  <a:gd name="T23" fmla="*/ 20 h 1520"/>
                  <a:gd name="T24" fmla="*/ 0 w 1329"/>
                  <a:gd name="T25" fmla="*/ 7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endParaRPr lang="en-GB"/>
              </a:p>
            </p:txBody>
          </p:sp>
          <p:sp>
            <p:nvSpPr>
              <p:cNvPr id="14484" name="Rectangle 45">
                <a:extLst>
                  <a:ext uri="{FF2B5EF4-FFF2-40B4-BE49-F238E27FC236}">
                    <a16:creationId xmlns:a16="http://schemas.microsoft.com/office/drawing/2014/main" id="{20B52299-2976-C244-E20A-F79BD794DD9D}"/>
                  </a:ext>
                </a:extLst>
              </p:cNvPr>
              <p:cNvSpPr>
                <a:spLocks noChangeAspect="1" noChangeArrowheads="1"/>
              </p:cNvSpPr>
              <p:nvPr/>
            </p:nvSpPr>
            <p:spPr bwMode="auto">
              <a:xfrm>
                <a:off x="3737" y="2016"/>
                <a:ext cx="654" cy="186"/>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85" name="Rectangle 46">
                <a:extLst>
                  <a:ext uri="{FF2B5EF4-FFF2-40B4-BE49-F238E27FC236}">
                    <a16:creationId xmlns:a16="http://schemas.microsoft.com/office/drawing/2014/main" id="{0A50908F-D94F-2C35-DEA1-A147AC7A9861}"/>
                  </a:ext>
                </a:extLst>
              </p:cNvPr>
              <p:cNvSpPr>
                <a:spLocks noChangeAspect="1" noChangeArrowheads="1"/>
              </p:cNvSpPr>
              <p:nvPr/>
            </p:nvSpPr>
            <p:spPr bwMode="auto">
              <a:xfrm>
                <a:off x="4082" y="2016"/>
                <a:ext cx="186" cy="186"/>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86" name="Rectangle 47">
                <a:extLst>
                  <a:ext uri="{FF2B5EF4-FFF2-40B4-BE49-F238E27FC236}">
                    <a16:creationId xmlns:a16="http://schemas.microsoft.com/office/drawing/2014/main" id="{4F4F566F-239D-3E2C-56F2-83C902D7BD71}"/>
                  </a:ext>
                </a:extLst>
              </p:cNvPr>
              <p:cNvSpPr>
                <a:spLocks noChangeAspect="1" noChangeArrowheads="1"/>
              </p:cNvSpPr>
              <p:nvPr/>
            </p:nvSpPr>
            <p:spPr bwMode="auto">
              <a:xfrm>
                <a:off x="3896" y="2016"/>
                <a:ext cx="186" cy="186"/>
              </a:xfrm>
              <a:prstGeom prst="rect">
                <a:avLst/>
              </a:prstGeom>
              <a:solidFill>
                <a:srgbClr val="777777"/>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
          <p:nvSpPr>
            <p:cNvPr id="14481" name="Line 48">
              <a:extLst>
                <a:ext uri="{FF2B5EF4-FFF2-40B4-BE49-F238E27FC236}">
                  <a16:creationId xmlns:a16="http://schemas.microsoft.com/office/drawing/2014/main" id="{BC6985CF-7B1C-95D5-19A5-5813DF0562D1}"/>
                </a:ext>
              </a:extLst>
            </p:cNvPr>
            <p:cNvSpPr>
              <a:spLocks noChangeShapeType="1"/>
            </p:cNvSpPr>
            <p:nvPr/>
          </p:nvSpPr>
          <p:spPr bwMode="auto">
            <a:xfrm>
              <a:off x="864" y="1680"/>
              <a:ext cx="2016" cy="0"/>
            </a:xfrm>
            <a:prstGeom prst="line">
              <a:avLst/>
            </a:prstGeom>
            <a:noFill/>
            <a:ln w="31750">
              <a:solidFill>
                <a:srgbClr val="66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a:p>
          </p:txBody>
        </p:sp>
        <p:sp>
          <p:nvSpPr>
            <p:cNvPr id="14482" name="Line 49">
              <a:extLst>
                <a:ext uri="{FF2B5EF4-FFF2-40B4-BE49-F238E27FC236}">
                  <a16:creationId xmlns:a16="http://schemas.microsoft.com/office/drawing/2014/main" id="{63CE94BF-744C-B1B4-AAFB-DC11213D568C}"/>
                </a:ext>
              </a:extLst>
            </p:cNvPr>
            <p:cNvSpPr>
              <a:spLocks noChangeShapeType="1"/>
            </p:cNvSpPr>
            <p:nvPr/>
          </p:nvSpPr>
          <p:spPr bwMode="auto">
            <a:xfrm>
              <a:off x="864" y="2064"/>
              <a:ext cx="2016" cy="0"/>
            </a:xfrm>
            <a:prstGeom prst="line">
              <a:avLst/>
            </a:prstGeom>
            <a:noFill/>
            <a:ln w="31750">
              <a:solidFill>
                <a:srgbClr val="66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a:p>
          </p:txBody>
        </p:sp>
      </p:grpSp>
      <p:sp>
        <p:nvSpPr>
          <p:cNvPr id="14342" name="Text Box 50">
            <a:extLst>
              <a:ext uri="{FF2B5EF4-FFF2-40B4-BE49-F238E27FC236}">
                <a16:creationId xmlns:a16="http://schemas.microsoft.com/office/drawing/2014/main" id="{9002B610-B74E-4C81-3707-C295DF4D29DF}"/>
              </a:ext>
            </a:extLst>
          </p:cNvPr>
          <p:cNvSpPr txBox="1">
            <a:spLocks noChangeArrowheads="1"/>
          </p:cNvSpPr>
          <p:nvPr/>
        </p:nvSpPr>
        <p:spPr bwMode="auto">
          <a:xfrm>
            <a:off x="1924050" y="1709738"/>
            <a:ext cx="2482850" cy="336550"/>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INTERNAL TO CHARGE</a:t>
            </a:r>
          </a:p>
        </p:txBody>
      </p:sp>
      <p:sp>
        <p:nvSpPr>
          <p:cNvPr id="14343" name="Text Box 51">
            <a:extLst>
              <a:ext uri="{FF2B5EF4-FFF2-40B4-BE49-F238E27FC236}">
                <a16:creationId xmlns:a16="http://schemas.microsoft.com/office/drawing/2014/main" id="{468C6EF1-B035-487C-7087-ED20FC7F7908}"/>
              </a:ext>
            </a:extLst>
          </p:cNvPr>
          <p:cNvSpPr txBox="1">
            <a:spLocks noChangeArrowheads="1"/>
          </p:cNvSpPr>
          <p:nvPr/>
        </p:nvSpPr>
        <p:spPr bwMode="auto">
          <a:xfrm>
            <a:off x="1920876" y="4475163"/>
            <a:ext cx="2549525" cy="336550"/>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EXTERNAL TO CHARGE</a:t>
            </a:r>
          </a:p>
        </p:txBody>
      </p:sp>
      <p:sp>
        <p:nvSpPr>
          <p:cNvPr id="14344" name="Text Box 52">
            <a:extLst>
              <a:ext uri="{FF2B5EF4-FFF2-40B4-BE49-F238E27FC236}">
                <a16:creationId xmlns:a16="http://schemas.microsoft.com/office/drawing/2014/main" id="{F8A7B47A-4C6C-AAED-B6AD-B84FD961DC40}"/>
              </a:ext>
            </a:extLst>
          </p:cNvPr>
          <p:cNvSpPr txBox="1">
            <a:spLocks noChangeArrowheads="1"/>
          </p:cNvSpPr>
          <p:nvPr/>
        </p:nvSpPr>
        <p:spPr bwMode="auto">
          <a:xfrm>
            <a:off x="8562975" y="4880585"/>
            <a:ext cx="2220916" cy="9233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dirty="0"/>
              <a:t>Typical example</a:t>
            </a:r>
          </a:p>
          <a:p>
            <a:r>
              <a:rPr lang="en-GB" altLang="en-US" b="1" dirty="0"/>
              <a:t>UK 120mm tank gun</a:t>
            </a:r>
          </a:p>
        </p:txBody>
      </p:sp>
      <p:sp>
        <p:nvSpPr>
          <p:cNvPr id="14345" name="Text Box 53">
            <a:extLst>
              <a:ext uri="{FF2B5EF4-FFF2-40B4-BE49-F238E27FC236}">
                <a16:creationId xmlns:a16="http://schemas.microsoft.com/office/drawing/2014/main" id="{EDBB8561-275B-5555-912C-EF3B6F703388}"/>
              </a:ext>
            </a:extLst>
          </p:cNvPr>
          <p:cNvSpPr txBox="1">
            <a:spLocks noChangeArrowheads="1"/>
          </p:cNvSpPr>
          <p:nvPr/>
        </p:nvSpPr>
        <p:spPr bwMode="auto">
          <a:xfrm>
            <a:off x="2309813" y="3421064"/>
            <a:ext cx="1066800" cy="276225"/>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200" b="1"/>
              <a:t>VENT HOLE</a:t>
            </a:r>
          </a:p>
        </p:txBody>
      </p:sp>
      <p:sp>
        <p:nvSpPr>
          <p:cNvPr id="14346" name="Text Box 54">
            <a:extLst>
              <a:ext uri="{FF2B5EF4-FFF2-40B4-BE49-F238E27FC236}">
                <a16:creationId xmlns:a16="http://schemas.microsoft.com/office/drawing/2014/main" id="{ACF85151-7F42-7AC2-3A36-1B884BD1BE21}"/>
              </a:ext>
            </a:extLst>
          </p:cNvPr>
          <p:cNvSpPr txBox="1">
            <a:spLocks noChangeArrowheads="1"/>
          </p:cNvSpPr>
          <p:nvPr/>
        </p:nvSpPr>
        <p:spPr bwMode="auto">
          <a:xfrm>
            <a:off x="2692400" y="5203826"/>
            <a:ext cx="757238" cy="461963"/>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200" b="1"/>
              <a:t>Mouth</a:t>
            </a:r>
          </a:p>
          <a:p>
            <a:r>
              <a:rPr lang="en-GB" altLang="en-US" sz="1200" b="1"/>
              <a:t>Closure</a:t>
            </a:r>
          </a:p>
        </p:txBody>
      </p:sp>
      <p:sp>
        <p:nvSpPr>
          <p:cNvPr id="14347" name="Text Box 55">
            <a:extLst>
              <a:ext uri="{FF2B5EF4-FFF2-40B4-BE49-F238E27FC236}">
                <a16:creationId xmlns:a16="http://schemas.microsoft.com/office/drawing/2014/main" id="{8C09990B-A5B0-06C6-7F3D-E0DFBD4FDF7B}"/>
              </a:ext>
            </a:extLst>
          </p:cNvPr>
          <p:cNvSpPr txBox="1">
            <a:spLocks noChangeArrowheads="1"/>
          </p:cNvSpPr>
          <p:nvPr/>
        </p:nvSpPr>
        <p:spPr bwMode="auto">
          <a:xfrm>
            <a:off x="3605214" y="3752851"/>
            <a:ext cx="708025" cy="461963"/>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200" b="1"/>
              <a:t>SEAL</a:t>
            </a:r>
          </a:p>
          <a:p>
            <a:r>
              <a:rPr lang="en-GB" altLang="en-US" sz="1200" b="1"/>
              <a:t>LINING</a:t>
            </a:r>
          </a:p>
        </p:txBody>
      </p:sp>
      <p:sp>
        <p:nvSpPr>
          <p:cNvPr id="14348" name="Text Box 56">
            <a:extLst>
              <a:ext uri="{FF2B5EF4-FFF2-40B4-BE49-F238E27FC236}">
                <a16:creationId xmlns:a16="http://schemas.microsoft.com/office/drawing/2014/main" id="{35E97F8E-64D9-AF71-0041-C46D620E3AA2}"/>
              </a:ext>
            </a:extLst>
          </p:cNvPr>
          <p:cNvSpPr txBox="1">
            <a:spLocks noChangeArrowheads="1"/>
          </p:cNvSpPr>
          <p:nvPr/>
        </p:nvSpPr>
        <p:spPr bwMode="auto">
          <a:xfrm>
            <a:off x="7566025" y="3827464"/>
            <a:ext cx="508000" cy="276225"/>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200" b="1"/>
              <a:t>CAP</a:t>
            </a:r>
          </a:p>
        </p:txBody>
      </p:sp>
      <p:sp>
        <p:nvSpPr>
          <p:cNvPr id="14349" name="Text Box 57">
            <a:extLst>
              <a:ext uri="{FF2B5EF4-FFF2-40B4-BE49-F238E27FC236}">
                <a16:creationId xmlns:a16="http://schemas.microsoft.com/office/drawing/2014/main" id="{B5C045CC-A959-A0C9-6735-5F1EC2DAFEB0}"/>
              </a:ext>
            </a:extLst>
          </p:cNvPr>
          <p:cNvSpPr txBox="1">
            <a:spLocks noChangeArrowheads="1"/>
          </p:cNvSpPr>
          <p:nvPr/>
        </p:nvSpPr>
        <p:spPr bwMode="auto">
          <a:xfrm>
            <a:off x="6283326" y="4062413"/>
            <a:ext cx="1160463" cy="461962"/>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200" b="1"/>
              <a:t>SECONDARY</a:t>
            </a:r>
          </a:p>
          <a:p>
            <a:r>
              <a:rPr lang="en-GB" altLang="en-US" sz="1200" b="1"/>
              <a:t>IGNITION</a:t>
            </a:r>
          </a:p>
        </p:txBody>
      </p:sp>
      <p:sp>
        <p:nvSpPr>
          <p:cNvPr id="14350" name="Text Box 58">
            <a:extLst>
              <a:ext uri="{FF2B5EF4-FFF2-40B4-BE49-F238E27FC236}">
                <a16:creationId xmlns:a16="http://schemas.microsoft.com/office/drawing/2014/main" id="{681B18B6-4086-7E9B-11E7-B90B20FF14A4}"/>
              </a:ext>
            </a:extLst>
          </p:cNvPr>
          <p:cNvSpPr txBox="1">
            <a:spLocks noChangeArrowheads="1"/>
          </p:cNvSpPr>
          <p:nvPr/>
        </p:nvSpPr>
        <p:spPr bwMode="auto">
          <a:xfrm>
            <a:off x="5399088" y="3838576"/>
            <a:ext cx="785812" cy="461963"/>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200" b="1"/>
              <a:t>MAIN</a:t>
            </a:r>
          </a:p>
          <a:p>
            <a:r>
              <a:rPr lang="en-GB" altLang="en-US" sz="1200" b="1"/>
              <a:t>FILLING</a:t>
            </a:r>
          </a:p>
        </p:txBody>
      </p:sp>
      <p:sp>
        <p:nvSpPr>
          <p:cNvPr id="14351" name="Text Box 59">
            <a:extLst>
              <a:ext uri="{FF2B5EF4-FFF2-40B4-BE49-F238E27FC236}">
                <a16:creationId xmlns:a16="http://schemas.microsoft.com/office/drawing/2014/main" id="{8CD9E78D-16B0-F2DD-C358-772E5967CE57}"/>
              </a:ext>
            </a:extLst>
          </p:cNvPr>
          <p:cNvSpPr txBox="1">
            <a:spLocks noChangeArrowheads="1"/>
          </p:cNvSpPr>
          <p:nvPr/>
        </p:nvSpPr>
        <p:spPr bwMode="auto">
          <a:xfrm>
            <a:off x="4640263" y="4062414"/>
            <a:ext cx="628650" cy="276225"/>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200" b="1"/>
              <a:t>BODY</a:t>
            </a:r>
          </a:p>
        </p:txBody>
      </p:sp>
      <p:sp>
        <p:nvSpPr>
          <p:cNvPr id="14352" name="Line 60">
            <a:extLst>
              <a:ext uri="{FF2B5EF4-FFF2-40B4-BE49-F238E27FC236}">
                <a16:creationId xmlns:a16="http://schemas.microsoft.com/office/drawing/2014/main" id="{026B78C1-A51D-CDF6-D4C4-14A229F3C7A5}"/>
              </a:ext>
            </a:extLst>
          </p:cNvPr>
          <p:cNvSpPr>
            <a:spLocks noChangeShapeType="1"/>
          </p:cNvSpPr>
          <p:nvPr/>
        </p:nvSpPr>
        <p:spPr bwMode="auto">
          <a:xfrm flipH="1" flipV="1">
            <a:off x="7573963" y="2825750"/>
            <a:ext cx="215900" cy="998538"/>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353" name="Line 61">
            <a:extLst>
              <a:ext uri="{FF2B5EF4-FFF2-40B4-BE49-F238E27FC236}">
                <a16:creationId xmlns:a16="http://schemas.microsoft.com/office/drawing/2014/main" id="{D50CBB32-A36A-CDF3-5537-132DC5EEE316}"/>
              </a:ext>
            </a:extLst>
          </p:cNvPr>
          <p:cNvSpPr>
            <a:spLocks noChangeShapeType="1"/>
          </p:cNvSpPr>
          <p:nvPr/>
        </p:nvSpPr>
        <p:spPr bwMode="auto">
          <a:xfrm flipV="1">
            <a:off x="6900863" y="2809876"/>
            <a:ext cx="374650" cy="1255713"/>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354" name="Line 62">
            <a:extLst>
              <a:ext uri="{FF2B5EF4-FFF2-40B4-BE49-F238E27FC236}">
                <a16:creationId xmlns:a16="http://schemas.microsoft.com/office/drawing/2014/main" id="{E1576874-0C04-437F-510A-6416C7EB9790}"/>
              </a:ext>
            </a:extLst>
          </p:cNvPr>
          <p:cNvSpPr>
            <a:spLocks noChangeShapeType="1"/>
          </p:cNvSpPr>
          <p:nvPr/>
        </p:nvSpPr>
        <p:spPr bwMode="auto">
          <a:xfrm flipV="1">
            <a:off x="5770563" y="2933700"/>
            <a:ext cx="0" cy="890588"/>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355" name="Line 63">
            <a:extLst>
              <a:ext uri="{FF2B5EF4-FFF2-40B4-BE49-F238E27FC236}">
                <a16:creationId xmlns:a16="http://schemas.microsoft.com/office/drawing/2014/main" id="{3624CF74-53C1-9B24-1608-C9A819D75B76}"/>
              </a:ext>
            </a:extLst>
          </p:cNvPr>
          <p:cNvSpPr>
            <a:spLocks noChangeShapeType="1"/>
          </p:cNvSpPr>
          <p:nvPr/>
        </p:nvSpPr>
        <p:spPr bwMode="auto">
          <a:xfrm flipV="1">
            <a:off x="4922838" y="3225801"/>
            <a:ext cx="0" cy="830263"/>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356" name="Line 64">
            <a:extLst>
              <a:ext uri="{FF2B5EF4-FFF2-40B4-BE49-F238E27FC236}">
                <a16:creationId xmlns:a16="http://schemas.microsoft.com/office/drawing/2014/main" id="{A29320E5-0DCC-893A-FD19-A293C7C23BB6}"/>
              </a:ext>
            </a:extLst>
          </p:cNvPr>
          <p:cNvSpPr>
            <a:spLocks noChangeShapeType="1"/>
          </p:cNvSpPr>
          <p:nvPr/>
        </p:nvSpPr>
        <p:spPr bwMode="auto">
          <a:xfrm flipV="1">
            <a:off x="4116389" y="3141664"/>
            <a:ext cx="274637" cy="63182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357" name="Line 65">
            <a:extLst>
              <a:ext uri="{FF2B5EF4-FFF2-40B4-BE49-F238E27FC236}">
                <a16:creationId xmlns:a16="http://schemas.microsoft.com/office/drawing/2014/main" id="{D9576ECC-5A0B-C0B9-9D84-7D6959CA1C70}"/>
              </a:ext>
            </a:extLst>
          </p:cNvPr>
          <p:cNvSpPr>
            <a:spLocks noChangeShapeType="1"/>
          </p:cNvSpPr>
          <p:nvPr/>
        </p:nvSpPr>
        <p:spPr bwMode="auto">
          <a:xfrm flipV="1">
            <a:off x="3335339" y="3200401"/>
            <a:ext cx="439737" cy="28257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358" name="Line 66">
            <a:extLst>
              <a:ext uri="{FF2B5EF4-FFF2-40B4-BE49-F238E27FC236}">
                <a16:creationId xmlns:a16="http://schemas.microsoft.com/office/drawing/2014/main" id="{7CD4DA17-481F-50C5-A176-3F85C90284A1}"/>
              </a:ext>
            </a:extLst>
          </p:cNvPr>
          <p:cNvSpPr>
            <a:spLocks noChangeShapeType="1"/>
          </p:cNvSpPr>
          <p:nvPr/>
        </p:nvSpPr>
        <p:spPr bwMode="auto">
          <a:xfrm>
            <a:off x="3567114" y="5427663"/>
            <a:ext cx="490537" cy="0"/>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359" name="Line 67">
            <a:extLst>
              <a:ext uri="{FF2B5EF4-FFF2-40B4-BE49-F238E27FC236}">
                <a16:creationId xmlns:a16="http://schemas.microsoft.com/office/drawing/2014/main" id="{F40CDA4F-49D7-F9F6-9608-59A79FE44960}"/>
              </a:ext>
            </a:extLst>
          </p:cNvPr>
          <p:cNvSpPr>
            <a:spLocks noChangeShapeType="1"/>
          </p:cNvSpPr>
          <p:nvPr/>
        </p:nvSpPr>
        <p:spPr bwMode="auto">
          <a:xfrm>
            <a:off x="4913313" y="4348164"/>
            <a:ext cx="0" cy="73977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360" name="Line 68">
            <a:extLst>
              <a:ext uri="{FF2B5EF4-FFF2-40B4-BE49-F238E27FC236}">
                <a16:creationId xmlns:a16="http://schemas.microsoft.com/office/drawing/2014/main" id="{37299199-5DF8-B15D-044E-8A4FA20E6995}"/>
              </a:ext>
            </a:extLst>
          </p:cNvPr>
          <p:cNvSpPr>
            <a:spLocks noChangeShapeType="1"/>
          </p:cNvSpPr>
          <p:nvPr/>
        </p:nvSpPr>
        <p:spPr bwMode="auto">
          <a:xfrm>
            <a:off x="5753100" y="4297364"/>
            <a:ext cx="0" cy="757237"/>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361" name="Line 69">
            <a:extLst>
              <a:ext uri="{FF2B5EF4-FFF2-40B4-BE49-F238E27FC236}">
                <a16:creationId xmlns:a16="http://schemas.microsoft.com/office/drawing/2014/main" id="{D8148FEF-D2A7-4D55-C09A-51DD32DB06DE}"/>
              </a:ext>
            </a:extLst>
          </p:cNvPr>
          <p:cNvSpPr>
            <a:spLocks noChangeShapeType="1"/>
          </p:cNvSpPr>
          <p:nvPr/>
        </p:nvSpPr>
        <p:spPr bwMode="auto">
          <a:xfrm>
            <a:off x="6883401" y="4513263"/>
            <a:ext cx="92075" cy="906462"/>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362" name="Line 70">
            <a:extLst>
              <a:ext uri="{FF2B5EF4-FFF2-40B4-BE49-F238E27FC236}">
                <a16:creationId xmlns:a16="http://schemas.microsoft.com/office/drawing/2014/main" id="{0EFC6434-726E-B741-D947-E275CD1AB375}"/>
              </a:ext>
            </a:extLst>
          </p:cNvPr>
          <p:cNvSpPr>
            <a:spLocks noChangeShapeType="1"/>
          </p:cNvSpPr>
          <p:nvPr/>
        </p:nvSpPr>
        <p:spPr bwMode="auto">
          <a:xfrm flipH="1">
            <a:off x="7283451" y="4089401"/>
            <a:ext cx="473075" cy="133032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363" name="Freeform 71" descr="Large confetti">
            <a:extLst>
              <a:ext uri="{FF2B5EF4-FFF2-40B4-BE49-F238E27FC236}">
                <a16:creationId xmlns:a16="http://schemas.microsoft.com/office/drawing/2014/main" id="{36936254-9CDE-7543-58AD-272FC9FE64E7}"/>
              </a:ext>
            </a:extLst>
          </p:cNvPr>
          <p:cNvSpPr>
            <a:spLocks noChangeAspect="1"/>
          </p:cNvSpPr>
          <p:nvPr/>
        </p:nvSpPr>
        <p:spPr bwMode="auto">
          <a:xfrm>
            <a:off x="9096375" y="2990850"/>
            <a:ext cx="1308100" cy="255588"/>
          </a:xfrm>
          <a:custGeom>
            <a:avLst/>
            <a:gdLst>
              <a:gd name="T0" fmla="*/ 0 w 2187"/>
              <a:gd name="T1" fmla="*/ 2147483646 h 427"/>
              <a:gd name="T2" fmla="*/ 2147483646 w 2187"/>
              <a:gd name="T3" fmla="*/ 2147483646 h 427"/>
              <a:gd name="T4" fmla="*/ 2147483646 w 2187"/>
              <a:gd name="T5" fmla="*/ 2147483646 h 427"/>
              <a:gd name="T6" fmla="*/ 2147483646 w 2187"/>
              <a:gd name="T7" fmla="*/ 0 h 427"/>
              <a:gd name="T8" fmla="*/ 2147483646 w 2187"/>
              <a:gd name="T9" fmla="*/ 2147483646 h 427"/>
              <a:gd name="T10" fmla="*/ 2147483646 w 2187"/>
              <a:gd name="T11" fmla="*/ 2147483646 h 427"/>
              <a:gd name="T12" fmla="*/ 2147483646 w 2187"/>
              <a:gd name="T13" fmla="*/ 2147483646 h 427"/>
              <a:gd name="T14" fmla="*/ 0 w 2187"/>
              <a:gd name="T15" fmla="*/ 2147483646 h 427"/>
              <a:gd name="T16" fmla="*/ 0 w 2187"/>
              <a:gd name="T17" fmla="*/ 2147483646 h 4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187" h="427">
                <a:moveTo>
                  <a:pt x="0" y="55"/>
                </a:moveTo>
                <a:lnTo>
                  <a:pt x="209" y="53"/>
                </a:lnTo>
                <a:lnTo>
                  <a:pt x="396" y="29"/>
                </a:lnTo>
                <a:lnTo>
                  <a:pt x="2182" y="0"/>
                </a:lnTo>
                <a:lnTo>
                  <a:pt x="2187" y="427"/>
                </a:lnTo>
                <a:lnTo>
                  <a:pt x="387" y="401"/>
                </a:lnTo>
                <a:lnTo>
                  <a:pt x="195" y="379"/>
                </a:lnTo>
                <a:lnTo>
                  <a:pt x="0" y="374"/>
                </a:lnTo>
                <a:lnTo>
                  <a:pt x="0" y="55"/>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nvGrpSpPr>
          <p:cNvPr id="14364" name="Group 72">
            <a:extLst>
              <a:ext uri="{FF2B5EF4-FFF2-40B4-BE49-F238E27FC236}">
                <a16:creationId xmlns:a16="http://schemas.microsoft.com/office/drawing/2014/main" id="{08F278B3-E30F-F8F2-F40D-8D36C71FD323}"/>
              </a:ext>
            </a:extLst>
          </p:cNvPr>
          <p:cNvGrpSpPr>
            <a:grpSpLocks noChangeAspect="1"/>
          </p:cNvGrpSpPr>
          <p:nvPr/>
        </p:nvGrpSpPr>
        <p:grpSpPr bwMode="auto">
          <a:xfrm>
            <a:off x="8320088" y="3013075"/>
            <a:ext cx="895350" cy="211138"/>
            <a:chOff x="1437" y="1305"/>
            <a:chExt cx="2993" cy="707"/>
          </a:xfrm>
        </p:grpSpPr>
        <p:sp>
          <p:nvSpPr>
            <p:cNvPr id="14444" name="Freeform 73">
              <a:extLst>
                <a:ext uri="{FF2B5EF4-FFF2-40B4-BE49-F238E27FC236}">
                  <a16:creationId xmlns:a16="http://schemas.microsoft.com/office/drawing/2014/main" id="{5B38B3A9-707F-F7E9-E0D1-2B00A0B29258}"/>
                </a:ext>
              </a:extLst>
            </p:cNvPr>
            <p:cNvSpPr>
              <a:spLocks noChangeAspect="1"/>
            </p:cNvSpPr>
            <p:nvPr/>
          </p:nvSpPr>
          <p:spPr bwMode="auto">
            <a:xfrm>
              <a:off x="1437" y="1533"/>
              <a:ext cx="509" cy="253"/>
            </a:xfrm>
            <a:custGeom>
              <a:avLst/>
              <a:gdLst>
                <a:gd name="T0" fmla="*/ 0 w 1007"/>
                <a:gd name="T1" fmla="*/ 2 h 560"/>
                <a:gd name="T2" fmla="*/ 11 w 1007"/>
                <a:gd name="T3" fmla="*/ 0 h 560"/>
                <a:gd name="T4" fmla="*/ 11 w 1007"/>
                <a:gd name="T5" fmla="*/ 1 h 560"/>
                <a:gd name="T6" fmla="*/ 17 w 1007"/>
                <a:gd name="T7" fmla="*/ 1 h 560"/>
                <a:gd name="T8" fmla="*/ 17 w 1007"/>
                <a:gd name="T9" fmla="*/ 3 h 560"/>
                <a:gd name="T10" fmla="*/ 17 w 1007"/>
                <a:gd name="T11" fmla="*/ 4 h 560"/>
                <a:gd name="T12" fmla="*/ 11 w 1007"/>
                <a:gd name="T13" fmla="*/ 4 h 560"/>
                <a:gd name="T14" fmla="*/ 11 w 1007"/>
                <a:gd name="T15" fmla="*/ 5 h 560"/>
                <a:gd name="T16" fmla="*/ 0 w 1007"/>
                <a:gd name="T17" fmla="*/ 3 h 560"/>
                <a:gd name="T18" fmla="*/ 0 w 1007"/>
                <a:gd name="T19" fmla="*/ 2 h 560"/>
                <a:gd name="T20" fmla="*/ 0 w 1007"/>
                <a:gd name="T21" fmla="*/ 2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445" name="Freeform 74">
              <a:extLst>
                <a:ext uri="{FF2B5EF4-FFF2-40B4-BE49-F238E27FC236}">
                  <a16:creationId xmlns:a16="http://schemas.microsoft.com/office/drawing/2014/main" id="{D230A412-2F11-C888-F4B4-52EB6DA760FD}"/>
                </a:ext>
              </a:extLst>
            </p:cNvPr>
            <p:cNvSpPr>
              <a:spLocks noChangeAspect="1"/>
            </p:cNvSpPr>
            <p:nvPr/>
          </p:nvSpPr>
          <p:spPr bwMode="auto">
            <a:xfrm>
              <a:off x="1774" y="1332"/>
              <a:ext cx="2656" cy="656"/>
            </a:xfrm>
            <a:custGeom>
              <a:avLst/>
              <a:gdLst>
                <a:gd name="T0" fmla="*/ 87 w 5258"/>
                <a:gd name="T1" fmla="*/ 11 h 1449"/>
                <a:gd name="T2" fmla="*/ 87 w 5258"/>
                <a:gd name="T3" fmla="*/ 1 h 1449"/>
                <a:gd name="T4" fmla="*/ 87 w 5258"/>
                <a:gd name="T5" fmla="*/ 1 h 1449"/>
                <a:gd name="T6" fmla="*/ 74 w 5258"/>
                <a:gd name="T7" fmla="*/ 0 h 1449"/>
                <a:gd name="T8" fmla="*/ 74 w 5258"/>
                <a:gd name="T9" fmla="*/ 0 h 1449"/>
                <a:gd name="T10" fmla="*/ 48 w 5258"/>
                <a:gd name="T11" fmla="*/ 0 h 1449"/>
                <a:gd name="T12" fmla="*/ 48 w 5258"/>
                <a:gd name="T13" fmla="*/ 0 h 1449"/>
                <a:gd name="T14" fmla="*/ 45 w 5258"/>
                <a:gd name="T15" fmla="*/ 0 h 1449"/>
                <a:gd name="T16" fmla="*/ 42 w 5258"/>
                <a:gd name="T17" fmla="*/ 0 h 1449"/>
                <a:gd name="T18" fmla="*/ 39 w 5258"/>
                <a:gd name="T19" fmla="*/ 0 h 1449"/>
                <a:gd name="T20" fmla="*/ 35 w 5258"/>
                <a:gd name="T21" fmla="*/ 0 h 1449"/>
                <a:gd name="T22" fmla="*/ 32 w 5258"/>
                <a:gd name="T23" fmla="*/ 0 h 1449"/>
                <a:gd name="T24" fmla="*/ 29 w 5258"/>
                <a:gd name="T25" fmla="*/ 1 h 1449"/>
                <a:gd name="T26" fmla="*/ 26 w 5258"/>
                <a:gd name="T27" fmla="*/ 1 h 1449"/>
                <a:gd name="T28" fmla="*/ 23 w 5258"/>
                <a:gd name="T29" fmla="*/ 1 h 1449"/>
                <a:gd name="T30" fmla="*/ 20 w 5258"/>
                <a:gd name="T31" fmla="*/ 2 h 1449"/>
                <a:gd name="T32" fmla="*/ 17 w 5258"/>
                <a:gd name="T33" fmla="*/ 2 h 1449"/>
                <a:gd name="T34" fmla="*/ 14 w 5258"/>
                <a:gd name="T35" fmla="*/ 2 h 1449"/>
                <a:gd name="T36" fmla="*/ 11 w 5258"/>
                <a:gd name="T37" fmla="*/ 2 h 1449"/>
                <a:gd name="T38" fmla="*/ 9 w 5258"/>
                <a:gd name="T39" fmla="*/ 3 h 1449"/>
                <a:gd name="T40" fmla="*/ 6 w 5258"/>
                <a:gd name="T41" fmla="*/ 3 h 1449"/>
                <a:gd name="T42" fmla="*/ 3 w 5258"/>
                <a:gd name="T43" fmla="*/ 4 h 1449"/>
                <a:gd name="T44" fmla="*/ 1 w 5258"/>
                <a:gd name="T45" fmla="*/ 4 h 1449"/>
                <a:gd name="T46" fmla="*/ 0 w 5258"/>
                <a:gd name="T47" fmla="*/ 4 h 1449"/>
                <a:gd name="T48" fmla="*/ 0 w 5258"/>
                <a:gd name="T49" fmla="*/ 9 h 1449"/>
                <a:gd name="T50" fmla="*/ 1 w 5258"/>
                <a:gd name="T51" fmla="*/ 9 h 1449"/>
                <a:gd name="T52" fmla="*/ 3 w 5258"/>
                <a:gd name="T53" fmla="*/ 9 h 1449"/>
                <a:gd name="T54" fmla="*/ 6 w 5258"/>
                <a:gd name="T55" fmla="*/ 10 h 1449"/>
                <a:gd name="T56" fmla="*/ 9 w 5258"/>
                <a:gd name="T57" fmla="*/ 10 h 1449"/>
                <a:gd name="T58" fmla="*/ 11 w 5258"/>
                <a:gd name="T59" fmla="*/ 10 h 1449"/>
                <a:gd name="T60" fmla="*/ 14 w 5258"/>
                <a:gd name="T61" fmla="*/ 10 h 1449"/>
                <a:gd name="T62" fmla="*/ 17 w 5258"/>
                <a:gd name="T63" fmla="*/ 11 h 1449"/>
                <a:gd name="T64" fmla="*/ 20 w 5258"/>
                <a:gd name="T65" fmla="*/ 11 h 1449"/>
                <a:gd name="T66" fmla="*/ 23 w 5258"/>
                <a:gd name="T67" fmla="*/ 11 h 1449"/>
                <a:gd name="T68" fmla="*/ 26 w 5258"/>
                <a:gd name="T69" fmla="*/ 11 h 1449"/>
                <a:gd name="T70" fmla="*/ 29 w 5258"/>
                <a:gd name="T71" fmla="*/ 12 h 1449"/>
                <a:gd name="T72" fmla="*/ 32 w 5258"/>
                <a:gd name="T73" fmla="*/ 12 h 1449"/>
                <a:gd name="T74" fmla="*/ 35 w 5258"/>
                <a:gd name="T75" fmla="*/ 12 h 1449"/>
                <a:gd name="T76" fmla="*/ 39 w 5258"/>
                <a:gd name="T77" fmla="*/ 12 h 1449"/>
                <a:gd name="T78" fmla="*/ 42 w 5258"/>
                <a:gd name="T79" fmla="*/ 12 h 1449"/>
                <a:gd name="T80" fmla="*/ 45 w 5258"/>
                <a:gd name="T81" fmla="*/ 13 h 1449"/>
                <a:gd name="T82" fmla="*/ 48 w 5258"/>
                <a:gd name="T83" fmla="*/ 13 h 1449"/>
                <a:gd name="T84" fmla="*/ 48 w 5258"/>
                <a:gd name="T85" fmla="*/ 13 h 1449"/>
                <a:gd name="T86" fmla="*/ 74 w 5258"/>
                <a:gd name="T87" fmla="*/ 13 h 1449"/>
                <a:gd name="T88" fmla="*/ 74 w 5258"/>
                <a:gd name="T89" fmla="*/ 13 h 1449"/>
                <a:gd name="T90" fmla="*/ 87 w 5258"/>
                <a:gd name="T91" fmla="*/ 11 h 1449"/>
                <a:gd name="T92" fmla="*/ 87 w 5258"/>
                <a:gd name="T93" fmla="*/ 11 h 1449"/>
                <a:gd name="T94" fmla="*/ 87 w 5258"/>
                <a:gd name="T95" fmla="*/ 11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nvGrpSpPr>
            <p:cNvPr id="14446" name="Group 75">
              <a:extLst>
                <a:ext uri="{FF2B5EF4-FFF2-40B4-BE49-F238E27FC236}">
                  <a16:creationId xmlns:a16="http://schemas.microsoft.com/office/drawing/2014/main" id="{AEDED064-EE29-BAB3-B89D-88E90DB50AD8}"/>
                </a:ext>
              </a:extLst>
            </p:cNvPr>
            <p:cNvGrpSpPr>
              <a:grpSpLocks noChangeAspect="1"/>
            </p:cNvGrpSpPr>
            <p:nvPr/>
          </p:nvGrpSpPr>
          <p:grpSpPr bwMode="auto">
            <a:xfrm>
              <a:off x="3799" y="1305"/>
              <a:ext cx="233" cy="707"/>
              <a:chOff x="3799" y="1296"/>
              <a:chExt cx="233" cy="707"/>
            </a:xfrm>
          </p:grpSpPr>
          <p:sp>
            <p:nvSpPr>
              <p:cNvPr id="14447" name="Rectangle 76">
                <a:extLst>
                  <a:ext uri="{FF2B5EF4-FFF2-40B4-BE49-F238E27FC236}">
                    <a16:creationId xmlns:a16="http://schemas.microsoft.com/office/drawing/2014/main" id="{9CCD2918-46CF-5128-C61D-9A1BB6EAD59B}"/>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48" name="AutoShape 77">
                <a:extLst>
                  <a:ext uri="{FF2B5EF4-FFF2-40B4-BE49-F238E27FC236}">
                    <a16:creationId xmlns:a16="http://schemas.microsoft.com/office/drawing/2014/main" id="{D4122DD2-5A87-E071-4698-2E3818B3FB0C}"/>
                  </a:ext>
                </a:extLst>
              </p:cNvPr>
              <p:cNvSpPr>
                <a:spLocks noChangeAspect="1" noChangeArrowheads="1"/>
              </p:cNvSpPr>
              <p:nvPr/>
            </p:nvSpPr>
            <p:spPr bwMode="auto">
              <a:xfrm rot="5400000">
                <a:off x="3490"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449" name="AutoShape 78">
                <a:extLst>
                  <a:ext uri="{FF2B5EF4-FFF2-40B4-BE49-F238E27FC236}">
                    <a16:creationId xmlns:a16="http://schemas.microsoft.com/office/drawing/2014/main" id="{7C30A9F3-8A0B-450F-FE4A-8067A2879310}"/>
                  </a:ext>
                </a:extLst>
              </p:cNvPr>
              <p:cNvSpPr>
                <a:spLocks noChangeAspect="1" noChangeArrowheads="1"/>
              </p:cNvSpPr>
              <p:nvPr/>
            </p:nvSpPr>
            <p:spPr bwMode="auto">
              <a:xfrm rot="16200000" flipH="1">
                <a:off x="3634"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grpSp>
        <p:nvGrpSpPr>
          <p:cNvPr id="14365" name="Group 79">
            <a:extLst>
              <a:ext uri="{FF2B5EF4-FFF2-40B4-BE49-F238E27FC236}">
                <a16:creationId xmlns:a16="http://schemas.microsoft.com/office/drawing/2014/main" id="{9EF27A6B-D018-7AD6-98EA-8DA00AC6F7B7}"/>
              </a:ext>
            </a:extLst>
          </p:cNvPr>
          <p:cNvGrpSpPr>
            <a:grpSpLocks noChangeAspect="1"/>
          </p:cNvGrpSpPr>
          <p:nvPr/>
        </p:nvGrpSpPr>
        <p:grpSpPr bwMode="auto">
          <a:xfrm>
            <a:off x="9096375" y="2952751"/>
            <a:ext cx="1339850" cy="334963"/>
            <a:chOff x="3721" y="2861"/>
            <a:chExt cx="1519" cy="380"/>
          </a:xfrm>
        </p:grpSpPr>
        <p:sp>
          <p:nvSpPr>
            <p:cNvPr id="14442" name="Freeform 80">
              <a:extLst>
                <a:ext uri="{FF2B5EF4-FFF2-40B4-BE49-F238E27FC236}">
                  <a16:creationId xmlns:a16="http://schemas.microsoft.com/office/drawing/2014/main" id="{3ADAA4B5-118E-D364-0252-7E2AEC92D676}"/>
                </a:ext>
              </a:extLst>
            </p:cNvPr>
            <p:cNvSpPr>
              <a:spLocks noChangeAspect="1"/>
            </p:cNvSpPr>
            <p:nvPr/>
          </p:nvSpPr>
          <p:spPr bwMode="auto">
            <a:xfrm>
              <a:off x="3721" y="2861"/>
              <a:ext cx="1519" cy="158"/>
            </a:xfrm>
            <a:custGeom>
              <a:avLst/>
              <a:gdLst>
                <a:gd name="T0" fmla="*/ 0 w 9115"/>
                <a:gd name="T1" fmla="*/ 0 h 949"/>
                <a:gd name="T2" fmla="*/ 0 w 9115"/>
                <a:gd name="T3" fmla="*/ 0 h 949"/>
                <a:gd name="T4" fmla="*/ 0 w 9115"/>
                <a:gd name="T5" fmla="*/ 0 h 949"/>
                <a:gd name="T6" fmla="*/ 0 w 9115"/>
                <a:gd name="T7" fmla="*/ 0 h 949"/>
                <a:gd name="T8" fmla="*/ 0 w 9115"/>
                <a:gd name="T9" fmla="*/ 0 h 949"/>
                <a:gd name="T10" fmla="*/ 0 w 9115"/>
                <a:gd name="T11" fmla="*/ 0 h 949"/>
                <a:gd name="T12" fmla="*/ 0 w 9115"/>
                <a:gd name="T13" fmla="*/ 0 h 949"/>
                <a:gd name="T14" fmla="*/ 0 w 9115"/>
                <a:gd name="T15" fmla="*/ 0 h 949"/>
                <a:gd name="T16" fmla="*/ 0 w 9115"/>
                <a:gd name="T17" fmla="*/ 0 h 949"/>
                <a:gd name="T18" fmla="*/ 0 w 9115"/>
                <a:gd name="T19" fmla="*/ 0 h 949"/>
                <a:gd name="T20" fmla="*/ 0 w 9115"/>
                <a:gd name="T21" fmla="*/ 0 h 949"/>
                <a:gd name="T22" fmla="*/ 0 w 9115"/>
                <a:gd name="T23" fmla="*/ 0 h 949"/>
                <a:gd name="T24" fmla="*/ 0 w 9115"/>
                <a:gd name="T25" fmla="*/ 0 h 949"/>
                <a:gd name="T26" fmla="*/ 0 w 9115"/>
                <a:gd name="T27" fmla="*/ 0 h 949"/>
                <a:gd name="T28" fmla="*/ 0 w 9115"/>
                <a:gd name="T29" fmla="*/ 0 h 949"/>
                <a:gd name="T30" fmla="*/ 0 w 9115"/>
                <a:gd name="T31" fmla="*/ 0 h 949"/>
                <a:gd name="T32" fmla="*/ 0 w 9115"/>
                <a:gd name="T33" fmla="*/ 0 h 949"/>
                <a:gd name="T34" fmla="*/ 0 w 9115"/>
                <a:gd name="T35" fmla="*/ 0 h 949"/>
                <a:gd name="T36" fmla="*/ 0 w 9115"/>
                <a:gd name="T37" fmla="*/ 0 h 949"/>
                <a:gd name="T38" fmla="*/ 0 w 9115"/>
                <a:gd name="T39" fmla="*/ 0 h 949"/>
                <a:gd name="T40" fmla="*/ 0 w 9115"/>
                <a:gd name="T41" fmla="*/ 0 h 949"/>
                <a:gd name="T42" fmla="*/ 0 w 9115"/>
                <a:gd name="T43" fmla="*/ 0 h 949"/>
                <a:gd name="T44" fmla="*/ 0 w 9115"/>
                <a:gd name="T45" fmla="*/ 0 h 949"/>
                <a:gd name="T46" fmla="*/ 0 w 9115"/>
                <a:gd name="T47" fmla="*/ 0 h 949"/>
                <a:gd name="T48" fmla="*/ 0 w 9115"/>
                <a:gd name="T49" fmla="*/ 0 h 949"/>
                <a:gd name="T50" fmla="*/ 0 w 9115"/>
                <a:gd name="T51" fmla="*/ 0 h 949"/>
                <a:gd name="T52" fmla="*/ 0 w 9115"/>
                <a:gd name="T53" fmla="*/ 0 h 949"/>
                <a:gd name="T54" fmla="*/ 0 w 9115"/>
                <a:gd name="T55" fmla="*/ 0 h 949"/>
                <a:gd name="T56" fmla="*/ 0 w 9115"/>
                <a:gd name="T57" fmla="*/ 0 h 949"/>
                <a:gd name="T58" fmla="*/ 0 w 9115"/>
                <a:gd name="T59" fmla="*/ 0 h 94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5" h="949">
                  <a:moveTo>
                    <a:pt x="8912" y="197"/>
                  </a:moveTo>
                  <a:lnTo>
                    <a:pt x="1578" y="335"/>
                  </a:lnTo>
                  <a:lnTo>
                    <a:pt x="789" y="435"/>
                  </a:lnTo>
                  <a:lnTo>
                    <a:pt x="0" y="435"/>
                  </a:lnTo>
                  <a:lnTo>
                    <a:pt x="0" y="537"/>
                  </a:lnTo>
                  <a:lnTo>
                    <a:pt x="789" y="537"/>
                  </a:lnTo>
                  <a:lnTo>
                    <a:pt x="1578" y="435"/>
                  </a:lnTo>
                  <a:lnTo>
                    <a:pt x="7495" y="335"/>
                  </a:lnTo>
                  <a:lnTo>
                    <a:pt x="7497" y="335"/>
                  </a:lnTo>
                  <a:lnTo>
                    <a:pt x="8532" y="341"/>
                  </a:lnTo>
                  <a:lnTo>
                    <a:pt x="8530" y="340"/>
                  </a:lnTo>
                  <a:lnTo>
                    <a:pt x="8554" y="340"/>
                  </a:lnTo>
                  <a:lnTo>
                    <a:pt x="8578" y="342"/>
                  </a:lnTo>
                  <a:lnTo>
                    <a:pt x="8621" y="352"/>
                  </a:lnTo>
                  <a:lnTo>
                    <a:pt x="8688" y="396"/>
                  </a:lnTo>
                  <a:lnTo>
                    <a:pt x="8731" y="460"/>
                  </a:lnTo>
                  <a:lnTo>
                    <a:pt x="8749" y="537"/>
                  </a:lnTo>
                  <a:lnTo>
                    <a:pt x="8749" y="555"/>
                  </a:lnTo>
                  <a:lnTo>
                    <a:pt x="8748" y="574"/>
                  </a:lnTo>
                  <a:lnTo>
                    <a:pt x="8742" y="613"/>
                  </a:lnTo>
                  <a:lnTo>
                    <a:pt x="8706" y="682"/>
                  </a:lnTo>
                  <a:lnTo>
                    <a:pt x="8645" y="733"/>
                  </a:lnTo>
                  <a:lnTo>
                    <a:pt x="8553" y="758"/>
                  </a:lnTo>
                  <a:lnTo>
                    <a:pt x="8545" y="759"/>
                  </a:lnTo>
                  <a:lnTo>
                    <a:pt x="8545" y="949"/>
                  </a:lnTo>
                  <a:lnTo>
                    <a:pt x="9115" y="949"/>
                  </a:lnTo>
                  <a:lnTo>
                    <a:pt x="9115" y="0"/>
                  </a:lnTo>
                  <a:lnTo>
                    <a:pt x="8925" y="0"/>
                  </a:lnTo>
                  <a:lnTo>
                    <a:pt x="8925" y="189"/>
                  </a:lnTo>
                  <a:lnTo>
                    <a:pt x="8912" y="197"/>
                  </a:lnTo>
                  <a:close/>
                </a:path>
              </a:pathLst>
            </a:custGeom>
            <a:solidFill>
              <a:srgbClr val="CC9900"/>
            </a:solidFill>
            <a:ln w="6350">
              <a:solidFill>
                <a:srgbClr val="000000"/>
              </a:solidFill>
              <a:prstDash val="solid"/>
              <a:round/>
              <a:headEnd/>
              <a:tailEnd/>
            </a:ln>
          </p:spPr>
          <p:txBody>
            <a:bodyPr/>
            <a:lstStyle/>
            <a:p>
              <a:endParaRPr lang="en-GB"/>
            </a:p>
          </p:txBody>
        </p:sp>
        <p:sp>
          <p:nvSpPr>
            <p:cNvPr id="14443" name="Freeform 81">
              <a:extLst>
                <a:ext uri="{FF2B5EF4-FFF2-40B4-BE49-F238E27FC236}">
                  <a16:creationId xmlns:a16="http://schemas.microsoft.com/office/drawing/2014/main" id="{656A812F-7886-9541-E1C2-0836CBEC5A26}"/>
                </a:ext>
              </a:extLst>
            </p:cNvPr>
            <p:cNvSpPr>
              <a:spLocks noChangeAspect="1"/>
            </p:cNvSpPr>
            <p:nvPr/>
          </p:nvSpPr>
          <p:spPr bwMode="auto">
            <a:xfrm>
              <a:off x="3721" y="3083"/>
              <a:ext cx="1519" cy="158"/>
            </a:xfrm>
            <a:custGeom>
              <a:avLst/>
              <a:gdLst>
                <a:gd name="T0" fmla="*/ 0 w 9116"/>
                <a:gd name="T1" fmla="*/ 0 h 951"/>
                <a:gd name="T2" fmla="*/ 0 w 9116"/>
                <a:gd name="T3" fmla="*/ 0 h 951"/>
                <a:gd name="T4" fmla="*/ 0 w 9116"/>
                <a:gd name="T5" fmla="*/ 0 h 951"/>
                <a:gd name="T6" fmla="*/ 0 w 9116"/>
                <a:gd name="T7" fmla="*/ 0 h 951"/>
                <a:gd name="T8" fmla="*/ 0 w 9116"/>
                <a:gd name="T9" fmla="*/ 0 h 951"/>
                <a:gd name="T10" fmla="*/ 0 w 9116"/>
                <a:gd name="T11" fmla="*/ 0 h 951"/>
                <a:gd name="T12" fmla="*/ 0 w 9116"/>
                <a:gd name="T13" fmla="*/ 0 h 951"/>
                <a:gd name="T14" fmla="*/ 0 w 9116"/>
                <a:gd name="T15" fmla="*/ 0 h 951"/>
                <a:gd name="T16" fmla="*/ 0 w 9116"/>
                <a:gd name="T17" fmla="*/ 0 h 951"/>
                <a:gd name="T18" fmla="*/ 0 w 9116"/>
                <a:gd name="T19" fmla="*/ 0 h 951"/>
                <a:gd name="T20" fmla="*/ 0 w 9116"/>
                <a:gd name="T21" fmla="*/ 0 h 951"/>
                <a:gd name="T22" fmla="*/ 0 w 9116"/>
                <a:gd name="T23" fmla="*/ 0 h 951"/>
                <a:gd name="T24" fmla="*/ 0 w 9116"/>
                <a:gd name="T25" fmla="*/ 0 h 951"/>
                <a:gd name="T26" fmla="*/ 0 w 9116"/>
                <a:gd name="T27" fmla="*/ 0 h 951"/>
                <a:gd name="T28" fmla="*/ 0 w 9116"/>
                <a:gd name="T29" fmla="*/ 0 h 951"/>
                <a:gd name="T30" fmla="*/ 0 w 9116"/>
                <a:gd name="T31" fmla="*/ 0 h 951"/>
                <a:gd name="T32" fmla="*/ 0 w 9116"/>
                <a:gd name="T33" fmla="*/ 0 h 951"/>
                <a:gd name="T34" fmla="*/ 0 w 9116"/>
                <a:gd name="T35" fmla="*/ 0 h 951"/>
                <a:gd name="T36" fmla="*/ 0 w 9116"/>
                <a:gd name="T37" fmla="*/ 0 h 951"/>
                <a:gd name="T38" fmla="*/ 0 w 9116"/>
                <a:gd name="T39" fmla="*/ 0 h 951"/>
                <a:gd name="T40" fmla="*/ 0 w 9116"/>
                <a:gd name="T41" fmla="*/ 0 h 951"/>
                <a:gd name="T42" fmla="*/ 0 w 9116"/>
                <a:gd name="T43" fmla="*/ 0 h 951"/>
                <a:gd name="T44" fmla="*/ 0 w 9116"/>
                <a:gd name="T45" fmla="*/ 0 h 951"/>
                <a:gd name="T46" fmla="*/ 0 w 9116"/>
                <a:gd name="T47" fmla="*/ 0 h 951"/>
                <a:gd name="T48" fmla="*/ 0 w 9116"/>
                <a:gd name="T49" fmla="*/ 0 h 951"/>
                <a:gd name="T50" fmla="*/ 0 w 9116"/>
                <a:gd name="T51" fmla="*/ 0 h 951"/>
                <a:gd name="T52" fmla="*/ 0 w 9116"/>
                <a:gd name="T53" fmla="*/ 0 h 951"/>
                <a:gd name="T54" fmla="*/ 0 w 9116"/>
                <a:gd name="T55" fmla="*/ 0 h 951"/>
                <a:gd name="T56" fmla="*/ 0 w 9116"/>
                <a:gd name="T57" fmla="*/ 0 h 951"/>
                <a:gd name="T58" fmla="*/ 0 w 9116"/>
                <a:gd name="T59" fmla="*/ 0 h 95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6" h="951">
                  <a:moveTo>
                    <a:pt x="8912" y="756"/>
                  </a:moveTo>
                  <a:lnTo>
                    <a:pt x="1578" y="618"/>
                  </a:lnTo>
                  <a:lnTo>
                    <a:pt x="789" y="517"/>
                  </a:lnTo>
                  <a:lnTo>
                    <a:pt x="0" y="517"/>
                  </a:lnTo>
                  <a:lnTo>
                    <a:pt x="0" y="417"/>
                  </a:lnTo>
                  <a:lnTo>
                    <a:pt x="789" y="417"/>
                  </a:lnTo>
                  <a:lnTo>
                    <a:pt x="1578" y="517"/>
                  </a:lnTo>
                  <a:lnTo>
                    <a:pt x="7495" y="618"/>
                  </a:lnTo>
                  <a:lnTo>
                    <a:pt x="7495" y="615"/>
                  </a:lnTo>
                  <a:lnTo>
                    <a:pt x="8526" y="611"/>
                  </a:lnTo>
                  <a:lnTo>
                    <a:pt x="8522" y="610"/>
                  </a:lnTo>
                  <a:lnTo>
                    <a:pt x="8570" y="608"/>
                  </a:lnTo>
                  <a:lnTo>
                    <a:pt x="8612" y="598"/>
                  </a:lnTo>
                  <a:lnTo>
                    <a:pt x="8680" y="555"/>
                  </a:lnTo>
                  <a:lnTo>
                    <a:pt x="8723" y="490"/>
                  </a:lnTo>
                  <a:lnTo>
                    <a:pt x="8741" y="413"/>
                  </a:lnTo>
                  <a:lnTo>
                    <a:pt x="8741" y="395"/>
                  </a:lnTo>
                  <a:lnTo>
                    <a:pt x="8740" y="376"/>
                  </a:lnTo>
                  <a:lnTo>
                    <a:pt x="8734" y="337"/>
                  </a:lnTo>
                  <a:lnTo>
                    <a:pt x="8698" y="268"/>
                  </a:lnTo>
                  <a:lnTo>
                    <a:pt x="8637" y="217"/>
                  </a:lnTo>
                  <a:lnTo>
                    <a:pt x="8545" y="192"/>
                  </a:lnTo>
                  <a:lnTo>
                    <a:pt x="8546" y="190"/>
                  </a:lnTo>
                  <a:lnTo>
                    <a:pt x="8546" y="0"/>
                  </a:lnTo>
                  <a:lnTo>
                    <a:pt x="8546" y="1"/>
                  </a:lnTo>
                  <a:lnTo>
                    <a:pt x="9116" y="1"/>
                  </a:lnTo>
                  <a:lnTo>
                    <a:pt x="9116" y="951"/>
                  </a:lnTo>
                  <a:lnTo>
                    <a:pt x="8926" y="951"/>
                  </a:lnTo>
                  <a:lnTo>
                    <a:pt x="8926" y="761"/>
                  </a:lnTo>
                  <a:lnTo>
                    <a:pt x="8912" y="756"/>
                  </a:lnTo>
                  <a:close/>
                </a:path>
              </a:pathLst>
            </a:custGeom>
            <a:solidFill>
              <a:srgbClr val="CC9900"/>
            </a:solidFill>
            <a:ln w="6350">
              <a:solidFill>
                <a:srgbClr val="000000"/>
              </a:solidFill>
              <a:prstDash val="solid"/>
              <a:round/>
              <a:headEnd/>
              <a:tailEnd/>
            </a:ln>
          </p:spPr>
          <p:txBody>
            <a:bodyPr/>
            <a:lstStyle/>
            <a:p>
              <a:endParaRPr lang="en-GB"/>
            </a:p>
          </p:txBody>
        </p:sp>
      </p:grpSp>
      <p:grpSp>
        <p:nvGrpSpPr>
          <p:cNvPr id="14366" name="Group 82">
            <a:extLst>
              <a:ext uri="{FF2B5EF4-FFF2-40B4-BE49-F238E27FC236}">
                <a16:creationId xmlns:a16="http://schemas.microsoft.com/office/drawing/2014/main" id="{E390EB5A-87A8-1299-63CA-A357049BF6E9}"/>
              </a:ext>
            </a:extLst>
          </p:cNvPr>
          <p:cNvGrpSpPr>
            <a:grpSpLocks noChangeAspect="1"/>
          </p:cNvGrpSpPr>
          <p:nvPr/>
        </p:nvGrpSpPr>
        <p:grpSpPr bwMode="auto">
          <a:xfrm>
            <a:off x="9601201" y="3082925"/>
            <a:ext cx="835025" cy="76200"/>
            <a:chOff x="3058" y="1625"/>
            <a:chExt cx="1396" cy="129"/>
          </a:xfrm>
        </p:grpSpPr>
        <p:sp>
          <p:nvSpPr>
            <p:cNvPr id="14437" name="AutoShape 83">
              <a:extLst>
                <a:ext uri="{FF2B5EF4-FFF2-40B4-BE49-F238E27FC236}">
                  <a16:creationId xmlns:a16="http://schemas.microsoft.com/office/drawing/2014/main" id="{564B723D-2A40-D163-5077-C593A7DE9E76}"/>
                </a:ext>
              </a:extLst>
            </p:cNvPr>
            <p:cNvSpPr>
              <a:spLocks noChangeAspect="1" noChangeArrowheads="1"/>
            </p:cNvSpPr>
            <p:nvPr/>
          </p:nvSpPr>
          <p:spPr bwMode="auto">
            <a:xfrm>
              <a:off x="3058" y="1641"/>
              <a:ext cx="1377" cy="98"/>
            </a:xfrm>
            <a:prstGeom prst="roundRect">
              <a:avLst>
                <a:gd name="adj" fmla="val 50000"/>
              </a:avLst>
            </a:prstGeom>
            <a:solidFill>
              <a:srgbClr val="FFFFFF"/>
            </a:solidFill>
            <a:ln w="6350">
              <a:solidFill>
                <a:srgbClr val="FFFFFF"/>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38" name="AutoShape 84">
              <a:extLst>
                <a:ext uri="{FF2B5EF4-FFF2-40B4-BE49-F238E27FC236}">
                  <a16:creationId xmlns:a16="http://schemas.microsoft.com/office/drawing/2014/main" id="{6CC31823-9C40-2D96-FBFB-663484B58FC1}"/>
                </a:ext>
              </a:extLst>
            </p:cNvPr>
            <p:cNvSpPr>
              <a:spLocks noChangeAspect="1" noChangeArrowheads="1"/>
            </p:cNvSpPr>
            <p:nvPr/>
          </p:nvSpPr>
          <p:spPr bwMode="auto">
            <a:xfrm>
              <a:off x="3075" y="1658"/>
              <a:ext cx="1371" cy="64"/>
            </a:xfrm>
            <a:prstGeom prst="roundRect">
              <a:avLst>
                <a:gd name="adj" fmla="val 50000"/>
              </a:avLst>
            </a:prstGeom>
            <a:solidFill>
              <a:srgbClr val="FFFFFF"/>
            </a:solidFill>
            <a:ln w="6350">
              <a:solidFill>
                <a:srgbClr val="FFFFFF"/>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39" name="Freeform 85">
              <a:extLst>
                <a:ext uri="{FF2B5EF4-FFF2-40B4-BE49-F238E27FC236}">
                  <a16:creationId xmlns:a16="http://schemas.microsoft.com/office/drawing/2014/main" id="{F5F353D1-43AB-00C3-8B86-2EA095D20271}"/>
                </a:ext>
              </a:extLst>
            </p:cNvPr>
            <p:cNvSpPr>
              <a:spLocks noChangeAspect="1"/>
            </p:cNvSpPr>
            <p:nvPr/>
          </p:nvSpPr>
          <p:spPr bwMode="auto">
            <a:xfrm>
              <a:off x="4343" y="1625"/>
              <a:ext cx="111" cy="129"/>
            </a:xfrm>
            <a:custGeom>
              <a:avLst/>
              <a:gdLst>
                <a:gd name="T0" fmla="*/ 0 w 1329"/>
                <a:gd name="T1" fmla="*/ 0 h 1520"/>
                <a:gd name="T2" fmla="*/ 0 w 1329"/>
                <a:gd name="T3" fmla="*/ 0 h 1520"/>
                <a:gd name="T4" fmla="*/ 0 w 1329"/>
                <a:gd name="T5" fmla="*/ 0 h 1520"/>
                <a:gd name="T6" fmla="*/ 0 w 1329"/>
                <a:gd name="T7" fmla="*/ 0 h 1520"/>
                <a:gd name="T8" fmla="*/ 0 w 1329"/>
                <a:gd name="T9" fmla="*/ 0 h 1520"/>
                <a:gd name="T10" fmla="*/ 0 w 1329"/>
                <a:gd name="T11" fmla="*/ 0 h 1520"/>
                <a:gd name="T12" fmla="*/ 0 w 1329"/>
                <a:gd name="T13" fmla="*/ 0 h 1520"/>
                <a:gd name="T14" fmla="*/ 0 w 1329"/>
                <a:gd name="T15" fmla="*/ 0 h 1520"/>
                <a:gd name="T16" fmla="*/ 0 w 1329"/>
                <a:gd name="T17" fmla="*/ 0 h 1520"/>
                <a:gd name="T18" fmla="*/ 0 w 1329"/>
                <a:gd name="T19" fmla="*/ 0 h 1520"/>
                <a:gd name="T20" fmla="*/ 0 w 1329"/>
                <a:gd name="T21" fmla="*/ 0 h 1520"/>
                <a:gd name="T22" fmla="*/ 0 w 1329"/>
                <a:gd name="T23" fmla="*/ 0 h 1520"/>
                <a:gd name="T24" fmla="*/ 0 w 1329"/>
                <a:gd name="T25" fmla="*/ 0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FFFFFF"/>
            </a:solidFill>
            <a:ln w="6350">
              <a:solidFill>
                <a:srgbClr val="FFFFFF"/>
              </a:solidFill>
              <a:prstDash val="solid"/>
              <a:round/>
              <a:headEnd/>
              <a:tailEnd/>
            </a:ln>
          </p:spPr>
          <p:txBody>
            <a:bodyPr/>
            <a:lstStyle/>
            <a:p>
              <a:endParaRPr lang="en-GB"/>
            </a:p>
          </p:txBody>
        </p:sp>
        <p:sp>
          <p:nvSpPr>
            <p:cNvPr id="14440" name="Rectangle 86">
              <a:extLst>
                <a:ext uri="{FF2B5EF4-FFF2-40B4-BE49-F238E27FC236}">
                  <a16:creationId xmlns:a16="http://schemas.microsoft.com/office/drawing/2014/main" id="{53C7D434-5BC1-0C41-5AB1-37AC496C3099}"/>
                </a:ext>
              </a:extLst>
            </p:cNvPr>
            <p:cNvSpPr>
              <a:spLocks noChangeAspect="1" noChangeArrowheads="1"/>
            </p:cNvSpPr>
            <p:nvPr/>
          </p:nvSpPr>
          <p:spPr bwMode="auto">
            <a:xfrm>
              <a:off x="4344" y="1673"/>
              <a:ext cx="109" cy="31"/>
            </a:xfrm>
            <a:prstGeom prst="rect">
              <a:avLst/>
            </a:prstGeom>
            <a:solidFill>
              <a:srgbClr val="FFFFFF"/>
            </a:solidFill>
            <a:ln w="6350">
              <a:solidFill>
                <a:srgbClr val="FFFFFF"/>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41" name="Rectangle 87">
              <a:extLst>
                <a:ext uri="{FF2B5EF4-FFF2-40B4-BE49-F238E27FC236}">
                  <a16:creationId xmlns:a16="http://schemas.microsoft.com/office/drawing/2014/main" id="{0594FA37-2E51-2FEE-61B5-80ED69CAE8E6}"/>
                </a:ext>
              </a:extLst>
            </p:cNvPr>
            <p:cNvSpPr>
              <a:spLocks noChangeAspect="1" noChangeArrowheads="1"/>
            </p:cNvSpPr>
            <p:nvPr/>
          </p:nvSpPr>
          <p:spPr bwMode="auto">
            <a:xfrm>
              <a:off x="4391" y="1673"/>
              <a:ext cx="31" cy="31"/>
            </a:xfrm>
            <a:prstGeom prst="rect">
              <a:avLst/>
            </a:prstGeom>
            <a:solidFill>
              <a:srgbClr val="FFFFFF"/>
            </a:solidFill>
            <a:ln w="6350">
              <a:solidFill>
                <a:srgbClr val="FFFFFF"/>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14367" name="Group 88">
            <a:extLst>
              <a:ext uri="{FF2B5EF4-FFF2-40B4-BE49-F238E27FC236}">
                <a16:creationId xmlns:a16="http://schemas.microsoft.com/office/drawing/2014/main" id="{2AFB51FA-A36B-BFFB-8D9F-0FF08B16DAEB}"/>
              </a:ext>
            </a:extLst>
          </p:cNvPr>
          <p:cNvGrpSpPr>
            <a:grpSpLocks noChangeAspect="1"/>
          </p:cNvGrpSpPr>
          <p:nvPr/>
        </p:nvGrpSpPr>
        <p:grpSpPr bwMode="auto">
          <a:xfrm>
            <a:off x="9056689" y="5583238"/>
            <a:ext cx="1057275" cy="284162"/>
            <a:chOff x="2888" y="3077"/>
            <a:chExt cx="1423" cy="382"/>
          </a:xfrm>
        </p:grpSpPr>
        <p:sp>
          <p:nvSpPr>
            <p:cNvPr id="14403" name="AutoShape 89">
              <a:extLst>
                <a:ext uri="{FF2B5EF4-FFF2-40B4-BE49-F238E27FC236}">
                  <a16:creationId xmlns:a16="http://schemas.microsoft.com/office/drawing/2014/main" id="{91EE1B6D-C1B3-A222-72B4-FE17B73A1589}"/>
                </a:ext>
              </a:extLst>
            </p:cNvPr>
            <p:cNvSpPr>
              <a:spLocks noChangeAspect="1" noChangeArrowheads="1"/>
            </p:cNvSpPr>
            <p:nvPr/>
          </p:nvSpPr>
          <p:spPr bwMode="auto">
            <a:xfrm>
              <a:off x="2933" y="3093"/>
              <a:ext cx="1363" cy="350"/>
            </a:xfrm>
            <a:prstGeom prst="roundRect">
              <a:avLst>
                <a:gd name="adj" fmla="val 16667"/>
              </a:avLst>
            </a:prstGeom>
            <a:gradFill rotWithShape="0">
              <a:gsLst>
                <a:gs pos="0">
                  <a:srgbClr val="000000"/>
                </a:gs>
                <a:gs pos="100000">
                  <a:srgbClr val="FF66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04" name="Freeform 90">
              <a:extLst>
                <a:ext uri="{FF2B5EF4-FFF2-40B4-BE49-F238E27FC236}">
                  <a16:creationId xmlns:a16="http://schemas.microsoft.com/office/drawing/2014/main" id="{CC9DAD32-ED27-457E-4125-45B56C1CD6E5}"/>
                </a:ext>
              </a:extLst>
            </p:cNvPr>
            <p:cNvSpPr>
              <a:spLocks noChangeAspect="1"/>
            </p:cNvSpPr>
            <p:nvPr/>
          </p:nvSpPr>
          <p:spPr bwMode="auto">
            <a:xfrm>
              <a:off x="2950" y="3077"/>
              <a:ext cx="1361" cy="382"/>
            </a:xfrm>
            <a:custGeom>
              <a:avLst/>
              <a:gdLst>
                <a:gd name="T0" fmla="*/ 0 w 8172"/>
                <a:gd name="T1" fmla="*/ 0 h 2288"/>
                <a:gd name="T2" fmla="*/ 0 w 8172"/>
                <a:gd name="T3" fmla="*/ 0 h 2288"/>
                <a:gd name="T4" fmla="*/ 0 w 8172"/>
                <a:gd name="T5" fmla="*/ 0 h 2288"/>
                <a:gd name="T6" fmla="*/ 0 w 8172"/>
                <a:gd name="T7" fmla="*/ 0 h 2288"/>
                <a:gd name="T8" fmla="*/ 0 w 8172"/>
                <a:gd name="T9" fmla="*/ 0 h 2288"/>
                <a:gd name="T10" fmla="*/ 0 w 8172"/>
                <a:gd name="T11" fmla="*/ 0 h 2288"/>
                <a:gd name="T12" fmla="*/ 0 w 8172"/>
                <a:gd name="T13" fmla="*/ 0 h 2288"/>
                <a:gd name="T14" fmla="*/ 0 w 8172"/>
                <a:gd name="T15" fmla="*/ 0 h 2288"/>
                <a:gd name="T16" fmla="*/ 0 w 8172"/>
                <a:gd name="T17" fmla="*/ 0 h 2288"/>
                <a:gd name="T18" fmla="*/ 0 w 8172"/>
                <a:gd name="T19" fmla="*/ 0 h 2288"/>
                <a:gd name="T20" fmla="*/ 0 w 8172"/>
                <a:gd name="T21" fmla="*/ 0 h 2288"/>
                <a:gd name="T22" fmla="*/ 0 w 8172"/>
                <a:gd name="T23" fmla="*/ 0 h 2288"/>
                <a:gd name="T24" fmla="*/ 0 w 8172"/>
                <a:gd name="T25" fmla="*/ 0 h 2288"/>
                <a:gd name="T26" fmla="*/ 0 w 8172"/>
                <a:gd name="T27" fmla="*/ 0 h 2288"/>
                <a:gd name="T28" fmla="*/ 0 w 8172"/>
                <a:gd name="T29" fmla="*/ 0 h 2288"/>
                <a:gd name="T30" fmla="*/ 0 w 8172"/>
                <a:gd name="T31" fmla="*/ 0 h 2288"/>
                <a:gd name="T32" fmla="*/ 0 w 8172"/>
                <a:gd name="T33" fmla="*/ 0 h 2288"/>
                <a:gd name="T34" fmla="*/ 0 w 8172"/>
                <a:gd name="T35" fmla="*/ 0 h 2288"/>
                <a:gd name="T36" fmla="*/ 0 w 8172"/>
                <a:gd name="T37" fmla="*/ 0 h 2288"/>
                <a:gd name="T38" fmla="*/ 0 w 8172"/>
                <a:gd name="T39" fmla="*/ 0 h 2288"/>
                <a:gd name="T40" fmla="*/ 0 w 8172"/>
                <a:gd name="T41" fmla="*/ 0 h 2288"/>
                <a:gd name="T42" fmla="*/ 0 w 8172"/>
                <a:gd name="T43" fmla="*/ 0 h 2288"/>
                <a:gd name="T44" fmla="*/ 0 w 8172"/>
                <a:gd name="T45" fmla="*/ 0 h 2288"/>
                <a:gd name="T46" fmla="*/ 0 w 8172"/>
                <a:gd name="T47" fmla="*/ 0 h 2288"/>
                <a:gd name="T48" fmla="*/ 0 w 8172"/>
                <a:gd name="T49" fmla="*/ 0 h 2288"/>
                <a:gd name="T50" fmla="*/ 0 w 8172"/>
                <a:gd name="T51" fmla="*/ 0 h 2288"/>
                <a:gd name="T52" fmla="*/ 0 w 8172"/>
                <a:gd name="T53" fmla="*/ 0 h 2288"/>
                <a:gd name="T54" fmla="*/ 0 w 8172"/>
                <a:gd name="T55" fmla="*/ 0 h 2288"/>
                <a:gd name="T56" fmla="*/ 0 w 8172"/>
                <a:gd name="T57" fmla="*/ 0 h 2288"/>
                <a:gd name="T58" fmla="*/ 0 w 8172"/>
                <a:gd name="T59" fmla="*/ 0 h 2288"/>
                <a:gd name="T60" fmla="*/ 0 w 8172"/>
                <a:gd name="T61" fmla="*/ 0 h 2288"/>
                <a:gd name="T62" fmla="*/ 0 w 8172"/>
                <a:gd name="T63" fmla="*/ 0 h 2288"/>
                <a:gd name="T64" fmla="*/ 0 w 8172"/>
                <a:gd name="T65" fmla="*/ 0 h 2288"/>
                <a:gd name="T66" fmla="*/ 0 w 8172"/>
                <a:gd name="T67" fmla="*/ 0 h 2288"/>
                <a:gd name="T68" fmla="*/ 0 w 8172"/>
                <a:gd name="T69" fmla="*/ 0 h 2288"/>
                <a:gd name="T70" fmla="*/ 0 w 8172"/>
                <a:gd name="T71" fmla="*/ 0 h 2288"/>
                <a:gd name="T72" fmla="*/ 0 w 8172"/>
                <a:gd name="T73" fmla="*/ 0 h 2288"/>
                <a:gd name="T74" fmla="*/ 0 w 8172"/>
                <a:gd name="T75" fmla="*/ 0 h 2288"/>
                <a:gd name="T76" fmla="*/ 0 w 8172"/>
                <a:gd name="T77" fmla="*/ 0 h 2288"/>
                <a:gd name="T78" fmla="*/ 0 w 8172"/>
                <a:gd name="T79" fmla="*/ 0 h 2288"/>
                <a:gd name="T80" fmla="*/ 0 w 8172"/>
                <a:gd name="T81" fmla="*/ 0 h 2288"/>
                <a:gd name="T82" fmla="*/ 0 w 8172"/>
                <a:gd name="T83" fmla="*/ 0 h 2288"/>
                <a:gd name="T84" fmla="*/ 0 w 8172"/>
                <a:gd name="T85" fmla="*/ 0 h 2288"/>
                <a:gd name="T86" fmla="*/ 0 w 8172"/>
                <a:gd name="T87" fmla="*/ 0 h 2288"/>
                <a:gd name="T88" fmla="*/ 0 w 8172"/>
                <a:gd name="T89" fmla="*/ 0 h 2288"/>
                <a:gd name="T90" fmla="*/ 0 w 8172"/>
                <a:gd name="T91" fmla="*/ 0 h 2288"/>
                <a:gd name="T92" fmla="*/ 0 w 8172"/>
                <a:gd name="T93" fmla="*/ 0 h 2288"/>
                <a:gd name="T94" fmla="*/ 0 w 8172"/>
                <a:gd name="T95" fmla="*/ 0 h 2288"/>
                <a:gd name="T96" fmla="*/ 0 w 8172"/>
                <a:gd name="T97" fmla="*/ 0 h 228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8172" h="2288">
                  <a:moveTo>
                    <a:pt x="8166" y="1909"/>
                  </a:moveTo>
                  <a:lnTo>
                    <a:pt x="8166" y="1927"/>
                  </a:lnTo>
                  <a:lnTo>
                    <a:pt x="8165" y="1946"/>
                  </a:lnTo>
                  <a:lnTo>
                    <a:pt x="8160" y="1985"/>
                  </a:lnTo>
                  <a:lnTo>
                    <a:pt x="8138" y="2056"/>
                  </a:lnTo>
                  <a:lnTo>
                    <a:pt x="8104" y="2120"/>
                  </a:lnTo>
                  <a:lnTo>
                    <a:pt x="8056" y="2177"/>
                  </a:lnTo>
                  <a:lnTo>
                    <a:pt x="8001" y="2222"/>
                  </a:lnTo>
                  <a:lnTo>
                    <a:pt x="7936" y="2257"/>
                  </a:lnTo>
                  <a:lnTo>
                    <a:pt x="7866" y="2279"/>
                  </a:lnTo>
                  <a:lnTo>
                    <a:pt x="7827" y="2285"/>
                  </a:lnTo>
                  <a:lnTo>
                    <a:pt x="7809" y="2286"/>
                  </a:lnTo>
                  <a:lnTo>
                    <a:pt x="7788" y="2287"/>
                  </a:lnTo>
                  <a:lnTo>
                    <a:pt x="7787" y="2288"/>
                  </a:lnTo>
                  <a:lnTo>
                    <a:pt x="0" y="2288"/>
                  </a:lnTo>
                  <a:lnTo>
                    <a:pt x="0" y="2098"/>
                  </a:lnTo>
                  <a:lnTo>
                    <a:pt x="7787" y="2098"/>
                  </a:lnTo>
                  <a:lnTo>
                    <a:pt x="7858" y="2083"/>
                  </a:lnTo>
                  <a:lnTo>
                    <a:pt x="7919" y="2041"/>
                  </a:lnTo>
                  <a:lnTo>
                    <a:pt x="7960" y="1982"/>
                  </a:lnTo>
                  <a:lnTo>
                    <a:pt x="7977" y="1908"/>
                  </a:lnTo>
                  <a:lnTo>
                    <a:pt x="7982" y="1904"/>
                  </a:lnTo>
                  <a:lnTo>
                    <a:pt x="7982" y="384"/>
                  </a:lnTo>
                  <a:lnTo>
                    <a:pt x="7982" y="379"/>
                  </a:lnTo>
                  <a:lnTo>
                    <a:pt x="7982" y="361"/>
                  </a:lnTo>
                  <a:lnTo>
                    <a:pt x="7979" y="343"/>
                  </a:lnTo>
                  <a:lnTo>
                    <a:pt x="7967" y="308"/>
                  </a:lnTo>
                  <a:lnTo>
                    <a:pt x="7925" y="247"/>
                  </a:lnTo>
                  <a:lnTo>
                    <a:pt x="7866" y="207"/>
                  </a:lnTo>
                  <a:lnTo>
                    <a:pt x="7792" y="189"/>
                  </a:lnTo>
                  <a:lnTo>
                    <a:pt x="5" y="189"/>
                  </a:lnTo>
                  <a:lnTo>
                    <a:pt x="5" y="0"/>
                  </a:lnTo>
                  <a:lnTo>
                    <a:pt x="7792" y="0"/>
                  </a:lnTo>
                  <a:lnTo>
                    <a:pt x="7793" y="1"/>
                  </a:lnTo>
                  <a:lnTo>
                    <a:pt x="7811" y="1"/>
                  </a:lnTo>
                  <a:lnTo>
                    <a:pt x="7830" y="2"/>
                  </a:lnTo>
                  <a:lnTo>
                    <a:pt x="7869" y="7"/>
                  </a:lnTo>
                  <a:lnTo>
                    <a:pt x="7940" y="28"/>
                  </a:lnTo>
                  <a:lnTo>
                    <a:pt x="8004" y="62"/>
                  </a:lnTo>
                  <a:lnTo>
                    <a:pt x="8061" y="110"/>
                  </a:lnTo>
                  <a:lnTo>
                    <a:pt x="8106" y="165"/>
                  </a:lnTo>
                  <a:lnTo>
                    <a:pt x="8141" y="230"/>
                  </a:lnTo>
                  <a:lnTo>
                    <a:pt x="8163" y="301"/>
                  </a:lnTo>
                  <a:lnTo>
                    <a:pt x="8169" y="339"/>
                  </a:lnTo>
                  <a:lnTo>
                    <a:pt x="8170" y="357"/>
                  </a:lnTo>
                  <a:lnTo>
                    <a:pt x="8171" y="378"/>
                  </a:lnTo>
                  <a:lnTo>
                    <a:pt x="8172" y="384"/>
                  </a:lnTo>
                  <a:lnTo>
                    <a:pt x="8172" y="1904"/>
                  </a:lnTo>
                  <a:lnTo>
                    <a:pt x="8166" y="1909"/>
                  </a:lnTo>
                  <a:close/>
                </a:path>
              </a:pathLst>
            </a:custGeom>
            <a:solidFill>
              <a:srgbClr val="FF6600"/>
            </a:solidFill>
            <a:ln w="6350">
              <a:solidFill>
                <a:srgbClr val="000000"/>
              </a:solidFill>
              <a:prstDash val="solid"/>
              <a:round/>
              <a:headEnd/>
              <a:tailEnd/>
            </a:ln>
          </p:spPr>
          <p:txBody>
            <a:bodyPr/>
            <a:lstStyle/>
            <a:p>
              <a:endParaRPr lang="en-GB"/>
            </a:p>
          </p:txBody>
        </p:sp>
        <p:sp>
          <p:nvSpPr>
            <p:cNvPr id="14405" name="Freeform 91">
              <a:extLst>
                <a:ext uri="{FF2B5EF4-FFF2-40B4-BE49-F238E27FC236}">
                  <a16:creationId xmlns:a16="http://schemas.microsoft.com/office/drawing/2014/main" id="{A4FA8254-12BE-F11F-2ACA-E782879EB402}"/>
                </a:ext>
              </a:extLst>
            </p:cNvPr>
            <p:cNvSpPr>
              <a:spLocks noChangeAspect="1"/>
            </p:cNvSpPr>
            <p:nvPr/>
          </p:nvSpPr>
          <p:spPr bwMode="auto">
            <a:xfrm>
              <a:off x="4215" y="3109"/>
              <a:ext cx="64" cy="316"/>
            </a:xfrm>
            <a:custGeom>
              <a:avLst/>
              <a:gdLst>
                <a:gd name="T0" fmla="*/ 0 w 382"/>
                <a:gd name="T1" fmla="*/ 0 h 1898"/>
                <a:gd name="T2" fmla="*/ 0 w 382"/>
                <a:gd name="T3" fmla="*/ 0 h 1898"/>
                <a:gd name="T4" fmla="*/ 0 w 382"/>
                <a:gd name="T5" fmla="*/ 0 h 1898"/>
                <a:gd name="T6" fmla="*/ 0 w 382"/>
                <a:gd name="T7" fmla="*/ 0 h 1898"/>
                <a:gd name="T8" fmla="*/ 0 w 382"/>
                <a:gd name="T9" fmla="*/ 0 h 1898"/>
                <a:gd name="T10" fmla="*/ 0 w 382"/>
                <a:gd name="T11" fmla="*/ 0 h 1898"/>
                <a:gd name="T12" fmla="*/ 0 w 382"/>
                <a:gd name="T13" fmla="*/ 0 h 1898"/>
                <a:gd name="T14" fmla="*/ 0 w 382"/>
                <a:gd name="T15" fmla="*/ 0 h 1898"/>
                <a:gd name="T16" fmla="*/ 0 w 382"/>
                <a:gd name="T17" fmla="*/ 0 h 1898"/>
                <a:gd name="T18" fmla="*/ 0 w 382"/>
                <a:gd name="T19" fmla="*/ 0 h 1898"/>
                <a:gd name="T20" fmla="*/ 0 w 382"/>
                <a:gd name="T21" fmla="*/ 0 h 1898"/>
                <a:gd name="T22" fmla="*/ 0 w 382"/>
                <a:gd name="T23" fmla="*/ 0 h 1898"/>
                <a:gd name="T24" fmla="*/ 0 w 382"/>
                <a:gd name="T25" fmla="*/ 0 h 1898"/>
                <a:gd name="T26" fmla="*/ 0 w 382"/>
                <a:gd name="T27" fmla="*/ 0 h 1898"/>
                <a:gd name="T28" fmla="*/ 0 w 382"/>
                <a:gd name="T29" fmla="*/ 0 h 1898"/>
                <a:gd name="T30" fmla="*/ 0 w 382"/>
                <a:gd name="T31" fmla="*/ 0 h 1898"/>
                <a:gd name="T32" fmla="*/ 0 w 382"/>
                <a:gd name="T33" fmla="*/ 0 h 1898"/>
                <a:gd name="T34" fmla="*/ 0 w 382"/>
                <a:gd name="T35" fmla="*/ 0 h 1898"/>
                <a:gd name="T36" fmla="*/ 0 w 382"/>
                <a:gd name="T37" fmla="*/ 0 h 1898"/>
                <a:gd name="T38" fmla="*/ 0 w 382"/>
                <a:gd name="T39" fmla="*/ 0 h 1898"/>
                <a:gd name="T40" fmla="*/ 0 w 382"/>
                <a:gd name="T41" fmla="*/ 0 h 1898"/>
                <a:gd name="T42" fmla="*/ 0 w 382"/>
                <a:gd name="T43" fmla="*/ 0 h 1898"/>
                <a:gd name="T44" fmla="*/ 0 w 382"/>
                <a:gd name="T45" fmla="*/ 0 h 1898"/>
                <a:gd name="T46" fmla="*/ 0 w 382"/>
                <a:gd name="T47" fmla="*/ 0 h 1898"/>
                <a:gd name="T48" fmla="*/ 0 w 382"/>
                <a:gd name="T49" fmla="*/ 0 h 1898"/>
                <a:gd name="T50" fmla="*/ 0 w 382"/>
                <a:gd name="T51" fmla="*/ 0 h 1898"/>
                <a:gd name="T52" fmla="*/ 0 w 382"/>
                <a:gd name="T53" fmla="*/ 0 h 1898"/>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382" h="1898">
                  <a:moveTo>
                    <a:pt x="0" y="190"/>
                  </a:moveTo>
                  <a:lnTo>
                    <a:pt x="0" y="1710"/>
                  </a:lnTo>
                  <a:lnTo>
                    <a:pt x="2" y="1709"/>
                  </a:lnTo>
                  <a:lnTo>
                    <a:pt x="17" y="1791"/>
                  </a:lnTo>
                  <a:lnTo>
                    <a:pt x="60" y="1850"/>
                  </a:lnTo>
                  <a:lnTo>
                    <a:pt x="121" y="1886"/>
                  </a:lnTo>
                  <a:lnTo>
                    <a:pt x="192" y="1898"/>
                  </a:lnTo>
                  <a:lnTo>
                    <a:pt x="260" y="1888"/>
                  </a:lnTo>
                  <a:lnTo>
                    <a:pt x="322" y="1851"/>
                  </a:lnTo>
                  <a:lnTo>
                    <a:pt x="365" y="1794"/>
                  </a:lnTo>
                  <a:lnTo>
                    <a:pt x="382" y="1709"/>
                  </a:lnTo>
                  <a:lnTo>
                    <a:pt x="382" y="1707"/>
                  </a:lnTo>
                  <a:lnTo>
                    <a:pt x="382" y="187"/>
                  </a:lnTo>
                  <a:lnTo>
                    <a:pt x="382" y="189"/>
                  </a:lnTo>
                  <a:lnTo>
                    <a:pt x="382" y="168"/>
                  </a:lnTo>
                  <a:lnTo>
                    <a:pt x="379" y="147"/>
                  </a:lnTo>
                  <a:lnTo>
                    <a:pt x="367" y="108"/>
                  </a:lnTo>
                  <a:lnTo>
                    <a:pt x="323" y="48"/>
                  </a:lnTo>
                  <a:lnTo>
                    <a:pt x="262" y="13"/>
                  </a:lnTo>
                  <a:lnTo>
                    <a:pt x="192" y="0"/>
                  </a:lnTo>
                  <a:lnTo>
                    <a:pt x="177" y="0"/>
                  </a:lnTo>
                  <a:lnTo>
                    <a:pt x="158" y="1"/>
                  </a:lnTo>
                  <a:lnTo>
                    <a:pt x="123" y="11"/>
                  </a:lnTo>
                  <a:lnTo>
                    <a:pt x="61" y="47"/>
                  </a:lnTo>
                  <a:lnTo>
                    <a:pt x="19" y="105"/>
                  </a:lnTo>
                  <a:lnTo>
                    <a:pt x="2" y="189"/>
                  </a:lnTo>
                  <a:lnTo>
                    <a:pt x="0" y="190"/>
                  </a:lnTo>
                  <a:close/>
                </a:path>
              </a:pathLst>
            </a:custGeom>
            <a:solidFill>
              <a:srgbClr val="FFCCCC"/>
            </a:solidFill>
            <a:ln w="6350">
              <a:solidFill>
                <a:srgbClr val="000000"/>
              </a:solidFill>
              <a:prstDash val="solid"/>
              <a:round/>
              <a:headEnd/>
              <a:tailEnd/>
            </a:ln>
          </p:spPr>
          <p:txBody>
            <a:bodyPr/>
            <a:lstStyle/>
            <a:p>
              <a:endParaRPr lang="en-GB"/>
            </a:p>
          </p:txBody>
        </p:sp>
        <p:grpSp>
          <p:nvGrpSpPr>
            <p:cNvPr id="14406" name="Group 92">
              <a:extLst>
                <a:ext uri="{FF2B5EF4-FFF2-40B4-BE49-F238E27FC236}">
                  <a16:creationId xmlns:a16="http://schemas.microsoft.com/office/drawing/2014/main" id="{439DF8D5-353B-61D5-1F5C-F1367DE64B1C}"/>
                </a:ext>
              </a:extLst>
            </p:cNvPr>
            <p:cNvGrpSpPr>
              <a:grpSpLocks noChangeAspect="1"/>
            </p:cNvGrpSpPr>
            <p:nvPr/>
          </p:nvGrpSpPr>
          <p:grpSpPr bwMode="auto">
            <a:xfrm>
              <a:off x="2888" y="3077"/>
              <a:ext cx="95" cy="380"/>
              <a:chOff x="2840" y="2365"/>
              <a:chExt cx="95" cy="380"/>
            </a:xfrm>
          </p:grpSpPr>
          <p:sp>
            <p:nvSpPr>
              <p:cNvPr id="14435" name="Freeform 93">
                <a:extLst>
                  <a:ext uri="{FF2B5EF4-FFF2-40B4-BE49-F238E27FC236}">
                    <a16:creationId xmlns:a16="http://schemas.microsoft.com/office/drawing/2014/main" id="{C1BC4D21-7213-75CE-E5EE-A38211C2A504}"/>
                  </a:ext>
                </a:extLst>
              </p:cNvPr>
              <p:cNvSpPr>
                <a:spLocks noChangeAspect="1"/>
              </p:cNvSpPr>
              <p:nvPr/>
            </p:nvSpPr>
            <p:spPr bwMode="auto">
              <a:xfrm>
                <a:off x="2840" y="2365"/>
                <a:ext cx="95" cy="380"/>
              </a:xfrm>
              <a:custGeom>
                <a:avLst/>
                <a:gdLst>
                  <a:gd name="T0" fmla="*/ 0 w 570"/>
                  <a:gd name="T1" fmla="*/ 0 h 2279"/>
                  <a:gd name="T2" fmla="*/ 0 w 570"/>
                  <a:gd name="T3" fmla="*/ 0 h 2279"/>
                  <a:gd name="T4" fmla="*/ 0 w 570"/>
                  <a:gd name="T5" fmla="*/ 0 h 2279"/>
                  <a:gd name="T6" fmla="*/ 0 w 570"/>
                  <a:gd name="T7" fmla="*/ 0 h 2279"/>
                  <a:gd name="T8" fmla="*/ 0 w 570"/>
                  <a:gd name="T9" fmla="*/ 0 h 2279"/>
                  <a:gd name="T10" fmla="*/ 0 w 570"/>
                  <a:gd name="T11" fmla="*/ 0 h 2279"/>
                  <a:gd name="T12" fmla="*/ 0 w 570"/>
                  <a:gd name="T13" fmla="*/ 0 h 2279"/>
                  <a:gd name="T14" fmla="*/ 0 w 570"/>
                  <a:gd name="T15" fmla="*/ 0 h 2279"/>
                  <a:gd name="T16" fmla="*/ 0 w 570"/>
                  <a:gd name="T17" fmla="*/ 0 h 2279"/>
                  <a:gd name="T18" fmla="*/ 0 w 570"/>
                  <a:gd name="T19" fmla="*/ 0 h 2279"/>
                  <a:gd name="T20" fmla="*/ 0 w 570"/>
                  <a:gd name="T21" fmla="*/ 0 h 2279"/>
                  <a:gd name="T22" fmla="*/ 0 w 570"/>
                  <a:gd name="T23" fmla="*/ 0 h 2279"/>
                  <a:gd name="T24" fmla="*/ 0 w 570"/>
                  <a:gd name="T25" fmla="*/ 0 h 2279"/>
                  <a:gd name="T26" fmla="*/ 0 w 570"/>
                  <a:gd name="T27" fmla="*/ 0 h 2279"/>
                  <a:gd name="T28" fmla="*/ 0 w 570"/>
                  <a:gd name="T29" fmla="*/ 0 h 227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70" h="2279">
                    <a:moveTo>
                      <a:pt x="380" y="0"/>
                    </a:moveTo>
                    <a:lnTo>
                      <a:pt x="190" y="0"/>
                    </a:lnTo>
                    <a:lnTo>
                      <a:pt x="0" y="189"/>
                    </a:lnTo>
                    <a:lnTo>
                      <a:pt x="0" y="379"/>
                    </a:lnTo>
                    <a:lnTo>
                      <a:pt x="380" y="379"/>
                    </a:lnTo>
                    <a:lnTo>
                      <a:pt x="380" y="1899"/>
                    </a:lnTo>
                    <a:lnTo>
                      <a:pt x="0" y="1899"/>
                    </a:lnTo>
                    <a:lnTo>
                      <a:pt x="0" y="2089"/>
                    </a:lnTo>
                    <a:lnTo>
                      <a:pt x="190" y="2279"/>
                    </a:lnTo>
                    <a:lnTo>
                      <a:pt x="380" y="2279"/>
                    </a:lnTo>
                    <a:lnTo>
                      <a:pt x="380" y="2089"/>
                    </a:lnTo>
                    <a:lnTo>
                      <a:pt x="570" y="2089"/>
                    </a:lnTo>
                    <a:lnTo>
                      <a:pt x="570" y="189"/>
                    </a:lnTo>
                    <a:lnTo>
                      <a:pt x="380" y="189"/>
                    </a:lnTo>
                    <a:lnTo>
                      <a:pt x="380" y="0"/>
                    </a:lnTo>
                    <a:close/>
                  </a:path>
                </a:pathLst>
              </a:custGeom>
              <a:solidFill>
                <a:srgbClr val="FF6600"/>
              </a:solidFill>
              <a:ln w="6350">
                <a:solidFill>
                  <a:srgbClr val="000000"/>
                </a:solidFill>
                <a:prstDash val="solid"/>
                <a:round/>
                <a:headEnd/>
                <a:tailEnd/>
              </a:ln>
            </p:spPr>
            <p:txBody>
              <a:bodyPr/>
              <a:lstStyle/>
              <a:p>
                <a:endParaRPr lang="en-GB"/>
              </a:p>
            </p:txBody>
          </p:sp>
          <p:sp>
            <p:nvSpPr>
              <p:cNvPr id="14436" name="Rectangle 94">
                <a:extLst>
                  <a:ext uri="{FF2B5EF4-FFF2-40B4-BE49-F238E27FC236}">
                    <a16:creationId xmlns:a16="http://schemas.microsoft.com/office/drawing/2014/main" id="{657993CA-B75F-8E1C-8D7E-4C48B7FB4FDD}"/>
                  </a:ext>
                </a:extLst>
              </p:cNvPr>
              <p:cNvSpPr>
                <a:spLocks noChangeAspect="1" noChangeArrowheads="1"/>
              </p:cNvSpPr>
              <p:nvPr/>
            </p:nvSpPr>
            <p:spPr bwMode="auto">
              <a:xfrm>
                <a:off x="2840" y="2427"/>
                <a:ext cx="63" cy="255"/>
              </a:xfrm>
              <a:prstGeom prst="rect">
                <a:avLst/>
              </a:prstGeom>
              <a:gradFill rotWithShape="0">
                <a:gsLst>
                  <a:gs pos="0">
                    <a:srgbClr val="A50021"/>
                  </a:gs>
                  <a:gs pos="100000">
                    <a:srgbClr val="FF66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14407" name="Group 95">
              <a:extLst>
                <a:ext uri="{FF2B5EF4-FFF2-40B4-BE49-F238E27FC236}">
                  <a16:creationId xmlns:a16="http://schemas.microsoft.com/office/drawing/2014/main" id="{568E2478-CEFA-C389-2394-722269D0400A}"/>
                </a:ext>
              </a:extLst>
            </p:cNvPr>
            <p:cNvGrpSpPr>
              <a:grpSpLocks noChangeAspect="1"/>
            </p:cNvGrpSpPr>
            <p:nvPr/>
          </p:nvGrpSpPr>
          <p:grpSpPr bwMode="auto">
            <a:xfrm>
              <a:off x="2980" y="3106"/>
              <a:ext cx="1234" cy="321"/>
              <a:chOff x="2932" y="2394"/>
              <a:chExt cx="1234" cy="321"/>
            </a:xfrm>
          </p:grpSpPr>
          <p:grpSp>
            <p:nvGrpSpPr>
              <p:cNvPr id="14408" name="Group 96">
                <a:extLst>
                  <a:ext uri="{FF2B5EF4-FFF2-40B4-BE49-F238E27FC236}">
                    <a16:creationId xmlns:a16="http://schemas.microsoft.com/office/drawing/2014/main" id="{20B838EC-F06F-BB84-E94B-9D2D5257AC4B}"/>
                  </a:ext>
                </a:extLst>
              </p:cNvPr>
              <p:cNvGrpSpPr>
                <a:grpSpLocks noChangeAspect="1"/>
              </p:cNvGrpSpPr>
              <p:nvPr/>
            </p:nvGrpSpPr>
            <p:grpSpPr bwMode="auto">
              <a:xfrm>
                <a:off x="2932" y="2397"/>
                <a:ext cx="1234" cy="105"/>
                <a:chOff x="2942" y="2401"/>
                <a:chExt cx="1234" cy="334"/>
              </a:xfrm>
            </p:grpSpPr>
            <p:sp>
              <p:nvSpPr>
                <p:cNvPr id="14428" name="Rectangle 97">
                  <a:extLst>
                    <a:ext uri="{FF2B5EF4-FFF2-40B4-BE49-F238E27FC236}">
                      <a16:creationId xmlns:a16="http://schemas.microsoft.com/office/drawing/2014/main" id="{B76FB426-1B8B-6634-EC5F-825E4BD6EBAD}"/>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29" name="Rectangle 98">
                  <a:extLst>
                    <a:ext uri="{FF2B5EF4-FFF2-40B4-BE49-F238E27FC236}">
                      <a16:creationId xmlns:a16="http://schemas.microsoft.com/office/drawing/2014/main" id="{EC7EC33C-5F01-0B30-B74C-8AB2D4EC8A5C}"/>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30" name="Rectangle 99">
                  <a:extLst>
                    <a:ext uri="{FF2B5EF4-FFF2-40B4-BE49-F238E27FC236}">
                      <a16:creationId xmlns:a16="http://schemas.microsoft.com/office/drawing/2014/main" id="{6C2433DB-0F1A-C5E6-3D46-1EC896C412AC}"/>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31" name="Rectangle 100">
                  <a:extLst>
                    <a:ext uri="{FF2B5EF4-FFF2-40B4-BE49-F238E27FC236}">
                      <a16:creationId xmlns:a16="http://schemas.microsoft.com/office/drawing/2014/main" id="{52A8DC57-BDF0-DCCC-389B-D99B8D8D895A}"/>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32" name="Rectangle 101">
                  <a:extLst>
                    <a:ext uri="{FF2B5EF4-FFF2-40B4-BE49-F238E27FC236}">
                      <a16:creationId xmlns:a16="http://schemas.microsoft.com/office/drawing/2014/main" id="{33102F4F-1642-17D6-EECF-1F08A1B5CA53}"/>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33" name="Rectangle 102">
                  <a:extLst>
                    <a:ext uri="{FF2B5EF4-FFF2-40B4-BE49-F238E27FC236}">
                      <a16:creationId xmlns:a16="http://schemas.microsoft.com/office/drawing/2014/main" id="{69E3B89D-BB7F-50B6-F2B0-8E747FF3B3B0}"/>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34" name="Rectangle 103">
                  <a:extLst>
                    <a:ext uri="{FF2B5EF4-FFF2-40B4-BE49-F238E27FC236}">
                      <a16:creationId xmlns:a16="http://schemas.microsoft.com/office/drawing/2014/main" id="{F1EDAF91-3C40-5391-8AA4-BB8594BC785A}"/>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14409" name="Group 104">
                <a:extLst>
                  <a:ext uri="{FF2B5EF4-FFF2-40B4-BE49-F238E27FC236}">
                    <a16:creationId xmlns:a16="http://schemas.microsoft.com/office/drawing/2014/main" id="{90143D4E-BD74-0E21-F9E8-454D67B4A291}"/>
                  </a:ext>
                </a:extLst>
              </p:cNvPr>
              <p:cNvGrpSpPr>
                <a:grpSpLocks noChangeAspect="1"/>
              </p:cNvGrpSpPr>
              <p:nvPr/>
            </p:nvGrpSpPr>
            <p:grpSpPr bwMode="auto">
              <a:xfrm>
                <a:off x="2932" y="2503"/>
                <a:ext cx="1234" cy="104"/>
                <a:chOff x="2942" y="2401"/>
                <a:chExt cx="1234" cy="334"/>
              </a:xfrm>
            </p:grpSpPr>
            <p:sp>
              <p:nvSpPr>
                <p:cNvPr id="14421" name="Rectangle 105">
                  <a:extLst>
                    <a:ext uri="{FF2B5EF4-FFF2-40B4-BE49-F238E27FC236}">
                      <a16:creationId xmlns:a16="http://schemas.microsoft.com/office/drawing/2014/main" id="{C1BD0443-2720-6CEA-50FA-32EB86F50BE4}"/>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22" name="Rectangle 106">
                  <a:extLst>
                    <a:ext uri="{FF2B5EF4-FFF2-40B4-BE49-F238E27FC236}">
                      <a16:creationId xmlns:a16="http://schemas.microsoft.com/office/drawing/2014/main" id="{E5988A94-8556-51FF-2266-C0849A30002C}"/>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23" name="Rectangle 107">
                  <a:extLst>
                    <a:ext uri="{FF2B5EF4-FFF2-40B4-BE49-F238E27FC236}">
                      <a16:creationId xmlns:a16="http://schemas.microsoft.com/office/drawing/2014/main" id="{298BD504-BF79-B78A-78AD-23C0F7818D1F}"/>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24" name="Rectangle 108">
                  <a:extLst>
                    <a:ext uri="{FF2B5EF4-FFF2-40B4-BE49-F238E27FC236}">
                      <a16:creationId xmlns:a16="http://schemas.microsoft.com/office/drawing/2014/main" id="{79E6DCA3-E8E2-34EF-EF2D-C4D5D79B95AC}"/>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25" name="Rectangle 109">
                  <a:extLst>
                    <a:ext uri="{FF2B5EF4-FFF2-40B4-BE49-F238E27FC236}">
                      <a16:creationId xmlns:a16="http://schemas.microsoft.com/office/drawing/2014/main" id="{8A7FB2FC-5F58-B964-47BF-C1B6F4821B07}"/>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26" name="Rectangle 110">
                  <a:extLst>
                    <a:ext uri="{FF2B5EF4-FFF2-40B4-BE49-F238E27FC236}">
                      <a16:creationId xmlns:a16="http://schemas.microsoft.com/office/drawing/2014/main" id="{3B548069-02C4-C90E-51FE-F5BF4F6F25F7}"/>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27" name="Rectangle 111">
                  <a:extLst>
                    <a:ext uri="{FF2B5EF4-FFF2-40B4-BE49-F238E27FC236}">
                      <a16:creationId xmlns:a16="http://schemas.microsoft.com/office/drawing/2014/main" id="{199A5807-9CB7-9498-F6D6-48CF7304EA0B}"/>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14410" name="Group 112">
                <a:extLst>
                  <a:ext uri="{FF2B5EF4-FFF2-40B4-BE49-F238E27FC236}">
                    <a16:creationId xmlns:a16="http://schemas.microsoft.com/office/drawing/2014/main" id="{15FE5556-0257-383E-6E83-27E80D4A086B}"/>
                  </a:ext>
                </a:extLst>
              </p:cNvPr>
              <p:cNvGrpSpPr>
                <a:grpSpLocks noChangeAspect="1"/>
              </p:cNvGrpSpPr>
              <p:nvPr/>
            </p:nvGrpSpPr>
            <p:grpSpPr bwMode="auto">
              <a:xfrm>
                <a:off x="2932" y="2609"/>
                <a:ext cx="1234" cy="105"/>
                <a:chOff x="2942" y="2401"/>
                <a:chExt cx="1234" cy="334"/>
              </a:xfrm>
            </p:grpSpPr>
            <p:sp>
              <p:nvSpPr>
                <p:cNvPr id="14414" name="Rectangle 113">
                  <a:extLst>
                    <a:ext uri="{FF2B5EF4-FFF2-40B4-BE49-F238E27FC236}">
                      <a16:creationId xmlns:a16="http://schemas.microsoft.com/office/drawing/2014/main" id="{1AD2B403-CA8D-1845-8038-915B611ADB5F}"/>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15" name="Rectangle 114">
                  <a:extLst>
                    <a:ext uri="{FF2B5EF4-FFF2-40B4-BE49-F238E27FC236}">
                      <a16:creationId xmlns:a16="http://schemas.microsoft.com/office/drawing/2014/main" id="{E9566FD3-AFB0-DB68-9B66-FDE275E65AD4}"/>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16" name="Rectangle 115">
                  <a:extLst>
                    <a:ext uri="{FF2B5EF4-FFF2-40B4-BE49-F238E27FC236}">
                      <a16:creationId xmlns:a16="http://schemas.microsoft.com/office/drawing/2014/main" id="{355401A5-0414-9924-E331-BB92349B0F6E}"/>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17" name="Rectangle 116">
                  <a:extLst>
                    <a:ext uri="{FF2B5EF4-FFF2-40B4-BE49-F238E27FC236}">
                      <a16:creationId xmlns:a16="http://schemas.microsoft.com/office/drawing/2014/main" id="{A96E524A-A9A8-A69F-C8B3-90E5BCF1D9C7}"/>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18" name="Rectangle 117">
                  <a:extLst>
                    <a:ext uri="{FF2B5EF4-FFF2-40B4-BE49-F238E27FC236}">
                      <a16:creationId xmlns:a16="http://schemas.microsoft.com/office/drawing/2014/main" id="{1F032C4E-3D02-392F-B742-E9735B22E1E9}"/>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19" name="Rectangle 118">
                  <a:extLst>
                    <a:ext uri="{FF2B5EF4-FFF2-40B4-BE49-F238E27FC236}">
                      <a16:creationId xmlns:a16="http://schemas.microsoft.com/office/drawing/2014/main" id="{56463BD0-F792-73ED-DE46-76D398762A56}"/>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20" name="Rectangle 119">
                  <a:extLst>
                    <a:ext uri="{FF2B5EF4-FFF2-40B4-BE49-F238E27FC236}">
                      <a16:creationId xmlns:a16="http://schemas.microsoft.com/office/drawing/2014/main" id="{3364F6EA-A2FB-9047-252D-48319BB086F7}"/>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
            <p:nvSpPr>
              <p:cNvPr id="14411" name="Line 120">
                <a:extLst>
                  <a:ext uri="{FF2B5EF4-FFF2-40B4-BE49-F238E27FC236}">
                    <a16:creationId xmlns:a16="http://schemas.microsoft.com/office/drawing/2014/main" id="{B3AE3278-1323-62AC-A3D6-DBB055713323}"/>
                  </a:ext>
                </a:extLst>
              </p:cNvPr>
              <p:cNvSpPr>
                <a:spLocks noChangeAspect="1" noChangeShapeType="1"/>
              </p:cNvSpPr>
              <p:nvPr/>
            </p:nvSpPr>
            <p:spPr bwMode="auto">
              <a:xfrm>
                <a:off x="3110" y="2398"/>
                <a:ext cx="0"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412" name="Line 121">
                <a:extLst>
                  <a:ext uri="{FF2B5EF4-FFF2-40B4-BE49-F238E27FC236}">
                    <a16:creationId xmlns:a16="http://schemas.microsoft.com/office/drawing/2014/main" id="{2BE44A83-4986-DBEB-9777-4F2231455B0D}"/>
                  </a:ext>
                </a:extLst>
              </p:cNvPr>
              <p:cNvSpPr>
                <a:spLocks noChangeAspect="1" noChangeShapeType="1"/>
              </p:cNvSpPr>
              <p:nvPr/>
            </p:nvSpPr>
            <p:spPr bwMode="auto">
              <a:xfrm flipH="1">
                <a:off x="3974" y="2398"/>
                <a:ext cx="1"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413" name="Line 122">
                <a:extLst>
                  <a:ext uri="{FF2B5EF4-FFF2-40B4-BE49-F238E27FC236}">
                    <a16:creationId xmlns:a16="http://schemas.microsoft.com/office/drawing/2014/main" id="{6A443F49-310B-419A-648A-8906C5536E16}"/>
                  </a:ext>
                </a:extLst>
              </p:cNvPr>
              <p:cNvSpPr>
                <a:spLocks noChangeAspect="1" noChangeShapeType="1"/>
              </p:cNvSpPr>
              <p:nvPr/>
            </p:nvSpPr>
            <p:spPr bwMode="auto">
              <a:xfrm>
                <a:off x="3542" y="2394"/>
                <a:ext cx="0" cy="321"/>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grpSp>
        <p:nvGrpSpPr>
          <p:cNvPr id="14368" name="Group 123">
            <a:extLst>
              <a:ext uri="{FF2B5EF4-FFF2-40B4-BE49-F238E27FC236}">
                <a16:creationId xmlns:a16="http://schemas.microsoft.com/office/drawing/2014/main" id="{448ADAD8-85C4-8F7B-F1A6-2B12BFF3CFF3}"/>
              </a:ext>
            </a:extLst>
          </p:cNvPr>
          <p:cNvGrpSpPr>
            <a:grpSpLocks noChangeAspect="1"/>
          </p:cNvGrpSpPr>
          <p:nvPr/>
        </p:nvGrpSpPr>
        <p:grpSpPr bwMode="auto">
          <a:xfrm>
            <a:off x="7991476" y="5595939"/>
            <a:ext cx="1025525" cy="257175"/>
            <a:chOff x="336" y="2456"/>
            <a:chExt cx="1843" cy="461"/>
          </a:xfrm>
        </p:grpSpPr>
        <p:sp>
          <p:nvSpPr>
            <p:cNvPr id="14378" name="Freeform 124">
              <a:extLst>
                <a:ext uri="{FF2B5EF4-FFF2-40B4-BE49-F238E27FC236}">
                  <a16:creationId xmlns:a16="http://schemas.microsoft.com/office/drawing/2014/main" id="{0C093675-BE29-9B7B-11AA-F1B3020558A2}"/>
                </a:ext>
              </a:extLst>
            </p:cNvPr>
            <p:cNvSpPr>
              <a:spLocks noChangeAspect="1"/>
            </p:cNvSpPr>
            <p:nvPr/>
          </p:nvSpPr>
          <p:spPr bwMode="auto">
            <a:xfrm>
              <a:off x="336" y="2645"/>
              <a:ext cx="1681" cy="81"/>
            </a:xfrm>
            <a:custGeom>
              <a:avLst/>
              <a:gdLst>
                <a:gd name="T0" fmla="*/ 0 w 2278"/>
                <a:gd name="T1" fmla="*/ 8 h 113"/>
                <a:gd name="T2" fmla="*/ 5 w 2278"/>
                <a:gd name="T3" fmla="*/ 8 h 113"/>
                <a:gd name="T4" fmla="*/ 10 w 2278"/>
                <a:gd name="T5" fmla="*/ 10 h 113"/>
                <a:gd name="T6" fmla="*/ 15 w 2278"/>
                <a:gd name="T7" fmla="*/ 10 h 113"/>
                <a:gd name="T8" fmla="*/ 20 w 2278"/>
                <a:gd name="T9" fmla="*/ 11 h 113"/>
                <a:gd name="T10" fmla="*/ 25 w 2278"/>
                <a:gd name="T11" fmla="*/ 11 h 113"/>
                <a:gd name="T12" fmla="*/ 30 w 2278"/>
                <a:gd name="T13" fmla="*/ 12 h 113"/>
                <a:gd name="T14" fmla="*/ 35 w 2278"/>
                <a:gd name="T15" fmla="*/ 13 h 113"/>
                <a:gd name="T16" fmla="*/ 41 w 2278"/>
                <a:gd name="T17" fmla="*/ 14 h 113"/>
                <a:gd name="T18" fmla="*/ 45 w 2278"/>
                <a:gd name="T19" fmla="*/ 14 h 113"/>
                <a:gd name="T20" fmla="*/ 50 w 2278"/>
                <a:gd name="T21" fmla="*/ 14 h 113"/>
                <a:gd name="T22" fmla="*/ 55 w 2278"/>
                <a:gd name="T23" fmla="*/ 14 h 113"/>
                <a:gd name="T24" fmla="*/ 61 w 2278"/>
                <a:gd name="T25" fmla="*/ 15 h 113"/>
                <a:gd name="T26" fmla="*/ 66 w 2278"/>
                <a:gd name="T27" fmla="*/ 15 h 113"/>
                <a:gd name="T28" fmla="*/ 71 w 2278"/>
                <a:gd name="T29" fmla="*/ 15 h 113"/>
                <a:gd name="T30" fmla="*/ 76 w 2278"/>
                <a:gd name="T31" fmla="*/ 15 h 113"/>
                <a:gd name="T32" fmla="*/ 82 w 2278"/>
                <a:gd name="T33" fmla="*/ 15 h 113"/>
                <a:gd name="T34" fmla="*/ 82 w 2278"/>
                <a:gd name="T35" fmla="*/ 15 h 113"/>
                <a:gd name="T36" fmla="*/ 367 w 2278"/>
                <a:gd name="T37" fmla="*/ 15 h 113"/>
                <a:gd name="T38" fmla="*/ 367 w 2278"/>
                <a:gd name="T39" fmla="*/ 0 h 113"/>
                <a:gd name="T40" fmla="*/ 82 w 2278"/>
                <a:gd name="T41" fmla="*/ 0 h 113"/>
                <a:gd name="T42" fmla="*/ 82 w 2278"/>
                <a:gd name="T43" fmla="*/ 1 h 113"/>
                <a:gd name="T44" fmla="*/ 76 w 2278"/>
                <a:gd name="T45" fmla="*/ 1 h 113"/>
                <a:gd name="T46" fmla="*/ 71 w 2278"/>
                <a:gd name="T47" fmla="*/ 1 h 113"/>
                <a:gd name="T48" fmla="*/ 66 w 2278"/>
                <a:gd name="T49" fmla="*/ 1 h 113"/>
                <a:gd name="T50" fmla="*/ 61 w 2278"/>
                <a:gd name="T51" fmla="*/ 1 h 113"/>
                <a:gd name="T52" fmla="*/ 55 w 2278"/>
                <a:gd name="T53" fmla="*/ 1 h 113"/>
                <a:gd name="T54" fmla="*/ 50 w 2278"/>
                <a:gd name="T55" fmla="*/ 1 h 113"/>
                <a:gd name="T56" fmla="*/ 45 w 2278"/>
                <a:gd name="T57" fmla="*/ 1 h 113"/>
                <a:gd name="T58" fmla="*/ 41 w 2278"/>
                <a:gd name="T59" fmla="*/ 1 h 113"/>
                <a:gd name="T60" fmla="*/ 35 w 2278"/>
                <a:gd name="T61" fmla="*/ 2 h 113"/>
                <a:gd name="T62" fmla="*/ 30 w 2278"/>
                <a:gd name="T63" fmla="*/ 3 h 113"/>
                <a:gd name="T64" fmla="*/ 25 w 2278"/>
                <a:gd name="T65" fmla="*/ 4 h 113"/>
                <a:gd name="T66" fmla="*/ 20 w 2278"/>
                <a:gd name="T67" fmla="*/ 4 h 113"/>
                <a:gd name="T68" fmla="*/ 15 w 2278"/>
                <a:gd name="T69" fmla="*/ 5 h 113"/>
                <a:gd name="T70" fmla="*/ 10 w 2278"/>
                <a:gd name="T71" fmla="*/ 6 h 113"/>
                <a:gd name="T72" fmla="*/ 5 w 2278"/>
                <a:gd name="T73" fmla="*/ 7 h 113"/>
                <a:gd name="T74" fmla="*/ 0 w 2278"/>
                <a:gd name="T75" fmla="*/ 8 h 113"/>
                <a:gd name="T76" fmla="*/ 0 w 2278"/>
                <a:gd name="T77" fmla="*/ 8 h 113"/>
                <a:gd name="T78" fmla="*/ 0 w 2278"/>
                <a:gd name="T79" fmla="*/ 8 h 113"/>
                <a:gd name="T80" fmla="*/ 0 w 2278"/>
                <a:gd name="T81" fmla="*/ 8 h 113"/>
                <a:gd name="T82" fmla="*/ 0 w 2278"/>
                <a:gd name="T83" fmla="*/ 8 h 113"/>
                <a:gd name="T84" fmla="*/ 0 w 2278"/>
                <a:gd name="T85" fmla="*/ 8 h 113"/>
                <a:gd name="T86" fmla="*/ 0 w 2278"/>
                <a:gd name="T87" fmla="*/ 8 h 113"/>
                <a:gd name="T88" fmla="*/ 0 w 2278"/>
                <a:gd name="T89" fmla="*/ 8 h 113"/>
                <a:gd name="T90" fmla="*/ 0 w 2278"/>
                <a:gd name="T91" fmla="*/ 8 h 113"/>
                <a:gd name="T92" fmla="*/ 0 w 2278"/>
                <a:gd name="T93" fmla="*/ 8 h 113"/>
                <a:gd name="T94" fmla="*/ 0 w 2278"/>
                <a:gd name="T95" fmla="*/ 8 h 113"/>
                <a:gd name="T96" fmla="*/ 0 w 2278"/>
                <a:gd name="T97" fmla="*/ 8 h 113"/>
                <a:gd name="T98" fmla="*/ 0 w 2278"/>
                <a:gd name="T99" fmla="*/ 8 h 113"/>
                <a:gd name="T100" fmla="*/ 0 w 2278"/>
                <a:gd name="T101" fmla="*/ 8 h 113"/>
                <a:gd name="T102" fmla="*/ 0 w 2278"/>
                <a:gd name="T103" fmla="*/ 8 h 113"/>
                <a:gd name="T104" fmla="*/ 0 w 2278"/>
                <a:gd name="T105" fmla="*/ 8 h 113"/>
                <a:gd name="T106" fmla="*/ 0 w 2278"/>
                <a:gd name="T107" fmla="*/ 8 h 113"/>
                <a:gd name="T108" fmla="*/ 0 w 2278"/>
                <a:gd name="T109" fmla="*/ 8 h 1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6"/>
                  </a:lnTo>
                </a:path>
              </a:pathLst>
            </a:custGeom>
            <a:gradFill rotWithShape="0">
              <a:gsLst>
                <a:gs pos="0">
                  <a:srgbClr val="000000"/>
                </a:gs>
                <a:gs pos="50000">
                  <a:srgbClr val="969696"/>
                </a:gs>
                <a:gs pos="100000">
                  <a:srgbClr val="0000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379" name="Freeform 125">
              <a:extLst>
                <a:ext uri="{FF2B5EF4-FFF2-40B4-BE49-F238E27FC236}">
                  <a16:creationId xmlns:a16="http://schemas.microsoft.com/office/drawing/2014/main" id="{5BADF85A-6943-37DE-3973-0F6471DD7E65}"/>
                </a:ext>
              </a:extLst>
            </p:cNvPr>
            <p:cNvSpPr>
              <a:spLocks noChangeAspect="1"/>
            </p:cNvSpPr>
            <p:nvPr/>
          </p:nvSpPr>
          <p:spPr bwMode="auto">
            <a:xfrm>
              <a:off x="1720" y="2531"/>
              <a:ext cx="137" cy="97"/>
            </a:xfrm>
            <a:custGeom>
              <a:avLst/>
              <a:gdLst>
                <a:gd name="T0" fmla="*/ 12 w 225"/>
                <a:gd name="T1" fmla="*/ 1 h 158"/>
                <a:gd name="T2" fmla="*/ 12 w 225"/>
                <a:gd name="T3" fmla="*/ 9 h 158"/>
                <a:gd name="T4" fmla="*/ 3 w 225"/>
                <a:gd name="T5" fmla="*/ 7 h 158"/>
                <a:gd name="T6" fmla="*/ 0 w 225"/>
                <a:gd name="T7" fmla="*/ 6 h 158"/>
                <a:gd name="T8" fmla="*/ 1 w 225"/>
                <a:gd name="T9" fmla="*/ 4 h 158"/>
                <a:gd name="T10" fmla="*/ 1 w 225"/>
                <a:gd name="T11" fmla="*/ 0 h 158"/>
                <a:gd name="T12" fmla="*/ 4 w 225"/>
                <a:gd name="T13" fmla="*/ 0 h 158"/>
                <a:gd name="T14" fmla="*/ 8 w 225"/>
                <a:gd name="T15" fmla="*/ 0 h 158"/>
                <a:gd name="T16" fmla="*/ 12 w 225"/>
                <a:gd name="T17" fmla="*/ 1 h 158"/>
                <a:gd name="T18" fmla="*/ 12 w 225"/>
                <a:gd name="T19" fmla="*/ 1 h 15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8">
                  <a:moveTo>
                    <a:pt x="224" y="20"/>
                  </a:moveTo>
                  <a:lnTo>
                    <a:pt x="224" y="157"/>
                  </a:lnTo>
                  <a:lnTo>
                    <a:pt x="67" y="137"/>
                  </a:lnTo>
                  <a:lnTo>
                    <a:pt x="0" y="117"/>
                  </a:lnTo>
                  <a:lnTo>
                    <a:pt x="22" y="59"/>
                  </a:lnTo>
                  <a:lnTo>
                    <a:pt x="22" y="0"/>
                  </a:lnTo>
                  <a:lnTo>
                    <a:pt x="89" y="0"/>
                  </a:lnTo>
                  <a:lnTo>
                    <a:pt x="156" y="0"/>
                  </a:lnTo>
                  <a:lnTo>
                    <a:pt x="224" y="20"/>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380" name="Freeform 126">
              <a:extLst>
                <a:ext uri="{FF2B5EF4-FFF2-40B4-BE49-F238E27FC236}">
                  <a16:creationId xmlns:a16="http://schemas.microsoft.com/office/drawing/2014/main" id="{D8608F28-1980-C65B-CB5F-581EDFC30A6A}"/>
                </a:ext>
              </a:extLst>
            </p:cNvPr>
            <p:cNvSpPr>
              <a:spLocks noChangeAspect="1"/>
            </p:cNvSpPr>
            <p:nvPr/>
          </p:nvSpPr>
          <p:spPr bwMode="auto">
            <a:xfrm>
              <a:off x="1720" y="2504"/>
              <a:ext cx="165" cy="165"/>
            </a:xfrm>
            <a:custGeom>
              <a:avLst/>
              <a:gdLst>
                <a:gd name="T0" fmla="*/ 0 w 269"/>
                <a:gd name="T1" fmla="*/ 1 h 270"/>
                <a:gd name="T2" fmla="*/ 14 w 269"/>
                <a:gd name="T3" fmla="*/ 14 h 270"/>
                <a:gd name="T4" fmla="*/ 14 w 269"/>
                <a:gd name="T5" fmla="*/ 12 h 270"/>
                <a:gd name="T6" fmla="*/ 14 w 269"/>
                <a:gd name="T7" fmla="*/ 12 h 270"/>
                <a:gd name="T8" fmla="*/ 14 w 269"/>
                <a:gd name="T9" fmla="*/ 12 h 270"/>
                <a:gd name="T10" fmla="*/ 14 w 269"/>
                <a:gd name="T11" fmla="*/ 12 h 270"/>
                <a:gd name="T12" fmla="*/ 14 w 269"/>
                <a:gd name="T13" fmla="*/ 11 h 270"/>
                <a:gd name="T14" fmla="*/ 13 w 269"/>
                <a:gd name="T15" fmla="*/ 11 h 270"/>
                <a:gd name="T16" fmla="*/ 13 w 269"/>
                <a:gd name="T17" fmla="*/ 11 h 270"/>
                <a:gd name="T18" fmla="*/ 13 w 269"/>
                <a:gd name="T19" fmla="*/ 11 h 270"/>
                <a:gd name="T20" fmla="*/ 13 w 269"/>
                <a:gd name="T21" fmla="*/ 10 h 270"/>
                <a:gd name="T22" fmla="*/ 13 w 269"/>
                <a:gd name="T23" fmla="*/ 10 h 270"/>
                <a:gd name="T24" fmla="*/ 6 w 269"/>
                <a:gd name="T25" fmla="*/ 8 h 270"/>
                <a:gd name="T26" fmla="*/ 6 w 269"/>
                <a:gd name="T27" fmla="*/ 8 h 270"/>
                <a:gd name="T28" fmla="*/ 5 w 269"/>
                <a:gd name="T29" fmla="*/ 8 h 270"/>
                <a:gd name="T30" fmla="*/ 5 w 269"/>
                <a:gd name="T31" fmla="*/ 7 h 270"/>
                <a:gd name="T32" fmla="*/ 5 w 269"/>
                <a:gd name="T33" fmla="*/ 7 h 270"/>
                <a:gd name="T34" fmla="*/ 5 w 269"/>
                <a:gd name="T35" fmla="*/ 7 h 270"/>
                <a:gd name="T36" fmla="*/ 5 w 269"/>
                <a:gd name="T37" fmla="*/ 6 h 270"/>
                <a:gd name="T38" fmla="*/ 6 w 269"/>
                <a:gd name="T39" fmla="*/ 6 h 270"/>
                <a:gd name="T40" fmla="*/ 6 w 269"/>
                <a:gd name="T41" fmla="*/ 6 h 270"/>
                <a:gd name="T42" fmla="*/ 10 w 269"/>
                <a:gd name="T43" fmla="*/ 5 h 270"/>
                <a:gd name="T44" fmla="*/ 11 w 269"/>
                <a:gd name="T45" fmla="*/ 4 h 270"/>
                <a:gd name="T46" fmla="*/ 11 w 269"/>
                <a:gd name="T47" fmla="*/ 4 h 270"/>
                <a:gd name="T48" fmla="*/ 11 w 269"/>
                <a:gd name="T49" fmla="*/ 4 h 270"/>
                <a:gd name="T50" fmla="*/ 12 w 269"/>
                <a:gd name="T51" fmla="*/ 4 h 270"/>
                <a:gd name="T52" fmla="*/ 12 w 269"/>
                <a:gd name="T53" fmla="*/ 4 h 270"/>
                <a:gd name="T54" fmla="*/ 12 w 269"/>
                <a:gd name="T55" fmla="*/ 4 h 270"/>
                <a:gd name="T56" fmla="*/ 12 w 269"/>
                <a:gd name="T57" fmla="*/ 4 h 270"/>
                <a:gd name="T58" fmla="*/ 12 w 269"/>
                <a:gd name="T59" fmla="*/ 4 h 270"/>
                <a:gd name="T60" fmla="*/ 12 w 269"/>
                <a:gd name="T61" fmla="*/ 4 h 270"/>
                <a:gd name="T62" fmla="*/ 12 w 269"/>
                <a:gd name="T63" fmla="*/ 2 h 270"/>
                <a:gd name="T64" fmla="*/ 12 w 269"/>
                <a:gd name="T65" fmla="*/ 2 h 270"/>
                <a:gd name="T66" fmla="*/ 12 w 269"/>
                <a:gd name="T67" fmla="*/ 2 h 270"/>
                <a:gd name="T68" fmla="*/ 12 w 269"/>
                <a:gd name="T69" fmla="*/ 1 h 270"/>
                <a:gd name="T70" fmla="*/ 12 w 269"/>
                <a:gd name="T71" fmla="*/ 1 h 270"/>
                <a:gd name="T72" fmla="*/ 11 w 269"/>
                <a:gd name="T73" fmla="*/ 1 h 270"/>
                <a:gd name="T74" fmla="*/ 11 w 269"/>
                <a:gd name="T75" fmla="*/ 1 h 270"/>
                <a:gd name="T76" fmla="*/ 11 w 269"/>
                <a:gd name="T77" fmla="*/ 1 h 270"/>
                <a:gd name="T78" fmla="*/ 11 w 269"/>
                <a:gd name="T79" fmla="*/ 1 h 270"/>
                <a:gd name="T80" fmla="*/ 4 w 269"/>
                <a:gd name="T81" fmla="*/ 0 h 270"/>
                <a:gd name="T82" fmla="*/ 0 w 269"/>
                <a:gd name="T83" fmla="*/ 1 h 27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269" h="270">
                  <a:moveTo>
                    <a:pt x="0" y="1"/>
                  </a:moveTo>
                  <a:lnTo>
                    <a:pt x="0" y="23"/>
                  </a:lnTo>
                  <a:lnTo>
                    <a:pt x="44" y="225"/>
                  </a:lnTo>
                  <a:lnTo>
                    <a:pt x="268" y="269"/>
                  </a:lnTo>
                  <a:lnTo>
                    <a:pt x="268" y="224"/>
                  </a:lnTo>
                  <a:lnTo>
                    <a:pt x="267" y="222"/>
                  </a:lnTo>
                  <a:lnTo>
                    <a:pt x="266" y="220"/>
                  </a:lnTo>
                  <a:lnTo>
                    <a:pt x="264" y="219"/>
                  </a:lnTo>
                  <a:lnTo>
                    <a:pt x="264" y="217"/>
                  </a:lnTo>
                  <a:lnTo>
                    <a:pt x="262" y="216"/>
                  </a:lnTo>
                  <a:lnTo>
                    <a:pt x="262" y="214"/>
                  </a:lnTo>
                  <a:lnTo>
                    <a:pt x="260" y="212"/>
                  </a:lnTo>
                  <a:lnTo>
                    <a:pt x="260" y="210"/>
                  </a:lnTo>
                  <a:lnTo>
                    <a:pt x="258" y="210"/>
                  </a:lnTo>
                  <a:lnTo>
                    <a:pt x="256" y="208"/>
                  </a:lnTo>
                  <a:lnTo>
                    <a:pt x="254" y="208"/>
                  </a:lnTo>
                  <a:lnTo>
                    <a:pt x="253" y="206"/>
                  </a:lnTo>
                  <a:lnTo>
                    <a:pt x="251" y="206"/>
                  </a:lnTo>
                  <a:lnTo>
                    <a:pt x="250" y="204"/>
                  </a:lnTo>
                  <a:lnTo>
                    <a:pt x="248" y="203"/>
                  </a:lnTo>
                  <a:lnTo>
                    <a:pt x="246" y="202"/>
                  </a:lnTo>
                  <a:lnTo>
                    <a:pt x="111" y="157"/>
                  </a:lnTo>
                  <a:lnTo>
                    <a:pt x="106" y="157"/>
                  </a:lnTo>
                  <a:lnTo>
                    <a:pt x="101" y="156"/>
                  </a:lnTo>
                  <a:lnTo>
                    <a:pt x="97" y="154"/>
                  </a:lnTo>
                  <a:lnTo>
                    <a:pt x="95" y="150"/>
                  </a:lnTo>
                  <a:lnTo>
                    <a:pt x="92" y="147"/>
                  </a:lnTo>
                  <a:lnTo>
                    <a:pt x="90" y="144"/>
                  </a:lnTo>
                  <a:lnTo>
                    <a:pt x="89" y="140"/>
                  </a:lnTo>
                  <a:lnTo>
                    <a:pt x="89" y="135"/>
                  </a:lnTo>
                  <a:lnTo>
                    <a:pt x="89" y="132"/>
                  </a:lnTo>
                  <a:lnTo>
                    <a:pt x="90" y="128"/>
                  </a:lnTo>
                  <a:lnTo>
                    <a:pt x="92" y="124"/>
                  </a:lnTo>
                  <a:lnTo>
                    <a:pt x="95" y="120"/>
                  </a:lnTo>
                  <a:lnTo>
                    <a:pt x="97" y="118"/>
                  </a:lnTo>
                  <a:lnTo>
                    <a:pt x="101" y="115"/>
                  </a:lnTo>
                  <a:lnTo>
                    <a:pt x="106" y="113"/>
                  </a:lnTo>
                  <a:lnTo>
                    <a:pt x="111" y="112"/>
                  </a:lnTo>
                  <a:lnTo>
                    <a:pt x="201" y="90"/>
                  </a:lnTo>
                  <a:lnTo>
                    <a:pt x="202" y="89"/>
                  </a:lnTo>
                  <a:lnTo>
                    <a:pt x="203" y="89"/>
                  </a:lnTo>
                  <a:lnTo>
                    <a:pt x="205" y="89"/>
                  </a:lnTo>
                  <a:lnTo>
                    <a:pt x="207" y="89"/>
                  </a:lnTo>
                  <a:lnTo>
                    <a:pt x="210" y="89"/>
                  </a:lnTo>
                  <a:lnTo>
                    <a:pt x="211" y="89"/>
                  </a:lnTo>
                  <a:lnTo>
                    <a:pt x="213" y="87"/>
                  </a:lnTo>
                  <a:lnTo>
                    <a:pt x="215" y="85"/>
                  </a:lnTo>
                  <a:lnTo>
                    <a:pt x="216" y="83"/>
                  </a:lnTo>
                  <a:lnTo>
                    <a:pt x="216" y="82"/>
                  </a:lnTo>
                  <a:lnTo>
                    <a:pt x="218" y="81"/>
                  </a:lnTo>
                  <a:lnTo>
                    <a:pt x="219" y="79"/>
                  </a:lnTo>
                  <a:lnTo>
                    <a:pt x="220" y="77"/>
                  </a:lnTo>
                  <a:lnTo>
                    <a:pt x="220" y="75"/>
                  </a:lnTo>
                  <a:lnTo>
                    <a:pt x="221" y="73"/>
                  </a:lnTo>
                  <a:lnTo>
                    <a:pt x="221" y="71"/>
                  </a:lnTo>
                  <a:lnTo>
                    <a:pt x="222" y="68"/>
                  </a:lnTo>
                  <a:lnTo>
                    <a:pt x="224" y="67"/>
                  </a:lnTo>
                  <a:lnTo>
                    <a:pt x="224" y="45"/>
                  </a:lnTo>
                  <a:lnTo>
                    <a:pt x="223" y="44"/>
                  </a:lnTo>
                  <a:lnTo>
                    <a:pt x="222" y="42"/>
                  </a:lnTo>
                  <a:lnTo>
                    <a:pt x="222" y="41"/>
                  </a:lnTo>
                  <a:lnTo>
                    <a:pt x="221" y="39"/>
                  </a:lnTo>
                  <a:lnTo>
                    <a:pt x="221" y="37"/>
                  </a:lnTo>
                  <a:lnTo>
                    <a:pt x="219" y="35"/>
                  </a:lnTo>
                  <a:lnTo>
                    <a:pt x="218" y="33"/>
                  </a:lnTo>
                  <a:lnTo>
                    <a:pt x="216" y="31"/>
                  </a:lnTo>
                  <a:lnTo>
                    <a:pt x="216" y="30"/>
                  </a:lnTo>
                  <a:lnTo>
                    <a:pt x="215" y="30"/>
                  </a:lnTo>
                  <a:lnTo>
                    <a:pt x="213" y="28"/>
                  </a:lnTo>
                  <a:lnTo>
                    <a:pt x="211" y="27"/>
                  </a:lnTo>
                  <a:lnTo>
                    <a:pt x="210" y="25"/>
                  </a:lnTo>
                  <a:lnTo>
                    <a:pt x="207" y="25"/>
                  </a:lnTo>
                  <a:lnTo>
                    <a:pt x="205" y="24"/>
                  </a:lnTo>
                  <a:lnTo>
                    <a:pt x="203" y="24"/>
                  </a:lnTo>
                  <a:lnTo>
                    <a:pt x="202" y="23"/>
                  </a:lnTo>
                  <a:lnTo>
                    <a:pt x="201" y="23"/>
                  </a:lnTo>
                  <a:lnTo>
                    <a:pt x="67" y="0"/>
                  </a:lnTo>
                  <a:lnTo>
                    <a:pt x="0" y="0"/>
                  </a:lnTo>
                  <a:lnTo>
                    <a:pt x="0" y="1"/>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381" name="Freeform 127">
              <a:extLst>
                <a:ext uri="{FF2B5EF4-FFF2-40B4-BE49-F238E27FC236}">
                  <a16:creationId xmlns:a16="http://schemas.microsoft.com/office/drawing/2014/main" id="{DE0038CE-DF65-FDD7-6BB8-C3185999DD6B}"/>
                </a:ext>
              </a:extLst>
            </p:cNvPr>
            <p:cNvSpPr>
              <a:spLocks noChangeAspect="1"/>
            </p:cNvSpPr>
            <p:nvPr/>
          </p:nvSpPr>
          <p:spPr bwMode="auto">
            <a:xfrm>
              <a:off x="855" y="2490"/>
              <a:ext cx="55" cy="28"/>
            </a:xfrm>
            <a:custGeom>
              <a:avLst/>
              <a:gdLst>
                <a:gd name="T0" fmla="*/ 4 w 91"/>
                <a:gd name="T1" fmla="*/ 2 h 46"/>
                <a:gd name="T2" fmla="*/ 0 w 91"/>
                <a:gd name="T3" fmla="*/ 2 h 46"/>
                <a:gd name="T4" fmla="*/ 0 w 91"/>
                <a:gd name="T5" fmla="*/ 1 h 46"/>
                <a:gd name="T6" fmla="*/ 1 w 91"/>
                <a:gd name="T7" fmla="*/ 0 h 46"/>
                <a:gd name="T8" fmla="*/ 4 w 91"/>
                <a:gd name="T9" fmla="*/ 0 h 46"/>
                <a:gd name="T10" fmla="*/ 4 w 91"/>
                <a:gd name="T11" fmla="*/ 2 h 46"/>
                <a:gd name="T12" fmla="*/ 4 w 91"/>
                <a:gd name="T13" fmla="*/ 2 h 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1" h="46">
                  <a:moveTo>
                    <a:pt x="90" y="45"/>
                  </a:moveTo>
                  <a:lnTo>
                    <a:pt x="0" y="45"/>
                  </a:lnTo>
                  <a:lnTo>
                    <a:pt x="0" y="22"/>
                  </a:lnTo>
                  <a:lnTo>
                    <a:pt x="22" y="0"/>
                  </a:lnTo>
                  <a:lnTo>
                    <a:pt x="90" y="0"/>
                  </a:lnTo>
                  <a:lnTo>
                    <a:pt x="9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382" name="Freeform 128">
              <a:extLst>
                <a:ext uri="{FF2B5EF4-FFF2-40B4-BE49-F238E27FC236}">
                  <a16:creationId xmlns:a16="http://schemas.microsoft.com/office/drawing/2014/main" id="{9629121D-9ADF-01F4-4785-9C129337970A}"/>
                </a:ext>
              </a:extLst>
            </p:cNvPr>
            <p:cNvSpPr>
              <a:spLocks noChangeAspect="1"/>
            </p:cNvSpPr>
            <p:nvPr/>
          </p:nvSpPr>
          <p:spPr bwMode="auto">
            <a:xfrm>
              <a:off x="1720" y="2787"/>
              <a:ext cx="137" cy="97"/>
            </a:xfrm>
            <a:custGeom>
              <a:avLst/>
              <a:gdLst>
                <a:gd name="T0" fmla="*/ 12 w 225"/>
                <a:gd name="T1" fmla="*/ 7 h 157"/>
                <a:gd name="T2" fmla="*/ 12 w 225"/>
                <a:gd name="T3" fmla="*/ 0 h 157"/>
                <a:gd name="T4" fmla="*/ 3 w 225"/>
                <a:gd name="T5" fmla="*/ 1 h 157"/>
                <a:gd name="T6" fmla="*/ 0 w 225"/>
                <a:gd name="T7" fmla="*/ 2 h 157"/>
                <a:gd name="T8" fmla="*/ 1 w 225"/>
                <a:gd name="T9" fmla="*/ 6 h 157"/>
                <a:gd name="T10" fmla="*/ 1 w 225"/>
                <a:gd name="T11" fmla="*/ 9 h 157"/>
                <a:gd name="T12" fmla="*/ 4 w 225"/>
                <a:gd name="T13" fmla="*/ 9 h 157"/>
                <a:gd name="T14" fmla="*/ 8 w 225"/>
                <a:gd name="T15" fmla="*/ 9 h 157"/>
                <a:gd name="T16" fmla="*/ 12 w 225"/>
                <a:gd name="T17" fmla="*/ 7 h 157"/>
                <a:gd name="T18" fmla="*/ 12 w 225"/>
                <a:gd name="T19" fmla="*/ 7 h 1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7">
                  <a:moveTo>
                    <a:pt x="224" y="137"/>
                  </a:moveTo>
                  <a:lnTo>
                    <a:pt x="224" y="0"/>
                  </a:lnTo>
                  <a:lnTo>
                    <a:pt x="67" y="20"/>
                  </a:lnTo>
                  <a:lnTo>
                    <a:pt x="0" y="40"/>
                  </a:lnTo>
                  <a:lnTo>
                    <a:pt x="22" y="98"/>
                  </a:lnTo>
                  <a:lnTo>
                    <a:pt x="22" y="156"/>
                  </a:lnTo>
                  <a:lnTo>
                    <a:pt x="89" y="156"/>
                  </a:lnTo>
                  <a:lnTo>
                    <a:pt x="156" y="156"/>
                  </a:lnTo>
                  <a:lnTo>
                    <a:pt x="224" y="137"/>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383" name="Freeform 129">
              <a:extLst>
                <a:ext uri="{FF2B5EF4-FFF2-40B4-BE49-F238E27FC236}">
                  <a16:creationId xmlns:a16="http://schemas.microsoft.com/office/drawing/2014/main" id="{A4CEEAA5-BA95-1455-521D-6C8E6DC80545}"/>
                </a:ext>
              </a:extLst>
            </p:cNvPr>
            <p:cNvSpPr>
              <a:spLocks noChangeAspect="1"/>
            </p:cNvSpPr>
            <p:nvPr/>
          </p:nvSpPr>
          <p:spPr bwMode="auto">
            <a:xfrm>
              <a:off x="1880" y="2591"/>
              <a:ext cx="273" cy="78"/>
            </a:xfrm>
            <a:custGeom>
              <a:avLst/>
              <a:gdLst>
                <a:gd name="T0" fmla="*/ 0 w 446"/>
                <a:gd name="T1" fmla="*/ 12 h 113"/>
                <a:gd name="T2" fmla="*/ 12 w 446"/>
                <a:gd name="T3" fmla="*/ 0 h 113"/>
                <a:gd name="T4" fmla="*/ 23 w 446"/>
                <a:gd name="T5" fmla="*/ 0 h 113"/>
                <a:gd name="T6" fmla="*/ 23 w 446"/>
                <a:gd name="T7" fmla="*/ 6 h 113"/>
                <a:gd name="T8" fmla="*/ 23 w 446"/>
                <a:gd name="T9" fmla="*/ 12 h 113"/>
                <a:gd name="T10" fmla="*/ 0 w 446"/>
                <a:gd name="T11" fmla="*/ 12 h 113"/>
                <a:gd name="T12" fmla="*/ 0 w 446"/>
                <a:gd name="T13" fmla="*/ 12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3">
                  <a:moveTo>
                    <a:pt x="0" y="112"/>
                  </a:moveTo>
                  <a:lnTo>
                    <a:pt x="223" y="0"/>
                  </a:lnTo>
                  <a:lnTo>
                    <a:pt x="445" y="0"/>
                  </a:lnTo>
                  <a:lnTo>
                    <a:pt x="445" y="56"/>
                  </a:lnTo>
                  <a:lnTo>
                    <a:pt x="445"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384" name="Freeform 130">
              <a:extLst>
                <a:ext uri="{FF2B5EF4-FFF2-40B4-BE49-F238E27FC236}">
                  <a16:creationId xmlns:a16="http://schemas.microsoft.com/office/drawing/2014/main" id="{B7B2FEAB-9005-2474-9E7B-453558BCE7CE}"/>
                </a:ext>
              </a:extLst>
            </p:cNvPr>
            <p:cNvSpPr>
              <a:spLocks noChangeAspect="1"/>
            </p:cNvSpPr>
            <p:nvPr/>
          </p:nvSpPr>
          <p:spPr bwMode="auto">
            <a:xfrm>
              <a:off x="1880" y="2747"/>
              <a:ext cx="273" cy="77"/>
            </a:xfrm>
            <a:custGeom>
              <a:avLst/>
              <a:gdLst>
                <a:gd name="T0" fmla="*/ 0 w 446"/>
                <a:gd name="T1" fmla="*/ 0 h 112"/>
                <a:gd name="T2" fmla="*/ 12 w 446"/>
                <a:gd name="T3" fmla="*/ 12 h 112"/>
                <a:gd name="T4" fmla="*/ 23 w 446"/>
                <a:gd name="T5" fmla="*/ 12 h 112"/>
                <a:gd name="T6" fmla="*/ 23 w 446"/>
                <a:gd name="T7" fmla="*/ 6 h 112"/>
                <a:gd name="T8" fmla="*/ 23 w 446"/>
                <a:gd name="T9" fmla="*/ 0 h 112"/>
                <a:gd name="T10" fmla="*/ 0 w 446"/>
                <a:gd name="T11" fmla="*/ 0 h 112"/>
                <a:gd name="T12" fmla="*/ 0 w 446"/>
                <a:gd name="T13" fmla="*/ 0 h 1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2">
                  <a:moveTo>
                    <a:pt x="0" y="0"/>
                  </a:moveTo>
                  <a:lnTo>
                    <a:pt x="223" y="111"/>
                  </a:lnTo>
                  <a:lnTo>
                    <a:pt x="445" y="111"/>
                  </a:lnTo>
                  <a:lnTo>
                    <a:pt x="445" y="56"/>
                  </a:lnTo>
                  <a:lnTo>
                    <a:pt x="445"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385" name="AutoShape 131">
              <a:extLst>
                <a:ext uri="{FF2B5EF4-FFF2-40B4-BE49-F238E27FC236}">
                  <a16:creationId xmlns:a16="http://schemas.microsoft.com/office/drawing/2014/main" id="{DC4A4474-0DEE-C7D4-EF31-F5FA2FEB4ECF}"/>
                </a:ext>
              </a:extLst>
            </p:cNvPr>
            <p:cNvSpPr>
              <a:spLocks noChangeAspect="1" noChangeArrowheads="1"/>
            </p:cNvSpPr>
            <p:nvPr/>
          </p:nvSpPr>
          <p:spPr bwMode="auto">
            <a:xfrm rot="5400000">
              <a:off x="368" y="2634"/>
              <a:ext cx="40" cy="10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5940 w 21600"/>
                <a:gd name="T13" fmla="*/ 6023 h 21600"/>
                <a:gd name="T14" fmla="*/ 15660 w 21600"/>
                <a:gd name="T15" fmla="*/ 15577 h 21600"/>
              </a:gdLst>
              <a:ahLst/>
              <a:cxnLst>
                <a:cxn ang="T8">
                  <a:pos x="T0" y="T1"/>
                </a:cxn>
                <a:cxn ang="T9">
                  <a:pos x="T2" y="T3"/>
                </a:cxn>
                <a:cxn ang="T10">
                  <a:pos x="T4" y="T5"/>
                </a:cxn>
                <a:cxn ang="T11">
                  <a:pos x="T6" y="T7"/>
                </a:cxn>
              </a:cxnLst>
              <a:rect l="T12" t="T13" r="T14" b="T15"/>
              <a:pathLst>
                <a:path w="21600" h="21600">
                  <a:moveTo>
                    <a:pt x="0" y="0"/>
                  </a:moveTo>
                  <a:lnTo>
                    <a:pt x="8441" y="21600"/>
                  </a:lnTo>
                  <a:lnTo>
                    <a:pt x="13159"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386" name="Freeform 132">
              <a:extLst>
                <a:ext uri="{FF2B5EF4-FFF2-40B4-BE49-F238E27FC236}">
                  <a16:creationId xmlns:a16="http://schemas.microsoft.com/office/drawing/2014/main" id="{5AB0996E-39FB-F12A-7A2F-8F4E189533BE}"/>
                </a:ext>
              </a:extLst>
            </p:cNvPr>
            <p:cNvSpPr>
              <a:spLocks noChangeAspect="1"/>
            </p:cNvSpPr>
            <p:nvPr/>
          </p:nvSpPr>
          <p:spPr bwMode="auto">
            <a:xfrm>
              <a:off x="1880" y="2666"/>
              <a:ext cx="273" cy="14"/>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387" name="Freeform 133">
              <a:extLst>
                <a:ext uri="{FF2B5EF4-FFF2-40B4-BE49-F238E27FC236}">
                  <a16:creationId xmlns:a16="http://schemas.microsoft.com/office/drawing/2014/main" id="{E3E1B5BD-0FCA-27C5-577E-D9FF477D4C14}"/>
                </a:ext>
              </a:extLst>
            </p:cNvPr>
            <p:cNvSpPr>
              <a:spLocks noChangeAspect="1"/>
            </p:cNvSpPr>
            <p:nvPr/>
          </p:nvSpPr>
          <p:spPr bwMode="auto">
            <a:xfrm flipV="1">
              <a:off x="1880" y="2734"/>
              <a:ext cx="273" cy="13"/>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388" name="Rectangle 134">
              <a:extLst>
                <a:ext uri="{FF2B5EF4-FFF2-40B4-BE49-F238E27FC236}">
                  <a16:creationId xmlns:a16="http://schemas.microsoft.com/office/drawing/2014/main" id="{3E55BA2B-C32E-AEC0-5E7F-2642F080E5FD}"/>
                </a:ext>
              </a:extLst>
            </p:cNvPr>
            <p:cNvSpPr>
              <a:spLocks noChangeAspect="1" noChangeArrowheads="1"/>
            </p:cNvSpPr>
            <p:nvPr/>
          </p:nvSpPr>
          <p:spPr bwMode="auto">
            <a:xfrm>
              <a:off x="2016" y="2680"/>
              <a:ext cx="136" cy="54"/>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389" name="Rectangle 135">
              <a:extLst>
                <a:ext uri="{FF2B5EF4-FFF2-40B4-BE49-F238E27FC236}">
                  <a16:creationId xmlns:a16="http://schemas.microsoft.com/office/drawing/2014/main" id="{AFA70F29-D67B-7080-3307-362EF1F35724}"/>
                </a:ext>
              </a:extLst>
            </p:cNvPr>
            <p:cNvSpPr>
              <a:spLocks noChangeAspect="1" noChangeArrowheads="1"/>
            </p:cNvSpPr>
            <p:nvPr/>
          </p:nvSpPr>
          <p:spPr bwMode="auto">
            <a:xfrm>
              <a:off x="1718" y="2475"/>
              <a:ext cx="39" cy="423"/>
            </a:xfrm>
            <a:prstGeom prst="rect">
              <a:avLst/>
            </a:pr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390" name="AutoShape 136">
              <a:extLst>
                <a:ext uri="{FF2B5EF4-FFF2-40B4-BE49-F238E27FC236}">
                  <a16:creationId xmlns:a16="http://schemas.microsoft.com/office/drawing/2014/main" id="{A0EA8ADB-FAAA-ACE4-20CA-2776D2680CC0}"/>
                </a:ext>
              </a:extLst>
            </p:cNvPr>
            <p:cNvSpPr>
              <a:spLocks noChangeAspect="1" noChangeArrowheads="1"/>
            </p:cNvSpPr>
            <p:nvPr/>
          </p:nvSpPr>
          <p:spPr bwMode="auto">
            <a:xfrm>
              <a:off x="1795" y="2514"/>
              <a:ext cx="384" cy="345"/>
            </a:xfrm>
            <a:prstGeom prst="roundRect">
              <a:avLst>
                <a:gd name="adj" fmla="val 11111"/>
              </a:avLst>
            </a:prstGeom>
            <a:gradFill rotWithShape="0">
              <a:gsLst>
                <a:gs pos="0">
                  <a:srgbClr val="CC0000"/>
                </a:gs>
                <a:gs pos="50000">
                  <a:srgbClr val="FF9933"/>
                </a:gs>
                <a:gs pos="100000">
                  <a:srgbClr val="CC00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391" name="AutoShape 137">
              <a:extLst>
                <a:ext uri="{FF2B5EF4-FFF2-40B4-BE49-F238E27FC236}">
                  <a16:creationId xmlns:a16="http://schemas.microsoft.com/office/drawing/2014/main" id="{A2084568-4CD9-0288-2F71-C46C4B2334C2}"/>
                </a:ext>
              </a:extLst>
            </p:cNvPr>
            <p:cNvSpPr>
              <a:spLocks noChangeAspect="1" noChangeArrowheads="1"/>
            </p:cNvSpPr>
            <p:nvPr/>
          </p:nvSpPr>
          <p:spPr bwMode="auto">
            <a:xfrm rot="-5400000">
              <a:off x="1622" y="2610"/>
              <a:ext cx="423" cy="153"/>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757 w 21600"/>
                <a:gd name="T13" fmla="*/ 2824 h 21600"/>
                <a:gd name="T14" fmla="*/ 18843 w 21600"/>
                <a:gd name="T15" fmla="*/ 18776 h 21600"/>
              </a:gdLst>
              <a:ahLst/>
              <a:cxnLst>
                <a:cxn ang="T8">
                  <a:pos x="T0" y="T1"/>
                </a:cxn>
                <a:cxn ang="T9">
                  <a:pos x="T2" y="T3"/>
                </a:cxn>
                <a:cxn ang="T10">
                  <a:pos x="T4" y="T5"/>
                </a:cxn>
                <a:cxn ang="T11">
                  <a:pos x="T6" y="T7"/>
                </a:cxn>
              </a:cxnLst>
              <a:rect l="T12" t="T13" r="T14" b="T15"/>
              <a:pathLst>
                <a:path w="21600" h="21600">
                  <a:moveTo>
                    <a:pt x="0" y="0"/>
                  </a:moveTo>
                  <a:lnTo>
                    <a:pt x="1963" y="21600"/>
                  </a:lnTo>
                  <a:lnTo>
                    <a:pt x="19637" y="21600"/>
                  </a:lnTo>
                  <a:lnTo>
                    <a:pt x="21600" y="0"/>
                  </a:lnTo>
                  <a:lnTo>
                    <a:pt x="0" y="0"/>
                  </a:lnTo>
                  <a:close/>
                </a:path>
              </a:pathLst>
            </a:cu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392" name="Rectangle 138">
              <a:extLst>
                <a:ext uri="{FF2B5EF4-FFF2-40B4-BE49-F238E27FC236}">
                  <a16:creationId xmlns:a16="http://schemas.microsoft.com/office/drawing/2014/main" id="{8DB5D822-AD88-ABBA-7DB5-91B5D9DBEB02}"/>
                </a:ext>
              </a:extLst>
            </p:cNvPr>
            <p:cNvSpPr>
              <a:spLocks noChangeAspect="1" noChangeArrowheads="1"/>
            </p:cNvSpPr>
            <p:nvPr/>
          </p:nvSpPr>
          <p:spPr bwMode="auto">
            <a:xfrm>
              <a:off x="1565" y="2475"/>
              <a:ext cx="38" cy="423"/>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228939" name="Rectangle 139">
              <a:extLst>
                <a:ext uri="{FF2B5EF4-FFF2-40B4-BE49-F238E27FC236}">
                  <a16:creationId xmlns:a16="http://schemas.microsoft.com/office/drawing/2014/main" id="{E5FE8E7F-2398-0E6D-931C-4150775EAB16}"/>
                </a:ext>
              </a:extLst>
            </p:cNvPr>
            <p:cNvSpPr>
              <a:spLocks noChangeAspect="1" noChangeArrowheads="1"/>
            </p:cNvSpPr>
            <p:nvPr/>
          </p:nvSpPr>
          <p:spPr bwMode="auto">
            <a:xfrm>
              <a:off x="1640" y="2456"/>
              <a:ext cx="77" cy="461"/>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GB"/>
            </a:p>
          </p:txBody>
        </p:sp>
        <p:grpSp>
          <p:nvGrpSpPr>
            <p:cNvPr id="14394" name="Group 140">
              <a:extLst>
                <a:ext uri="{FF2B5EF4-FFF2-40B4-BE49-F238E27FC236}">
                  <a16:creationId xmlns:a16="http://schemas.microsoft.com/office/drawing/2014/main" id="{5D0EC327-2BFF-09A0-2504-37C29B0C23F4}"/>
                </a:ext>
              </a:extLst>
            </p:cNvPr>
            <p:cNvGrpSpPr>
              <a:grpSpLocks noChangeAspect="1"/>
            </p:cNvGrpSpPr>
            <p:nvPr/>
          </p:nvGrpSpPr>
          <p:grpSpPr bwMode="auto">
            <a:xfrm>
              <a:off x="835" y="2474"/>
              <a:ext cx="77" cy="422"/>
              <a:chOff x="2016" y="2448"/>
              <a:chExt cx="144" cy="576"/>
            </a:xfrm>
          </p:grpSpPr>
          <p:sp>
            <p:nvSpPr>
              <p:cNvPr id="1228941" name="Rectangle 141">
                <a:extLst>
                  <a:ext uri="{FF2B5EF4-FFF2-40B4-BE49-F238E27FC236}">
                    <a16:creationId xmlns:a16="http://schemas.microsoft.com/office/drawing/2014/main" id="{22A44303-92D5-ABCD-2647-A50106B2F214}"/>
                  </a:ext>
                </a:extLst>
              </p:cNvPr>
              <p:cNvSpPr>
                <a:spLocks noChangeAspect="1" noChangeArrowheads="1"/>
              </p:cNvSpPr>
              <p:nvPr/>
            </p:nvSpPr>
            <p:spPr bwMode="auto">
              <a:xfrm>
                <a:off x="2065" y="2447"/>
                <a:ext cx="96" cy="590"/>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GB"/>
              </a:p>
            </p:txBody>
          </p:sp>
          <p:sp>
            <p:nvSpPr>
              <p:cNvPr id="1228942" name="AutoShape 142">
                <a:extLst>
                  <a:ext uri="{FF2B5EF4-FFF2-40B4-BE49-F238E27FC236}">
                    <a16:creationId xmlns:a16="http://schemas.microsoft.com/office/drawing/2014/main" id="{61C71783-EDAE-989C-E1FC-FD5CAA1788DB}"/>
                  </a:ext>
                </a:extLst>
              </p:cNvPr>
              <p:cNvSpPr>
                <a:spLocks noChangeAspect="1" noChangeArrowheads="1"/>
              </p:cNvSpPr>
              <p:nvPr/>
            </p:nvSpPr>
            <p:spPr bwMode="auto">
              <a:xfrm rot="5400000">
                <a:off x="1745" y="2706"/>
                <a:ext cx="590" cy="48"/>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GB"/>
              </a:p>
            </p:txBody>
          </p:sp>
        </p:grpSp>
        <p:sp>
          <p:nvSpPr>
            <p:cNvPr id="14395" name="Rectangle 143">
              <a:extLst>
                <a:ext uri="{FF2B5EF4-FFF2-40B4-BE49-F238E27FC236}">
                  <a16:creationId xmlns:a16="http://schemas.microsoft.com/office/drawing/2014/main" id="{4DC5D0EE-2B96-99BD-6D1D-643CBF229A24}"/>
                </a:ext>
              </a:extLst>
            </p:cNvPr>
            <p:cNvSpPr>
              <a:spLocks noChangeAspect="1" noChangeArrowheads="1"/>
            </p:cNvSpPr>
            <p:nvPr/>
          </p:nvSpPr>
          <p:spPr bwMode="auto">
            <a:xfrm>
              <a:off x="912" y="2474"/>
              <a:ext cx="38" cy="422"/>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396" name="AutoShape 144">
              <a:extLst>
                <a:ext uri="{FF2B5EF4-FFF2-40B4-BE49-F238E27FC236}">
                  <a16:creationId xmlns:a16="http://schemas.microsoft.com/office/drawing/2014/main" id="{D70AF3F3-D480-8D5A-6EFC-DD6DEEAAC2F3}"/>
                </a:ext>
              </a:extLst>
            </p:cNvPr>
            <p:cNvSpPr>
              <a:spLocks noChangeAspect="1" noChangeArrowheads="1"/>
            </p:cNvSpPr>
            <p:nvPr/>
          </p:nvSpPr>
          <p:spPr bwMode="auto">
            <a:xfrm rot="5400000">
              <a:off x="739" y="2668"/>
              <a:ext cx="153" cy="38"/>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259 w 21600"/>
                <a:gd name="T13" fmla="*/ 2274 h 21600"/>
                <a:gd name="T14" fmla="*/ 19341 w 21600"/>
                <a:gd name="T15" fmla="*/ 19326 h 21600"/>
              </a:gdLst>
              <a:ahLst/>
              <a:cxnLst>
                <a:cxn ang="T8">
                  <a:pos x="T0" y="T1"/>
                </a:cxn>
                <a:cxn ang="T9">
                  <a:pos x="T2" y="T3"/>
                </a:cxn>
                <a:cxn ang="T10">
                  <a:pos x="T4" y="T5"/>
                </a:cxn>
                <a:cxn ang="T11">
                  <a:pos x="T6" y="T7"/>
                </a:cxn>
              </a:cxnLst>
              <a:rect l="T12" t="T13" r="T14" b="T15"/>
              <a:pathLst>
                <a:path w="21600" h="21600">
                  <a:moveTo>
                    <a:pt x="0" y="0"/>
                  </a:moveTo>
                  <a:lnTo>
                    <a:pt x="824" y="21600"/>
                  </a:lnTo>
                  <a:lnTo>
                    <a:pt x="20776"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397" name="Freeform 145">
              <a:extLst>
                <a:ext uri="{FF2B5EF4-FFF2-40B4-BE49-F238E27FC236}">
                  <a16:creationId xmlns:a16="http://schemas.microsoft.com/office/drawing/2014/main" id="{548FE1E0-8A02-14BF-4072-98517D42A57D}"/>
                </a:ext>
              </a:extLst>
            </p:cNvPr>
            <p:cNvSpPr>
              <a:spLocks noChangeAspect="1"/>
            </p:cNvSpPr>
            <p:nvPr/>
          </p:nvSpPr>
          <p:spPr bwMode="auto">
            <a:xfrm>
              <a:off x="950" y="2477"/>
              <a:ext cx="615" cy="419"/>
            </a:xfrm>
            <a:custGeom>
              <a:avLst/>
              <a:gdLst>
                <a:gd name="T0" fmla="*/ 0 w 7545"/>
                <a:gd name="T1" fmla="*/ 0 h 4948"/>
                <a:gd name="T2" fmla="*/ 0 w 7545"/>
                <a:gd name="T3" fmla="*/ 0 h 4948"/>
                <a:gd name="T4" fmla="*/ 0 w 7545"/>
                <a:gd name="T5" fmla="*/ 0 h 4948"/>
                <a:gd name="T6" fmla="*/ 0 w 7545"/>
                <a:gd name="T7" fmla="*/ 0 h 4948"/>
                <a:gd name="T8" fmla="*/ 0 w 7545"/>
                <a:gd name="T9" fmla="*/ 0 h 4948"/>
                <a:gd name="T10" fmla="*/ 0 w 7545"/>
                <a:gd name="T11" fmla="*/ 0 h 4948"/>
                <a:gd name="T12" fmla="*/ 0 w 7545"/>
                <a:gd name="T13" fmla="*/ 0 h 4948"/>
                <a:gd name="T14" fmla="*/ 0 w 7545"/>
                <a:gd name="T15" fmla="*/ 0 h 4948"/>
                <a:gd name="T16" fmla="*/ 0 w 7545"/>
                <a:gd name="T17" fmla="*/ 0 h 4948"/>
                <a:gd name="T18" fmla="*/ 0 w 7545"/>
                <a:gd name="T19" fmla="*/ 0 h 4948"/>
                <a:gd name="T20" fmla="*/ 0 w 7545"/>
                <a:gd name="T21" fmla="*/ 0 h 4948"/>
                <a:gd name="T22" fmla="*/ 0 w 7545"/>
                <a:gd name="T23" fmla="*/ 0 h 4948"/>
                <a:gd name="T24" fmla="*/ 0 w 7545"/>
                <a:gd name="T25" fmla="*/ 0 h 4948"/>
                <a:gd name="T26" fmla="*/ 0 w 7545"/>
                <a:gd name="T27" fmla="*/ 0 h 4948"/>
                <a:gd name="T28" fmla="*/ 0 w 7545"/>
                <a:gd name="T29" fmla="*/ 0 h 4948"/>
                <a:gd name="T30" fmla="*/ 0 w 7545"/>
                <a:gd name="T31" fmla="*/ 0 h 4948"/>
                <a:gd name="T32" fmla="*/ 0 w 7545"/>
                <a:gd name="T33" fmla="*/ 0 h 4948"/>
                <a:gd name="T34" fmla="*/ 0 w 7545"/>
                <a:gd name="T35" fmla="*/ 0 h 4948"/>
                <a:gd name="T36" fmla="*/ 0 w 7545"/>
                <a:gd name="T37" fmla="*/ 0 h 4948"/>
                <a:gd name="T38" fmla="*/ 0 w 7545"/>
                <a:gd name="T39" fmla="*/ 0 h 4948"/>
                <a:gd name="T40" fmla="*/ 0 w 7545"/>
                <a:gd name="T41" fmla="*/ 0 h 4948"/>
                <a:gd name="T42" fmla="*/ 0 w 7545"/>
                <a:gd name="T43" fmla="*/ 0 h 4948"/>
                <a:gd name="T44" fmla="*/ 0 w 7545"/>
                <a:gd name="T45" fmla="*/ 0 h 4948"/>
                <a:gd name="T46" fmla="*/ 0 w 7545"/>
                <a:gd name="T47" fmla="*/ 0 h 4948"/>
                <a:gd name="T48" fmla="*/ 0 w 7545"/>
                <a:gd name="T49" fmla="*/ 0 h 4948"/>
                <a:gd name="T50" fmla="*/ 0 w 7545"/>
                <a:gd name="T51" fmla="*/ 0 h 4948"/>
                <a:gd name="T52" fmla="*/ 0 w 7545"/>
                <a:gd name="T53" fmla="*/ 0 h 4948"/>
                <a:gd name="T54" fmla="*/ 0 w 7545"/>
                <a:gd name="T55" fmla="*/ 0 h 4948"/>
                <a:gd name="T56" fmla="*/ 0 w 7545"/>
                <a:gd name="T57" fmla="*/ 0 h 4948"/>
                <a:gd name="T58" fmla="*/ 0 w 7545"/>
                <a:gd name="T59" fmla="*/ 0 h 4948"/>
                <a:gd name="T60" fmla="*/ 0 w 7545"/>
                <a:gd name="T61" fmla="*/ 0 h 4948"/>
                <a:gd name="T62" fmla="*/ 0 w 7545"/>
                <a:gd name="T63" fmla="*/ 0 h 4948"/>
                <a:gd name="T64" fmla="*/ 0 w 7545"/>
                <a:gd name="T65" fmla="*/ 0 h 4948"/>
                <a:gd name="T66" fmla="*/ 0 w 7545"/>
                <a:gd name="T67" fmla="*/ 0 h 4948"/>
                <a:gd name="T68" fmla="*/ 0 w 7545"/>
                <a:gd name="T69" fmla="*/ 0 h 4948"/>
                <a:gd name="T70" fmla="*/ 0 w 7545"/>
                <a:gd name="T71" fmla="*/ 0 h 4948"/>
                <a:gd name="T72" fmla="*/ 0 w 7545"/>
                <a:gd name="T73" fmla="*/ 0 h 4948"/>
                <a:gd name="T74" fmla="*/ 0 w 7545"/>
                <a:gd name="T75" fmla="*/ 0 h 4948"/>
                <a:gd name="T76" fmla="*/ 0 w 7545"/>
                <a:gd name="T77" fmla="*/ 0 h 4948"/>
                <a:gd name="T78" fmla="*/ 0 w 7545"/>
                <a:gd name="T79" fmla="*/ 0 h 4948"/>
                <a:gd name="T80" fmla="*/ 0 w 7545"/>
                <a:gd name="T81" fmla="*/ 0 h 4948"/>
                <a:gd name="T82" fmla="*/ 0 w 7545"/>
                <a:gd name="T83" fmla="*/ 0 h 4948"/>
                <a:gd name="T84" fmla="*/ 0 w 7545"/>
                <a:gd name="T85" fmla="*/ 0 h 4948"/>
                <a:gd name="T86" fmla="*/ 0 w 7545"/>
                <a:gd name="T87" fmla="*/ 0 h 4948"/>
                <a:gd name="T88" fmla="*/ 0 w 7545"/>
                <a:gd name="T89" fmla="*/ 0 h 4948"/>
                <a:gd name="T90" fmla="*/ 0 w 7545"/>
                <a:gd name="T91" fmla="*/ 0 h 4948"/>
                <a:gd name="T92" fmla="*/ 0 w 7545"/>
                <a:gd name="T93" fmla="*/ 0 h 4948"/>
                <a:gd name="T94" fmla="*/ 0 w 7545"/>
                <a:gd name="T95" fmla="*/ 0 h 4948"/>
                <a:gd name="T96" fmla="*/ 0 w 7545"/>
                <a:gd name="T97" fmla="*/ 0 h 4948"/>
                <a:gd name="T98" fmla="*/ 0 w 7545"/>
                <a:gd name="T99" fmla="*/ 0 h 4948"/>
                <a:gd name="T100" fmla="*/ 0 w 7545"/>
                <a:gd name="T101" fmla="*/ 0 h 4948"/>
                <a:gd name="T102" fmla="*/ 0 w 7545"/>
                <a:gd name="T103" fmla="*/ 0 h 4948"/>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7545" h="4948">
                  <a:moveTo>
                    <a:pt x="2" y="4936"/>
                  </a:moveTo>
                  <a:lnTo>
                    <a:pt x="2" y="1"/>
                  </a:lnTo>
                  <a:lnTo>
                    <a:pt x="945" y="950"/>
                  </a:lnTo>
                  <a:lnTo>
                    <a:pt x="946" y="949"/>
                  </a:lnTo>
                  <a:lnTo>
                    <a:pt x="1061" y="1053"/>
                  </a:lnTo>
                  <a:lnTo>
                    <a:pt x="1188" y="1142"/>
                  </a:lnTo>
                  <a:lnTo>
                    <a:pt x="1322" y="1215"/>
                  </a:lnTo>
                  <a:lnTo>
                    <a:pt x="1465" y="1272"/>
                  </a:lnTo>
                  <a:lnTo>
                    <a:pt x="1611" y="1312"/>
                  </a:lnTo>
                  <a:lnTo>
                    <a:pt x="1763" y="1336"/>
                  </a:lnTo>
                  <a:lnTo>
                    <a:pt x="1841" y="1341"/>
                  </a:lnTo>
                  <a:lnTo>
                    <a:pt x="1880" y="1341"/>
                  </a:lnTo>
                  <a:lnTo>
                    <a:pt x="1919" y="1342"/>
                  </a:lnTo>
                  <a:lnTo>
                    <a:pt x="2075" y="1329"/>
                  </a:lnTo>
                  <a:lnTo>
                    <a:pt x="2076" y="1330"/>
                  </a:lnTo>
                  <a:lnTo>
                    <a:pt x="5848" y="761"/>
                  </a:lnTo>
                  <a:lnTo>
                    <a:pt x="5848" y="760"/>
                  </a:lnTo>
                  <a:lnTo>
                    <a:pt x="6078" y="717"/>
                  </a:lnTo>
                  <a:lnTo>
                    <a:pt x="6305" y="658"/>
                  </a:lnTo>
                  <a:lnTo>
                    <a:pt x="6528" y="584"/>
                  </a:lnTo>
                  <a:lnTo>
                    <a:pt x="6746" y="495"/>
                  </a:lnTo>
                  <a:lnTo>
                    <a:pt x="6956" y="393"/>
                  </a:lnTo>
                  <a:lnTo>
                    <a:pt x="7161" y="276"/>
                  </a:lnTo>
                  <a:lnTo>
                    <a:pt x="7356" y="146"/>
                  </a:lnTo>
                  <a:lnTo>
                    <a:pt x="7545" y="0"/>
                  </a:lnTo>
                  <a:lnTo>
                    <a:pt x="7544" y="4"/>
                  </a:lnTo>
                  <a:lnTo>
                    <a:pt x="7544" y="4939"/>
                  </a:lnTo>
                  <a:lnTo>
                    <a:pt x="7543" y="4948"/>
                  </a:lnTo>
                  <a:lnTo>
                    <a:pt x="7356" y="4805"/>
                  </a:lnTo>
                  <a:lnTo>
                    <a:pt x="7160" y="4675"/>
                  </a:lnTo>
                  <a:lnTo>
                    <a:pt x="6956" y="4559"/>
                  </a:lnTo>
                  <a:lnTo>
                    <a:pt x="6745" y="4455"/>
                  </a:lnTo>
                  <a:lnTo>
                    <a:pt x="6529" y="4367"/>
                  </a:lnTo>
                  <a:lnTo>
                    <a:pt x="6305" y="4292"/>
                  </a:lnTo>
                  <a:lnTo>
                    <a:pt x="6078" y="4234"/>
                  </a:lnTo>
                  <a:lnTo>
                    <a:pt x="5846" y="4188"/>
                  </a:lnTo>
                  <a:lnTo>
                    <a:pt x="5846" y="4187"/>
                  </a:lnTo>
                  <a:lnTo>
                    <a:pt x="2074" y="3618"/>
                  </a:lnTo>
                  <a:lnTo>
                    <a:pt x="2073" y="3619"/>
                  </a:lnTo>
                  <a:lnTo>
                    <a:pt x="1920" y="3607"/>
                  </a:lnTo>
                  <a:lnTo>
                    <a:pt x="1843" y="3606"/>
                  </a:lnTo>
                  <a:lnTo>
                    <a:pt x="1804" y="3607"/>
                  </a:lnTo>
                  <a:lnTo>
                    <a:pt x="1764" y="3611"/>
                  </a:lnTo>
                  <a:lnTo>
                    <a:pt x="1613" y="3632"/>
                  </a:lnTo>
                  <a:lnTo>
                    <a:pt x="1465" y="3673"/>
                  </a:lnTo>
                  <a:lnTo>
                    <a:pt x="1323" y="3729"/>
                  </a:lnTo>
                  <a:lnTo>
                    <a:pt x="1188" y="3804"/>
                  </a:lnTo>
                  <a:lnTo>
                    <a:pt x="1061" y="3892"/>
                  </a:lnTo>
                  <a:lnTo>
                    <a:pt x="944" y="3999"/>
                  </a:lnTo>
                  <a:lnTo>
                    <a:pt x="943" y="3998"/>
                  </a:lnTo>
                  <a:lnTo>
                    <a:pt x="0" y="4947"/>
                  </a:lnTo>
                  <a:lnTo>
                    <a:pt x="2" y="4936"/>
                  </a:lnTo>
                  <a:close/>
                </a:path>
              </a:pathLst>
            </a:custGeom>
            <a:gradFill rotWithShape="0">
              <a:gsLst>
                <a:gs pos="0">
                  <a:srgbClr val="000000"/>
                </a:gs>
                <a:gs pos="50000">
                  <a:srgbClr val="969696"/>
                </a:gs>
                <a:gs pos="100000">
                  <a:srgbClr val="000000"/>
                </a:gs>
              </a:gsLst>
              <a:lin ang="5400000" scaled="1"/>
            </a:gradFill>
            <a:ln w="6350">
              <a:solidFill>
                <a:srgbClr val="000000"/>
              </a:solidFill>
              <a:prstDash val="solid"/>
              <a:round/>
              <a:headEnd/>
              <a:tailEnd/>
            </a:ln>
          </p:spPr>
          <p:txBody>
            <a:bodyPr/>
            <a:lstStyle/>
            <a:p>
              <a:endParaRPr lang="en-GB"/>
            </a:p>
          </p:txBody>
        </p:sp>
        <p:sp>
          <p:nvSpPr>
            <p:cNvPr id="1228946" name="AutoShape 146">
              <a:extLst>
                <a:ext uri="{FF2B5EF4-FFF2-40B4-BE49-F238E27FC236}">
                  <a16:creationId xmlns:a16="http://schemas.microsoft.com/office/drawing/2014/main" id="{9C65326F-E603-7FCF-0F1C-C694D94DD9A3}"/>
                </a:ext>
              </a:extLst>
            </p:cNvPr>
            <p:cNvSpPr>
              <a:spLocks noChangeAspect="1" noChangeArrowheads="1"/>
            </p:cNvSpPr>
            <p:nvPr/>
          </p:nvSpPr>
          <p:spPr bwMode="auto">
            <a:xfrm rot="5400000">
              <a:off x="1391" y="2668"/>
              <a:ext cx="461" cy="37"/>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GB"/>
            </a:p>
          </p:txBody>
        </p:sp>
        <p:sp>
          <p:nvSpPr>
            <p:cNvPr id="14399" name="Line 147">
              <a:extLst>
                <a:ext uri="{FF2B5EF4-FFF2-40B4-BE49-F238E27FC236}">
                  <a16:creationId xmlns:a16="http://schemas.microsoft.com/office/drawing/2014/main" id="{DFFF7991-91FD-0588-BC95-6180EDF50C2D}"/>
                </a:ext>
              </a:extLst>
            </p:cNvPr>
            <p:cNvSpPr>
              <a:spLocks noChangeAspect="1" noChangeShapeType="1"/>
            </p:cNvSpPr>
            <p:nvPr/>
          </p:nvSpPr>
          <p:spPr bwMode="auto">
            <a:xfrm>
              <a:off x="912" y="2687"/>
              <a:ext cx="691"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400" name="Line 148">
              <a:extLst>
                <a:ext uri="{FF2B5EF4-FFF2-40B4-BE49-F238E27FC236}">
                  <a16:creationId xmlns:a16="http://schemas.microsoft.com/office/drawing/2014/main" id="{2842CD5E-2A60-1224-6A5E-246B1FC4B73D}"/>
                </a:ext>
              </a:extLst>
            </p:cNvPr>
            <p:cNvSpPr>
              <a:spLocks noChangeAspect="1" noChangeShapeType="1"/>
            </p:cNvSpPr>
            <p:nvPr/>
          </p:nvSpPr>
          <p:spPr bwMode="auto">
            <a:xfrm>
              <a:off x="797" y="2687"/>
              <a:ext cx="38"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nvGrpSpPr>
          <p:cNvPr id="14369" name="Group 149">
            <a:extLst>
              <a:ext uri="{FF2B5EF4-FFF2-40B4-BE49-F238E27FC236}">
                <a16:creationId xmlns:a16="http://schemas.microsoft.com/office/drawing/2014/main" id="{0F37CFB7-E79F-B061-DA79-3D7F3CA52361}"/>
              </a:ext>
            </a:extLst>
          </p:cNvPr>
          <p:cNvGrpSpPr>
            <a:grpSpLocks noChangeAspect="1"/>
          </p:cNvGrpSpPr>
          <p:nvPr/>
        </p:nvGrpSpPr>
        <p:grpSpPr bwMode="auto">
          <a:xfrm>
            <a:off x="10179051" y="5684838"/>
            <a:ext cx="315913" cy="82550"/>
            <a:chOff x="4232" y="2445"/>
            <a:chExt cx="1986" cy="516"/>
          </a:xfrm>
        </p:grpSpPr>
        <p:sp>
          <p:nvSpPr>
            <p:cNvPr id="14371" name="Rectangle 150">
              <a:extLst>
                <a:ext uri="{FF2B5EF4-FFF2-40B4-BE49-F238E27FC236}">
                  <a16:creationId xmlns:a16="http://schemas.microsoft.com/office/drawing/2014/main" id="{AFA22B5E-03C3-E899-9CA8-28A3F80FDB84}"/>
                </a:ext>
              </a:extLst>
            </p:cNvPr>
            <p:cNvSpPr>
              <a:spLocks noChangeAspect="1" noChangeArrowheads="1"/>
            </p:cNvSpPr>
            <p:nvPr/>
          </p:nvSpPr>
          <p:spPr bwMode="auto">
            <a:xfrm>
              <a:off x="5873" y="2574"/>
              <a:ext cx="345" cy="258"/>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372" name="Rectangle 151">
              <a:extLst>
                <a:ext uri="{FF2B5EF4-FFF2-40B4-BE49-F238E27FC236}">
                  <a16:creationId xmlns:a16="http://schemas.microsoft.com/office/drawing/2014/main" id="{05DB8515-F31F-536C-50FA-EBDE8C091AE0}"/>
                </a:ext>
              </a:extLst>
            </p:cNvPr>
            <p:cNvSpPr>
              <a:spLocks noChangeAspect="1" noChangeArrowheads="1"/>
            </p:cNvSpPr>
            <p:nvPr/>
          </p:nvSpPr>
          <p:spPr bwMode="auto">
            <a:xfrm>
              <a:off x="6045" y="2660"/>
              <a:ext cx="173" cy="86"/>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373" name="Rectangle 152">
              <a:extLst>
                <a:ext uri="{FF2B5EF4-FFF2-40B4-BE49-F238E27FC236}">
                  <a16:creationId xmlns:a16="http://schemas.microsoft.com/office/drawing/2014/main" id="{E1121294-3FD5-6207-855E-64CD89D645EF}"/>
                </a:ext>
              </a:extLst>
            </p:cNvPr>
            <p:cNvSpPr>
              <a:spLocks noChangeAspect="1" noChangeArrowheads="1"/>
            </p:cNvSpPr>
            <p:nvPr/>
          </p:nvSpPr>
          <p:spPr bwMode="auto">
            <a:xfrm>
              <a:off x="5873" y="2660"/>
              <a:ext cx="172" cy="86"/>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374" name="Freeform 153">
              <a:extLst>
                <a:ext uri="{FF2B5EF4-FFF2-40B4-BE49-F238E27FC236}">
                  <a16:creationId xmlns:a16="http://schemas.microsoft.com/office/drawing/2014/main" id="{F567714A-31EC-8144-23FD-2D280CE3897F}"/>
                </a:ext>
              </a:extLst>
            </p:cNvPr>
            <p:cNvSpPr>
              <a:spLocks noChangeAspect="1"/>
            </p:cNvSpPr>
            <p:nvPr/>
          </p:nvSpPr>
          <p:spPr bwMode="auto">
            <a:xfrm>
              <a:off x="4232" y="2488"/>
              <a:ext cx="1641" cy="430"/>
            </a:xfrm>
            <a:custGeom>
              <a:avLst/>
              <a:gdLst>
                <a:gd name="T0" fmla="*/ 0 w 1824"/>
                <a:gd name="T1" fmla="*/ 50 h 480"/>
                <a:gd name="T2" fmla="*/ 102 w 1824"/>
                <a:gd name="T3" fmla="*/ 50 h 480"/>
                <a:gd name="T4" fmla="*/ 203 w 1824"/>
                <a:gd name="T5" fmla="*/ 25 h 480"/>
                <a:gd name="T6" fmla="*/ 891 w 1824"/>
                <a:gd name="T7" fmla="*/ 0 h 480"/>
                <a:gd name="T8" fmla="*/ 967 w 1824"/>
                <a:gd name="T9" fmla="*/ 50 h 480"/>
                <a:gd name="T10" fmla="*/ 967 w 1824"/>
                <a:gd name="T11" fmla="*/ 198 h 480"/>
                <a:gd name="T12" fmla="*/ 891 w 1824"/>
                <a:gd name="T13" fmla="*/ 248 h 480"/>
                <a:gd name="T14" fmla="*/ 203 w 1824"/>
                <a:gd name="T15" fmla="*/ 224 h 480"/>
                <a:gd name="T16" fmla="*/ 102 w 1824"/>
                <a:gd name="T17" fmla="*/ 198 h 480"/>
                <a:gd name="T18" fmla="*/ 0 w 1824"/>
                <a:gd name="T19" fmla="*/ 198 h 480"/>
                <a:gd name="T20" fmla="*/ 0 w 1824"/>
                <a:gd name="T21" fmla="*/ 50 h 48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824" h="480">
                  <a:moveTo>
                    <a:pt x="0" y="96"/>
                  </a:moveTo>
                  <a:lnTo>
                    <a:pt x="192" y="96"/>
                  </a:lnTo>
                  <a:lnTo>
                    <a:pt x="384" y="48"/>
                  </a:lnTo>
                  <a:lnTo>
                    <a:pt x="1680" y="0"/>
                  </a:lnTo>
                  <a:lnTo>
                    <a:pt x="1824" y="96"/>
                  </a:lnTo>
                  <a:lnTo>
                    <a:pt x="1824" y="384"/>
                  </a:lnTo>
                  <a:lnTo>
                    <a:pt x="1680" y="480"/>
                  </a:lnTo>
                  <a:lnTo>
                    <a:pt x="384" y="432"/>
                  </a:lnTo>
                  <a:lnTo>
                    <a:pt x="192" y="384"/>
                  </a:lnTo>
                  <a:lnTo>
                    <a:pt x="0" y="384"/>
                  </a:lnTo>
                  <a:lnTo>
                    <a:pt x="0" y="96"/>
                  </a:lnTo>
                  <a:close/>
                </a:path>
              </a:pathLst>
            </a:custGeom>
            <a:solidFill>
              <a:srgbClr val="FFFFFF"/>
            </a:solidFill>
            <a:ln w="6350" cap="flat" cmpd="sng">
              <a:solidFill>
                <a:srgbClr val="FFFFFF"/>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375" name="Rectangle 154">
              <a:extLst>
                <a:ext uri="{FF2B5EF4-FFF2-40B4-BE49-F238E27FC236}">
                  <a16:creationId xmlns:a16="http://schemas.microsoft.com/office/drawing/2014/main" id="{67FB1ECB-E59C-D183-A914-8EADF7FC6F23}"/>
                </a:ext>
              </a:extLst>
            </p:cNvPr>
            <p:cNvSpPr>
              <a:spLocks noChangeAspect="1" noChangeArrowheads="1"/>
            </p:cNvSpPr>
            <p:nvPr/>
          </p:nvSpPr>
          <p:spPr bwMode="auto">
            <a:xfrm>
              <a:off x="4232" y="2574"/>
              <a:ext cx="130" cy="258"/>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376" name="Freeform 155">
              <a:extLst>
                <a:ext uri="{FF2B5EF4-FFF2-40B4-BE49-F238E27FC236}">
                  <a16:creationId xmlns:a16="http://schemas.microsoft.com/office/drawing/2014/main" id="{5E6FA797-759A-2051-B342-6D6C35C05DEA}"/>
                </a:ext>
              </a:extLst>
            </p:cNvPr>
            <p:cNvSpPr>
              <a:spLocks noChangeAspect="1"/>
            </p:cNvSpPr>
            <p:nvPr/>
          </p:nvSpPr>
          <p:spPr bwMode="auto">
            <a:xfrm>
              <a:off x="4232" y="2445"/>
              <a:ext cx="1986" cy="129"/>
            </a:xfrm>
            <a:custGeom>
              <a:avLst/>
              <a:gdLst>
                <a:gd name="T0" fmla="*/ 0 w 2208"/>
                <a:gd name="T1" fmla="*/ 50 h 144"/>
                <a:gd name="T2" fmla="*/ 102 w 2208"/>
                <a:gd name="T3" fmla="*/ 50 h 144"/>
                <a:gd name="T4" fmla="*/ 203 w 2208"/>
                <a:gd name="T5" fmla="*/ 25 h 144"/>
                <a:gd name="T6" fmla="*/ 1042 w 2208"/>
                <a:gd name="T7" fmla="*/ 0 h 144"/>
                <a:gd name="T8" fmla="*/ 1068 w 2208"/>
                <a:gd name="T9" fmla="*/ 25 h 144"/>
                <a:gd name="T10" fmla="*/ 1118 w 2208"/>
                <a:gd name="T11" fmla="*/ 25 h 144"/>
                <a:gd name="T12" fmla="*/ 1118 w 2208"/>
                <a:gd name="T13" fmla="*/ 0 h 144"/>
                <a:gd name="T14" fmla="*/ 1169 w 2208"/>
                <a:gd name="T15" fmla="*/ 0 h 144"/>
                <a:gd name="T16" fmla="*/ 1169 w 2208"/>
                <a:gd name="T17" fmla="*/ 74 h 144"/>
                <a:gd name="T18" fmla="*/ 966 w 2208"/>
                <a:gd name="T19" fmla="*/ 74 h 144"/>
                <a:gd name="T20" fmla="*/ 890 w 2208"/>
                <a:gd name="T21" fmla="*/ 25 h 144"/>
                <a:gd name="T22" fmla="*/ 203 w 2208"/>
                <a:gd name="T23" fmla="*/ 50 h 144"/>
                <a:gd name="T24" fmla="*/ 102 w 2208"/>
                <a:gd name="T25" fmla="*/ 74 h 144"/>
                <a:gd name="T26" fmla="*/ 0 w 2208"/>
                <a:gd name="T27" fmla="*/ 74 h 144"/>
                <a:gd name="T28" fmla="*/ 0 w 2208"/>
                <a:gd name="T29" fmla="*/ 50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FFFFFF"/>
            </a:solidFill>
            <a:ln w="6350" cap="flat" cmpd="sng">
              <a:solidFill>
                <a:srgbClr val="FFFFFF"/>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377" name="Freeform 156">
              <a:extLst>
                <a:ext uri="{FF2B5EF4-FFF2-40B4-BE49-F238E27FC236}">
                  <a16:creationId xmlns:a16="http://schemas.microsoft.com/office/drawing/2014/main" id="{6E852AB1-B750-F9E0-7E62-969A2BEB7931}"/>
                </a:ext>
              </a:extLst>
            </p:cNvPr>
            <p:cNvSpPr>
              <a:spLocks noChangeAspect="1"/>
            </p:cNvSpPr>
            <p:nvPr/>
          </p:nvSpPr>
          <p:spPr bwMode="auto">
            <a:xfrm flipV="1">
              <a:off x="4232" y="2832"/>
              <a:ext cx="1986" cy="129"/>
            </a:xfrm>
            <a:custGeom>
              <a:avLst/>
              <a:gdLst>
                <a:gd name="T0" fmla="*/ 0 w 2208"/>
                <a:gd name="T1" fmla="*/ 50 h 144"/>
                <a:gd name="T2" fmla="*/ 102 w 2208"/>
                <a:gd name="T3" fmla="*/ 50 h 144"/>
                <a:gd name="T4" fmla="*/ 203 w 2208"/>
                <a:gd name="T5" fmla="*/ 25 h 144"/>
                <a:gd name="T6" fmla="*/ 1042 w 2208"/>
                <a:gd name="T7" fmla="*/ 0 h 144"/>
                <a:gd name="T8" fmla="*/ 1068 w 2208"/>
                <a:gd name="T9" fmla="*/ 25 h 144"/>
                <a:gd name="T10" fmla="*/ 1118 w 2208"/>
                <a:gd name="T11" fmla="*/ 25 h 144"/>
                <a:gd name="T12" fmla="*/ 1118 w 2208"/>
                <a:gd name="T13" fmla="*/ 0 h 144"/>
                <a:gd name="T14" fmla="*/ 1169 w 2208"/>
                <a:gd name="T15" fmla="*/ 0 h 144"/>
                <a:gd name="T16" fmla="*/ 1169 w 2208"/>
                <a:gd name="T17" fmla="*/ 74 h 144"/>
                <a:gd name="T18" fmla="*/ 966 w 2208"/>
                <a:gd name="T19" fmla="*/ 74 h 144"/>
                <a:gd name="T20" fmla="*/ 890 w 2208"/>
                <a:gd name="T21" fmla="*/ 25 h 144"/>
                <a:gd name="T22" fmla="*/ 203 w 2208"/>
                <a:gd name="T23" fmla="*/ 50 h 144"/>
                <a:gd name="T24" fmla="*/ 102 w 2208"/>
                <a:gd name="T25" fmla="*/ 74 h 144"/>
                <a:gd name="T26" fmla="*/ 0 w 2208"/>
                <a:gd name="T27" fmla="*/ 74 h 144"/>
                <a:gd name="T28" fmla="*/ 0 w 2208"/>
                <a:gd name="T29" fmla="*/ 50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FFFFFF"/>
            </a:solidFill>
            <a:ln w="6350" cap="flat" cmpd="sng">
              <a:solidFill>
                <a:srgbClr val="FFFFFF"/>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14370" name="Rectangle 157">
            <a:extLst>
              <a:ext uri="{FF2B5EF4-FFF2-40B4-BE49-F238E27FC236}">
                <a16:creationId xmlns:a16="http://schemas.microsoft.com/office/drawing/2014/main" id="{149BB65D-30F2-7940-6A68-637F1E62EE93}"/>
              </a:ext>
            </a:extLst>
          </p:cNvPr>
          <p:cNvSpPr>
            <a:spLocks noChangeAspect="1" noChangeArrowheads="1"/>
          </p:cNvSpPr>
          <p:nvPr/>
        </p:nvSpPr>
        <p:spPr bwMode="auto">
          <a:xfrm>
            <a:off x="1581150" y="114300"/>
            <a:ext cx="3989388" cy="534988"/>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spcBef>
                <a:spcPct val="10000"/>
              </a:spcBef>
              <a:spcAft>
                <a:spcPct val="10000"/>
              </a:spcAft>
              <a:buClr>
                <a:srgbClr val="FF1C1C"/>
              </a:buClr>
              <a:buSzPct val="80000"/>
              <a:buFont typeface="Wingdings" panose="05000000000000000000" pitchFamily="2" charset="2"/>
              <a:buChar char="n"/>
              <a:defRPr sz="2800">
                <a:solidFill>
                  <a:schemeClr val="tx1"/>
                </a:solidFill>
                <a:latin typeface="Arial" panose="020B0604020202020204" pitchFamily="34" charset="0"/>
              </a:defRPr>
            </a:lvl1pPr>
            <a:lvl2pPr marL="947738" indent="-368300">
              <a:spcBef>
                <a:spcPct val="10000"/>
              </a:spcBef>
              <a:spcAft>
                <a:spcPct val="10000"/>
              </a:spcAft>
              <a:buClr>
                <a:srgbClr val="FF1C1C"/>
              </a:buClr>
              <a:buSzPct val="80000"/>
              <a:buFont typeface="Wingdings" panose="05000000000000000000" pitchFamily="2" charset="2"/>
              <a:buChar char="l"/>
              <a:defRPr sz="2400">
                <a:solidFill>
                  <a:schemeClr val="tx1"/>
                </a:solidFill>
                <a:latin typeface="Arial" panose="020B0604020202020204" pitchFamily="34" charset="0"/>
              </a:defRPr>
            </a:lvl2pPr>
            <a:lvl3pPr marL="1519238" indent="-373063">
              <a:spcBef>
                <a:spcPct val="10000"/>
              </a:spcBef>
              <a:spcAft>
                <a:spcPct val="10000"/>
              </a:spcAft>
              <a:buClr>
                <a:srgbClr val="FF1C1C"/>
              </a:buClr>
              <a:buSzPct val="80000"/>
              <a:buFont typeface="Wingdings" panose="05000000000000000000" pitchFamily="2" charset="2"/>
              <a:buChar char="n"/>
              <a:defRPr sz="2400">
                <a:solidFill>
                  <a:schemeClr val="tx1"/>
                </a:solidFill>
                <a:latin typeface="Arial" panose="020B0604020202020204" pitchFamily="34" charset="0"/>
              </a:defRPr>
            </a:lvl3pPr>
            <a:lvl4pPr marL="2095500" indent="-385763">
              <a:spcBef>
                <a:spcPct val="10000"/>
              </a:spcBef>
              <a:spcAft>
                <a:spcPct val="10000"/>
              </a:spcAft>
              <a:buClr>
                <a:srgbClr val="FF1C1C"/>
              </a:buClr>
              <a:buSzPct val="80000"/>
              <a:buFont typeface="Wingdings" panose="05000000000000000000" pitchFamily="2" charset="2"/>
              <a:buChar char="l"/>
              <a:defRPr sz="2400">
                <a:solidFill>
                  <a:schemeClr val="tx1"/>
                </a:solidFill>
                <a:latin typeface="Arial" panose="020B0604020202020204" pitchFamily="34" charset="0"/>
              </a:defRPr>
            </a:lvl4pPr>
            <a:lvl5pPr marL="2674938" indent="-388938">
              <a:spcBef>
                <a:spcPct val="10000"/>
              </a:spcBef>
              <a:spcAft>
                <a:spcPct val="10000"/>
              </a:spcAft>
              <a:buClr>
                <a:srgbClr val="FF1C1C"/>
              </a:buClr>
              <a:buSzPct val="80000"/>
              <a:buFont typeface="Wingdings" panose="05000000000000000000" pitchFamily="2" charset="2"/>
              <a:buChar char="l"/>
              <a:defRPr sz="2400">
                <a:solidFill>
                  <a:schemeClr val="tx1"/>
                </a:solidFill>
                <a:latin typeface="Arial" panose="020B0604020202020204" pitchFamily="34" charset="0"/>
              </a:defRPr>
            </a:lvl5pPr>
            <a:lvl6pPr marL="3132138" indent="-388938" eaLnBrk="0" fontAlgn="base" hangingPunct="0">
              <a:spcBef>
                <a:spcPct val="10000"/>
              </a:spcBef>
              <a:spcAft>
                <a:spcPct val="10000"/>
              </a:spcAft>
              <a:buClr>
                <a:srgbClr val="FF1C1C"/>
              </a:buClr>
              <a:buSzPct val="80000"/>
              <a:buFont typeface="Wingdings" panose="05000000000000000000" pitchFamily="2" charset="2"/>
              <a:buChar char="l"/>
              <a:defRPr sz="2400">
                <a:solidFill>
                  <a:schemeClr val="tx1"/>
                </a:solidFill>
                <a:latin typeface="Arial" panose="020B0604020202020204" pitchFamily="34" charset="0"/>
              </a:defRPr>
            </a:lvl6pPr>
            <a:lvl7pPr marL="3589338" indent="-388938" eaLnBrk="0" fontAlgn="base" hangingPunct="0">
              <a:spcBef>
                <a:spcPct val="10000"/>
              </a:spcBef>
              <a:spcAft>
                <a:spcPct val="10000"/>
              </a:spcAft>
              <a:buClr>
                <a:srgbClr val="FF1C1C"/>
              </a:buClr>
              <a:buSzPct val="80000"/>
              <a:buFont typeface="Wingdings" panose="05000000000000000000" pitchFamily="2" charset="2"/>
              <a:buChar char="l"/>
              <a:defRPr sz="2400">
                <a:solidFill>
                  <a:schemeClr val="tx1"/>
                </a:solidFill>
                <a:latin typeface="Arial" panose="020B0604020202020204" pitchFamily="34" charset="0"/>
              </a:defRPr>
            </a:lvl7pPr>
            <a:lvl8pPr marL="4046538" indent="-388938" eaLnBrk="0" fontAlgn="base" hangingPunct="0">
              <a:spcBef>
                <a:spcPct val="10000"/>
              </a:spcBef>
              <a:spcAft>
                <a:spcPct val="10000"/>
              </a:spcAft>
              <a:buClr>
                <a:srgbClr val="FF1C1C"/>
              </a:buClr>
              <a:buSzPct val="80000"/>
              <a:buFont typeface="Wingdings" panose="05000000000000000000" pitchFamily="2" charset="2"/>
              <a:buChar char="l"/>
              <a:defRPr sz="2400">
                <a:solidFill>
                  <a:schemeClr val="tx1"/>
                </a:solidFill>
                <a:latin typeface="Arial" panose="020B0604020202020204" pitchFamily="34" charset="0"/>
              </a:defRPr>
            </a:lvl8pPr>
            <a:lvl9pPr marL="4503738" indent="-388938" eaLnBrk="0" fontAlgn="base" hangingPunct="0">
              <a:spcBef>
                <a:spcPct val="10000"/>
              </a:spcBef>
              <a:spcAft>
                <a:spcPct val="10000"/>
              </a:spcAft>
              <a:buClr>
                <a:srgbClr val="FF1C1C"/>
              </a:buClr>
              <a:buSzPct val="80000"/>
              <a:buFont typeface="Wingdings" panose="05000000000000000000" pitchFamily="2" charset="2"/>
              <a:buChar char="l"/>
              <a:defRPr sz="2400">
                <a:solidFill>
                  <a:schemeClr val="tx1"/>
                </a:solidFill>
                <a:latin typeface="Arial" panose="020B0604020202020204" pitchFamily="34" charset="0"/>
              </a:defRPr>
            </a:lvl9pPr>
          </a:lstStyle>
          <a:p>
            <a:pPr>
              <a:spcBef>
                <a:spcPct val="0"/>
              </a:spcBef>
              <a:spcAft>
                <a:spcPct val="0"/>
              </a:spcAft>
              <a:buClrTx/>
              <a:buSzTx/>
              <a:buFontTx/>
              <a:buNone/>
            </a:pPr>
            <a:r>
              <a:rPr lang="en-GB" altLang="en-US" sz="2800" b="1"/>
              <a:t>Charge Components</a:t>
            </a:r>
          </a:p>
        </p:txBody>
      </p:sp>
    </p:spTree>
    <p:extLst>
      <p:ext uri="{BB962C8B-B14F-4D97-AF65-F5344CB8AC3E}">
        <p14:creationId xmlns:p14="http://schemas.microsoft.com/office/powerpoint/2010/main" val="4078325365"/>
      </p:ext>
    </p:extLst>
  </p:cSld>
  <p:clrMapOvr>
    <a:masterClrMapping/>
  </p:clrMapOvr>
  <p:transition>
    <p:wipe dir="r"/>
  </p:transition>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Isosceles Triangle 2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46F73D3-F977-2F98-969D-ACBD2DF7819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7083" t="11429" r="2738" b="11666"/>
          <a:stretch/>
        </p:blipFill>
        <p:spPr>
          <a:xfrm>
            <a:off x="1877786" y="265339"/>
            <a:ext cx="8250405" cy="6187804"/>
          </a:xfrm>
          <a:prstGeom prst="rect">
            <a:avLst/>
          </a:prstGeom>
          <a:ln>
            <a:noFill/>
          </a:ln>
        </p:spPr>
      </p:pic>
      <p:sp>
        <p:nvSpPr>
          <p:cNvPr id="23" name="Isosceles Triangle 2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4087062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AACBC9F-B42A-E286-AC06-170302064E0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6548" t="6666" r="8809" b="8572"/>
          <a:stretch/>
        </p:blipFill>
        <p:spPr>
          <a:xfrm>
            <a:off x="1908648" y="288485"/>
            <a:ext cx="8345695" cy="6259272"/>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0076028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8681" name="Freeform 9">
            <a:extLst>
              <a:ext uri="{FF2B5EF4-FFF2-40B4-BE49-F238E27FC236}">
                <a16:creationId xmlns:a16="http://schemas.microsoft.com/office/drawing/2014/main" id="{4195F1C7-1D50-17A3-5015-8157B424701A}"/>
              </a:ext>
            </a:extLst>
          </p:cNvPr>
          <p:cNvSpPr>
            <a:spLocks/>
          </p:cNvSpPr>
          <p:nvPr/>
        </p:nvSpPr>
        <p:spPr bwMode="auto">
          <a:xfrm>
            <a:off x="5498307" y="2250281"/>
            <a:ext cx="1195386" cy="1890712"/>
          </a:xfrm>
          <a:custGeom>
            <a:avLst/>
            <a:gdLst>
              <a:gd name="T0" fmla="*/ 2147483646 w 672"/>
              <a:gd name="T1" fmla="*/ 2147483646 h 1023"/>
              <a:gd name="T2" fmla="*/ 2147483646 w 672"/>
              <a:gd name="T3" fmla="*/ 2147483646 h 1023"/>
              <a:gd name="T4" fmla="*/ 2147483646 w 672"/>
              <a:gd name="T5" fmla="*/ 2147483646 h 1023"/>
              <a:gd name="T6" fmla="*/ 2147483646 w 672"/>
              <a:gd name="T7" fmla="*/ 2147483646 h 1023"/>
              <a:gd name="T8" fmla="*/ 2147483646 w 672"/>
              <a:gd name="T9" fmla="*/ 2147483646 h 1023"/>
              <a:gd name="T10" fmla="*/ 2147483646 w 672"/>
              <a:gd name="T11" fmla="*/ 2147483646 h 1023"/>
              <a:gd name="T12" fmla="*/ 2147483646 w 672"/>
              <a:gd name="T13" fmla="*/ 2147483646 h 1023"/>
              <a:gd name="T14" fmla="*/ 2147483646 w 672"/>
              <a:gd name="T15" fmla="*/ 2147483646 h 1023"/>
              <a:gd name="T16" fmla="*/ 2147483646 w 672"/>
              <a:gd name="T17" fmla="*/ 2147483646 h 1023"/>
              <a:gd name="T18" fmla="*/ 2147483646 w 672"/>
              <a:gd name="T19" fmla="*/ 2147483646 h 1023"/>
              <a:gd name="T20" fmla="*/ 2147483646 w 672"/>
              <a:gd name="T21" fmla="*/ 2147483646 h 1023"/>
              <a:gd name="T22" fmla="*/ 2147483646 w 672"/>
              <a:gd name="T23" fmla="*/ 2147483646 h 1023"/>
              <a:gd name="T24" fmla="*/ 2147483646 w 672"/>
              <a:gd name="T25" fmla="*/ 2147483646 h 1023"/>
              <a:gd name="T26" fmla="*/ 2147483646 w 672"/>
              <a:gd name="T27" fmla="*/ 2147483646 h 1023"/>
              <a:gd name="T28" fmla="*/ 2147483646 w 672"/>
              <a:gd name="T29" fmla="*/ 2147483646 h 1023"/>
              <a:gd name="T30" fmla="*/ 2147483646 w 672"/>
              <a:gd name="T31" fmla="*/ 2147483646 h 1023"/>
              <a:gd name="T32" fmla="*/ 2147483646 w 672"/>
              <a:gd name="T33" fmla="*/ 2147483646 h 1023"/>
              <a:gd name="T34" fmla="*/ 2147483646 w 672"/>
              <a:gd name="T35" fmla="*/ 2147483646 h 1023"/>
              <a:gd name="T36" fmla="*/ 2147483646 w 672"/>
              <a:gd name="T37" fmla="*/ 2147483646 h 1023"/>
              <a:gd name="T38" fmla="*/ 2147483646 w 672"/>
              <a:gd name="T39" fmla="*/ 2147483646 h 1023"/>
              <a:gd name="T40" fmla="*/ 2147483646 w 672"/>
              <a:gd name="T41" fmla="*/ 2147483646 h 1023"/>
              <a:gd name="T42" fmla="*/ 2147483646 w 672"/>
              <a:gd name="T43" fmla="*/ 2147483646 h 1023"/>
              <a:gd name="T44" fmla="*/ 2147483646 w 672"/>
              <a:gd name="T45" fmla="*/ 2147483646 h 1023"/>
              <a:gd name="T46" fmla="*/ 2147483646 w 672"/>
              <a:gd name="T47" fmla="*/ 2147483646 h 1023"/>
              <a:gd name="T48" fmla="*/ 2147483646 w 672"/>
              <a:gd name="T49" fmla="*/ 2147483646 h 1023"/>
              <a:gd name="T50" fmla="*/ 2147483646 w 672"/>
              <a:gd name="T51" fmla="*/ 2147483646 h 1023"/>
              <a:gd name="T52" fmla="*/ 2147483646 w 672"/>
              <a:gd name="T53" fmla="*/ 2147483646 h 1023"/>
              <a:gd name="T54" fmla="*/ 2147483646 w 672"/>
              <a:gd name="T55" fmla="*/ 0 h 1023"/>
              <a:gd name="T56" fmla="*/ 2147483646 w 672"/>
              <a:gd name="T57" fmla="*/ 2147483646 h 1023"/>
              <a:gd name="T58" fmla="*/ 2147483646 w 672"/>
              <a:gd name="T59" fmla="*/ 2147483646 h 1023"/>
              <a:gd name="T60" fmla="*/ 2147483646 w 672"/>
              <a:gd name="T61" fmla="*/ 2147483646 h 1023"/>
              <a:gd name="T62" fmla="*/ 2147483646 w 672"/>
              <a:gd name="T63" fmla="*/ 2147483646 h 1023"/>
              <a:gd name="T64" fmla="*/ 2147483646 w 672"/>
              <a:gd name="T65" fmla="*/ 2147483646 h 1023"/>
              <a:gd name="T66" fmla="*/ 2147483646 w 672"/>
              <a:gd name="T67" fmla="*/ 2147483646 h 1023"/>
              <a:gd name="T68" fmla="*/ 2147483646 w 672"/>
              <a:gd name="T69" fmla="*/ 2147483646 h 1023"/>
              <a:gd name="T70" fmla="*/ 2147483646 w 672"/>
              <a:gd name="T71" fmla="*/ 2147483646 h 1023"/>
              <a:gd name="T72" fmla="*/ 2147483646 w 672"/>
              <a:gd name="T73" fmla="*/ 2147483646 h 1023"/>
              <a:gd name="T74" fmla="*/ 2147483646 w 672"/>
              <a:gd name="T75" fmla="*/ 2147483646 h 1023"/>
              <a:gd name="T76" fmla="*/ 2147483646 w 672"/>
              <a:gd name="T77" fmla="*/ 2147483646 h 1023"/>
              <a:gd name="T78" fmla="*/ 2147483646 w 672"/>
              <a:gd name="T79" fmla="*/ 2147483646 h 1023"/>
              <a:gd name="T80" fmla="*/ 0 w 672"/>
              <a:gd name="T81" fmla="*/ 2147483646 h 1023"/>
              <a:gd name="T82" fmla="*/ 0 w 672"/>
              <a:gd name="T83" fmla="*/ 2147483646 h 1023"/>
              <a:gd name="T84" fmla="*/ 2147483646 w 672"/>
              <a:gd name="T85" fmla="*/ 2147483646 h 1023"/>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672" h="1023">
                <a:moveTo>
                  <a:pt x="18" y="759"/>
                </a:moveTo>
                <a:lnTo>
                  <a:pt x="36" y="807"/>
                </a:lnTo>
                <a:lnTo>
                  <a:pt x="69" y="870"/>
                </a:lnTo>
                <a:lnTo>
                  <a:pt x="126" y="942"/>
                </a:lnTo>
                <a:lnTo>
                  <a:pt x="195" y="990"/>
                </a:lnTo>
                <a:lnTo>
                  <a:pt x="255" y="1011"/>
                </a:lnTo>
                <a:lnTo>
                  <a:pt x="327" y="1023"/>
                </a:lnTo>
                <a:lnTo>
                  <a:pt x="375" y="1020"/>
                </a:lnTo>
                <a:lnTo>
                  <a:pt x="447" y="1005"/>
                </a:lnTo>
                <a:lnTo>
                  <a:pt x="516" y="966"/>
                </a:lnTo>
                <a:lnTo>
                  <a:pt x="567" y="918"/>
                </a:lnTo>
                <a:lnTo>
                  <a:pt x="606" y="861"/>
                </a:lnTo>
                <a:lnTo>
                  <a:pt x="633" y="801"/>
                </a:lnTo>
                <a:lnTo>
                  <a:pt x="645" y="750"/>
                </a:lnTo>
                <a:lnTo>
                  <a:pt x="672" y="573"/>
                </a:lnTo>
                <a:lnTo>
                  <a:pt x="666" y="420"/>
                </a:lnTo>
                <a:lnTo>
                  <a:pt x="624" y="288"/>
                </a:lnTo>
                <a:lnTo>
                  <a:pt x="591" y="369"/>
                </a:lnTo>
                <a:lnTo>
                  <a:pt x="573" y="456"/>
                </a:lnTo>
                <a:lnTo>
                  <a:pt x="546" y="366"/>
                </a:lnTo>
                <a:lnTo>
                  <a:pt x="513" y="183"/>
                </a:lnTo>
                <a:lnTo>
                  <a:pt x="459" y="66"/>
                </a:lnTo>
                <a:lnTo>
                  <a:pt x="423" y="183"/>
                </a:lnTo>
                <a:lnTo>
                  <a:pt x="408" y="288"/>
                </a:lnTo>
                <a:lnTo>
                  <a:pt x="399" y="375"/>
                </a:lnTo>
                <a:lnTo>
                  <a:pt x="354" y="252"/>
                </a:lnTo>
                <a:lnTo>
                  <a:pt x="330" y="132"/>
                </a:lnTo>
                <a:lnTo>
                  <a:pt x="321" y="0"/>
                </a:lnTo>
                <a:lnTo>
                  <a:pt x="285" y="87"/>
                </a:lnTo>
                <a:lnTo>
                  <a:pt x="279" y="141"/>
                </a:lnTo>
                <a:lnTo>
                  <a:pt x="255" y="69"/>
                </a:lnTo>
                <a:lnTo>
                  <a:pt x="216" y="168"/>
                </a:lnTo>
                <a:lnTo>
                  <a:pt x="198" y="258"/>
                </a:lnTo>
                <a:lnTo>
                  <a:pt x="174" y="192"/>
                </a:lnTo>
                <a:lnTo>
                  <a:pt x="138" y="264"/>
                </a:lnTo>
                <a:lnTo>
                  <a:pt x="108" y="378"/>
                </a:lnTo>
                <a:lnTo>
                  <a:pt x="90" y="318"/>
                </a:lnTo>
                <a:lnTo>
                  <a:pt x="81" y="279"/>
                </a:lnTo>
                <a:lnTo>
                  <a:pt x="36" y="390"/>
                </a:lnTo>
                <a:lnTo>
                  <a:pt x="15" y="495"/>
                </a:lnTo>
                <a:lnTo>
                  <a:pt x="0" y="606"/>
                </a:lnTo>
                <a:lnTo>
                  <a:pt x="0" y="693"/>
                </a:lnTo>
                <a:lnTo>
                  <a:pt x="18" y="759"/>
                </a:lnTo>
                <a:close/>
              </a:path>
            </a:pathLst>
          </a:custGeom>
          <a:gradFill rotWithShape="1">
            <a:gsLst>
              <a:gs pos="0">
                <a:schemeClr val="accent1"/>
              </a:gs>
              <a:gs pos="100000">
                <a:srgbClr val="FF9900"/>
              </a:gs>
            </a:gsLst>
            <a:path path="rect">
              <a:fillToRect l="50000" t="50000" r="50000" b="50000"/>
            </a:path>
          </a:gradFill>
          <a:ln w="6350" cap="flat" cmpd="sng">
            <a:solidFill>
              <a:schemeClr val="accent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2227" name="Rectangle 3">
            <a:extLst>
              <a:ext uri="{FF2B5EF4-FFF2-40B4-BE49-F238E27FC236}">
                <a16:creationId xmlns:a16="http://schemas.microsoft.com/office/drawing/2014/main" id="{B80EEBCA-33FA-230D-0540-A4F334164557}"/>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3600" b="1">
                <a:solidFill>
                  <a:srgbClr val="FFFFFF"/>
                </a:solidFill>
              </a:rPr>
              <a:t>Propellant Combustion</a:t>
            </a:r>
          </a:p>
        </p:txBody>
      </p:sp>
      <p:sp>
        <p:nvSpPr>
          <p:cNvPr id="52228" name="Oval 5">
            <a:extLst>
              <a:ext uri="{FF2B5EF4-FFF2-40B4-BE49-F238E27FC236}">
                <a16:creationId xmlns:a16="http://schemas.microsoft.com/office/drawing/2014/main" id="{4032DD00-6528-47E3-A6AE-2BCDE965E7C2}"/>
              </a:ext>
            </a:extLst>
          </p:cNvPr>
          <p:cNvSpPr>
            <a:spLocks noChangeArrowheads="1"/>
          </p:cNvSpPr>
          <p:nvPr/>
        </p:nvSpPr>
        <p:spPr bwMode="auto">
          <a:xfrm>
            <a:off x="2468563" y="3127841"/>
            <a:ext cx="1484312" cy="562630"/>
          </a:xfrm>
          <a:prstGeom prst="ellipse">
            <a:avLst/>
          </a:prstGeom>
          <a:solidFill>
            <a:srgbClr val="FFCC66"/>
          </a:solidFill>
          <a:ln w="38100" algn="ctr">
            <a:solidFill>
              <a:srgbClr val="FFCC66"/>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308678" name="Cloud">
            <a:extLst>
              <a:ext uri="{FF2B5EF4-FFF2-40B4-BE49-F238E27FC236}">
                <a16:creationId xmlns:a16="http://schemas.microsoft.com/office/drawing/2014/main" id="{CCB9E765-2571-5AF4-B324-339D21B3AF21}"/>
              </a:ext>
            </a:extLst>
          </p:cNvPr>
          <p:cNvSpPr>
            <a:spLocks noChangeAspect="1" noEditPoints="1" noChangeArrowheads="1"/>
          </p:cNvSpPr>
          <p:nvPr/>
        </p:nvSpPr>
        <p:spPr bwMode="auto">
          <a:xfrm rot="10800000">
            <a:off x="8445501" y="2476500"/>
            <a:ext cx="925513"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rgbClr val="080808"/>
              </a:gs>
              <a:gs pos="100000">
                <a:schemeClr val="bg2"/>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308680" name="Oval 8">
            <a:extLst>
              <a:ext uri="{FF2B5EF4-FFF2-40B4-BE49-F238E27FC236}">
                <a16:creationId xmlns:a16="http://schemas.microsoft.com/office/drawing/2014/main" id="{30D92F88-B1C1-6F3F-0F3D-82200895F478}"/>
              </a:ext>
            </a:extLst>
          </p:cNvPr>
          <p:cNvSpPr>
            <a:spLocks noChangeArrowheads="1"/>
          </p:cNvSpPr>
          <p:nvPr/>
        </p:nvSpPr>
        <p:spPr bwMode="auto">
          <a:xfrm>
            <a:off x="5699126" y="3143716"/>
            <a:ext cx="784225" cy="562630"/>
          </a:xfrm>
          <a:prstGeom prst="ellipse">
            <a:avLst/>
          </a:prstGeom>
          <a:solidFill>
            <a:srgbClr val="FFCC66"/>
          </a:soli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308682" name="AutoShape 10">
            <a:extLst>
              <a:ext uri="{FF2B5EF4-FFF2-40B4-BE49-F238E27FC236}">
                <a16:creationId xmlns:a16="http://schemas.microsoft.com/office/drawing/2014/main" id="{0B2518D2-65F7-B210-B040-CE49DFCA9534}"/>
              </a:ext>
            </a:extLst>
          </p:cNvPr>
          <p:cNvSpPr>
            <a:spLocks noChangeArrowheads="1"/>
          </p:cNvSpPr>
          <p:nvPr/>
        </p:nvSpPr>
        <p:spPr bwMode="auto">
          <a:xfrm rot="5400000">
            <a:off x="7303295" y="3188910"/>
            <a:ext cx="452437" cy="465892"/>
          </a:xfrm>
          <a:prstGeom prst="upArrow">
            <a:avLst>
              <a:gd name="adj1" fmla="val 50000"/>
              <a:gd name="adj2" fmla="val 30702"/>
            </a:avLst>
          </a:prstGeom>
          <a:solidFill>
            <a:schemeClr val="tx1"/>
          </a:solidFill>
          <a:ln w="38100" algn="ctr">
            <a:solidFill>
              <a:schemeClr val="tx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308683" name="AutoShape 11">
            <a:extLst>
              <a:ext uri="{FF2B5EF4-FFF2-40B4-BE49-F238E27FC236}">
                <a16:creationId xmlns:a16="http://schemas.microsoft.com/office/drawing/2014/main" id="{F3F01014-63A4-EC65-2071-6A9A478DF421}"/>
              </a:ext>
            </a:extLst>
          </p:cNvPr>
          <p:cNvSpPr>
            <a:spLocks noChangeArrowheads="1"/>
          </p:cNvSpPr>
          <p:nvPr/>
        </p:nvSpPr>
        <p:spPr bwMode="auto">
          <a:xfrm rot="5400000">
            <a:off x="4425158" y="3188910"/>
            <a:ext cx="452437" cy="465892"/>
          </a:xfrm>
          <a:prstGeom prst="upArrow">
            <a:avLst>
              <a:gd name="adj1" fmla="val 50000"/>
              <a:gd name="adj2" fmla="val 30702"/>
            </a:avLst>
          </a:prstGeom>
          <a:solidFill>
            <a:schemeClr val="tx1"/>
          </a:solidFill>
          <a:ln w="38100" algn="ctr">
            <a:solidFill>
              <a:schemeClr val="tx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52233" name="Text Box 12">
            <a:extLst>
              <a:ext uri="{FF2B5EF4-FFF2-40B4-BE49-F238E27FC236}">
                <a16:creationId xmlns:a16="http://schemas.microsoft.com/office/drawing/2014/main" id="{F87D0141-DC59-105E-B007-9BCBCFB1E388}"/>
              </a:ext>
            </a:extLst>
          </p:cNvPr>
          <p:cNvSpPr txBox="1">
            <a:spLocks noChangeArrowheads="1"/>
          </p:cNvSpPr>
          <p:nvPr/>
        </p:nvSpPr>
        <p:spPr bwMode="auto">
          <a:xfrm>
            <a:off x="2538413" y="4457700"/>
            <a:ext cx="1346200"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b="1">
                <a:solidFill>
                  <a:srgbClr val="FFFFFF"/>
                </a:solidFill>
              </a:rPr>
              <a:t>Propellant</a:t>
            </a:r>
          </a:p>
        </p:txBody>
      </p:sp>
      <p:sp>
        <p:nvSpPr>
          <p:cNvPr id="1308685" name="Text Box 13">
            <a:extLst>
              <a:ext uri="{FF2B5EF4-FFF2-40B4-BE49-F238E27FC236}">
                <a16:creationId xmlns:a16="http://schemas.microsoft.com/office/drawing/2014/main" id="{0E1A9081-39B9-7434-0A8C-7F85255A7310}"/>
              </a:ext>
            </a:extLst>
          </p:cNvPr>
          <p:cNvSpPr txBox="1">
            <a:spLocks noChangeArrowheads="1"/>
          </p:cNvSpPr>
          <p:nvPr/>
        </p:nvSpPr>
        <p:spPr bwMode="auto">
          <a:xfrm>
            <a:off x="8294688" y="4246564"/>
            <a:ext cx="1346200" cy="58102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b="1">
                <a:solidFill>
                  <a:srgbClr val="FFFFFF"/>
                </a:solidFill>
              </a:rPr>
              <a:t>Burnt</a:t>
            </a:r>
          </a:p>
          <a:p>
            <a:pPr algn="ctr" eaLnBrk="0" fontAlgn="base" hangingPunct="0">
              <a:spcBef>
                <a:spcPct val="0"/>
              </a:spcBef>
              <a:spcAft>
                <a:spcPct val="0"/>
              </a:spcAft>
            </a:pPr>
            <a:r>
              <a:rPr lang="en-GB" altLang="en-US" sz="1600" b="1">
                <a:solidFill>
                  <a:srgbClr val="FFFFFF"/>
                </a:solidFill>
              </a:rPr>
              <a:t>Propellant</a:t>
            </a:r>
          </a:p>
        </p:txBody>
      </p:sp>
      <p:sp>
        <p:nvSpPr>
          <p:cNvPr id="1308686" name="Text Box 14">
            <a:extLst>
              <a:ext uri="{FF2B5EF4-FFF2-40B4-BE49-F238E27FC236}">
                <a16:creationId xmlns:a16="http://schemas.microsoft.com/office/drawing/2014/main" id="{32BF4210-5DDA-3FA5-E391-FFCE4E87FFEB}"/>
              </a:ext>
            </a:extLst>
          </p:cNvPr>
          <p:cNvSpPr txBox="1">
            <a:spLocks noChangeArrowheads="1"/>
          </p:cNvSpPr>
          <p:nvPr/>
        </p:nvSpPr>
        <p:spPr bwMode="auto">
          <a:xfrm>
            <a:off x="5407025" y="4248151"/>
            <a:ext cx="1346200" cy="58102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b="1">
                <a:solidFill>
                  <a:srgbClr val="FFFFFF"/>
                </a:solidFill>
              </a:rPr>
              <a:t>Burning</a:t>
            </a:r>
          </a:p>
          <a:p>
            <a:pPr algn="ctr" eaLnBrk="0" fontAlgn="base" hangingPunct="0">
              <a:spcBef>
                <a:spcPct val="0"/>
              </a:spcBef>
              <a:spcAft>
                <a:spcPct val="0"/>
              </a:spcAft>
            </a:pPr>
            <a:r>
              <a:rPr lang="en-GB" altLang="en-US" sz="1600" b="1">
                <a:solidFill>
                  <a:srgbClr val="FFFFFF"/>
                </a:solidFill>
              </a:rPr>
              <a:t>Propellant</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308681"/>
                                        </p:tgtEl>
                                        <p:attrNameLst>
                                          <p:attrName>style.visibility</p:attrName>
                                        </p:attrNameLst>
                                      </p:cBhvr>
                                      <p:to>
                                        <p:strVal val="visible"/>
                                      </p:to>
                                    </p:set>
                                    <p:animEffect transition="in" filter="blinds(horizontal)">
                                      <p:cBhvr>
                                        <p:cTn id="7" dur="500"/>
                                        <p:tgtEl>
                                          <p:spTgt spid="1308681"/>
                                        </p:tgtEl>
                                      </p:cBhvr>
                                    </p:animEffect>
                                  </p:childTnLst>
                                </p:cTn>
                              </p:par>
                              <p:par>
                                <p:cTn id="8" presetID="3" presetClass="entr" presetSubtype="10" fill="hold" nodeType="withEffect">
                                  <p:stCondLst>
                                    <p:cond delay="0"/>
                                  </p:stCondLst>
                                  <p:childTnLst>
                                    <p:set>
                                      <p:cBhvr>
                                        <p:cTn id="9" dur="1" fill="hold">
                                          <p:stCondLst>
                                            <p:cond delay="0"/>
                                          </p:stCondLst>
                                        </p:cTn>
                                        <p:tgtEl>
                                          <p:spTgt spid="1308680"/>
                                        </p:tgtEl>
                                        <p:attrNameLst>
                                          <p:attrName>style.visibility</p:attrName>
                                        </p:attrNameLst>
                                      </p:cBhvr>
                                      <p:to>
                                        <p:strVal val="visible"/>
                                      </p:to>
                                    </p:set>
                                    <p:animEffect transition="in" filter="blinds(horizontal)">
                                      <p:cBhvr>
                                        <p:cTn id="10" dur="500"/>
                                        <p:tgtEl>
                                          <p:spTgt spid="1308680"/>
                                        </p:tgtEl>
                                      </p:cBhvr>
                                    </p:animEffect>
                                  </p:childTnLst>
                                </p:cTn>
                              </p:par>
                              <p:par>
                                <p:cTn id="11" presetID="3" presetClass="entr" presetSubtype="10" fill="hold" nodeType="withEffect">
                                  <p:stCondLst>
                                    <p:cond delay="0"/>
                                  </p:stCondLst>
                                  <p:childTnLst>
                                    <p:set>
                                      <p:cBhvr>
                                        <p:cTn id="12" dur="1" fill="hold">
                                          <p:stCondLst>
                                            <p:cond delay="0"/>
                                          </p:stCondLst>
                                        </p:cTn>
                                        <p:tgtEl>
                                          <p:spTgt spid="1308683"/>
                                        </p:tgtEl>
                                        <p:attrNameLst>
                                          <p:attrName>style.visibility</p:attrName>
                                        </p:attrNameLst>
                                      </p:cBhvr>
                                      <p:to>
                                        <p:strVal val="visible"/>
                                      </p:to>
                                    </p:set>
                                    <p:animEffect transition="in" filter="blinds(horizontal)">
                                      <p:cBhvr>
                                        <p:cTn id="13" dur="500"/>
                                        <p:tgtEl>
                                          <p:spTgt spid="1308683"/>
                                        </p:tgtEl>
                                      </p:cBhvr>
                                    </p:animEffect>
                                  </p:childTnLst>
                                </p:cTn>
                              </p:par>
                              <p:par>
                                <p:cTn id="14" presetID="3" presetClass="entr" presetSubtype="10" fill="hold" grpId="0" nodeType="withEffect">
                                  <p:stCondLst>
                                    <p:cond delay="0"/>
                                  </p:stCondLst>
                                  <p:childTnLst>
                                    <p:set>
                                      <p:cBhvr>
                                        <p:cTn id="15" dur="1" fill="hold">
                                          <p:stCondLst>
                                            <p:cond delay="0"/>
                                          </p:stCondLst>
                                        </p:cTn>
                                        <p:tgtEl>
                                          <p:spTgt spid="1308686"/>
                                        </p:tgtEl>
                                        <p:attrNameLst>
                                          <p:attrName>style.visibility</p:attrName>
                                        </p:attrNameLst>
                                      </p:cBhvr>
                                      <p:to>
                                        <p:strVal val="visible"/>
                                      </p:to>
                                    </p:set>
                                    <p:animEffect transition="in" filter="blinds(horizontal)">
                                      <p:cBhvr>
                                        <p:cTn id="16" dur="500"/>
                                        <p:tgtEl>
                                          <p:spTgt spid="1308686"/>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3" presetClass="entr" presetSubtype="10" fill="hold" nodeType="clickEffect">
                                  <p:stCondLst>
                                    <p:cond delay="0"/>
                                  </p:stCondLst>
                                  <p:childTnLst>
                                    <p:set>
                                      <p:cBhvr>
                                        <p:cTn id="20" dur="1" fill="hold">
                                          <p:stCondLst>
                                            <p:cond delay="0"/>
                                          </p:stCondLst>
                                        </p:cTn>
                                        <p:tgtEl>
                                          <p:spTgt spid="1308678"/>
                                        </p:tgtEl>
                                        <p:attrNameLst>
                                          <p:attrName>style.visibility</p:attrName>
                                        </p:attrNameLst>
                                      </p:cBhvr>
                                      <p:to>
                                        <p:strVal val="visible"/>
                                      </p:to>
                                    </p:set>
                                    <p:animEffect transition="in" filter="blinds(horizontal)">
                                      <p:cBhvr>
                                        <p:cTn id="21" dur="500"/>
                                        <p:tgtEl>
                                          <p:spTgt spid="1308678"/>
                                        </p:tgtEl>
                                      </p:cBhvr>
                                    </p:animEffect>
                                  </p:childTnLst>
                                </p:cTn>
                              </p:par>
                              <p:par>
                                <p:cTn id="22" presetID="3" presetClass="entr" presetSubtype="10" fill="hold" nodeType="withEffect">
                                  <p:stCondLst>
                                    <p:cond delay="0"/>
                                  </p:stCondLst>
                                  <p:childTnLst>
                                    <p:set>
                                      <p:cBhvr>
                                        <p:cTn id="23" dur="1" fill="hold">
                                          <p:stCondLst>
                                            <p:cond delay="0"/>
                                          </p:stCondLst>
                                        </p:cTn>
                                        <p:tgtEl>
                                          <p:spTgt spid="1308682"/>
                                        </p:tgtEl>
                                        <p:attrNameLst>
                                          <p:attrName>style.visibility</p:attrName>
                                        </p:attrNameLst>
                                      </p:cBhvr>
                                      <p:to>
                                        <p:strVal val="visible"/>
                                      </p:to>
                                    </p:set>
                                    <p:animEffect transition="in" filter="blinds(horizontal)">
                                      <p:cBhvr>
                                        <p:cTn id="24" dur="500"/>
                                        <p:tgtEl>
                                          <p:spTgt spid="1308682"/>
                                        </p:tgtEl>
                                      </p:cBhvr>
                                    </p:animEffect>
                                  </p:childTnLst>
                                </p:cTn>
                              </p:par>
                              <p:par>
                                <p:cTn id="25" presetID="3" presetClass="entr" presetSubtype="10" fill="hold" grpId="0" nodeType="withEffect">
                                  <p:stCondLst>
                                    <p:cond delay="0"/>
                                  </p:stCondLst>
                                  <p:childTnLst>
                                    <p:set>
                                      <p:cBhvr>
                                        <p:cTn id="26" dur="1" fill="hold">
                                          <p:stCondLst>
                                            <p:cond delay="0"/>
                                          </p:stCondLst>
                                        </p:cTn>
                                        <p:tgtEl>
                                          <p:spTgt spid="1308685"/>
                                        </p:tgtEl>
                                        <p:attrNameLst>
                                          <p:attrName>style.visibility</p:attrName>
                                        </p:attrNameLst>
                                      </p:cBhvr>
                                      <p:to>
                                        <p:strVal val="visible"/>
                                      </p:to>
                                    </p:set>
                                    <p:animEffect transition="in" filter="blinds(horizontal)">
                                      <p:cBhvr>
                                        <p:cTn id="27" dur="500"/>
                                        <p:tgtEl>
                                          <p:spTgt spid="130868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8685" grpId="0"/>
      <p:bldP spid="1308686" grpId="0"/>
    </p:bld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D5A13C1-07F3-1232-1278-FE7B171EF918}"/>
              </a:ext>
            </a:extLst>
          </p:cNvPr>
          <p:cNvPicPr>
            <a:picLocks noChangeAspect="1"/>
          </p:cNvPicPr>
          <p:nvPr/>
        </p:nvPicPr>
        <p:blipFill>
          <a:blip r:embed="rId2"/>
          <a:stretch>
            <a:fillRect/>
          </a:stretch>
        </p:blipFill>
        <p:spPr>
          <a:xfrm>
            <a:off x="1796143" y="204107"/>
            <a:ext cx="8637814" cy="6478362"/>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014318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08A15EE-BB55-800B-F5B8-EBABE86472A2}"/>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3691" t="6904" r="3988" b="16667"/>
          <a:stretch/>
        </p:blipFill>
        <p:spPr>
          <a:xfrm>
            <a:off x="78841" y="696125"/>
            <a:ext cx="7287664" cy="5465749"/>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text, watch&#10;&#10;Description automatically generated">
            <a:extLst>
              <a:ext uri="{FF2B5EF4-FFF2-40B4-BE49-F238E27FC236}">
                <a16:creationId xmlns:a16="http://schemas.microsoft.com/office/drawing/2014/main" id="{43666485-8D3C-468E-03C1-4E5DB8E7F83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04080" y="923574"/>
            <a:ext cx="4055035" cy="1789809"/>
          </a:xfrm>
          <a:prstGeom prst="rect">
            <a:avLst/>
          </a:prstGeom>
        </p:spPr>
      </p:pic>
      <p:pic>
        <p:nvPicPr>
          <p:cNvPr id="6" name="Picture 5" descr="Diagram&#10;&#10;Description automatically generated with medium confidence">
            <a:extLst>
              <a:ext uri="{FF2B5EF4-FFF2-40B4-BE49-F238E27FC236}">
                <a16:creationId xmlns:a16="http://schemas.microsoft.com/office/drawing/2014/main" id="{CA45778E-3779-530C-8DD9-0CDE741CBFC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961849" y="2792950"/>
            <a:ext cx="3078186" cy="1960512"/>
          </a:xfrm>
          <a:prstGeom prst="rect">
            <a:avLst/>
          </a:prstGeom>
        </p:spPr>
      </p:pic>
      <p:pic>
        <p:nvPicPr>
          <p:cNvPr id="8" name="Picture 7" descr="Diagram&#10;&#10;Description automatically generated with medium confidence">
            <a:extLst>
              <a:ext uri="{FF2B5EF4-FFF2-40B4-BE49-F238E27FC236}">
                <a16:creationId xmlns:a16="http://schemas.microsoft.com/office/drawing/2014/main" id="{690BE54E-AE8F-37E4-A58F-27EA750FDE3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7790150" y="4854002"/>
            <a:ext cx="1866900" cy="1498600"/>
          </a:xfrm>
          <a:prstGeom prst="rect">
            <a:avLst/>
          </a:prstGeom>
        </p:spPr>
      </p:pic>
    </p:spTree>
    <p:extLst>
      <p:ext uri="{BB962C8B-B14F-4D97-AF65-F5344CB8AC3E}">
        <p14:creationId xmlns:p14="http://schemas.microsoft.com/office/powerpoint/2010/main" val="370935603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4D8B910-44C2-8B31-4445-854449D38DA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4583" t="11190" r="9345" b="15000"/>
          <a:stretch/>
        </p:blipFill>
        <p:spPr>
          <a:xfrm>
            <a:off x="1764945" y="643467"/>
            <a:ext cx="8662110" cy="5571066"/>
          </a:xfrm>
          <a:prstGeom prst="rect">
            <a:avLst/>
          </a:prstGeom>
        </p:spPr>
      </p:pic>
    </p:spTree>
    <p:extLst>
      <p:ext uri="{BB962C8B-B14F-4D97-AF65-F5344CB8AC3E}">
        <p14:creationId xmlns:p14="http://schemas.microsoft.com/office/powerpoint/2010/main" val="250564651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13">
            <a:extLst>
              <a:ext uri="{FF2B5EF4-FFF2-40B4-BE49-F238E27FC236}">
                <a16:creationId xmlns:a16="http://schemas.microsoft.com/office/drawing/2014/main" id="{DD5CF8E8-5761-4400-93F6-8C475F7501CD}"/>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3600" b="1">
                <a:solidFill>
                  <a:srgbClr val="FFFFFF"/>
                </a:solidFill>
              </a:rPr>
              <a:t>Propellant Geometries</a:t>
            </a:r>
          </a:p>
        </p:txBody>
      </p:sp>
      <p:grpSp>
        <p:nvGrpSpPr>
          <p:cNvPr id="57347" name="Group 25">
            <a:extLst>
              <a:ext uri="{FF2B5EF4-FFF2-40B4-BE49-F238E27FC236}">
                <a16:creationId xmlns:a16="http://schemas.microsoft.com/office/drawing/2014/main" id="{A554326A-B0FB-16B1-0757-04E3FB1BC4A0}"/>
              </a:ext>
            </a:extLst>
          </p:cNvPr>
          <p:cNvGrpSpPr>
            <a:grpSpLocks/>
          </p:cNvGrpSpPr>
          <p:nvPr/>
        </p:nvGrpSpPr>
        <p:grpSpPr bwMode="auto">
          <a:xfrm>
            <a:off x="2565400" y="2578100"/>
            <a:ext cx="1828800" cy="990600"/>
            <a:chOff x="176" y="2362"/>
            <a:chExt cx="1152" cy="624"/>
          </a:xfrm>
        </p:grpSpPr>
        <p:sp>
          <p:nvSpPr>
            <p:cNvPr id="57366" name="AutoShape 26">
              <a:extLst>
                <a:ext uri="{FF2B5EF4-FFF2-40B4-BE49-F238E27FC236}">
                  <a16:creationId xmlns:a16="http://schemas.microsoft.com/office/drawing/2014/main" id="{87B321A1-EEE2-4CB6-FE73-ECCEBCB6C3DA}"/>
                </a:ext>
              </a:extLst>
            </p:cNvPr>
            <p:cNvSpPr>
              <a:spLocks noChangeArrowheads="1"/>
            </p:cNvSpPr>
            <p:nvPr/>
          </p:nvSpPr>
          <p:spPr bwMode="auto">
            <a:xfrm rot="-6997794">
              <a:off x="440" y="2098"/>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57367" name="Text Box 27">
              <a:extLst>
                <a:ext uri="{FF2B5EF4-FFF2-40B4-BE49-F238E27FC236}">
                  <a16:creationId xmlns:a16="http://schemas.microsoft.com/office/drawing/2014/main" id="{FAA27C79-48CF-5D70-1532-FE98C5BA3C7E}"/>
                </a:ext>
              </a:extLst>
            </p:cNvPr>
            <p:cNvSpPr txBox="1">
              <a:spLocks noChangeArrowheads="1"/>
            </p:cNvSpPr>
            <p:nvPr/>
          </p:nvSpPr>
          <p:spPr bwMode="auto">
            <a:xfrm>
              <a:off x="610" y="2565"/>
              <a:ext cx="398" cy="17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000000"/>
                  </a:solidFill>
                </a:rPr>
                <a:t>CORD</a:t>
              </a:r>
            </a:p>
          </p:txBody>
        </p:sp>
      </p:grpSp>
      <p:grpSp>
        <p:nvGrpSpPr>
          <p:cNvPr id="1333276" name="Group 28">
            <a:extLst>
              <a:ext uri="{FF2B5EF4-FFF2-40B4-BE49-F238E27FC236}">
                <a16:creationId xmlns:a16="http://schemas.microsoft.com/office/drawing/2014/main" id="{7B83B2FE-BCC9-5199-77F4-646751AC3AF8}"/>
              </a:ext>
            </a:extLst>
          </p:cNvPr>
          <p:cNvGrpSpPr>
            <a:grpSpLocks/>
          </p:cNvGrpSpPr>
          <p:nvPr/>
        </p:nvGrpSpPr>
        <p:grpSpPr bwMode="auto">
          <a:xfrm>
            <a:off x="5070475" y="2584451"/>
            <a:ext cx="1828800" cy="1071563"/>
            <a:chOff x="1268" y="3152"/>
            <a:chExt cx="1152" cy="675"/>
          </a:xfrm>
        </p:grpSpPr>
        <p:sp>
          <p:nvSpPr>
            <p:cNvPr id="57363" name="AutoShape 29">
              <a:extLst>
                <a:ext uri="{FF2B5EF4-FFF2-40B4-BE49-F238E27FC236}">
                  <a16:creationId xmlns:a16="http://schemas.microsoft.com/office/drawing/2014/main" id="{5411F1A9-7878-565E-776F-DE4577E6CC18}"/>
                </a:ext>
              </a:extLst>
            </p:cNvPr>
            <p:cNvSpPr>
              <a:spLocks noChangeArrowheads="1"/>
            </p:cNvSpPr>
            <p:nvPr/>
          </p:nvSpPr>
          <p:spPr bwMode="auto">
            <a:xfrm rot="-6997794">
              <a:off x="1532" y="2888"/>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57364" name="Oval 30">
              <a:extLst>
                <a:ext uri="{FF2B5EF4-FFF2-40B4-BE49-F238E27FC236}">
                  <a16:creationId xmlns:a16="http://schemas.microsoft.com/office/drawing/2014/main" id="{0F2C2FA8-5FBD-8FF1-8F11-80EE1A4DF37E}"/>
                </a:ext>
              </a:extLst>
            </p:cNvPr>
            <p:cNvSpPr>
              <a:spLocks noChangeAspect="1" noChangeArrowheads="1"/>
            </p:cNvSpPr>
            <p:nvPr/>
          </p:nvSpPr>
          <p:spPr bwMode="auto">
            <a:xfrm rot="-1632241">
              <a:off x="1384" y="3491"/>
              <a:ext cx="134" cy="336"/>
            </a:xfrm>
            <a:prstGeom prst="ellipse">
              <a:avLst/>
            </a:prstGeom>
            <a:gradFill rotWithShape="0">
              <a:gsLst>
                <a:gs pos="0">
                  <a:srgbClr val="765E00"/>
                </a:gs>
                <a:gs pos="50000">
                  <a:srgbClr val="FFCC00"/>
                </a:gs>
                <a:gs pos="100000">
                  <a:srgbClr val="765E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57365" name="Text Box 31">
              <a:extLst>
                <a:ext uri="{FF2B5EF4-FFF2-40B4-BE49-F238E27FC236}">
                  <a16:creationId xmlns:a16="http://schemas.microsoft.com/office/drawing/2014/main" id="{A958C6E7-8D2D-933E-A056-82F6B4016114}"/>
                </a:ext>
              </a:extLst>
            </p:cNvPr>
            <p:cNvSpPr txBox="1">
              <a:spLocks noChangeArrowheads="1"/>
            </p:cNvSpPr>
            <p:nvPr/>
          </p:nvSpPr>
          <p:spPr bwMode="auto">
            <a:xfrm>
              <a:off x="1720" y="3323"/>
              <a:ext cx="377" cy="17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000000"/>
                  </a:solidFill>
                </a:rPr>
                <a:t>TUBE</a:t>
              </a:r>
            </a:p>
          </p:txBody>
        </p:sp>
      </p:grpSp>
      <p:grpSp>
        <p:nvGrpSpPr>
          <p:cNvPr id="1333288" name="Group 40">
            <a:extLst>
              <a:ext uri="{FF2B5EF4-FFF2-40B4-BE49-F238E27FC236}">
                <a16:creationId xmlns:a16="http://schemas.microsoft.com/office/drawing/2014/main" id="{8EC35FA6-8422-BA0F-6160-DB0ACA98F446}"/>
              </a:ext>
            </a:extLst>
          </p:cNvPr>
          <p:cNvGrpSpPr>
            <a:grpSpLocks/>
          </p:cNvGrpSpPr>
          <p:nvPr/>
        </p:nvGrpSpPr>
        <p:grpSpPr bwMode="auto">
          <a:xfrm>
            <a:off x="7566025" y="2555876"/>
            <a:ext cx="1828800" cy="1114425"/>
            <a:chOff x="4436" y="2378"/>
            <a:chExt cx="1152" cy="702"/>
          </a:xfrm>
        </p:grpSpPr>
        <p:grpSp>
          <p:nvGrpSpPr>
            <p:cNvPr id="57353" name="Group 41">
              <a:extLst>
                <a:ext uri="{FF2B5EF4-FFF2-40B4-BE49-F238E27FC236}">
                  <a16:creationId xmlns:a16="http://schemas.microsoft.com/office/drawing/2014/main" id="{1D92A051-61FF-2248-18E4-9340D8AAAEF5}"/>
                </a:ext>
              </a:extLst>
            </p:cNvPr>
            <p:cNvGrpSpPr>
              <a:grpSpLocks/>
            </p:cNvGrpSpPr>
            <p:nvPr/>
          </p:nvGrpSpPr>
          <p:grpSpPr bwMode="auto">
            <a:xfrm>
              <a:off x="4436" y="2378"/>
              <a:ext cx="1152" cy="702"/>
              <a:chOff x="3964" y="2641"/>
              <a:chExt cx="1152" cy="702"/>
            </a:xfrm>
          </p:grpSpPr>
          <p:sp>
            <p:nvSpPr>
              <p:cNvPr id="57355" name="AutoShape 42">
                <a:extLst>
                  <a:ext uri="{FF2B5EF4-FFF2-40B4-BE49-F238E27FC236}">
                    <a16:creationId xmlns:a16="http://schemas.microsoft.com/office/drawing/2014/main" id="{9B7CB33F-6964-7EA9-0A22-2FC153DECEE4}"/>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57356" name="Oval 43">
                <a:extLst>
                  <a:ext uri="{FF2B5EF4-FFF2-40B4-BE49-F238E27FC236}">
                    <a16:creationId xmlns:a16="http://schemas.microsoft.com/office/drawing/2014/main" id="{913B818F-FE14-2944-059A-56B8EBB1EC5E}"/>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57357" name="Oval 44">
                <a:extLst>
                  <a:ext uri="{FF2B5EF4-FFF2-40B4-BE49-F238E27FC236}">
                    <a16:creationId xmlns:a16="http://schemas.microsoft.com/office/drawing/2014/main" id="{FEB05C5B-9185-9519-57D0-017C9973B5E9}"/>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57358" name="Oval 45">
                <a:extLst>
                  <a:ext uri="{FF2B5EF4-FFF2-40B4-BE49-F238E27FC236}">
                    <a16:creationId xmlns:a16="http://schemas.microsoft.com/office/drawing/2014/main" id="{DFB2A9D0-093D-1149-8B85-6914DCCCA815}"/>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57359" name="Oval 46">
                <a:extLst>
                  <a:ext uri="{FF2B5EF4-FFF2-40B4-BE49-F238E27FC236}">
                    <a16:creationId xmlns:a16="http://schemas.microsoft.com/office/drawing/2014/main" id="{29ED38B6-2397-106E-F80F-AAB38AFFD480}"/>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57360" name="Oval 47">
                <a:extLst>
                  <a:ext uri="{FF2B5EF4-FFF2-40B4-BE49-F238E27FC236}">
                    <a16:creationId xmlns:a16="http://schemas.microsoft.com/office/drawing/2014/main" id="{55CE71D4-AF78-436C-CE61-08EB833AEE05}"/>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57361" name="Oval 48">
                <a:extLst>
                  <a:ext uri="{FF2B5EF4-FFF2-40B4-BE49-F238E27FC236}">
                    <a16:creationId xmlns:a16="http://schemas.microsoft.com/office/drawing/2014/main" id="{C3F4592F-988E-33FF-F2A5-DF660B3DCDDD}"/>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57362" name="Oval 49">
                <a:extLst>
                  <a:ext uri="{FF2B5EF4-FFF2-40B4-BE49-F238E27FC236}">
                    <a16:creationId xmlns:a16="http://schemas.microsoft.com/office/drawing/2014/main" id="{5C1438CC-E4AF-2051-4ACF-154BA01C401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57354" name="Text Box 50">
              <a:extLst>
                <a:ext uri="{FF2B5EF4-FFF2-40B4-BE49-F238E27FC236}">
                  <a16:creationId xmlns:a16="http://schemas.microsoft.com/office/drawing/2014/main" id="{76017E74-8611-8AD5-0574-8214E9572024}"/>
                </a:ext>
              </a:extLst>
            </p:cNvPr>
            <p:cNvSpPr txBox="1">
              <a:spLocks noChangeArrowheads="1"/>
            </p:cNvSpPr>
            <p:nvPr/>
          </p:nvSpPr>
          <p:spPr bwMode="auto">
            <a:xfrm>
              <a:off x="4867" y="2555"/>
              <a:ext cx="463" cy="17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000000"/>
                  </a:solidFill>
                </a:rPr>
                <a:t>7 HOLE</a:t>
              </a:r>
            </a:p>
          </p:txBody>
        </p:sp>
      </p:grpSp>
      <p:sp>
        <p:nvSpPr>
          <p:cNvPr id="1333322" name="Text Box 74">
            <a:extLst>
              <a:ext uri="{FF2B5EF4-FFF2-40B4-BE49-F238E27FC236}">
                <a16:creationId xmlns:a16="http://schemas.microsoft.com/office/drawing/2014/main" id="{C5B4A92E-C3F0-66EA-2B8D-D4025EE73B74}"/>
              </a:ext>
            </a:extLst>
          </p:cNvPr>
          <p:cNvSpPr txBox="1">
            <a:spLocks noChangeArrowheads="1"/>
          </p:cNvSpPr>
          <p:nvPr/>
        </p:nvSpPr>
        <p:spPr bwMode="auto">
          <a:xfrm>
            <a:off x="7477125" y="4133850"/>
            <a:ext cx="2020888" cy="82550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FFFF"/>
                </a:solidFill>
              </a:rPr>
              <a:t>Surface increases </a:t>
            </a:r>
          </a:p>
          <a:p>
            <a:pPr eaLnBrk="0" fontAlgn="base" hangingPunct="0">
              <a:spcBef>
                <a:spcPct val="0"/>
              </a:spcBef>
              <a:spcAft>
                <a:spcPct val="0"/>
              </a:spcAft>
            </a:pPr>
            <a:r>
              <a:rPr lang="en-GB" altLang="en-US" sz="1600" b="1">
                <a:solidFill>
                  <a:srgbClr val="FFFFFF"/>
                </a:solidFill>
              </a:rPr>
              <a:t>as propellant burns</a:t>
            </a:r>
          </a:p>
        </p:txBody>
      </p:sp>
      <p:sp>
        <p:nvSpPr>
          <p:cNvPr id="57351" name="Text Box 75">
            <a:extLst>
              <a:ext uri="{FF2B5EF4-FFF2-40B4-BE49-F238E27FC236}">
                <a16:creationId xmlns:a16="http://schemas.microsoft.com/office/drawing/2014/main" id="{B7B39810-31AE-E8EF-E34D-0DE6E24CD2AD}"/>
              </a:ext>
            </a:extLst>
          </p:cNvPr>
          <p:cNvSpPr txBox="1">
            <a:spLocks noChangeArrowheads="1"/>
          </p:cNvSpPr>
          <p:nvPr/>
        </p:nvSpPr>
        <p:spPr bwMode="auto">
          <a:xfrm>
            <a:off x="2476500" y="4133850"/>
            <a:ext cx="2020888" cy="82550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FFFF"/>
                </a:solidFill>
              </a:rPr>
              <a:t>Surface decreases</a:t>
            </a:r>
          </a:p>
          <a:p>
            <a:pPr eaLnBrk="0" fontAlgn="base" hangingPunct="0">
              <a:spcBef>
                <a:spcPct val="0"/>
              </a:spcBef>
              <a:spcAft>
                <a:spcPct val="0"/>
              </a:spcAft>
            </a:pPr>
            <a:r>
              <a:rPr lang="en-GB" altLang="en-US" sz="1600" b="1">
                <a:solidFill>
                  <a:srgbClr val="FFFFFF"/>
                </a:solidFill>
              </a:rPr>
              <a:t>as propellant burns</a:t>
            </a:r>
          </a:p>
        </p:txBody>
      </p:sp>
      <p:sp>
        <p:nvSpPr>
          <p:cNvPr id="1333324" name="Text Box 76">
            <a:extLst>
              <a:ext uri="{FF2B5EF4-FFF2-40B4-BE49-F238E27FC236}">
                <a16:creationId xmlns:a16="http://schemas.microsoft.com/office/drawing/2014/main" id="{39463B87-C1BD-5D99-F8E1-F7F04626ED02}"/>
              </a:ext>
            </a:extLst>
          </p:cNvPr>
          <p:cNvSpPr txBox="1">
            <a:spLocks noChangeArrowheads="1"/>
          </p:cNvSpPr>
          <p:nvPr/>
        </p:nvSpPr>
        <p:spPr bwMode="auto">
          <a:xfrm>
            <a:off x="5000625" y="4133851"/>
            <a:ext cx="2020888" cy="106997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FFFF"/>
                </a:solidFill>
              </a:rPr>
              <a:t>Surface remains almost constant</a:t>
            </a:r>
          </a:p>
          <a:p>
            <a:pPr eaLnBrk="0" fontAlgn="base" hangingPunct="0">
              <a:spcBef>
                <a:spcPct val="0"/>
              </a:spcBef>
              <a:spcAft>
                <a:spcPct val="0"/>
              </a:spcAft>
            </a:pPr>
            <a:r>
              <a:rPr lang="en-GB" altLang="en-US" sz="1600" b="1">
                <a:solidFill>
                  <a:srgbClr val="FFFFFF"/>
                </a:solidFill>
              </a:rPr>
              <a:t>as propellant burns</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333276"/>
                                        </p:tgtEl>
                                        <p:attrNameLst>
                                          <p:attrName>style.visibility</p:attrName>
                                        </p:attrNameLst>
                                      </p:cBhvr>
                                      <p:to>
                                        <p:strVal val="visible"/>
                                      </p:to>
                                    </p:set>
                                    <p:animEffect transition="in" filter="blinds(horizontal)">
                                      <p:cBhvr>
                                        <p:cTn id="7" dur="500"/>
                                        <p:tgtEl>
                                          <p:spTgt spid="1333276"/>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1333324"/>
                                        </p:tgtEl>
                                        <p:attrNameLst>
                                          <p:attrName>style.visibility</p:attrName>
                                        </p:attrNameLst>
                                      </p:cBhvr>
                                      <p:to>
                                        <p:strVal val="visible"/>
                                      </p:to>
                                    </p:set>
                                    <p:animEffect transition="in" filter="blinds(horizontal)">
                                      <p:cBhvr>
                                        <p:cTn id="10" dur="500"/>
                                        <p:tgtEl>
                                          <p:spTgt spid="1333324"/>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3" presetClass="entr" presetSubtype="10" fill="hold" nodeType="clickEffect">
                                  <p:stCondLst>
                                    <p:cond delay="0"/>
                                  </p:stCondLst>
                                  <p:childTnLst>
                                    <p:set>
                                      <p:cBhvr>
                                        <p:cTn id="14" dur="1" fill="hold">
                                          <p:stCondLst>
                                            <p:cond delay="0"/>
                                          </p:stCondLst>
                                        </p:cTn>
                                        <p:tgtEl>
                                          <p:spTgt spid="1333288"/>
                                        </p:tgtEl>
                                        <p:attrNameLst>
                                          <p:attrName>style.visibility</p:attrName>
                                        </p:attrNameLst>
                                      </p:cBhvr>
                                      <p:to>
                                        <p:strVal val="visible"/>
                                      </p:to>
                                    </p:set>
                                    <p:animEffect transition="in" filter="blinds(horizontal)">
                                      <p:cBhvr>
                                        <p:cTn id="15" dur="500"/>
                                        <p:tgtEl>
                                          <p:spTgt spid="1333288"/>
                                        </p:tgtEl>
                                      </p:cBhvr>
                                    </p:animEffect>
                                  </p:childTnLst>
                                </p:cTn>
                              </p:par>
                              <p:par>
                                <p:cTn id="16" presetID="3" presetClass="entr" presetSubtype="10" fill="hold" grpId="0" nodeType="withEffect">
                                  <p:stCondLst>
                                    <p:cond delay="0"/>
                                  </p:stCondLst>
                                  <p:childTnLst>
                                    <p:set>
                                      <p:cBhvr>
                                        <p:cTn id="17" dur="1" fill="hold">
                                          <p:stCondLst>
                                            <p:cond delay="0"/>
                                          </p:stCondLst>
                                        </p:cTn>
                                        <p:tgtEl>
                                          <p:spTgt spid="1333322"/>
                                        </p:tgtEl>
                                        <p:attrNameLst>
                                          <p:attrName>style.visibility</p:attrName>
                                        </p:attrNameLst>
                                      </p:cBhvr>
                                      <p:to>
                                        <p:strVal val="visible"/>
                                      </p:to>
                                    </p:set>
                                    <p:animEffect transition="in" filter="blinds(horizontal)">
                                      <p:cBhvr>
                                        <p:cTn id="18" dur="500"/>
                                        <p:tgtEl>
                                          <p:spTgt spid="13333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3322" grpId="0"/>
      <p:bldP spid="1333324" grpId="0"/>
    </p:bld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35947ED-E09A-0D8C-5016-381E66D40A2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9226" t="8333" r="9701" b="20953"/>
          <a:stretch/>
        </p:blipFill>
        <p:spPr>
          <a:xfrm>
            <a:off x="1670670" y="110002"/>
            <a:ext cx="8632659" cy="647449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2D63703-BD8F-5CC4-0BA8-C2C49A7D0C50}"/>
              </a:ext>
            </a:extLst>
          </p:cNvPr>
          <p:cNvSpPr txBox="1"/>
          <p:nvPr/>
        </p:nvSpPr>
        <p:spPr>
          <a:xfrm>
            <a:off x="3002497" y="1740877"/>
            <a:ext cx="1585370" cy="369332"/>
          </a:xfrm>
          <a:prstGeom prst="rect">
            <a:avLst/>
          </a:prstGeom>
          <a:noFill/>
        </p:spPr>
        <p:txBody>
          <a:bodyPr wrap="none" rtlCol="0">
            <a:spAutoFit/>
          </a:bodyPr>
          <a:lstStyle/>
          <a:p>
            <a:r>
              <a:rPr lang="en-US" dirty="0"/>
              <a:t>Before burning</a:t>
            </a:r>
          </a:p>
        </p:txBody>
      </p:sp>
      <p:sp>
        <p:nvSpPr>
          <p:cNvPr id="3" name="TextBox 2">
            <a:extLst>
              <a:ext uri="{FF2B5EF4-FFF2-40B4-BE49-F238E27FC236}">
                <a16:creationId xmlns:a16="http://schemas.microsoft.com/office/drawing/2014/main" id="{5804C0CA-CDE7-6349-F3DD-18570F9491DF}"/>
              </a:ext>
            </a:extLst>
          </p:cNvPr>
          <p:cNvSpPr txBox="1"/>
          <p:nvPr/>
        </p:nvSpPr>
        <p:spPr>
          <a:xfrm>
            <a:off x="6654445" y="1723292"/>
            <a:ext cx="2816412" cy="369332"/>
          </a:xfrm>
          <a:prstGeom prst="rect">
            <a:avLst/>
          </a:prstGeom>
          <a:noFill/>
        </p:spPr>
        <p:txBody>
          <a:bodyPr wrap="none" rtlCol="0">
            <a:spAutoFit/>
          </a:bodyPr>
          <a:lstStyle/>
          <a:p>
            <a:r>
              <a:rPr lang="en-US" dirty="0"/>
              <a:t>Slivering – towards all-burnt</a:t>
            </a:r>
          </a:p>
        </p:txBody>
      </p:sp>
    </p:spTree>
    <p:extLst>
      <p:ext uri="{BB962C8B-B14F-4D97-AF65-F5344CB8AC3E}">
        <p14:creationId xmlns:p14="http://schemas.microsoft.com/office/powerpoint/2010/main" val="130430276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C3E4A26F-4CB1-E3D9-9A2B-B5DC5E129EC9}"/>
              </a:ext>
            </a:extLst>
          </p:cNvPr>
          <p:cNvSpPr/>
          <p:nvPr/>
        </p:nvSpPr>
        <p:spPr bwMode="auto">
          <a:xfrm>
            <a:off x="6770961" y="1954215"/>
            <a:ext cx="1136904" cy="1137443"/>
          </a:xfrm>
          <a:prstGeom prst="ellipse">
            <a:avLst/>
          </a:pr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
        <p:nvSpPr>
          <p:cNvPr id="2" name="Oval 1">
            <a:extLst>
              <a:ext uri="{FF2B5EF4-FFF2-40B4-BE49-F238E27FC236}">
                <a16:creationId xmlns:a16="http://schemas.microsoft.com/office/drawing/2014/main" id="{198957BF-894B-2E90-F902-10610F4C1917}"/>
              </a:ext>
            </a:extLst>
          </p:cNvPr>
          <p:cNvSpPr/>
          <p:nvPr/>
        </p:nvSpPr>
        <p:spPr bwMode="auto">
          <a:xfrm>
            <a:off x="2411409" y="1982258"/>
            <a:ext cx="2295522" cy="2292346"/>
          </a:xfrm>
          <a:prstGeom prst="ellipse">
            <a:avLst/>
          </a:pr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
        <p:nvSpPr>
          <p:cNvPr id="58371" name="Rectangle 13">
            <a:extLst>
              <a:ext uri="{FF2B5EF4-FFF2-40B4-BE49-F238E27FC236}">
                <a16:creationId xmlns:a16="http://schemas.microsoft.com/office/drawing/2014/main" id="{3AFE4D44-80A6-55CA-191B-E87BD95CED64}"/>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3600" b="1">
                <a:solidFill>
                  <a:srgbClr val="FFFFFF"/>
                </a:solidFill>
              </a:rPr>
              <a:t>Propellant Combustion</a:t>
            </a:r>
          </a:p>
        </p:txBody>
      </p:sp>
      <p:sp>
        <p:nvSpPr>
          <p:cNvPr id="58373" name="Text Box 18">
            <a:extLst>
              <a:ext uri="{FF2B5EF4-FFF2-40B4-BE49-F238E27FC236}">
                <a16:creationId xmlns:a16="http://schemas.microsoft.com/office/drawing/2014/main" id="{52445799-28EA-1696-F896-4360C55EEBCC}"/>
              </a:ext>
            </a:extLst>
          </p:cNvPr>
          <p:cNvSpPr txBox="1">
            <a:spLocks noChangeArrowheads="1"/>
          </p:cNvSpPr>
          <p:nvPr/>
        </p:nvSpPr>
        <p:spPr bwMode="auto">
          <a:xfrm>
            <a:off x="3924301" y="5167313"/>
            <a:ext cx="3579813"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b="1">
                <a:solidFill>
                  <a:srgbClr val="FFFFFF"/>
                </a:solidFill>
              </a:rPr>
              <a:t>Surface  </a:t>
            </a:r>
            <a:r>
              <a:rPr lang="en-GB" altLang="en-US" sz="1600" b="1">
                <a:solidFill>
                  <a:srgbClr val="FFFFFF"/>
                </a:solidFill>
                <a:sym typeface="Math B"/>
              </a:rPr>
              <a:t>  </a:t>
            </a:r>
            <a:r>
              <a:rPr lang="en-GB" altLang="en-US" sz="1600" b="1">
                <a:solidFill>
                  <a:srgbClr val="FFFFFF"/>
                </a:solidFill>
              </a:rPr>
              <a:t>Circumference</a:t>
            </a:r>
          </a:p>
        </p:txBody>
      </p:sp>
      <p:sp>
        <p:nvSpPr>
          <p:cNvPr id="58374" name="Text Box 19">
            <a:extLst>
              <a:ext uri="{FF2B5EF4-FFF2-40B4-BE49-F238E27FC236}">
                <a16:creationId xmlns:a16="http://schemas.microsoft.com/office/drawing/2014/main" id="{4984D6F4-62C2-F2AD-6E41-BDAA1FFF6576}"/>
              </a:ext>
            </a:extLst>
          </p:cNvPr>
          <p:cNvSpPr txBox="1">
            <a:spLocks noChangeArrowheads="1"/>
          </p:cNvSpPr>
          <p:nvPr/>
        </p:nvSpPr>
        <p:spPr bwMode="auto">
          <a:xfrm>
            <a:off x="2371725" y="5145088"/>
            <a:ext cx="2628900"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b="1">
                <a:solidFill>
                  <a:srgbClr val="FFFFFF"/>
                </a:solidFill>
                <a:cs typeface="Arial" panose="020B0604020202020204" pitchFamily="34" charset="0"/>
              </a:rPr>
              <a:t>2</a:t>
            </a:r>
            <a:r>
              <a:rPr lang="el-GR" altLang="en-US" sz="1600" b="1">
                <a:solidFill>
                  <a:srgbClr val="FFFFFF"/>
                </a:solidFill>
                <a:cs typeface="Arial" panose="020B0604020202020204" pitchFamily="34" charset="0"/>
              </a:rPr>
              <a:t>π</a:t>
            </a:r>
            <a:r>
              <a:rPr lang="en-GB" altLang="en-US" sz="1600" b="1">
                <a:solidFill>
                  <a:srgbClr val="FFFFFF"/>
                </a:solidFill>
                <a:cs typeface="Arial" panose="020B0604020202020204" pitchFamily="34" charset="0"/>
              </a:rPr>
              <a:t> (2r)</a:t>
            </a:r>
            <a:endParaRPr lang="el-GR" altLang="en-US" sz="1600" b="1" baseline="30000">
              <a:solidFill>
                <a:srgbClr val="FFFFFF"/>
              </a:solidFill>
              <a:cs typeface="Arial" panose="020B0604020202020204" pitchFamily="34" charset="0"/>
            </a:endParaRPr>
          </a:p>
        </p:txBody>
      </p:sp>
      <p:sp>
        <p:nvSpPr>
          <p:cNvPr id="1311764" name="Text Box 20">
            <a:extLst>
              <a:ext uri="{FF2B5EF4-FFF2-40B4-BE49-F238E27FC236}">
                <a16:creationId xmlns:a16="http://schemas.microsoft.com/office/drawing/2014/main" id="{26E558EE-A58E-B1E2-DB9F-0C8D17979DA8}"/>
              </a:ext>
            </a:extLst>
          </p:cNvPr>
          <p:cNvSpPr txBox="1">
            <a:spLocks noChangeArrowheads="1"/>
          </p:cNvSpPr>
          <p:nvPr/>
        </p:nvSpPr>
        <p:spPr bwMode="auto">
          <a:xfrm>
            <a:off x="6618288" y="5124451"/>
            <a:ext cx="2628900" cy="39687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b="1">
                <a:solidFill>
                  <a:srgbClr val="FFFFFF"/>
                </a:solidFill>
                <a:cs typeface="Arial" panose="020B0604020202020204" pitchFamily="34" charset="0"/>
              </a:rPr>
              <a:t>4 x 2 </a:t>
            </a:r>
            <a:r>
              <a:rPr lang="el-GR" altLang="en-US" sz="1600" b="1">
                <a:solidFill>
                  <a:srgbClr val="FFFFFF"/>
                </a:solidFill>
                <a:cs typeface="Arial" panose="020B0604020202020204" pitchFamily="34" charset="0"/>
              </a:rPr>
              <a:t>π</a:t>
            </a:r>
            <a:r>
              <a:rPr lang="en-GB" altLang="en-US" sz="1600" b="1">
                <a:solidFill>
                  <a:srgbClr val="FFFFFF"/>
                </a:solidFill>
                <a:cs typeface="Arial" panose="020B0604020202020204" pitchFamily="34" charset="0"/>
              </a:rPr>
              <a:t> </a:t>
            </a:r>
            <a:r>
              <a:rPr lang="en-GB" altLang="en-US" sz="2000" b="1">
                <a:solidFill>
                  <a:srgbClr val="FFFFFF"/>
                </a:solidFill>
              </a:rPr>
              <a:t>r</a:t>
            </a:r>
            <a:endParaRPr lang="el-GR" altLang="en-US" sz="1600" b="1">
              <a:solidFill>
                <a:srgbClr val="FFFFFF"/>
              </a:solidFill>
              <a:cs typeface="Arial" panose="020B0604020202020204" pitchFamily="34" charset="0"/>
            </a:endParaRPr>
          </a:p>
        </p:txBody>
      </p:sp>
      <p:sp>
        <p:nvSpPr>
          <p:cNvPr id="1311765" name="Line 21">
            <a:extLst>
              <a:ext uri="{FF2B5EF4-FFF2-40B4-BE49-F238E27FC236}">
                <a16:creationId xmlns:a16="http://schemas.microsoft.com/office/drawing/2014/main" id="{4D3DDDAA-7569-089F-DAC8-D4BCDAFC3308}"/>
              </a:ext>
            </a:extLst>
          </p:cNvPr>
          <p:cNvSpPr>
            <a:spLocks noChangeShapeType="1"/>
          </p:cNvSpPr>
          <p:nvPr/>
        </p:nvSpPr>
        <p:spPr bwMode="auto">
          <a:xfrm>
            <a:off x="3578226" y="2538413"/>
            <a:ext cx="3705225" cy="0"/>
          </a:xfrm>
          <a:prstGeom prst="line">
            <a:avLst/>
          </a:prstGeom>
          <a:noFill/>
          <a:ln w="25400">
            <a:solidFill>
              <a:schemeClr val="tx1"/>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311766" name="Line 22">
            <a:extLst>
              <a:ext uri="{FF2B5EF4-FFF2-40B4-BE49-F238E27FC236}">
                <a16:creationId xmlns:a16="http://schemas.microsoft.com/office/drawing/2014/main" id="{5874EB10-D6C2-DE9D-62A0-767265C66F89}"/>
              </a:ext>
            </a:extLst>
          </p:cNvPr>
          <p:cNvSpPr>
            <a:spLocks noChangeShapeType="1"/>
          </p:cNvSpPr>
          <p:nvPr/>
        </p:nvSpPr>
        <p:spPr bwMode="auto">
          <a:xfrm>
            <a:off x="3578226" y="3060700"/>
            <a:ext cx="3705225" cy="0"/>
          </a:xfrm>
          <a:prstGeom prst="line">
            <a:avLst/>
          </a:prstGeom>
          <a:noFill/>
          <a:ln w="25400">
            <a:solidFill>
              <a:schemeClr val="tx1"/>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311767" name="Line 23">
            <a:extLst>
              <a:ext uri="{FF2B5EF4-FFF2-40B4-BE49-F238E27FC236}">
                <a16:creationId xmlns:a16="http://schemas.microsoft.com/office/drawing/2014/main" id="{A3636615-29AD-C56C-DDE5-141E7C67ABA9}"/>
              </a:ext>
            </a:extLst>
          </p:cNvPr>
          <p:cNvSpPr>
            <a:spLocks noChangeShapeType="1"/>
          </p:cNvSpPr>
          <p:nvPr/>
        </p:nvSpPr>
        <p:spPr bwMode="auto">
          <a:xfrm>
            <a:off x="3578226" y="1982788"/>
            <a:ext cx="3705225" cy="0"/>
          </a:xfrm>
          <a:prstGeom prst="line">
            <a:avLst/>
          </a:prstGeom>
          <a:noFill/>
          <a:ln w="25400">
            <a:solidFill>
              <a:schemeClr val="tx1"/>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8379" name="Line 24">
            <a:extLst>
              <a:ext uri="{FF2B5EF4-FFF2-40B4-BE49-F238E27FC236}">
                <a16:creationId xmlns:a16="http://schemas.microsoft.com/office/drawing/2014/main" id="{44667E4B-65AB-16BD-938C-1591DCB768B9}"/>
              </a:ext>
            </a:extLst>
          </p:cNvPr>
          <p:cNvSpPr>
            <a:spLocks noChangeShapeType="1"/>
          </p:cNvSpPr>
          <p:nvPr/>
        </p:nvSpPr>
        <p:spPr bwMode="auto">
          <a:xfrm rot="-5400000">
            <a:off x="3039269" y="2515394"/>
            <a:ext cx="1100138" cy="0"/>
          </a:xfrm>
          <a:prstGeom prst="line">
            <a:avLst/>
          </a:prstGeom>
          <a:noFill/>
          <a:ln w="381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311769" name="Line 25">
            <a:extLst>
              <a:ext uri="{FF2B5EF4-FFF2-40B4-BE49-F238E27FC236}">
                <a16:creationId xmlns:a16="http://schemas.microsoft.com/office/drawing/2014/main" id="{D36D5766-77D8-45E1-B3AC-11E8B4327B35}"/>
              </a:ext>
            </a:extLst>
          </p:cNvPr>
          <p:cNvSpPr>
            <a:spLocks noChangeShapeType="1"/>
          </p:cNvSpPr>
          <p:nvPr/>
        </p:nvSpPr>
        <p:spPr bwMode="auto">
          <a:xfrm rot="-5400000">
            <a:off x="7035800" y="2266950"/>
            <a:ext cx="577850" cy="0"/>
          </a:xfrm>
          <a:prstGeom prst="line">
            <a:avLst/>
          </a:prstGeom>
          <a:noFill/>
          <a:ln w="381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8381" name="Text Box 27">
            <a:extLst>
              <a:ext uri="{FF2B5EF4-FFF2-40B4-BE49-F238E27FC236}">
                <a16:creationId xmlns:a16="http://schemas.microsoft.com/office/drawing/2014/main" id="{EDC2DD75-0656-C4B7-F359-04DF6ED391DD}"/>
              </a:ext>
            </a:extLst>
          </p:cNvPr>
          <p:cNvSpPr txBox="1">
            <a:spLocks noChangeArrowheads="1"/>
          </p:cNvSpPr>
          <p:nvPr/>
        </p:nvSpPr>
        <p:spPr bwMode="auto">
          <a:xfrm>
            <a:off x="6135688" y="2097089"/>
            <a:ext cx="2628900" cy="39687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080808"/>
                </a:solidFill>
              </a:rPr>
              <a:t>r</a:t>
            </a:r>
            <a:endParaRPr lang="el-GR" altLang="en-US" sz="2000" b="1">
              <a:solidFill>
                <a:srgbClr val="080808"/>
              </a:solidFill>
              <a:cs typeface="Arial" panose="020B0604020202020204" pitchFamily="34" charset="0"/>
            </a:endParaRPr>
          </a:p>
        </p:txBody>
      </p:sp>
      <p:sp>
        <p:nvSpPr>
          <p:cNvPr id="58382" name="Text Box 28">
            <a:extLst>
              <a:ext uri="{FF2B5EF4-FFF2-40B4-BE49-F238E27FC236}">
                <a16:creationId xmlns:a16="http://schemas.microsoft.com/office/drawing/2014/main" id="{D9DAD4CF-B256-6EE9-DD54-ACD338E0B132}"/>
              </a:ext>
            </a:extLst>
          </p:cNvPr>
          <p:cNvSpPr txBox="1">
            <a:spLocks noChangeArrowheads="1"/>
          </p:cNvSpPr>
          <p:nvPr/>
        </p:nvSpPr>
        <p:spPr bwMode="auto">
          <a:xfrm>
            <a:off x="2014538" y="2328864"/>
            <a:ext cx="2628900" cy="39687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080808"/>
                </a:solidFill>
              </a:rPr>
              <a:t>2 r</a:t>
            </a:r>
            <a:endParaRPr lang="el-GR" altLang="en-US" sz="2000" b="1">
              <a:solidFill>
                <a:srgbClr val="080808"/>
              </a:solidFill>
              <a:cs typeface="Arial" panose="020B0604020202020204" pitchFamily="34" charset="0"/>
            </a:endParaRPr>
          </a:p>
        </p:txBody>
      </p:sp>
      <p:sp>
        <p:nvSpPr>
          <p:cNvPr id="58383" name="Text Box 29">
            <a:extLst>
              <a:ext uri="{FF2B5EF4-FFF2-40B4-BE49-F238E27FC236}">
                <a16:creationId xmlns:a16="http://schemas.microsoft.com/office/drawing/2014/main" id="{697AB604-8A9C-C5DC-72F9-F397D2830CF0}"/>
              </a:ext>
            </a:extLst>
          </p:cNvPr>
          <p:cNvSpPr txBox="1">
            <a:spLocks noChangeArrowheads="1"/>
          </p:cNvSpPr>
          <p:nvPr/>
        </p:nvSpPr>
        <p:spPr bwMode="auto">
          <a:xfrm>
            <a:off x="4446588" y="4445000"/>
            <a:ext cx="2628900"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b="1">
                <a:solidFill>
                  <a:srgbClr val="FFFFFF"/>
                </a:solidFill>
              </a:rPr>
              <a:t>Mass  </a:t>
            </a:r>
            <a:r>
              <a:rPr lang="en-GB" altLang="en-US" sz="1600" b="1">
                <a:solidFill>
                  <a:srgbClr val="FFFFFF"/>
                </a:solidFill>
                <a:sym typeface="Math B"/>
              </a:rPr>
              <a:t>  </a:t>
            </a:r>
            <a:r>
              <a:rPr lang="en-GB" altLang="en-US" sz="1600" b="1">
                <a:solidFill>
                  <a:srgbClr val="FFFFFF"/>
                </a:solidFill>
              </a:rPr>
              <a:t>CSA</a:t>
            </a:r>
          </a:p>
        </p:txBody>
      </p:sp>
      <p:sp>
        <p:nvSpPr>
          <p:cNvPr id="58384" name="Text Box 30">
            <a:extLst>
              <a:ext uri="{FF2B5EF4-FFF2-40B4-BE49-F238E27FC236}">
                <a16:creationId xmlns:a16="http://schemas.microsoft.com/office/drawing/2014/main" id="{BBFF150C-3EDA-866C-DD0E-EBC4B69503C3}"/>
              </a:ext>
            </a:extLst>
          </p:cNvPr>
          <p:cNvSpPr txBox="1">
            <a:spLocks noChangeArrowheads="1"/>
          </p:cNvSpPr>
          <p:nvPr/>
        </p:nvSpPr>
        <p:spPr bwMode="auto">
          <a:xfrm>
            <a:off x="2371725" y="4422775"/>
            <a:ext cx="2628900"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l-GR" altLang="en-US" sz="1600" b="1">
                <a:solidFill>
                  <a:srgbClr val="FFFFFF"/>
                </a:solidFill>
                <a:cs typeface="Arial" panose="020B0604020202020204" pitchFamily="34" charset="0"/>
              </a:rPr>
              <a:t>π</a:t>
            </a:r>
            <a:r>
              <a:rPr lang="en-GB" altLang="en-US" sz="1600" b="1">
                <a:solidFill>
                  <a:srgbClr val="FFFFFF"/>
                </a:solidFill>
                <a:cs typeface="Arial" panose="020B0604020202020204" pitchFamily="34" charset="0"/>
              </a:rPr>
              <a:t> (2r)</a:t>
            </a:r>
            <a:r>
              <a:rPr lang="en-GB" altLang="en-US" sz="1600" b="1" baseline="30000">
                <a:solidFill>
                  <a:srgbClr val="FFFFFF"/>
                </a:solidFill>
                <a:cs typeface="Arial" panose="020B0604020202020204" pitchFamily="34" charset="0"/>
              </a:rPr>
              <a:t>2</a:t>
            </a:r>
            <a:endParaRPr lang="el-GR" altLang="en-US" sz="1600" b="1" baseline="30000">
              <a:solidFill>
                <a:srgbClr val="FFFFFF"/>
              </a:solidFill>
              <a:cs typeface="Arial" panose="020B0604020202020204" pitchFamily="34" charset="0"/>
            </a:endParaRPr>
          </a:p>
        </p:txBody>
      </p:sp>
      <p:sp>
        <p:nvSpPr>
          <p:cNvPr id="1311775" name="Text Box 31">
            <a:extLst>
              <a:ext uri="{FF2B5EF4-FFF2-40B4-BE49-F238E27FC236}">
                <a16:creationId xmlns:a16="http://schemas.microsoft.com/office/drawing/2014/main" id="{DBC21CEE-4DB0-46B6-DB88-8CB0F2E0DE9D}"/>
              </a:ext>
            </a:extLst>
          </p:cNvPr>
          <p:cNvSpPr txBox="1">
            <a:spLocks noChangeArrowheads="1"/>
          </p:cNvSpPr>
          <p:nvPr/>
        </p:nvSpPr>
        <p:spPr bwMode="auto">
          <a:xfrm>
            <a:off x="6618288" y="4402139"/>
            <a:ext cx="2628900" cy="39687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b="1">
                <a:solidFill>
                  <a:srgbClr val="FFFFFF"/>
                </a:solidFill>
                <a:cs typeface="Arial" panose="020B0604020202020204" pitchFamily="34" charset="0"/>
              </a:rPr>
              <a:t>4 x (</a:t>
            </a:r>
            <a:r>
              <a:rPr lang="el-GR" altLang="en-US" sz="1600" b="1">
                <a:solidFill>
                  <a:srgbClr val="FFFFFF"/>
                </a:solidFill>
                <a:cs typeface="Arial" panose="020B0604020202020204" pitchFamily="34" charset="0"/>
              </a:rPr>
              <a:t>π</a:t>
            </a:r>
            <a:r>
              <a:rPr lang="en-GB" altLang="en-US" sz="1600" b="1">
                <a:solidFill>
                  <a:srgbClr val="FFFFFF"/>
                </a:solidFill>
                <a:cs typeface="Arial" panose="020B0604020202020204" pitchFamily="34" charset="0"/>
              </a:rPr>
              <a:t> </a:t>
            </a:r>
            <a:r>
              <a:rPr lang="en-GB" altLang="en-US" sz="2000" b="1">
                <a:solidFill>
                  <a:srgbClr val="FFFFFF"/>
                </a:solidFill>
              </a:rPr>
              <a:t>r</a:t>
            </a:r>
            <a:r>
              <a:rPr lang="en-GB" altLang="en-US" sz="1600" b="1" baseline="30000">
                <a:solidFill>
                  <a:srgbClr val="FFFFFF"/>
                </a:solidFill>
                <a:cs typeface="Arial" panose="020B0604020202020204" pitchFamily="34" charset="0"/>
              </a:rPr>
              <a:t>2</a:t>
            </a:r>
            <a:r>
              <a:rPr lang="en-GB" altLang="en-US" sz="1600" b="1">
                <a:solidFill>
                  <a:srgbClr val="FFFFFF"/>
                </a:solidFill>
                <a:cs typeface="Arial" panose="020B0604020202020204" pitchFamily="34" charset="0"/>
              </a:rPr>
              <a:t>)</a:t>
            </a:r>
            <a:endParaRPr lang="el-GR" altLang="en-US" sz="1600" b="1">
              <a:solidFill>
                <a:srgbClr val="FFFFFF"/>
              </a:solidFill>
              <a:cs typeface="Arial" panose="020B0604020202020204" pitchFamily="34" charset="0"/>
            </a:endParaRPr>
          </a:p>
        </p:txBody>
      </p:sp>
      <p:sp>
        <p:nvSpPr>
          <p:cNvPr id="1311776" name="Rectangle 32">
            <a:extLst>
              <a:ext uri="{FF2B5EF4-FFF2-40B4-BE49-F238E27FC236}">
                <a16:creationId xmlns:a16="http://schemas.microsoft.com/office/drawing/2014/main" id="{5ADBE93A-2AB6-5D44-D7E2-3E5938BFB760}"/>
              </a:ext>
            </a:extLst>
          </p:cNvPr>
          <p:cNvSpPr>
            <a:spLocks noChangeArrowheads="1"/>
          </p:cNvSpPr>
          <p:nvPr/>
        </p:nvSpPr>
        <p:spPr bwMode="auto">
          <a:xfrm>
            <a:off x="2684464" y="5646739"/>
            <a:ext cx="59594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CC00"/>
                </a:solidFill>
              </a:rPr>
              <a:t>Half propellant web size </a:t>
            </a:r>
            <a:r>
              <a:rPr lang="en-GB" altLang="en-US" sz="2000" b="1">
                <a:solidFill>
                  <a:srgbClr val="FFCC00"/>
                </a:solidFill>
                <a:sym typeface="Wingdings" pitchFamily="2" charset="2"/>
              </a:rPr>
              <a:t>  Double surface area</a:t>
            </a:r>
            <a:endParaRPr lang="en-GB" altLang="en-US" sz="2000" b="1">
              <a:solidFill>
                <a:srgbClr val="FFCC00"/>
              </a:solidFill>
            </a:endParaRPr>
          </a:p>
        </p:txBody>
      </p:sp>
      <p:sp>
        <p:nvSpPr>
          <p:cNvPr id="5" name="Oval 4">
            <a:extLst>
              <a:ext uri="{FF2B5EF4-FFF2-40B4-BE49-F238E27FC236}">
                <a16:creationId xmlns:a16="http://schemas.microsoft.com/office/drawing/2014/main" id="{ED55F904-6359-1940-1372-C71FAF4F67D7}"/>
              </a:ext>
            </a:extLst>
          </p:cNvPr>
          <p:cNvSpPr/>
          <p:nvPr/>
        </p:nvSpPr>
        <p:spPr bwMode="auto">
          <a:xfrm>
            <a:off x="7922425" y="1937285"/>
            <a:ext cx="1136904" cy="1137443"/>
          </a:xfrm>
          <a:prstGeom prst="ellipse">
            <a:avLst/>
          </a:pr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
        <p:nvSpPr>
          <p:cNvPr id="6" name="Oval 5">
            <a:extLst>
              <a:ext uri="{FF2B5EF4-FFF2-40B4-BE49-F238E27FC236}">
                <a16:creationId xmlns:a16="http://schemas.microsoft.com/office/drawing/2014/main" id="{94F3F18D-AD8A-D040-F37C-ED1B7981033F}"/>
              </a:ext>
            </a:extLst>
          </p:cNvPr>
          <p:cNvSpPr/>
          <p:nvPr/>
        </p:nvSpPr>
        <p:spPr bwMode="auto">
          <a:xfrm>
            <a:off x="7922426" y="3088745"/>
            <a:ext cx="1136904" cy="1137443"/>
          </a:xfrm>
          <a:prstGeom prst="ellipse">
            <a:avLst/>
          </a:pr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
        <p:nvSpPr>
          <p:cNvPr id="7" name="Oval 6">
            <a:extLst>
              <a:ext uri="{FF2B5EF4-FFF2-40B4-BE49-F238E27FC236}">
                <a16:creationId xmlns:a16="http://schemas.microsoft.com/office/drawing/2014/main" id="{B10C3621-9BBA-A80C-2013-3700A2E546A3}"/>
              </a:ext>
            </a:extLst>
          </p:cNvPr>
          <p:cNvSpPr/>
          <p:nvPr/>
        </p:nvSpPr>
        <p:spPr bwMode="auto">
          <a:xfrm>
            <a:off x="6787895" y="3088744"/>
            <a:ext cx="1136904" cy="1137443"/>
          </a:xfrm>
          <a:prstGeom prst="ellipse">
            <a:avLst/>
          </a:pr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 presetClass="entr" presetSubtype="10" fill="hold" nodeType="withEffect">
                                  <p:stCondLst>
                                    <p:cond delay="0"/>
                                  </p:stCondLst>
                                  <p:childTnLst>
                                    <p:set>
                                      <p:cBhvr>
                                        <p:cTn id="6" dur="1" fill="hold">
                                          <p:stCondLst>
                                            <p:cond delay="0"/>
                                          </p:stCondLst>
                                        </p:cTn>
                                        <p:tgtEl>
                                          <p:spTgt spid="1311769"/>
                                        </p:tgtEl>
                                        <p:attrNameLst>
                                          <p:attrName>style.visibility</p:attrName>
                                        </p:attrNameLst>
                                      </p:cBhvr>
                                      <p:to>
                                        <p:strVal val="visible"/>
                                      </p:to>
                                    </p:set>
                                    <p:animEffect transition="in" filter="blinds(horizontal)">
                                      <p:cBhvr>
                                        <p:cTn id="7" dur="500"/>
                                        <p:tgtEl>
                                          <p:spTgt spid="1311769"/>
                                        </p:tgtEl>
                                      </p:cBhvr>
                                    </p:animEffect>
                                  </p:childTnLst>
                                </p:cTn>
                              </p:par>
                              <p:par>
                                <p:cTn id="8" presetID="3" presetClass="entr" presetSubtype="10" fill="hold" nodeType="withEffect">
                                  <p:stCondLst>
                                    <p:cond delay="0"/>
                                  </p:stCondLst>
                                  <p:childTnLst>
                                    <p:set>
                                      <p:cBhvr>
                                        <p:cTn id="9" dur="1" fill="hold">
                                          <p:stCondLst>
                                            <p:cond delay="0"/>
                                          </p:stCondLst>
                                        </p:cTn>
                                        <p:tgtEl>
                                          <p:spTgt spid="1311767"/>
                                        </p:tgtEl>
                                        <p:attrNameLst>
                                          <p:attrName>style.visibility</p:attrName>
                                        </p:attrNameLst>
                                      </p:cBhvr>
                                      <p:to>
                                        <p:strVal val="visible"/>
                                      </p:to>
                                    </p:set>
                                    <p:animEffect transition="in" filter="blinds(horizontal)">
                                      <p:cBhvr>
                                        <p:cTn id="10" dur="500"/>
                                        <p:tgtEl>
                                          <p:spTgt spid="1311767"/>
                                        </p:tgtEl>
                                      </p:cBhvr>
                                    </p:animEffect>
                                  </p:childTnLst>
                                </p:cTn>
                              </p:par>
                              <p:par>
                                <p:cTn id="11" presetID="3" presetClass="entr" presetSubtype="10" fill="hold" nodeType="withEffect">
                                  <p:stCondLst>
                                    <p:cond delay="0"/>
                                  </p:stCondLst>
                                  <p:childTnLst>
                                    <p:set>
                                      <p:cBhvr>
                                        <p:cTn id="12" dur="1" fill="hold">
                                          <p:stCondLst>
                                            <p:cond delay="0"/>
                                          </p:stCondLst>
                                        </p:cTn>
                                        <p:tgtEl>
                                          <p:spTgt spid="1311765"/>
                                        </p:tgtEl>
                                        <p:attrNameLst>
                                          <p:attrName>style.visibility</p:attrName>
                                        </p:attrNameLst>
                                      </p:cBhvr>
                                      <p:to>
                                        <p:strVal val="visible"/>
                                      </p:to>
                                    </p:set>
                                    <p:animEffect transition="in" filter="blinds(horizontal)">
                                      <p:cBhvr>
                                        <p:cTn id="13" dur="500"/>
                                        <p:tgtEl>
                                          <p:spTgt spid="1311765"/>
                                        </p:tgtEl>
                                      </p:cBhvr>
                                    </p:animEffect>
                                  </p:childTnLst>
                                </p:cTn>
                              </p:par>
                              <p:par>
                                <p:cTn id="14" presetID="3" presetClass="entr" presetSubtype="10" fill="hold" nodeType="withEffect">
                                  <p:stCondLst>
                                    <p:cond delay="0"/>
                                  </p:stCondLst>
                                  <p:childTnLst>
                                    <p:set>
                                      <p:cBhvr>
                                        <p:cTn id="15" dur="1" fill="hold">
                                          <p:stCondLst>
                                            <p:cond delay="0"/>
                                          </p:stCondLst>
                                        </p:cTn>
                                        <p:tgtEl>
                                          <p:spTgt spid="1311766"/>
                                        </p:tgtEl>
                                        <p:attrNameLst>
                                          <p:attrName>style.visibility</p:attrName>
                                        </p:attrNameLst>
                                      </p:cBhvr>
                                      <p:to>
                                        <p:strVal val="visible"/>
                                      </p:to>
                                    </p:set>
                                    <p:animEffect transition="in" filter="blinds(horizontal)">
                                      <p:cBhvr>
                                        <p:cTn id="16" dur="500"/>
                                        <p:tgtEl>
                                          <p:spTgt spid="1311766"/>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3" presetClass="entr" presetSubtype="10" fill="hold" grpId="0" nodeType="clickEffect">
                                  <p:stCondLst>
                                    <p:cond delay="0"/>
                                  </p:stCondLst>
                                  <p:childTnLst>
                                    <p:set>
                                      <p:cBhvr>
                                        <p:cTn id="20" dur="1" fill="hold">
                                          <p:stCondLst>
                                            <p:cond delay="0"/>
                                          </p:stCondLst>
                                        </p:cTn>
                                        <p:tgtEl>
                                          <p:spTgt spid="1311775"/>
                                        </p:tgtEl>
                                        <p:attrNameLst>
                                          <p:attrName>style.visibility</p:attrName>
                                        </p:attrNameLst>
                                      </p:cBhvr>
                                      <p:to>
                                        <p:strVal val="visible"/>
                                      </p:to>
                                    </p:set>
                                    <p:animEffect transition="in" filter="blinds(horizontal)">
                                      <p:cBhvr>
                                        <p:cTn id="21" dur="500"/>
                                        <p:tgtEl>
                                          <p:spTgt spid="1311775"/>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3" presetClass="entr" presetSubtype="10" fill="hold" grpId="0" nodeType="clickEffect">
                                  <p:stCondLst>
                                    <p:cond delay="0"/>
                                  </p:stCondLst>
                                  <p:childTnLst>
                                    <p:set>
                                      <p:cBhvr>
                                        <p:cTn id="25" dur="1" fill="hold">
                                          <p:stCondLst>
                                            <p:cond delay="0"/>
                                          </p:stCondLst>
                                        </p:cTn>
                                        <p:tgtEl>
                                          <p:spTgt spid="1311764"/>
                                        </p:tgtEl>
                                        <p:attrNameLst>
                                          <p:attrName>style.visibility</p:attrName>
                                        </p:attrNameLst>
                                      </p:cBhvr>
                                      <p:to>
                                        <p:strVal val="visible"/>
                                      </p:to>
                                    </p:set>
                                    <p:animEffect transition="in" filter="blinds(horizontal)">
                                      <p:cBhvr>
                                        <p:cTn id="26" dur="500"/>
                                        <p:tgtEl>
                                          <p:spTgt spid="1311764"/>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3" presetClass="entr" presetSubtype="10" fill="hold" grpId="0" nodeType="clickEffect">
                                  <p:stCondLst>
                                    <p:cond delay="0"/>
                                  </p:stCondLst>
                                  <p:childTnLst>
                                    <p:set>
                                      <p:cBhvr>
                                        <p:cTn id="30" dur="1" fill="hold">
                                          <p:stCondLst>
                                            <p:cond delay="0"/>
                                          </p:stCondLst>
                                        </p:cTn>
                                        <p:tgtEl>
                                          <p:spTgt spid="1311776"/>
                                        </p:tgtEl>
                                        <p:attrNameLst>
                                          <p:attrName>style.visibility</p:attrName>
                                        </p:attrNameLst>
                                      </p:cBhvr>
                                      <p:to>
                                        <p:strVal val="visible"/>
                                      </p:to>
                                    </p:set>
                                    <p:animEffect transition="in" filter="blinds(horizontal)">
                                      <p:cBhvr>
                                        <p:cTn id="31" dur="500"/>
                                        <p:tgtEl>
                                          <p:spTgt spid="13117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11764" grpId="0"/>
      <p:bldP spid="1311775" grpId="0"/>
      <p:bldP spid="1311776"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3">
            <a:extLst>
              <a:ext uri="{FF2B5EF4-FFF2-40B4-BE49-F238E27FC236}">
                <a16:creationId xmlns:a16="http://schemas.microsoft.com/office/drawing/2014/main" id="{BD0659CF-CE59-71A1-81BF-52F8597EE779}"/>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3600" b="1">
                <a:solidFill>
                  <a:srgbClr val="FFFFFF"/>
                </a:solidFill>
              </a:rPr>
              <a:t>Propellant Combustion</a:t>
            </a:r>
          </a:p>
        </p:txBody>
      </p:sp>
      <p:sp>
        <p:nvSpPr>
          <p:cNvPr id="59395" name="Rectangle 22">
            <a:extLst>
              <a:ext uri="{FF2B5EF4-FFF2-40B4-BE49-F238E27FC236}">
                <a16:creationId xmlns:a16="http://schemas.microsoft.com/office/drawing/2014/main" id="{9B5BF49F-EAFF-A517-38F9-0970874AD5A3}"/>
              </a:ext>
            </a:extLst>
          </p:cNvPr>
          <p:cNvSpPr>
            <a:spLocks noChangeArrowheads="1"/>
          </p:cNvSpPr>
          <p:nvPr/>
        </p:nvSpPr>
        <p:spPr bwMode="auto">
          <a:xfrm>
            <a:off x="1803400" y="2884488"/>
            <a:ext cx="85280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3600" b="1">
                <a:solidFill>
                  <a:srgbClr val="FFFFFF"/>
                </a:solidFill>
              </a:rPr>
              <a:t>Burning Rate =</a:t>
            </a:r>
            <a:r>
              <a:rPr lang="en-GB" altLang="en-US" sz="3600" b="1">
                <a:solidFill>
                  <a:srgbClr val="FFFFFF"/>
                </a:solidFill>
                <a:sym typeface="Wingdings" pitchFamily="2" charset="2"/>
              </a:rPr>
              <a:t>  Coefficient x Pressure</a:t>
            </a:r>
            <a:endParaRPr lang="en-GB" altLang="en-US" sz="3600" b="1">
              <a:solidFill>
                <a:srgbClr val="FFFFFF"/>
              </a:solidFill>
            </a:endParaRPr>
          </a:p>
        </p:txBody>
      </p:sp>
      <p:sp>
        <p:nvSpPr>
          <p:cNvPr id="1312791" name="Rectangle 23">
            <a:extLst>
              <a:ext uri="{FF2B5EF4-FFF2-40B4-BE49-F238E27FC236}">
                <a16:creationId xmlns:a16="http://schemas.microsoft.com/office/drawing/2014/main" id="{94FCD33D-29FD-D94B-3916-A24462008E87}"/>
              </a:ext>
            </a:extLst>
          </p:cNvPr>
          <p:cNvSpPr>
            <a:spLocks noChangeArrowheads="1"/>
          </p:cNvSpPr>
          <p:nvPr/>
        </p:nvSpPr>
        <p:spPr bwMode="auto">
          <a:xfrm>
            <a:off x="3557589" y="5386389"/>
            <a:ext cx="50323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CC00"/>
                </a:solidFill>
              </a:rPr>
              <a:t>Higher Pressure </a:t>
            </a:r>
            <a:r>
              <a:rPr lang="en-GB" altLang="en-US" sz="2000" b="1">
                <a:solidFill>
                  <a:srgbClr val="FFCC00"/>
                </a:solidFill>
                <a:sym typeface="Wingdings" pitchFamily="2" charset="2"/>
              </a:rPr>
              <a:t>  Faster Burning Rate</a:t>
            </a:r>
            <a:endParaRPr lang="en-GB" altLang="en-US" sz="2000" b="1">
              <a:solidFill>
                <a:srgbClr val="FFCC00"/>
              </a:solidFill>
            </a:endParaRPr>
          </a:p>
        </p:txBody>
      </p:sp>
      <p:sp>
        <p:nvSpPr>
          <p:cNvPr id="59397" name="Rectangle 24">
            <a:extLst>
              <a:ext uri="{FF2B5EF4-FFF2-40B4-BE49-F238E27FC236}">
                <a16:creationId xmlns:a16="http://schemas.microsoft.com/office/drawing/2014/main" id="{06EC18CE-CED1-3F04-8D55-2F2CF0BDF279}"/>
              </a:ext>
            </a:extLst>
          </p:cNvPr>
          <p:cNvSpPr>
            <a:spLocks noChangeArrowheads="1"/>
          </p:cNvSpPr>
          <p:nvPr/>
        </p:nvSpPr>
        <p:spPr bwMode="auto">
          <a:xfrm>
            <a:off x="4173539" y="2014539"/>
            <a:ext cx="38385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u="sng">
                <a:solidFill>
                  <a:srgbClr val="FFFFFF"/>
                </a:solidFill>
              </a:rPr>
              <a:t>Simple Burning Rate Equation</a:t>
            </a:r>
          </a:p>
        </p:txBody>
      </p:sp>
      <p:sp>
        <p:nvSpPr>
          <p:cNvPr id="59398" name="Rectangle 25">
            <a:extLst>
              <a:ext uri="{FF2B5EF4-FFF2-40B4-BE49-F238E27FC236}">
                <a16:creationId xmlns:a16="http://schemas.microsoft.com/office/drawing/2014/main" id="{4FF9FE5A-F1C5-4750-33C4-5B9D7E604DCB}"/>
              </a:ext>
            </a:extLst>
          </p:cNvPr>
          <p:cNvSpPr>
            <a:spLocks noChangeArrowheads="1"/>
          </p:cNvSpPr>
          <p:nvPr/>
        </p:nvSpPr>
        <p:spPr bwMode="auto">
          <a:xfrm>
            <a:off x="3562351" y="4459289"/>
            <a:ext cx="60039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FFFF"/>
                </a:solidFill>
              </a:rPr>
              <a:t>Beta (</a:t>
            </a:r>
            <a:r>
              <a:rPr lang="el-GR" altLang="en-US" sz="2000" b="1">
                <a:solidFill>
                  <a:srgbClr val="FFFFFF"/>
                </a:solidFill>
                <a:cs typeface="Arial" panose="020B0604020202020204" pitchFamily="34" charset="0"/>
              </a:rPr>
              <a:t>β</a:t>
            </a:r>
            <a:r>
              <a:rPr lang="en-GB" altLang="en-US" sz="2000" b="1">
                <a:solidFill>
                  <a:srgbClr val="FFFFFF"/>
                </a:solidFill>
                <a:cs typeface="Arial" panose="020B0604020202020204" pitchFamily="34" charset="0"/>
              </a:rPr>
              <a:t>) </a:t>
            </a:r>
            <a:r>
              <a:rPr lang="en-GB" altLang="en-US" sz="2000" b="1">
                <a:solidFill>
                  <a:srgbClr val="FFFFFF"/>
                </a:solidFill>
              </a:rPr>
              <a:t>is the term for the Burn Rate Coefficient</a:t>
            </a:r>
          </a:p>
        </p:txBody>
      </p:sp>
      <p:sp>
        <p:nvSpPr>
          <p:cNvPr id="59399" name="Rectangle 26">
            <a:extLst>
              <a:ext uri="{FF2B5EF4-FFF2-40B4-BE49-F238E27FC236}">
                <a16:creationId xmlns:a16="http://schemas.microsoft.com/office/drawing/2014/main" id="{069E9C3C-8AF8-264C-B4DD-4BE801CA2B2A}"/>
              </a:ext>
            </a:extLst>
          </p:cNvPr>
          <p:cNvSpPr>
            <a:spLocks noChangeArrowheads="1"/>
          </p:cNvSpPr>
          <p:nvPr/>
        </p:nvSpPr>
        <p:spPr bwMode="auto">
          <a:xfrm>
            <a:off x="2724151" y="3446464"/>
            <a:ext cx="9302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FFFF"/>
                </a:solidFill>
              </a:rPr>
              <a:t>(cm/s)</a:t>
            </a:r>
          </a:p>
        </p:txBody>
      </p:sp>
      <p:sp>
        <p:nvSpPr>
          <p:cNvPr id="59400" name="Rectangle 27">
            <a:extLst>
              <a:ext uri="{FF2B5EF4-FFF2-40B4-BE49-F238E27FC236}">
                <a16:creationId xmlns:a16="http://schemas.microsoft.com/office/drawing/2014/main" id="{7678B247-C0F1-BECA-7598-92FA1EC75992}"/>
              </a:ext>
            </a:extLst>
          </p:cNvPr>
          <p:cNvSpPr>
            <a:spLocks noChangeArrowheads="1"/>
          </p:cNvSpPr>
          <p:nvPr/>
        </p:nvSpPr>
        <p:spPr bwMode="auto">
          <a:xfrm>
            <a:off x="8832851" y="3455989"/>
            <a:ext cx="87471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FFFF"/>
                </a:solidFill>
              </a:rPr>
              <a:t>(MPa)</a:t>
            </a:r>
          </a:p>
        </p:txBody>
      </p:sp>
      <p:sp>
        <p:nvSpPr>
          <p:cNvPr id="59401" name="Rectangle 28">
            <a:extLst>
              <a:ext uri="{FF2B5EF4-FFF2-40B4-BE49-F238E27FC236}">
                <a16:creationId xmlns:a16="http://schemas.microsoft.com/office/drawing/2014/main" id="{73943525-9573-5BE5-8651-1E2F82375B02}"/>
              </a:ext>
            </a:extLst>
          </p:cNvPr>
          <p:cNvSpPr>
            <a:spLocks noChangeArrowheads="1"/>
          </p:cNvSpPr>
          <p:nvPr/>
        </p:nvSpPr>
        <p:spPr bwMode="auto">
          <a:xfrm>
            <a:off x="5791201" y="3444876"/>
            <a:ext cx="152241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FFFF"/>
                </a:solidFill>
              </a:rPr>
              <a:t>(cm/s/MPa)</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312791"/>
                                        </p:tgtEl>
                                        <p:attrNameLst>
                                          <p:attrName>style.visibility</p:attrName>
                                        </p:attrNameLst>
                                      </p:cBhvr>
                                      <p:to>
                                        <p:strVal val="visible"/>
                                      </p:to>
                                    </p:set>
                                    <p:animEffect transition="in" filter="blinds(horizontal)">
                                      <p:cBhvr>
                                        <p:cTn id="7" dur="500"/>
                                        <p:tgtEl>
                                          <p:spTgt spid="13127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12791"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50F77EE0-ECAA-A19F-B238-25CD55DAF396}"/>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3600" b="1">
                <a:solidFill>
                  <a:srgbClr val="FFFFFF"/>
                </a:solidFill>
              </a:rPr>
              <a:t>Propellant Combustion</a:t>
            </a:r>
          </a:p>
        </p:txBody>
      </p:sp>
      <p:sp>
        <p:nvSpPr>
          <p:cNvPr id="60419" name="Rectangle 9">
            <a:extLst>
              <a:ext uri="{FF2B5EF4-FFF2-40B4-BE49-F238E27FC236}">
                <a16:creationId xmlns:a16="http://schemas.microsoft.com/office/drawing/2014/main" id="{38C5DDC8-E68E-557F-3234-E7E2664D8C56}"/>
              </a:ext>
            </a:extLst>
          </p:cNvPr>
          <p:cNvSpPr>
            <a:spLocks noChangeArrowheads="1"/>
          </p:cNvSpPr>
          <p:nvPr/>
        </p:nvSpPr>
        <p:spPr bwMode="auto">
          <a:xfrm>
            <a:off x="2789238" y="3178175"/>
            <a:ext cx="2540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400" b="1">
                <a:solidFill>
                  <a:srgbClr val="FFFFFF"/>
                </a:solidFill>
              </a:rPr>
              <a:t>Higher Pressure</a:t>
            </a:r>
          </a:p>
        </p:txBody>
      </p:sp>
      <p:sp>
        <p:nvSpPr>
          <p:cNvPr id="60420" name="Rectangle 11">
            <a:extLst>
              <a:ext uri="{FF2B5EF4-FFF2-40B4-BE49-F238E27FC236}">
                <a16:creationId xmlns:a16="http://schemas.microsoft.com/office/drawing/2014/main" id="{F5E959AA-715E-F5EA-D29C-E7B33BCAFC4A}"/>
              </a:ext>
            </a:extLst>
          </p:cNvPr>
          <p:cNvSpPr>
            <a:spLocks noChangeArrowheads="1"/>
          </p:cNvSpPr>
          <p:nvPr/>
        </p:nvSpPr>
        <p:spPr bwMode="auto">
          <a:xfrm>
            <a:off x="6700838" y="3178175"/>
            <a:ext cx="309721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400" b="1">
                <a:solidFill>
                  <a:srgbClr val="FFFFFF"/>
                </a:solidFill>
              </a:rPr>
              <a:t>Faster Burning Rate</a:t>
            </a:r>
          </a:p>
        </p:txBody>
      </p:sp>
      <p:sp>
        <p:nvSpPr>
          <p:cNvPr id="60421" name="Rectangle 16">
            <a:extLst>
              <a:ext uri="{FF2B5EF4-FFF2-40B4-BE49-F238E27FC236}">
                <a16:creationId xmlns:a16="http://schemas.microsoft.com/office/drawing/2014/main" id="{23FC799A-F6B1-8282-B4D8-3B3439F582DF}"/>
              </a:ext>
            </a:extLst>
          </p:cNvPr>
          <p:cNvSpPr>
            <a:spLocks noChangeArrowheads="1"/>
          </p:cNvSpPr>
          <p:nvPr/>
        </p:nvSpPr>
        <p:spPr bwMode="auto">
          <a:xfrm>
            <a:off x="3000376" y="4875214"/>
            <a:ext cx="61515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CC00"/>
                </a:solidFill>
              </a:rPr>
              <a:t>Higher Pressure </a:t>
            </a:r>
            <a:r>
              <a:rPr lang="en-GB" altLang="en-US" sz="2000" b="1">
                <a:solidFill>
                  <a:srgbClr val="FFCC00"/>
                </a:solidFill>
                <a:sym typeface="Wingdings" pitchFamily="2" charset="2"/>
              </a:rPr>
              <a:t>gives a Faster Burning Rate ……</a:t>
            </a:r>
            <a:endParaRPr lang="en-GB" altLang="en-US" sz="2000" b="1">
              <a:solidFill>
                <a:srgbClr val="FFCC00"/>
              </a:solidFill>
            </a:endParaRPr>
          </a:p>
        </p:txBody>
      </p:sp>
      <p:sp>
        <p:nvSpPr>
          <p:cNvPr id="60422" name="AutoShape 17">
            <a:extLst>
              <a:ext uri="{FF2B5EF4-FFF2-40B4-BE49-F238E27FC236}">
                <a16:creationId xmlns:a16="http://schemas.microsoft.com/office/drawing/2014/main" id="{4039FDA2-DA24-F53F-60E9-C8229EE406B3}"/>
              </a:ext>
            </a:extLst>
          </p:cNvPr>
          <p:cNvSpPr>
            <a:spLocks noChangeArrowheads="1"/>
          </p:cNvSpPr>
          <p:nvPr/>
        </p:nvSpPr>
        <p:spPr bwMode="auto">
          <a:xfrm>
            <a:off x="5329238" y="3034774"/>
            <a:ext cx="1371600" cy="794802"/>
          </a:xfrm>
          <a:prstGeom prst="rightArrow">
            <a:avLst>
              <a:gd name="adj1" fmla="val 50000"/>
              <a:gd name="adj2" fmla="val 90262"/>
            </a:avLst>
          </a:prstGeom>
          <a:solidFill>
            <a:srgbClr val="FF0000"/>
          </a:solidFill>
          <a:ln w="1270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Tree>
  </p:cSld>
  <p:clrMapOvr>
    <a:masterClrMapping/>
  </p:clrMapOvr>
  <p:transition>
    <p:wipe dir="r"/>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7A3A4C42-DD6A-D77B-5BFF-4F82FF058522}"/>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3600" b="1">
                <a:solidFill>
                  <a:srgbClr val="FFFFFF"/>
                </a:solidFill>
              </a:rPr>
              <a:t>Propellant Combustion</a:t>
            </a:r>
          </a:p>
        </p:txBody>
      </p:sp>
      <p:sp>
        <p:nvSpPr>
          <p:cNvPr id="61443" name="AutoShape 7">
            <a:extLst>
              <a:ext uri="{FF2B5EF4-FFF2-40B4-BE49-F238E27FC236}">
                <a16:creationId xmlns:a16="http://schemas.microsoft.com/office/drawing/2014/main" id="{8F394AE4-D403-E722-AFCF-8986E9A4F0E8}"/>
              </a:ext>
            </a:extLst>
          </p:cNvPr>
          <p:cNvSpPr>
            <a:spLocks noChangeArrowheads="1"/>
          </p:cNvSpPr>
          <p:nvPr/>
        </p:nvSpPr>
        <p:spPr bwMode="auto">
          <a:xfrm rot="5400000">
            <a:off x="5707857" y="2374107"/>
            <a:ext cx="517525" cy="3316288"/>
          </a:xfrm>
          <a:prstGeom prst="curvedLeftArrow">
            <a:avLst>
              <a:gd name="adj1" fmla="val 61528"/>
              <a:gd name="adj2" fmla="val 189747"/>
              <a:gd name="adj3" fmla="val 43046"/>
            </a:avLst>
          </a:prstGeom>
          <a:solidFill>
            <a:srgbClr val="FF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61444" name="Rectangle 9">
            <a:extLst>
              <a:ext uri="{FF2B5EF4-FFF2-40B4-BE49-F238E27FC236}">
                <a16:creationId xmlns:a16="http://schemas.microsoft.com/office/drawing/2014/main" id="{287EB9A0-71DA-5A83-ECB8-3F7B2C79A008}"/>
              </a:ext>
            </a:extLst>
          </p:cNvPr>
          <p:cNvSpPr>
            <a:spLocks noChangeArrowheads="1"/>
          </p:cNvSpPr>
          <p:nvPr/>
        </p:nvSpPr>
        <p:spPr bwMode="auto">
          <a:xfrm>
            <a:off x="2789238" y="3178175"/>
            <a:ext cx="2540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400" b="1">
                <a:solidFill>
                  <a:srgbClr val="FFFFFF"/>
                </a:solidFill>
              </a:rPr>
              <a:t>Higher Pressure</a:t>
            </a:r>
          </a:p>
        </p:txBody>
      </p:sp>
      <p:sp>
        <p:nvSpPr>
          <p:cNvPr id="61445" name="Rectangle 10">
            <a:extLst>
              <a:ext uri="{FF2B5EF4-FFF2-40B4-BE49-F238E27FC236}">
                <a16:creationId xmlns:a16="http://schemas.microsoft.com/office/drawing/2014/main" id="{0560F4B5-3F75-E244-60B6-FDDCACA932DB}"/>
              </a:ext>
            </a:extLst>
          </p:cNvPr>
          <p:cNvSpPr>
            <a:spLocks noChangeArrowheads="1"/>
          </p:cNvSpPr>
          <p:nvPr/>
        </p:nvSpPr>
        <p:spPr bwMode="auto">
          <a:xfrm>
            <a:off x="6700838" y="3178175"/>
            <a:ext cx="309721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400" b="1">
                <a:solidFill>
                  <a:srgbClr val="FFFFFF"/>
                </a:solidFill>
              </a:rPr>
              <a:t>Faster Burning Rate</a:t>
            </a:r>
          </a:p>
        </p:txBody>
      </p:sp>
      <p:sp>
        <p:nvSpPr>
          <p:cNvPr id="61446" name="Rectangle 13">
            <a:extLst>
              <a:ext uri="{FF2B5EF4-FFF2-40B4-BE49-F238E27FC236}">
                <a16:creationId xmlns:a16="http://schemas.microsoft.com/office/drawing/2014/main" id="{6288EF11-44B2-268C-4F18-438068F2D7A2}"/>
              </a:ext>
            </a:extLst>
          </p:cNvPr>
          <p:cNvSpPr>
            <a:spLocks noChangeArrowheads="1"/>
          </p:cNvSpPr>
          <p:nvPr/>
        </p:nvSpPr>
        <p:spPr bwMode="auto">
          <a:xfrm>
            <a:off x="2376489" y="4875214"/>
            <a:ext cx="740568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CC00"/>
                </a:solidFill>
              </a:rPr>
              <a:t>but a Faster </a:t>
            </a:r>
            <a:r>
              <a:rPr lang="en-GB" altLang="en-US" sz="2000" b="1">
                <a:solidFill>
                  <a:srgbClr val="FFCC00"/>
                </a:solidFill>
                <a:sym typeface="Wingdings" pitchFamily="2" charset="2"/>
              </a:rPr>
              <a:t>Burning Rate generates a higher pressure …….</a:t>
            </a:r>
            <a:endParaRPr lang="en-GB" altLang="en-US" sz="2000" b="1">
              <a:solidFill>
                <a:srgbClr val="FFCC00"/>
              </a:solidFill>
            </a:endParaRPr>
          </a:p>
        </p:txBody>
      </p:sp>
      <p:sp>
        <p:nvSpPr>
          <p:cNvPr id="61447" name="AutoShape 14">
            <a:extLst>
              <a:ext uri="{FF2B5EF4-FFF2-40B4-BE49-F238E27FC236}">
                <a16:creationId xmlns:a16="http://schemas.microsoft.com/office/drawing/2014/main" id="{4DEDD4D7-7F0D-3F70-75A7-AFD2EA9F25A4}"/>
              </a:ext>
            </a:extLst>
          </p:cNvPr>
          <p:cNvSpPr>
            <a:spLocks noChangeArrowheads="1"/>
          </p:cNvSpPr>
          <p:nvPr/>
        </p:nvSpPr>
        <p:spPr bwMode="auto">
          <a:xfrm>
            <a:off x="5491163" y="3034774"/>
            <a:ext cx="1209675" cy="794802"/>
          </a:xfrm>
          <a:prstGeom prst="rightArrow">
            <a:avLst>
              <a:gd name="adj1" fmla="val 50000"/>
              <a:gd name="adj2" fmla="val 90262"/>
            </a:avLst>
          </a:prstGeom>
          <a:solidFill>
            <a:srgbClr val="FF0000"/>
          </a:solidFill>
          <a:ln w="1270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Tree>
  </p:cSld>
  <p:clrMapOvr>
    <a:masterClrMapping/>
  </p:clrMapOvr>
  <p:transition>
    <p:wipe dir="r"/>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44962A31-ED08-F929-A560-11C671A0E8AD}"/>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3600" b="1">
                <a:solidFill>
                  <a:srgbClr val="FFFFFF"/>
                </a:solidFill>
              </a:rPr>
              <a:t>Propellant Combustion</a:t>
            </a:r>
          </a:p>
        </p:txBody>
      </p:sp>
      <p:sp>
        <p:nvSpPr>
          <p:cNvPr id="62467" name="AutoShape 7">
            <a:extLst>
              <a:ext uri="{FF2B5EF4-FFF2-40B4-BE49-F238E27FC236}">
                <a16:creationId xmlns:a16="http://schemas.microsoft.com/office/drawing/2014/main" id="{2AF6958C-CE1D-4587-FF34-CC0877796791}"/>
              </a:ext>
            </a:extLst>
          </p:cNvPr>
          <p:cNvSpPr>
            <a:spLocks noChangeArrowheads="1"/>
          </p:cNvSpPr>
          <p:nvPr/>
        </p:nvSpPr>
        <p:spPr bwMode="auto">
          <a:xfrm rot="5400000">
            <a:off x="5707857" y="2374107"/>
            <a:ext cx="517525" cy="3316288"/>
          </a:xfrm>
          <a:prstGeom prst="curvedLeftArrow">
            <a:avLst>
              <a:gd name="adj1" fmla="val 61528"/>
              <a:gd name="adj2" fmla="val 189747"/>
              <a:gd name="adj3" fmla="val 43046"/>
            </a:avLst>
          </a:prstGeom>
          <a:solidFill>
            <a:srgbClr val="FF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62468" name="AutoShape 8">
            <a:extLst>
              <a:ext uri="{FF2B5EF4-FFF2-40B4-BE49-F238E27FC236}">
                <a16:creationId xmlns:a16="http://schemas.microsoft.com/office/drawing/2014/main" id="{1EF81192-B0F2-0E0C-CAD0-528447371DAB}"/>
              </a:ext>
            </a:extLst>
          </p:cNvPr>
          <p:cNvSpPr>
            <a:spLocks noChangeArrowheads="1"/>
          </p:cNvSpPr>
          <p:nvPr/>
        </p:nvSpPr>
        <p:spPr bwMode="auto">
          <a:xfrm rot="-5400000">
            <a:off x="5961857" y="411957"/>
            <a:ext cx="596900" cy="4611687"/>
          </a:xfrm>
          <a:prstGeom prst="curvedLeftArrow">
            <a:avLst>
              <a:gd name="adj1" fmla="val 74185"/>
              <a:gd name="adj2" fmla="val 228777"/>
              <a:gd name="adj3" fmla="val 43046"/>
            </a:avLst>
          </a:prstGeom>
          <a:solidFill>
            <a:srgbClr val="FF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62469" name="Rectangle 9">
            <a:extLst>
              <a:ext uri="{FF2B5EF4-FFF2-40B4-BE49-F238E27FC236}">
                <a16:creationId xmlns:a16="http://schemas.microsoft.com/office/drawing/2014/main" id="{622522E5-9701-ECC1-1820-C8AF093F7B45}"/>
              </a:ext>
            </a:extLst>
          </p:cNvPr>
          <p:cNvSpPr>
            <a:spLocks noChangeArrowheads="1"/>
          </p:cNvSpPr>
          <p:nvPr/>
        </p:nvSpPr>
        <p:spPr bwMode="auto">
          <a:xfrm>
            <a:off x="2789238" y="3178175"/>
            <a:ext cx="2540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400" b="1">
                <a:solidFill>
                  <a:srgbClr val="FFFFFF"/>
                </a:solidFill>
              </a:rPr>
              <a:t>Higher Pressure</a:t>
            </a:r>
          </a:p>
        </p:txBody>
      </p:sp>
      <p:sp>
        <p:nvSpPr>
          <p:cNvPr id="62470" name="Rectangle 10">
            <a:extLst>
              <a:ext uri="{FF2B5EF4-FFF2-40B4-BE49-F238E27FC236}">
                <a16:creationId xmlns:a16="http://schemas.microsoft.com/office/drawing/2014/main" id="{0690A126-C03A-AC6E-A330-083190DB9713}"/>
              </a:ext>
            </a:extLst>
          </p:cNvPr>
          <p:cNvSpPr>
            <a:spLocks noChangeArrowheads="1"/>
          </p:cNvSpPr>
          <p:nvPr/>
        </p:nvSpPr>
        <p:spPr bwMode="auto">
          <a:xfrm>
            <a:off x="6700838" y="3178175"/>
            <a:ext cx="309721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400" b="1">
                <a:solidFill>
                  <a:srgbClr val="FFFFFF"/>
                </a:solidFill>
              </a:rPr>
              <a:t>Faster Burning Rate</a:t>
            </a:r>
          </a:p>
        </p:txBody>
      </p:sp>
      <p:sp>
        <p:nvSpPr>
          <p:cNvPr id="62471" name="Rectangle 12">
            <a:extLst>
              <a:ext uri="{FF2B5EF4-FFF2-40B4-BE49-F238E27FC236}">
                <a16:creationId xmlns:a16="http://schemas.microsoft.com/office/drawing/2014/main" id="{9DE495DF-A97C-C75B-EBC0-0FF8BF55BEE6}"/>
              </a:ext>
            </a:extLst>
          </p:cNvPr>
          <p:cNvSpPr>
            <a:spLocks noChangeArrowheads="1"/>
          </p:cNvSpPr>
          <p:nvPr/>
        </p:nvSpPr>
        <p:spPr bwMode="auto">
          <a:xfrm>
            <a:off x="3633788" y="4997451"/>
            <a:ext cx="48895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CC00"/>
                </a:solidFill>
              </a:rPr>
              <a:t>which is gives a faster burning rate …..</a:t>
            </a:r>
          </a:p>
        </p:txBody>
      </p:sp>
      <p:sp>
        <p:nvSpPr>
          <p:cNvPr id="62472" name="AutoShape 13">
            <a:extLst>
              <a:ext uri="{FF2B5EF4-FFF2-40B4-BE49-F238E27FC236}">
                <a16:creationId xmlns:a16="http://schemas.microsoft.com/office/drawing/2014/main" id="{036B4816-9396-25CE-12DE-3FF2735747AB}"/>
              </a:ext>
            </a:extLst>
          </p:cNvPr>
          <p:cNvSpPr>
            <a:spLocks noChangeArrowheads="1"/>
          </p:cNvSpPr>
          <p:nvPr/>
        </p:nvSpPr>
        <p:spPr bwMode="auto">
          <a:xfrm>
            <a:off x="5491163" y="3034774"/>
            <a:ext cx="1209675" cy="794802"/>
          </a:xfrm>
          <a:prstGeom prst="rightArrow">
            <a:avLst>
              <a:gd name="adj1" fmla="val 50000"/>
              <a:gd name="adj2" fmla="val 90262"/>
            </a:avLst>
          </a:prstGeom>
          <a:solidFill>
            <a:srgbClr val="FF0000"/>
          </a:solidFill>
          <a:ln w="1270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Tree>
  </p:cSld>
  <p:clrMapOvr>
    <a:masterClrMapping/>
  </p:clrMapOvr>
  <p:transition>
    <p:wipe dir="r"/>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96762204-8278-610C-6364-2323451221F6}"/>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3600" b="1">
                <a:solidFill>
                  <a:srgbClr val="FFFFFF"/>
                </a:solidFill>
              </a:rPr>
              <a:t>Propellant Combustion</a:t>
            </a:r>
          </a:p>
        </p:txBody>
      </p:sp>
      <p:sp>
        <p:nvSpPr>
          <p:cNvPr id="63491" name="AutoShape 3">
            <a:extLst>
              <a:ext uri="{FF2B5EF4-FFF2-40B4-BE49-F238E27FC236}">
                <a16:creationId xmlns:a16="http://schemas.microsoft.com/office/drawing/2014/main" id="{71D97ED7-8C9E-82EB-4D68-F3D7EF2B0376}"/>
              </a:ext>
            </a:extLst>
          </p:cNvPr>
          <p:cNvSpPr>
            <a:spLocks noChangeArrowheads="1"/>
          </p:cNvSpPr>
          <p:nvPr/>
        </p:nvSpPr>
        <p:spPr bwMode="auto">
          <a:xfrm rot="5400000">
            <a:off x="5019675" y="879475"/>
            <a:ext cx="1062038" cy="6808788"/>
          </a:xfrm>
          <a:prstGeom prst="curvedLeftArrow">
            <a:avLst>
              <a:gd name="adj1" fmla="val 61558"/>
              <a:gd name="adj2" fmla="val 189839"/>
              <a:gd name="adj3" fmla="val 43046"/>
            </a:avLst>
          </a:prstGeom>
          <a:solidFill>
            <a:srgbClr val="FF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63492" name="AutoShape 4">
            <a:extLst>
              <a:ext uri="{FF2B5EF4-FFF2-40B4-BE49-F238E27FC236}">
                <a16:creationId xmlns:a16="http://schemas.microsoft.com/office/drawing/2014/main" id="{27FD5702-7D8C-3254-27DA-21EB3409273F}"/>
              </a:ext>
            </a:extLst>
          </p:cNvPr>
          <p:cNvSpPr>
            <a:spLocks noChangeArrowheads="1"/>
          </p:cNvSpPr>
          <p:nvPr/>
        </p:nvSpPr>
        <p:spPr bwMode="auto">
          <a:xfrm rot="5400000">
            <a:off x="5707857" y="2374107"/>
            <a:ext cx="517525" cy="3316288"/>
          </a:xfrm>
          <a:prstGeom prst="curvedLeftArrow">
            <a:avLst>
              <a:gd name="adj1" fmla="val 61528"/>
              <a:gd name="adj2" fmla="val 189747"/>
              <a:gd name="adj3" fmla="val 43046"/>
            </a:avLst>
          </a:prstGeom>
          <a:solidFill>
            <a:srgbClr val="FF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63493" name="AutoShape 5">
            <a:extLst>
              <a:ext uri="{FF2B5EF4-FFF2-40B4-BE49-F238E27FC236}">
                <a16:creationId xmlns:a16="http://schemas.microsoft.com/office/drawing/2014/main" id="{05FC7182-36C7-FB1E-B5AD-38F35E7F49D5}"/>
              </a:ext>
            </a:extLst>
          </p:cNvPr>
          <p:cNvSpPr>
            <a:spLocks noChangeArrowheads="1"/>
          </p:cNvSpPr>
          <p:nvPr/>
        </p:nvSpPr>
        <p:spPr bwMode="auto">
          <a:xfrm rot="-5400000">
            <a:off x="5961857" y="411957"/>
            <a:ext cx="596900" cy="4611687"/>
          </a:xfrm>
          <a:prstGeom prst="curvedLeftArrow">
            <a:avLst>
              <a:gd name="adj1" fmla="val 74185"/>
              <a:gd name="adj2" fmla="val 228777"/>
              <a:gd name="adj3" fmla="val 43046"/>
            </a:avLst>
          </a:prstGeom>
          <a:solidFill>
            <a:srgbClr val="FF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63494" name="Rectangle 6">
            <a:extLst>
              <a:ext uri="{FF2B5EF4-FFF2-40B4-BE49-F238E27FC236}">
                <a16:creationId xmlns:a16="http://schemas.microsoft.com/office/drawing/2014/main" id="{07DF0463-7DCE-713B-44E6-F6D8B8AC51C0}"/>
              </a:ext>
            </a:extLst>
          </p:cNvPr>
          <p:cNvSpPr>
            <a:spLocks noChangeArrowheads="1"/>
          </p:cNvSpPr>
          <p:nvPr/>
        </p:nvSpPr>
        <p:spPr bwMode="auto">
          <a:xfrm>
            <a:off x="2789238" y="3178175"/>
            <a:ext cx="2540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400" b="1">
                <a:solidFill>
                  <a:srgbClr val="FFFFFF"/>
                </a:solidFill>
              </a:rPr>
              <a:t>Higher Pressure</a:t>
            </a:r>
          </a:p>
        </p:txBody>
      </p:sp>
      <p:sp>
        <p:nvSpPr>
          <p:cNvPr id="63495" name="Rectangle 7">
            <a:extLst>
              <a:ext uri="{FF2B5EF4-FFF2-40B4-BE49-F238E27FC236}">
                <a16:creationId xmlns:a16="http://schemas.microsoft.com/office/drawing/2014/main" id="{6483CAFA-32CA-5355-5F2E-7CCA50F37DD4}"/>
              </a:ext>
            </a:extLst>
          </p:cNvPr>
          <p:cNvSpPr>
            <a:spLocks noChangeArrowheads="1"/>
          </p:cNvSpPr>
          <p:nvPr/>
        </p:nvSpPr>
        <p:spPr bwMode="auto">
          <a:xfrm>
            <a:off x="6700838" y="3178175"/>
            <a:ext cx="309721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400" b="1">
                <a:solidFill>
                  <a:srgbClr val="FFFFFF"/>
                </a:solidFill>
              </a:rPr>
              <a:t>Faster Burning Rate</a:t>
            </a:r>
          </a:p>
        </p:txBody>
      </p:sp>
      <p:sp>
        <p:nvSpPr>
          <p:cNvPr id="1357832" name="Rectangle 8">
            <a:extLst>
              <a:ext uri="{FF2B5EF4-FFF2-40B4-BE49-F238E27FC236}">
                <a16:creationId xmlns:a16="http://schemas.microsoft.com/office/drawing/2014/main" id="{D9E197AA-933B-3A2C-3825-8EFAAC207E36}"/>
              </a:ext>
            </a:extLst>
          </p:cNvPr>
          <p:cNvSpPr>
            <a:spLocks noChangeArrowheads="1"/>
          </p:cNvSpPr>
          <p:nvPr/>
        </p:nvSpPr>
        <p:spPr bwMode="auto">
          <a:xfrm>
            <a:off x="2595563" y="5753101"/>
            <a:ext cx="69977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CC00"/>
                </a:solidFill>
              </a:rPr>
              <a:t>Positive feedback system = inherently difficult to control</a:t>
            </a:r>
          </a:p>
        </p:txBody>
      </p:sp>
      <p:sp>
        <p:nvSpPr>
          <p:cNvPr id="63497" name="Rectangle 9">
            <a:extLst>
              <a:ext uri="{FF2B5EF4-FFF2-40B4-BE49-F238E27FC236}">
                <a16:creationId xmlns:a16="http://schemas.microsoft.com/office/drawing/2014/main" id="{880D8E79-3CDB-C855-17E2-78880315DD90}"/>
              </a:ext>
            </a:extLst>
          </p:cNvPr>
          <p:cNvSpPr>
            <a:spLocks noChangeArrowheads="1"/>
          </p:cNvSpPr>
          <p:nvPr/>
        </p:nvSpPr>
        <p:spPr bwMode="auto">
          <a:xfrm>
            <a:off x="2763839" y="4997451"/>
            <a:ext cx="66262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CC00"/>
                </a:solidFill>
              </a:rPr>
              <a:t>which is repeated in continuing increasing cycles …..</a:t>
            </a:r>
          </a:p>
        </p:txBody>
      </p:sp>
      <p:sp>
        <p:nvSpPr>
          <p:cNvPr id="63498" name="AutoShape 10">
            <a:extLst>
              <a:ext uri="{FF2B5EF4-FFF2-40B4-BE49-F238E27FC236}">
                <a16:creationId xmlns:a16="http://schemas.microsoft.com/office/drawing/2014/main" id="{2A4CAE3E-8C97-101E-13F0-DF7776AD17F5}"/>
              </a:ext>
            </a:extLst>
          </p:cNvPr>
          <p:cNvSpPr>
            <a:spLocks noChangeArrowheads="1"/>
          </p:cNvSpPr>
          <p:nvPr/>
        </p:nvSpPr>
        <p:spPr bwMode="auto">
          <a:xfrm>
            <a:off x="5491163" y="3034774"/>
            <a:ext cx="1209675" cy="794802"/>
          </a:xfrm>
          <a:prstGeom prst="rightArrow">
            <a:avLst>
              <a:gd name="adj1" fmla="val 50000"/>
              <a:gd name="adj2" fmla="val 90262"/>
            </a:avLst>
          </a:prstGeom>
          <a:solidFill>
            <a:srgbClr val="FF0000"/>
          </a:solidFill>
          <a:ln w="1270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357832"/>
                                        </p:tgtEl>
                                        <p:attrNameLst>
                                          <p:attrName>style.visibility</p:attrName>
                                        </p:attrNameLst>
                                      </p:cBhvr>
                                      <p:to>
                                        <p:strVal val="visible"/>
                                      </p:to>
                                    </p:set>
                                    <p:animEffect transition="in" filter="blinds(horizontal)">
                                      <p:cBhvr>
                                        <p:cTn id="7" dur="500"/>
                                        <p:tgtEl>
                                          <p:spTgt spid="13578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57832" grpId="0"/>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a:extLst>
              <a:ext uri="{FF2B5EF4-FFF2-40B4-BE49-F238E27FC236}">
                <a16:creationId xmlns:a16="http://schemas.microsoft.com/office/drawing/2014/main" id="{41C767D4-67BE-9713-698E-723C835A794D}"/>
              </a:ext>
            </a:extLst>
          </p:cNvPr>
          <p:cNvSpPr>
            <a:spLocks noChangeAspect="1" noChangeArrowheads="1"/>
          </p:cNvSpPr>
          <p:nvPr/>
        </p:nvSpPr>
        <p:spPr bwMode="auto">
          <a:xfrm>
            <a:off x="2503488" y="1011239"/>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3600" b="1">
                <a:solidFill>
                  <a:srgbClr val="FFFFFF"/>
                </a:solidFill>
              </a:rPr>
              <a:t>Key Messages on Combustion</a:t>
            </a:r>
          </a:p>
        </p:txBody>
      </p:sp>
      <p:sp>
        <p:nvSpPr>
          <p:cNvPr id="1316875" name="Text Box 11">
            <a:extLst>
              <a:ext uri="{FF2B5EF4-FFF2-40B4-BE49-F238E27FC236}">
                <a16:creationId xmlns:a16="http://schemas.microsoft.com/office/drawing/2014/main" id="{88690CBB-5D85-990E-638D-AA193AF329D8}"/>
              </a:ext>
            </a:extLst>
          </p:cNvPr>
          <p:cNvSpPr txBox="1">
            <a:spLocks noChangeArrowheads="1"/>
          </p:cNvSpPr>
          <p:nvPr/>
        </p:nvSpPr>
        <p:spPr bwMode="auto">
          <a:xfrm>
            <a:off x="2474914" y="2024064"/>
            <a:ext cx="7578725" cy="3019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marL="450850" indent="-439738">
              <a:tabLst>
                <a:tab pos="450850" algn="l"/>
              </a:tabLst>
              <a:defRPr>
                <a:solidFill>
                  <a:schemeClr val="tx2"/>
                </a:solidFill>
                <a:latin typeface="Arial" panose="020B0604020202020204" pitchFamily="34" charset="0"/>
              </a:defRPr>
            </a:lvl1pPr>
            <a:lvl2pPr marL="903288" indent="355600">
              <a:tabLst>
                <a:tab pos="450850" algn="l"/>
              </a:tabLst>
              <a:defRPr>
                <a:solidFill>
                  <a:schemeClr val="tx2"/>
                </a:solidFill>
                <a:latin typeface="Arial" panose="020B0604020202020204" pitchFamily="34" charset="0"/>
              </a:defRPr>
            </a:lvl2pPr>
            <a:lvl3pPr marL="1143000" indent="-228600">
              <a:tabLst>
                <a:tab pos="450850" algn="l"/>
              </a:tabLst>
              <a:defRPr>
                <a:solidFill>
                  <a:schemeClr val="tx2"/>
                </a:solidFill>
                <a:latin typeface="Arial" panose="020B0604020202020204" pitchFamily="34" charset="0"/>
              </a:defRPr>
            </a:lvl3pPr>
            <a:lvl4pPr marL="1600200" indent="-228600">
              <a:tabLst>
                <a:tab pos="450850" algn="l"/>
              </a:tabLst>
              <a:defRPr>
                <a:solidFill>
                  <a:schemeClr val="tx2"/>
                </a:solidFill>
                <a:latin typeface="Arial" panose="020B0604020202020204" pitchFamily="34" charset="0"/>
              </a:defRPr>
            </a:lvl4pPr>
            <a:lvl5pPr marL="2057400" indent="-228600">
              <a:tabLst>
                <a:tab pos="450850" algn="l"/>
              </a:tabLst>
              <a:defRPr>
                <a:solidFill>
                  <a:schemeClr val="tx2"/>
                </a:solidFill>
                <a:latin typeface="Arial" panose="020B0604020202020204" pitchFamily="34" charset="0"/>
              </a:defRPr>
            </a:lvl5pPr>
            <a:lvl6pPr marL="2514600" indent="-228600" eaLnBrk="0" fontAlgn="base" hangingPunct="0">
              <a:spcBef>
                <a:spcPct val="0"/>
              </a:spcBef>
              <a:spcAft>
                <a:spcPct val="0"/>
              </a:spcAft>
              <a:tabLst>
                <a:tab pos="450850" algn="l"/>
              </a:tabLst>
              <a:defRPr>
                <a:solidFill>
                  <a:schemeClr val="tx2"/>
                </a:solidFill>
                <a:latin typeface="Arial" panose="020B0604020202020204" pitchFamily="34" charset="0"/>
              </a:defRPr>
            </a:lvl6pPr>
            <a:lvl7pPr marL="2971800" indent="-228600" eaLnBrk="0" fontAlgn="base" hangingPunct="0">
              <a:spcBef>
                <a:spcPct val="0"/>
              </a:spcBef>
              <a:spcAft>
                <a:spcPct val="0"/>
              </a:spcAft>
              <a:tabLst>
                <a:tab pos="450850" algn="l"/>
              </a:tabLst>
              <a:defRPr>
                <a:solidFill>
                  <a:schemeClr val="tx2"/>
                </a:solidFill>
                <a:latin typeface="Arial" panose="020B0604020202020204" pitchFamily="34" charset="0"/>
              </a:defRPr>
            </a:lvl7pPr>
            <a:lvl8pPr marL="3429000" indent="-228600" eaLnBrk="0" fontAlgn="base" hangingPunct="0">
              <a:spcBef>
                <a:spcPct val="0"/>
              </a:spcBef>
              <a:spcAft>
                <a:spcPct val="0"/>
              </a:spcAft>
              <a:tabLst>
                <a:tab pos="450850" algn="l"/>
              </a:tabLst>
              <a:defRPr>
                <a:solidFill>
                  <a:schemeClr val="tx2"/>
                </a:solidFill>
                <a:latin typeface="Arial" panose="020B0604020202020204" pitchFamily="34" charset="0"/>
              </a:defRPr>
            </a:lvl8pPr>
            <a:lvl9pPr marL="3886200" indent="-228600" eaLnBrk="0" fontAlgn="base" hangingPunct="0">
              <a:spcBef>
                <a:spcPct val="0"/>
              </a:spcBef>
              <a:spcAft>
                <a:spcPct val="0"/>
              </a:spcAft>
              <a:tabLst>
                <a:tab pos="450850" algn="l"/>
              </a:tabLst>
              <a:defRPr>
                <a:solidFill>
                  <a:schemeClr val="tx2"/>
                </a:solidFill>
                <a:latin typeface="Arial" panose="020B0604020202020204" pitchFamily="34" charset="0"/>
              </a:defRPr>
            </a:lvl9pPr>
          </a:lstStyle>
          <a:p>
            <a:pPr eaLnBrk="0" fontAlgn="base" hangingPunct="0">
              <a:spcBef>
                <a:spcPct val="0"/>
              </a:spcBef>
              <a:spcAft>
                <a:spcPct val="0"/>
              </a:spcAft>
              <a:buFontTx/>
              <a:buChar char="•"/>
            </a:pPr>
            <a:r>
              <a:rPr lang="en-GB" altLang="en-US" sz="2000" b="1">
                <a:solidFill>
                  <a:srgbClr val="FFFFFF"/>
                </a:solidFill>
              </a:rPr>
              <a:t>Rate of combustion depends on surface area</a:t>
            </a:r>
          </a:p>
          <a:p>
            <a:pPr eaLnBrk="0" fontAlgn="base" hangingPunct="0">
              <a:spcBef>
                <a:spcPct val="0"/>
              </a:spcBef>
              <a:spcAft>
                <a:spcPct val="0"/>
              </a:spcAft>
              <a:buFontTx/>
              <a:buChar char="•"/>
            </a:pPr>
            <a:endParaRPr lang="en-GB" altLang="en-US" sz="2000" b="1">
              <a:solidFill>
                <a:srgbClr val="FFFFFF"/>
              </a:solidFill>
            </a:endParaRPr>
          </a:p>
          <a:p>
            <a:pPr lvl="1" eaLnBrk="0" fontAlgn="base" hangingPunct="0">
              <a:spcBef>
                <a:spcPct val="0"/>
              </a:spcBef>
              <a:spcAft>
                <a:spcPct val="0"/>
              </a:spcAft>
              <a:buFont typeface="Wingdings" pitchFamily="2" charset="2"/>
              <a:buChar char="Ø"/>
            </a:pPr>
            <a:r>
              <a:rPr lang="en-GB" altLang="en-US" b="1">
                <a:solidFill>
                  <a:srgbClr val="FFFFFF"/>
                </a:solidFill>
              </a:rPr>
              <a:t>Small web propellants burn more quickly than large web</a:t>
            </a:r>
          </a:p>
          <a:p>
            <a:pPr lvl="1" eaLnBrk="0" fontAlgn="base" hangingPunct="0">
              <a:spcBef>
                <a:spcPct val="0"/>
              </a:spcBef>
              <a:spcAft>
                <a:spcPct val="0"/>
              </a:spcAft>
              <a:buFont typeface="Wingdings" pitchFamily="2" charset="2"/>
              <a:buChar char="Ø"/>
            </a:pPr>
            <a:endParaRPr lang="en-GB" altLang="en-US" b="1">
              <a:solidFill>
                <a:srgbClr val="FFFFFF"/>
              </a:solidFill>
            </a:endParaRPr>
          </a:p>
          <a:p>
            <a:pPr lvl="1" eaLnBrk="0" fontAlgn="base" hangingPunct="0">
              <a:spcBef>
                <a:spcPct val="0"/>
              </a:spcBef>
              <a:spcAft>
                <a:spcPct val="0"/>
              </a:spcAft>
              <a:buFont typeface="Wingdings" pitchFamily="2" charset="2"/>
              <a:buChar char="Ø"/>
            </a:pPr>
            <a:r>
              <a:rPr lang="en-GB" altLang="en-US" b="1">
                <a:solidFill>
                  <a:srgbClr val="FFFFFF"/>
                </a:solidFill>
              </a:rPr>
              <a:t>Must not lose control of the propellant surface area</a:t>
            </a:r>
          </a:p>
          <a:p>
            <a:pPr eaLnBrk="0" fontAlgn="base" hangingPunct="0">
              <a:spcBef>
                <a:spcPct val="0"/>
              </a:spcBef>
              <a:spcAft>
                <a:spcPct val="0"/>
              </a:spcAft>
              <a:buFontTx/>
              <a:buChar char="•"/>
            </a:pPr>
            <a:endParaRPr lang="en-GB" altLang="en-US" b="1">
              <a:solidFill>
                <a:srgbClr val="FFFFFF"/>
              </a:solidFill>
            </a:endParaRPr>
          </a:p>
          <a:p>
            <a:pPr eaLnBrk="0" fontAlgn="base" hangingPunct="0">
              <a:spcBef>
                <a:spcPct val="0"/>
              </a:spcBef>
              <a:spcAft>
                <a:spcPct val="0"/>
              </a:spcAft>
              <a:buFontTx/>
              <a:buChar char="•"/>
            </a:pPr>
            <a:r>
              <a:rPr lang="en-GB" altLang="en-US" sz="2000" b="1">
                <a:solidFill>
                  <a:srgbClr val="FFFFFF"/>
                </a:solidFill>
              </a:rPr>
              <a:t>Rate of combustion depends on pressure</a:t>
            </a:r>
          </a:p>
          <a:p>
            <a:pPr eaLnBrk="0" fontAlgn="base" hangingPunct="0">
              <a:spcBef>
                <a:spcPct val="0"/>
              </a:spcBef>
              <a:spcAft>
                <a:spcPct val="0"/>
              </a:spcAft>
              <a:buFontTx/>
              <a:buChar char="•"/>
            </a:pPr>
            <a:endParaRPr lang="en-GB" altLang="en-US" sz="2000" b="1">
              <a:solidFill>
                <a:srgbClr val="FFFFFF"/>
              </a:solidFill>
            </a:endParaRPr>
          </a:p>
          <a:p>
            <a:pPr eaLnBrk="0" fontAlgn="base" hangingPunct="0">
              <a:spcBef>
                <a:spcPct val="0"/>
              </a:spcBef>
              <a:spcAft>
                <a:spcPct val="0"/>
              </a:spcAft>
              <a:buFontTx/>
              <a:buChar char="•"/>
            </a:pPr>
            <a:r>
              <a:rPr lang="en-GB" altLang="en-US" sz="2000" b="1">
                <a:solidFill>
                  <a:srgbClr val="FFFFFF"/>
                </a:solidFill>
              </a:rPr>
              <a:t>Positive feedback system</a:t>
            </a:r>
          </a:p>
          <a:p>
            <a:pPr eaLnBrk="0" fontAlgn="base" hangingPunct="0">
              <a:spcBef>
                <a:spcPct val="0"/>
              </a:spcBef>
              <a:spcAft>
                <a:spcPct val="0"/>
              </a:spcAft>
              <a:buFontTx/>
              <a:buChar char="•"/>
            </a:pPr>
            <a:endParaRPr lang="en-GB" altLang="en-US" sz="2000" b="1">
              <a:solidFill>
                <a:srgbClr val="FFFFFF"/>
              </a:solidFill>
            </a:endParaRP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316875">
                                            <p:txEl>
                                              <p:pRg st="0" end="0"/>
                                            </p:txEl>
                                          </p:spTgt>
                                        </p:tgtEl>
                                        <p:attrNameLst>
                                          <p:attrName>style.visibility</p:attrName>
                                        </p:attrNameLst>
                                      </p:cBhvr>
                                      <p:to>
                                        <p:strVal val="visible"/>
                                      </p:to>
                                    </p:set>
                                    <p:animEffect transition="in" filter="blinds(horizontal)">
                                      <p:cBhvr>
                                        <p:cTn id="7" dur="500"/>
                                        <p:tgtEl>
                                          <p:spTgt spid="131687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316875">
                                            <p:txEl>
                                              <p:pRg st="2" end="2"/>
                                            </p:txEl>
                                          </p:spTgt>
                                        </p:tgtEl>
                                        <p:attrNameLst>
                                          <p:attrName>style.visibility</p:attrName>
                                        </p:attrNameLst>
                                      </p:cBhvr>
                                      <p:to>
                                        <p:strVal val="visible"/>
                                      </p:to>
                                    </p:set>
                                    <p:animEffect transition="in" filter="blinds(horizontal)">
                                      <p:cBhvr>
                                        <p:cTn id="12" dur="500"/>
                                        <p:tgtEl>
                                          <p:spTgt spid="131687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1316875">
                                            <p:txEl>
                                              <p:pRg st="4" end="4"/>
                                            </p:txEl>
                                          </p:spTgt>
                                        </p:tgtEl>
                                        <p:attrNameLst>
                                          <p:attrName>style.visibility</p:attrName>
                                        </p:attrNameLst>
                                      </p:cBhvr>
                                      <p:to>
                                        <p:strVal val="visible"/>
                                      </p:to>
                                    </p:set>
                                    <p:animEffect transition="in" filter="blinds(horizontal)">
                                      <p:cBhvr>
                                        <p:cTn id="17" dur="500"/>
                                        <p:tgtEl>
                                          <p:spTgt spid="1316875">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1316875">
                                            <p:txEl>
                                              <p:pRg st="6" end="6"/>
                                            </p:txEl>
                                          </p:spTgt>
                                        </p:tgtEl>
                                        <p:attrNameLst>
                                          <p:attrName>style.visibility</p:attrName>
                                        </p:attrNameLst>
                                      </p:cBhvr>
                                      <p:to>
                                        <p:strVal val="visible"/>
                                      </p:to>
                                    </p:set>
                                    <p:animEffect transition="in" filter="blinds(horizontal)">
                                      <p:cBhvr>
                                        <p:cTn id="22" dur="500"/>
                                        <p:tgtEl>
                                          <p:spTgt spid="1316875">
                                            <p:txEl>
                                              <p:pRg st="6" end="6"/>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1316875">
                                            <p:txEl>
                                              <p:pRg st="8" end="8"/>
                                            </p:txEl>
                                          </p:spTgt>
                                        </p:tgtEl>
                                        <p:attrNameLst>
                                          <p:attrName>style.visibility</p:attrName>
                                        </p:attrNameLst>
                                      </p:cBhvr>
                                      <p:to>
                                        <p:strVal val="visible"/>
                                      </p:to>
                                    </p:set>
                                    <p:animEffect transition="in" filter="blinds(horizontal)">
                                      <p:cBhvr>
                                        <p:cTn id="27" dur="500"/>
                                        <p:tgtEl>
                                          <p:spTgt spid="131687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9ED5833-B85B-4103-8A3B-CAB0308E6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838200" y="365125"/>
            <a:ext cx="10515600" cy="186040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600" kern="1200" dirty="0">
                <a:solidFill>
                  <a:schemeClr val="tx1"/>
                </a:solidFill>
                <a:latin typeface="+mj-lt"/>
                <a:ea typeface="+mj-ea"/>
                <a:cs typeface="+mj-cs"/>
              </a:rPr>
              <a:t>Grain shape and ratio of surface area burn </a:t>
            </a:r>
          </a:p>
          <a:p>
            <a:pPr>
              <a:spcBef>
                <a:spcPct val="0"/>
              </a:spcBef>
              <a:spcAft>
                <a:spcPts val="600"/>
              </a:spcAft>
            </a:pPr>
            <a:r>
              <a:rPr lang="en-US" sz="3600" kern="1200" dirty="0">
                <a:solidFill>
                  <a:schemeClr val="tx1"/>
                </a:solidFill>
                <a:latin typeface="+mj-lt"/>
                <a:ea typeface="+mj-ea"/>
                <a:cs typeface="+mj-cs"/>
              </a:rPr>
              <a:t>(the form function)</a:t>
            </a:r>
          </a:p>
        </p:txBody>
      </p:sp>
      <p:pic>
        <p:nvPicPr>
          <p:cNvPr id="9" name="Picture 8" descr="Diagram, shape&#10;&#10;Description automatically generated">
            <a:extLst>
              <a:ext uri="{FF2B5EF4-FFF2-40B4-BE49-F238E27FC236}">
                <a16:creationId xmlns:a16="http://schemas.microsoft.com/office/drawing/2014/main" id="{9188E18D-A301-B254-A853-E0E526ACE7C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60117" y="2365285"/>
            <a:ext cx="5470495" cy="3938756"/>
          </a:xfrm>
          <a:prstGeom prst="rect">
            <a:avLst/>
          </a:prstGeom>
        </p:spPr>
      </p:pic>
      <p:pic>
        <p:nvPicPr>
          <p:cNvPr id="7" name="Picture 6" descr="Diagram&#10;&#10;Description automatically generated">
            <a:extLst>
              <a:ext uri="{FF2B5EF4-FFF2-40B4-BE49-F238E27FC236}">
                <a16:creationId xmlns:a16="http://schemas.microsoft.com/office/drawing/2014/main" id="{C0E11DC3-4AC6-E905-257B-3CD7AB9E998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182505" y="2440478"/>
            <a:ext cx="5828261" cy="3788369"/>
          </a:xfrm>
          <a:prstGeom prst="rect">
            <a:avLst/>
          </a:prstGeom>
        </p:spPr>
      </p:pic>
      <p:pic>
        <p:nvPicPr>
          <p:cNvPr id="4" name="Picture 3" descr="A picture containing icon&#10;&#10;Description automatically generated">
            <a:extLst>
              <a:ext uri="{FF2B5EF4-FFF2-40B4-BE49-F238E27FC236}">
                <a16:creationId xmlns:a16="http://schemas.microsoft.com/office/drawing/2014/main" id="{3755B0B2-7F5B-4C3C-5CC9-E73A125F1EB1}"/>
              </a:ext>
            </a:extLst>
          </p:cNvPr>
          <p:cNvPicPr>
            <a:picLocks noChangeAspect="1"/>
          </p:cNvPicPr>
          <p:nvPr/>
        </p:nvPicPr>
        <p:blipFill>
          <a:blip r:embed="rId5"/>
          <a:stretch>
            <a:fillRect/>
          </a:stretch>
        </p:blipFill>
        <p:spPr>
          <a:xfrm>
            <a:off x="7693478" y="1533405"/>
            <a:ext cx="3805851" cy="831880"/>
          </a:xfrm>
          <a:prstGeom prst="rect">
            <a:avLst/>
          </a:prstGeom>
        </p:spPr>
      </p:pic>
      <p:sp>
        <p:nvSpPr>
          <p:cNvPr id="2" name="TextBox 1">
            <a:extLst>
              <a:ext uri="{FF2B5EF4-FFF2-40B4-BE49-F238E27FC236}">
                <a16:creationId xmlns:a16="http://schemas.microsoft.com/office/drawing/2014/main" id="{7F8A937D-3A60-809E-356F-77F8FE4F239F}"/>
              </a:ext>
            </a:extLst>
          </p:cNvPr>
          <p:cNvSpPr txBox="1"/>
          <p:nvPr/>
        </p:nvSpPr>
        <p:spPr>
          <a:xfrm>
            <a:off x="2797628" y="1941217"/>
            <a:ext cx="4598310" cy="923330"/>
          </a:xfrm>
          <a:prstGeom prst="rect">
            <a:avLst/>
          </a:prstGeom>
          <a:noFill/>
        </p:spPr>
        <p:txBody>
          <a:bodyPr wrap="none" rtlCol="0">
            <a:spAutoFit/>
          </a:bodyPr>
          <a:lstStyle/>
          <a:p>
            <a:r>
              <a:rPr lang="en-US" dirty="0"/>
              <a:t>Z = fraction of grain mass burnt at given instant</a:t>
            </a:r>
          </a:p>
          <a:p>
            <a:r>
              <a:rPr lang="en-US" dirty="0"/>
              <a:t>f = fraction of grain mass remaining</a:t>
            </a:r>
          </a:p>
          <a:p>
            <a:r>
              <a:rPr lang="en-US" dirty="0"/>
              <a:t>𝜽=form coefficient for grain shape</a:t>
            </a:r>
          </a:p>
        </p:txBody>
      </p:sp>
      <p:sp>
        <p:nvSpPr>
          <p:cNvPr id="5" name="TextBox 4">
            <a:extLst>
              <a:ext uri="{FF2B5EF4-FFF2-40B4-BE49-F238E27FC236}">
                <a16:creationId xmlns:a16="http://schemas.microsoft.com/office/drawing/2014/main" id="{58192E21-9C25-74DB-43AA-B9579B939406}"/>
              </a:ext>
            </a:extLst>
          </p:cNvPr>
          <p:cNvSpPr txBox="1"/>
          <p:nvPr/>
        </p:nvSpPr>
        <p:spPr>
          <a:xfrm>
            <a:off x="1060420" y="2864547"/>
            <a:ext cx="676788" cy="369332"/>
          </a:xfrm>
          <a:prstGeom prst="rect">
            <a:avLst/>
          </a:prstGeom>
          <a:noFill/>
        </p:spPr>
        <p:txBody>
          <a:bodyPr wrap="none" rtlCol="0">
            <a:spAutoFit/>
          </a:bodyPr>
          <a:lstStyle/>
          <a:p>
            <a:r>
              <a:rPr lang="en-US" dirty="0"/>
              <a:t>𝜽=+1</a:t>
            </a:r>
          </a:p>
        </p:txBody>
      </p:sp>
      <p:sp>
        <p:nvSpPr>
          <p:cNvPr id="6" name="TextBox 5">
            <a:extLst>
              <a:ext uri="{FF2B5EF4-FFF2-40B4-BE49-F238E27FC236}">
                <a16:creationId xmlns:a16="http://schemas.microsoft.com/office/drawing/2014/main" id="{925901E2-2EAA-79D3-626B-ECB00CBFA40A}"/>
              </a:ext>
            </a:extLst>
          </p:cNvPr>
          <p:cNvSpPr txBox="1"/>
          <p:nvPr/>
        </p:nvSpPr>
        <p:spPr>
          <a:xfrm>
            <a:off x="1486836" y="3965330"/>
            <a:ext cx="561372" cy="369332"/>
          </a:xfrm>
          <a:prstGeom prst="rect">
            <a:avLst/>
          </a:prstGeom>
          <a:noFill/>
        </p:spPr>
        <p:txBody>
          <a:bodyPr wrap="none" rtlCol="0">
            <a:spAutoFit/>
          </a:bodyPr>
          <a:lstStyle/>
          <a:p>
            <a:r>
              <a:rPr lang="en-US" dirty="0"/>
              <a:t>𝜽=0</a:t>
            </a:r>
          </a:p>
        </p:txBody>
      </p:sp>
      <p:sp>
        <p:nvSpPr>
          <p:cNvPr id="8" name="TextBox 7">
            <a:extLst>
              <a:ext uri="{FF2B5EF4-FFF2-40B4-BE49-F238E27FC236}">
                <a16:creationId xmlns:a16="http://schemas.microsoft.com/office/drawing/2014/main" id="{2A59B93F-7A4A-4A7F-4FFE-0825BB5C6E18}"/>
              </a:ext>
            </a:extLst>
          </p:cNvPr>
          <p:cNvSpPr txBox="1"/>
          <p:nvPr/>
        </p:nvSpPr>
        <p:spPr>
          <a:xfrm>
            <a:off x="4358700" y="4590810"/>
            <a:ext cx="1040670" cy="369332"/>
          </a:xfrm>
          <a:prstGeom prst="rect">
            <a:avLst/>
          </a:prstGeom>
          <a:noFill/>
        </p:spPr>
        <p:txBody>
          <a:bodyPr wrap="none" rtlCol="0">
            <a:spAutoFit/>
          </a:bodyPr>
          <a:lstStyle/>
          <a:p>
            <a:r>
              <a:rPr lang="en-US" dirty="0"/>
              <a:t>𝜽=-0.172</a:t>
            </a:r>
          </a:p>
        </p:txBody>
      </p:sp>
      <p:sp>
        <p:nvSpPr>
          <p:cNvPr id="10" name="TextBox 9">
            <a:extLst>
              <a:ext uri="{FF2B5EF4-FFF2-40B4-BE49-F238E27FC236}">
                <a16:creationId xmlns:a16="http://schemas.microsoft.com/office/drawing/2014/main" id="{2E0F478F-92A5-A8E6-5D16-B9AA9D418759}"/>
              </a:ext>
            </a:extLst>
          </p:cNvPr>
          <p:cNvSpPr txBox="1"/>
          <p:nvPr/>
        </p:nvSpPr>
        <p:spPr>
          <a:xfrm>
            <a:off x="3526928" y="6288161"/>
            <a:ext cx="5668924" cy="461665"/>
          </a:xfrm>
          <a:prstGeom prst="rect">
            <a:avLst/>
          </a:prstGeom>
          <a:noFill/>
        </p:spPr>
        <p:txBody>
          <a:bodyPr wrap="none" rtlCol="0">
            <a:spAutoFit/>
          </a:bodyPr>
          <a:lstStyle/>
          <a:p>
            <a:r>
              <a:rPr lang="en-US" sz="2400" dirty="0"/>
              <a:t>𝜽= +</a:t>
            </a:r>
            <a:r>
              <a:rPr lang="en-US" sz="2400" dirty="0" err="1"/>
              <a:t>ve</a:t>
            </a:r>
            <a:r>
              <a:rPr lang="en-US" sz="2400" dirty="0"/>
              <a:t> regressive, 0 neutral, -</a:t>
            </a:r>
            <a:r>
              <a:rPr lang="en-US" sz="2400" dirty="0" err="1"/>
              <a:t>ve</a:t>
            </a:r>
            <a:r>
              <a:rPr lang="en-US" sz="2400" dirty="0"/>
              <a:t> progressive</a:t>
            </a:r>
          </a:p>
        </p:txBody>
      </p:sp>
    </p:spTree>
    <p:extLst>
      <p:ext uri="{BB962C8B-B14F-4D97-AF65-F5344CB8AC3E}">
        <p14:creationId xmlns:p14="http://schemas.microsoft.com/office/powerpoint/2010/main" val="249347538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1">
            <a:extLst>
              <a:ext uri="{FF2B5EF4-FFF2-40B4-BE49-F238E27FC236}">
                <a16:creationId xmlns:a16="http://schemas.microsoft.com/office/drawing/2014/main" id="{C848D0F2-8B4D-6BBC-7E1A-61E97E18BB50}"/>
              </a:ext>
            </a:extLst>
          </p:cNvPr>
          <p:cNvSpPr txBox="1">
            <a:spLocks/>
          </p:cNvSpPr>
          <p:nvPr/>
        </p:nvSpPr>
        <p:spPr>
          <a:xfrm>
            <a:off x="838200" y="184805"/>
            <a:ext cx="10515600" cy="1505883"/>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5200" kern="1200">
                <a:solidFill>
                  <a:schemeClr val="tx1"/>
                </a:solidFill>
                <a:latin typeface="+mj-lt"/>
                <a:ea typeface="+mj-ea"/>
                <a:cs typeface="+mj-cs"/>
              </a:rPr>
              <a:t>Effect of grain shape on performance</a:t>
            </a:r>
          </a:p>
        </p:txBody>
      </p:sp>
      <p:pic>
        <p:nvPicPr>
          <p:cNvPr id="4" name="Picture 3" descr="Diagram&#10;&#10;Description automatically generated">
            <a:extLst>
              <a:ext uri="{FF2B5EF4-FFF2-40B4-BE49-F238E27FC236}">
                <a16:creationId xmlns:a16="http://schemas.microsoft.com/office/drawing/2014/main" id="{EE8E22C1-3E8A-F4DF-36F4-6435A8C5F5D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751433" y="1845426"/>
            <a:ext cx="8686081" cy="4450303"/>
          </a:xfrm>
          <a:prstGeom prst="rect">
            <a:avLst/>
          </a:prstGeom>
        </p:spPr>
      </p:pic>
      <p:sp>
        <p:nvSpPr>
          <p:cNvPr id="3" name="TextBox 2">
            <a:extLst>
              <a:ext uri="{FF2B5EF4-FFF2-40B4-BE49-F238E27FC236}">
                <a16:creationId xmlns:a16="http://schemas.microsoft.com/office/drawing/2014/main" id="{71355D29-AB0F-CD5B-05C4-B98625C76E0C}"/>
              </a:ext>
            </a:extLst>
          </p:cNvPr>
          <p:cNvSpPr txBox="1"/>
          <p:nvPr/>
        </p:nvSpPr>
        <p:spPr>
          <a:xfrm>
            <a:off x="8985738" y="2795953"/>
            <a:ext cx="561372" cy="369332"/>
          </a:xfrm>
          <a:prstGeom prst="rect">
            <a:avLst/>
          </a:prstGeom>
          <a:noFill/>
        </p:spPr>
        <p:txBody>
          <a:bodyPr wrap="none" rtlCol="0">
            <a:spAutoFit/>
          </a:bodyPr>
          <a:lstStyle/>
          <a:p>
            <a:r>
              <a:rPr lang="en-US" dirty="0"/>
              <a:t>𝜽&gt;0</a:t>
            </a:r>
          </a:p>
        </p:txBody>
      </p:sp>
      <p:sp>
        <p:nvSpPr>
          <p:cNvPr id="6" name="TextBox 5">
            <a:extLst>
              <a:ext uri="{FF2B5EF4-FFF2-40B4-BE49-F238E27FC236}">
                <a16:creationId xmlns:a16="http://schemas.microsoft.com/office/drawing/2014/main" id="{2E373DE1-F753-7B31-6506-2D20B5E30515}"/>
              </a:ext>
            </a:extLst>
          </p:cNvPr>
          <p:cNvSpPr txBox="1"/>
          <p:nvPr/>
        </p:nvSpPr>
        <p:spPr>
          <a:xfrm>
            <a:off x="8962291" y="3282464"/>
            <a:ext cx="561372" cy="369332"/>
          </a:xfrm>
          <a:prstGeom prst="rect">
            <a:avLst/>
          </a:prstGeom>
          <a:noFill/>
        </p:spPr>
        <p:txBody>
          <a:bodyPr wrap="none" rtlCol="0">
            <a:spAutoFit/>
          </a:bodyPr>
          <a:lstStyle/>
          <a:p>
            <a:r>
              <a:rPr lang="en-US" dirty="0"/>
              <a:t>𝜽&lt;0</a:t>
            </a:r>
          </a:p>
        </p:txBody>
      </p:sp>
      <p:sp>
        <p:nvSpPr>
          <p:cNvPr id="7" name="TextBox 6">
            <a:extLst>
              <a:ext uri="{FF2B5EF4-FFF2-40B4-BE49-F238E27FC236}">
                <a16:creationId xmlns:a16="http://schemas.microsoft.com/office/drawing/2014/main" id="{ECDD06B8-FB2C-6EB4-D0D3-765469EE1A60}"/>
              </a:ext>
            </a:extLst>
          </p:cNvPr>
          <p:cNvSpPr txBox="1"/>
          <p:nvPr/>
        </p:nvSpPr>
        <p:spPr>
          <a:xfrm>
            <a:off x="8991601" y="2291859"/>
            <a:ext cx="561372" cy="369332"/>
          </a:xfrm>
          <a:prstGeom prst="rect">
            <a:avLst/>
          </a:prstGeom>
          <a:noFill/>
        </p:spPr>
        <p:txBody>
          <a:bodyPr wrap="none" rtlCol="0">
            <a:spAutoFit/>
          </a:bodyPr>
          <a:lstStyle/>
          <a:p>
            <a:r>
              <a:rPr lang="en-US" dirty="0"/>
              <a:t>𝜽=0</a:t>
            </a:r>
          </a:p>
        </p:txBody>
      </p:sp>
    </p:spTree>
    <p:extLst>
      <p:ext uri="{BB962C8B-B14F-4D97-AF65-F5344CB8AC3E}">
        <p14:creationId xmlns:p14="http://schemas.microsoft.com/office/powerpoint/2010/main" val="186681589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a:extLst>
              <a:ext uri="{FF2B5EF4-FFF2-40B4-BE49-F238E27FC236}">
                <a16:creationId xmlns:a16="http://schemas.microsoft.com/office/drawing/2014/main" id="{4BD766F5-E3A4-ACEC-08FE-B5FA64D23FB3}"/>
              </a:ext>
            </a:extLst>
          </p:cNvPr>
          <p:cNvSpPr>
            <a:spLocks noChangeAspect="1" noChangeArrowheads="1"/>
          </p:cNvSpPr>
          <p:nvPr/>
        </p:nvSpPr>
        <p:spPr bwMode="auto">
          <a:xfrm>
            <a:off x="1665289" y="96839"/>
            <a:ext cx="8320087"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spcBef>
                <a:spcPct val="10000"/>
              </a:spcBef>
              <a:spcAft>
                <a:spcPct val="10000"/>
              </a:spcAft>
              <a:buClr>
                <a:srgbClr val="FF1C1C"/>
              </a:buClr>
              <a:buSzPct val="80000"/>
              <a:buFont typeface="Wingdings" pitchFamily="2" charset="2"/>
              <a:buChar char="n"/>
              <a:defRPr sz="2800">
                <a:solidFill>
                  <a:schemeClr val="tx1"/>
                </a:solidFill>
                <a:latin typeface="Arial" panose="020B0604020202020204" pitchFamily="34" charset="0"/>
              </a:defRPr>
            </a:lvl1pPr>
            <a:lvl2pPr marL="947738" indent="-3683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2pPr>
            <a:lvl3pPr marL="1519238" indent="-373063">
              <a:spcBef>
                <a:spcPct val="10000"/>
              </a:spcBef>
              <a:spcAft>
                <a:spcPct val="10000"/>
              </a:spcAft>
              <a:buClr>
                <a:srgbClr val="FF1C1C"/>
              </a:buClr>
              <a:buSzPct val="80000"/>
              <a:buFont typeface="Wingdings" pitchFamily="2" charset="2"/>
              <a:buChar char="n"/>
              <a:defRPr sz="2400">
                <a:solidFill>
                  <a:schemeClr val="tx1"/>
                </a:solidFill>
                <a:latin typeface="Arial" panose="020B0604020202020204" pitchFamily="34" charset="0"/>
              </a:defRPr>
            </a:lvl3pPr>
            <a:lvl4pPr marL="2095500" indent="-385763">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4pPr>
            <a:lvl5pPr marL="2674938" indent="-388938">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5pPr>
            <a:lvl6pPr marL="31321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6pPr>
            <a:lvl7pPr marL="35893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7pPr>
            <a:lvl8pPr marL="40465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8pPr>
            <a:lvl9pPr marL="45037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9pPr>
          </a:lstStyle>
          <a:p>
            <a:pPr eaLnBrk="0" fontAlgn="base" hangingPunct="0">
              <a:spcBef>
                <a:spcPct val="0"/>
              </a:spcBef>
              <a:spcAft>
                <a:spcPct val="0"/>
              </a:spcAft>
              <a:buClrTx/>
              <a:buSzTx/>
              <a:buNone/>
            </a:pPr>
            <a:r>
              <a:rPr lang="en-GB" altLang="en-US" sz="3600" b="1">
                <a:solidFill>
                  <a:srgbClr val="FFFFFF"/>
                </a:solidFill>
              </a:rPr>
              <a:t>Propellant Configuration - Geometry</a:t>
            </a:r>
          </a:p>
        </p:txBody>
      </p:sp>
      <p:grpSp>
        <p:nvGrpSpPr>
          <p:cNvPr id="115715" name="Group 62">
            <a:extLst>
              <a:ext uri="{FF2B5EF4-FFF2-40B4-BE49-F238E27FC236}">
                <a16:creationId xmlns:a16="http://schemas.microsoft.com/office/drawing/2014/main" id="{7C4AED71-BD5F-9D92-DD11-C54DF776458F}"/>
              </a:ext>
            </a:extLst>
          </p:cNvPr>
          <p:cNvGrpSpPr>
            <a:grpSpLocks/>
          </p:cNvGrpSpPr>
          <p:nvPr/>
        </p:nvGrpSpPr>
        <p:grpSpPr bwMode="auto">
          <a:xfrm>
            <a:off x="1803400" y="1736725"/>
            <a:ext cx="8591550" cy="4338638"/>
            <a:chOff x="176" y="1094"/>
            <a:chExt cx="5412" cy="2733"/>
          </a:xfrm>
        </p:grpSpPr>
        <p:grpSp>
          <p:nvGrpSpPr>
            <p:cNvPr id="115724" name="Group 3">
              <a:extLst>
                <a:ext uri="{FF2B5EF4-FFF2-40B4-BE49-F238E27FC236}">
                  <a16:creationId xmlns:a16="http://schemas.microsoft.com/office/drawing/2014/main" id="{30494F4A-46ED-563A-F712-450BC04D8D22}"/>
                </a:ext>
              </a:extLst>
            </p:cNvPr>
            <p:cNvGrpSpPr>
              <a:grpSpLocks/>
            </p:cNvGrpSpPr>
            <p:nvPr/>
          </p:nvGrpSpPr>
          <p:grpSpPr bwMode="auto">
            <a:xfrm>
              <a:off x="1224" y="1206"/>
              <a:ext cx="3532" cy="2305"/>
              <a:chOff x="1224" y="1206"/>
              <a:chExt cx="3532" cy="2305"/>
            </a:xfrm>
          </p:grpSpPr>
          <p:sp>
            <p:nvSpPr>
              <p:cNvPr id="115772" name="AutoShape 4">
                <a:extLst>
                  <a:ext uri="{FF2B5EF4-FFF2-40B4-BE49-F238E27FC236}">
                    <a16:creationId xmlns:a16="http://schemas.microsoft.com/office/drawing/2014/main" id="{2491F82F-A721-0275-DE46-02C5E79D096F}"/>
                  </a:ext>
                </a:extLst>
              </p:cNvPr>
              <p:cNvSpPr>
                <a:spLocks noChangeAspect="1" noChangeArrowheads="1"/>
              </p:cNvSpPr>
              <p:nvPr/>
            </p:nvSpPr>
            <p:spPr bwMode="auto">
              <a:xfrm flipV="1">
                <a:off x="1224" y="1206"/>
                <a:ext cx="3532" cy="2305"/>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60000 65536"/>
                  <a:gd name="T13" fmla="*/ 0 60000 65536"/>
                  <a:gd name="T14" fmla="*/ 0 60000 65536"/>
                  <a:gd name="T15" fmla="*/ 0 60000 65536"/>
                  <a:gd name="T16" fmla="*/ 0 60000 65536"/>
                  <a:gd name="T17" fmla="*/ 0 60000 65536"/>
                  <a:gd name="T18" fmla="*/ 3162 w 21600"/>
                  <a:gd name="T19" fmla="*/ 3167 h 21600"/>
                  <a:gd name="T20" fmla="*/ 18438 w 21600"/>
                  <a:gd name="T21" fmla="*/ 18433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3681" y="16238"/>
                    </a:moveTo>
                    <a:cubicBezTo>
                      <a:pt x="15695" y="15171"/>
                      <a:pt x="16955" y="13079"/>
                      <a:pt x="16955" y="10800"/>
                    </a:cubicBezTo>
                    <a:cubicBezTo>
                      <a:pt x="16955" y="7400"/>
                      <a:pt x="14199" y="4645"/>
                      <a:pt x="10800" y="4645"/>
                    </a:cubicBezTo>
                    <a:cubicBezTo>
                      <a:pt x="7750" y="4645"/>
                      <a:pt x="5160" y="6877"/>
                      <a:pt x="4712" y="9894"/>
                    </a:cubicBezTo>
                    <a:lnTo>
                      <a:pt x="117" y="9210"/>
                    </a:lnTo>
                    <a:cubicBezTo>
                      <a:pt x="905" y="3917"/>
                      <a:pt x="5449" y="0"/>
                      <a:pt x="10800" y="0"/>
                    </a:cubicBezTo>
                    <a:cubicBezTo>
                      <a:pt x="16764" y="0"/>
                      <a:pt x="21600" y="4835"/>
                      <a:pt x="21600" y="10800"/>
                    </a:cubicBezTo>
                    <a:cubicBezTo>
                      <a:pt x="21600" y="14799"/>
                      <a:pt x="19390" y="18470"/>
                      <a:pt x="15856" y="20343"/>
                    </a:cubicBezTo>
                    <a:lnTo>
                      <a:pt x="17120" y="22728"/>
                    </a:lnTo>
                    <a:lnTo>
                      <a:pt x="10330" y="20643"/>
                    </a:lnTo>
                    <a:lnTo>
                      <a:pt x="12417" y="13852"/>
                    </a:lnTo>
                    <a:lnTo>
                      <a:pt x="13681" y="16238"/>
                    </a:lnTo>
                    <a:close/>
                  </a:path>
                </a:pathLst>
              </a:custGeom>
              <a:solidFill>
                <a:schemeClr val="bg2"/>
              </a:solidFill>
              <a:ln w="6350">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15773" name="Text Box 5">
                <a:extLst>
                  <a:ext uri="{FF2B5EF4-FFF2-40B4-BE49-F238E27FC236}">
                    <a16:creationId xmlns:a16="http://schemas.microsoft.com/office/drawing/2014/main" id="{4C8F72FC-C12C-7FA4-DB54-5A2CA75F7B63}"/>
                  </a:ext>
                </a:extLst>
              </p:cNvPr>
              <p:cNvSpPr txBox="1">
                <a:spLocks noChangeArrowheads="1"/>
              </p:cNvSpPr>
              <p:nvPr/>
            </p:nvSpPr>
            <p:spPr bwMode="auto">
              <a:xfrm>
                <a:off x="2334" y="2160"/>
                <a:ext cx="1458" cy="442"/>
              </a:xfrm>
              <a:prstGeom prst="rect">
                <a:avLst/>
              </a:prstGeom>
              <a:solidFill>
                <a:schemeClr val="bg2"/>
              </a:solidFill>
              <a:ln>
                <a:noFill/>
              </a:ln>
              <a:effectLst/>
              <a:extLs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CC00"/>
                    </a:solidFill>
                  </a:rPr>
                  <a:t>More Progressive</a:t>
                </a:r>
              </a:p>
              <a:p>
                <a:pPr eaLnBrk="0" fontAlgn="base" hangingPunct="0">
                  <a:spcBef>
                    <a:spcPct val="0"/>
                  </a:spcBef>
                  <a:spcAft>
                    <a:spcPct val="0"/>
                  </a:spcAft>
                </a:pPr>
                <a:r>
                  <a:rPr lang="en-GB" altLang="en-US" sz="2000" b="1">
                    <a:solidFill>
                      <a:srgbClr val="FFCC00"/>
                    </a:solidFill>
                  </a:rPr>
                  <a:t>Burning</a:t>
                </a:r>
              </a:p>
            </p:txBody>
          </p:sp>
        </p:grpSp>
        <p:grpSp>
          <p:nvGrpSpPr>
            <p:cNvPr id="115725" name="Group 6">
              <a:extLst>
                <a:ext uri="{FF2B5EF4-FFF2-40B4-BE49-F238E27FC236}">
                  <a16:creationId xmlns:a16="http://schemas.microsoft.com/office/drawing/2014/main" id="{56BA1168-E969-5735-F0D9-B64D01A52A54}"/>
                </a:ext>
              </a:extLst>
            </p:cNvPr>
            <p:cNvGrpSpPr>
              <a:grpSpLocks/>
            </p:cNvGrpSpPr>
            <p:nvPr/>
          </p:nvGrpSpPr>
          <p:grpSpPr bwMode="auto">
            <a:xfrm>
              <a:off x="735" y="1094"/>
              <a:ext cx="1200" cy="864"/>
              <a:chOff x="735" y="1094"/>
              <a:chExt cx="1200" cy="864"/>
            </a:xfrm>
          </p:grpSpPr>
          <p:grpSp>
            <p:nvGrpSpPr>
              <p:cNvPr id="115767" name="Group 7">
                <a:extLst>
                  <a:ext uri="{FF2B5EF4-FFF2-40B4-BE49-F238E27FC236}">
                    <a16:creationId xmlns:a16="http://schemas.microsoft.com/office/drawing/2014/main" id="{7CD77393-E9B7-3B3D-3A4C-AA4890ECA5F6}"/>
                  </a:ext>
                </a:extLst>
              </p:cNvPr>
              <p:cNvGrpSpPr>
                <a:grpSpLocks/>
              </p:cNvGrpSpPr>
              <p:nvPr/>
            </p:nvGrpSpPr>
            <p:grpSpPr bwMode="auto">
              <a:xfrm>
                <a:off x="735" y="1094"/>
                <a:ext cx="1200" cy="864"/>
                <a:chOff x="288" y="1056"/>
                <a:chExt cx="1200" cy="864"/>
              </a:xfrm>
            </p:grpSpPr>
            <p:sp>
              <p:nvSpPr>
                <p:cNvPr id="115769" name="Freeform 8">
                  <a:extLst>
                    <a:ext uri="{FF2B5EF4-FFF2-40B4-BE49-F238E27FC236}">
                      <a16:creationId xmlns:a16="http://schemas.microsoft.com/office/drawing/2014/main" id="{CD6C9FE9-A8A8-03DD-4F58-0EE3005E9588}"/>
                    </a:ext>
                  </a:extLst>
                </p:cNvPr>
                <p:cNvSpPr>
                  <a:spLocks/>
                </p:cNvSpPr>
                <p:nvPr/>
              </p:nvSpPr>
              <p:spPr bwMode="auto">
                <a:xfrm>
                  <a:off x="288" y="1488"/>
                  <a:ext cx="336" cy="432"/>
                </a:xfrm>
                <a:custGeom>
                  <a:avLst/>
                  <a:gdLst>
                    <a:gd name="T0" fmla="*/ 0 w 336"/>
                    <a:gd name="T1" fmla="*/ 0 h 432"/>
                    <a:gd name="T2" fmla="*/ 336 w 336"/>
                    <a:gd name="T3" fmla="*/ 288 h 432"/>
                    <a:gd name="T4" fmla="*/ 336 w 336"/>
                    <a:gd name="T5" fmla="*/ 432 h 432"/>
                    <a:gd name="T6" fmla="*/ 0 w 336"/>
                    <a:gd name="T7" fmla="*/ 144 h 432"/>
                    <a:gd name="T8" fmla="*/ 0 w 336"/>
                    <a:gd name="T9" fmla="*/ 0 h 43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36" h="432">
                      <a:moveTo>
                        <a:pt x="0" y="0"/>
                      </a:moveTo>
                      <a:lnTo>
                        <a:pt x="336" y="288"/>
                      </a:lnTo>
                      <a:lnTo>
                        <a:pt x="336" y="432"/>
                      </a:lnTo>
                      <a:lnTo>
                        <a:pt x="0" y="144"/>
                      </a:lnTo>
                      <a:lnTo>
                        <a:pt x="0" y="0"/>
                      </a:lnTo>
                      <a:close/>
                    </a:path>
                  </a:pathLst>
                </a:custGeom>
                <a:gradFill rotWithShape="0">
                  <a:gsLst>
                    <a:gs pos="0">
                      <a:srgbClr val="FFCC00"/>
                    </a:gs>
                    <a:gs pos="100000">
                      <a:srgbClr val="765E00"/>
                    </a:gs>
                  </a:gsLst>
                  <a:lin ang="27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15770" name="Freeform 9">
                  <a:extLst>
                    <a:ext uri="{FF2B5EF4-FFF2-40B4-BE49-F238E27FC236}">
                      <a16:creationId xmlns:a16="http://schemas.microsoft.com/office/drawing/2014/main" id="{B8B467CF-F1CC-8F5D-393C-9E7E0D7C3F47}"/>
                    </a:ext>
                  </a:extLst>
                </p:cNvPr>
                <p:cNvSpPr>
                  <a:spLocks/>
                </p:cNvSpPr>
                <p:nvPr/>
              </p:nvSpPr>
              <p:spPr bwMode="auto">
                <a:xfrm>
                  <a:off x="288" y="1056"/>
                  <a:ext cx="1200" cy="720"/>
                </a:xfrm>
                <a:custGeom>
                  <a:avLst/>
                  <a:gdLst>
                    <a:gd name="T0" fmla="*/ 0 w 1200"/>
                    <a:gd name="T1" fmla="*/ 432 h 720"/>
                    <a:gd name="T2" fmla="*/ 864 w 1200"/>
                    <a:gd name="T3" fmla="*/ 0 h 720"/>
                    <a:gd name="T4" fmla="*/ 1200 w 1200"/>
                    <a:gd name="T5" fmla="*/ 288 h 720"/>
                    <a:gd name="T6" fmla="*/ 336 w 1200"/>
                    <a:gd name="T7" fmla="*/ 720 h 720"/>
                    <a:gd name="T8" fmla="*/ 0 w 1200"/>
                    <a:gd name="T9" fmla="*/ 432 h 72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200" h="720">
                      <a:moveTo>
                        <a:pt x="0" y="432"/>
                      </a:moveTo>
                      <a:lnTo>
                        <a:pt x="864" y="0"/>
                      </a:lnTo>
                      <a:lnTo>
                        <a:pt x="1200" y="288"/>
                      </a:lnTo>
                      <a:lnTo>
                        <a:pt x="336" y="720"/>
                      </a:lnTo>
                      <a:lnTo>
                        <a:pt x="0" y="432"/>
                      </a:lnTo>
                      <a:close/>
                    </a:path>
                  </a:pathLst>
                </a:custGeom>
                <a:gradFill rotWithShape="0">
                  <a:gsLst>
                    <a:gs pos="0">
                      <a:srgbClr val="FFCC00"/>
                    </a:gs>
                    <a:gs pos="100000">
                      <a:srgbClr val="765E00"/>
                    </a:gs>
                  </a:gsLst>
                  <a:lin ang="27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15771" name="Freeform 10">
                  <a:extLst>
                    <a:ext uri="{FF2B5EF4-FFF2-40B4-BE49-F238E27FC236}">
                      <a16:creationId xmlns:a16="http://schemas.microsoft.com/office/drawing/2014/main" id="{A058AE03-40C7-0991-A0B0-5B4E41F5D9C4}"/>
                    </a:ext>
                  </a:extLst>
                </p:cNvPr>
                <p:cNvSpPr>
                  <a:spLocks/>
                </p:cNvSpPr>
                <p:nvPr/>
              </p:nvSpPr>
              <p:spPr bwMode="auto">
                <a:xfrm>
                  <a:off x="624" y="1344"/>
                  <a:ext cx="864" cy="576"/>
                </a:xfrm>
                <a:custGeom>
                  <a:avLst/>
                  <a:gdLst>
                    <a:gd name="T0" fmla="*/ 0 w 864"/>
                    <a:gd name="T1" fmla="*/ 432 h 576"/>
                    <a:gd name="T2" fmla="*/ 864 w 864"/>
                    <a:gd name="T3" fmla="*/ 0 h 576"/>
                    <a:gd name="T4" fmla="*/ 864 w 864"/>
                    <a:gd name="T5" fmla="*/ 144 h 576"/>
                    <a:gd name="T6" fmla="*/ 0 w 864"/>
                    <a:gd name="T7" fmla="*/ 576 h 576"/>
                    <a:gd name="T8" fmla="*/ 0 w 864"/>
                    <a:gd name="T9" fmla="*/ 432 h 57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64" h="576">
                      <a:moveTo>
                        <a:pt x="0" y="432"/>
                      </a:moveTo>
                      <a:lnTo>
                        <a:pt x="864" y="0"/>
                      </a:lnTo>
                      <a:lnTo>
                        <a:pt x="864" y="144"/>
                      </a:lnTo>
                      <a:lnTo>
                        <a:pt x="0" y="576"/>
                      </a:lnTo>
                      <a:lnTo>
                        <a:pt x="0" y="432"/>
                      </a:lnTo>
                      <a:close/>
                    </a:path>
                  </a:pathLst>
                </a:custGeom>
                <a:gradFill rotWithShape="0">
                  <a:gsLst>
                    <a:gs pos="0">
                      <a:srgbClr val="FFCC00"/>
                    </a:gs>
                    <a:gs pos="100000">
                      <a:srgbClr val="765E00"/>
                    </a:gs>
                  </a:gsLst>
                  <a:lin ang="27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15768" name="Text Box 11">
                <a:extLst>
                  <a:ext uri="{FF2B5EF4-FFF2-40B4-BE49-F238E27FC236}">
                    <a16:creationId xmlns:a16="http://schemas.microsoft.com/office/drawing/2014/main" id="{4DD510ED-00CA-78D3-3286-69C613A68778}"/>
                  </a:ext>
                </a:extLst>
              </p:cNvPr>
              <p:cNvSpPr txBox="1">
                <a:spLocks noChangeArrowheads="1"/>
              </p:cNvSpPr>
              <p:nvPr/>
            </p:nvSpPr>
            <p:spPr bwMode="auto">
              <a:xfrm>
                <a:off x="1119" y="1379"/>
                <a:ext cx="690" cy="23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RIBBON</a:t>
                </a:r>
              </a:p>
            </p:txBody>
          </p:sp>
        </p:grpSp>
        <p:grpSp>
          <p:nvGrpSpPr>
            <p:cNvPr id="115726" name="Group 12">
              <a:extLst>
                <a:ext uri="{FF2B5EF4-FFF2-40B4-BE49-F238E27FC236}">
                  <a16:creationId xmlns:a16="http://schemas.microsoft.com/office/drawing/2014/main" id="{3D9BF742-1B54-C047-932D-22B05510F174}"/>
                </a:ext>
              </a:extLst>
            </p:cNvPr>
            <p:cNvGrpSpPr>
              <a:grpSpLocks/>
            </p:cNvGrpSpPr>
            <p:nvPr/>
          </p:nvGrpSpPr>
          <p:grpSpPr bwMode="auto">
            <a:xfrm>
              <a:off x="176" y="2362"/>
              <a:ext cx="1152" cy="624"/>
              <a:chOff x="176" y="2362"/>
              <a:chExt cx="1152" cy="624"/>
            </a:xfrm>
          </p:grpSpPr>
          <p:sp>
            <p:nvSpPr>
              <p:cNvPr id="115765" name="AutoShape 13">
                <a:extLst>
                  <a:ext uri="{FF2B5EF4-FFF2-40B4-BE49-F238E27FC236}">
                    <a16:creationId xmlns:a16="http://schemas.microsoft.com/office/drawing/2014/main" id="{5CE9BC59-9FE6-702B-5D3D-A261525635BE}"/>
                  </a:ext>
                </a:extLst>
              </p:cNvPr>
              <p:cNvSpPr>
                <a:spLocks noChangeArrowheads="1"/>
              </p:cNvSpPr>
              <p:nvPr/>
            </p:nvSpPr>
            <p:spPr bwMode="auto">
              <a:xfrm rot="-6997794">
                <a:off x="440" y="2098"/>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66" name="Text Box 14">
                <a:extLst>
                  <a:ext uri="{FF2B5EF4-FFF2-40B4-BE49-F238E27FC236}">
                    <a16:creationId xmlns:a16="http://schemas.microsoft.com/office/drawing/2014/main" id="{E3820495-DE58-8B95-DA39-8D45DEAD9431}"/>
                  </a:ext>
                </a:extLst>
              </p:cNvPr>
              <p:cNvSpPr txBox="1">
                <a:spLocks noChangeArrowheads="1"/>
              </p:cNvSpPr>
              <p:nvPr/>
            </p:nvSpPr>
            <p:spPr bwMode="auto">
              <a:xfrm>
                <a:off x="610" y="2565"/>
                <a:ext cx="544" cy="23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CORD</a:t>
                </a:r>
              </a:p>
            </p:txBody>
          </p:sp>
        </p:grpSp>
        <p:grpSp>
          <p:nvGrpSpPr>
            <p:cNvPr id="115727" name="Group 15">
              <a:extLst>
                <a:ext uri="{FF2B5EF4-FFF2-40B4-BE49-F238E27FC236}">
                  <a16:creationId xmlns:a16="http://schemas.microsoft.com/office/drawing/2014/main" id="{1ED570B5-29F5-ED76-097E-4E93AA2409D6}"/>
                </a:ext>
              </a:extLst>
            </p:cNvPr>
            <p:cNvGrpSpPr>
              <a:grpSpLocks/>
            </p:cNvGrpSpPr>
            <p:nvPr/>
          </p:nvGrpSpPr>
          <p:grpSpPr bwMode="auto">
            <a:xfrm>
              <a:off x="1268" y="3152"/>
              <a:ext cx="1152" cy="675"/>
              <a:chOff x="1268" y="3152"/>
              <a:chExt cx="1152" cy="675"/>
            </a:xfrm>
          </p:grpSpPr>
          <p:sp>
            <p:nvSpPr>
              <p:cNvPr id="115762" name="AutoShape 16">
                <a:extLst>
                  <a:ext uri="{FF2B5EF4-FFF2-40B4-BE49-F238E27FC236}">
                    <a16:creationId xmlns:a16="http://schemas.microsoft.com/office/drawing/2014/main" id="{CDECF664-15C5-9597-D58E-573ADE918CF9}"/>
                  </a:ext>
                </a:extLst>
              </p:cNvPr>
              <p:cNvSpPr>
                <a:spLocks noChangeArrowheads="1"/>
              </p:cNvSpPr>
              <p:nvPr/>
            </p:nvSpPr>
            <p:spPr bwMode="auto">
              <a:xfrm rot="-6997794">
                <a:off x="1532" y="2888"/>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63" name="Oval 17">
                <a:extLst>
                  <a:ext uri="{FF2B5EF4-FFF2-40B4-BE49-F238E27FC236}">
                    <a16:creationId xmlns:a16="http://schemas.microsoft.com/office/drawing/2014/main" id="{1C6D07D9-8785-A3EB-954B-5EC9F1A60EE9}"/>
                  </a:ext>
                </a:extLst>
              </p:cNvPr>
              <p:cNvSpPr>
                <a:spLocks noChangeAspect="1" noChangeArrowheads="1"/>
              </p:cNvSpPr>
              <p:nvPr/>
            </p:nvSpPr>
            <p:spPr bwMode="auto">
              <a:xfrm rot="-1632241">
                <a:off x="1384" y="3491"/>
                <a:ext cx="134" cy="336"/>
              </a:xfrm>
              <a:prstGeom prst="ellipse">
                <a:avLst/>
              </a:prstGeom>
              <a:gradFill rotWithShape="0">
                <a:gsLst>
                  <a:gs pos="0">
                    <a:srgbClr val="765E00"/>
                  </a:gs>
                  <a:gs pos="50000">
                    <a:srgbClr val="FFCC00"/>
                  </a:gs>
                  <a:gs pos="100000">
                    <a:srgbClr val="765E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64" name="Text Box 18">
                <a:extLst>
                  <a:ext uri="{FF2B5EF4-FFF2-40B4-BE49-F238E27FC236}">
                    <a16:creationId xmlns:a16="http://schemas.microsoft.com/office/drawing/2014/main" id="{E3A43381-B997-1F1B-AC5D-AF741F555D8C}"/>
                  </a:ext>
                </a:extLst>
              </p:cNvPr>
              <p:cNvSpPr txBox="1">
                <a:spLocks noChangeArrowheads="1"/>
              </p:cNvSpPr>
              <p:nvPr/>
            </p:nvSpPr>
            <p:spPr bwMode="auto">
              <a:xfrm>
                <a:off x="1720" y="3323"/>
                <a:ext cx="512" cy="23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TUBE</a:t>
                </a:r>
              </a:p>
            </p:txBody>
          </p:sp>
        </p:grpSp>
        <p:grpSp>
          <p:nvGrpSpPr>
            <p:cNvPr id="115728" name="Group 27">
              <a:extLst>
                <a:ext uri="{FF2B5EF4-FFF2-40B4-BE49-F238E27FC236}">
                  <a16:creationId xmlns:a16="http://schemas.microsoft.com/office/drawing/2014/main" id="{DF532C01-E549-F0F5-B6CE-D76F6131E7A0}"/>
                </a:ext>
              </a:extLst>
            </p:cNvPr>
            <p:cNvGrpSpPr>
              <a:grpSpLocks/>
            </p:cNvGrpSpPr>
            <p:nvPr/>
          </p:nvGrpSpPr>
          <p:grpSpPr bwMode="auto">
            <a:xfrm>
              <a:off x="4436" y="2378"/>
              <a:ext cx="1152" cy="702"/>
              <a:chOff x="4436" y="2378"/>
              <a:chExt cx="1152" cy="702"/>
            </a:xfrm>
          </p:grpSpPr>
          <p:grpSp>
            <p:nvGrpSpPr>
              <p:cNvPr id="115752" name="Group 28">
                <a:extLst>
                  <a:ext uri="{FF2B5EF4-FFF2-40B4-BE49-F238E27FC236}">
                    <a16:creationId xmlns:a16="http://schemas.microsoft.com/office/drawing/2014/main" id="{0B9E7BFD-681E-AEA3-C093-D522CA781501}"/>
                  </a:ext>
                </a:extLst>
              </p:cNvPr>
              <p:cNvGrpSpPr>
                <a:grpSpLocks/>
              </p:cNvGrpSpPr>
              <p:nvPr/>
            </p:nvGrpSpPr>
            <p:grpSpPr bwMode="auto">
              <a:xfrm>
                <a:off x="4436" y="2378"/>
                <a:ext cx="1152" cy="702"/>
                <a:chOff x="3964" y="2641"/>
                <a:chExt cx="1152" cy="702"/>
              </a:xfrm>
            </p:grpSpPr>
            <p:sp>
              <p:nvSpPr>
                <p:cNvPr id="115754" name="AutoShape 29">
                  <a:extLst>
                    <a:ext uri="{FF2B5EF4-FFF2-40B4-BE49-F238E27FC236}">
                      <a16:creationId xmlns:a16="http://schemas.microsoft.com/office/drawing/2014/main" id="{22715E7D-5A19-8BB8-63BF-4366214190F5}"/>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55" name="Oval 30">
                  <a:extLst>
                    <a:ext uri="{FF2B5EF4-FFF2-40B4-BE49-F238E27FC236}">
                      <a16:creationId xmlns:a16="http://schemas.microsoft.com/office/drawing/2014/main" id="{AC7F4AC4-CEAA-D3C1-29E0-D56A41ECC081}"/>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56" name="Oval 31">
                  <a:extLst>
                    <a:ext uri="{FF2B5EF4-FFF2-40B4-BE49-F238E27FC236}">
                      <a16:creationId xmlns:a16="http://schemas.microsoft.com/office/drawing/2014/main" id="{B10D4D72-3FD3-B25F-33CD-463F21E56E4D}"/>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57" name="Oval 32">
                  <a:extLst>
                    <a:ext uri="{FF2B5EF4-FFF2-40B4-BE49-F238E27FC236}">
                      <a16:creationId xmlns:a16="http://schemas.microsoft.com/office/drawing/2014/main" id="{0752F57A-5DC9-6FA4-DD91-22F280FDCE8A}"/>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58" name="Oval 33">
                  <a:extLst>
                    <a:ext uri="{FF2B5EF4-FFF2-40B4-BE49-F238E27FC236}">
                      <a16:creationId xmlns:a16="http://schemas.microsoft.com/office/drawing/2014/main" id="{9C3817F5-42BE-DC88-89B9-911F8C6221CE}"/>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59" name="Oval 34">
                  <a:extLst>
                    <a:ext uri="{FF2B5EF4-FFF2-40B4-BE49-F238E27FC236}">
                      <a16:creationId xmlns:a16="http://schemas.microsoft.com/office/drawing/2014/main" id="{8AEA12DA-F2B6-10C0-084D-76E83A850CF1}"/>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60" name="Oval 35">
                  <a:extLst>
                    <a:ext uri="{FF2B5EF4-FFF2-40B4-BE49-F238E27FC236}">
                      <a16:creationId xmlns:a16="http://schemas.microsoft.com/office/drawing/2014/main" id="{495E3AA5-6988-8CA4-2D2B-CC45080DEE3B}"/>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61" name="Oval 36">
                  <a:extLst>
                    <a:ext uri="{FF2B5EF4-FFF2-40B4-BE49-F238E27FC236}">
                      <a16:creationId xmlns:a16="http://schemas.microsoft.com/office/drawing/2014/main" id="{D494238E-7A1E-7425-E853-9BB41BA7A672}"/>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
            <p:nvSpPr>
              <p:cNvPr id="115753" name="Text Box 37">
                <a:extLst>
                  <a:ext uri="{FF2B5EF4-FFF2-40B4-BE49-F238E27FC236}">
                    <a16:creationId xmlns:a16="http://schemas.microsoft.com/office/drawing/2014/main" id="{F04BB137-7BAE-1C76-F6A4-B95C3FEEACEF}"/>
                  </a:ext>
                </a:extLst>
              </p:cNvPr>
              <p:cNvSpPr txBox="1">
                <a:spLocks noChangeArrowheads="1"/>
              </p:cNvSpPr>
              <p:nvPr/>
            </p:nvSpPr>
            <p:spPr bwMode="auto">
              <a:xfrm>
                <a:off x="4867" y="2555"/>
                <a:ext cx="641" cy="23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7 HOLE</a:t>
                </a:r>
              </a:p>
            </p:txBody>
          </p:sp>
        </p:grpSp>
        <p:grpSp>
          <p:nvGrpSpPr>
            <p:cNvPr id="115729" name="Group 38">
              <a:extLst>
                <a:ext uri="{FF2B5EF4-FFF2-40B4-BE49-F238E27FC236}">
                  <a16:creationId xmlns:a16="http://schemas.microsoft.com/office/drawing/2014/main" id="{88B00562-6BC1-3487-E3DF-B0629C69CD78}"/>
                </a:ext>
              </a:extLst>
            </p:cNvPr>
            <p:cNvGrpSpPr>
              <a:grpSpLocks/>
            </p:cNvGrpSpPr>
            <p:nvPr/>
          </p:nvGrpSpPr>
          <p:grpSpPr bwMode="auto">
            <a:xfrm>
              <a:off x="3752" y="1313"/>
              <a:ext cx="1152" cy="707"/>
              <a:chOff x="3752" y="1313"/>
              <a:chExt cx="1152" cy="707"/>
            </a:xfrm>
          </p:grpSpPr>
          <p:grpSp>
            <p:nvGrpSpPr>
              <p:cNvPr id="115730" name="Group 39">
                <a:extLst>
                  <a:ext uri="{FF2B5EF4-FFF2-40B4-BE49-F238E27FC236}">
                    <a16:creationId xmlns:a16="http://schemas.microsoft.com/office/drawing/2014/main" id="{23E2082C-95C6-BBB6-7FAC-12ECEA1DC35C}"/>
                  </a:ext>
                </a:extLst>
              </p:cNvPr>
              <p:cNvGrpSpPr>
                <a:grpSpLocks/>
              </p:cNvGrpSpPr>
              <p:nvPr/>
            </p:nvGrpSpPr>
            <p:grpSpPr bwMode="auto">
              <a:xfrm>
                <a:off x="3752" y="1313"/>
                <a:ext cx="1152" cy="707"/>
                <a:chOff x="4247" y="1251"/>
                <a:chExt cx="1152" cy="707"/>
              </a:xfrm>
            </p:grpSpPr>
            <p:sp>
              <p:nvSpPr>
                <p:cNvPr id="115732" name="AutoShape 40">
                  <a:extLst>
                    <a:ext uri="{FF2B5EF4-FFF2-40B4-BE49-F238E27FC236}">
                      <a16:creationId xmlns:a16="http://schemas.microsoft.com/office/drawing/2014/main" id="{2C7D9EEC-49F7-5211-413B-C13BA4900DE6}"/>
                    </a:ext>
                  </a:extLst>
                </p:cNvPr>
                <p:cNvSpPr>
                  <a:spLocks noChangeArrowheads="1"/>
                </p:cNvSpPr>
                <p:nvPr/>
              </p:nvSpPr>
              <p:spPr bwMode="auto">
                <a:xfrm rot="-6997794">
                  <a:off x="4511" y="98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33" name="Oval 41">
                  <a:extLst>
                    <a:ext uri="{FF2B5EF4-FFF2-40B4-BE49-F238E27FC236}">
                      <a16:creationId xmlns:a16="http://schemas.microsoft.com/office/drawing/2014/main" id="{5317AD1C-16D1-88BD-B3EA-1396537BADD5}"/>
                    </a:ext>
                  </a:extLst>
                </p:cNvPr>
                <p:cNvSpPr>
                  <a:spLocks noChangeAspect="1" noChangeArrowheads="1"/>
                </p:cNvSpPr>
                <p:nvPr/>
              </p:nvSpPr>
              <p:spPr bwMode="auto">
                <a:xfrm rot="-1632241">
                  <a:off x="4419" y="1735"/>
                  <a:ext cx="14"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34" name="Oval 42">
                  <a:extLst>
                    <a:ext uri="{FF2B5EF4-FFF2-40B4-BE49-F238E27FC236}">
                      <a16:creationId xmlns:a16="http://schemas.microsoft.com/office/drawing/2014/main" id="{CEF6D71E-75F3-182E-A18E-CB26A8D9A269}"/>
                    </a:ext>
                  </a:extLst>
                </p:cNvPr>
                <p:cNvSpPr>
                  <a:spLocks noChangeAspect="1" noChangeArrowheads="1"/>
                </p:cNvSpPr>
                <p:nvPr/>
              </p:nvSpPr>
              <p:spPr bwMode="auto">
                <a:xfrm rot="-1632241">
                  <a:off x="4378" y="1650"/>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35" name="Oval 43">
                  <a:extLst>
                    <a:ext uri="{FF2B5EF4-FFF2-40B4-BE49-F238E27FC236}">
                      <a16:creationId xmlns:a16="http://schemas.microsoft.com/office/drawing/2014/main" id="{4CB6766C-FCFA-D394-04C5-6AC0F7F65830}"/>
                    </a:ext>
                  </a:extLst>
                </p:cNvPr>
                <p:cNvSpPr>
                  <a:spLocks noChangeAspect="1" noChangeArrowheads="1"/>
                </p:cNvSpPr>
                <p:nvPr/>
              </p:nvSpPr>
              <p:spPr bwMode="auto">
                <a:xfrm rot="-1632241">
                  <a:off x="4464" y="1818"/>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36" name="Oval 44">
                  <a:extLst>
                    <a:ext uri="{FF2B5EF4-FFF2-40B4-BE49-F238E27FC236}">
                      <a16:creationId xmlns:a16="http://schemas.microsoft.com/office/drawing/2014/main" id="{D3D98A0F-2B9E-B044-DC15-59D873C380BE}"/>
                    </a:ext>
                  </a:extLst>
                </p:cNvPr>
                <p:cNvSpPr>
                  <a:spLocks noChangeAspect="1" noChangeArrowheads="1"/>
                </p:cNvSpPr>
                <p:nvPr/>
              </p:nvSpPr>
              <p:spPr bwMode="auto">
                <a:xfrm rot="-1632241">
                  <a:off x="4369" y="1716"/>
                  <a:ext cx="14"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37" name="Oval 45">
                  <a:extLst>
                    <a:ext uri="{FF2B5EF4-FFF2-40B4-BE49-F238E27FC236}">
                      <a16:creationId xmlns:a16="http://schemas.microsoft.com/office/drawing/2014/main" id="{BDF8E57B-23ED-3B69-DACC-B5BAAE46F296}"/>
                    </a:ext>
                  </a:extLst>
                </p:cNvPr>
                <p:cNvSpPr>
                  <a:spLocks noChangeAspect="1" noChangeArrowheads="1"/>
                </p:cNvSpPr>
                <p:nvPr/>
              </p:nvSpPr>
              <p:spPr bwMode="auto">
                <a:xfrm rot="-1632241">
                  <a:off x="4471" y="1754"/>
                  <a:ext cx="14"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38" name="Oval 46">
                  <a:extLst>
                    <a:ext uri="{FF2B5EF4-FFF2-40B4-BE49-F238E27FC236}">
                      <a16:creationId xmlns:a16="http://schemas.microsoft.com/office/drawing/2014/main" id="{4BB29966-3503-E67F-7924-1B31EA715DCE}"/>
                    </a:ext>
                  </a:extLst>
                </p:cNvPr>
                <p:cNvSpPr>
                  <a:spLocks noChangeAspect="1" noChangeArrowheads="1"/>
                </p:cNvSpPr>
                <p:nvPr/>
              </p:nvSpPr>
              <p:spPr bwMode="auto">
                <a:xfrm rot="-1632241">
                  <a:off x="4412" y="1795"/>
                  <a:ext cx="14" cy="35"/>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39" name="Oval 47">
                  <a:extLst>
                    <a:ext uri="{FF2B5EF4-FFF2-40B4-BE49-F238E27FC236}">
                      <a16:creationId xmlns:a16="http://schemas.microsoft.com/office/drawing/2014/main" id="{CF987CCB-DF9D-C45E-678A-BFB371FEC5DD}"/>
                    </a:ext>
                  </a:extLst>
                </p:cNvPr>
                <p:cNvSpPr>
                  <a:spLocks noChangeAspect="1" noChangeArrowheads="1"/>
                </p:cNvSpPr>
                <p:nvPr/>
              </p:nvSpPr>
              <p:spPr bwMode="auto">
                <a:xfrm rot="-1632241">
                  <a:off x="4431" y="1675"/>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40" name="Oval 48">
                  <a:extLst>
                    <a:ext uri="{FF2B5EF4-FFF2-40B4-BE49-F238E27FC236}">
                      <a16:creationId xmlns:a16="http://schemas.microsoft.com/office/drawing/2014/main" id="{ACDC939C-6864-AFC5-3154-1DAA9F674B18}"/>
                    </a:ext>
                  </a:extLst>
                </p:cNvPr>
                <p:cNvSpPr>
                  <a:spLocks noChangeAspect="1" noChangeArrowheads="1"/>
                </p:cNvSpPr>
                <p:nvPr/>
              </p:nvSpPr>
              <p:spPr bwMode="auto">
                <a:xfrm rot="-1632241">
                  <a:off x="4307" y="1575"/>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41" name="Oval 49">
                  <a:extLst>
                    <a:ext uri="{FF2B5EF4-FFF2-40B4-BE49-F238E27FC236}">
                      <a16:creationId xmlns:a16="http://schemas.microsoft.com/office/drawing/2014/main" id="{413E06FF-0BFE-FF17-41B8-30FA0029DF7F}"/>
                    </a:ext>
                  </a:extLst>
                </p:cNvPr>
                <p:cNvSpPr>
                  <a:spLocks noChangeAspect="1" noChangeArrowheads="1"/>
                </p:cNvSpPr>
                <p:nvPr/>
              </p:nvSpPr>
              <p:spPr bwMode="auto">
                <a:xfrm rot="-1632241">
                  <a:off x="4535" y="1894"/>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42" name="Oval 50">
                  <a:extLst>
                    <a:ext uri="{FF2B5EF4-FFF2-40B4-BE49-F238E27FC236}">
                      <a16:creationId xmlns:a16="http://schemas.microsoft.com/office/drawing/2014/main" id="{46E94FD4-FE27-6CDC-0BE6-7B0C454D4B9F}"/>
                    </a:ext>
                  </a:extLst>
                </p:cNvPr>
                <p:cNvSpPr>
                  <a:spLocks noChangeAspect="1" noChangeArrowheads="1"/>
                </p:cNvSpPr>
                <p:nvPr/>
              </p:nvSpPr>
              <p:spPr bwMode="auto">
                <a:xfrm rot="-1632241">
                  <a:off x="4321" y="1747"/>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43" name="Oval 51">
                  <a:extLst>
                    <a:ext uri="{FF2B5EF4-FFF2-40B4-BE49-F238E27FC236}">
                      <a16:creationId xmlns:a16="http://schemas.microsoft.com/office/drawing/2014/main" id="{729170A6-1311-3DE3-2EA9-4984468A6440}"/>
                    </a:ext>
                  </a:extLst>
                </p:cNvPr>
                <p:cNvSpPr>
                  <a:spLocks noChangeAspect="1" noChangeArrowheads="1"/>
                </p:cNvSpPr>
                <p:nvPr/>
              </p:nvSpPr>
              <p:spPr bwMode="auto">
                <a:xfrm rot="-1632241">
                  <a:off x="4526" y="1735"/>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44" name="Oval 52">
                  <a:extLst>
                    <a:ext uri="{FF2B5EF4-FFF2-40B4-BE49-F238E27FC236}">
                      <a16:creationId xmlns:a16="http://schemas.microsoft.com/office/drawing/2014/main" id="{1FDC93D9-49DD-B933-99EB-685316F2BCD6}"/>
                    </a:ext>
                  </a:extLst>
                </p:cNvPr>
                <p:cNvSpPr>
                  <a:spLocks noChangeAspect="1" noChangeArrowheads="1"/>
                </p:cNvSpPr>
                <p:nvPr/>
              </p:nvSpPr>
              <p:spPr bwMode="auto">
                <a:xfrm rot="-1632241">
                  <a:off x="4413" y="1576"/>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45" name="Oval 53">
                  <a:extLst>
                    <a:ext uri="{FF2B5EF4-FFF2-40B4-BE49-F238E27FC236}">
                      <a16:creationId xmlns:a16="http://schemas.microsoft.com/office/drawing/2014/main" id="{1FB689F7-9E46-BAED-0887-016720CD0697}"/>
                    </a:ext>
                  </a:extLst>
                </p:cNvPr>
                <p:cNvSpPr>
                  <a:spLocks noChangeAspect="1" noChangeArrowheads="1"/>
                </p:cNvSpPr>
                <p:nvPr/>
              </p:nvSpPr>
              <p:spPr bwMode="auto">
                <a:xfrm rot="-1632241">
                  <a:off x="4429" y="1902"/>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46" name="Oval 54">
                  <a:extLst>
                    <a:ext uri="{FF2B5EF4-FFF2-40B4-BE49-F238E27FC236}">
                      <a16:creationId xmlns:a16="http://schemas.microsoft.com/office/drawing/2014/main" id="{F14F1453-321E-08C3-5BE3-687D3B320173}"/>
                    </a:ext>
                  </a:extLst>
                </p:cNvPr>
                <p:cNvSpPr>
                  <a:spLocks noChangeAspect="1" noChangeArrowheads="1"/>
                </p:cNvSpPr>
                <p:nvPr/>
              </p:nvSpPr>
              <p:spPr bwMode="auto">
                <a:xfrm rot="-1632241">
                  <a:off x="4479" y="1645"/>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47" name="Oval 55">
                  <a:extLst>
                    <a:ext uri="{FF2B5EF4-FFF2-40B4-BE49-F238E27FC236}">
                      <a16:creationId xmlns:a16="http://schemas.microsoft.com/office/drawing/2014/main" id="{A17FE503-F64C-2EF7-A1CD-B6B7742553EA}"/>
                    </a:ext>
                  </a:extLst>
                </p:cNvPr>
                <p:cNvSpPr>
                  <a:spLocks noChangeAspect="1" noChangeArrowheads="1"/>
                </p:cNvSpPr>
                <p:nvPr/>
              </p:nvSpPr>
              <p:spPr bwMode="auto">
                <a:xfrm rot="-1632241">
                  <a:off x="4352" y="1549"/>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48" name="Oval 56">
                  <a:extLst>
                    <a:ext uri="{FF2B5EF4-FFF2-40B4-BE49-F238E27FC236}">
                      <a16:creationId xmlns:a16="http://schemas.microsoft.com/office/drawing/2014/main" id="{5AF93427-B277-EC0E-B14A-1BDC11C6E2A4}"/>
                    </a:ext>
                  </a:extLst>
                </p:cNvPr>
                <p:cNvSpPr>
                  <a:spLocks noChangeAspect="1" noChangeArrowheads="1"/>
                </p:cNvSpPr>
                <p:nvPr/>
              </p:nvSpPr>
              <p:spPr bwMode="auto">
                <a:xfrm rot="-1632241">
                  <a:off x="4297" y="1656"/>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49" name="Oval 57">
                  <a:extLst>
                    <a:ext uri="{FF2B5EF4-FFF2-40B4-BE49-F238E27FC236}">
                      <a16:creationId xmlns:a16="http://schemas.microsoft.com/office/drawing/2014/main" id="{45596FB3-7E40-E773-905C-B75D380995E4}"/>
                    </a:ext>
                  </a:extLst>
                </p:cNvPr>
                <p:cNvSpPr>
                  <a:spLocks noChangeAspect="1" noChangeArrowheads="1"/>
                </p:cNvSpPr>
                <p:nvPr/>
              </p:nvSpPr>
              <p:spPr bwMode="auto">
                <a:xfrm rot="-1632241">
                  <a:off x="4369" y="1836"/>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50" name="Oval 58">
                  <a:extLst>
                    <a:ext uri="{FF2B5EF4-FFF2-40B4-BE49-F238E27FC236}">
                      <a16:creationId xmlns:a16="http://schemas.microsoft.com/office/drawing/2014/main" id="{3DF57C48-AAB9-F9C6-8E0C-564987A35FBB}"/>
                    </a:ext>
                  </a:extLst>
                </p:cNvPr>
                <p:cNvSpPr>
                  <a:spLocks noChangeAspect="1" noChangeArrowheads="1"/>
                </p:cNvSpPr>
                <p:nvPr/>
              </p:nvSpPr>
              <p:spPr bwMode="auto">
                <a:xfrm rot="-1632241">
                  <a:off x="4485" y="1924"/>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51" name="Oval 59">
                  <a:extLst>
                    <a:ext uri="{FF2B5EF4-FFF2-40B4-BE49-F238E27FC236}">
                      <a16:creationId xmlns:a16="http://schemas.microsoft.com/office/drawing/2014/main" id="{783A461C-F23B-903D-A03E-FF45CE67318F}"/>
                    </a:ext>
                  </a:extLst>
                </p:cNvPr>
                <p:cNvSpPr>
                  <a:spLocks noChangeAspect="1" noChangeArrowheads="1"/>
                </p:cNvSpPr>
                <p:nvPr/>
              </p:nvSpPr>
              <p:spPr bwMode="auto">
                <a:xfrm rot="-1632241">
                  <a:off x="4548" y="1829"/>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
            <p:nvSpPr>
              <p:cNvPr id="115731" name="Text Box 60">
                <a:extLst>
                  <a:ext uri="{FF2B5EF4-FFF2-40B4-BE49-F238E27FC236}">
                    <a16:creationId xmlns:a16="http://schemas.microsoft.com/office/drawing/2014/main" id="{9A479EC8-EEA5-166D-D96F-262003A663FC}"/>
                  </a:ext>
                </a:extLst>
              </p:cNvPr>
              <p:cNvSpPr txBox="1">
                <a:spLocks noChangeArrowheads="1"/>
              </p:cNvSpPr>
              <p:nvPr/>
            </p:nvSpPr>
            <p:spPr bwMode="auto">
              <a:xfrm>
                <a:off x="4170" y="1491"/>
                <a:ext cx="722" cy="23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19 HOLE</a:t>
                </a:r>
              </a:p>
            </p:txBody>
          </p:sp>
        </p:grpSp>
      </p:grpSp>
      <p:grpSp>
        <p:nvGrpSpPr>
          <p:cNvPr id="115716" name="Group 19">
            <a:extLst>
              <a:ext uri="{FF2B5EF4-FFF2-40B4-BE49-F238E27FC236}">
                <a16:creationId xmlns:a16="http://schemas.microsoft.com/office/drawing/2014/main" id="{4D7B1D51-81E9-8469-070E-353064C38511}"/>
              </a:ext>
            </a:extLst>
          </p:cNvPr>
          <p:cNvGrpSpPr>
            <a:grpSpLocks/>
          </p:cNvGrpSpPr>
          <p:nvPr/>
        </p:nvGrpSpPr>
        <p:grpSpPr bwMode="auto">
          <a:xfrm>
            <a:off x="6307139" y="5030789"/>
            <a:ext cx="1900238" cy="1189037"/>
            <a:chOff x="3013" y="3169"/>
            <a:chExt cx="1197" cy="749"/>
          </a:xfrm>
        </p:grpSpPr>
        <p:grpSp>
          <p:nvGrpSpPr>
            <p:cNvPr id="115717" name="Group 20">
              <a:extLst>
                <a:ext uri="{FF2B5EF4-FFF2-40B4-BE49-F238E27FC236}">
                  <a16:creationId xmlns:a16="http://schemas.microsoft.com/office/drawing/2014/main" id="{98423DE9-CB62-BC49-808A-9A32EC2C0639}"/>
                </a:ext>
              </a:extLst>
            </p:cNvPr>
            <p:cNvGrpSpPr>
              <a:grpSpLocks/>
            </p:cNvGrpSpPr>
            <p:nvPr/>
          </p:nvGrpSpPr>
          <p:grpSpPr bwMode="auto">
            <a:xfrm>
              <a:off x="3013" y="3169"/>
              <a:ext cx="1152" cy="749"/>
              <a:chOff x="2431" y="3106"/>
              <a:chExt cx="1152" cy="749"/>
            </a:xfrm>
          </p:grpSpPr>
          <p:sp>
            <p:nvSpPr>
              <p:cNvPr id="115719" name="AutoShape 21">
                <a:extLst>
                  <a:ext uri="{FF2B5EF4-FFF2-40B4-BE49-F238E27FC236}">
                    <a16:creationId xmlns:a16="http://schemas.microsoft.com/office/drawing/2014/main" id="{FCF008F1-CC79-3AE2-9C3D-0A07B6D01383}"/>
                  </a:ext>
                </a:extLst>
              </p:cNvPr>
              <p:cNvSpPr>
                <a:spLocks noChangeArrowheads="1"/>
              </p:cNvSpPr>
              <p:nvPr/>
            </p:nvSpPr>
            <p:spPr bwMode="auto">
              <a:xfrm rot="-6997794">
                <a:off x="2695" y="2842"/>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20" name="Oval 22">
                <a:extLst>
                  <a:ext uri="{FF2B5EF4-FFF2-40B4-BE49-F238E27FC236}">
                    <a16:creationId xmlns:a16="http://schemas.microsoft.com/office/drawing/2014/main" id="{F196E13E-FC68-9D4D-29C6-62E60B269624}"/>
                  </a:ext>
                </a:extLst>
              </p:cNvPr>
              <p:cNvSpPr>
                <a:spLocks noChangeAspect="1" noChangeArrowheads="1"/>
              </p:cNvSpPr>
              <p:nvPr/>
            </p:nvSpPr>
            <p:spPr bwMode="auto">
              <a:xfrm rot="-1632241">
                <a:off x="2547" y="3445"/>
                <a:ext cx="134" cy="336"/>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21" name="Line 23">
                <a:extLst>
                  <a:ext uri="{FF2B5EF4-FFF2-40B4-BE49-F238E27FC236}">
                    <a16:creationId xmlns:a16="http://schemas.microsoft.com/office/drawing/2014/main" id="{D86C82F4-4641-6FAC-3A8B-1130ABEC0E46}"/>
                  </a:ext>
                </a:extLst>
              </p:cNvPr>
              <p:cNvSpPr>
                <a:spLocks noChangeShapeType="1"/>
              </p:cNvSpPr>
              <p:nvPr/>
            </p:nvSpPr>
            <p:spPr bwMode="auto">
              <a:xfrm flipH="1">
                <a:off x="2626" y="3740"/>
                <a:ext cx="0" cy="114"/>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15722" name="Freeform 24">
                <a:extLst>
                  <a:ext uri="{FF2B5EF4-FFF2-40B4-BE49-F238E27FC236}">
                    <a16:creationId xmlns:a16="http://schemas.microsoft.com/office/drawing/2014/main" id="{129157AD-6022-11BE-B614-1CB4BD7A2B02}"/>
                  </a:ext>
                </a:extLst>
              </p:cNvPr>
              <p:cNvSpPr>
                <a:spLocks/>
              </p:cNvSpPr>
              <p:nvPr/>
            </p:nvSpPr>
            <p:spPr bwMode="auto">
              <a:xfrm>
                <a:off x="2578" y="3624"/>
                <a:ext cx="133" cy="178"/>
              </a:xfrm>
              <a:custGeom>
                <a:avLst/>
                <a:gdLst>
                  <a:gd name="T0" fmla="*/ 0 w 133"/>
                  <a:gd name="T1" fmla="*/ 178 h 178"/>
                  <a:gd name="T2" fmla="*/ 0 w 133"/>
                  <a:gd name="T3" fmla="*/ 57 h 178"/>
                  <a:gd name="T4" fmla="*/ 113 w 133"/>
                  <a:gd name="T5" fmla="*/ 0 h 178"/>
                  <a:gd name="T6" fmla="*/ 118 w 133"/>
                  <a:gd name="T7" fmla="*/ 9 h 178"/>
                  <a:gd name="T8" fmla="*/ 120 w 133"/>
                  <a:gd name="T9" fmla="*/ 19 h 178"/>
                  <a:gd name="T10" fmla="*/ 124 w 133"/>
                  <a:gd name="T11" fmla="*/ 30 h 178"/>
                  <a:gd name="T12" fmla="*/ 128 w 133"/>
                  <a:gd name="T13" fmla="*/ 44 h 178"/>
                  <a:gd name="T14" fmla="*/ 130 w 133"/>
                  <a:gd name="T15" fmla="*/ 56 h 178"/>
                  <a:gd name="T16" fmla="*/ 132 w 133"/>
                  <a:gd name="T17" fmla="*/ 66 h 178"/>
                  <a:gd name="T18" fmla="*/ 133 w 133"/>
                  <a:gd name="T19" fmla="*/ 74 h 178"/>
                  <a:gd name="T20" fmla="*/ 48 w 133"/>
                  <a:gd name="T21" fmla="*/ 116 h 178"/>
                  <a:gd name="T22" fmla="*/ 48 w 133"/>
                  <a:gd name="T23" fmla="*/ 157 h 178"/>
                  <a:gd name="T24" fmla="*/ 0 w 133"/>
                  <a:gd name="T25" fmla="*/ 178 h 17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3" h="178">
                    <a:moveTo>
                      <a:pt x="0" y="178"/>
                    </a:moveTo>
                    <a:lnTo>
                      <a:pt x="0" y="57"/>
                    </a:lnTo>
                    <a:lnTo>
                      <a:pt x="113" y="0"/>
                    </a:lnTo>
                    <a:lnTo>
                      <a:pt x="118" y="9"/>
                    </a:lnTo>
                    <a:lnTo>
                      <a:pt x="120" y="19"/>
                    </a:lnTo>
                    <a:lnTo>
                      <a:pt x="124" y="30"/>
                    </a:lnTo>
                    <a:lnTo>
                      <a:pt x="128" y="44"/>
                    </a:lnTo>
                    <a:lnTo>
                      <a:pt x="130" y="56"/>
                    </a:lnTo>
                    <a:lnTo>
                      <a:pt x="132" y="66"/>
                    </a:lnTo>
                    <a:lnTo>
                      <a:pt x="133" y="74"/>
                    </a:lnTo>
                    <a:lnTo>
                      <a:pt x="48" y="116"/>
                    </a:lnTo>
                    <a:lnTo>
                      <a:pt x="48" y="157"/>
                    </a:lnTo>
                    <a:lnTo>
                      <a:pt x="0" y="178"/>
                    </a:lnTo>
                    <a:close/>
                  </a:path>
                </a:pathLst>
              </a:custGeom>
              <a:gradFill rotWithShape="0">
                <a:gsLst>
                  <a:gs pos="0">
                    <a:srgbClr val="765E00"/>
                  </a:gs>
                  <a:gs pos="50000">
                    <a:srgbClr val="FFCC00"/>
                  </a:gs>
                  <a:gs pos="100000">
                    <a:srgbClr val="765E00"/>
                  </a:gs>
                </a:gsLst>
                <a:lin ang="27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15723" name="Freeform 25">
                <a:extLst>
                  <a:ext uri="{FF2B5EF4-FFF2-40B4-BE49-F238E27FC236}">
                    <a16:creationId xmlns:a16="http://schemas.microsoft.com/office/drawing/2014/main" id="{A9C5F9B6-C257-A5E0-4F44-D6113665552F}"/>
                  </a:ext>
                </a:extLst>
              </p:cNvPr>
              <p:cNvSpPr>
                <a:spLocks/>
              </p:cNvSpPr>
              <p:nvPr/>
            </p:nvSpPr>
            <p:spPr bwMode="auto">
              <a:xfrm>
                <a:off x="2573" y="3784"/>
                <a:ext cx="51" cy="71"/>
              </a:xfrm>
              <a:custGeom>
                <a:avLst/>
                <a:gdLst>
                  <a:gd name="T0" fmla="*/ 0 w 51"/>
                  <a:gd name="T1" fmla="*/ 21 h 71"/>
                  <a:gd name="T2" fmla="*/ 51 w 51"/>
                  <a:gd name="T3" fmla="*/ 0 h 71"/>
                  <a:gd name="T4" fmla="*/ 51 w 51"/>
                  <a:gd name="T5" fmla="*/ 71 h 71"/>
                  <a:gd name="T6" fmla="*/ 0 w 51"/>
                  <a:gd name="T7" fmla="*/ 21 h 71"/>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1" h="71">
                    <a:moveTo>
                      <a:pt x="0" y="21"/>
                    </a:moveTo>
                    <a:lnTo>
                      <a:pt x="51" y="0"/>
                    </a:lnTo>
                    <a:lnTo>
                      <a:pt x="51" y="71"/>
                    </a:lnTo>
                    <a:lnTo>
                      <a:pt x="0" y="21"/>
                    </a:lnTo>
                    <a:close/>
                  </a:path>
                </a:pathLst>
              </a:custGeom>
              <a:gradFill rotWithShape="0">
                <a:gsLst>
                  <a:gs pos="0">
                    <a:srgbClr val="765E00"/>
                  </a:gs>
                  <a:gs pos="50000">
                    <a:srgbClr val="FFCC00"/>
                  </a:gs>
                  <a:gs pos="100000">
                    <a:srgbClr val="765E00"/>
                  </a:gs>
                </a:gsLst>
                <a:lin ang="2700000" scaled="1"/>
              </a:gradFill>
              <a:ln>
                <a:noFill/>
              </a:ln>
              <a:effectLst/>
              <a:extLst>
                <a:ext uri="{91240B29-F687-4F45-9708-019B960494DF}">
                  <a14:hiddenLine xmlns:a14="http://schemas.microsoft.com/office/drawing/2010/main" w="6350" cap="flat" cmpd="sng">
                    <a:solidFill>
                      <a:srgbClr val="000000"/>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15718" name="Text Box 26">
              <a:extLst>
                <a:ext uri="{FF2B5EF4-FFF2-40B4-BE49-F238E27FC236}">
                  <a16:creationId xmlns:a16="http://schemas.microsoft.com/office/drawing/2014/main" id="{EF737805-53C0-6DEE-E451-4D5FCE3A8165}"/>
                </a:ext>
              </a:extLst>
            </p:cNvPr>
            <p:cNvSpPr txBox="1">
              <a:spLocks noChangeArrowheads="1"/>
            </p:cNvSpPr>
            <p:nvPr/>
          </p:nvSpPr>
          <p:spPr bwMode="auto">
            <a:xfrm>
              <a:off x="3415" y="3292"/>
              <a:ext cx="795" cy="407"/>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SLOTTED</a:t>
              </a:r>
            </a:p>
            <a:p>
              <a:pPr eaLnBrk="0" fontAlgn="base" hangingPunct="0">
                <a:spcBef>
                  <a:spcPct val="0"/>
                </a:spcBef>
                <a:spcAft>
                  <a:spcPct val="0"/>
                </a:spcAft>
              </a:pPr>
              <a:r>
                <a:rPr lang="en-GB" altLang="en-US" b="1">
                  <a:solidFill>
                    <a:srgbClr val="000000"/>
                  </a:solidFill>
                </a:rPr>
                <a:t>TUBE</a:t>
              </a:r>
            </a:p>
          </p:txBody>
        </p:sp>
      </p:grpSp>
    </p:spTree>
  </p:cSld>
  <p:clrMapOvr>
    <a:masterClrMapping/>
  </p:clrMapOvr>
  <p:transition>
    <p:wipe dir="r"/>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Line 3">
            <a:extLst>
              <a:ext uri="{FF2B5EF4-FFF2-40B4-BE49-F238E27FC236}">
                <a16:creationId xmlns:a16="http://schemas.microsoft.com/office/drawing/2014/main" id="{DCE343B5-E209-C6DC-C5E8-F29F81C3EF1C}"/>
              </a:ext>
            </a:extLst>
          </p:cNvPr>
          <p:cNvSpPr>
            <a:spLocks noChangeShapeType="1"/>
          </p:cNvSpPr>
          <p:nvPr/>
        </p:nvSpPr>
        <p:spPr bwMode="auto">
          <a:xfrm flipV="1">
            <a:off x="3352800" y="1981200"/>
            <a:ext cx="0" cy="31242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875" name="Freeform 4">
            <a:extLst>
              <a:ext uri="{FF2B5EF4-FFF2-40B4-BE49-F238E27FC236}">
                <a16:creationId xmlns:a16="http://schemas.microsoft.com/office/drawing/2014/main" id="{6653F33E-543B-39E6-C9AF-9C61C7BF8394}"/>
              </a:ext>
            </a:extLst>
          </p:cNvPr>
          <p:cNvSpPr>
            <a:spLocks noChangeAspect="1"/>
          </p:cNvSpPr>
          <p:nvPr/>
        </p:nvSpPr>
        <p:spPr bwMode="auto">
          <a:xfrm>
            <a:off x="2632075" y="5313364"/>
            <a:ext cx="687388" cy="858837"/>
          </a:xfrm>
          <a:custGeom>
            <a:avLst/>
            <a:gdLst>
              <a:gd name="T0" fmla="*/ 0 w 528"/>
              <a:gd name="T1" fmla="*/ 2147483646 h 480"/>
              <a:gd name="T2" fmla="*/ 2147483646 w 528"/>
              <a:gd name="T3" fmla="*/ 0 h 480"/>
              <a:gd name="T4" fmla="*/ 2147483646 w 528"/>
              <a:gd name="T5" fmla="*/ 2147483646 h 480"/>
              <a:gd name="T6" fmla="*/ 2147483646 w 528"/>
              <a:gd name="T7" fmla="*/ 2147483646 h 480"/>
              <a:gd name="T8" fmla="*/ 0 w 528"/>
              <a:gd name="T9" fmla="*/ 2147483646 h 480"/>
              <a:gd name="T10" fmla="*/ 0 w 528"/>
              <a:gd name="T11" fmla="*/ 2147483646 h 48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28" h="480">
                <a:moveTo>
                  <a:pt x="0" y="48"/>
                </a:moveTo>
                <a:lnTo>
                  <a:pt x="528" y="0"/>
                </a:lnTo>
                <a:lnTo>
                  <a:pt x="528" y="480"/>
                </a:lnTo>
                <a:lnTo>
                  <a:pt x="144" y="480"/>
                </a:lnTo>
                <a:lnTo>
                  <a:pt x="0" y="384"/>
                </a:lnTo>
                <a:lnTo>
                  <a:pt x="0" y="48"/>
                </a:lnTo>
                <a:close/>
              </a:path>
            </a:pathLst>
          </a:custGeom>
          <a:solidFill>
            <a:srgbClr val="969696">
              <a:alpha val="50195"/>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876" name="Freeform 5">
            <a:extLst>
              <a:ext uri="{FF2B5EF4-FFF2-40B4-BE49-F238E27FC236}">
                <a16:creationId xmlns:a16="http://schemas.microsoft.com/office/drawing/2014/main" id="{460BE8A5-5928-C6DD-A48B-3B4DE78ACEC5}"/>
              </a:ext>
            </a:extLst>
          </p:cNvPr>
          <p:cNvSpPr>
            <a:spLocks noChangeAspect="1"/>
          </p:cNvSpPr>
          <p:nvPr/>
        </p:nvSpPr>
        <p:spPr bwMode="auto">
          <a:xfrm>
            <a:off x="3319464" y="5484814"/>
            <a:ext cx="5900737" cy="515937"/>
          </a:xfrm>
          <a:custGeom>
            <a:avLst/>
            <a:gdLst>
              <a:gd name="T0" fmla="*/ 0 w 4944"/>
              <a:gd name="T1" fmla="*/ 0 h 528"/>
              <a:gd name="T2" fmla="*/ 2147483646 w 4944"/>
              <a:gd name="T3" fmla="*/ 0 h 528"/>
              <a:gd name="T4" fmla="*/ 2147483646 w 4944"/>
              <a:gd name="T5" fmla="*/ 2147483646 h 528"/>
              <a:gd name="T6" fmla="*/ 2147483646 w 4944"/>
              <a:gd name="T7" fmla="*/ 2147483646 h 528"/>
              <a:gd name="T8" fmla="*/ 2147483646 w 4944"/>
              <a:gd name="T9" fmla="*/ 2147483646 h 528"/>
              <a:gd name="T10" fmla="*/ 2147483646 w 4944"/>
              <a:gd name="T11" fmla="*/ 2147483646 h 528"/>
              <a:gd name="T12" fmla="*/ 2147483646 w 4944"/>
              <a:gd name="T13" fmla="*/ 2147483646 h 528"/>
              <a:gd name="T14" fmla="*/ 0 w 4944"/>
              <a:gd name="T15" fmla="*/ 2147483646 h 528"/>
              <a:gd name="T16" fmla="*/ 0 w 4944"/>
              <a:gd name="T17" fmla="*/ 0 h 52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944" h="528">
                <a:moveTo>
                  <a:pt x="0" y="0"/>
                </a:moveTo>
                <a:lnTo>
                  <a:pt x="1440" y="0"/>
                </a:lnTo>
                <a:lnTo>
                  <a:pt x="1920" y="96"/>
                </a:lnTo>
                <a:lnTo>
                  <a:pt x="4944" y="96"/>
                </a:lnTo>
                <a:lnTo>
                  <a:pt x="4944" y="432"/>
                </a:lnTo>
                <a:lnTo>
                  <a:pt x="1920" y="432"/>
                </a:lnTo>
                <a:lnTo>
                  <a:pt x="1488" y="528"/>
                </a:lnTo>
                <a:lnTo>
                  <a:pt x="0" y="528"/>
                </a:lnTo>
                <a:lnTo>
                  <a:pt x="0" y="0"/>
                </a:lnTo>
                <a:close/>
              </a:path>
            </a:pathLst>
          </a:custGeom>
          <a:solidFill>
            <a:srgbClr val="969696">
              <a:alpha val="50195"/>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877" name="Rectangle 6">
            <a:extLst>
              <a:ext uri="{FF2B5EF4-FFF2-40B4-BE49-F238E27FC236}">
                <a16:creationId xmlns:a16="http://schemas.microsoft.com/office/drawing/2014/main" id="{8E392CF5-8281-1EA8-61F1-9C1B62D845AE}"/>
              </a:ext>
            </a:extLst>
          </p:cNvPr>
          <p:cNvSpPr>
            <a:spLocks noChangeAspect="1" noChangeArrowheads="1"/>
          </p:cNvSpPr>
          <p:nvPr/>
        </p:nvSpPr>
        <p:spPr bwMode="auto">
          <a:xfrm>
            <a:off x="6870701" y="5484814"/>
            <a:ext cx="974725" cy="515937"/>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78" name="Rectangle 7">
            <a:extLst>
              <a:ext uri="{FF2B5EF4-FFF2-40B4-BE49-F238E27FC236}">
                <a16:creationId xmlns:a16="http://schemas.microsoft.com/office/drawing/2014/main" id="{8141775B-DF6B-54A0-A093-0FC47B51D57D}"/>
              </a:ext>
            </a:extLst>
          </p:cNvPr>
          <p:cNvSpPr>
            <a:spLocks noChangeAspect="1" noChangeArrowheads="1"/>
          </p:cNvSpPr>
          <p:nvPr/>
        </p:nvSpPr>
        <p:spPr bwMode="auto">
          <a:xfrm>
            <a:off x="5610226" y="5541964"/>
            <a:ext cx="1260475" cy="401637"/>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79" name="Rectangle 8">
            <a:extLst>
              <a:ext uri="{FF2B5EF4-FFF2-40B4-BE49-F238E27FC236}">
                <a16:creationId xmlns:a16="http://schemas.microsoft.com/office/drawing/2014/main" id="{68C8F96C-881E-4B98-8BA4-23D78E8F52BD}"/>
              </a:ext>
            </a:extLst>
          </p:cNvPr>
          <p:cNvSpPr>
            <a:spLocks noChangeAspect="1" noChangeArrowheads="1"/>
          </p:cNvSpPr>
          <p:nvPr/>
        </p:nvSpPr>
        <p:spPr bwMode="auto">
          <a:xfrm>
            <a:off x="7845425" y="5541964"/>
            <a:ext cx="1258888" cy="401637"/>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80" name="Rectangle 9">
            <a:extLst>
              <a:ext uri="{FF2B5EF4-FFF2-40B4-BE49-F238E27FC236}">
                <a16:creationId xmlns:a16="http://schemas.microsoft.com/office/drawing/2014/main" id="{FD72BACB-27B2-5A60-1A1D-381F2A18787E}"/>
              </a:ext>
            </a:extLst>
          </p:cNvPr>
          <p:cNvSpPr>
            <a:spLocks noChangeAspect="1" noChangeArrowheads="1"/>
          </p:cNvSpPr>
          <p:nvPr/>
        </p:nvSpPr>
        <p:spPr bwMode="auto">
          <a:xfrm>
            <a:off x="3319463" y="5370514"/>
            <a:ext cx="1719262" cy="744537"/>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81" name="Oval 10">
            <a:extLst>
              <a:ext uri="{FF2B5EF4-FFF2-40B4-BE49-F238E27FC236}">
                <a16:creationId xmlns:a16="http://schemas.microsoft.com/office/drawing/2014/main" id="{4C63DA1F-CB0C-142E-DE99-11431AE447CF}"/>
              </a:ext>
            </a:extLst>
          </p:cNvPr>
          <p:cNvSpPr>
            <a:spLocks noChangeAspect="1" noChangeArrowheads="1"/>
          </p:cNvSpPr>
          <p:nvPr/>
        </p:nvSpPr>
        <p:spPr bwMode="auto">
          <a:xfrm>
            <a:off x="4808538" y="5656264"/>
            <a:ext cx="171450" cy="173037"/>
          </a:xfrm>
          <a:prstGeom prst="ellipse">
            <a:avLst/>
          </a:prstGeom>
          <a:solidFill>
            <a:srgbClr val="969696">
              <a:alpha val="50195"/>
            </a:srgbClr>
          </a:solidFill>
          <a:ln>
            <a:noFill/>
          </a:ln>
          <a:effectLst/>
          <a:extLst>
            <a:ext uri="{91240B29-F687-4F45-9708-019B960494DF}">
              <a14:hiddenLine xmlns:a14="http://schemas.microsoft.com/office/drawing/2010/main" w="9525">
                <a:solidFill>
                  <a:srgbClr val="969696"/>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82" name="Rectangle 11">
            <a:extLst>
              <a:ext uri="{FF2B5EF4-FFF2-40B4-BE49-F238E27FC236}">
                <a16:creationId xmlns:a16="http://schemas.microsoft.com/office/drawing/2014/main" id="{ED94DCA4-D8F7-FF0A-8FDA-E4D05218CD69}"/>
              </a:ext>
            </a:extLst>
          </p:cNvPr>
          <p:cNvSpPr>
            <a:spLocks noChangeAspect="1" noChangeArrowheads="1"/>
          </p:cNvSpPr>
          <p:nvPr/>
        </p:nvSpPr>
        <p:spPr bwMode="auto">
          <a:xfrm>
            <a:off x="3490914" y="5313363"/>
            <a:ext cx="801687" cy="2286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83" name="Rectangle 12">
            <a:extLst>
              <a:ext uri="{FF2B5EF4-FFF2-40B4-BE49-F238E27FC236}">
                <a16:creationId xmlns:a16="http://schemas.microsoft.com/office/drawing/2014/main" id="{FCDB64E0-B909-8776-07DF-4B1D9D9E7C41}"/>
              </a:ext>
            </a:extLst>
          </p:cNvPr>
          <p:cNvSpPr>
            <a:spLocks noChangeAspect="1" noChangeArrowheads="1"/>
          </p:cNvSpPr>
          <p:nvPr/>
        </p:nvSpPr>
        <p:spPr bwMode="auto">
          <a:xfrm>
            <a:off x="3319463" y="5313363"/>
            <a:ext cx="114300" cy="2286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84" name="Rectangle 13">
            <a:extLst>
              <a:ext uri="{FF2B5EF4-FFF2-40B4-BE49-F238E27FC236}">
                <a16:creationId xmlns:a16="http://schemas.microsoft.com/office/drawing/2014/main" id="{39FEF86F-6300-4A9B-3E37-C72A7681550E}"/>
              </a:ext>
            </a:extLst>
          </p:cNvPr>
          <p:cNvSpPr>
            <a:spLocks noChangeAspect="1" noChangeArrowheads="1"/>
          </p:cNvSpPr>
          <p:nvPr/>
        </p:nvSpPr>
        <p:spPr bwMode="auto">
          <a:xfrm>
            <a:off x="3433763" y="5370513"/>
            <a:ext cx="57150" cy="114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85" name="Rectangle 14">
            <a:extLst>
              <a:ext uri="{FF2B5EF4-FFF2-40B4-BE49-F238E27FC236}">
                <a16:creationId xmlns:a16="http://schemas.microsoft.com/office/drawing/2014/main" id="{98B2DBE0-495D-7D28-E20D-942EA1951612}"/>
              </a:ext>
            </a:extLst>
          </p:cNvPr>
          <p:cNvSpPr>
            <a:spLocks noChangeArrowheads="1"/>
          </p:cNvSpPr>
          <p:nvPr/>
        </p:nvSpPr>
        <p:spPr bwMode="auto">
          <a:xfrm>
            <a:off x="4862514" y="5599114"/>
            <a:ext cx="4357687" cy="293687"/>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86" name="Rectangle 15">
            <a:extLst>
              <a:ext uri="{FF2B5EF4-FFF2-40B4-BE49-F238E27FC236}">
                <a16:creationId xmlns:a16="http://schemas.microsoft.com/office/drawing/2014/main" id="{ECB16283-4697-9206-9646-00A2789FB433}"/>
              </a:ext>
            </a:extLst>
          </p:cNvPr>
          <p:cNvSpPr>
            <a:spLocks noChangeArrowheads="1"/>
          </p:cNvSpPr>
          <p:nvPr/>
        </p:nvSpPr>
        <p:spPr bwMode="auto">
          <a:xfrm>
            <a:off x="4487863" y="5597525"/>
            <a:ext cx="373062" cy="2936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87" name="Rectangle 16">
            <a:extLst>
              <a:ext uri="{FF2B5EF4-FFF2-40B4-BE49-F238E27FC236}">
                <a16:creationId xmlns:a16="http://schemas.microsoft.com/office/drawing/2014/main" id="{22025E8F-0CD9-BD20-06A5-668E0C9D87F5}"/>
              </a:ext>
            </a:extLst>
          </p:cNvPr>
          <p:cNvSpPr>
            <a:spLocks noChangeArrowheads="1"/>
          </p:cNvSpPr>
          <p:nvPr/>
        </p:nvSpPr>
        <p:spPr bwMode="auto">
          <a:xfrm>
            <a:off x="3294064" y="5597525"/>
            <a:ext cx="1190625" cy="2936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88" name="Rectangle 17">
            <a:extLst>
              <a:ext uri="{FF2B5EF4-FFF2-40B4-BE49-F238E27FC236}">
                <a16:creationId xmlns:a16="http://schemas.microsoft.com/office/drawing/2014/main" id="{21D4AAE8-7D4B-ECC2-BA9E-E440B894B914}"/>
              </a:ext>
            </a:extLst>
          </p:cNvPr>
          <p:cNvSpPr>
            <a:spLocks noChangeAspect="1" noChangeArrowheads="1"/>
          </p:cNvSpPr>
          <p:nvPr/>
        </p:nvSpPr>
        <p:spPr bwMode="auto">
          <a:xfrm>
            <a:off x="3033713" y="5484814"/>
            <a:ext cx="285750" cy="515937"/>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nvGrpSpPr>
          <p:cNvPr id="79889" name="Group 18">
            <a:extLst>
              <a:ext uri="{FF2B5EF4-FFF2-40B4-BE49-F238E27FC236}">
                <a16:creationId xmlns:a16="http://schemas.microsoft.com/office/drawing/2014/main" id="{355A8186-0876-1BAB-9473-BF3F50C9E435}"/>
              </a:ext>
            </a:extLst>
          </p:cNvPr>
          <p:cNvGrpSpPr>
            <a:grpSpLocks noChangeAspect="1"/>
          </p:cNvGrpSpPr>
          <p:nvPr/>
        </p:nvGrpSpPr>
        <p:grpSpPr bwMode="auto">
          <a:xfrm flipH="1" flipV="1">
            <a:off x="4581526" y="5648326"/>
            <a:ext cx="695325" cy="188913"/>
            <a:chOff x="3652" y="2251"/>
            <a:chExt cx="2108" cy="543"/>
          </a:xfrm>
        </p:grpSpPr>
        <p:sp>
          <p:nvSpPr>
            <p:cNvPr id="79906" name="Freeform 19">
              <a:extLst>
                <a:ext uri="{FF2B5EF4-FFF2-40B4-BE49-F238E27FC236}">
                  <a16:creationId xmlns:a16="http://schemas.microsoft.com/office/drawing/2014/main" id="{754312C4-0D2B-5865-A19F-BC39614BE540}"/>
                </a:ext>
              </a:extLst>
            </p:cNvPr>
            <p:cNvSpPr>
              <a:spLocks noChangeAspect="1"/>
            </p:cNvSpPr>
            <p:nvPr/>
          </p:nvSpPr>
          <p:spPr bwMode="auto">
            <a:xfrm>
              <a:off x="3669" y="2471"/>
              <a:ext cx="1920" cy="101"/>
            </a:xfrm>
            <a:custGeom>
              <a:avLst/>
              <a:gdLst>
                <a:gd name="T0" fmla="*/ 0 w 2278"/>
                <a:gd name="T1" fmla="*/ 26 h 113"/>
                <a:gd name="T2" fmla="*/ 9 w 2278"/>
                <a:gd name="T3" fmla="*/ 29 h 113"/>
                <a:gd name="T4" fmla="*/ 19 w 2278"/>
                <a:gd name="T5" fmla="*/ 32 h 113"/>
                <a:gd name="T6" fmla="*/ 29 w 2278"/>
                <a:gd name="T7" fmla="*/ 35 h 113"/>
                <a:gd name="T8" fmla="*/ 37 w 2278"/>
                <a:gd name="T9" fmla="*/ 37 h 113"/>
                <a:gd name="T10" fmla="*/ 47 w 2278"/>
                <a:gd name="T11" fmla="*/ 40 h 113"/>
                <a:gd name="T12" fmla="*/ 56 w 2278"/>
                <a:gd name="T13" fmla="*/ 41 h 113"/>
                <a:gd name="T14" fmla="*/ 66 w 2278"/>
                <a:gd name="T15" fmla="*/ 44 h 113"/>
                <a:gd name="T16" fmla="*/ 76 w 2278"/>
                <a:gd name="T17" fmla="*/ 46 h 113"/>
                <a:gd name="T18" fmla="*/ 85 w 2278"/>
                <a:gd name="T19" fmla="*/ 46 h 113"/>
                <a:gd name="T20" fmla="*/ 94 w 2278"/>
                <a:gd name="T21" fmla="*/ 49 h 113"/>
                <a:gd name="T22" fmla="*/ 105 w 2278"/>
                <a:gd name="T23" fmla="*/ 50 h 113"/>
                <a:gd name="T24" fmla="*/ 114 w 2278"/>
                <a:gd name="T25" fmla="*/ 50 h 113"/>
                <a:gd name="T26" fmla="*/ 124 w 2278"/>
                <a:gd name="T27" fmla="*/ 50 h 113"/>
                <a:gd name="T28" fmla="*/ 133 w 2278"/>
                <a:gd name="T29" fmla="*/ 51 h 113"/>
                <a:gd name="T30" fmla="*/ 142 w 2278"/>
                <a:gd name="T31" fmla="*/ 51 h 113"/>
                <a:gd name="T32" fmla="*/ 153 w 2278"/>
                <a:gd name="T33" fmla="*/ 50 h 113"/>
                <a:gd name="T34" fmla="*/ 153 w 2278"/>
                <a:gd name="T35" fmla="*/ 51 h 113"/>
                <a:gd name="T36" fmla="*/ 688 w 2278"/>
                <a:gd name="T37" fmla="*/ 51 h 113"/>
                <a:gd name="T38" fmla="*/ 688 w 2278"/>
                <a:gd name="T39" fmla="*/ 0 h 113"/>
                <a:gd name="T40" fmla="*/ 153 w 2278"/>
                <a:gd name="T41" fmla="*/ 0 h 113"/>
                <a:gd name="T42" fmla="*/ 153 w 2278"/>
                <a:gd name="T43" fmla="*/ 1 h 113"/>
                <a:gd name="T44" fmla="*/ 142 w 2278"/>
                <a:gd name="T45" fmla="*/ 2 h 113"/>
                <a:gd name="T46" fmla="*/ 133 w 2278"/>
                <a:gd name="T47" fmla="*/ 2 h 113"/>
                <a:gd name="T48" fmla="*/ 124 w 2278"/>
                <a:gd name="T49" fmla="*/ 4 h 113"/>
                <a:gd name="T50" fmla="*/ 114 w 2278"/>
                <a:gd name="T51" fmla="*/ 4 h 113"/>
                <a:gd name="T52" fmla="*/ 105 w 2278"/>
                <a:gd name="T53" fmla="*/ 4 h 113"/>
                <a:gd name="T54" fmla="*/ 94 w 2278"/>
                <a:gd name="T55" fmla="*/ 4 h 113"/>
                <a:gd name="T56" fmla="*/ 85 w 2278"/>
                <a:gd name="T57" fmla="*/ 4 h 113"/>
                <a:gd name="T58" fmla="*/ 76 w 2278"/>
                <a:gd name="T59" fmla="*/ 6 h 113"/>
                <a:gd name="T60" fmla="*/ 66 w 2278"/>
                <a:gd name="T61" fmla="*/ 9 h 113"/>
                <a:gd name="T62" fmla="*/ 56 w 2278"/>
                <a:gd name="T63" fmla="*/ 10 h 113"/>
                <a:gd name="T64" fmla="*/ 47 w 2278"/>
                <a:gd name="T65" fmla="*/ 12 h 113"/>
                <a:gd name="T66" fmla="*/ 37 w 2278"/>
                <a:gd name="T67" fmla="*/ 14 h 113"/>
                <a:gd name="T68" fmla="*/ 29 w 2278"/>
                <a:gd name="T69" fmla="*/ 17 h 113"/>
                <a:gd name="T70" fmla="*/ 19 w 2278"/>
                <a:gd name="T71" fmla="*/ 20 h 113"/>
                <a:gd name="T72" fmla="*/ 9 w 2278"/>
                <a:gd name="T73" fmla="*/ 23 h 113"/>
                <a:gd name="T74" fmla="*/ 0 w 2278"/>
                <a:gd name="T75" fmla="*/ 26 h 113"/>
                <a:gd name="T76" fmla="*/ 0 w 2278"/>
                <a:gd name="T77" fmla="*/ 26 h 113"/>
                <a:gd name="T78" fmla="*/ 0 w 2278"/>
                <a:gd name="T79" fmla="*/ 26 h 113"/>
                <a:gd name="T80" fmla="*/ 0 w 2278"/>
                <a:gd name="T81" fmla="*/ 26 h 113"/>
                <a:gd name="T82" fmla="*/ 0 w 2278"/>
                <a:gd name="T83" fmla="*/ 26 h 113"/>
                <a:gd name="T84" fmla="*/ 0 w 2278"/>
                <a:gd name="T85" fmla="*/ 26 h 113"/>
                <a:gd name="T86" fmla="*/ 0 w 2278"/>
                <a:gd name="T87" fmla="*/ 26 h 113"/>
                <a:gd name="T88" fmla="*/ 0 w 2278"/>
                <a:gd name="T89" fmla="*/ 26 h 113"/>
                <a:gd name="T90" fmla="*/ 0 w 2278"/>
                <a:gd name="T91" fmla="*/ 26 h 113"/>
                <a:gd name="T92" fmla="*/ 0 w 2278"/>
                <a:gd name="T93" fmla="*/ 26 h 113"/>
                <a:gd name="T94" fmla="*/ 0 w 2278"/>
                <a:gd name="T95" fmla="*/ 26 h 113"/>
                <a:gd name="T96" fmla="*/ 0 w 2278"/>
                <a:gd name="T97" fmla="*/ 26 h 113"/>
                <a:gd name="T98" fmla="*/ 0 w 2278"/>
                <a:gd name="T99" fmla="*/ 26 h 113"/>
                <a:gd name="T100" fmla="*/ 0 w 2278"/>
                <a:gd name="T101" fmla="*/ 26 h 113"/>
                <a:gd name="T102" fmla="*/ 0 w 2278"/>
                <a:gd name="T103" fmla="*/ 26 h 113"/>
                <a:gd name="T104" fmla="*/ 0 w 2278"/>
                <a:gd name="T105" fmla="*/ 26 h 113"/>
                <a:gd name="T106" fmla="*/ 0 w 2278"/>
                <a:gd name="T107" fmla="*/ 26 h 113"/>
                <a:gd name="T108" fmla="*/ 0 w 2278"/>
                <a:gd name="T109" fmla="*/ 26 h 1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6"/>
                  </a:lnTo>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07" name="Freeform 20">
              <a:extLst>
                <a:ext uri="{FF2B5EF4-FFF2-40B4-BE49-F238E27FC236}">
                  <a16:creationId xmlns:a16="http://schemas.microsoft.com/office/drawing/2014/main" id="{DFE3E046-2C77-A6D4-7270-EFE5275F4C6E}"/>
                </a:ext>
              </a:extLst>
            </p:cNvPr>
            <p:cNvSpPr>
              <a:spLocks noChangeAspect="1"/>
            </p:cNvSpPr>
            <p:nvPr/>
          </p:nvSpPr>
          <p:spPr bwMode="auto">
            <a:xfrm>
              <a:off x="5218" y="2302"/>
              <a:ext cx="172" cy="121"/>
            </a:xfrm>
            <a:custGeom>
              <a:avLst/>
              <a:gdLst>
                <a:gd name="T0" fmla="*/ 34 w 225"/>
                <a:gd name="T1" fmla="*/ 3 h 158"/>
                <a:gd name="T2" fmla="*/ 34 w 225"/>
                <a:gd name="T3" fmla="*/ 24 h 158"/>
                <a:gd name="T4" fmla="*/ 11 w 225"/>
                <a:gd name="T5" fmla="*/ 21 h 158"/>
                <a:gd name="T6" fmla="*/ 0 w 225"/>
                <a:gd name="T7" fmla="*/ 18 h 158"/>
                <a:gd name="T8" fmla="*/ 4 w 225"/>
                <a:gd name="T9" fmla="*/ 8 h 158"/>
                <a:gd name="T10" fmla="*/ 4 w 225"/>
                <a:gd name="T11" fmla="*/ 0 h 158"/>
                <a:gd name="T12" fmla="*/ 14 w 225"/>
                <a:gd name="T13" fmla="*/ 0 h 158"/>
                <a:gd name="T14" fmla="*/ 24 w 225"/>
                <a:gd name="T15" fmla="*/ 0 h 158"/>
                <a:gd name="T16" fmla="*/ 34 w 225"/>
                <a:gd name="T17" fmla="*/ 3 h 158"/>
                <a:gd name="T18" fmla="*/ 34 w 225"/>
                <a:gd name="T19" fmla="*/ 3 h 15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8">
                  <a:moveTo>
                    <a:pt x="224" y="20"/>
                  </a:moveTo>
                  <a:lnTo>
                    <a:pt x="224" y="157"/>
                  </a:lnTo>
                  <a:lnTo>
                    <a:pt x="67" y="137"/>
                  </a:lnTo>
                  <a:lnTo>
                    <a:pt x="0" y="117"/>
                  </a:lnTo>
                  <a:lnTo>
                    <a:pt x="22" y="59"/>
                  </a:lnTo>
                  <a:lnTo>
                    <a:pt x="22" y="0"/>
                  </a:lnTo>
                  <a:lnTo>
                    <a:pt x="89" y="0"/>
                  </a:lnTo>
                  <a:lnTo>
                    <a:pt x="156" y="0"/>
                  </a:lnTo>
                  <a:lnTo>
                    <a:pt x="224" y="20"/>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08" name="Freeform 21">
              <a:extLst>
                <a:ext uri="{FF2B5EF4-FFF2-40B4-BE49-F238E27FC236}">
                  <a16:creationId xmlns:a16="http://schemas.microsoft.com/office/drawing/2014/main" id="{7746DF14-B26E-3E8F-1268-08626661D257}"/>
                </a:ext>
              </a:extLst>
            </p:cNvPr>
            <p:cNvSpPr>
              <a:spLocks noChangeAspect="1"/>
            </p:cNvSpPr>
            <p:nvPr/>
          </p:nvSpPr>
          <p:spPr bwMode="auto">
            <a:xfrm>
              <a:off x="4119" y="2285"/>
              <a:ext cx="156" cy="172"/>
            </a:xfrm>
            <a:custGeom>
              <a:avLst/>
              <a:gdLst>
                <a:gd name="T0" fmla="*/ 0 w 203"/>
                <a:gd name="T1" fmla="*/ 4 h 224"/>
                <a:gd name="T2" fmla="*/ 0 w 203"/>
                <a:gd name="T3" fmla="*/ 35 h 224"/>
                <a:gd name="T4" fmla="*/ 25 w 203"/>
                <a:gd name="T5" fmla="*/ 31 h 224"/>
                <a:gd name="T6" fmla="*/ 28 w 203"/>
                <a:gd name="T7" fmla="*/ 28 h 224"/>
                <a:gd name="T8" fmla="*/ 32 w 203"/>
                <a:gd name="T9" fmla="*/ 22 h 224"/>
                <a:gd name="T10" fmla="*/ 32 w 203"/>
                <a:gd name="T11" fmla="*/ 14 h 224"/>
                <a:gd name="T12" fmla="*/ 28 w 203"/>
                <a:gd name="T13" fmla="*/ 11 h 224"/>
                <a:gd name="T14" fmla="*/ 22 w 203"/>
                <a:gd name="T15" fmla="*/ 4 h 224"/>
                <a:gd name="T16" fmla="*/ 15 w 203"/>
                <a:gd name="T17" fmla="*/ 0 h 224"/>
                <a:gd name="T18" fmla="*/ 7 w 203"/>
                <a:gd name="T19" fmla="*/ 0 h 224"/>
                <a:gd name="T20" fmla="*/ 0 w 203"/>
                <a:gd name="T21" fmla="*/ 4 h 224"/>
                <a:gd name="T22" fmla="*/ 0 w 203"/>
                <a:gd name="T23" fmla="*/ 4 h 22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03" h="224">
                  <a:moveTo>
                    <a:pt x="0" y="22"/>
                  </a:moveTo>
                  <a:lnTo>
                    <a:pt x="0" y="223"/>
                  </a:lnTo>
                  <a:lnTo>
                    <a:pt x="157" y="201"/>
                  </a:lnTo>
                  <a:lnTo>
                    <a:pt x="179" y="179"/>
                  </a:lnTo>
                  <a:lnTo>
                    <a:pt x="202" y="134"/>
                  </a:lnTo>
                  <a:lnTo>
                    <a:pt x="202" y="89"/>
                  </a:lnTo>
                  <a:lnTo>
                    <a:pt x="179" y="67"/>
                  </a:lnTo>
                  <a:lnTo>
                    <a:pt x="134" y="22"/>
                  </a:lnTo>
                  <a:lnTo>
                    <a:pt x="90" y="0"/>
                  </a:lnTo>
                  <a:lnTo>
                    <a:pt x="45" y="0"/>
                  </a:lnTo>
                  <a:lnTo>
                    <a:pt x="0" y="22"/>
                  </a:lnTo>
                </a:path>
              </a:pathLst>
            </a:custGeom>
            <a:gradFill rotWithShape="0">
              <a:gsLst>
                <a:gs pos="0">
                  <a:srgbClr val="5F5F5F"/>
                </a:gs>
                <a:gs pos="100000">
                  <a:srgbClr val="FFFFFF"/>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09" name="Freeform 22">
              <a:extLst>
                <a:ext uri="{FF2B5EF4-FFF2-40B4-BE49-F238E27FC236}">
                  <a16:creationId xmlns:a16="http://schemas.microsoft.com/office/drawing/2014/main" id="{556DBA0C-9D92-464B-E4D0-F452F49ECAF4}"/>
                </a:ext>
              </a:extLst>
            </p:cNvPr>
            <p:cNvSpPr>
              <a:spLocks noChangeAspect="1"/>
            </p:cNvSpPr>
            <p:nvPr/>
          </p:nvSpPr>
          <p:spPr bwMode="auto">
            <a:xfrm>
              <a:off x="5218" y="2268"/>
              <a:ext cx="206" cy="206"/>
            </a:xfrm>
            <a:custGeom>
              <a:avLst/>
              <a:gdLst>
                <a:gd name="T0" fmla="*/ 0 w 269"/>
                <a:gd name="T1" fmla="*/ 4 h 270"/>
                <a:gd name="T2" fmla="*/ 41 w 269"/>
                <a:gd name="T3" fmla="*/ 40 h 270"/>
                <a:gd name="T4" fmla="*/ 41 w 269"/>
                <a:gd name="T5" fmla="*/ 34 h 270"/>
                <a:gd name="T6" fmla="*/ 41 w 269"/>
                <a:gd name="T7" fmla="*/ 33 h 270"/>
                <a:gd name="T8" fmla="*/ 41 w 269"/>
                <a:gd name="T9" fmla="*/ 33 h 270"/>
                <a:gd name="T10" fmla="*/ 41 w 269"/>
                <a:gd name="T11" fmla="*/ 33 h 270"/>
                <a:gd name="T12" fmla="*/ 40 w 269"/>
                <a:gd name="T13" fmla="*/ 32 h 270"/>
                <a:gd name="T14" fmla="*/ 40 w 269"/>
                <a:gd name="T15" fmla="*/ 31 h 270"/>
                <a:gd name="T16" fmla="*/ 39 w 269"/>
                <a:gd name="T17" fmla="*/ 31 h 270"/>
                <a:gd name="T18" fmla="*/ 39 w 269"/>
                <a:gd name="T19" fmla="*/ 31 h 270"/>
                <a:gd name="T20" fmla="*/ 39 w 269"/>
                <a:gd name="T21" fmla="*/ 31 h 270"/>
                <a:gd name="T22" fmla="*/ 38 w 269"/>
                <a:gd name="T23" fmla="*/ 31 h 270"/>
                <a:gd name="T24" fmla="*/ 17 w 269"/>
                <a:gd name="T25" fmla="*/ 24 h 270"/>
                <a:gd name="T26" fmla="*/ 15 w 269"/>
                <a:gd name="T27" fmla="*/ 24 h 270"/>
                <a:gd name="T28" fmla="*/ 15 w 269"/>
                <a:gd name="T29" fmla="*/ 22 h 270"/>
                <a:gd name="T30" fmla="*/ 14 w 269"/>
                <a:gd name="T31" fmla="*/ 21 h 270"/>
                <a:gd name="T32" fmla="*/ 14 w 269"/>
                <a:gd name="T33" fmla="*/ 21 h 270"/>
                <a:gd name="T34" fmla="*/ 14 w 269"/>
                <a:gd name="T35" fmla="*/ 19 h 270"/>
                <a:gd name="T36" fmla="*/ 15 w 269"/>
                <a:gd name="T37" fmla="*/ 18 h 270"/>
                <a:gd name="T38" fmla="*/ 15 w 269"/>
                <a:gd name="T39" fmla="*/ 18 h 270"/>
                <a:gd name="T40" fmla="*/ 17 w 269"/>
                <a:gd name="T41" fmla="*/ 17 h 270"/>
                <a:gd name="T42" fmla="*/ 31 w 269"/>
                <a:gd name="T43" fmla="*/ 14 h 270"/>
                <a:gd name="T44" fmla="*/ 31 w 269"/>
                <a:gd name="T45" fmla="*/ 14 h 270"/>
                <a:gd name="T46" fmla="*/ 31 w 269"/>
                <a:gd name="T47" fmla="*/ 14 h 270"/>
                <a:gd name="T48" fmla="*/ 33 w 269"/>
                <a:gd name="T49" fmla="*/ 14 h 270"/>
                <a:gd name="T50" fmla="*/ 34 w 269"/>
                <a:gd name="T51" fmla="*/ 13 h 270"/>
                <a:gd name="T52" fmla="*/ 34 w 269"/>
                <a:gd name="T53" fmla="*/ 12 h 270"/>
                <a:gd name="T54" fmla="*/ 34 w 269"/>
                <a:gd name="T55" fmla="*/ 12 h 270"/>
                <a:gd name="T56" fmla="*/ 34 w 269"/>
                <a:gd name="T57" fmla="*/ 11 h 270"/>
                <a:gd name="T58" fmla="*/ 34 w 269"/>
                <a:gd name="T59" fmla="*/ 11 h 270"/>
                <a:gd name="T60" fmla="*/ 34 w 269"/>
                <a:gd name="T61" fmla="*/ 11 h 270"/>
                <a:gd name="T62" fmla="*/ 34 w 269"/>
                <a:gd name="T63" fmla="*/ 6 h 270"/>
                <a:gd name="T64" fmla="*/ 34 w 269"/>
                <a:gd name="T65" fmla="*/ 6 h 270"/>
                <a:gd name="T66" fmla="*/ 34 w 269"/>
                <a:gd name="T67" fmla="*/ 5 h 270"/>
                <a:gd name="T68" fmla="*/ 34 w 269"/>
                <a:gd name="T69" fmla="*/ 5 h 270"/>
                <a:gd name="T70" fmla="*/ 34 w 269"/>
                <a:gd name="T71" fmla="*/ 5 h 270"/>
                <a:gd name="T72" fmla="*/ 34 w 269"/>
                <a:gd name="T73" fmla="*/ 4 h 270"/>
                <a:gd name="T74" fmla="*/ 32 w 269"/>
                <a:gd name="T75" fmla="*/ 4 h 270"/>
                <a:gd name="T76" fmla="*/ 31 w 269"/>
                <a:gd name="T77" fmla="*/ 4 h 270"/>
                <a:gd name="T78" fmla="*/ 31 w 269"/>
                <a:gd name="T79" fmla="*/ 4 h 270"/>
                <a:gd name="T80" fmla="*/ 11 w 269"/>
                <a:gd name="T81" fmla="*/ 0 h 270"/>
                <a:gd name="T82" fmla="*/ 0 w 269"/>
                <a:gd name="T83" fmla="*/ 1 h 27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269" h="270">
                  <a:moveTo>
                    <a:pt x="0" y="1"/>
                  </a:moveTo>
                  <a:lnTo>
                    <a:pt x="0" y="23"/>
                  </a:lnTo>
                  <a:lnTo>
                    <a:pt x="44" y="225"/>
                  </a:lnTo>
                  <a:lnTo>
                    <a:pt x="268" y="269"/>
                  </a:lnTo>
                  <a:lnTo>
                    <a:pt x="268" y="224"/>
                  </a:lnTo>
                  <a:lnTo>
                    <a:pt x="267" y="222"/>
                  </a:lnTo>
                  <a:lnTo>
                    <a:pt x="266" y="220"/>
                  </a:lnTo>
                  <a:lnTo>
                    <a:pt x="264" y="219"/>
                  </a:lnTo>
                  <a:lnTo>
                    <a:pt x="264" y="217"/>
                  </a:lnTo>
                  <a:lnTo>
                    <a:pt x="262" y="216"/>
                  </a:lnTo>
                  <a:lnTo>
                    <a:pt x="262" y="214"/>
                  </a:lnTo>
                  <a:lnTo>
                    <a:pt x="260" y="212"/>
                  </a:lnTo>
                  <a:lnTo>
                    <a:pt x="260" y="210"/>
                  </a:lnTo>
                  <a:lnTo>
                    <a:pt x="258" y="210"/>
                  </a:lnTo>
                  <a:lnTo>
                    <a:pt x="256" y="208"/>
                  </a:lnTo>
                  <a:lnTo>
                    <a:pt x="254" y="208"/>
                  </a:lnTo>
                  <a:lnTo>
                    <a:pt x="253" y="206"/>
                  </a:lnTo>
                  <a:lnTo>
                    <a:pt x="251" y="206"/>
                  </a:lnTo>
                  <a:lnTo>
                    <a:pt x="250" y="204"/>
                  </a:lnTo>
                  <a:lnTo>
                    <a:pt x="248" y="203"/>
                  </a:lnTo>
                  <a:lnTo>
                    <a:pt x="246" y="202"/>
                  </a:lnTo>
                  <a:lnTo>
                    <a:pt x="111" y="157"/>
                  </a:lnTo>
                  <a:lnTo>
                    <a:pt x="106" y="157"/>
                  </a:lnTo>
                  <a:lnTo>
                    <a:pt x="101" y="156"/>
                  </a:lnTo>
                  <a:lnTo>
                    <a:pt x="97" y="154"/>
                  </a:lnTo>
                  <a:lnTo>
                    <a:pt x="95" y="150"/>
                  </a:lnTo>
                  <a:lnTo>
                    <a:pt x="92" y="147"/>
                  </a:lnTo>
                  <a:lnTo>
                    <a:pt x="90" y="144"/>
                  </a:lnTo>
                  <a:lnTo>
                    <a:pt x="89" y="140"/>
                  </a:lnTo>
                  <a:lnTo>
                    <a:pt x="89" y="135"/>
                  </a:lnTo>
                  <a:lnTo>
                    <a:pt x="89" y="132"/>
                  </a:lnTo>
                  <a:lnTo>
                    <a:pt x="90" y="128"/>
                  </a:lnTo>
                  <a:lnTo>
                    <a:pt x="92" y="124"/>
                  </a:lnTo>
                  <a:lnTo>
                    <a:pt x="95" y="120"/>
                  </a:lnTo>
                  <a:lnTo>
                    <a:pt x="97" y="118"/>
                  </a:lnTo>
                  <a:lnTo>
                    <a:pt x="101" y="115"/>
                  </a:lnTo>
                  <a:lnTo>
                    <a:pt x="106" y="113"/>
                  </a:lnTo>
                  <a:lnTo>
                    <a:pt x="111" y="112"/>
                  </a:lnTo>
                  <a:lnTo>
                    <a:pt x="201" y="90"/>
                  </a:lnTo>
                  <a:lnTo>
                    <a:pt x="202" y="89"/>
                  </a:lnTo>
                  <a:lnTo>
                    <a:pt x="203" y="89"/>
                  </a:lnTo>
                  <a:lnTo>
                    <a:pt x="205" y="89"/>
                  </a:lnTo>
                  <a:lnTo>
                    <a:pt x="207" y="89"/>
                  </a:lnTo>
                  <a:lnTo>
                    <a:pt x="210" y="89"/>
                  </a:lnTo>
                  <a:lnTo>
                    <a:pt x="211" y="89"/>
                  </a:lnTo>
                  <a:lnTo>
                    <a:pt x="213" y="87"/>
                  </a:lnTo>
                  <a:lnTo>
                    <a:pt x="215" y="85"/>
                  </a:lnTo>
                  <a:lnTo>
                    <a:pt x="216" y="83"/>
                  </a:lnTo>
                  <a:lnTo>
                    <a:pt x="216" y="82"/>
                  </a:lnTo>
                  <a:lnTo>
                    <a:pt x="218" y="81"/>
                  </a:lnTo>
                  <a:lnTo>
                    <a:pt x="219" y="79"/>
                  </a:lnTo>
                  <a:lnTo>
                    <a:pt x="220" y="77"/>
                  </a:lnTo>
                  <a:lnTo>
                    <a:pt x="220" y="75"/>
                  </a:lnTo>
                  <a:lnTo>
                    <a:pt x="221" y="73"/>
                  </a:lnTo>
                  <a:lnTo>
                    <a:pt x="221" y="71"/>
                  </a:lnTo>
                  <a:lnTo>
                    <a:pt x="222" y="68"/>
                  </a:lnTo>
                  <a:lnTo>
                    <a:pt x="224" y="67"/>
                  </a:lnTo>
                  <a:lnTo>
                    <a:pt x="224" y="45"/>
                  </a:lnTo>
                  <a:lnTo>
                    <a:pt x="223" y="44"/>
                  </a:lnTo>
                  <a:lnTo>
                    <a:pt x="222" y="42"/>
                  </a:lnTo>
                  <a:lnTo>
                    <a:pt x="222" y="41"/>
                  </a:lnTo>
                  <a:lnTo>
                    <a:pt x="221" y="39"/>
                  </a:lnTo>
                  <a:lnTo>
                    <a:pt x="221" y="37"/>
                  </a:lnTo>
                  <a:lnTo>
                    <a:pt x="219" y="35"/>
                  </a:lnTo>
                  <a:lnTo>
                    <a:pt x="218" y="33"/>
                  </a:lnTo>
                  <a:lnTo>
                    <a:pt x="216" y="31"/>
                  </a:lnTo>
                  <a:lnTo>
                    <a:pt x="216" y="30"/>
                  </a:lnTo>
                  <a:lnTo>
                    <a:pt x="215" y="30"/>
                  </a:lnTo>
                  <a:lnTo>
                    <a:pt x="213" y="28"/>
                  </a:lnTo>
                  <a:lnTo>
                    <a:pt x="211" y="27"/>
                  </a:lnTo>
                  <a:lnTo>
                    <a:pt x="210" y="25"/>
                  </a:lnTo>
                  <a:lnTo>
                    <a:pt x="207" y="25"/>
                  </a:lnTo>
                  <a:lnTo>
                    <a:pt x="205" y="24"/>
                  </a:lnTo>
                  <a:lnTo>
                    <a:pt x="203" y="24"/>
                  </a:lnTo>
                  <a:lnTo>
                    <a:pt x="202" y="23"/>
                  </a:lnTo>
                  <a:lnTo>
                    <a:pt x="201" y="23"/>
                  </a:lnTo>
                  <a:lnTo>
                    <a:pt x="67" y="0"/>
                  </a:lnTo>
                  <a:lnTo>
                    <a:pt x="0" y="0"/>
                  </a:lnTo>
                  <a:lnTo>
                    <a:pt x="0" y="1"/>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10" name="Freeform 23">
              <a:extLst>
                <a:ext uri="{FF2B5EF4-FFF2-40B4-BE49-F238E27FC236}">
                  <a16:creationId xmlns:a16="http://schemas.microsoft.com/office/drawing/2014/main" id="{658711F4-6116-98B4-48CF-0B11AEF33911}"/>
                </a:ext>
              </a:extLst>
            </p:cNvPr>
            <p:cNvSpPr>
              <a:spLocks noChangeAspect="1"/>
            </p:cNvSpPr>
            <p:nvPr/>
          </p:nvSpPr>
          <p:spPr bwMode="auto">
            <a:xfrm>
              <a:off x="4137" y="2251"/>
              <a:ext cx="69" cy="35"/>
            </a:xfrm>
            <a:custGeom>
              <a:avLst/>
              <a:gdLst>
                <a:gd name="T0" fmla="*/ 13 w 91"/>
                <a:gd name="T1" fmla="*/ 6 h 46"/>
                <a:gd name="T2" fmla="*/ 0 w 91"/>
                <a:gd name="T3" fmla="*/ 6 h 46"/>
                <a:gd name="T4" fmla="*/ 0 w 91"/>
                <a:gd name="T5" fmla="*/ 4 h 46"/>
                <a:gd name="T6" fmla="*/ 4 w 91"/>
                <a:gd name="T7" fmla="*/ 0 h 46"/>
                <a:gd name="T8" fmla="*/ 13 w 91"/>
                <a:gd name="T9" fmla="*/ 0 h 46"/>
                <a:gd name="T10" fmla="*/ 13 w 91"/>
                <a:gd name="T11" fmla="*/ 6 h 46"/>
                <a:gd name="T12" fmla="*/ 13 w 91"/>
                <a:gd name="T13" fmla="*/ 6 h 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1" h="46">
                  <a:moveTo>
                    <a:pt x="90" y="45"/>
                  </a:moveTo>
                  <a:lnTo>
                    <a:pt x="0" y="45"/>
                  </a:lnTo>
                  <a:lnTo>
                    <a:pt x="0" y="22"/>
                  </a:lnTo>
                  <a:lnTo>
                    <a:pt x="22" y="0"/>
                  </a:lnTo>
                  <a:lnTo>
                    <a:pt x="90" y="0"/>
                  </a:lnTo>
                  <a:lnTo>
                    <a:pt x="9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11" name="Freeform 24">
              <a:extLst>
                <a:ext uri="{FF2B5EF4-FFF2-40B4-BE49-F238E27FC236}">
                  <a16:creationId xmlns:a16="http://schemas.microsoft.com/office/drawing/2014/main" id="{FBFE50B3-0395-B17D-34D7-D9D7E18E6563}"/>
                </a:ext>
              </a:extLst>
            </p:cNvPr>
            <p:cNvSpPr>
              <a:spLocks noChangeAspect="1"/>
            </p:cNvSpPr>
            <p:nvPr/>
          </p:nvSpPr>
          <p:spPr bwMode="auto">
            <a:xfrm>
              <a:off x="5098" y="2251"/>
              <a:ext cx="121" cy="52"/>
            </a:xfrm>
            <a:custGeom>
              <a:avLst/>
              <a:gdLst>
                <a:gd name="T0" fmla="*/ 0 w 158"/>
                <a:gd name="T1" fmla="*/ 4 h 68"/>
                <a:gd name="T2" fmla="*/ 4 w 158"/>
                <a:gd name="T3" fmla="*/ 0 h 68"/>
                <a:gd name="T4" fmla="*/ 21 w 158"/>
                <a:gd name="T5" fmla="*/ 0 h 68"/>
                <a:gd name="T6" fmla="*/ 24 w 158"/>
                <a:gd name="T7" fmla="*/ 4 h 68"/>
                <a:gd name="T8" fmla="*/ 24 w 158"/>
                <a:gd name="T9" fmla="*/ 11 h 68"/>
                <a:gd name="T10" fmla="*/ 0 w 158"/>
                <a:gd name="T11" fmla="*/ 11 h 68"/>
                <a:gd name="T12" fmla="*/ 0 w 158"/>
                <a:gd name="T13" fmla="*/ 4 h 68"/>
                <a:gd name="T14" fmla="*/ 0 w 158"/>
                <a:gd name="T15" fmla="*/ 4 h 6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58" h="68">
                  <a:moveTo>
                    <a:pt x="0" y="22"/>
                  </a:moveTo>
                  <a:lnTo>
                    <a:pt x="22" y="0"/>
                  </a:lnTo>
                  <a:lnTo>
                    <a:pt x="134" y="0"/>
                  </a:lnTo>
                  <a:lnTo>
                    <a:pt x="157" y="22"/>
                  </a:lnTo>
                  <a:lnTo>
                    <a:pt x="157" y="67"/>
                  </a:lnTo>
                  <a:lnTo>
                    <a:pt x="0" y="67"/>
                  </a:lnTo>
                  <a:lnTo>
                    <a:pt x="0" y="22"/>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12" name="Freeform 25">
              <a:extLst>
                <a:ext uri="{FF2B5EF4-FFF2-40B4-BE49-F238E27FC236}">
                  <a16:creationId xmlns:a16="http://schemas.microsoft.com/office/drawing/2014/main" id="{242D9521-7C1E-90B7-067E-CB1FA26B965C}"/>
                </a:ext>
              </a:extLst>
            </p:cNvPr>
            <p:cNvSpPr>
              <a:spLocks noChangeAspect="1"/>
            </p:cNvSpPr>
            <p:nvPr/>
          </p:nvSpPr>
          <p:spPr bwMode="auto">
            <a:xfrm>
              <a:off x="5080" y="2268"/>
              <a:ext cx="139" cy="52"/>
            </a:xfrm>
            <a:custGeom>
              <a:avLst/>
              <a:gdLst>
                <a:gd name="T0" fmla="*/ 0 w 181"/>
                <a:gd name="T1" fmla="*/ 0 h 68"/>
                <a:gd name="T2" fmla="*/ 4 w 181"/>
                <a:gd name="T3" fmla="*/ 0 h 68"/>
                <a:gd name="T4" fmla="*/ 4 w 181"/>
                <a:gd name="T5" fmla="*/ 6 h 68"/>
                <a:gd name="T6" fmla="*/ 28 w 181"/>
                <a:gd name="T7" fmla="*/ 6 h 68"/>
                <a:gd name="T8" fmla="*/ 28 w 181"/>
                <a:gd name="T9" fmla="*/ 11 h 68"/>
                <a:gd name="T10" fmla="*/ 0 w 181"/>
                <a:gd name="T11" fmla="*/ 11 h 68"/>
                <a:gd name="T12" fmla="*/ 0 w 181"/>
                <a:gd name="T13" fmla="*/ 0 h 68"/>
                <a:gd name="T14" fmla="*/ 0 w 181"/>
                <a:gd name="T15" fmla="*/ 0 h 6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81" h="68">
                  <a:moveTo>
                    <a:pt x="0" y="0"/>
                  </a:moveTo>
                  <a:lnTo>
                    <a:pt x="23" y="0"/>
                  </a:lnTo>
                  <a:lnTo>
                    <a:pt x="23" y="45"/>
                  </a:lnTo>
                  <a:lnTo>
                    <a:pt x="180" y="45"/>
                  </a:lnTo>
                  <a:lnTo>
                    <a:pt x="180" y="67"/>
                  </a:lnTo>
                  <a:lnTo>
                    <a:pt x="0" y="67"/>
                  </a:lnTo>
                  <a:lnTo>
                    <a:pt x="0" y="0"/>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13" name="Freeform 26">
              <a:extLst>
                <a:ext uri="{FF2B5EF4-FFF2-40B4-BE49-F238E27FC236}">
                  <a16:creationId xmlns:a16="http://schemas.microsoft.com/office/drawing/2014/main" id="{39B7881C-E7C2-A435-2687-86A166FD7412}"/>
                </a:ext>
              </a:extLst>
            </p:cNvPr>
            <p:cNvSpPr>
              <a:spLocks noChangeAspect="1"/>
            </p:cNvSpPr>
            <p:nvPr/>
          </p:nvSpPr>
          <p:spPr bwMode="auto">
            <a:xfrm>
              <a:off x="4068" y="2268"/>
              <a:ext cx="1339" cy="206"/>
            </a:xfrm>
            <a:custGeom>
              <a:avLst/>
              <a:gdLst>
                <a:gd name="T0" fmla="*/ 35 w 1749"/>
                <a:gd name="T1" fmla="*/ 15 h 270"/>
                <a:gd name="T2" fmla="*/ 36 w 1749"/>
                <a:gd name="T3" fmla="*/ 18 h 270"/>
                <a:gd name="T4" fmla="*/ 37 w 1749"/>
                <a:gd name="T5" fmla="*/ 21 h 270"/>
                <a:gd name="T6" fmla="*/ 36 w 1749"/>
                <a:gd name="T7" fmla="*/ 24 h 270"/>
                <a:gd name="T8" fmla="*/ 35 w 1749"/>
                <a:gd name="T9" fmla="*/ 25 h 270"/>
                <a:gd name="T10" fmla="*/ 34 w 1749"/>
                <a:gd name="T11" fmla="*/ 27 h 270"/>
                <a:gd name="T12" fmla="*/ 31 w 1749"/>
                <a:gd name="T13" fmla="*/ 29 h 270"/>
                <a:gd name="T14" fmla="*/ 29 w 1749"/>
                <a:gd name="T15" fmla="*/ 31 h 270"/>
                <a:gd name="T16" fmla="*/ 28 w 1749"/>
                <a:gd name="T17" fmla="*/ 31 h 270"/>
                <a:gd name="T18" fmla="*/ 0 w 1749"/>
                <a:gd name="T19" fmla="*/ 40 h 270"/>
                <a:gd name="T20" fmla="*/ 269 w 1749"/>
                <a:gd name="T21" fmla="*/ 40 h 270"/>
                <a:gd name="T22" fmla="*/ 269 w 1749"/>
                <a:gd name="T23" fmla="*/ 34 h 270"/>
                <a:gd name="T24" fmla="*/ 246 w 1749"/>
                <a:gd name="T25" fmla="*/ 27 h 270"/>
                <a:gd name="T26" fmla="*/ 243 w 1749"/>
                <a:gd name="T27" fmla="*/ 26 h 270"/>
                <a:gd name="T28" fmla="*/ 241 w 1749"/>
                <a:gd name="T29" fmla="*/ 24 h 270"/>
                <a:gd name="T30" fmla="*/ 240 w 1749"/>
                <a:gd name="T31" fmla="*/ 22 h 270"/>
                <a:gd name="T32" fmla="*/ 240 w 1749"/>
                <a:gd name="T33" fmla="*/ 21 h 270"/>
                <a:gd name="T34" fmla="*/ 240 w 1749"/>
                <a:gd name="T35" fmla="*/ 18 h 270"/>
                <a:gd name="T36" fmla="*/ 241 w 1749"/>
                <a:gd name="T37" fmla="*/ 16 h 270"/>
                <a:gd name="T38" fmla="*/ 243 w 1749"/>
                <a:gd name="T39" fmla="*/ 14 h 270"/>
                <a:gd name="T40" fmla="*/ 246 w 1749"/>
                <a:gd name="T41" fmla="*/ 14 h 270"/>
                <a:gd name="T42" fmla="*/ 263 w 1749"/>
                <a:gd name="T43" fmla="*/ 11 h 270"/>
                <a:gd name="T44" fmla="*/ 242 w 1749"/>
                <a:gd name="T45" fmla="*/ 4 h 270"/>
                <a:gd name="T46" fmla="*/ 231 w 1749"/>
                <a:gd name="T47" fmla="*/ 11 h 270"/>
                <a:gd name="T48" fmla="*/ 204 w 1749"/>
                <a:gd name="T49" fmla="*/ 0 h 270"/>
                <a:gd name="T50" fmla="*/ 190 w 1749"/>
                <a:gd name="T51" fmla="*/ 0 h 270"/>
                <a:gd name="T52" fmla="*/ 185 w 1749"/>
                <a:gd name="T53" fmla="*/ 4 h 270"/>
                <a:gd name="T54" fmla="*/ 180 w 1749"/>
                <a:gd name="T55" fmla="*/ 8 h 270"/>
                <a:gd name="T56" fmla="*/ 175 w 1749"/>
                <a:gd name="T57" fmla="*/ 11 h 270"/>
                <a:gd name="T58" fmla="*/ 169 w 1749"/>
                <a:gd name="T59" fmla="*/ 14 h 270"/>
                <a:gd name="T60" fmla="*/ 164 w 1749"/>
                <a:gd name="T61" fmla="*/ 16 h 270"/>
                <a:gd name="T62" fmla="*/ 158 w 1749"/>
                <a:gd name="T63" fmla="*/ 18 h 270"/>
                <a:gd name="T64" fmla="*/ 151 w 1749"/>
                <a:gd name="T65" fmla="*/ 19 h 270"/>
                <a:gd name="T66" fmla="*/ 145 w 1749"/>
                <a:gd name="T67" fmla="*/ 21 h 270"/>
                <a:gd name="T68" fmla="*/ 73 w 1749"/>
                <a:gd name="T69" fmla="*/ 27 h 270"/>
                <a:gd name="T70" fmla="*/ 71 w 1749"/>
                <a:gd name="T71" fmla="*/ 27 h 270"/>
                <a:gd name="T72" fmla="*/ 68 w 1749"/>
                <a:gd name="T73" fmla="*/ 27 h 270"/>
                <a:gd name="T74" fmla="*/ 66 w 1749"/>
                <a:gd name="T75" fmla="*/ 27 h 270"/>
                <a:gd name="T76" fmla="*/ 62 w 1749"/>
                <a:gd name="T77" fmla="*/ 27 h 270"/>
                <a:gd name="T78" fmla="*/ 60 w 1749"/>
                <a:gd name="T79" fmla="*/ 26 h 270"/>
                <a:gd name="T80" fmla="*/ 57 w 1749"/>
                <a:gd name="T81" fmla="*/ 24 h 270"/>
                <a:gd name="T82" fmla="*/ 54 w 1749"/>
                <a:gd name="T83" fmla="*/ 24 h 270"/>
                <a:gd name="T84" fmla="*/ 53 w 1749"/>
                <a:gd name="T85" fmla="*/ 21 h 270"/>
                <a:gd name="T86" fmla="*/ 52 w 1749"/>
                <a:gd name="T87" fmla="*/ 21 h 270"/>
                <a:gd name="T88" fmla="*/ 34 w 1749"/>
                <a:gd name="T89" fmla="*/ 4 h 270"/>
                <a:gd name="T90" fmla="*/ 28 w 1749"/>
                <a:gd name="T91" fmla="*/ 0 h 270"/>
                <a:gd name="T92" fmla="*/ 11 w 1749"/>
                <a:gd name="T93" fmla="*/ 4 h 270"/>
                <a:gd name="T94" fmla="*/ 11 w 1749"/>
                <a:gd name="T95" fmla="*/ 6 h 270"/>
                <a:gd name="T96" fmla="*/ 21 w 1749"/>
                <a:gd name="T97" fmla="*/ 6 h 270"/>
                <a:gd name="T98" fmla="*/ 22 w 1749"/>
                <a:gd name="T99" fmla="*/ 6 h 270"/>
                <a:gd name="T100" fmla="*/ 24 w 1749"/>
                <a:gd name="T101" fmla="*/ 7 h 270"/>
                <a:gd name="T102" fmla="*/ 24 w 1749"/>
                <a:gd name="T103" fmla="*/ 7 h 270"/>
                <a:gd name="T104" fmla="*/ 26 w 1749"/>
                <a:gd name="T105" fmla="*/ 8 h 270"/>
                <a:gd name="T106" fmla="*/ 28 w 1749"/>
                <a:gd name="T107" fmla="*/ 8 h 270"/>
                <a:gd name="T108" fmla="*/ 29 w 1749"/>
                <a:gd name="T109" fmla="*/ 8 h 270"/>
                <a:gd name="T110" fmla="*/ 30 w 1749"/>
                <a:gd name="T111" fmla="*/ 9 h 270"/>
                <a:gd name="T112" fmla="*/ 31 w 1749"/>
                <a:gd name="T113" fmla="*/ 11 h 270"/>
                <a:gd name="T114" fmla="*/ 34 w 1749"/>
                <a:gd name="T115" fmla="*/ 14 h 270"/>
                <a:gd name="T116" fmla="*/ 34 w 1749"/>
                <a:gd name="T117" fmla="*/ 14 h 270"/>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1749" h="270">
                  <a:moveTo>
                    <a:pt x="223" y="91"/>
                  </a:moveTo>
                  <a:lnTo>
                    <a:pt x="228" y="100"/>
                  </a:lnTo>
                  <a:lnTo>
                    <a:pt x="233" y="108"/>
                  </a:lnTo>
                  <a:lnTo>
                    <a:pt x="235" y="117"/>
                  </a:lnTo>
                  <a:lnTo>
                    <a:pt x="239" y="125"/>
                  </a:lnTo>
                  <a:lnTo>
                    <a:pt x="239" y="135"/>
                  </a:lnTo>
                  <a:lnTo>
                    <a:pt x="238" y="144"/>
                  </a:lnTo>
                  <a:lnTo>
                    <a:pt x="236" y="153"/>
                  </a:lnTo>
                  <a:lnTo>
                    <a:pt x="234" y="160"/>
                  </a:lnTo>
                  <a:lnTo>
                    <a:pt x="229" y="168"/>
                  </a:lnTo>
                  <a:lnTo>
                    <a:pt x="225" y="176"/>
                  </a:lnTo>
                  <a:lnTo>
                    <a:pt x="219" y="182"/>
                  </a:lnTo>
                  <a:lnTo>
                    <a:pt x="213" y="188"/>
                  </a:lnTo>
                  <a:lnTo>
                    <a:pt x="204" y="193"/>
                  </a:lnTo>
                  <a:lnTo>
                    <a:pt x="197" y="197"/>
                  </a:lnTo>
                  <a:lnTo>
                    <a:pt x="188" y="200"/>
                  </a:lnTo>
                  <a:lnTo>
                    <a:pt x="179" y="201"/>
                  </a:lnTo>
                  <a:lnTo>
                    <a:pt x="180" y="202"/>
                  </a:lnTo>
                  <a:lnTo>
                    <a:pt x="0" y="224"/>
                  </a:lnTo>
                  <a:lnTo>
                    <a:pt x="0" y="269"/>
                  </a:lnTo>
                  <a:lnTo>
                    <a:pt x="1748" y="269"/>
                  </a:lnTo>
                  <a:lnTo>
                    <a:pt x="1748" y="224"/>
                  </a:lnTo>
                  <a:lnTo>
                    <a:pt x="1591" y="179"/>
                  </a:lnTo>
                  <a:lnTo>
                    <a:pt x="1582" y="177"/>
                  </a:lnTo>
                  <a:lnTo>
                    <a:pt x="1575" y="173"/>
                  </a:lnTo>
                  <a:lnTo>
                    <a:pt x="1569" y="168"/>
                  </a:lnTo>
                  <a:lnTo>
                    <a:pt x="1564" y="162"/>
                  </a:lnTo>
                  <a:lnTo>
                    <a:pt x="1560" y="156"/>
                  </a:lnTo>
                  <a:lnTo>
                    <a:pt x="1558" y="149"/>
                  </a:lnTo>
                  <a:lnTo>
                    <a:pt x="1557" y="142"/>
                  </a:lnTo>
                  <a:lnTo>
                    <a:pt x="1557" y="135"/>
                  </a:lnTo>
                  <a:lnTo>
                    <a:pt x="1557" y="128"/>
                  </a:lnTo>
                  <a:lnTo>
                    <a:pt x="1558" y="121"/>
                  </a:lnTo>
                  <a:lnTo>
                    <a:pt x="1560" y="115"/>
                  </a:lnTo>
                  <a:lnTo>
                    <a:pt x="1564" y="107"/>
                  </a:lnTo>
                  <a:lnTo>
                    <a:pt x="1569" y="102"/>
                  </a:lnTo>
                  <a:lnTo>
                    <a:pt x="1575" y="97"/>
                  </a:lnTo>
                  <a:lnTo>
                    <a:pt x="1582" y="93"/>
                  </a:lnTo>
                  <a:lnTo>
                    <a:pt x="1591" y="90"/>
                  </a:lnTo>
                  <a:lnTo>
                    <a:pt x="1703" y="67"/>
                  </a:lnTo>
                  <a:lnTo>
                    <a:pt x="1703" y="45"/>
                  </a:lnTo>
                  <a:lnTo>
                    <a:pt x="1569" y="23"/>
                  </a:lnTo>
                  <a:lnTo>
                    <a:pt x="1502" y="23"/>
                  </a:lnTo>
                  <a:lnTo>
                    <a:pt x="1502" y="67"/>
                  </a:lnTo>
                  <a:lnTo>
                    <a:pt x="1322" y="67"/>
                  </a:lnTo>
                  <a:lnTo>
                    <a:pt x="1322" y="0"/>
                  </a:lnTo>
                  <a:lnTo>
                    <a:pt x="1233" y="0"/>
                  </a:lnTo>
                  <a:lnTo>
                    <a:pt x="1232" y="0"/>
                  </a:lnTo>
                  <a:lnTo>
                    <a:pt x="1216" y="14"/>
                  </a:lnTo>
                  <a:lnTo>
                    <a:pt x="1200" y="27"/>
                  </a:lnTo>
                  <a:lnTo>
                    <a:pt x="1184" y="40"/>
                  </a:lnTo>
                  <a:lnTo>
                    <a:pt x="1167" y="51"/>
                  </a:lnTo>
                  <a:lnTo>
                    <a:pt x="1149" y="63"/>
                  </a:lnTo>
                  <a:lnTo>
                    <a:pt x="1132" y="73"/>
                  </a:lnTo>
                  <a:lnTo>
                    <a:pt x="1114" y="82"/>
                  </a:lnTo>
                  <a:lnTo>
                    <a:pt x="1096" y="91"/>
                  </a:lnTo>
                  <a:lnTo>
                    <a:pt x="1077" y="100"/>
                  </a:lnTo>
                  <a:lnTo>
                    <a:pt x="1058" y="107"/>
                  </a:lnTo>
                  <a:lnTo>
                    <a:pt x="1038" y="114"/>
                  </a:lnTo>
                  <a:lnTo>
                    <a:pt x="1020" y="120"/>
                  </a:lnTo>
                  <a:lnTo>
                    <a:pt x="1000" y="125"/>
                  </a:lnTo>
                  <a:lnTo>
                    <a:pt x="980" y="128"/>
                  </a:lnTo>
                  <a:lnTo>
                    <a:pt x="960" y="132"/>
                  </a:lnTo>
                  <a:lnTo>
                    <a:pt x="941" y="134"/>
                  </a:lnTo>
                  <a:lnTo>
                    <a:pt x="942" y="135"/>
                  </a:lnTo>
                  <a:lnTo>
                    <a:pt x="471" y="179"/>
                  </a:lnTo>
                  <a:lnTo>
                    <a:pt x="461" y="181"/>
                  </a:lnTo>
                  <a:lnTo>
                    <a:pt x="452" y="182"/>
                  </a:lnTo>
                  <a:lnTo>
                    <a:pt x="442" y="182"/>
                  </a:lnTo>
                  <a:lnTo>
                    <a:pt x="433" y="181"/>
                  </a:lnTo>
                  <a:lnTo>
                    <a:pt x="424" y="180"/>
                  </a:lnTo>
                  <a:lnTo>
                    <a:pt x="415" y="178"/>
                  </a:lnTo>
                  <a:lnTo>
                    <a:pt x="406" y="176"/>
                  </a:lnTo>
                  <a:lnTo>
                    <a:pt x="398" y="173"/>
                  </a:lnTo>
                  <a:lnTo>
                    <a:pt x="388" y="170"/>
                  </a:lnTo>
                  <a:lnTo>
                    <a:pt x="380" y="167"/>
                  </a:lnTo>
                  <a:lnTo>
                    <a:pt x="372" y="163"/>
                  </a:lnTo>
                  <a:lnTo>
                    <a:pt x="364" y="158"/>
                  </a:lnTo>
                  <a:lnTo>
                    <a:pt x="357" y="153"/>
                  </a:lnTo>
                  <a:lnTo>
                    <a:pt x="349" y="148"/>
                  </a:lnTo>
                  <a:lnTo>
                    <a:pt x="342" y="142"/>
                  </a:lnTo>
                  <a:lnTo>
                    <a:pt x="336" y="135"/>
                  </a:lnTo>
                  <a:lnTo>
                    <a:pt x="225" y="23"/>
                  </a:lnTo>
                  <a:lnTo>
                    <a:pt x="225" y="0"/>
                  </a:lnTo>
                  <a:lnTo>
                    <a:pt x="180" y="0"/>
                  </a:lnTo>
                  <a:lnTo>
                    <a:pt x="180" y="23"/>
                  </a:lnTo>
                  <a:lnTo>
                    <a:pt x="68" y="23"/>
                  </a:lnTo>
                  <a:lnTo>
                    <a:pt x="68" y="45"/>
                  </a:lnTo>
                  <a:lnTo>
                    <a:pt x="135" y="45"/>
                  </a:lnTo>
                  <a:lnTo>
                    <a:pt x="139" y="45"/>
                  </a:lnTo>
                  <a:lnTo>
                    <a:pt x="144" y="45"/>
                  </a:lnTo>
                  <a:lnTo>
                    <a:pt x="148" y="46"/>
                  </a:lnTo>
                  <a:lnTo>
                    <a:pt x="153" y="46"/>
                  </a:lnTo>
                  <a:lnTo>
                    <a:pt x="157" y="48"/>
                  </a:lnTo>
                  <a:lnTo>
                    <a:pt x="161" y="48"/>
                  </a:lnTo>
                  <a:lnTo>
                    <a:pt x="165" y="50"/>
                  </a:lnTo>
                  <a:lnTo>
                    <a:pt x="171" y="50"/>
                  </a:lnTo>
                  <a:lnTo>
                    <a:pt x="174" y="52"/>
                  </a:lnTo>
                  <a:lnTo>
                    <a:pt x="178" y="53"/>
                  </a:lnTo>
                  <a:lnTo>
                    <a:pt x="182" y="55"/>
                  </a:lnTo>
                  <a:lnTo>
                    <a:pt x="186" y="57"/>
                  </a:lnTo>
                  <a:lnTo>
                    <a:pt x="190" y="61"/>
                  </a:lnTo>
                  <a:lnTo>
                    <a:pt x="194" y="63"/>
                  </a:lnTo>
                  <a:lnTo>
                    <a:pt x="197" y="66"/>
                  </a:lnTo>
                  <a:lnTo>
                    <a:pt x="201" y="68"/>
                  </a:lnTo>
                  <a:lnTo>
                    <a:pt x="202" y="67"/>
                  </a:lnTo>
                  <a:lnTo>
                    <a:pt x="225" y="90"/>
                  </a:lnTo>
                  <a:lnTo>
                    <a:pt x="223" y="91"/>
                  </a:lnTo>
                </a:path>
              </a:pathLst>
            </a:custGeom>
            <a:solidFill>
              <a:srgbClr val="E1E1E1"/>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14" name="Freeform 27">
              <a:extLst>
                <a:ext uri="{FF2B5EF4-FFF2-40B4-BE49-F238E27FC236}">
                  <a16:creationId xmlns:a16="http://schemas.microsoft.com/office/drawing/2014/main" id="{55829895-E6EF-5D3E-8F8B-F24F76084F2D}"/>
                </a:ext>
              </a:extLst>
            </p:cNvPr>
            <p:cNvSpPr>
              <a:spLocks noChangeAspect="1"/>
            </p:cNvSpPr>
            <p:nvPr/>
          </p:nvSpPr>
          <p:spPr bwMode="auto">
            <a:xfrm>
              <a:off x="5218" y="2622"/>
              <a:ext cx="172" cy="121"/>
            </a:xfrm>
            <a:custGeom>
              <a:avLst/>
              <a:gdLst>
                <a:gd name="T0" fmla="*/ 34 w 225"/>
                <a:gd name="T1" fmla="*/ 22 h 157"/>
                <a:gd name="T2" fmla="*/ 34 w 225"/>
                <a:gd name="T3" fmla="*/ 0 h 157"/>
                <a:gd name="T4" fmla="*/ 11 w 225"/>
                <a:gd name="T5" fmla="*/ 3 h 157"/>
                <a:gd name="T6" fmla="*/ 0 w 225"/>
                <a:gd name="T7" fmla="*/ 6 h 157"/>
                <a:gd name="T8" fmla="*/ 4 w 225"/>
                <a:gd name="T9" fmla="*/ 16 h 157"/>
                <a:gd name="T10" fmla="*/ 4 w 225"/>
                <a:gd name="T11" fmla="*/ 25 h 157"/>
                <a:gd name="T12" fmla="*/ 14 w 225"/>
                <a:gd name="T13" fmla="*/ 25 h 157"/>
                <a:gd name="T14" fmla="*/ 24 w 225"/>
                <a:gd name="T15" fmla="*/ 25 h 157"/>
                <a:gd name="T16" fmla="*/ 34 w 225"/>
                <a:gd name="T17" fmla="*/ 22 h 157"/>
                <a:gd name="T18" fmla="*/ 34 w 225"/>
                <a:gd name="T19" fmla="*/ 22 h 1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7">
                  <a:moveTo>
                    <a:pt x="224" y="137"/>
                  </a:moveTo>
                  <a:lnTo>
                    <a:pt x="224" y="0"/>
                  </a:lnTo>
                  <a:lnTo>
                    <a:pt x="67" y="20"/>
                  </a:lnTo>
                  <a:lnTo>
                    <a:pt x="0" y="40"/>
                  </a:lnTo>
                  <a:lnTo>
                    <a:pt x="22" y="98"/>
                  </a:lnTo>
                  <a:lnTo>
                    <a:pt x="22" y="156"/>
                  </a:lnTo>
                  <a:lnTo>
                    <a:pt x="89" y="156"/>
                  </a:lnTo>
                  <a:lnTo>
                    <a:pt x="156" y="156"/>
                  </a:lnTo>
                  <a:lnTo>
                    <a:pt x="224" y="137"/>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15" name="Freeform 28">
              <a:extLst>
                <a:ext uri="{FF2B5EF4-FFF2-40B4-BE49-F238E27FC236}">
                  <a16:creationId xmlns:a16="http://schemas.microsoft.com/office/drawing/2014/main" id="{B39497B6-082B-6763-3C55-E4F8C00C997A}"/>
                </a:ext>
              </a:extLst>
            </p:cNvPr>
            <p:cNvSpPr>
              <a:spLocks noChangeAspect="1"/>
            </p:cNvSpPr>
            <p:nvPr/>
          </p:nvSpPr>
          <p:spPr bwMode="auto">
            <a:xfrm>
              <a:off x="4119" y="2587"/>
              <a:ext cx="156" cy="173"/>
            </a:xfrm>
            <a:custGeom>
              <a:avLst/>
              <a:gdLst>
                <a:gd name="T0" fmla="*/ 0 w 203"/>
                <a:gd name="T1" fmla="*/ 32 h 225"/>
                <a:gd name="T2" fmla="*/ 0 w 203"/>
                <a:gd name="T3" fmla="*/ 0 h 225"/>
                <a:gd name="T4" fmla="*/ 25 w 203"/>
                <a:gd name="T5" fmla="*/ 4 h 225"/>
                <a:gd name="T6" fmla="*/ 28 w 203"/>
                <a:gd name="T7" fmla="*/ 7 h 225"/>
                <a:gd name="T8" fmla="*/ 32 w 203"/>
                <a:gd name="T9" fmla="*/ 15 h 225"/>
                <a:gd name="T10" fmla="*/ 32 w 203"/>
                <a:gd name="T11" fmla="*/ 22 h 225"/>
                <a:gd name="T12" fmla="*/ 28 w 203"/>
                <a:gd name="T13" fmla="*/ 25 h 225"/>
                <a:gd name="T14" fmla="*/ 22 w 203"/>
                <a:gd name="T15" fmla="*/ 32 h 225"/>
                <a:gd name="T16" fmla="*/ 15 w 203"/>
                <a:gd name="T17" fmla="*/ 35 h 225"/>
                <a:gd name="T18" fmla="*/ 7 w 203"/>
                <a:gd name="T19" fmla="*/ 35 h 225"/>
                <a:gd name="T20" fmla="*/ 0 w 203"/>
                <a:gd name="T21" fmla="*/ 32 h 225"/>
                <a:gd name="T22" fmla="*/ 0 w 203"/>
                <a:gd name="T23" fmla="*/ 32 h 22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03" h="225">
                  <a:moveTo>
                    <a:pt x="0" y="202"/>
                  </a:moveTo>
                  <a:lnTo>
                    <a:pt x="0" y="0"/>
                  </a:lnTo>
                  <a:lnTo>
                    <a:pt x="157" y="23"/>
                  </a:lnTo>
                  <a:lnTo>
                    <a:pt x="179" y="45"/>
                  </a:lnTo>
                  <a:lnTo>
                    <a:pt x="202" y="90"/>
                  </a:lnTo>
                  <a:lnTo>
                    <a:pt x="202" y="135"/>
                  </a:lnTo>
                  <a:lnTo>
                    <a:pt x="179" y="157"/>
                  </a:lnTo>
                  <a:lnTo>
                    <a:pt x="134" y="202"/>
                  </a:lnTo>
                  <a:lnTo>
                    <a:pt x="90" y="224"/>
                  </a:lnTo>
                  <a:lnTo>
                    <a:pt x="45" y="224"/>
                  </a:lnTo>
                  <a:lnTo>
                    <a:pt x="0" y="202"/>
                  </a:lnTo>
                </a:path>
              </a:pathLst>
            </a:custGeom>
            <a:gradFill rotWithShape="0">
              <a:gsLst>
                <a:gs pos="0">
                  <a:srgbClr val="5F5F5F"/>
                </a:gs>
                <a:gs pos="100000">
                  <a:srgbClr val="FFFFFF"/>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16" name="Freeform 29">
              <a:extLst>
                <a:ext uri="{FF2B5EF4-FFF2-40B4-BE49-F238E27FC236}">
                  <a16:creationId xmlns:a16="http://schemas.microsoft.com/office/drawing/2014/main" id="{F2472BC7-B524-1774-88E7-B7688D70AAC1}"/>
                </a:ext>
              </a:extLst>
            </p:cNvPr>
            <p:cNvSpPr>
              <a:spLocks noChangeAspect="1"/>
            </p:cNvSpPr>
            <p:nvPr/>
          </p:nvSpPr>
          <p:spPr bwMode="auto">
            <a:xfrm>
              <a:off x="5218" y="2570"/>
              <a:ext cx="206" cy="207"/>
            </a:xfrm>
            <a:custGeom>
              <a:avLst/>
              <a:gdLst>
                <a:gd name="T0" fmla="*/ 0 w 269"/>
                <a:gd name="T1" fmla="*/ 37 h 271"/>
                <a:gd name="T2" fmla="*/ 41 w 269"/>
                <a:gd name="T3" fmla="*/ 0 h 271"/>
                <a:gd name="T4" fmla="*/ 41 w 269"/>
                <a:gd name="T5" fmla="*/ 7 h 271"/>
                <a:gd name="T6" fmla="*/ 41 w 269"/>
                <a:gd name="T7" fmla="*/ 7 h 271"/>
                <a:gd name="T8" fmla="*/ 41 w 269"/>
                <a:gd name="T9" fmla="*/ 8 h 271"/>
                <a:gd name="T10" fmla="*/ 41 w 269"/>
                <a:gd name="T11" fmla="*/ 8 h 271"/>
                <a:gd name="T12" fmla="*/ 40 w 269"/>
                <a:gd name="T13" fmla="*/ 9 h 271"/>
                <a:gd name="T14" fmla="*/ 40 w 269"/>
                <a:gd name="T15" fmla="*/ 9 h 271"/>
                <a:gd name="T16" fmla="*/ 39 w 269"/>
                <a:gd name="T17" fmla="*/ 10 h 271"/>
                <a:gd name="T18" fmla="*/ 39 w 269"/>
                <a:gd name="T19" fmla="*/ 11 h 271"/>
                <a:gd name="T20" fmla="*/ 39 w 269"/>
                <a:gd name="T21" fmla="*/ 11 h 271"/>
                <a:gd name="T22" fmla="*/ 38 w 269"/>
                <a:gd name="T23" fmla="*/ 11 h 271"/>
                <a:gd name="T24" fmla="*/ 17 w 269"/>
                <a:gd name="T25" fmla="*/ 17 h 271"/>
                <a:gd name="T26" fmla="*/ 15 w 269"/>
                <a:gd name="T27" fmla="*/ 18 h 271"/>
                <a:gd name="T28" fmla="*/ 15 w 269"/>
                <a:gd name="T29" fmla="*/ 18 h 271"/>
                <a:gd name="T30" fmla="*/ 14 w 269"/>
                <a:gd name="T31" fmla="*/ 20 h 271"/>
                <a:gd name="T32" fmla="*/ 14 w 269"/>
                <a:gd name="T33" fmla="*/ 21 h 271"/>
                <a:gd name="T34" fmla="*/ 14 w 269"/>
                <a:gd name="T35" fmla="*/ 21 h 271"/>
                <a:gd name="T36" fmla="*/ 15 w 269"/>
                <a:gd name="T37" fmla="*/ 23 h 271"/>
                <a:gd name="T38" fmla="*/ 15 w 269"/>
                <a:gd name="T39" fmla="*/ 24 h 271"/>
                <a:gd name="T40" fmla="*/ 17 w 269"/>
                <a:gd name="T41" fmla="*/ 24 h 271"/>
                <a:gd name="T42" fmla="*/ 31 w 269"/>
                <a:gd name="T43" fmla="*/ 27 h 271"/>
                <a:gd name="T44" fmla="*/ 31 w 269"/>
                <a:gd name="T45" fmla="*/ 27 h 271"/>
                <a:gd name="T46" fmla="*/ 31 w 269"/>
                <a:gd name="T47" fmla="*/ 28 h 271"/>
                <a:gd name="T48" fmla="*/ 33 w 269"/>
                <a:gd name="T49" fmla="*/ 28 h 271"/>
                <a:gd name="T50" fmla="*/ 34 w 269"/>
                <a:gd name="T51" fmla="*/ 28 h 271"/>
                <a:gd name="T52" fmla="*/ 34 w 269"/>
                <a:gd name="T53" fmla="*/ 28 h 271"/>
                <a:gd name="T54" fmla="*/ 34 w 269"/>
                <a:gd name="T55" fmla="*/ 29 h 271"/>
                <a:gd name="T56" fmla="*/ 34 w 269"/>
                <a:gd name="T57" fmla="*/ 30 h 271"/>
                <a:gd name="T58" fmla="*/ 34 w 269"/>
                <a:gd name="T59" fmla="*/ 31 h 271"/>
                <a:gd name="T60" fmla="*/ 34 w 269"/>
                <a:gd name="T61" fmla="*/ 31 h 271"/>
                <a:gd name="T62" fmla="*/ 34 w 269"/>
                <a:gd name="T63" fmla="*/ 34 h 271"/>
                <a:gd name="T64" fmla="*/ 34 w 269"/>
                <a:gd name="T65" fmla="*/ 35 h 271"/>
                <a:gd name="T66" fmla="*/ 34 w 269"/>
                <a:gd name="T67" fmla="*/ 36 h 271"/>
                <a:gd name="T68" fmla="*/ 34 w 269"/>
                <a:gd name="T69" fmla="*/ 36 h 271"/>
                <a:gd name="T70" fmla="*/ 34 w 269"/>
                <a:gd name="T71" fmla="*/ 37 h 271"/>
                <a:gd name="T72" fmla="*/ 34 w 269"/>
                <a:gd name="T73" fmla="*/ 37 h 271"/>
                <a:gd name="T74" fmla="*/ 32 w 269"/>
                <a:gd name="T75" fmla="*/ 37 h 271"/>
                <a:gd name="T76" fmla="*/ 31 w 269"/>
                <a:gd name="T77" fmla="*/ 37 h 271"/>
                <a:gd name="T78" fmla="*/ 31 w 269"/>
                <a:gd name="T79" fmla="*/ 37 h 271"/>
                <a:gd name="T80" fmla="*/ 11 w 269"/>
                <a:gd name="T81" fmla="*/ 40 h 271"/>
                <a:gd name="T82" fmla="*/ 0 w 269"/>
                <a:gd name="T83" fmla="*/ 40 h 271"/>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269" h="271">
                  <a:moveTo>
                    <a:pt x="0" y="269"/>
                  </a:moveTo>
                  <a:lnTo>
                    <a:pt x="0" y="247"/>
                  </a:lnTo>
                  <a:lnTo>
                    <a:pt x="44" y="45"/>
                  </a:lnTo>
                  <a:lnTo>
                    <a:pt x="268" y="0"/>
                  </a:lnTo>
                  <a:lnTo>
                    <a:pt x="268" y="1"/>
                  </a:lnTo>
                  <a:lnTo>
                    <a:pt x="268" y="46"/>
                  </a:lnTo>
                  <a:lnTo>
                    <a:pt x="267" y="49"/>
                  </a:lnTo>
                  <a:lnTo>
                    <a:pt x="266" y="50"/>
                  </a:lnTo>
                  <a:lnTo>
                    <a:pt x="264" y="52"/>
                  </a:lnTo>
                  <a:lnTo>
                    <a:pt x="264" y="54"/>
                  </a:lnTo>
                  <a:lnTo>
                    <a:pt x="262" y="56"/>
                  </a:lnTo>
                  <a:lnTo>
                    <a:pt x="262" y="58"/>
                  </a:lnTo>
                  <a:lnTo>
                    <a:pt x="260" y="60"/>
                  </a:lnTo>
                  <a:lnTo>
                    <a:pt x="258" y="62"/>
                  </a:lnTo>
                  <a:lnTo>
                    <a:pt x="256" y="63"/>
                  </a:lnTo>
                  <a:lnTo>
                    <a:pt x="254" y="65"/>
                  </a:lnTo>
                  <a:lnTo>
                    <a:pt x="253" y="65"/>
                  </a:lnTo>
                  <a:lnTo>
                    <a:pt x="251" y="67"/>
                  </a:lnTo>
                  <a:lnTo>
                    <a:pt x="250" y="67"/>
                  </a:lnTo>
                  <a:lnTo>
                    <a:pt x="248" y="68"/>
                  </a:lnTo>
                  <a:lnTo>
                    <a:pt x="246" y="68"/>
                  </a:lnTo>
                  <a:lnTo>
                    <a:pt x="111" y="113"/>
                  </a:lnTo>
                  <a:lnTo>
                    <a:pt x="106" y="114"/>
                  </a:lnTo>
                  <a:lnTo>
                    <a:pt x="101" y="115"/>
                  </a:lnTo>
                  <a:lnTo>
                    <a:pt x="97" y="118"/>
                  </a:lnTo>
                  <a:lnTo>
                    <a:pt x="95" y="121"/>
                  </a:lnTo>
                  <a:lnTo>
                    <a:pt x="92" y="125"/>
                  </a:lnTo>
                  <a:lnTo>
                    <a:pt x="90" y="129"/>
                  </a:lnTo>
                  <a:lnTo>
                    <a:pt x="89" y="132"/>
                  </a:lnTo>
                  <a:lnTo>
                    <a:pt x="89" y="136"/>
                  </a:lnTo>
                  <a:lnTo>
                    <a:pt x="89" y="141"/>
                  </a:lnTo>
                  <a:lnTo>
                    <a:pt x="90" y="144"/>
                  </a:lnTo>
                  <a:lnTo>
                    <a:pt x="92" y="148"/>
                  </a:lnTo>
                  <a:lnTo>
                    <a:pt x="95" y="151"/>
                  </a:lnTo>
                  <a:lnTo>
                    <a:pt x="97" y="155"/>
                  </a:lnTo>
                  <a:lnTo>
                    <a:pt x="101" y="156"/>
                  </a:lnTo>
                  <a:lnTo>
                    <a:pt x="106" y="158"/>
                  </a:lnTo>
                  <a:lnTo>
                    <a:pt x="111" y="158"/>
                  </a:lnTo>
                  <a:lnTo>
                    <a:pt x="201" y="180"/>
                  </a:lnTo>
                  <a:lnTo>
                    <a:pt x="202" y="181"/>
                  </a:lnTo>
                  <a:lnTo>
                    <a:pt x="203" y="182"/>
                  </a:lnTo>
                  <a:lnTo>
                    <a:pt x="205" y="182"/>
                  </a:lnTo>
                  <a:lnTo>
                    <a:pt x="207" y="183"/>
                  </a:lnTo>
                  <a:lnTo>
                    <a:pt x="210" y="183"/>
                  </a:lnTo>
                  <a:lnTo>
                    <a:pt x="211" y="184"/>
                  </a:lnTo>
                  <a:lnTo>
                    <a:pt x="213" y="185"/>
                  </a:lnTo>
                  <a:lnTo>
                    <a:pt x="215" y="187"/>
                  </a:lnTo>
                  <a:lnTo>
                    <a:pt x="216" y="187"/>
                  </a:lnTo>
                  <a:lnTo>
                    <a:pt x="216" y="189"/>
                  </a:lnTo>
                  <a:lnTo>
                    <a:pt x="218" y="191"/>
                  </a:lnTo>
                  <a:lnTo>
                    <a:pt x="219" y="193"/>
                  </a:lnTo>
                  <a:lnTo>
                    <a:pt x="220" y="194"/>
                  </a:lnTo>
                  <a:lnTo>
                    <a:pt x="220" y="196"/>
                  </a:lnTo>
                  <a:lnTo>
                    <a:pt x="221" y="198"/>
                  </a:lnTo>
                  <a:lnTo>
                    <a:pt x="221" y="200"/>
                  </a:lnTo>
                  <a:lnTo>
                    <a:pt x="222" y="202"/>
                  </a:lnTo>
                  <a:lnTo>
                    <a:pt x="224" y="202"/>
                  </a:lnTo>
                  <a:lnTo>
                    <a:pt x="224" y="225"/>
                  </a:lnTo>
                  <a:lnTo>
                    <a:pt x="223" y="225"/>
                  </a:lnTo>
                  <a:lnTo>
                    <a:pt x="222" y="229"/>
                  </a:lnTo>
                  <a:lnTo>
                    <a:pt x="222" y="231"/>
                  </a:lnTo>
                  <a:lnTo>
                    <a:pt x="221" y="233"/>
                  </a:lnTo>
                  <a:lnTo>
                    <a:pt x="221" y="235"/>
                  </a:lnTo>
                  <a:lnTo>
                    <a:pt x="219" y="236"/>
                  </a:lnTo>
                  <a:lnTo>
                    <a:pt x="218" y="238"/>
                  </a:lnTo>
                  <a:lnTo>
                    <a:pt x="216" y="240"/>
                  </a:lnTo>
                  <a:lnTo>
                    <a:pt x="216" y="241"/>
                  </a:lnTo>
                  <a:lnTo>
                    <a:pt x="215" y="243"/>
                  </a:lnTo>
                  <a:lnTo>
                    <a:pt x="213" y="244"/>
                  </a:lnTo>
                  <a:lnTo>
                    <a:pt x="211" y="246"/>
                  </a:lnTo>
                  <a:lnTo>
                    <a:pt x="210" y="246"/>
                  </a:lnTo>
                  <a:lnTo>
                    <a:pt x="207" y="247"/>
                  </a:lnTo>
                  <a:lnTo>
                    <a:pt x="205" y="247"/>
                  </a:lnTo>
                  <a:lnTo>
                    <a:pt x="203" y="247"/>
                  </a:lnTo>
                  <a:lnTo>
                    <a:pt x="202" y="247"/>
                  </a:lnTo>
                  <a:lnTo>
                    <a:pt x="201" y="247"/>
                  </a:lnTo>
                  <a:lnTo>
                    <a:pt x="67" y="270"/>
                  </a:lnTo>
                  <a:lnTo>
                    <a:pt x="0" y="270"/>
                  </a:lnTo>
                  <a:lnTo>
                    <a:pt x="0" y="269"/>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17" name="Freeform 30">
              <a:extLst>
                <a:ext uri="{FF2B5EF4-FFF2-40B4-BE49-F238E27FC236}">
                  <a16:creationId xmlns:a16="http://schemas.microsoft.com/office/drawing/2014/main" id="{B424B280-BC30-B521-0456-20FC3F1F8290}"/>
                </a:ext>
              </a:extLst>
            </p:cNvPr>
            <p:cNvSpPr>
              <a:spLocks noChangeAspect="1"/>
            </p:cNvSpPr>
            <p:nvPr/>
          </p:nvSpPr>
          <p:spPr bwMode="auto">
            <a:xfrm>
              <a:off x="4137" y="2759"/>
              <a:ext cx="69" cy="35"/>
            </a:xfrm>
            <a:custGeom>
              <a:avLst/>
              <a:gdLst>
                <a:gd name="T0" fmla="*/ 13 w 91"/>
                <a:gd name="T1" fmla="*/ 0 h 46"/>
                <a:gd name="T2" fmla="*/ 0 w 91"/>
                <a:gd name="T3" fmla="*/ 0 h 46"/>
                <a:gd name="T4" fmla="*/ 0 w 91"/>
                <a:gd name="T5" fmla="*/ 4 h 46"/>
                <a:gd name="T6" fmla="*/ 4 w 91"/>
                <a:gd name="T7" fmla="*/ 6 h 46"/>
                <a:gd name="T8" fmla="*/ 13 w 91"/>
                <a:gd name="T9" fmla="*/ 6 h 46"/>
                <a:gd name="T10" fmla="*/ 13 w 91"/>
                <a:gd name="T11" fmla="*/ 0 h 46"/>
                <a:gd name="T12" fmla="*/ 13 w 91"/>
                <a:gd name="T13" fmla="*/ 0 h 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1" h="46">
                  <a:moveTo>
                    <a:pt x="90" y="0"/>
                  </a:moveTo>
                  <a:lnTo>
                    <a:pt x="0" y="0"/>
                  </a:lnTo>
                  <a:lnTo>
                    <a:pt x="0" y="23"/>
                  </a:lnTo>
                  <a:lnTo>
                    <a:pt x="22" y="45"/>
                  </a:lnTo>
                  <a:lnTo>
                    <a:pt x="90" y="45"/>
                  </a:lnTo>
                  <a:lnTo>
                    <a:pt x="90" y="0"/>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18" name="Freeform 31">
              <a:extLst>
                <a:ext uri="{FF2B5EF4-FFF2-40B4-BE49-F238E27FC236}">
                  <a16:creationId xmlns:a16="http://schemas.microsoft.com/office/drawing/2014/main" id="{9C93F832-530A-C63F-FC56-DCB105ED5B37}"/>
                </a:ext>
              </a:extLst>
            </p:cNvPr>
            <p:cNvSpPr>
              <a:spLocks noChangeAspect="1"/>
            </p:cNvSpPr>
            <p:nvPr/>
          </p:nvSpPr>
          <p:spPr bwMode="auto">
            <a:xfrm>
              <a:off x="5098" y="2742"/>
              <a:ext cx="121" cy="52"/>
            </a:xfrm>
            <a:custGeom>
              <a:avLst/>
              <a:gdLst>
                <a:gd name="T0" fmla="*/ 0 w 158"/>
                <a:gd name="T1" fmla="*/ 6 h 68"/>
                <a:gd name="T2" fmla="*/ 4 w 158"/>
                <a:gd name="T3" fmla="*/ 11 h 68"/>
                <a:gd name="T4" fmla="*/ 21 w 158"/>
                <a:gd name="T5" fmla="*/ 11 h 68"/>
                <a:gd name="T6" fmla="*/ 24 w 158"/>
                <a:gd name="T7" fmla="*/ 6 h 68"/>
                <a:gd name="T8" fmla="*/ 24 w 158"/>
                <a:gd name="T9" fmla="*/ 0 h 68"/>
                <a:gd name="T10" fmla="*/ 0 w 158"/>
                <a:gd name="T11" fmla="*/ 0 h 68"/>
                <a:gd name="T12" fmla="*/ 0 w 158"/>
                <a:gd name="T13" fmla="*/ 6 h 68"/>
                <a:gd name="T14" fmla="*/ 0 w 158"/>
                <a:gd name="T15" fmla="*/ 6 h 6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58" h="68">
                  <a:moveTo>
                    <a:pt x="0" y="45"/>
                  </a:moveTo>
                  <a:lnTo>
                    <a:pt x="22" y="67"/>
                  </a:lnTo>
                  <a:lnTo>
                    <a:pt x="134" y="67"/>
                  </a:lnTo>
                  <a:lnTo>
                    <a:pt x="157" y="45"/>
                  </a:lnTo>
                  <a:lnTo>
                    <a:pt x="157" y="0"/>
                  </a:lnTo>
                  <a:lnTo>
                    <a:pt x="0" y="0"/>
                  </a:lnTo>
                  <a:lnTo>
                    <a:pt x="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19" name="Freeform 32">
              <a:extLst>
                <a:ext uri="{FF2B5EF4-FFF2-40B4-BE49-F238E27FC236}">
                  <a16:creationId xmlns:a16="http://schemas.microsoft.com/office/drawing/2014/main" id="{20E081B9-3216-2E9F-E10B-431F806044BC}"/>
                </a:ext>
              </a:extLst>
            </p:cNvPr>
            <p:cNvSpPr>
              <a:spLocks noChangeAspect="1"/>
            </p:cNvSpPr>
            <p:nvPr/>
          </p:nvSpPr>
          <p:spPr bwMode="auto">
            <a:xfrm>
              <a:off x="5080" y="2724"/>
              <a:ext cx="139" cy="53"/>
            </a:xfrm>
            <a:custGeom>
              <a:avLst/>
              <a:gdLst>
                <a:gd name="T0" fmla="*/ 0 w 181"/>
                <a:gd name="T1" fmla="*/ 11 h 69"/>
                <a:gd name="T2" fmla="*/ 4 w 181"/>
                <a:gd name="T3" fmla="*/ 11 h 69"/>
                <a:gd name="T4" fmla="*/ 4 w 181"/>
                <a:gd name="T5" fmla="*/ 4 h 69"/>
                <a:gd name="T6" fmla="*/ 28 w 181"/>
                <a:gd name="T7" fmla="*/ 4 h 69"/>
                <a:gd name="T8" fmla="*/ 28 w 181"/>
                <a:gd name="T9" fmla="*/ 0 h 69"/>
                <a:gd name="T10" fmla="*/ 0 w 181"/>
                <a:gd name="T11" fmla="*/ 0 h 69"/>
                <a:gd name="T12" fmla="*/ 0 w 181"/>
                <a:gd name="T13" fmla="*/ 11 h 69"/>
                <a:gd name="T14" fmla="*/ 0 w 181"/>
                <a:gd name="T15" fmla="*/ 11 h 69"/>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81" h="69">
                  <a:moveTo>
                    <a:pt x="0" y="68"/>
                  </a:moveTo>
                  <a:lnTo>
                    <a:pt x="23" y="68"/>
                  </a:lnTo>
                  <a:lnTo>
                    <a:pt x="23" y="23"/>
                  </a:lnTo>
                  <a:lnTo>
                    <a:pt x="180" y="23"/>
                  </a:lnTo>
                  <a:lnTo>
                    <a:pt x="180" y="0"/>
                  </a:lnTo>
                  <a:lnTo>
                    <a:pt x="0" y="0"/>
                  </a:lnTo>
                  <a:lnTo>
                    <a:pt x="0" y="68"/>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20" name="Freeform 33">
              <a:extLst>
                <a:ext uri="{FF2B5EF4-FFF2-40B4-BE49-F238E27FC236}">
                  <a16:creationId xmlns:a16="http://schemas.microsoft.com/office/drawing/2014/main" id="{712BB1B1-C3DC-3E23-FA16-B7BDC454B667}"/>
                </a:ext>
              </a:extLst>
            </p:cNvPr>
            <p:cNvSpPr>
              <a:spLocks noChangeAspect="1"/>
            </p:cNvSpPr>
            <p:nvPr/>
          </p:nvSpPr>
          <p:spPr bwMode="auto">
            <a:xfrm>
              <a:off x="4068" y="2571"/>
              <a:ext cx="1339" cy="206"/>
            </a:xfrm>
            <a:custGeom>
              <a:avLst/>
              <a:gdLst>
                <a:gd name="T0" fmla="*/ 35 w 1749"/>
                <a:gd name="T1" fmla="*/ 26 h 270"/>
                <a:gd name="T2" fmla="*/ 36 w 1749"/>
                <a:gd name="T3" fmla="*/ 24 h 270"/>
                <a:gd name="T4" fmla="*/ 37 w 1749"/>
                <a:gd name="T5" fmla="*/ 21 h 270"/>
                <a:gd name="T6" fmla="*/ 36 w 1749"/>
                <a:gd name="T7" fmla="*/ 18 h 270"/>
                <a:gd name="T8" fmla="*/ 35 w 1749"/>
                <a:gd name="T9" fmla="*/ 16 h 270"/>
                <a:gd name="T10" fmla="*/ 34 w 1749"/>
                <a:gd name="T11" fmla="*/ 14 h 270"/>
                <a:gd name="T12" fmla="*/ 31 w 1749"/>
                <a:gd name="T13" fmla="*/ 12 h 270"/>
                <a:gd name="T14" fmla="*/ 29 w 1749"/>
                <a:gd name="T15" fmla="*/ 11 h 270"/>
                <a:gd name="T16" fmla="*/ 28 w 1749"/>
                <a:gd name="T17" fmla="*/ 11 h 270"/>
                <a:gd name="T18" fmla="*/ 0 w 1749"/>
                <a:gd name="T19" fmla="*/ 0 h 270"/>
                <a:gd name="T20" fmla="*/ 269 w 1749"/>
                <a:gd name="T21" fmla="*/ 0 h 270"/>
                <a:gd name="T22" fmla="*/ 269 w 1749"/>
                <a:gd name="T23" fmla="*/ 6 h 270"/>
                <a:gd name="T24" fmla="*/ 246 w 1749"/>
                <a:gd name="T25" fmla="*/ 14 h 270"/>
                <a:gd name="T26" fmla="*/ 243 w 1749"/>
                <a:gd name="T27" fmla="*/ 14 h 270"/>
                <a:gd name="T28" fmla="*/ 241 w 1749"/>
                <a:gd name="T29" fmla="*/ 16 h 270"/>
                <a:gd name="T30" fmla="*/ 240 w 1749"/>
                <a:gd name="T31" fmla="*/ 18 h 270"/>
                <a:gd name="T32" fmla="*/ 240 w 1749"/>
                <a:gd name="T33" fmla="*/ 21 h 270"/>
                <a:gd name="T34" fmla="*/ 240 w 1749"/>
                <a:gd name="T35" fmla="*/ 22 h 270"/>
                <a:gd name="T36" fmla="*/ 241 w 1749"/>
                <a:gd name="T37" fmla="*/ 24 h 270"/>
                <a:gd name="T38" fmla="*/ 243 w 1749"/>
                <a:gd name="T39" fmla="*/ 26 h 270"/>
                <a:gd name="T40" fmla="*/ 246 w 1749"/>
                <a:gd name="T41" fmla="*/ 27 h 270"/>
                <a:gd name="T42" fmla="*/ 263 w 1749"/>
                <a:gd name="T43" fmla="*/ 31 h 270"/>
                <a:gd name="T44" fmla="*/ 242 w 1749"/>
                <a:gd name="T45" fmla="*/ 37 h 270"/>
                <a:gd name="T46" fmla="*/ 231 w 1749"/>
                <a:gd name="T47" fmla="*/ 31 h 270"/>
                <a:gd name="T48" fmla="*/ 204 w 1749"/>
                <a:gd name="T49" fmla="*/ 40 h 270"/>
                <a:gd name="T50" fmla="*/ 190 w 1749"/>
                <a:gd name="T51" fmla="*/ 40 h 270"/>
                <a:gd name="T52" fmla="*/ 185 w 1749"/>
                <a:gd name="T53" fmla="*/ 37 h 270"/>
                <a:gd name="T54" fmla="*/ 180 w 1749"/>
                <a:gd name="T55" fmla="*/ 33 h 270"/>
                <a:gd name="T56" fmla="*/ 175 w 1749"/>
                <a:gd name="T57" fmla="*/ 30 h 270"/>
                <a:gd name="T58" fmla="*/ 169 w 1749"/>
                <a:gd name="T59" fmla="*/ 27 h 270"/>
                <a:gd name="T60" fmla="*/ 164 w 1749"/>
                <a:gd name="T61" fmla="*/ 24 h 270"/>
                <a:gd name="T62" fmla="*/ 158 w 1749"/>
                <a:gd name="T63" fmla="*/ 23 h 270"/>
                <a:gd name="T64" fmla="*/ 151 w 1749"/>
                <a:gd name="T65" fmla="*/ 21 h 270"/>
                <a:gd name="T66" fmla="*/ 145 w 1749"/>
                <a:gd name="T67" fmla="*/ 21 h 270"/>
                <a:gd name="T68" fmla="*/ 73 w 1749"/>
                <a:gd name="T69" fmla="*/ 14 h 270"/>
                <a:gd name="T70" fmla="*/ 71 w 1749"/>
                <a:gd name="T71" fmla="*/ 14 h 270"/>
                <a:gd name="T72" fmla="*/ 68 w 1749"/>
                <a:gd name="T73" fmla="*/ 14 h 270"/>
                <a:gd name="T74" fmla="*/ 66 w 1749"/>
                <a:gd name="T75" fmla="*/ 14 h 270"/>
                <a:gd name="T76" fmla="*/ 62 w 1749"/>
                <a:gd name="T77" fmla="*/ 14 h 270"/>
                <a:gd name="T78" fmla="*/ 60 w 1749"/>
                <a:gd name="T79" fmla="*/ 15 h 270"/>
                <a:gd name="T80" fmla="*/ 57 w 1749"/>
                <a:gd name="T81" fmla="*/ 16 h 270"/>
                <a:gd name="T82" fmla="*/ 54 w 1749"/>
                <a:gd name="T83" fmla="*/ 18 h 270"/>
                <a:gd name="T84" fmla="*/ 53 w 1749"/>
                <a:gd name="T85" fmla="*/ 19 h 270"/>
                <a:gd name="T86" fmla="*/ 52 w 1749"/>
                <a:gd name="T87" fmla="*/ 21 h 270"/>
                <a:gd name="T88" fmla="*/ 34 w 1749"/>
                <a:gd name="T89" fmla="*/ 37 h 270"/>
                <a:gd name="T90" fmla="*/ 28 w 1749"/>
                <a:gd name="T91" fmla="*/ 40 h 270"/>
                <a:gd name="T92" fmla="*/ 11 w 1749"/>
                <a:gd name="T93" fmla="*/ 37 h 270"/>
                <a:gd name="T94" fmla="*/ 11 w 1749"/>
                <a:gd name="T95" fmla="*/ 34 h 270"/>
                <a:gd name="T96" fmla="*/ 21 w 1749"/>
                <a:gd name="T97" fmla="*/ 34 h 270"/>
                <a:gd name="T98" fmla="*/ 22 w 1749"/>
                <a:gd name="T99" fmla="*/ 34 h 270"/>
                <a:gd name="T100" fmla="*/ 24 w 1749"/>
                <a:gd name="T101" fmla="*/ 34 h 270"/>
                <a:gd name="T102" fmla="*/ 24 w 1749"/>
                <a:gd name="T103" fmla="*/ 34 h 270"/>
                <a:gd name="T104" fmla="*/ 26 w 1749"/>
                <a:gd name="T105" fmla="*/ 33 h 270"/>
                <a:gd name="T106" fmla="*/ 28 w 1749"/>
                <a:gd name="T107" fmla="*/ 33 h 270"/>
                <a:gd name="T108" fmla="*/ 29 w 1749"/>
                <a:gd name="T109" fmla="*/ 32 h 270"/>
                <a:gd name="T110" fmla="*/ 30 w 1749"/>
                <a:gd name="T111" fmla="*/ 31 h 270"/>
                <a:gd name="T112" fmla="*/ 31 w 1749"/>
                <a:gd name="T113" fmla="*/ 31 h 270"/>
                <a:gd name="T114" fmla="*/ 34 w 1749"/>
                <a:gd name="T115" fmla="*/ 27 h 270"/>
                <a:gd name="T116" fmla="*/ 34 w 1749"/>
                <a:gd name="T117" fmla="*/ 27 h 270"/>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1749" h="270">
                  <a:moveTo>
                    <a:pt x="223" y="178"/>
                  </a:moveTo>
                  <a:lnTo>
                    <a:pt x="228" y="170"/>
                  </a:lnTo>
                  <a:lnTo>
                    <a:pt x="233" y="163"/>
                  </a:lnTo>
                  <a:lnTo>
                    <a:pt x="235" y="154"/>
                  </a:lnTo>
                  <a:lnTo>
                    <a:pt x="239" y="145"/>
                  </a:lnTo>
                  <a:lnTo>
                    <a:pt x="239" y="137"/>
                  </a:lnTo>
                  <a:lnTo>
                    <a:pt x="238" y="128"/>
                  </a:lnTo>
                  <a:lnTo>
                    <a:pt x="236" y="119"/>
                  </a:lnTo>
                  <a:lnTo>
                    <a:pt x="234" y="110"/>
                  </a:lnTo>
                  <a:lnTo>
                    <a:pt x="229" y="103"/>
                  </a:lnTo>
                  <a:lnTo>
                    <a:pt x="225" y="95"/>
                  </a:lnTo>
                  <a:lnTo>
                    <a:pt x="219" y="89"/>
                  </a:lnTo>
                  <a:lnTo>
                    <a:pt x="213" y="82"/>
                  </a:lnTo>
                  <a:lnTo>
                    <a:pt x="204" y="78"/>
                  </a:lnTo>
                  <a:lnTo>
                    <a:pt x="197" y="73"/>
                  </a:lnTo>
                  <a:lnTo>
                    <a:pt x="188" y="70"/>
                  </a:lnTo>
                  <a:lnTo>
                    <a:pt x="179" y="68"/>
                  </a:lnTo>
                  <a:lnTo>
                    <a:pt x="180" y="67"/>
                  </a:lnTo>
                  <a:lnTo>
                    <a:pt x="0" y="45"/>
                  </a:lnTo>
                  <a:lnTo>
                    <a:pt x="0" y="0"/>
                  </a:lnTo>
                  <a:lnTo>
                    <a:pt x="1748" y="0"/>
                  </a:lnTo>
                  <a:lnTo>
                    <a:pt x="1748" y="45"/>
                  </a:lnTo>
                  <a:lnTo>
                    <a:pt x="1591" y="89"/>
                  </a:lnTo>
                  <a:lnTo>
                    <a:pt x="1582" y="93"/>
                  </a:lnTo>
                  <a:lnTo>
                    <a:pt x="1575" y="97"/>
                  </a:lnTo>
                  <a:lnTo>
                    <a:pt x="1569" y="102"/>
                  </a:lnTo>
                  <a:lnTo>
                    <a:pt x="1564" y="107"/>
                  </a:lnTo>
                  <a:lnTo>
                    <a:pt x="1560" y="114"/>
                  </a:lnTo>
                  <a:lnTo>
                    <a:pt x="1558" y="120"/>
                  </a:lnTo>
                  <a:lnTo>
                    <a:pt x="1557" y="128"/>
                  </a:lnTo>
                  <a:lnTo>
                    <a:pt x="1557" y="134"/>
                  </a:lnTo>
                  <a:lnTo>
                    <a:pt x="1557" y="142"/>
                  </a:lnTo>
                  <a:lnTo>
                    <a:pt x="1558" y="149"/>
                  </a:lnTo>
                  <a:lnTo>
                    <a:pt x="1560" y="156"/>
                  </a:lnTo>
                  <a:lnTo>
                    <a:pt x="1564" y="162"/>
                  </a:lnTo>
                  <a:lnTo>
                    <a:pt x="1569" y="168"/>
                  </a:lnTo>
                  <a:lnTo>
                    <a:pt x="1575" y="173"/>
                  </a:lnTo>
                  <a:lnTo>
                    <a:pt x="1582" y="177"/>
                  </a:lnTo>
                  <a:lnTo>
                    <a:pt x="1591" y="179"/>
                  </a:lnTo>
                  <a:lnTo>
                    <a:pt x="1703" y="201"/>
                  </a:lnTo>
                  <a:lnTo>
                    <a:pt x="1703" y="224"/>
                  </a:lnTo>
                  <a:lnTo>
                    <a:pt x="1569" y="246"/>
                  </a:lnTo>
                  <a:lnTo>
                    <a:pt x="1502" y="246"/>
                  </a:lnTo>
                  <a:lnTo>
                    <a:pt x="1502" y="201"/>
                  </a:lnTo>
                  <a:lnTo>
                    <a:pt x="1322" y="201"/>
                  </a:lnTo>
                  <a:lnTo>
                    <a:pt x="1322" y="269"/>
                  </a:lnTo>
                  <a:lnTo>
                    <a:pt x="1233" y="269"/>
                  </a:lnTo>
                  <a:lnTo>
                    <a:pt x="1232" y="269"/>
                  </a:lnTo>
                  <a:lnTo>
                    <a:pt x="1216" y="257"/>
                  </a:lnTo>
                  <a:lnTo>
                    <a:pt x="1200" y="243"/>
                  </a:lnTo>
                  <a:lnTo>
                    <a:pt x="1184" y="232"/>
                  </a:lnTo>
                  <a:lnTo>
                    <a:pt x="1167" y="219"/>
                  </a:lnTo>
                  <a:lnTo>
                    <a:pt x="1149" y="209"/>
                  </a:lnTo>
                  <a:lnTo>
                    <a:pt x="1132" y="198"/>
                  </a:lnTo>
                  <a:lnTo>
                    <a:pt x="1114" y="189"/>
                  </a:lnTo>
                  <a:lnTo>
                    <a:pt x="1096" y="179"/>
                  </a:lnTo>
                  <a:lnTo>
                    <a:pt x="1077" y="172"/>
                  </a:lnTo>
                  <a:lnTo>
                    <a:pt x="1058" y="164"/>
                  </a:lnTo>
                  <a:lnTo>
                    <a:pt x="1038" y="158"/>
                  </a:lnTo>
                  <a:lnTo>
                    <a:pt x="1020" y="151"/>
                  </a:lnTo>
                  <a:lnTo>
                    <a:pt x="1000" y="147"/>
                  </a:lnTo>
                  <a:lnTo>
                    <a:pt x="980" y="142"/>
                  </a:lnTo>
                  <a:lnTo>
                    <a:pt x="960" y="139"/>
                  </a:lnTo>
                  <a:lnTo>
                    <a:pt x="941" y="135"/>
                  </a:lnTo>
                  <a:lnTo>
                    <a:pt x="942" y="134"/>
                  </a:lnTo>
                  <a:lnTo>
                    <a:pt x="471" y="89"/>
                  </a:lnTo>
                  <a:lnTo>
                    <a:pt x="461" y="89"/>
                  </a:lnTo>
                  <a:lnTo>
                    <a:pt x="452" y="89"/>
                  </a:lnTo>
                  <a:lnTo>
                    <a:pt x="442" y="89"/>
                  </a:lnTo>
                  <a:lnTo>
                    <a:pt x="433" y="89"/>
                  </a:lnTo>
                  <a:lnTo>
                    <a:pt x="424" y="91"/>
                  </a:lnTo>
                  <a:lnTo>
                    <a:pt x="415" y="92"/>
                  </a:lnTo>
                  <a:lnTo>
                    <a:pt x="406" y="95"/>
                  </a:lnTo>
                  <a:lnTo>
                    <a:pt x="398" y="97"/>
                  </a:lnTo>
                  <a:lnTo>
                    <a:pt x="388" y="101"/>
                  </a:lnTo>
                  <a:lnTo>
                    <a:pt x="380" y="104"/>
                  </a:lnTo>
                  <a:lnTo>
                    <a:pt x="372" y="109"/>
                  </a:lnTo>
                  <a:lnTo>
                    <a:pt x="364" y="113"/>
                  </a:lnTo>
                  <a:lnTo>
                    <a:pt x="357" y="118"/>
                  </a:lnTo>
                  <a:lnTo>
                    <a:pt x="349" y="123"/>
                  </a:lnTo>
                  <a:lnTo>
                    <a:pt x="342" y="129"/>
                  </a:lnTo>
                  <a:lnTo>
                    <a:pt x="336" y="134"/>
                  </a:lnTo>
                  <a:lnTo>
                    <a:pt x="225" y="246"/>
                  </a:lnTo>
                  <a:lnTo>
                    <a:pt x="225" y="269"/>
                  </a:lnTo>
                  <a:lnTo>
                    <a:pt x="180" y="269"/>
                  </a:lnTo>
                  <a:lnTo>
                    <a:pt x="180" y="246"/>
                  </a:lnTo>
                  <a:lnTo>
                    <a:pt x="68" y="246"/>
                  </a:lnTo>
                  <a:lnTo>
                    <a:pt x="68" y="224"/>
                  </a:lnTo>
                  <a:lnTo>
                    <a:pt x="135" y="224"/>
                  </a:lnTo>
                  <a:lnTo>
                    <a:pt x="135" y="223"/>
                  </a:lnTo>
                  <a:lnTo>
                    <a:pt x="139" y="224"/>
                  </a:lnTo>
                  <a:lnTo>
                    <a:pt x="144" y="224"/>
                  </a:lnTo>
                  <a:lnTo>
                    <a:pt x="148" y="224"/>
                  </a:lnTo>
                  <a:lnTo>
                    <a:pt x="153" y="224"/>
                  </a:lnTo>
                  <a:lnTo>
                    <a:pt x="157" y="224"/>
                  </a:lnTo>
                  <a:lnTo>
                    <a:pt x="161" y="223"/>
                  </a:lnTo>
                  <a:lnTo>
                    <a:pt x="165" y="222"/>
                  </a:lnTo>
                  <a:lnTo>
                    <a:pt x="171" y="220"/>
                  </a:lnTo>
                  <a:lnTo>
                    <a:pt x="174" y="219"/>
                  </a:lnTo>
                  <a:lnTo>
                    <a:pt x="178" y="217"/>
                  </a:lnTo>
                  <a:lnTo>
                    <a:pt x="182" y="215"/>
                  </a:lnTo>
                  <a:lnTo>
                    <a:pt x="186" y="213"/>
                  </a:lnTo>
                  <a:lnTo>
                    <a:pt x="190" y="211"/>
                  </a:lnTo>
                  <a:lnTo>
                    <a:pt x="194" y="208"/>
                  </a:lnTo>
                  <a:lnTo>
                    <a:pt x="197" y="205"/>
                  </a:lnTo>
                  <a:lnTo>
                    <a:pt x="201" y="201"/>
                  </a:lnTo>
                  <a:lnTo>
                    <a:pt x="202" y="201"/>
                  </a:lnTo>
                  <a:lnTo>
                    <a:pt x="225" y="179"/>
                  </a:lnTo>
                  <a:lnTo>
                    <a:pt x="223" y="178"/>
                  </a:lnTo>
                </a:path>
              </a:pathLst>
            </a:custGeom>
            <a:solidFill>
              <a:srgbClr val="E1E1E1"/>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21" name="Freeform 34">
              <a:extLst>
                <a:ext uri="{FF2B5EF4-FFF2-40B4-BE49-F238E27FC236}">
                  <a16:creationId xmlns:a16="http://schemas.microsoft.com/office/drawing/2014/main" id="{80D89376-3783-5BB9-0C06-CA675B67E6C7}"/>
                </a:ext>
              </a:extLst>
            </p:cNvPr>
            <p:cNvSpPr>
              <a:spLocks noChangeAspect="1"/>
            </p:cNvSpPr>
            <p:nvPr/>
          </p:nvSpPr>
          <p:spPr bwMode="auto">
            <a:xfrm>
              <a:off x="5418" y="2377"/>
              <a:ext cx="342" cy="97"/>
            </a:xfrm>
            <a:custGeom>
              <a:avLst/>
              <a:gdLst>
                <a:gd name="T0" fmla="*/ 0 w 446"/>
                <a:gd name="T1" fmla="*/ 39 h 113"/>
                <a:gd name="T2" fmla="*/ 35 w 446"/>
                <a:gd name="T3" fmla="*/ 0 h 113"/>
                <a:gd name="T4" fmla="*/ 69 w 446"/>
                <a:gd name="T5" fmla="*/ 0 h 113"/>
                <a:gd name="T6" fmla="*/ 69 w 446"/>
                <a:gd name="T7" fmla="*/ 19 h 113"/>
                <a:gd name="T8" fmla="*/ 69 w 446"/>
                <a:gd name="T9" fmla="*/ 39 h 113"/>
                <a:gd name="T10" fmla="*/ 0 w 446"/>
                <a:gd name="T11" fmla="*/ 39 h 113"/>
                <a:gd name="T12" fmla="*/ 0 w 446"/>
                <a:gd name="T13" fmla="*/ 39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3">
                  <a:moveTo>
                    <a:pt x="0" y="112"/>
                  </a:moveTo>
                  <a:lnTo>
                    <a:pt x="223" y="0"/>
                  </a:lnTo>
                  <a:lnTo>
                    <a:pt x="445" y="0"/>
                  </a:lnTo>
                  <a:lnTo>
                    <a:pt x="445" y="56"/>
                  </a:lnTo>
                  <a:lnTo>
                    <a:pt x="445"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22" name="Freeform 35">
              <a:extLst>
                <a:ext uri="{FF2B5EF4-FFF2-40B4-BE49-F238E27FC236}">
                  <a16:creationId xmlns:a16="http://schemas.microsoft.com/office/drawing/2014/main" id="{BEA2CDA9-CC74-FC5B-E6C2-A2DCEF0C5067}"/>
                </a:ext>
              </a:extLst>
            </p:cNvPr>
            <p:cNvSpPr>
              <a:spLocks noChangeAspect="1"/>
            </p:cNvSpPr>
            <p:nvPr/>
          </p:nvSpPr>
          <p:spPr bwMode="auto">
            <a:xfrm>
              <a:off x="5418" y="2572"/>
              <a:ext cx="342" cy="96"/>
            </a:xfrm>
            <a:custGeom>
              <a:avLst/>
              <a:gdLst>
                <a:gd name="T0" fmla="*/ 0 w 446"/>
                <a:gd name="T1" fmla="*/ 0 h 112"/>
                <a:gd name="T2" fmla="*/ 35 w 446"/>
                <a:gd name="T3" fmla="*/ 38 h 112"/>
                <a:gd name="T4" fmla="*/ 69 w 446"/>
                <a:gd name="T5" fmla="*/ 38 h 112"/>
                <a:gd name="T6" fmla="*/ 69 w 446"/>
                <a:gd name="T7" fmla="*/ 19 h 112"/>
                <a:gd name="T8" fmla="*/ 69 w 446"/>
                <a:gd name="T9" fmla="*/ 0 h 112"/>
                <a:gd name="T10" fmla="*/ 0 w 446"/>
                <a:gd name="T11" fmla="*/ 0 h 112"/>
                <a:gd name="T12" fmla="*/ 0 w 446"/>
                <a:gd name="T13" fmla="*/ 0 h 1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2">
                  <a:moveTo>
                    <a:pt x="0" y="0"/>
                  </a:moveTo>
                  <a:lnTo>
                    <a:pt x="223" y="111"/>
                  </a:lnTo>
                  <a:lnTo>
                    <a:pt x="445" y="111"/>
                  </a:lnTo>
                  <a:lnTo>
                    <a:pt x="445" y="56"/>
                  </a:lnTo>
                  <a:lnTo>
                    <a:pt x="445"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23" name="AutoShape 36">
              <a:extLst>
                <a:ext uri="{FF2B5EF4-FFF2-40B4-BE49-F238E27FC236}">
                  <a16:creationId xmlns:a16="http://schemas.microsoft.com/office/drawing/2014/main" id="{5C1AA8C6-464E-E730-C4C0-E6DAFFC0341B}"/>
                </a:ext>
              </a:extLst>
            </p:cNvPr>
            <p:cNvSpPr>
              <a:spLocks noChangeAspect="1" noChangeArrowheads="1"/>
            </p:cNvSpPr>
            <p:nvPr/>
          </p:nvSpPr>
          <p:spPr bwMode="auto">
            <a:xfrm rot="5400000">
              <a:off x="3692" y="2456"/>
              <a:ext cx="49" cy="130"/>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6171 w 21600"/>
                <a:gd name="T13" fmla="*/ 5982 h 21600"/>
                <a:gd name="T14" fmla="*/ 15429 w 21600"/>
                <a:gd name="T15" fmla="*/ 15618 h 21600"/>
              </a:gdLst>
              <a:ahLst/>
              <a:cxnLst>
                <a:cxn ang="T8">
                  <a:pos x="T0" y="T1"/>
                </a:cxn>
                <a:cxn ang="T9">
                  <a:pos x="T2" y="T3"/>
                </a:cxn>
                <a:cxn ang="T10">
                  <a:pos x="T4" y="T5"/>
                </a:cxn>
                <a:cxn ang="T11">
                  <a:pos x="T6" y="T7"/>
                </a:cxn>
              </a:cxnLst>
              <a:rect l="T12" t="T13" r="T14" b="T15"/>
              <a:pathLst>
                <a:path w="21600" h="21600">
                  <a:moveTo>
                    <a:pt x="0" y="0"/>
                  </a:moveTo>
                  <a:lnTo>
                    <a:pt x="8441" y="21600"/>
                  </a:lnTo>
                  <a:lnTo>
                    <a:pt x="13159" y="21600"/>
                  </a:lnTo>
                  <a:lnTo>
                    <a:pt x="21600" y="0"/>
                  </a:lnTo>
                  <a:lnTo>
                    <a:pt x="0" y="0"/>
                  </a:lnTo>
                  <a:close/>
                </a:path>
              </a:pathLst>
            </a:custGeom>
            <a:solidFill>
              <a:srgbClr val="969696"/>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24" name="Freeform 37">
              <a:extLst>
                <a:ext uri="{FF2B5EF4-FFF2-40B4-BE49-F238E27FC236}">
                  <a16:creationId xmlns:a16="http://schemas.microsoft.com/office/drawing/2014/main" id="{FF594B2F-F39B-1186-B373-26E78A488CA2}"/>
                </a:ext>
              </a:extLst>
            </p:cNvPr>
            <p:cNvSpPr>
              <a:spLocks noChangeAspect="1"/>
            </p:cNvSpPr>
            <p:nvPr/>
          </p:nvSpPr>
          <p:spPr bwMode="auto">
            <a:xfrm>
              <a:off x="5418" y="2471"/>
              <a:ext cx="341" cy="17"/>
            </a:xfrm>
            <a:custGeom>
              <a:avLst/>
              <a:gdLst>
                <a:gd name="T0" fmla="*/ 0 w 672"/>
                <a:gd name="T1" fmla="*/ 0 h 96"/>
                <a:gd name="T2" fmla="*/ 6 w 672"/>
                <a:gd name="T3" fmla="*/ 0 h 96"/>
                <a:gd name="T4" fmla="*/ 6 w 672"/>
                <a:gd name="T5" fmla="*/ 0 h 96"/>
                <a:gd name="T6" fmla="*/ 2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25" name="Freeform 38">
              <a:extLst>
                <a:ext uri="{FF2B5EF4-FFF2-40B4-BE49-F238E27FC236}">
                  <a16:creationId xmlns:a16="http://schemas.microsoft.com/office/drawing/2014/main" id="{F92F4F8E-99CE-83B1-7ECD-87D74B6D6E73}"/>
                </a:ext>
              </a:extLst>
            </p:cNvPr>
            <p:cNvSpPr>
              <a:spLocks noChangeAspect="1"/>
            </p:cNvSpPr>
            <p:nvPr/>
          </p:nvSpPr>
          <p:spPr bwMode="auto">
            <a:xfrm flipV="1">
              <a:off x="5418" y="2555"/>
              <a:ext cx="341" cy="17"/>
            </a:xfrm>
            <a:custGeom>
              <a:avLst/>
              <a:gdLst>
                <a:gd name="T0" fmla="*/ 0 w 672"/>
                <a:gd name="T1" fmla="*/ 0 h 96"/>
                <a:gd name="T2" fmla="*/ 6 w 672"/>
                <a:gd name="T3" fmla="*/ 0 h 96"/>
                <a:gd name="T4" fmla="*/ 6 w 672"/>
                <a:gd name="T5" fmla="*/ 0 h 96"/>
                <a:gd name="T6" fmla="*/ 2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26" name="Rectangle 39">
              <a:extLst>
                <a:ext uri="{FF2B5EF4-FFF2-40B4-BE49-F238E27FC236}">
                  <a16:creationId xmlns:a16="http://schemas.microsoft.com/office/drawing/2014/main" id="{395DA577-D427-BC97-CBD3-E585F421C5B1}"/>
                </a:ext>
              </a:extLst>
            </p:cNvPr>
            <p:cNvSpPr>
              <a:spLocks noChangeAspect="1" noChangeArrowheads="1"/>
            </p:cNvSpPr>
            <p:nvPr/>
          </p:nvSpPr>
          <p:spPr bwMode="auto">
            <a:xfrm>
              <a:off x="5588" y="2488"/>
              <a:ext cx="170" cy="67"/>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grpSp>
        <p:nvGrpSpPr>
          <p:cNvPr id="79890" name="Group 40">
            <a:extLst>
              <a:ext uri="{FF2B5EF4-FFF2-40B4-BE49-F238E27FC236}">
                <a16:creationId xmlns:a16="http://schemas.microsoft.com/office/drawing/2014/main" id="{3D5E3D24-6FFC-DC3F-B3C1-347D68522C67}"/>
              </a:ext>
            </a:extLst>
          </p:cNvPr>
          <p:cNvGrpSpPr>
            <a:grpSpLocks noChangeAspect="1"/>
          </p:cNvGrpSpPr>
          <p:nvPr/>
        </p:nvGrpSpPr>
        <p:grpSpPr bwMode="auto">
          <a:xfrm>
            <a:off x="3319464" y="5484814"/>
            <a:ext cx="5900737" cy="515937"/>
            <a:chOff x="432" y="2304"/>
            <a:chExt cx="4944" cy="576"/>
          </a:xfrm>
        </p:grpSpPr>
        <p:sp>
          <p:nvSpPr>
            <p:cNvPr id="79904" name="Freeform 41">
              <a:extLst>
                <a:ext uri="{FF2B5EF4-FFF2-40B4-BE49-F238E27FC236}">
                  <a16:creationId xmlns:a16="http://schemas.microsoft.com/office/drawing/2014/main" id="{EC79BA40-91C8-970C-0199-771369792942}"/>
                </a:ext>
              </a:extLst>
            </p:cNvPr>
            <p:cNvSpPr>
              <a:spLocks noChangeAspect="1"/>
            </p:cNvSpPr>
            <p:nvPr/>
          </p:nvSpPr>
          <p:spPr bwMode="auto">
            <a:xfrm>
              <a:off x="432" y="2304"/>
              <a:ext cx="4944" cy="192"/>
            </a:xfrm>
            <a:custGeom>
              <a:avLst/>
              <a:gdLst>
                <a:gd name="T0" fmla="*/ 0 w 4944"/>
                <a:gd name="T1" fmla="*/ 0 h 192"/>
                <a:gd name="T2" fmla="*/ 1440 w 4944"/>
                <a:gd name="T3" fmla="*/ 0 h 192"/>
                <a:gd name="T4" fmla="*/ 1920 w 4944"/>
                <a:gd name="T5" fmla="*/ 96 h 192"/>
                <a:gd name="T6" fmla="*/ 4944 w 4944"/>
                <a:gd name="T7" fmla="*/ 96 h 192"/>
                <a:gd name="T8" fmla="*/ 4944 w 4944"/>
                <a:gd name="T9" fmla="*/ 192 h 192"/>
                <a:gd name="T10" fmla="*/ 1296 w 4944"/>
                <a:gd name="T11" fmla="*/ 192 h 192"/>
                <a:gd name="T12" fmla="*/ 960 w 4944"/>
                <a:gd name="T13" fmla="*/ 144 h 192"/>
                <a:gd name="T14" fmla="*/ 0 w 4944"/>
                <a:gd name="T15" fmla="*/ 144 h 192"/>
                <a:gd name="T16" fmla="*/ 0 w 4944"/>
                <a:gd name="T17" fmla="*/ 0 h 19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944" h="192">
                  <a:moveTo>
                    <a:pt x="0" y="0"/>
                  </a:moveTo>
                  <a:lnTo>
                    <a:pt x="1440" y="0"/>
                  </a:lnTo>
                  <a:lnTo>
                    <a:pt x="1920" y="96"/>
                  </a:lnTo>
                  <a:lnTo>
                    <a:pt x="4944" y="96"/>
                  </a:lnTo>
                  <a:lnTo>
                    <a:pt x="4944" y="192"/>
                  </a:lnTo>
                  <a:lnTo>
                    <a:pt x="1296" y="192"/>
                  </a:lnTo>
                  <a:lnTo>
                    <a:pt x="960" y="144"/>
                  </a:lnTo>
                  <a:lnTo>
                    <a:pt x="0" y="144"/>
                  </a:lnTo>
                  <a:lnTo>
                    <a:pt x="0" y="0"/>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05" name="Freeform 42">
              <a:extLst>
                <a:ext uri="{FF2B5EF4-FFF2-40B4-BE49-F238E27FC236}">
                  <a16:creationId xmlns:a16="http://schemas.microsoft.com/office/drawing/2014/main" id="{6B0D3689-A816-0DDB-4FCF-F4E31649D625}"/>
                </a:ext>
              </a:extLst>
            </p:cNvPr>
            <p:cNvSpPr>
              <a:spLocks noChangeAspect="1"/>
            </p:cNvSpPr>
            <p:nvPr/>
          </p:nvSpPr>
          <p:spPr bwMode="auto">
            <a:xfrm flipV="1">
              <a:off x="432" y="2688"/>
              <a:ext cx="4944" cy="192"/>
            </a:xfrm>
            <a:custGeom>
              <a:avLst/>
              <a:gdLst>
                <a:gd name="T0" fmla="*/ 0 w 4944"/>
                <a:gd name="T1" fmla="*/ 0 h 192"/>
                <a:gd name="T2" fmla="*/ 1440 w 4944"/>
                <a:gd name="T3" fmla="*/ 0 h 192"/>
                <a:gd name="T4" fmla="*/ 1920 w 4944"/>
                <a:gd name="T5" fmla="*/ 96 h 192"/>
                <a:gd name="T6" fmla="*/ 4944 w 4944"/>
                <a:gd name="T7" fmla="*/ 96 h 192"/>
                <a:gd name="T8" fmla="*/ 4944 w 4944"/>
                <a:gd name="T9" fmla="*/ 192 h 192"/>
                <a:gd name="T10" fmla="*/ 1296 w 4944"/>
                <a:gd name="T11" fmla="*/ 192 h 192"/>
                <a:gd name="T12" fmla="*/ 960 w 4944"/>
                <a:gd name="T13" fmla="*/ 144 h 192"/>
                <a:gd name="T14" fmla="*/ 0 w 4944"/>
                <a:gd name="T15" fmla="*/ 144 h 192"/>
                <a:gd name="T16" fmla="*/ 0 w 4944"/>
                <a:gd name="T17" fmla="*/ 0 h 19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944" h="192">
                  <a:moveTo>
                    <a:pt x="0" y="0"/>
                  </a:moveTo>
                  <a:lnTo>
                    <a:pt x="1440" y="0"/>
                  </a:lnTo>
                  <a:lnTo>
                    <a:pt x="1920" y="96"/>
                  </a:lnTo>
                  <a:lnTo>
                    <a:pt x="4944" y="96"/>
                  </a:lnTo>
                  <a:lnTo>
                    <a:pt x="4944" y="192"/>
                  </a:lnTo>
                  <a:lnTo>
                    <a:pt x="1296" y="192"/>
                  </a:lnTo>
                  <a:lnTo>
                    <a:pt x="960" y="144"/>
                  </a:lnTo>
                  <a:lnTo>
                    <a:pt x="0" y="144"/>
                  </a:lnTo>
                  <a:lnTo>
                    <a:pt x="0" y="0"/>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79891" name="Line 51">
            <a:extLst>
              <a:ext uri="{FF2B5EF4-FFF2-40B4-BE49-F238E27FC236}">
                <a16:creationId xmlns:a16="http://schemas.microsoft.com/office/drawing/2014/main" id="{4821586D-DB47-F4CD-86DF-D147257C8580}"/>
              </a:ext>
            </a:extLst>
          </p:cNvPr>
          <p:cNvSpPr>
            <a:spLocks noChangeShapeType="1"/>
          </p:cNvSpPr>
          <p:nvPr/>
        </p:nvSpPr>
        <p:spPr bwMode="auto">
          <a:xfrm flipV="1">
            <a:off x="3352800" y="2438400"/>
            <a:ext cx="0" cy="2971800"/>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892" name="Line 59">
            <a:extLst>
              <a:ext uri="{FF2B5EF4-FFF2-40B4-BE49-F238E27FC236}">
                <a16:creationId xmlns:a16="http://schemas.microsoft.com/office/drawing/2014/main" id="{59AF0E82-113A-677B-89CC-D165A6286C9D}"/>
              </a:ext>
            </a:extLst>
          </p:cNvPr>
          <p:cNvSpPr>
            <a:spLocks noChangeShapeType="1"/>
          </p:cNvSpPr>
          <p:nvPr/>
        </p:nvSpPr>
        <p:spPr bwMode="auto">
          <a:xfrm>
            <a:off x="3352800" y="5105400"/>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893" name="Text Box 60">
            <a:extLst>
              <a:ext uri="{FF2B5EF4-FFF2-40B4-BE49-F238E27FC236}">
                <a16:creationId xmlns:a16="http://schemas.microsoft.com/office/drawing/2014/main" id="{3F6E69C9-FBC4-7A66-EBDB-612E44CAA830}"/>
              </a:ext>
            </a:extLst>
          </p:cNvPr>
          <p:cNvSpPr txBox="1">
            <a:spLocks noChangeArrowheads="1"/>
          </p:cNvSpPr>
          <p:nvPr/>
        </p:nvSpPr>
        <p:spPr bwMode="auto">
          <a:xfrm>
            <a:off x="5410201" y="5105400"/>
            <a:ext cx="1793875" cy="274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PROJECTILE TRAVEL</a:t>
            </a:r>
          </a:p>
        </p:txBody>
      </p:sp>
      <p:sp>
        <p:nvSpPr>
          <p:cNvPr id="79894" name="Text Box 61">
            <a:extLst>
              <a:ext uri="{FF2B5EF4-FFF2-40B4-BE49-F238E27FC236}">
                <a16:creationId xmlns:a16="http://schemas.microsoft.com/office/drawing/2014/main" id="{7392A0E4-CA71-5AA8-F5C8-5BDA5AFDEEC0}"/>
              </a:ext>
            </a:extLst>
          </p:cNvPr>
          <p:cNvSpPr txBox="1">
            <a:spLocks noChangeArrowheads="1"/>
          </p:cNvSpPr>
          <p:nvPr/>
        </p:nvSpPr>
        <p:spPr bwMode="auto">
          <a:xfrm>
            <a:off x="2209801" y="2209800"/>
            <a:ext cx="1020763" cy="274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79895" name="Rectangle 69">
            <a:extLst>
              <a:ext uri="{FF2B5EF4-FFF2-40B4-BE49-F238E27FC236}">
                <a16:creationId xmlns:a16="http://schemas.microsoft.com/office/drawing/2014/main" id="{0444BA9D-072F-AA9B-2D7F-B6CE3873F30B}"/>
              </a:ext>
            </a:extLst>
          </p:cNvPr>
          <p:cNvSpPr>
            <a:spLocks noChangeAspect="1" noChangeArrowheads="1"/>
          </p:cNvSpPr>
          <p:nvPr/>
        </p:nvSpPr>
        <p:spPr bwMode="auto">
          <a:xfrm>
            <a:off x="3584576" y="1222375"/>
            <a:ext cx="5013325" cy="534988"/>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800" b="1">
                <a:solidFill>
                  <a:srgbClr val="FFFFFF"/>
                </a:solidFill>
              </a:rPr>
              <a:t>Pressure Distribution</a:t>
            </a:r>
          </a:p>
        </p:txBody>
      </p:sp>
      <p:sp>
        <p:nvSpPr>
          <p:cNvPr id="79896" name="Line 73">
            <a:extLst>
              <a:ext uri="{FF2B5EF4-FFF2-40B4-BE49-F238E27FC236}">
                <a16:creationId xmlns:a16="http://schemas.microsoft.com/office/drawing/2014/main" id="{FAB45C2B-D9AA-1488-B8EE-DBC3035DDD08}"/>
              </a:ext>
            </a:extLst>
          </p:cNvPr>
          <p:cNvSpPr>
            <a:spLocks noChangeShapeType="1"/>
          </p:cNvSpPr>
          <p:nvPr/>
        </p:nvSpPr>
        <p:spPr bwMode="auto">
          <a:xfrm flipV="1">
            <a:off x="4746625" y="2816226"/>
            <a:ext cx="0" cy="2771775"/>
          </a:xfrm>
          <a:prstGeom prst="line">
            <a:avLst/>
          </a:prstGeom>
          <a:noFill/>
          <a:ln w="19050">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897" name="Line 74">
            <a:extLst>
              <a:ext uri="{FF2B5EF4-FFF2-40B4-BE49-F238E27FC236}">
                <a16:creationId xmlns:a16="http://schemas.microsoft.com/office/drawing/2014/main" id="{D72AA803-A3AE-EE57-31CD-60B7FA74B483}"/>
              </a:ext>
            </a:extLst>
          </p:cNvPr>
          <p:cNvSpPr>
            <a:spLocks noChangeShapeType="1"/>
          </p:cNvSpPr>
          <p:nvPr/>
        </p:nvSpPr>
        <p:spPr bwMode="auto">
          <a:xfrm>
            <a:off x="3338513" y="4732338"/>
            <a:ext cx="1408112" cy="0"/>
          </a:xfrm>
          <a:prstGeom prst="line">
            <a:avLst/>
          </a:prstGeom>
          <a:noFill/>
          <a:ln w="3810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28875" name="Line 75">
            <a:extLst>
              <a:ext uri="{FF2B5EF4-FFF2-40B4-BE49-F238E27FC236}">
                <a16:creationId xmlns:a16="http://schemas.microsoft.com/office/drawing/2014/main" id="{BF515FF9-9C01-E870-EAB8-256D45EAB86D}"/>
              </a:ext>
            </a:extLst>
          </p:cNvPr>
          <p:cNvSpPr>
            <a:spLocks noChangeShapeType="1"/>
          </p:cNvSpPr>
          <p:nvPr/>
        </p:nvSpPr>
        <p:spPr bwMode="auto">
          <a:xfrm>
            <a:off x="3332163" y="4324350"/>
            <a:ext cx="1408112" cy="0"/>
          </a:xfrm>
          <a:prstGeom prst="line">
            <a:avLst/>
          </a:prstGeom>
          <a:noFill/>
          <a:ln w="38100">
            <a:solidFill>
              <a:schemeClr val="accent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28876" name="AutoShape 76">
            <a:extLst>
              <a:ext uri="{FF2B5EF4-FFF2-40B4-BE49-F238E27FC236}">
                <a16:creationId xmlns:a16="http://schemas.microsoft.com/office/drawing/2014/main" id="{C872DF2D-211F-DE6B-948C-19E5D3DAE9D3}"/>
              </a:ext>
            </a:extLst>
          </p:cNvPr>
          <p:cNvSpPr>
            <a:spLocks noChangeArrowheads="1"/>
          </p:cNvSpPr>
          <p:nvPr/>
        </p:nvSpPr>
        <p:spPr bwMode="auto">
          <a:xfrm>
            <a:off x="3992563" y="4305667"/>
            <a:ext cx="201612" cy="431066"/>
          </a:xfrm>
          <a:prstGeom prst="upArrow">
            <a:avLst>
              <a:gd name="adj1" fmla="val 50000"/>
              <a:gd name="adj2" fmla="val 30709"/>
            </a:avLst>
          </a:prstGeom>
          <a:solidFill>
            <a:schemeClr val="accent1"/>
          </a:solidFill>
          <a:ln w="38100" algn="ctr">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900" name="Text Box 77">
            <a:extLst>
              <a:ext uri="{FF2B5EF4-FFF2-40B4-BE49-F238E27FC236}">
                <a16:creationId xmlns:a16="http://schemas.microsoft.com/office/drawing/2014/main" id="{52D83CEB-2AD8-5EFB-5533-EA68C6D483F7}"/>
              </a:ext>
            </a:extLst>
          </p:cNvPr>
          <p:cNvSpPr txBox="1">
            <a:spLocks noChangeArrowheads="1"/>
          </p:cNvSpPr>
          <p:nvPr/>
        </p:nvSpPr>
        <p:spPr bwMode="auto">
          <a:xfrm>
            <a:off x="5268913" y="2028826"/>
            <a:ext cx="4703762"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marL="450850" indent="-439738">
              <a:tabLst>
                <a:tab pos="450850" algn="l"/>
              </a:tabLst>
              <a:defRPr>
                <a:solidFill>
                  <a:schemeClr val="tx2"/>
                </a:solidFill>
                <a:latin typeface="Arial" panose="020B0604020202020204" pitchFamily="34" charset="0"/>
              </a:defRPr>
            </a:lvl1pPr>
            <a:lvl2pPr marL="1260475" indent="623888">
              <a:tabLst>
                <a:tab pos="450850" algn="l"/>
              </a:tabLst>
              <a:defRPr>
                <a:solidFill>
                  <a:schemeClr val="tx2"/>
                </a:solidFill>
                <a:latin typeface="Arial" panose="020B0604020202020204" pitchFamily="34" charset="0"/>
              </a:defRPr>
            </a:lvl2pPr>
            <a:lvl3pPr marL="1143000" indent="-228600">
              <a:tabLst>
                <a:tab pos="450850" algn="l"/>
              </a:tabLst>
              <a:defRPr>
                <a:solidFill>
                  <a:schemeClr val="tx2"/>
                </a:solidFill>
                <a:latin typeface="Arial" panose="020B0604020202020204" pitchFamily="34" charset="0"/>
              </a:defRPr>
            </a:lvl3pPr>
            <a:lvl4pPr marL="1600200" indent="-228600">
              <a:tabLst>
                <a:tab pos="450850" algn="l"/>
              </a:tabLst>
              <a:defRPr>
                <a:solidFill>
                  <a:schemeClr val="tx2"/>
                </a:solidFill>
                <a:latin typeface="Arial" panose="020B0604020202020204" pitchFamily="34" charset="0"/>
              </a:defRPr>
            </a:lvl4pPr>
            <a:lvl5pPr marL="2057400" indent="-228600">
              <a:tabLst>
                <a:tab pos="450850" algn="l"/>
              </a:tabLst>
              <a:defRPr>
                <a:solidFill>
                  <a:schemeClr val="tx2"/>
                </a:solidFill>
                <a:latin typeface="Arial" panose="020B0604020202020204" pitchFamily="34" charset="0"/>
              </a:defRPr>
            </a:lvl5pPr>
            <a:lvl6pPr marL="2514600" indent="-228600" eaLnBrk="0" fontAlgn="base" hangingPunct="0">
              <a:spcBef>
                <a:spcPct val="0"/>
              </a:spcBef>
              <a:spcAft>
                <a:spcPct val="0"/>
              </a:spcAft>
              <a:tabLst>
                <a:tab pos="450850" algn="l"/>
              </a:tabLst>
              <a:defRPr>
                <a:solidFill>
                  <a:schemeClr val="tx2"/>
                </a:solidFill>
                <a:latin typeface="Arial" panose="020B0604020202020204" pitchFamily="34" charset="0"/>
              </a:defRPr>
            </a:lvl6pPr>
            <a:lvl7pPr marL="2971800" indent="-228600" eaLnBrk="0" fontAlgn="base" hangingPunct="0">
              <a:spcBef>
                <a:spcPct val="0"/>
              </a:spcBef>
              <a:spcAft>
                <a:spcPct val="0"/>
              </a:spcAft>
              <a:tabLst>
                <a:tab pos="450850" algn="l"/>
              </a:tabLst>
              <a:defRPr>
                <a:solidFill>
                  <a:schemeClr val="tx2"/>
                </a:solidFill>
                <a:latin typeface="Arial" panose="020B0604020202020204" pitchFamily="34" charset="0"/>
              </a:defRPr>
            </a:lvl7pPr>
            <a:lvl8pPr marL="3429000" indent="-228600" eaLnBrk="0" fontAlgn="base" hangingPunct="0">
              <a:spcBef>
                <a:spcPct val="0"/>
              </a:spcBef>
              <a:spcAft>
                <a:spcPct val="0"/>
              </a:spcAft>
              <a:tabLst>
                <a:tab pos="450850" algn="l"/>
              </a:tabLst>
              <a:defRPr>
                <a:solidFill>
                  <a:schemeClr val="tx2"/>
                </a:solidFill>
                <a:latin typeface="Arial" panose="020B0604020202020204" pitchFamily="34" charset="0"/>
              </a:defRPr>
            </a:lvl8pPr>
            <a:lvl9pPr marL="3886200" indent="-228600" eaLnBrk="0" fontAlgn="base" hangingPunct="0">
              <a:spcBef>
                <a:spcPct val="0"/>
              </a:spcBef>
              <a:spcAft>
                <a:spcPct val="0"/>
              </a:spcAft>
              <a:tabLst>
                <a:tab pos="450850" algn="l"/>
              </a:tabLs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Before projectile starts to move,</a:t>
            </a:r>
          </a:p>
          <a:p>
            <a:pPr eaLnBrk="0" fontAlgn="base" hangingPunct="0">
              <a:spcBef>
                <a:spcPct val="0"/>
              </a:spcBef>
              <a:spcAft>
                <a:spcPct val="0"/>
              </a:spcAft>
            </a:pPr>
            <a:r>
              <a:rPr lang="en-GB" altLang="en-US" sz="2000" b="1">
                <a:solidFill>
                  <a:srgbClr val="FFFFFF"/>
                </a:solidFill>
              </a:rPr>
              <a:t>pressure is uniform in gun chamber</a:t>
            </a:r>
          </a:p>
        </p:txBody>
      </p:sp>
      <p:sp>
        <p:nvSpPr>
          <p:cNvPr id="1228878" name="Text Box 78">
            <a:extLst>
              <a:ext uri="{FF2B5EF4-FFF2-40B4-BE49-F238E27FC236}">
                <a16:creationId xmlns:a16="http://schemas.microsoft.com/office/drawing/2014/main" id="{195EB0F6-17ED-89E2-CD4A-5AE78AB84C22}"/>
              </a:ext>
            </a:extLst>
          </p:cNvPr>
          <p:cNvSpPr txBox="1">
            <a:spLocks noChangeArrowheads="1"/>
          </p:cNvSpPr>
          <p:nvPr/>
        </p:nvSpPr>
        <p:spPr bwMode="auto">
          <a:xfrm>
            <a:off x="6073775" y="3455988"/>
            <a:ext cx="2046288" cy="13144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b="1">
                <a:solidFill>
                  <a:srgbClr val="FFCC00"/>
                </a:solidFill>
              </a:rPr>
              <a:t>Burning Propellant</a:t>
            </a:r>
          </a:p>
          <a:p>
            <a:pPr algn="ctr" eaLnBrk="0" fontAlgn="base" hangingPunct="0">
              <a:spcBef>
                <a:spcPct val="0"/>
              </a:spcBef>
              <a:spcAft>
                <a:spcPct val="0"/>
              </a:spcAft>
            </a:pPr>
            <a:endParaRPr lang="en-GB" altLang="en-US" sz="1600" b="1">
              <a:solidFill>
                <a:srgbClr val="FFCC00"/>
              </a:solidFill>
            </a:endParaRPr>
          </a:p>
          <a:p>
            <a:pPr algn="ctr" eaLnBrk="0" fontAlgn="base" hangingPunct="0">
              <a:spcBef>
                <a:spcPct val="0"/>
              </a:spcBef>
              <a:spcAft>
                <a:spcPct val="0"/>
              </a:spcAft>
            </a:pPr>
            <a:r>
              <a:rPr lang="en-GB" altLang="en-US" sz="1600" b="1">
                <a:solidFill>
                  <a:srgbClr val="FFCC00"/>
                </a:solidFill>
              </a:rPr>
              <a:t>Generates gas</a:t>
            </a:r>
          </a:p>
          <a:p>
            <a:pPr algn="ctr" eaLnBrk="0" fontAlgn="base" hangingPunct="0">
              <a:spcBef>
                <a:spcPct val="0"/>
              </a:spcBef>
              <a:spcAft>
                <a:spcPct val="0"/>
              </a:spcAft>
            </a:pPr>
            <a:endParaRPr lang="en-GB" altLang="en-US" sz="1600" b="1">
              <a:solidFill>
                <a:srgbClr val="FFCC00"/>
              </a:solidFill>
            </a:endParaRPr>
          </a:p>
          <a:p>
            <a:pPr algn="ctr" eaLnBrk="0" fontAlgn="base" hangingPunct="0">
              <a:spcBef>
                <a:spcPct val="0"/>
              </a:spcBef>
              <a:spcAft>
                <a:spcPct val="0"/>
              </a:spcAft>
            </a:pPr>
            <a:r>
              <a:rPr lang="en-GB" altLang="en-US" sz="1600" b="1">
                <a:solidFill>
                  <a:srgbClr val="FFCC00"/>
                </a:solidFill>
              </a:rPr>
              <a:t>Increases Pressure</a:t>
            </a:r>
          </a:p>
        </p:txBody>
      </p:sp>
      <p:sp>
        <p:nvSpPr>
          <p:cNvPr id="1228879" name="AutoShape 79">
            <a:extLst>
              <a:ext uri="{FF2B5EF4-FFF2-40B4-BE49-F238E27FC236}">
                <a16:creationId xmlns:a16="http://schemas.microsoft.com/office/drawing/2014/main" id="{23CA4F3C-012D-79BC-A172-1B968F3034B4}"/>
              </a:ext>
            </a:extLst>
          </p:cNvPr>
          <p:cNvSpPr>
            <a:spLocks/>
          </p:cNvSpPr>
          <p:nvPr/>
        </p:nvSpPr>
        <p:spPr bwMode="auto">
          <a:xfrm>
            <a:off x="5907088" y="3896141"/>
            <a:ext cx="190500" cy="465892"/>
          </a:xfrm>
          <a:prstGeom prst="leftBrace">
            <a:avLst>
              <a:gd name="adj1" fmla="val 59028"/>
              <a:gd name="adj2" fmla="val 50000"/>
            </a:avLst>
          </a:prstGeom>
          <a:noFill/>
          <a:ln w="38100">
            <a:solidFill>
              <a:schemeClr val="accent2"/>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8880" name="Line 80">
            <a:extLst>
              <a:ext uri="{FF2B5EF4-FFF2-40B4-BE49-F238E27FC236}">
                <a16:creationId xmlns:a16="http://schemas.microsoft.com/office/drawing/2014/main" id="{B63BAE85-7FD9-7837-B93E-E80E402DBA12}"/>
              </a:ext>
            </a:extLst>
          </p:cNvPr>
          <p:cNvSpPr>
            <a:spLocks noChangeShapeType="1"/>
          </p:cNvSpPr>
          <p:nvPr/>
        </p:nvSpPr>
        <p:spPr bwMode="auto">
          <a:xfrm flipH="1">
            <a:off x="4470400" y="4137026"/>
            <a:ext cx="1277938" cy="347663"/>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228876"/>
                                        </p:tgtEl>
                                        <p:attrNameLst>
                                          <p:attrName>style.visibility</p:attrName>
                                        </p:attrNameLst>
                                      </p:cBhvr>
                                      <p:to>
                                        <p:strVal val="visible"/>
                                      </p:to>
                                    </p:set>
                                    <p:animEffect transition="in" filter="blinds(horizontal)">
                                      <p:cBhvr>
                                        <p:cTn id="7" dur="500"/>
                                        <p:tgtEl>
                                          <p:spTgt spid="1228876"/>
                                        </p:tgtEl>
                                      </p:cBhvr>
                                    </p:animEffect>
                                  </p:childTnLst>
                                </p:cTn>
                              </p:par>
                              <p:par>
                                <p:cTn id="8" presetID="3" presetClass="entr" presetSubtype="10" fill="hold" nodeType="withEffect">
                                  <p:stCondLst>
                                    <p:cond delay="0"/>
                                  </p:stCondLst>
                                  <p:childTnLst>
                                    <p:set>
                                      <p:cBhvr>
                                        <p:cTn id="9" dur="1" fill="hold">
                                          <p:stCondLst>
                                            <p:cond delay="0"/>
                                          </p:stCondLst>
                                        </p:cTn>
                                        <p:tgtEl>
                                          <p:spTgt spid="1228875"/>
                                        </p:tgtEl>
                                        <p:attrNameLst>
                                          <p:attrName>style.visibility</p:attrName>
                                        </p:attrNameLst>
                                      </p:cBhvr>
                                      <p:to>
                                        <p:strVal val="visible"/>
                                      </p:to>
                                    </p:set>
                                    <p:animEffect transition="in" filter="blinds(horizontal)">
                                      <p:cBhvr>
                                        <p:cTn id="10" dur="500"/>
                                        <p:tgtEl>
                                          <p:spTgt spid="1228875"/>
                                        </p:tgtEl>
                                      </p:cBhvr>
                                    </p:animEffect>
                                  </p:childTnLst>
                                </p:cTn>
                              </p:par>
                              <p:par>
                                <p:cTn id="11" presetID="3" presetClass="entr" presetSubtype="10" fill="hold" nodeType="withEffect">
                                  <p:stCondLst>
                                    <p:cond delay="0"/>
                                  </p:stCondLst>
                                  <p:childTnLst>
                                    <p:set>
                                      <p:cBhvr>
                                        <p:cTn id="12" dur="1" fill="hold">
                                          <p:stCondLst>
                                            <p:cond delay="0"/>
                                          </p:stCondLst>
                                        </p:cTn>
                                        <p:tgtEl>
                                          <p:spTgt spid="1228880"/>
                                        </p:tgtEl>
                                        <p:attrNameLst>
                                          <p:attrName>style.visibility</p:attrName>
                                        </p:attrNameLst>
                                      </p:cBhvr>
                                      <p:to>
                                        <p:strVal val="visible"/>
                                      </p:to>
                                    </p:set>
                                    <p:animEffect transition="in" filter="blinds(horizontal)">
                                      <p:cBhvr>
                                        <p:cTn id="13" dur="500"/>
                                        <p:tgtEl>
                                          <p:spTgt spid="1228880"/>
                                        </p:tgtEl>
                                      </p:cBhvr>
                                    </p:animEffect>
                                  </p:childTnLst>
                                </p:cTn>
                              </p:par>
                              <p:par>
                                <p:cTn id="14" presetID="3" presetClass="entr" presetSubtype="10" fill="hold" nodeType="withEffect">
                                  <p:stCondLst>
                                    <p:cond delay="0"/>
                                  </p:stCondLst>
                                  <p:childTnLst>
                                    <p:set>
                                      <p:cBhvr>
                                        <p:cTn id="15" dur="1" fill="hold">
                                          <p:stCondLst>
                                            <p:cond delay="0"/>
                                          </p:stCondLst>
                                        </p:cTn>
                                        <p:tgtEl>
                                          <p:spTgt spid="1228879"/>
                                        </p:tgtEl>
                                        <p:attrNameLst>
                                          <p:attrName>style.visibility</p:attrName>
                                        </p:attrNameLst>
                                      </p:cBhvr>
                                      <p:to>
                                        <p:strVal val="visible"/>
                                      </p:to>
                                    </p:set>
                                    <p:animEffect transition="in" filter="blinds(horizontal)">
                                      <p:cBhvr>
                                        <p:cTn id="16" dur="500"/>
                                        <p:tgtEl>
                                          <p:spTgt spid="1228879"/>
                                        </p:tgtEl>
                                      </p:cBhvr>
                                    </p:animEffect>
                                  </p:childTnLst>
                                </p:cTn>
                              </p:par>
                              <p:par>
                                <p:cTn id="17" presetID="3" presetClass="entr" presetSubtype="10" fill="hold" grpId="0" nodeType="withEffect">
                                  <p:stCondLst>
                                    <p:cond delay="0"/>
                                  </p:stCondLst>
                                  <p:childTnLst>
                                    <p:set>
                                      <p:cBhvr>
                                        <p:cTn id="18" dur="1" fill="hold">
                                          <p:stCondLst>
                                            <p:cond delay="0"/>
                                          </p:stCondLst>
                                        </p:cTn>
                                        <p:tgtEl>
                                          <p:spTgt spid="1228878"/>
                                        </p:tgtEl>
                                        <p:attrNameLst>
                                          <p:attrName>style.visibility</p:attrName>
                                        </p:attrNameLst>
                                      </p:cBhvr>
                                      <p:to>
                                        <p:strVal val="visible"/>
                                      </p:to>
                                    </p:set>
                                    <p:animEffect transition="in" filter="blinds(horizontal)">
                                      <p:cBhvr>
                                        <p:cTn id="19" dur="500"/>
                                        <p:tgtEl>
                                          <p:spTgt spid="12288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8878" grpId="0"/>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3C23D70-9BEE-9475-384F-3C23B940D41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5170" t="11696" r="9880"/>
          <a:stretch/>
        </p:blipFill>
        <p:spPr>
          <a:xfrm>
            <a:off x="1659466" y="28451"/>
            <a:ext cx="8686800" cy="6772399"/>
          </a:xfrm>
          <a:prstGeom prst="rect">
            <a:avLst/>
          </a:prstGeom>
        </p:spPr>
      </p:pic>
    </p:spTree>
    <p:extLst>
      <p:ext uri="{BB962C8B-B14F-4D97-AF65-F5344CB8AC3E}">
        <p14:creationId xmlns:p14="http://schemas.microsoft.com/office/powerpoint/2010/main" val="217520774"/>
      </p:ext>
    </p:extLst>
  </p:cSld>
  <p:clrMapOvr>
    <a:masterClrMapping/>
  </p:clrMapOvr>
  <p:transition>
    <p:wipe dir="r"/>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40407E7-1C24-AEA7-33BA-0EA19CD5376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4466" t="15287" r="10565"/>
          <a:stretch/>
        </p:blipFill>
        <p:spPr>
          <a:xfrm>
            <a:off x="1371598" y="109520"/>
            <a:ext cx="8873067" cy="6634892"/>
          </a:xfrm>
          <a:prstGeom prst="rect">
            <a:avLst/>
          </a:prstGeom>
        </p:spPr>
      </p:pic>
    </p:spTree>
    <p:extLst>
      <p:ext uri="{BB962C8B-B14F-4D97-AF65-F5344CB8AC3E}">
        <p14:creationId xmlns:p14="http://schemas.microsoft.com/office/powerpoint/2010/main" val="788809232"/>
      </p:ext>
    </p:extLst>
  </p:cSld>
  <p:clrMapOvr>
    <a:masterClrMapping/>
  </p:clrMapOvr>
  <p:transition>
    <p:wipe dir="r"/>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B093C8C-0D96-A41D-4A44-6A702CDB062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4902" t="15578" r="10566"/>
          <a:stretch/>
        </p:blipFill>
        <p:spPr>
          <a:xfrm>
            <a:off x="1301856" y="254000"/>
            <a:ext cx="8739609" cy="6546260"/>
          </a:xfrm>
          <a:prstGeom prst="rect">
            <a:avLst/>
          </a:prstGeom>
        </p:spPr>
      </p:pic>
    </p:spTree>
    <p:extLst>
      <p:ext uri="{BB962C8B-B14F-4D97-AF65-F5344CB8AC3E}">
        <p14:creationId xmlns:p14="http://schemas.microsoft.com/office/powerpoint/2010/main" val="2574971596"/>
      </p:ext>
    </p:extLst>
  </p:cSld>
  <p:clrMapOvr>
    <a:masterClrMapping/>
  </p:clrMapOvr>
  <p:transition>
    <p:wipe dir="r"/>
  </p:transition>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1">
            <a:extLst>
              <a:ext uri="{FF2B5EF4-FFF2-40B4-BE49-F238E27FC236}">
                <a16:creationId xmlns:a16="http://schemas.microsoft.com/office/drawing/2014/main" id="{A857C941-4703-0138-FC75-1B33EE07A370}"/>
              </a:ext>
            </a:extLst>
          </p:cNvPr>
          <p:cNvSpPr txBox="1">
            <a:spLocks/>
          </p:cNvSpPr>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2400" kern="1200">
                <a:solidFill>
                  <a:srgbClr val="FFFFFF"/>
                </a:solidFill>
                <a:latin typeface="+mj-lt"/>
                <a:ea typeface="+mj-ea"/>
                <a:cs typeface="+mj-cs"/>
              </a:rPr>
              <a:t>Internal Ballistics – </a:t>
            </a:r>
          </a:p>
          <a:p>
            <a:pPr algn="ctr">
              <a:spcBef>
                <a:spcPct val="0"/>
              </a:spcBef>
              <a:spcAft>
                <a:spcPts val="600"/>
              </a:spcAft>
            </a:pPr>
            <a:r>
              <a:rPr lang="en-US" sz="2400" kern="1200">
                <a:solidFill>
                  <a:srgbClr val="FFFFFF"/>
                </a:solidFill>
                <a:latin typeface="+mj-lt"/>
                <a:ea typeface="+mj-ea"/>
                <a:cs typeface="+mj-cs"/>
              </a:rPr>
              <a:t>in-bore pressure vs distance</a:t>
            </a:r>
          </a:p>
        </p:txBody>
      </p:sp>
      <p:pic>
        <p:nvPicPr>
          <p:cNvPr id="3" name="Picture 2" descr="A picture containing diagram&#10;&#10;Description automatically generated">
            <a:extLst>
              <a:ext uri="{FF2B5EF4-FFF2-40B4-BE49-F238E27FC236}">
                <a16:creationId xmlns:a16="http://schemas.microsoft.com/office/drawing/2014/main" id="{2964C962-F96F-2D95-F46F-4824517AC731}"/>
              </a:ext>
            </a:extLst>
          </p:cNvPr>
          <p:cNvPicPr>
            <a:picLocks noChangeAspect="1"/>
          </p:cNvPicPr>
          <p:nvPr/>
        </p:nvPicPr>
        <p:blipFill>
          <a:blip r:embed="rId3"/>
          <a:stretch>
            <a:fillRect/>
          </a:stretch>
        </p:blipFill>
        <p:spPr>
          <a:xfrm>
            <a:off x="4038600" y="974333"/>
            <a:ext cx="7188199" cy="4905944"/>
          </a:xfrm>
          <a:prstGeom prst="rect">
            <a:avLst/>
          </a:prstGeom>
        </p:spPr>
      </p:pic>
    </p:spTree>
    <p:extLst>
      <p:ext uri="{BB962C8B-B14F-4D97-AF65-F5344CB8AC3E}">
        <p14:creationId xmlns:p14="http://schemas.microsoft.com/office/powerpoint/2010/main" val="301903859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8306" name="Rectangle 5">
            <a:extLst>
              <a:ext uri="{FF2B5EF4-FFF2-40B4-BE49-F238E27FC236}">
                <a16:creationId xmlns:a16="http://schemas.microsoft.com/office/drawing/2014/main" id="{B74D4535-1374-719E-1B91-48699F489515}"/>
              </a:ext>
            </a:extLst>
          </p:cNvPr>
          <p:cNvSpPr>
            <a:spLocks noChangeAspect="1" noChangeArrowheads="1"/>
          </p:cNvSpPr>
          <p:nvPr/>
        </p:nvSpPr>
        <p:spPr bwMode="auto">
          <a:xfrm>
            <a:off x="3584576" y="1222375"/>
            <a:ext cx="5013325" cy="534988"/>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800" b="1">
                <a:solidFill>
                  <a:srgbClr val="FFFFFF"/>
                </a:solidFill>
              </a:rPr>
              <a:t>Real Propellant Ignition</a:t>
            </a:r>
          </a:p>
        </p:txBody>
      </p:sp>
      <p:sp>
        <p:nvSpPr>
          <p:cNvPr id="98307" name="Rectangle 26">
            <a:extLst>
              <a:ext uri="{FF2B5EF4-FFF2-40B4-BE49-F238E27FC236}">
                <a16:creationId xmlns:a16="http://schemas.microsoft.com/office/drawing/2014/main" id="{4788B9BC-A9BB-A433-CAF2-A365E6D47461}"/>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08" name="Rectangle 31">
            <a:extLst>
              <a:ext uri="{FF2B5EF4-FFF2-40B4-BE49-F238E27FC236}">
                <a16:creationId xmlns:a16="http://schemas.microsoft.com/office/drawing/2014/main" id="{304E0333-0521-AA0B-3F03-FF3B9DF517AC}"/>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09" name="Rectangle 32">
            <a:extLst>
              <a:ext uri="{FF2B5EF4-FFF2-40B4-BE49-F238E27FC236}">
                <a16:creationId xmlns:a16="http://schemas.microsoft.com/office/drawing/2014/main" id="{539DDD23-5B97-589A-97D8-0C01E06DA0AD}"/>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10" name="Rectangle 33">
            <a:extLst>
              <a:ext uri="{FF2B5EF4-FFF2-40B4-BE49-F238E27FC236}">
                <a16:creationId xmlns:a16="http://schemas.microsoft.com/office/drawing/2014/main" id="{1275F8AA-5F18-A878-5C03-D49F1E46A105}"/>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11" name="Rectangle 42">
            <a:extLst>
              <a:ext uri="{FF2B5EF4-FFF2-40B4-BE49-F238E27FC236}">
                <a16:creationId xmlns:a16="http://schemas.microsoft.com/office/drawing/2014/main" id="{DEB344CA-A5C2-3747-8CF7-DDE1FF7C6130}"/>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12" name="Rectangle 43">
            <a:extLst>
              <a:ext uri="{FF2B5EF4-FFF2-40B4-BE49-F238E27FC236}">
                <a16:creationId xmlns:a16="http://schemas.microsoft.com/office/drawing/2014/main" id="{79E30F0C-703B-F621-7F11-EB882C7A1E8A}"/>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13" name="Rectangle 44">
            <a:extLst>
              <a:ext uri="{FF2B5EF4-FFF2-40B4-BE49-F238E27FC236}">
                <a16:creationId xmlns:a16="http://schemas.microsoft.com/office/drawing/2014/main" id="{313F6DFD-DFBD-A814-127D-1B23C72FB924}"/>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14" name="AutoShape 45">
            <a:extLst>
              <a:ext uri="{FF2B5EF4-FFF2-40B4-BE49-F238E27FC236}">
                <a16:creationId xmlns:a16="http://schemas.microsoft.com/office/drawing/2014/main" id="{9724D16F-7A1A-1993-1361-FCAF7DA8FEEB}"/>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98315" name="Rectangle 46">
            <a:extLst>
              <a:ext uri="{FF2B5EF4-FFF2-40B4-BE49-F238E27FC236}">
                <a16:creationId xmlns:a16="http://schemas.microsoft.com/office/drawing/2014/main" id="{98E727FC-A3C4-8ECC-B5C8-787CA5D8A6F9}"/>
              </a:ext>
            </a:extLst>
          </p:cNvPr>
          <p:cNvSpPr>
            <a:spLocks noChangeArrowheads="1"/>
          </p:cNvSpPr>
          <p:nvPr/>
        </p:nvSpPr>
        <p:spPr bwMode="auto">
          <a:xfrm>
            <a:off x="3506789" y="35329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16" name="Rectangle 49">
            <a:extLst>
              <a:ext uri="{FF2B5EF4-FFF2-40B4-BE49-F238E27FC236}">
                <a16:creationId xmlns:a16="http://schemas.microsoft.com/office/drawing/2014/main" id="{6CAAEBE4-5B4B-88A0-CED8-8237243E2B41}"/>
              </a:ext>
            </a:extLst>
          </p:cNvPr>
          <p:cNvSpPr>
            <a:spLocks noChangeArrowheads="1"/>
          </p:cNvSpPr>
          <p:nvPr/>
        </p:nvSpPr>
        <p:spPr bwMode="auto">
          <a:xfrm>
            <a:off x="3506789" y="34996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17" name="Rectangle 50">
            <a:extLst>
              <a:ext uri="{FF2B5EF4-FFF2-40B4-BE49-F238E27FC236}">
                <a16:creationId xmlns:a16="http://schemas.microsoft.com/office/drawing/2014/main" id="{92ED4CF2-3744-1C4C-A962-C28C4D850CC0}"/>
              </a:ext>
            </a:extLst>
          </p:cNvPr>
          <p:cNvSpPr>
            <a:spLocks noChangeArrowheads="1"/>
          </p:cNvSpPr>
          <p:nvPr/>
        </p:nvSpPr>
        <p:spPr bwMode="auto">
          <a:xfrm>
            <a:off x="3506789" y="34662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18" name="Rectangle 51">
            <a:extLst>
              <a:ext uri="{FF2B5EF4-FFF2-40B4-BE49-F238E27FC236}">
                <a16:creationId xmlns:a16="http://schemas.microsoft.com/office/drawing/2014/main" id="{32B2675F-DC39-1385-74F0-A889D5A61F7F}"/>
              </a:ext>
            </a:extLst>
          </p:cNvPr>
          <p:cNvSpPr>
            <a:spLocks noChangeArrowheads="1"/>
          </p:cNvSpPr>
          <p:nvPr/>
        </p:nvSpPr>
        <p:spPr bwMode="auto">
          <a:xfrm>
            <a:off x="3506789" y="34329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19" name="Rectangle 52">
            <a:extLst>
              <a:ext uri="{FF2B5EF4-FFF2-40B4-BE49-F238E27FC236}">
                <a16:creationId xmlns:a16="http://schemas.microsoft.com/office/drawing/2014/main" id="{34548903-450F-3088-6FCA-EC4683318693}"/>
              </a:ext>
            </a:extLst>
          </p:cNvPr>
          <p:cNvSpPr>
            <a:spLocks noChangeArrowheads="1"/>
          </p:cNvSpPr>
          <p:nvPr/>
        </p:nvSpPr>
        <p:spPr bwMode="auto">
          <a:xfrm>
            <a:off x="3506789" y="33884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20" name="Rectangle 53">
            <a:extLst>
              <a:ext uri="{FF2B5EF4-FFF2-40B4-BE49-F238E27FC236}">
                <a16:creationId xmlns:a16="http://schemas.microsoft.com/office/drawing/2014/main" id="{8C770613-E90A-39F6-C4FA-43794C8FB1B7}"/>
              </a:ext>
            </a:extLst>
          </p:cNvPr>
          <p:cNvSpPr>
            <a:spLocks noChangeArrowheads="1"/>
          </p:cNvSpPr>
          <p:nvPr/>
        </p:nvSpPr>
        <p:spPr bwMode="auto">
          <a:xfrm>
            <a:off x="3506789" y="33551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21" name="Rectangle 54">
            <a:extLst>
              <a:ext uri="{FF2B5EF4-FFF2-40B4-BE49-F238E27FC236}">
                <a16:creationId xmlns:a16="http://schemas.microsoft.com/office/drawing/2014/main" id="{927131CD-7662-E1F3-57FD-FE75B7C85FCA}"/>
              </a:ext>
            </a:extLst>
          </p:cNvPr>
          <p:cNvSpPr>
            <a:spLocks noChangeArrowheads="1"/>
          </p:cNvSpPr>
          <p:nvPr/>
        </p:nvSpPr>
        <p:spPr bwMode="auto">
          <a:xfrm>
            <a:off x="3506789" y="33218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22" name="Rectangle 55">
            <a:extLst>
              <a:ext uri="{FF2B5EF4-FFF2-40B4-BE49-F238E27FC236}">
                <a16:creationId xmlns:a16="http://schemas.microsoft.com/office/drawing/2014/main" id="{A6014BA6-85E1-9675-8A23-8D7946C1DB3D}"/>
              </a:ext>
            </a:extLst>
          </p:cNvPr>
          <p:cNvSpPr>
            <a:spLocks noChangeArrowheads="1"/>
          </p:cNvSpPr>
          <p:nvPr/>
        </p:nvSpPr>
        <p:spPr bwMode="auto">
          <a:xfrm>
            <a:off x="3506789" y="32884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23" name="Rectangle 56">
            <a:extLst>
              <a:ext uri="{FF2B5EF4-FFF2-40B4-BE49-F238E27FC236}">
                <a16:creationId xmlns:a16="http://schemas.microsoft.com/office/drawing/2014/main" id="{C0FBFFE9-9E06-3493-E8BF-38D0CB600417}"/>
              </a:ext>
            </a:extLst>
          </p:cNvPr>
          <p:cNvSpPr>
            <a:spLocks noChangeArrowheads="1"/>
          </p:cNvSpPr>
          <p:nvPr/>
        </p:nvSpPr>
        <p:spPr bwMode="auto">
          <a:xfrm>
            <a:off x="3506789" y="32440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24" name="Rectangle 57">
            <a:extLst>
              <a:ext uri="{FF2B5EF4-FFF2-40B4-BE49-F238E27FC236}">
                <a16:creationId xmlns:a16="http://schemas.microsoft.com/office/drawing/2014/main" id="{F9146590-8703-A56C-4D97-821FDF3D4F3C}"/>
              </a:ext>
            </a:extLst>
          </p:cNvPr>
          <p:cNvSpPr>
            <a:spLocks noChangeArrowheads="1"/>
          </p:cNvSpPr>
          <p:nvPr/>
        </p:nvSpPr>
        <p:spPr bwMode="auto">
          <a:xfrm>
            <a:off x="3506789" y="32106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25" name="Rectangle 58">
            <a:extLst>
              <a:ext uri="{FF2B5EF4-FFF2-40B4-BE49-F238E27FC236}">
                <a16:creationId xmlns:a16="http://schemas.microsoft.com/office/drawing/2014/main" id="{926FB5AC-4BA7-BC30-8584-F32029987154}"/>
              </a:ext>
            </a:extLst>
          </p:cNvPr>
          <p:cNvSpPr>
            <a:spLocks noChangeArrowheads="1"/>
          </p:cNvSpPr>
          <p:nvPr/>
        </p:nvSpPr>
        <p:spPr bwMode="auto">
          <a:xfrm>
            <a:off x="3506789" y="31773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26" name="Rectangle 59">
            <a:extLst>
              <a:ext uri="{FF2B5EF4-FFF2-40B4-BE49-F238E27FC236}">
                <a16:creationId xmlns:a16="http://schemas.microsoft.com/office/drawing/2014/main" id="{56BDC886-2FA9-C7D9-71CA-02D464CEF941}"/>
              </a:ext>
            </a:extLst>
          </p:cNvPr>
          <p:cNvSpPr>
            <a:spLocks noChangeArrowheads="1"/>
          </p:cNvSpPr>
          <p:nvPr/>
        </p:nvSpPr>
        <p:spPr bwMode="auto">
          <a:xfrm>
            <a:off x="3506789" y="31440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27" name="Rectangle 60">
            <a:extLst>
              <a:ext uri="{FF2B5EF4-FFF2-40B4-BE49-F238E27FC236}">
                <a16:creationId xmlns:a16="http://schemas.microsoft.com/office/drawing/2014/main" id="{72B8F4B5-88DF-3898-618F-2E2E2C5A725D}"/>
              </a:ext>
            </a:extLst>
          </p:cNvPr>
          <p:cNvSpPr>
            <a:spLocks noChangeArrowheads="1"/>
          </p:cNvSpPr>
          <p:nvPr/>
        </p:nvSpPr>
        <p:spPr bwMode="auto">
          <a:xfrm>
            <a:off x="3506789" y="30995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28" name="Rectangle 61">
            <a:extLst>
              <a:ext uri="{FF2B5EF4-FFF2-40B4-BE49-F238E27FC236}">
                <a16:creationId xmlns:a16="http://schemas.microsoft.com/office/drawing/2014/main" id="{259E9E69-69FF-A85E-F195-5BA4A021AE16}"/>
              </a:ext>
            </a:extLst>
          </p:cNvPr>
          <p:cNvSpPr>
            <a:spLocks noChangeArrowheads="1"/>
          </p:cNvSpPr>
          <p:nvPr/>
        </p:nvSpPr>
        <p:spPr bwMode="auto">
          <a:xfrm>
            <a:off x="3506789" y="30662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29" name="Rectangle 62">
            <a:extLst>
              <a:ext uri="{FF2B5EF4-FFF2-40B4-BE49-F238E27FC236}">
                <a16:creationId xmlns:a16="http://schemas.microsoft.com/office/drawing/2014/main" id="{42F14FA5-72DC-5B1F-8CD3-A9D62695D163}"/>
              </a:ext>
            </a:extLst>
          </p:cNvPr>
          <p:cNvSpPr>
            <a:spLocks noChangeArrowheads="1"/>
          </p:cNvSpPr>
          <p:nvPr/>
        </p:nvSpPr>
        <p:spPr bwMode="auto">
          <a:xfrm>
            <a:off x="3506789" y="30328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30" name="Rectangle 63">
            <a:extLst>
              <a:ext uri="{FF2B5EF4-FFF2-40B4-BE49-F238E27FC236}">
                <a16:creationId xmlns:a16="http://schemas.microsoft.com/office/drawing/2014/main" id="{E1DB59A4-8D3E-EA9E-4928-EFCFE6109631}"/>
              </a:ext>
            </a:extLst>
          </p:cNvPr>
          <p:cNvSpPr>
            <a:spLocks noChangeArrowheads="1"/>
          </p:cNvSpPr>
          <p:nvPr/>
        </p:nvSpPr>
        <p:spPr bwMode="auto">
          <a:xfrm>
            <a:off x="3506789" y="29995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31" name="Rectangle 64">
            <a:extLst>
              <a:ext uri="{FF2B5EF4-FFF2-40B4-BE49-F238E27FC236}">
                <a16:creationId xmlns:a16="http://schemas.microsoft.com/office/drawing/2014/main" id="{9AA059D4-DF60-1696-117A-D357425A8555}"/>
              </a:ext>
            </a:extLst>
          </p:cNvPr>
          <p:cNvSpPr>
            <a:spLocks noChangeArrowheads="1"/>
          </p:cNvSpPr>
          <p:nvPr/>
        </p:nvSpPr>
        <p:spPr bwMode="auto">
          <a:xfrm>
            <a:off x="3506789" y="29551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32" name="Rectangle 65">
            <a:extLst>
              <a:ext uri="{FF2B5EF4-FFF2-40B4-BE49-F238E27FC236}">
                <a16:creationId xmlns:a16="http://schemas.microsoft.com/office/drawing/2014/main" id="{7C093A8E-F513-9BDB-928C-BD3F87AAF2D6}"/>
              </a:ext>
            </a:extLst>
          </p:cNvPr>
          <p:cNvSpPr>
            <a:spLocks noChangeArrowheads="1"/>
          </p:cNvSpPr>
          <p:nvPr/>
        </p:nvSpPr>
        <p:spPr bwMode="auto">
          <a:xfrm>
            <a:off x="3506789" y="29217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33" name="Rectangle 66">
            <a:extLst>
              <a:ext uri="{FF2B5EF4-FFF2-40B4-BE49-F238E27FC236}">
                <a16:creationId xmlns:a16="http://schemas.microsoft.com/office/drawing/2014/main" id="{487E9114-CCCB-C2EC-881A-68928C0B3738}"/>
              </a:ext>
            </a:extLst>
          </p:cNvPr>
          <p:cNvSpPr>
            <a:spLocks noChangeArrowheads="1"/>
          </p:cNvSpPr>
          <p:nvPr/>
        </p:nvSpPr>
        <p:spPr bwMode="auto">
          <a:xfrm>
            <a:off x="3506789" y="28884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34" name="Rectangle 67">
            <a:extLst>
              <a:ext uri="{FF2B5EF4-FFF2-40B4-BE49-F238E27FC236}">
                <a16:creationId xmlns:a16="http://schemas.microsoft.com/office/drawing/2014/main" id="{4DAC2FE6-AC73-CE0E-2FC1-73ED0423EAA6}"/>
              </a:ext>
            </a:extLst>
          </p:cNvPr>
          <p:cNvSpPr>
            <a:spLocks noChangeArrowheads="1"/>
          </p:cNvSpPr>
          <p:nvPr/>
        </p:nvSpPr>
        <p:spPr bwMode="auto">
          <a:xfrm>
            <a:off x="3506789" y="28550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35" name="Rectangle 68">
            <a:extLst>
              <a:ext uri="{FF2B5EF4-FFF2-40B4-BE49-F238E27FC236}">
                <a16:creationId xmlns:a16="http://schemas.microsoft.com/office/drawing/2014/main" id="{F68329EC-ECB9-180B-4BA8-661B2ABD88CC}"/>
              </a:ext>
            </a:extLst>
          </p:cNvPr>
          <p:cNvSpPr>
            <a:spLocks noChangeArrowheads="1"/>
          </p:cNvSpPr>
          <p:nvPr/>
        </p:nvSpPr>
        <p:spPr bwMode="auto">
          <a:xfrm>
            <a:off x="3506789" y="28106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36" name="Rectangle 69">
            <a:extLst>
              <a:ext uri="{FF2B5EF4-FFF2-40B4-BE49-F238E27FC236}">
                <a16:creationId xmlns:a16="http://schemas.microsoft.com/office/drawing/2014/main" id="{7C336021-E0FD-792F-AB9B-AB108217FD8F}"/>
              </a:ext>
            </a:extLst>
          </p:cNvPr>
          <p:cNvSpPr>
            <a:spLocks noChangeArrowheads="1"/>
          </p:cNvSpPr>
          <p:nvPr/>
        </p:nvSpPr>
        <p:spPr bwMode="auto">
          <a:xfrm>
            <a:off x="3506789" y="27773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37" name="Rectangle 70">
            <a:extLst>
              <a:ext uri="{FF2B5EF4-FFF2-40B4-BE49-F238E27FC236}">
                <a16:creationId xmlns:a16="http://schemas.microsoft.com/office/drawing/2014/main" id="{B966EB4B-A990-2DB7-5DD6-8068ECC69411}"/>
              </a:ext>
            </a:extLst>
          </p:cNvPr>
          <p:cNvSpPr>
            <a:spLocks noChangeArrowheads="1"/>
          </p:cNvSpPr>
          <p:nvPr/>
        </p:nvSpPr>
        <p:spPr bwMode="auto">
          <a:xfrm>
            <a:off x="3506789" y="27439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38" name="Rectangle 71">
            <a:extLst>
              <a:ext uri="{FF2B5EF4-FFF2-40B4-BE49-F238E27FC236}">
                <a16:creationId xmlns:a16="http://schemas.microsoft.com/office/drawing/2014/main" id="{99481818-F517-22E5-33B9-0258C576728D}"/>
              </a:ext>
            </a:extLst>
          </p:cNvPr>
          <p:cNvSpPr>
            <a:spLocks noChangeArrowheads="1"/>
          </p:cNvSpPr>
          <p:nvPr/>
        </p:nvSpPr>
        <p:spPr bwMode="auto">
          <a:xfrm>
            <a:off x="3506789" y="27106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39" name="Rectangle 72">
            <a:extLst>
              <a:ext uri="{FF2B5EF4-FFF2-40B4-BE49-F238E27FC236}">
                <a16:creationId xmlns:a16="http://schemas.microsoft.com/office/drawing/2014/main" id="{93AC78C9-DC09-6EBA-230A-B910706364B0}"/>
              </a:ext>
            </a:extLst>
          </p:cNvPr>
          <p:cNvSpPr>
            <a:spLocks noChangeArrowheads="1"/>
          </p:cNvSpPr>
          <p:nvPr/>
        </p:nvSpPr>
        <p:spPr bwMode="auto">
          <a:xfrm>
            <a:off x="3436939" y="312972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73929" name="Rectangle 73">
            <a:extLst>
              <a:ext uri="{FF2B5EF4-FFF2-40B4-BE49-F238E27FC236}">
                <a16:creationId xmlns:a16="http://schemas.microsoft.com/office/drawing/2014/main" id="{192146C1-A337-2C80-BEB8-5C6BF42AA279}"/>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98341" name="Line 74">
            <a:extLst>
              <a:ext uri="{FF2B5EF4-FFF2-40B4-BE49-F238E27FC236}">
                <a16:creationId xmlns:a16="http://schemas.microsoft.com/office/drawing/2014/main" id="{F6B5F323-8074-D426-D5EC-A04C65DBB35F}"/>
              </a:ext>
            </a:extLst>
          </p:cNvPr>
          <p:cNvSpPr>
            <a:spLocks noChangeShapeType="1"/>
          </p:cNvSpPr>
          <p:nvPr/>
        </p:nvSpPr>
        <p:spPr bwMode="auto">
          <a:xfrm flipV="1">
            <a:off x="3459163" y="3787776"/>
            <a:ext cx="0" cy="1425575"/>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98342" name="Line 76">
            <a:extLst>
              <a:ext uri="{FF2B5EF4-FFF2-40B4-BE49-F238E27FC236}">
                <a16:creationId xmlns:a16="http://schemas.microsoft.com/office/drawing/2014/main" id="{E74F192B-70ED-2423-D025-00576619E02D}"/>
              </a:ext>
            </a:extLst>
          </p:cNvPr>
          <p:cNvSpPr>
            <a:spLocks noChangeShapeType="1"/>
          </p:cNvSpPr>
          <p:nvPr/>
        </p:nvSpPr>
        <p:spPr bwMode="auto">
          <a:xfrm flipV="1">
            <a:off x="2687639" y="3074988"/>
            <a:ext cx="403225" cy="131762"/>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98343" name="Line 77">
            <a:extLst>
              <a:ext uri="{FF2B5EF4-FFF2-40B4-BE49-F238E27FC236}">
                <a16:creationId xmlns:a16="http://schemas.microsoft.com/office/drawing/2014/main" id="{E904156B-ABBD-58B8-239C-14F75B748AB5}"/>
              </a:ext>
            </a:extLst>
          </p:cNvPr>
          <p:cNvSpPr>
            <a:spLocks noChangeShapeType="1"/>
          </p:cNvSpPr>
          <p:nvPr/>
        </p:nvSpPr>
        <p:spPr bwMode="auto">
          <a:xfrm flipV="1">
            <a:off x="5703888" y="3716339"/>
            <a:ext cx="23812" cy="985837"/>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98344" name="Line 79">
            <a:extLst>
              <a:ext uri="{FF2B5EF4-FFF2-40B4-BE49-F238E27FC236}">
                <a16:creationId xmlns:a16="http://schemas.microsoft.com/office/drawing/2014/main" id="{B2ED4F75-BB00-533F-AE3D-6DA0B86B7AA2}"/>
              </a:ext>
            </a:extLst>
          </p:cNvPr>
          <p:cNvSpPr>
            <a:spLocks noChangeShapeType="1"/>
          </p:cNvSpPr>
          <p:nvPr/>
        </p:nvSpPr>
        <p:spPr bwMode="auto">
          <a:xfrm flipV="1">
            <a:off x="8732838" y="3835401"/>
            <a:ext cx="546100" cy="1223963"/>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98345" name="Text Box 80">
            <a:extLst>
              <a:ext uri="{FF2B5EF4-FFF2-40B4-BE49-F238E27FC236}">
                <a16:creationId xmlns:a16="http://schemas.microsoft.com/office/drawing/2014/main" id="{CBDB5088-7015-BEFF-AE0F-52D0850DD26B}"/>
              </a:ext>
            </a:extLst>
          </p:cNvPr>
          <p:cNvSpPr txBox="1">
            <a:spLocks noChangeArrowheads="1"/>
          </p:cNvSpPr>
          <p:nvPr/>
        </p:nvSpPr>
        <p:spPr bwMode="auto">
          <a:xfrm>
            <a:off x="3176589" y="5232400"/>
            <a:ext cx="1235075"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Igniter Pad</a:t>
            </a:r>
          </a:p>
        </p:txBody>
      </p:sp>
      <p:sp>
        <p:nvSpPr>
          <p:cNvPr id="98346" name="Text Box 81">
            <a:extLst>
              <a:ext uri="{FF2B5EF4-FFF2-40B4-BE49-F238E27FC236}">
                <a16:creationId xmlns:a16="http://schemas.microsoft.com/office/drawing/2014/main" id="{D61EACCC-FF50-A319-7CF7-9669323AF609}"/>
              </a:ext>
            </a:extLst>
          </p:cNvPr>
          <p:cNvSpPr txBox="1">
            <a:spLocks noChangeArrowheads="1"/>
          </p:cNvSpPr>
          <p:nvPr/>
        </p:nvSpPr>
        <p:spPr bwMode="auto">
          <a:xfrm>
            <a:off x="5303839" y="4735513"/>
            <a:ext cx="1889125"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Stick Propellant</a:t>
            </a:r>
          </a:p>
        </p:txBody>
      </p:sp>
      <p:sp>
        <p:nvSpPr>
          <p:cNvPr id="98347" name="Text Box 82">
            <a:extLst>
              <a:ext uri="{FF2B5EF4-FFF2-40B4-BE49-F238E27FC236}">
                <a16:creationId xmlns:a16="http://schemas.microsoft.com/office/drawing/2014/main" id="{9382AD9A-758C-C314-6C6E-FB08093B44EF}"/>
              </a:ext>
            </a:extLst>
          </p:cNvPr>
          <p:cNvSpPr txBox="1">
            <a:spLocks noChangeArrowheads="1"/>
          </p:cNvSpPr>
          <p:nvPr/>
        </p:nvSpPr>
        <p:spPr bwMode="auto">
          <a:xfrm>
            <a:off x="8178801" y="5140325"/>
            <a:ext cx="1889125"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Rear of projectile</a:t>
            </a:r>
          </a:p>
        </p:txBody>
      </p:sp>
      <p:sp>
        <p:nvSpPr>
          <p:cNvPr id="98348" name="Text Box 83">
            <a:extLst>
              <a:ext uri="{FF2B5EF4-FFF2-40B4-BE49-F238E27FC236}">
                <a16:creationId xmlns:a16="http://schemas.microsoft.com/office/drawing/2014/main" id="{39696E8D-89F9-B5BC-8DE6-5702E7B2B00A}"/>
              </a:ext>
            </a:extLst>
          </p:cNvPr>
          <p:cNvSpPr txBox="1">
            <a:spLocks noChangeArrowheads="1"/>
          </p:cNvSpPr>
          <p:nvPr/>
        </p:nvSpPr>
        <p:spPr bwMode="auto">
          <a:xfrm>
            <a:off x="1897063" y="3086101"/>
            <a:ext cx="1033462" cy="58102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Vent</a:t>
            </a:r>
          </a:p>
          <a:p>
            <a:pPr eaLnBrk="0" fontAlgn="base" hangingPunct="0">
              <a:spcBef>
                <a:spcPct val="0"/>
              </a:spcBef>
              <a:spcAft>
                <a:spcPct val="0"/>
              </a:spcAft>
            </a:pPr>
            <a:r>
              <a:rPr lang="en-GB" altLang="en-US" sz="1600" b="1">
                <a:solidFill>
                  <a:srgbClr val="FFCC00"/>
                </a:solidFill>
              </a:rPr>
              <a:t>Channel</a:t>
            </a:r>
          </a:p>
        </p:txBody>
      </p:sp>
    </p:spTree>
  </p:cSld>
  <p:clrMapOvr>
    <a:masterClrMapping/>
  </p:clrMapOvr>
  <p:transition>
    <p:wipe dir="r"/>
  </p:transition>
</p:sld>
</file>

<file path=ppt/slides/slide7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9330" name="Line 3">
            <a:extLst>
              <a:ext uri="{FF2B5EF4-FFF2-40B4-BE49-F238E27FC236}">
                <a16:creationId xmlns:a16="http://schemas.microsoft.com/office/drawing/2014/main" id="{33114633-200C-BBFB-9898-27BACE0FBF58}"/>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99331" name="Text Box 5">
            <a:extLst>
              <a:ext uri="{FF2B5EF4-FFF2-40B4-BE49-F238E27FC236}">
                <a16:creationId xmlns:a16="http://schemas.microsoft.com/office/drawing/2014/main" id="{62303E0C-6D9D-96FF-09F7-C91AE012CBBF}"/>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99332" name="Line 6">
            <a:extLst>
              <a:ext uri="{FF2B5EF4-FFF2-40B4-BE49-F238E27FC236}">
                <a16:creationId xmlns:a16="http://schemas.microsoft.com/office/drawing/2014/main" id="{899E5CDF-7434-065A-CD25-7EAEE99C871A}"/>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99333" name="Rectangle 7">
            <a:extLst>
              <a:ext uri="{FF2B5EF4-FFF2-40B4-BE49-F238E27FC236}">
                <a16:creationId xmlns:a16="http://schemas.microsoft.com/office/drawing/2014/main" id="{4AE426D3-C45A-FC0A-D1C4-FC1A0520837D}"/>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34" name="Rectangle 8">
            <a:extLst>
              <a:ext uri="{FF2B5EF4-FFF2-40B4-BE49-F238E27FC236}">
                <a16:creationId xmlns:a16="http://schemas.microsoft.com/office/drawing/2014/main" id="{9770145F-A566-1268-128B-61345E18C1B1}"/>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35" name="Rectangle 9">
            <a:extLst>
              <a:ext uri="{FF2B5EF4-FFF2-40B4-BE49-F238E27FC236}">
                <a16:creationId xmlns:a16="http://schemas.microsoft.com/office/drawing/2014/main" id="{FE7FA184-8430-D538-97B0-9CAF79001AB9}"/>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36" name="Rectangle 10">
            <a:extLst>
              <a:ext uri="{FF2B5EF4-FFF2-40B4-BE49-F238E27FC236}">
                <a16:creationId xmlns:a16="http://schemas.microsoft.com/office/drawing/2014/main" id="{C6E25743-CE2B-7658-8E31-24DFA1D483E8}"/>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37" name="Rectangle 11">
            <a:extLst>
              <a:ext uri="{FF2B5EF4-FFF2-40B4-BE49-F238E27FC236}">
                <a16:creationId xmlns:a16="http://schemas.microsoft.com/office/drawing/2014/main" id="{D4E59B12-178F-5AFA-7025-F602A1D3689C}"/>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38" name="Rectangle 12">
            <a:extLst>
              <a:ext uri="{FF2B5EF4-FFF2-40B4-BE49-F238E27FC236}">
                <a16:creationId xmlns:a16="http://schemas.microsoft.com/office/drawing/2014/main" id="{3E7A4192-C1D2-9218-1278-356453AA1F07}"/>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39" name="Rectangle 13">
            <a:extLst>
              <a:ext uri="{FF2B5EF4-FFF2-40B4-BE49-F238E27FC236}">
                <a16:creationId xmlns:a16="http://schemas.microsoft.com/office/drawing/2014/main" id="{D4F7571C-386D-0D7F-886C-E641552571F3}"/>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40" name="AutoShape 14">
            <a:extLst>
              <a:ext uri="{FF2B5EF4-FFF2-40B4-BE49-F238E27FC236}">
                <a16:creationId xmlns:a16="http://schemas.microsoft.com/office/drawing/2014/main" id="{D709DF1F-06D8-8280-A281-B5F43E1260E4}"/>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99341" name="Rectangle 15">
            <a:extLst>
              <a:ext uri="{FF2B5EF4-FFF2-40B4-BE49-F238E27FC236}">
                <a16:creationId xmlns:a16="http://schemas.microsoft.com/office/drawing/2014/main" id="{B869CCAB-CB4C-6F1D-4E29-CA443F11715D}"/>
              </a:ext>
            </a:extLst>
          </p:cNvPr>
          <p:cNvSpPr>
            <a:spLocks noChangeArrowheads="1"/>
          </p:cNvSpPr>
          <p:nvPr/>
        </p:nvSpPr>
        <p:spPr bwMode="auto">
          <a:xfrm>
            <a:off x="3506789" y="35329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42" name="Rectangle 16">
            <a:extLst>
              <a:ext uri="{FF2B5EF4-FFF2-40B4-BE49-F238E27FC236}">
                <a16:creationId xmlns:a16="http://schemas.microsoft.com/office/drawing/2014/main" id="{B8D95A61-9A61-A54F-10F4-920B343288AB}"/>
              </a:ext>
            </a:extLst>
          </p:cNvPr>
          <p:cNvSpPr>
            <a:spLocks noChangeArrowheads="1"/>
          </p:cNvSpPr>
          <p:nvPr/>
        </p:nvSpPr>
        <p:spPr bwMode="auto">
          <a:xfrm>
            <a:off x="3506789" y="34996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43" name="Rectangle 17">
            <a:extLst>
              <a:ext uri="{FF2B5EF4-FFF2-40B4-BE49-F238E27FC236}">
                <a16:creationId xmlns:a16="http://schemas.microsoft.com/office/drawing/2014/main" id="{BE5B99A0-6362-C616-0C41-8E77D68D0DAA}"/>
              </a:ext>
            </a:extLst>
          </p:cNvPr>
          <p:cNvSpPr>
            <a:spLocks noChangeArrowheads="1"/>
          </p:cNvSpPr>
          <p:nvPr/>
        </p:nvSpPr>
        <p:spPr bwMode="auto">
          <a:xfrm>
            <a:off x="3506789" y="34662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44" name="Rectangle 18">
            <a:extLst>
              <a:ext uri="{FF2B5EF4-FFF2-40B4-BE49-F238E27FC236}">
                <a16:creationId xmlns:a16="http://schemas.microsoft.com/office/drawing/2014/main" id="{2A20A98C-72EB-2F27-D9CF-1022F2D7582D}"/>
              </a:ext>
            </a:extLst>
          </p:cNvPr>
          <p:cNvSpPr>
            <a:spLocks noChangeArrowheads="1"/>
          </p:cNvSpPr>
          <p:nvPr/>
        </p:nvSpPr>
        <p:spPr bwMode="auto">
          <a:xfrm>
            <a:off x="3506789" y="34329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45" name="Rectangle 19">
            <a:extLst>
              <a:ext uri="{FF2B5EF4-FFF2-40B4-BE49-F238E27FC236}">
                <a16:creationId xmlns:a16="http://schemas.microsoft.com/office/drawing/2014/main" id="{DE7587B0-0A37-80DB-868D-DB7F7C30BE8F}"/>
              </a:ext>
            </a:extLst>
          </p:cNvPr>
          <p:cNvSpPr>
            <a:spLocks noChangeArrowheads="1"/>
          </p:cNvSpPr>
          <p:nvPr/>
        </p:nvSpPr>
        <p:spPr bwMode="auto">
          <a:xfrm>
            <a:off x="3506789" y="33884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46" name="Rectangle 20">
            <a:extLst>
              <a:ext uri="{FF2B5EF4-FFF2-40B4-BE49-F238E27FC236}">
                <a16:creationId xmlns:a16="http://schemas.microsoft.com/office/drawing/2014/main" id="{66288F34-7B06-4D02-2AEB-739723397422}"/>
              </a:ext>
            </a:extLst>
          </p:cNvPr>
          <p:cNvSpPr>
            <a:spLocks noChangeArrowheads="1"/>
          </p:cNvSpPr>
          <p:nvPr/>
        </p:nvSpPr>
        <p:spPr bwMode="auto">
          <a:xfrm>
            <a:off x="3506789" y="33551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47" name="Rectangle 21">
            <a:extLst>
              <a:ext uri="{FF2B5EF4-FFF2-40B4-BE49-F238E27FC236}">
                <a16:creationId xmlns:a16="http://schemas.microsoft.com/office/drawing/2014/main" id="{E958BE2D-CB76-96E0-0FFD-601A990E50CD}"/>
              </a:ext>
            </a:extLst>
          </p:cNvPr>
          <p:cNvSpPr>
            <a:spLocks noChangeArrowheads="1"/>
          </p:cNvSpPr>
          <p:nvPr/>
        </p:nvSpPr>
        <p:spPr bwMode="auto">
          <a:xfrm>
            <a:off x="3506789" y="33218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48" name="Rectangle 22">
            <a:extLst>
              <a:ext uri="{FF2B5EF4-FFF2-40B4-BE49-F238E27FC236}">
                <a16:creationId xmlns:a16="http://schemas.microsoft.com/office/drawing/2014/main" id="{049C5742-D5E3-6858-57A7-C600E86922CF}"/>
              </a:ext>
            </a:extLst>
          </p:cNvPr>
          <p:cNvSpPr>
            <a:spLocks noChangeArrowheads="1"/>
          </p:cNvSpPr>
          <p:nvPr/>
        </p:nvSpPr>
        <p:spPr bwMode="auto">
          <a:xfrm>
            <a:off x="3506789" y="32884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49" name="Rectangle 23">
            <a:extLst>
              <a:ext uri="{FF2B5EF4-FFF2-40B4-BE49-F238E27FC236}">
                <a16:creationId xmlns:a16="http://schemas.microsoft.com/office/drawing/2014/main" id="{70CB83F6-FEEC-6012-0B34-8BF295226488}"/>
              </a:ext>
            </a:extLst>
          </p:cNvPr>
          <p:cNvSpPr>
            <a:spLocks noChangeArrowheads="1"/>
          </p:cNvSpPr>
          <p:nvPr/>
        </p:nvSpPr>
        <p:spPr bwMode="auto">
          <a:xfrm>
            <a:off x="3506789" y="32440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50" name="Rectangle 24">
            <a:extLst>
              <a:ext uri="{FF2B5EF4-FFF2-40B4-BE49-F238E27FC236}">
                <a16:creationId xmlns:a16="http://schemas.microsoft.com/office/drawing/2014/main" id="{D5A40D3F-6431-BC3A-9CAF-4990C679C57B}"/>
              </a:ext>
            </a:extLst>
          </p:cNvPr>
          <p:cNvSpPr>
            <a:spLocks noChangeArrowheads="1"/>
          </p:cNvSpPr>
          <p:nvPr/>
        </p:nvSpPr>
        <p:spPr bwMode="auto">
          <a:xfrm>
            <a:off x="3506789" y="32106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51" name="Rectangle 25">
            <a:extLst>
              <a:ext uri="{FF2B5EF4-FFF2-40B4-BE49-F238E27FC236}">
                <a16:creationId xmlns:a16="http://schemas.microsoft.com/office/drawing/2014/main" id="{E7CD9B4D-109C-5CCD-510E-8E7BA0FAF09B}"/>
              </a:ext>
            </a:extLst>
          </p:cNvPr>
          <p:cNvSpPr>
            <a:spLocks noChangeArrowheads="1"/>
          </p:cNvSpPr>
          <p:nvPr/>
        </p:nvSpPr>
        <p:spPr bwMode="auto">
          <a:xfrm>
            <a:off x="3506789" y="31773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52" name="Rectangle 26">
            <a:extLst>
              <a:ext uri="{FF2B5EF4-FFF2-40B4-BE49-F238E27FC236}">
                <a16:creationId xmlns:a16="http://schemas.microsoft.com/office/drawing/2014/main" id="{AE1247A9-A3D6-A00E-DE56-610B1F473139}"/>
              </a:ext>
            </a:extLst>
          </p:cNvPr>
          <p:cNvSpPr>
            <a:spLocks noChangeArrowheads="1"/>
          </p:cNvSpPr>
          <p:nvPr/>
        </p:nvSpPr>
        <p:spPr bwMode="auto">
          <a:xfrm>
            <a:off x="3506789" y="31440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53" name="Rectangle 27">
            <a:extLst>
              <a:ext uri="{FF2B5EF4-FFF2-40B4-BE49-F238E27FC236}">
                <a16:creationId xmlns:a16="http://schemas.microsoft.com/office/drawing/2014/main" id="{550E65B5-BA1B-EB49-CEFF-042953380D70}"/>
              </a:ext>
            </a:extLst>
          </p:cNvPr>
          <p:cNvSpPr>
            <a:spLocks noChangeArrowheads="1"/>
          </p:cNvSpPr>
          <p:nvPr/>
        </p:nvSpPr>
        <p:spPr bwMode="auto">
          <a:xfrm>
            <a:off x="3506789" y="30995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54" name="Rectangle 28">
            <a:extLst>
              <a:ext uri="{FF2B5EF4-FFF2-40B4-BE49-F238E27FC236}">
                <a16:creationId xmlns:a16="http://schemas.microsoft.com/office/drawing/2014/main" id="{07DDF200-8773-93A1-E9F5-95C1D71AD744}"/>
              </a:ext>
            </a:extLst>
          </p:cNvPr>
          <p:cNvSpPr>
            <a:spLocks noChangeArrowheads="1"/>
          </p:cNvSpPr>
          <p:nvPr/>
        </p:nvSpPr>
        <p:spPr bwMode="auto">
          <a:xfrm>
            <a:off x="3506789" y="30662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55" name="Rectangle 29">
            <a:extLst>
              <a:ext uri="{FF2B5EF4-FFF2-40B4-BE49-F238E27FC236}">
                <a16:creationId xmlns:a16="http://schemas.microsoft.com/office/drawing/2014/main" id="{5A2CE130-A36E-D17C-54DF-1CB082AE038D}"/>
              </a:ext>
            </a:extLst>
          </p:cNvPr>
          <p:cNvSpPr>
            <a:spLocks noChangeArrowheads="1"/>
          </p:cNvSpPr>
          <p:nvPr/>
        </p:nvSpPr>
        <p:spPr bwMode="auto">
          <a:xfrm>
            <a:off x="3506789" y="30328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56" name="Rectangle 30">
            <a:extLst>
              <a:ext uri="{FF2B5EF4-FFF2-40B4-BE49-F238E27FC236}">
                <a16:creationId xmlns:a16="http://schemas.microsoft.com/office/drawing/2014/main" id="{D5974A48-D219-6160-6E7A-FAE2AA91E954}"/>
              </a:ext>
            </a:extLst>
          </p:cNvPr>
          <p:cNvSpPr>
            <a:spLocks noChangeArrowheads="1"/>
          </p:cNvSpPr>
          <p:nvPr/>
        </p:nvSpPr>
        <p:spPr bwMode="auto">
          <a:xfrm>
            <a:off x="3506789" y="29995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57" name="Rectangle 31">
            <a:extLst>
              <a:ext uri="{FF2B5EF4-FFF2-40B4-BE49-F238E27FC236}">
                <a16:creationId xmlns:a16="http://schemas.microsoft.com/office/drawing/2014/main" id="{7EE30FB5-655C-03C9-D8FB-53794FD01CC7}"/>
              </a:ext>
            </a:extLst>
          </p:cNvPr>
          <p:cNvSpPr>
            <a:spLocks noChangeArrowheads="1"/>
          </p:cNvSpPr>
          <p:nvPr/>
        </p:nvSpPr>
        <p:spPr bwMode="auto">
          <a:xfrm>
            <a:off x="3506789" y="29551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58" name="Rectangle 32">
            <a:extLst>
              <a:ext uri="{FF2B5EF4-FFF2-40B4-BE49-F238E27FC236}">
                <a16:creationId xmlns:a16="http://schemas.microsoft.com/office/drawing/2014/main" id="{E397AC86-F33B-68F4-9521-541A699E714C}"/>
              </a:ext>
            </a:extLst>
          </p:cNvPr>
          <p:cNvSpPr>
            <a:spLocks noChangeArrowheads="1"/>
          </p:cNvSpPr>
          <p:nvPr/>
        </p:nvSpPr>
        <p:spPr bwMode="auto">
          <a:xfrm>
            <a:off x="3506789" y="29217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59" name="Rectangle 33">
            <a:extLst>
              <a:ext uri="{FF2B5EF4-FFF2-40B4-BE49-F238E27FC236}">
                <a16:creationId xmlns:a16="http://schemas.microsoft.com/office/drawing/2014/main" id="{05E21A1F-6513-80A0-189B-5B0EBCD886BF}"/>
              </a:ext>
            </a:extLst>
          </p:cNvPr>
          <p:cNvSpPr>
            <a:spLocks noChangeArrowheads="1"/>
          </p:cNvSpPr>
          <p:nvPr/>
        </p:nvSpPr>
        <p:spPr bwMode="auto">
          <a:xfrm>
            <a:off x="3506789" y="28884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60" name="Rectangle 34">
            <a:extLst>
              <a:ext uri="{FF2B5EF4-FFF2-40B4-BE49-F238E27FC236}">
                <a16:creationId xmlns:a16="http://schemas.microsoft.com/office/drawing/2014/main" id="{6FC9DA53-F7C1-B573-1CC9-E52CBB9DDCB2}"/>
              </a:ext>
            </a:extLst>
          </p:cNvPr>
          <p:cNvSpPr>
            <a:spLocks noChangeArrowheads="1"/>
          </p:cNvSpPr>
          <p:nvPr/>
        </p:nvSpPr>
        <p:spPr bwMode="auto">
          <a:xfrm>
            <a:off x="3506789" y="28550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61" name="Rectangle 35">
            <a:extLst>
              <a:ext uri="{FF2B5EF4-FFF2-40B4-BE49-F238E27FC236}">
                <a16:creationId xmlns:a16="http://schemas.microsoft.com/office/drawing/2014/main" id="{B2E8D99D-F246-34A3-A0A9-0B50D34B7663}"/>
              </a:ext>
            </a:extLst>
          </p:cNvPr>
          <p:cNvSpPr>
            <a:spLocks noChangeArrowheads="1"/>
          </p:cNvSpPr>
          <p:nvPr/>
        </p:nvSpPr>
        <p:spPr bwMode="auto">
          <a:xfrm>
            <a:off x="3506789" y="28106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62" name="Rectangle 36">
            <a:extLst>
              <a:ext uri="{FF2B5EF4-FFF2-40B4-BE49-F238E27FC236}">
                <a16:creationId xmlns:a16="http://schemas.microsoft.com/office/drawing/2014/main" id="{D76D2B7C-0852-38FF-E98C-8A40B1A56ED5}"/>
              </a:ext>
            </a:extLst>
          </p:cNvPr>
          <p:cNvSpPr>
            <a:spLocks noChangeArrowheads="1"/>
          </p:cNvSpPr>
          <p:nvPr/>
        </p:nvSpPr>
        <p:spPr bwMode="auto">
          <a:xfrm>
            <a:off x="3506789" y="27773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63" name="Rectangle 37">
            <a:extLst>
              <a:ext uri="{FF2B5EF4-FFF2-40B4-BE49-F238E27FC236}">
                <a16:creationId xmlns:a16="http://schemas.microsoft.com/office/drawing/2014/main" id="{44B43D74-2808-0E06-088E-7A5E12A3A8E9}"/>
              </a:ext>
            </a:extLst>
          </p:cNvPr>
          <p:cNvSpPr>
            <a:spLocks noChangeArrowheads="1"/>
          </p:cNvSpPr>
          <p:nvPr/>
        </p:nvSpPr>
        <p:spPr bwMode="auto">
          <a:xfrm>
            <a:off x="3506789" y="27439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64" name="Rectangle 38">
            <a:extLst>
              <a:ext uri="{FF2B5EF4-FFF2-40B4-BE49-F238E27FC236}">
                <a16:creationId xmlns:a16="http://schemas.microsoft.com/office/drawing/2014/main" id="{1E781C8C-505E-DA34-3F75-21E692562452}"/>
              </a:ext>
            </a:extLst>
          </p:cNvPr>
          <p:cNvSpPr>
            <a:spLocks noChangeArrowheads="1"/>
          </p:cNvSpPr>
          <p:nvPr/>
        </p:nvSpPr>
        <p:spPr bwMode="auto">
          <a:xfrm>
            <a:off x="3506789" y="27106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65" name="Rectangle 39">
            <a:extLst>
              <a:ext uri="{FF2B5EF4-FFF2-40B4-BE49-F238E27FC236}">
                <a16:creationId xmlns:a16="http://schemas.microsoft.com/office/drawing/2014/main" id="{E657D848-7248-F409-053D-1827DE0D5A7A}"/>
              </a:ext>
            </a:extLst>
          </p:cNvPr>
          <p:cNvSpPr>
            <a:spLocks noChangeArrowheads="1"/>
          </p:cNvSpPr>
          <p:nvPr/>
        </p:nvSpPr>
        <p:spPr bwMode="auto">
          <a:xfrm>
            <a:off x="3436939" y="312972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75944" name="Rectangle 40">
            <a:extLst>
              <a:ext uri="{FF2B5EF4-FFF2-40B4-BE49-F238E27FC236}">
                <a16:creationId xmlns:a16="http://schemas.microsoft.com/office/drawing/2014/main" id="{AA4A0DB3-E9FF-DAA2-0995-703EE36DE043}"/>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99367" name="Text Box 41">
            <a:extLst>
              <a:ext uri="{FF2B5EF4-FFF2-40B4-BE49-F238E27FC236}">
                <a16:creationId xmlns:a16="http://schemas.microsoft.com/office/drawing/2014/main" id="{0D5EECFE-44A3-2F1B-FC48-436A48F280FD}"/>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1)  TVE or Percussion Tube produces flash</a:t>
            </a:r>
          </a:p>
        </p:txBody>
      </p:sp>
      <p:sp>
        <p:nvSpPr>
          <p:cNvPr id="1275946" name="AutoShape 42">
            <a:extLst>
              <a:ext uri="{FF2B5EF4-FFF2-40B4-BE49-F238E27FC236}">
                <a16:creationId xmlns:a16="http://schemas.microsoft.com/office/drawing/2014/main" id="{AEEFC7E2-D349-7605-104B-258ABF3EA111}"/>
              </a:ext>
            </a:extLst>
          </p:cNvPr>
          <p:cNvSpPr>
            <a:spLocks noChangeArrowheads="1"/>
          </p:cNvSpPr>
          <p:nvPr/>
        </p:nvSpPr>
        <p:spPr bwMode="auto">
          <a:xfrm rot="5400000">
            <a:off x="3161888" y="2753600"/>
            <a:ext cx="315150" cy="630079"/>
          </a:xfrm>
          <a:custGeom>
            <a:avLst/>
            <a:gdLst>
              <a:gd name="G0" fmla="+- 5400 0 0"/>
              <a:gd name="G1" fmla="+- 21600 0 5400"/>
              <a:gd name="G2" fmla="*/ 5400 1 2"/>
              <a:gd name="G3" fmla="+- 21600 0 G2"/>
              <a:gd name="G4" fmla="+/ 5400 21600 2"/>
              <a:gd name="G5" fmla="+/ G1 0 2"/>
              <a:gd name="G6" fmla="*/ 21600 21600 5400"/>
              <a:gd name="G7" fmla="*/ G6 1 2"/>
              <a:gd name="G8" fmla="+- 21600 0 G7"/>
              <a:gd name="G9" fmla="*/ 21600 1 2"/>
              <a:gd name="G10" fmla="+- 5400 0 G9"/>
              <a:gd name="G11" fmla="?: G10 G8 0"/>
              <a:gd name="G12" fmla="?: G10 G7 21600"/>
              <a:gd name="T0" fmla="*/ 18900 w 21600"/>
              <a:gd name="T1" fmla="*/ 10800 h 21600"/>
              <a:gd name="T2" fmla="*/ 10800 w 21600"/>
              <a:gd name="T3" fmla="*/ 21600 h 21600"/>
              <a:gd name="T4" fmla="*/ 2700 w 21600"/>
              <a:gd name="T5" fmla="*/ 10800 h 21600"/>
              <a:gd name="T6" fmla="*/ 10800 w 21600"/>
              <a:gd name="T7" fmla="*/ 0 h 21600"/>
              <a:gd name="T8" fmla="*/ 4500 w 21600"/>
              <a:gd name="T9" fmla="*/ 4500 h 21600"/>
              <a:gd name="T10" fmla="*/ 17100 w 21600"/>
              <a:gd name="T11" fmla="*/ 17100 h 21600"/>
            </a:gdLst>
            <a:ahLst/>
            <a:cxnLst>
              <a:cxn ang="0">
                <a:pos x="T0" y="T1"/>
              </a:cxn>
              <a:cxn ang="0">
                <a:pos x="T2" y="T3"/>
              </a:cxn>
              <a:cxn ang="0">
                <a:pos x="T4" y="T5"/>
              </a:cxn>
              <a:cxn ang="0">
                <a:pos x="T6" y="T7"/>
              </a:cxn>
            </a:cxnLst>
            <a:rect l="T8" t="T9" r="T10" b="T11"/>
            <a:pathLst>
              <a:path w="21600" h="21600">
                <a:moveTo>
                  <a:pt x="0" y="0"/>
                </a:moveTo>
                <a:lnTo>
                  <a:pt x="5400" y="21600"/>
                </a:lnTo>
                <a:lnTo>
                  <a:pt x="16200" y="21600"/>
                </a:lnTo>
                <a:lnTo>
                  <a:pt x="21600" y="0"/>
                </a:lnTo>
                <a:close/>
              </a:path>
            </a:pathLst>
          </a:custGeom>
          <a:gradFill rotWithShape="1">
            <a:gsLst>
              <a:gs pos="0">
                <a:schemeClr val="accent2"/>
              </a:gs>
              <a:gs pos="100000">
                <a:schemeClr val="accent1"/>
              </a:gs>
            </a:gsLst>
            <a:path path="shape">
              <a:fillToRect l="50000" t="50000" r="50000" b="50000"/>
            </a:path>
          </a:gradFill>
          <a:ln w="127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99369" name="Line 43">
            <a:extLst>
              <a:ext uri="{FF2B5EF4-FFF2-40B4-BE49-F238E27FC236}">
                <a16:creationId xmlns:a16="http://schemas.microsoft.com/office/drawing/2014/main" id="{EFE4CD35-227C-A3C6-76E8-A4CAA26926AF}"/>
              </a:ext>
            </a:extLst>
          </p:cNvPr>
          <p:cNvSpPr>
            <a:spLocks noChangeShapeType="1"/>
          </p:cNvSpPr>
          <p:nvPr/>
        </p:nvSpPr>
        <p:spPr bwMode="auto">
          <a:xfrm flipH="1">
            <a:off x="3198813" y="6173789"/>
            <a:ext cx="296862" cy="1587"/>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99370" name="Line 44">
            <a:extLst>
              <a:ext uri="{FF2B5EF4-FFF2-40B4-BE49-F238E27FC236}">
                <a16:creationId xmlns:a16="http://schemas.microsoft.com/office/drawing/2014/main" id="{B7961F8A-4085-1D2A-B1B7-7294F370ADFE}"/>
              </a:ext>
            </a:extLst>
          </p:cNvPr>
          <p:cNvSpPr>
            <a:spLocks noChangeShapeType="1"/>
          </p:cNvSpPr>
          <p:nvPr/>
        </p:nvSpPr>
        <p:spPr bwMode="auto">
          <a:xfrm flipH="1" flipV="1">
            <a:off x="3498851" y="6165850"/>
            <a:ext cx="117475" cy="115888"/>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Tree>
  </p:cSld>
  <p:clrMapOvr>
    <a:masterClrMapping/>
  </p:clrMapOvr>
  <p:transition>
    <p:wipe dir="r"/>
  </p:transition>
</p:sld>
</file>

<file path=ppt/slides/slide7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0354" name="Line 3">
            <a:extLst>
              <a:ext uri="{FF2B5EF4-FFF2-40B4-BE49-F238E27FC236}">
                <a16:creationId xmlns:a16="http://schemas.microsoft.com/office/drawing/2014/main" id="{2F45963B-9E49-8FD8-E8CA-85F3488E18D2}"/>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0355" name="Text Box 4">
            <a:extLst>
              <a:ext uri="{FF2B5EF4-FFF2-40B4-BE49-F238E27FC236}">
                <a16:creationId xmlns:a16="http://schemas.microsoft.com/office/drawing/2014/main" id="{AD8161E2-9ADA-691B-AB5B-654A465E9A61}"/>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100356" name="Line 5">
            <a:extLst>
              <a:ext uri="{FF2B5EF4-FFF2-40B4-BE49-F238E27FC236}">
                <a16:creationId xmlns:a16="http://schemas.microsoft.com/office/drawing/2014/main" id="{832F188A-B1D9-04B0-DB3F-AB71B7F73E00}"/>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0357" name="Rectangle 6">
            <a:extLst>
              <a:ext uri="{FF2B5EF4-FFF2-40B4-BE49-F238E27FC236}">
                <a16:creationId xmlns:a16="http://schemas.microsoft.com/office/drawing/2014/main" id="{88985BF2-FF73-DCD2-FC24-B4D4C1F2B7CD}"/>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58" name="Rectangle 7">
            <a:extLst>
              <a:ext uri="{FF2B5EF4-FFF2-40B4-BE49-F238E27FC236}">
                <a16:creationId xmlns:a16="http://schemas.microsoft.com/office/drawing/2014/main" id="{61C2233A-7080-8A06-FCC6-4C537B9B0BDA}"/>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59" name="Rectangle 8">
            <a:extLst>
              <a:ext uri="{FF2B5EF4-FFF2-40B4-BE49-F238E27FC236}">
                <a16:creationId xmlns:a16="http://schemas.microsoft.com/office/drawing/2014/main" id="{77A88CC3-E3B8-8453-6034-7B96FB234781}"/>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60" name="Rectangle 9">
            <a:extLst>
              <a:ext uri="{FF2B5EF4-FFF2-40B4-BE49-F238E27FC236}">
                <a16:creationId xmlns:a16="http://schemas.microsoft.com/office/drawing/2014/main" id="{D786DB77-4187-2323-5694-2946F8160608}"/>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61" name="Rectangle 10">
            <a:extLst>
              <a:ext uri="{FF2B5EF4-FFF2-40B4-BE49-F238E27FC236}">
                <a16:creationId xmlns:a16="http://schemas.microsoft.com/office/drawing/2014/main" id="{93DC4207-AB5D-5CEF-53C1-72CB87C26B7D}"/>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62" name="Rectangle 11">
            <a:extLst>
              <a:ext uri="{FF2B5EF4-FFF2-40B4-BE49-F238E27FC236}">
                <a16:creationId xmlns:a16="http://schemas.microsoft.com/office/drawing/2014/main" id="{65117E98-F102-5BA7-0C2E-3852D5175DD4}"/>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63" name="Rectangle 12">
            <a:extLst>
              <a:ext uri="{FF2B5EF4-FFF2-40B4-BE49-F238E27FC236}">
                <a16:creationId xmlns:a16="http://schemas.microsoft.com/office/drawing/2014/main" id="{626E04BF-B74C-93B2-D23B-CCEF67003AEE}"/>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64" name="AutoShape 13">
            <a:extLst>
              <a:ext uri="{FF2B5EF4-FFF2-40B4-BE49-F238E27FC236}">
                <a16:creationId xmlns:a16="http://schemas.microsoft.com/office/drawing/2014/main" id="{942EC0C6-9220-AD1E-D08E-6FEF0F9E7301}"/>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0365" name="Rectangle 14">
            <a:extLst>
              <a:ext uri="{FF2B5EF4-FFF2-40B4-BE49-F238E27FC236}">
                <a16:creationId xmlns:a16="http://schemas.microsoft.com/office/drawing/2014/main" id="{404D3A29-61D7-88A9-4E83-7EEDFD76672D}"/>
              </a:ext>
            </a:extLst>
          </p:cNvPr>
          <p:cNvSpPr>
            <a:spLocks noChangeArrowheads="1"/>
          </p:cNvSpPr>
          <p:nvPr/>
        </p:nvSpPr>
        <p:spPr bwMode="auto">
          <a:xfrm>
            <a:off x="3506789" y="35329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66" name="Rectangle 15">
            <a:extLst>
              <a:ext uri="{FF2B5EF4-FFF2-40B4-BE49-F238E27FC236}">
                <a16:creationId xmlns:a16="http://schemas.microsoft.com/office/drawing/2014/main" id="{D67BA49C-CE70-D7BF-168F-90298229D28B}"/>
              </a:ext>
            </a:extLst>
          </p:cNvPr>
          <p:cNvSpPr>
            <a:spLocks noChangeArrowheads="1"/>
          </p:cNvSpPr>
          <p:nvPr/>
        </p:nvSpPr>
        <p:spPr bwMode="auto">
          <a:xfrm>
            <a:off x="3506789" y="34996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67" name="Rectangle 16">
            <a:extLst>
              <a:ext uri="{FF2B5EF4-FFF2-40B4-BE49-F238E27FC236}">
                <a16:creationId xmlns:a16="http://schemas.microsoft.com/office/drawing/2014/main" id="{43189AFD-4926-305A-96E9-4B9D7FD566F1}"/>
              </a:ext>
            </a:extLst>
          </p:cNvPr>
          <p:cNvSpPr>
            <a:spLocks noChangeArrowheads="1"/>
          </p:cNvSpPr>
          <p:nvPr/>
        </p:nvSpPr>
        <p:spPr bwMode="auto">
          <a:xfrm>
            <a:off x="3506789" y="34662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68" name="Rectangle 17">
            <a:extLst>
              <a:ext uri="{FF2B5EF4-FFF2-40B4-BE49-F238E27FC236}">
                <a16:creationId xmlns:a16="http://schemas.microsoft.com/office/drawing/2014/main" id="{A74FE128-A7B5-41F5-FE83-95834E30119E}"/>
              </a:ext>
            </a:extLst>
          </p:cNvPr>
          <p:cNvSpPr>
            <a:spLocks noChangeArrowheads="1"/>
          </p:cNvSpPr>
          <p:nvPr/>
        </p:nvSpPr>
        <p:spPr bwMode="auto">
          <a:xfrm>
            <a:off x="3506789" y="34329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69" name="Rectangle 18">
            <a:extLst>
              <a:ext uri="{FF2B5EF4-FFF2-40B4-BE49-F238E27FC236}">
                <a16:creationId xmlns:a16="http://schemas.microsoft.com/office/drawing/2014/main" id="{9E20CA6B-ABF1-EAE9-6A79-C16549627596}"/>
              </a:ext>
            </a:extLst>
          </p:cNvPr>
          <p:cNvSpPr>
            <a:spLocks noChangeArrowheads="1"/>
          </p:cNvSpPr>
          <p:nvPr/>
        </p:nvSpPr>
        <p:spPr bwMode="auto">
          <a:xfrm>
            <a:off x="3506789" y="33884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70" name="Rectangle 19">
            <a:extLst>
              <a:ext uri="{FF2B5EF4-FFF2-40B4-BE49-F238E27FC236}">
                <a16:creationId xmlns:a16="http://schemas.microsoft.com/office/drawing/2014/main" id="{E54F2552-50D5-E636-7F54-11B8C8810EAC}"/>
              </a:ext>
            </a:extLst>
          </p:cNvPr>
          <p:cNvSpPr>
            <a:spLocks noChangeArrowheads="1"/>
          </p:cNvSpPr>
          <p:nvPr/>
        </p:nvSpPr>
        <p:spPr bwMode="auto">
          <a:xfrm>
            <a:off x="3506789" y="33551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71" name="Rectangle 20">
            <a:extLst>
              <a:ext uri="{FF2B5EF4-FFF2-40B4-BE49-F238E27FC236}">
                <a16:creationId xmlns:a16="http://schemas.microsoft.com/office/drawing/2014/main" id="{CD03A08C-29E1-F80C-26DC-6FE06DEB27F2}"/>
              </a:ext>
            </a:extLst>
          </p:cNvPr>
          <p:cNvSpPr>
            <a:spLocks noChangeArrowheads="1"/>
          </p:cNvSpPr>
          <p:nvPr/>
        </p:nvSpPr>
        <p:spPr bwMode="auto">
          <a:xfrm>
            <a:off x="3506789" y="33218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72" name="Rectangle 21">
            <a:extLst>
              <a:ext uri="{FF2B5EF4-FFF2-40B4-BE49-F238E27FC236}">
                <a16:creationId xmlns:a16="http://schemas.microsoft.com/office/drawing/2014/main" id="{FDF7FCD9-2D47-DD6A-8325-92C4057BFB90}"/>
              </a:ext>
            </a:extLst>
          </p:cNvPr>
          <p:cNvSpPr>
            <a:spLocks noChangeArrowheads="1"/>
          </p:cNvSpPr>
          <p:nvPr/>
        </p:nvSpPr>
        <p:spPr bwMode="auto">
          <a:xfrm>
            <a:off x="3506789" y="32884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73" name="Rectangle 22">
            <a:extLst>
              <a:ext uri="{FF2B5EF4-FFF2-40B4-BE49-F238E27FC236}">
                <a16:creationId xmlns:a16="http://schemas.microsoft.com/office/drawing/2014/main" id="{1414E60A-6566-F56F-72DC-81B6C44BE543}"/>
              </a:ext>
            </a:extLst>
          </p:cNvPr>
          <p:cNvSpPr>
            <a:spLocks noChangeArrowheads="1"/>
          </p:cNvSpPr>
          <p:nvPr/>
        </p:nvSpPr>
        <p:spPr bwMode="auto">
          <a:xfrm>
            <a:off x="3506789" y="32440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74" name="Rectangle 23">
            <a:extLst>
              <a:ext uri="{FF2B5EF4-FFF2-40B4-BE49-F238E27FC236}">
                <a16:creationId xmlns:a16="http://schemas.microsoft.com/office/drawing/2014/main" id="{BBC49053-42B1-76B0-5DC4-5D72B94F3D39}"/>
              </a:ext>
            </a:extLst>
          </p:cNvPr>
          <p:cNvSpPr>
            <a:spLocks noChangeArrowheads="1"/>
          </p:cNvSpPr>
          <p:nvPr/>
        </p:nvSpPr>
        <p:spPr bwMode="auto">
          <a:xfrm>
            <a:off x="3506789" y="32106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75" name="Rectangle 24">
            <a:extLst>
              <a:ext uri="{FF2B5EF4-FFF2-40B4-BE49-F238E27FC236}">
                <a16:creationId xmlns:a16="http://schemas.microsoft.com/office/drawing/2014/main" id="{579C3A41-BD73-E019-1768-E96EF0D1A038}"/>
              </a:ext>
            </a:extLst>
          </p:cNvPr>
          <p:cNvSpPr>
            <a:spLocks noChangeArrowheads="1"/>
          </p:cNvSpPr>
          <p:nvPr/>
        </p:nvSpPr>
        <p:spPr bwMode="auto">
          <a:xfrm>
            <a:off x="3506789" y="31773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76" name="Rectangle 25">
            <a:extLst>
              <a:ext uri="{FF2B5EF4-FFF2-40B4-BE49-F238E27FC236}">
                <a16:creationId xmlns:a16="http://schemas.microsoft.com/office/drawing/2014/main" id="{CAD8CEC1-72E5-2E30-155C-36E2F4E1535B}"/>
              </a:ext>
            </a:extLst>
          </p:cNvPr>
          <p:cNvSpPr>
            <a:spLocks noChangeArrowheads="1"/>
          </p:cNvSpPr>
          <p:nvPr/>
        </p:nvSpPr>
        <p:spPr bwMode="auto">
          <a:xfrm>
            <a:off x="3506789" y="31440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77" name="Rectangle 26">
            <a:extLst>
              <a:ext uri="{FF2B5EF4-FFF2-40B4-BE49-F238E27FC236}">
                <a16:creationId xmlns:a16="http://schemas.microsoft.com/office/drawing/2014/main" id="{7294F03A-79A8-BBC4-A0FD-A31FBDD9CDC7}"/>
              </a:ext>
            </a:extLst>
          </p:cNvPr>
          <p:cNvSpPr>
            <a:spLocks noChangeArrowheads="1"/>
          </p:cNvSpPr>
          <p:nvPr/>
        </p:nvSpPr>
        <p:spPr bwMode="auto">
          <a:xfrm>
            <a:off x="3506789" y="30995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78" name="Rectangle 27">
            <a:extLst>
              <a:ext uri="{FF2B5EF4-FFF2-40B4-BE49-F238E27FC236}">
                <a16:creationId xmlns:a16="http://schemas.microsoft.com/office/drawing/2014/main" id="{3704BB54-85E5-3D71-7CFF-AB8D87F01753}"/>
              </a:ext>
            </a:extLst>
          </p:cNvPr>
          <p:cNvSpPr>
            <a:spLocks noChangeArrowheads="1"/>
          </p:cNvSpPr>
          <p:nvPr/>
        </p:nvSpPr>
        <p:spPr bwMode="auto">
          <a:xfrm>
            <a:off x="3506789" y="30662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79" name="Rectangle 28">
            <a:extLst>
              <a:ext uri="{FF2B5EF4-FFF2-40B4-BE49-F238E27FC236}">
                <a16:creationId xmlns:a16="http://schemas.microsoft.com/office/drawing/2014/main" id="{F432632C-CD7F-B9DA-0488-ADB58F350644}"/>
              </a:ext>
            </a:extLst>
          </p:cNvPr>
          <p:cNvSpPr>
            <a:spLocks noChangeArrowheads="1"/>
          </p:cNvSpPr>
          <p:nvPr/>
        </p:nvSpPr>
        <p:spPr bwMode="auto">
          <a:xfrm>
            <a:off x="3506789" y="30328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80" name="Rectangle 29">
            <a:extLst>
              <a:ext uri="{FF2B5EF4-FFF2-40B4-BE49-F238E27FC236}">
                <a16:creationId xmlns:a16="http://schemas.microsoft.com/office/drawing/2014/main" id="{FC503DC0-5B25-8911-9536-9D9D48850D1B}"/>
              </a:ext>
            </a:extLst>
          </p:cNvPr>
          <p:cNvSpPr>
            <a:spLocks noChangeArrowheads="1"/>
          </p:cNvSpPr>
          <p:nvPr/>
        </p:nvSpPr>
        <p:spPr bwMode="auto">
          <a:xfrm>
            <a:off x="3506789" y="29995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81" name="Rectangle 30">
            <a:extLst>
              <a:ext uri="{FF2B5EF4-FFF2-40B4-BE49-F238E27FC236}">
                <a16:creationId xmlns:a16="http://schemas.microsoft.com/office/drawing/2014/main" id="{933711BE-D18F-CB6D-C745-3CB57BA5366C}"/>
              </a:ext>
            </a:extLst>
          </p:cNvPr>
          <p:cNvSpPr>
            <a:spLocks noChangeArrowheads="1"/>
          </p:cNvSpPr>
          <p:nvPr/>
        </p:nvSpPr>
        <p:spPr bwMode="auto">
          <a:xfrm>
            <a:off x="3506789" y="29551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82" name="Rectangle 31">
            <a:extLst>
              <a:ext uri="{FF2B5EF4-FFF2-40B4-BE49-F238E27FC236}">
                <a16:creationId xmlns:a16="http://schemas.microsoft.com/office/drawing/2014/main" id="{10B96941-152F-1D6C-F97F-20D91318AFA4}"/>
              </a:ext>
            </a:extLst>
          </p:cNvPr>
          <p:cNvSpPr>
            <a:spLocks noChangeArrowheads="1"/>
          </p:cNvSpPr>
          <p:nvPr/>
        </p:nvSpPr>
        <p:spPr bwMode="auto">
          <a:xfrm>
            <a:off x="3506789" y="29217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83" name="Rectangle 32">
            <a:extLst>
              <a:ext uri="{FF2B5EF4-FFF2-40B4-BE49-F238E27FC236}">
                <a16:creationId xmlns:a16="http://schemas.microsoft.com/office/drawing/2014/main" id="{60B2BC71-927B-6C3D-5C47-44555DAEAD98}"/>
              </a:ext>
            </a:extLst>
          </p:cNvPr>
          <p:cNvSpPr>
            <a:spLocks noChangeArrowheads="1"/>
          </p:cNvSpPr>
          <p:nvPr/>
        </p:nvSpPr>
        <p:spPr bwMode="auto">
          <a:xfrm>
            <a:off x="3506789" y="28884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84" name="Rectangle 33">
            <a:extLst>
              <a:ext uri="{FF2B5EF4-FFF2-40B4-BE49-F238E27FC236}">
                <a16:creationId xmlns:a16="http://schemas.microsoft.com/office/drawing/2014/main" id="{FBE722BC-3F62-0A18-6916-2A012FB403CB}"/>
              </a:ext>
            </a:extLst>
          </p:cNvPr>
          <p:cNvSpPr>
            <a:spLocks noChangeArrowheads="1"/>
          </p:cNvSpPr>
          <p:nvPr/>
        </p:nvSpPr>
        <p:spPr bwMode="auto">
          <a:xfrm>
            <a:off x="3506789" y="28550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85" name="Rectangle 34">
            <a:extLst>
              <a:ext uri="{FF2B5EF4-FFF2-40B4-BE49-F238E27FC236}">
                <a16:creationId xmlns:a16="http://schemas.microsoft.com/office/drawing/2014/main" id="{4C0AFF3A-29CF-7100-151B-1D272FF06011}"/>
              </a:ext>
            </a:extLst>
          </p:cNvPr>
          <p:cNvSpPr>
            <a:spLocks noChangeArrowheads="1"/>
          </p:cNvSpPr>
          <p:nvPr/>
        </p:nvSpPr>
        <p:spPr bwMode="auto">
          <a:xfrm>
            <a:off x="3506789" y="28106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86" name="Rectangle 35">
            <a:extLst>
              <a:ext uri="{FF2B5EF4-FFF2-40B4-BE49-F238E27FC236}">
                <a16:creationId xmlns:a16="http://schemas.microsoft.com/office/drawing/2014/main" id="{10F0CBD6-E6D9-4E53-5662-CF879460A4CF}"/>
              </a:ext>
            </a:extLst>
          </p:cNvPr>
          <p:cNvSpPr>
            <a:spLocks noChangeArrowheads="1"/>
          </p:cNvSpPr>
          <p:nvPr/>
        </p:nvSpPr>
        <p:spPr bwMode="auto">
          <a:xfrm>
            <a:off x="3506789" y="27773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87" name="Rectangle 36">
            <a:extLst>
              <a:ext uri="{FF2B5EF4-FFF2-40B4-BE49-F238E27FC236}">
                <a16:creationId xmlns:a16="http://schemas.microsoft.com/office/drawing/2014/main" id="{E5E03F9E-08A0-A032-1FA9-8F1A838B19AB}"/>
              </a:ext>
            </a:extLst>
          </p:cNvPr>
          <p:cNvSpPr>
            <a:spLocks noChangeArrowheads="1"/>
          </p:cNvSpPr>
          <p:nvPr/>
        </p:nvSpPr>
        <p:spPr bwMode="auto">
          <a:xfrm>
            <a:off x="3506789" y="27439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88" name="Rectangle 37">
            <a:extLst>
              <a:ext uri="{FF2B5EF4-FFF2-40B4-BE49-F238E27FC236}">
                <a16:creationId xmlns:a16="http://schemas.microsoft.com/office/drawing/2014/main" id="{606E1097-F8B7-5849-76C0-CF59FF25305E}"/>
              </a:ext>
            </a:extLst>
          </p:cNvPr>
          <p:cNvSpPr>
            <a:spLocks noChangeArrowheads="1"/>
          </p:cNvSpPr>
          <p:nvPr/>
        </p:nvSpPr>
        <p:spPr bwMode="auto">
          <a:xfrm>
            <a:off x="3506789" y="27106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89" name="Rectangle 38">
            <a:extLst>
              <a:ext uri="{FF2B5EF4-FFF2-40B4-BE49-F238E27FC236}">
                <a16:creationId xmlns:a16="http://schemas.microsoft.com/office/drawing/2014/main" id="{554E54A8-1380-B365-02DD-29BF5E61886B}"/>
              </a:ext>
            </a:extLst>
          </p:cNvPr>
          <p:cNvSpPr>
            <a:spLocks noChangeArrowheads="1"/>
          </p:cNvSpPr>
          <p:nvPr/>
        </p:nvSpPr>
        <p:spPr bwMode="auto">
          <a:xfrm>
            <a:off x="3436939" y="312972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77991" name="Rectangle 39">
            <a:extLst>
              <a:ext uri="{FF2B5EF4-FFF2-40B4-BE49-F238E27FC236}">
                <a16:creationId xmlns:a16="http://schemas.microsoft.com/office/drawing/2014/main" id="{E292DBF4-42DF-9568-D840-A1C379A37DE6}"/>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00391" name="Text Box 40">
            <a:extLst>
              <a:ext uri="{FF2B5EF4-FFF2-40B4-BE49-F238E27FC236}">
                <a16:creationId xmlns:a16="http://schemas.microsoft.com/office/drawing/2014/main" id="{32C7401A-F255-9481-B663-7D71BB2B01BC}"/>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2)  Igniter pad ignites</a:t>
            </a:r>
          </a:p>
        </p:txBody>
      </p:sp>
      <p:sp>
        <p:nvSpPr>
          <p:cNvPr id="100392" name="Line 42">
            <a:extLst>
              <a:ext uri="{FF2B5EF4-FFF2-40B4-BE49-F238E27FC236}">
                <a16:creationId xmlns:a16="http://schemas.microsoft.com/office/drawing/2014/main" id="{924FF5D2-2840-A593-3918-72D406CCED64}"/>
              </a:ext>
            </a:extLst>
          </p:cNvPr>
          <p:cNvSpPr>
            <a:spLocks noChangeShapeType="1"/>
          </p:cNvSpPr>
          <p:nvPr/>
        </p:nvSpPr>
        <p:spPr bwMode="auto">
          <a:xfrm flipH="1">
            <a:off x="3198814" y="6062664"/>
            <a:ext cx="403225" cy="1587"/>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0393" name="Line 43">
            <a:extLst>
              <a:ext uri="{FF2B5EF4-FFF2-40B4-BE49-F238E27FC236}">
                <a16:creationId xmlns:a16="http://schemas.microsoft.com/office/drawing/2014/main" id="{F5C8E26E-1F65-01B5-C1E7-0926C85D7B27}"/>
              </a:ext>
            </a:extLst>
          </p:cNvPr>
          <p:cNvSpPr>
            <a:spLocks noChangeShapeType="1"/>
          </p:cNvSpPr>
          <p:nvPr/>
        </p:nvSpPr>
        <p:spPr bwMode="auto">
          <a:xfrm flipH="1" flipV="1">
            <a:off x="3587750" y="6065838"/>
            <a:ext cx="236538" cy="233362"/>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0394" name="Cloud">
            <a:extLst>
              <a:ext uri="{FF2B5EF4-FFF2-40B4-BE49-F238E27FC236}">
                <a16:creationId xmlns:a16="http://schemas.microsoft.com/office/drawing/2014/main" id="{FA6EBF1D-7DE7-AB71-EFFD-4C76CC947F2C}"/>
              </a:ext>
            </a:extLst>
          </p:cNvPr>
          <p:cNvSpPr>
            <a:spLocks noChangeAspect="1" noEditPoints="1" noChangeArrowheads="1"/>
          </p:cNvSpPr>
          <p:nvPr/>
        </p:nvSpPr>
        <p:spPr bwMode="auto">
          <a:xfrm>
            <a:off x="3346450" y="2414589"/>
            <a:ext cx="203200" cy="1417637"/>
          </a:xfrm>
          <a:custGeom>
            <a:avLst/>
            <a:gdLst>
              <a:gd name="T0" fmla="*/ 436703668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Tree>
  </p:cSld>
  <p:clrMapOvr>
    <a:masterClrMapping/>
  </p:clrMapOvr>
  <p:transition>
    <p:wipe dir="r"/>
  </p:transition>
</p:sld>
</file>

<file path=ppt/slides/slide7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1378" name="Line 3">
            <a:extLst>
              <a:ext uri="{FF2B5EF4-FFF2-40B4-BE49-F238E27FC236}">
                <a16:creationId xmlns:a16="http://schemas.microsoft.com/office/drawing/2014/main" id="{EFAB6B70-05DF-E4FB-F371-2E855D2FE949}"/>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1379" name="Text Box 4">
            <a:extLst>
              <a:ext uri="{FF2B5EF4-FFF2-40B4-BE49-F238E27FC236}">
                <a16:creationId xmlns:a16="http://schemas.microsoft.com/office/drawing/2014/main" id="{4165B7DD-201F-989A-079F-BBCBAFFCE611}"/>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101380" name="Line 5">
            <a:extLst>
              <a:ext uri="{FF2B5EF4-FFF2-40B4-BE49-F238E27FC236}">
                <a16:creationId xmlns:a16="http://schemas.microsoft.com/office/drawing/2014/main" id="{126C72D1-784E-72A1-CFF4-BD519DFDEA54}"/>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1381" name="Rectangle 6">
            <a:extLst>
              <a:ext uri="{FF2B5EF4-FFF2-40B4-BE49-F238E27FC236}">
                <a16:creationId xmlns:a16="http://schemas.microsoft.com/office/drawing/2014/main" id="{B3E66027-4570-2C90-D235-3C7044DD2BC9}"/>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82" name="Rectangle 7">
            <a:extLst>
              <a:ext uri="{FF2B5EF4-FFF2-40B4-BE49-F238E27FC236}">
                <a16:creationId xmlns:a16="http://schemas.microsoft.com/office/drawing/2014/main" id="{3C6C5700-D667-ECC1-1950-67A476C0259D}"/>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83" name="Rectangle 8">
            <a:extLst>
              <a:ext uri="{FF2B5EF4-FFF2-40B4-BE49-F238E27FC236}">
                <a16:creationId xmlns:a16="http://schemas.microsoft.com/office/drawing/2014/main" id="{2F0CD820-4AD1-97A1-AE5E-98EF61362BE3}"/>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84" name="Rectangle 9">
            <a:extLst>
              <a:ext uri="{FF2B5EF4-FFF2-40B4-BE49-F238E27FC236}">
                <a16:creationId xmlns:a16="http://schemas.microsoft.com/office/drawing/2014/main" id="{A9DE3ABD-598F-5916-CC06-F0DCD0AC482F}"/>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85" name="Rectangle 10">
            <a:extLst>
              <a:ext uri="{FF2B5EF4-FFF2-40B4-BE49-F238E27FC236}">
                <a16:creationId xmlns:a16="http://schemas.microsoft.com/office/drawing/2014/main" id="{FB02B0BC-1749-D63A-E423-8D0DC9BE0236}"/>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86" name="Rectangle 11">
            <a:extLst>
              <a:ext uri="{FF2B5EF4-FFF2-40B4-BE49-F238E27FC236}">
                <a16:creationId xmlns:a16="http://schemas.microsoft.com/office/drawing/2014/main" id="{6C60E3E0-A828-EAA4-3C15-58C06C62E0AF}"/>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87" name="Rectangle 12">
            <a:extLst>
              <a:ext uri="{FF2B5EF4-FFF2-40B4-BE49-F238E27FC236}">
                <a16:creationId xmlns:a16="http://schemas.microsoft.com/office/drawing/2014/main" id="{084B677A-F84C-DCCA-FD62-2D2C17B9FC52}"/>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88" name="AutoShape 13">
            <a:extLst>
              <a:ext uri="{FF2B5EF4-FFF2-40B4-BE49-F238E27FC236}">
                <a16:creationId xmlns:a16="http://schemas.microsoft.com/office/drawing/2014/main" id="{7AD255E2-A687-0F09-6FB7-87294221EF8E}"/>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1389" name="Rectangle 14">
            <a:extLst>
              <a:ext uri="{FF2B5EF4-FFF2-40B4-BE49-F238E27FC236}">
                <a16:creationId xmlns:a16="http://schemas.microsoft.com/office/drawing/2014/main" id="{D7069987-63C9-BE1B-6934-5FCA3D16B5F1}"/>
              </a:ext>
            </a:extLst>
          </p:cNvPr>
          <p:cNvSpPr>
            <a:spLocks noChangeArrowheads="1"/>
          </p:cNvSpPr>
          <p:nvPr/>
        </p:nvSpPr>
        <p:spPr bwMode="auto">
          <a:xfrm>
            <a:off x="3506789" y="35329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90" name="Rectangle 15">
            <a:extLst>
              <a:ext uri="{FF2B5EF4-FFF2-40B4-BE49-F238E27FC236}">
                <a16:creationId xmlns:a16="http://schemas.microsoft.com/office/drawing/2014/main" id="{17F0D761-9EFB-60AB-18AD-A922E31B6D14}"/>
              </a:ext>
            </a:extLst>
          </p:cNvPr>
          <p:cNvSpPr>
            <a:spLocks noChangeArrowheads="1"/>
          </p:cNvSpPr>
          <p:nvPr/>
        </p:nvSpPr>
        <p:spPr bwMode="auto">
          <a:xfrm>
            <a:off x="3506789" y="34996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91" name="Rectangle 16">
            <a:extLst>
              <a:ext uri="{FF2B5EF4-FFF2-40B4-BE49-F238E27FC236}">
                <a16:creationId xmlns:a16="http://schemas.microsoft.com/office/drawing/2014/main" id="{DE5F6942-90CE-99B1-D226-2D8E1B4F1A87}"/>
              </a:ext>
            </a:extLst>
          </p:cNvPr>
          <p:cNvSpPr>
            <a:spLocks noChangeArrowheads="1"/>
          </p:cNvSpPr>
          <p:nvPr/>
        </p:nvSpPr>
        <p:spPr bwMode="auto">
          <a:xfrm>
            <a:off x="3506789" y="34662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92" name="Rectangle 17">
            <a:extLst>
              <a:ext uri="{FF2B5EF4-FFF2-40B4-BE49-F238E27FC236}">
                <a16:creationId xmlns:a16="http://schemas.microsoft.com/office/drawing/2014/main" id="{6DC365D9-7EEB-26D9-F4A3-4E8E19089B59}"/>
              </a:ext>
            </a:extLst>
          </p:cNvPr>
          <p:cNvSpPr>
            <a:spLocks noChangeArrowheads="1"/>
          </p:cNvSpPr>
          <p:nvPr/>
        </p:nvSpPr>
        <p:spPr bwMode="auto">
          <a:xfrm>
            <a:off x="3506789" y="34329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93" name="Rectangle 18">
            <a:extLst>
              <a:ext uri="{FF2B5EF4-FFF2-40B4-BE49-F238E27FC236}">
                <a16:creationId xmlns:a16="http://schemas.microsoft.com/office/drawing/2014/main" id="{C2EE925C-5B91-28BE-FC9C-1BBCAF5EA162}"/>
              </a:ext>
            </a:extLst>
          </p:cNvPr>
          <p:cNvSpPr>
            <a:spLocks noChangeArrowheads="1"/>
          </p:cNvSpPr>
          <p:nvPr/>
        </p:nvSpPr>
        <p:spPr bwMode="auto">
          <a:xfrm>
            <a:off x="3506789" y="33884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94" name="Rectangle 19">
            <a:extLst>
              <a:ext uri="{FF2B5EF4-FFF2-40B4-BE49-F238E27FC236}">
                <a16:creationId xmlns:a16="http://schemas.microsoft.com/office/drawing/2014/main" id="{AAA1F207-2D26-4440-E669-B71D2E5B6871}"/>
              </a:ext>
            </a:extLst>
          </p:cNvPr>
          <p:cNvSpPr>
            <a:spLocks noChangeArrowheads="1"/>
          </p:cNvSpPr>
          <p:nvPr/>
        </p:nvSpPr>
        <p:spPr bwMode="auto">
          <a:xfrm>
            <a:off x="3506789" y="33551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95" name="Rectangle 20">
            <a:extLst>
              <a:ext uri="{FF2B5EF4-FFF2-40B4-BE49-F238E27FC236}">
                <a16:creationId xmlns:a16="http://schemas.microsoft.com/office/drawing/2014/main" id="{C19189D9-8976-7C4F-41B8-31DE6C265B5F}"/>
              </a:ext>
            </a:extLst>
          </p:cNvPr>
          <p:cNvSpPr>
            <a:spLocks noChangeArrowheads="1"/>
          </p:cNvSpPr>
          <p:nvPr/>
        </p:nvSpPr>
        <p:spPr bwMode="auto">
          <a:xfrm>
            <a:off x="3506789" y="33218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96" name="Rectangle 21">
            <a:extLst>
              <a:ext uri="{FF2B5EF4-FFF2-40B4-BE49-F238E27FC236}">
                <a16:creationId xmlns:a16="http://schemas.microsoft.com/office/drawing/2014/main" id="{0935FEAA-2AC4-0CF8-80B1-F8E35867CFEE}"/>
              </a:ext>
            </a:extLst>
          </p:cNvPr>
          <p:cNvSpPr>
            <a:spLocks noChangeArrowheads="1"/>
          </p:cNvSpPr>
          <p:nvPr/>
        </p:nvSpPr>
        <p:spPr bwMode="auto">
          <a:xfrm>
            <a:off x="3506789" y="32884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97" name="Rectangle 22">
            <a:extLst>
              <a:ext uri="{FF2B5EF4-FFF2-40B4-BE49-F238E27FC236}">
                <a16:creationId xmlns:a16="http://schemas.microsoft.com/office/drawing/2014/main" id="{04D89571-57DB-4B6B-A817-147CF5F23388}"/>
              </a:ext>
            </a:extLst>
          </p:cNvPr>
          <p:cNvSpPr>
            <a:spLocks noChangeArrowheads="1"/>
          </p:cNvSpPr>
          <p:nvPr/>
        </p:nvSpPr>
        <p:spPr bwMode="auto">
          <a:xfrm>
            <a:off x="3506789" y="32440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98" name="Rectangle 23">
            <a:extLst>
              <a:ext uri="{FF2B5EF4-FFF2-40B4-BE49-F238E27FC236}">
                <a16:creationId xmlns:a16="http://schemas.microsoft.com/office/drawing/2014/main" id="{7124814E-52CB-4C79-51C7-4767DED967DF}"/>
              </a:ext>
            </a:extLst>
          </p:cNvPr>
          <p:cNvSpPr>
            <a:spLocks noChangeArrowheads="1"/>
          </p:cNvSpPr>
          <p:nvPr/>
        </p:nvSpPr>
        <p:spPr bwMode="auto">
          <a:xfrm>
            <a:off x="3506789" y="32106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99" name="Rectangle 24">
            <a:extLst>
              <a:ext uri="{FF2B5EF4-FFF2-40B4-BE49-F238E27FC236}">
                <a16:creationId xmlns:a16="http://schemas.microsoft.com/office/drawing/2014/main" id="{29C327C8-0FF6-5716-BCA2-EB8BE689BBEC}"/>
              </a:ext>
            </a:extLst>
          </p:cNvPr>
          <p:cNvSpPr>
            <a:spLocks noChangeArrowheads="1"/>
          </p:cNvSpPr>
          <p:nvPr/>
        </p:nvSpPr>
        <p:spPr bwMode="auto">
          <a:xfrm>
            <a:off x="3506789" y="31773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00" name="Rectangle 25">
            <a:extLst>
              <a:ext uri="{FF2B5EF4-FFF2-40B4-BE49-F238E27FC236}">
                <a16:creationId xmlns:a16="http://schemas.microsoft.com/office/drawing/2014/main" id="{05C87C95-D6B8-911E-87AE-2CBC46A19B73}"/>
              </a:ext>
            </a:extLst>
          </p:cNvPr>
          <p:cNvSpPr>
            <a:spLocks noChangeArrowheads="1"/>
          </p:cNvSpPr>
          <p:nvPr/>
        </p:nvSpPr>
        <p:spPr bwMode="auto">
          <a:xfrm>
            <a:off x="3506789" y="31440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01" name="Rectangle 26">
            <a:extLst>
              <a:ext uri="{FF2B5EF4-FFF2-40B4-BE49-F238E27FC236}">
                <a16:creationId xmlns:a16="http://schemas.microsoft.com/office/drawing/2014/main" id="{7979218D-ED34-108B-2C1D-1DFE44BFE0D7}"/>
              </a:ext>
            </a:extLst>
          </p:cNvPr>
          <p:cNvSpPr>
            <a:spLocks noChangeArrowheads="1"/>
          </p:cNvSpPr>
          <p:nvPr/>
        </p:nvSpPr>
        <p:spPr bwMode="auto">
          <a:xfrm>
            <a:off x="3506789" y="30995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02" name="Rectangle 27">
            <a:extLst>
              <a:ext uri="{FF2B5EF4-FFF2-40B4-BE49-F238E27FC236}">
                <a16:creationId xmlns:a16="http://schemas.microsoft.com/office/drawing/2014/main" id="{C45EEC3B-D836-1302-BE08-5A4FF2277A12}"/>
              </a:ext>
            </a:extLst>
          </p:cNvPr>
          <p:cNvSpPr>
            <a:spLocks noChangeArrowheads="1"/>
          </p:cNvSpPr>
          <p:nvPr/>
        </p:nvSpPr>
        <p:spPr bwMode="auto">
          <a:xfrm>
            <a:off x="3506789" y="30662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03" name="Rectangle 28">
            <a:extLst>
              <a:ext uri="{FF2B5EF4-FFF2-40B4-BE49-F238E27FC236}">
                <a16:creationId xmlns:a16="http://schemas.microsoft.com/office/drawing/2014/main" id="{62E87469-288F-FC80-3569-8A8B15564CFF}"/>
              </a:ext>
            </a:extLst>
          </p:cNvPr>
          <p:cNvSpPr>
            <a:spLocks noChangeArrowheads="1"/>
          </p:cNvSpPr>
          <p:nvPr/>
        </p:nvSpPr>
        <p:spPr bwMode="auto">
          <a:xfrm>
            <a:off x="3506789" y="30328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04" name="Rectangle 29">
            <a:extLst>
              <a:ext uri="{FF2B5EF4-FFF2-40B4-BE49-F238E27FC236}">
                <a16:creationId xmlns:a16="http://schemas.microsoft.com/office/drawing/2014/main" id="{4D9FA031-ACC7-A642-A887-C9DF35F4A808}"/>
              </a:ext>
            </a:extLst>
          </p:cNvPr>
          <p:cNvSpPr>
            <a:spLocks noChangeArrowheads="1"/>
          </p:cNvSpPr>
          <p:nvPr/>
        </p:nvSpPr>
        <p:spPr bwMode="auto">
          <a:xfrm>
            <a:off x="3506789" y="29995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05" name="Rectangle 30">
            <a:extLst>
              <a:ext uri="{FF2B5EF4-FFF2-40B4-BE49-F238E27FC236}">
                <a16:creationId xmlns:a16="http://schemas.microsoft.com/office/drawing/2014/main" id="{622435E8-D842-46AA-BDE0-373F49B26DEB}"/>
              </a:ext>
            </a:extLst>
          </p:cNvPr>
          <p:cNvSpPr>
            <a:spLocks noChangeArrowheads="1"/>
          </p:cNvSpPr>
          <p:nvPr/>
        </p:nvSpPr>
        <p:spPr bwMode="auto">
          <a:xfrm>
            <a:off x="3506789" y="29551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06" name="Rectangle 31">
            <a:extLst>
              <a:ext uri="{FF2B5EF4-FFF2-40B4-BE49-F238E27FC236}">
                <a16:creationId xmlns:a16="http://schemas.microsoft.com/office/drawing/2014/main" id="{80D63FE1-3EA1-7F1F-FE95-EAB4F74B2B67}"/>
              </a:ext>
            </a:extLst>
          </p:cNvPr>
          <p:cNvSpPr>
            <a:spLocks noChangeArrowheads="1"/>
          </p:cNvSpPr>
          <p:nvPr/>
        </p:nvSpPr>
        <p:spPr bwMode="auto">
          <a:xfrm>
            <a:off x="3506789" y="29217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07" name="Rectangle 32">
            <a:extLst>
              <a:ext uri="{FF2B5EF4-FFF2-40B4-BE49-F238E27FC236}">
                <a16:creationId xmlns:a16="http://schemas.microsoft.com/office/drawing/2014/main" id="{E9A1BA90-9194-BAF2-8C18-41B314E4EFBE}"/>
              </a:ext>
            </a:extLst>
          </p:cNvPr>
          <p:cNvSpPr>
            <a:spLocks noChangeArrowheads="1"/>
          </p:cNvSpPr>
          <p:nvPr/>
        </p:nvSpPr>
        <p:spPr bwMode="auto">
          <a:xfrm>
            <a:off x="3506789" y="28884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08" name="Rectangle 33">
            <a:extLst>
              <a:ext uri="{FF2B5EF4-FFF2-40B4-BE49-F238E27FC236}">
                <a16:creationId xmlns:a16="http://schemas.microsoft.com/office/drawing/2014/main" id="{A7D7DCCE-69A1-59C1-9846-F4E130621B9A}"/>
              </a:ext>
            </a:extLst>
          </p:cNvPr>
          <p:cNvSpPr>
            <a:spLocks noChangeArrowheads="1"/>
          </p:cNvSpPr>
          <p:nvPr/>
        </p:nvSpPr>
        <p:spPr bwMode="auto">
          <a:xfrm>
            <a:off x="3506789" y="28550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09" name="Rectangle 34">
            <a:extLst>
              <a:ext uri="{FF2B5EF4-FFF2-40B4-BE49-F238E27FC236}">
                <a16:creationId xmlns:a16="http://schemas.microsoft.com/office/drawing/2014/main" id="{BA0985AB-A755-DBA9-413A-0A30B8D97114}"/>
              </a:ext>
            </a:extLst>
          </p:cNvPr>
          <p:cNvSpPr>
            <a:spLocks noChangeArrowheads="1"/>
          </p:cNvSpPr>
          <p:nvPr/>
        </p:nvSpPr>
        <p:spPr bwMode="auto">
          <a:xfrm>
            <a:off x="3506789" y="28106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10" name="Rectangle 35">
            <a:extLst>
              <a:ext uri="{FF2B5EF4-FFF2-40B4-BE49-F238E27FC236}">
                <a16:creationId xmlns:a16="http://schemas.microsoft.com/office/drawing/2014/main" id="{AAB615A5-684A-D7C5-1FA3-70A018F244BA}"/>
              </a:ext>
            </a:extLst>
          </p:cNvPr>
          <p:cNvSpPr>
            <a:spLocks noChangeArrowheads="1"/>
          </p:cNvSpPr>
          <p:nvPr/>
        </p:nvSpPr>
        <p:spPr bwMode="auto">
          <a:xfrm>
            <a:off x="3506789" y="27773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11" name="Rectangle 36">
            <a:extLst>
              <a:ext uri="{FF2B5EF4-FFF2-40B4-BE49-F238E27FC236}">
                <a16:creationId xmlns:a16="http://schemas.microsoft.com/office/drawing/2014/main" id="{19B1FD99-56B2-D978-DC51-4E854F9CBDC3}"/>
              </a:ext>
            </a:extLst>
          </p:cNvPr>
          <p:cNvSpPr>
            <a:spLocks noChangeArrowheads="1"/>
          </p:cNvSpPr>
          <p:nvPr/>
        </p:nvSpPr>
        <p:spPr bwMode="auto">
          <a:xfrm>
            <a:off x="3506789" y="27439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12" name="Rectangle 37">
            <a:extLst>
              <a:ext uri="{FF2B5EF4-FFF2-40B4-BE49-F238E27FC236}">
                <a16:creationId xmlns:a16="http://schemas.microsoft.com/office/drawing/2014/main" id="{00F2140A-3ACC-DCDA-6762-A38D1E312E60}"/>
              </a:ext>
            </a:extLst>
          </p:cNvPr>
          <p:cNvSpPr>
            <a:spLocks noChangeArrowheads="1"/>
          </p:cNvSpPr>
          <p:nvPr/>
        </p:nvSpPr>
        <p:spPr bwMode="auto">
          <a:xfrm>
            <a:off x="3506789" y="27106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13" name="Rectangle 38">
            <a:extLst>
              <a:ext uri="{FF2B5EF4-FFF2-40B4-BE49-F238E27FC236}">
                <a16:creationId xmlns:a16="http://schemas.microsoft.com/office/drawing/2014/main" id="{CB19AC40-DFCE-92C5-8F28-F1399AE3FE91}"/>
              </a:ext>
            </a:extLst>
          </p:cNvPr>
          <p:cNvSpPr>
            <a:spLocks noChangeArrowheads="1"/>
          </p:cNvSpPr>
          <p:nvPr/>
        </p:nvSpPr>
        <p:spPr bwMode="auto">
          <a:xfrm>
            <a:off x="3436939" y="312972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79015" name="Rectangle 39">
            <a:extLst>
              <a:ext uri="{FF2B5EF4-FFF2-40B4-BE49-F238E27FC236}">
                <a16:creationId xmlns:a16="http://schemas.microsoft.com/office/drawing/2014/main" id="{BE39540D-B89A-4E90-7ADF-4F0C551E0964}"/>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01415" name="Text Box 40">
            <a:extLst>
              <a:ext uri="{FF2B5EF4-FFF2-40B4-BE49-F238E27FC236}">
                <a16:creationId xmlns:a16="http://schemas.microsoft.com/office/drawing/2014/main" id="{6EA4AFFF-87BF-FBBE-241E-B172D31D0EF1}"/>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3)  Rear part of propellant ignites</a:t>
            </a:r>
          </a:p>
        </p:txBody>
      </p:sp>
      <p:sp>
        <p:nvSpPr>
          <p:cNvPr id="101416" name="Line 41">
            <a:extLst>
              <a:ext uri="{FF2B5EF4-FFF2-40B4-BE49-F238E27FC236}">
                <a16:creationId xmlns:a16="http://schemas.microsoft.com/office/drawing/2014/main" id="{E5444E2A-AC7A-CB8D-1837-DE65885DEAB2}"/>
              </a:ext>
            </a:extLst>
          </p:cNvPr>
          <p:cNvSpPr>
            <a:spLocks noChangeShapeType="1"/>
          </p:cNvSpPr>
          <p:nvPr/>
        </p:nvSpPr>
        <p:spPr bwMode="auto">
          <a:xfrm flipH="1" flipV="1">
            <a:off x="3198814" y="5886450"/>
            <a:ext cx="1044575" cy="46038"/>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1417" name="Line 42">
            <a:extLst>
              <a:ext uri="{FF2B5EF4-FFF2-40B4-BE49-F238E27FC236}">
                <a16:creationId xmlns:a16="http://schemas.microsoft.com/office/drawing/2014/main" id="{09510D58-4921-5B19-63CA-0CF05D5F7BB6}"/>
              </a:ext>
            </a:extLst>
          </p:cNvPr>
          <p:cNvSpPr>
            <a:spLocks noChangeShapeType="1"/>
          </p:cNvSpPr>
          <p:nvPr/>
        </p:nvSpPr>
        <p:spPr bwMode="auto">
          <a:xfrm flipH="1" flipV="1">
            <a:off x="4205289" y="5922964"/>
            <a:ext cx="1150937" cy="36512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1418" name="Cloud">
            <a:extLst>
              <a:ext uri="{FF2B5EF4-FFF2-40B4-BE49-F238E27FC236}">
                <a16:creationId xmlns:a16="http://schemas.microsoft.com/office/drawing/2014/main" id="{D3A7111A-BD29-5C5F-1A92-BCAEB3D540D5}"/>
              </a:ext>
            </a:extLst>
          </p:cNvPr>
          <p:cNvSpPr>
            <a:spLocks noChangeAspect="1" noEditPoints="1" noChangeArrowheads="1"/>
          </p:cNvSpPr>
          <p:nvPr/>
        </p:nvSpPr>
        <p:spPr bwMode="auto">
          <a:xfrm>
            <a:off x="3335339" y="2414589"/>
            <a:ext cx="5238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1419" name="Cloud">
            <a:extLst>
              <a:ext uri="{FF2B5EF4-FFF2-40B4-BE49-F238E27FC236}">
                <a16:creationId xmlns:a16="http://schemas.microsoft.com/office/drawing/2014/main" id="{9EF328C7-F49A-CC97-B73E-472CB96E54F6}"/>
              </a:ext>
            </a:extLst>
          </p:cNvPr>
          <p:cNvSpPr>
            <a:spLocks noChangeAspect="1" noEditPoints="1" noChangeArrowheads="1"/>
          </p:cNvSpPr>
          <p:nvPr/>
        </p:nvSpPr>
        <p:spPr bwMode="auto">
          <a:xfrm>
            <a:off x="3603626" y="2405064"/>
            <a:ext cx="5238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1420" name="Cloud">
            <a:extLst>
              <a:ext uri="{FF2B5EF4-FFF2-40B4-BE49-F238E27FC236}">
                <a16:creationId xmlns:a16="http://schemas.microsoft.com/office/drawing/2014/main" id="{7D6B13AC-CBC8-EA01-A083-4B92F2B32EC9}"/>
              </a:ext>
            </a:extLst>
          </p:cNvPr>
          <p:cNvSpPr>
            <a:spLocks noChangeAspect="1" noEditPoints="1" noChangeArrowheads="1"/>
          </p:cNvSpPr>
          <p:nvPr/>
        </p:nvSpPr>
        <p:spPr bwMode="auto">
          <a:xfrm>
            <a:off x="3914776" y="2371725"/>
            <a:ext cx="5238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1421" name="Line 46">
            <a:extLst>
              <a:ext uri="{FF2B5EF4-FFF2-40B4-BE49-F238E27FC236}">
                <a16:creationId xmlns:a16="http://schemas.microsoft.com/office/drawing/2014/main" id="{19F6C28E-9946-AED4-EB26-9CA926FDC8BD}"/>
              </a:ext>
            </a:extLst>
          </p:cNvPr>
          <p:cNvSpPr>
            <a:spLocks noChangeShapeType="1"/>
          </p:cNvSpPr>
          <p:nvPr/>
        </p:nvSpPr>
        <p:spPr bwMode="auto">
          <a:xfrm>
            <a:off x="4421188" y="2732088"/>
            <a:ext cx="1092200" cy="11112"/>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1422" name="Text Box 47">
            <a:extLst>
              <a:ext uri="{FF2B5EF4-FFF2-40B4-BE49-F238E27FC236}">
                <a16:creationId xmlns:a16="http://schemas.microsoft.com/office/drawing/2014/main" id="{ECEADE08-E5FB-524F-C560-64AE206CD482}"/>
              </a:ext>
            </a:extLst>
          </p:cNvPr>
          <p:cNvSpPr txBox="1">
            <a:spLocks noChangeArrowheads="1"/>
          </p:cNvSpPr>
          <p:nvPr/>
        </p:nvSpPr>
        <p:spPr bwMode="auto">
          <a:xfrm>
            <a:off x="5468146" y="2375634"/>
            <a:ext cx="2755900"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dirty="0">
                <a:solidFill>
                  <a:srgbClr val="FFCC00"/>
                </a:solidFill>
              </a:rPr>
              <a:t>Gas flows along chamber</a:t>
            </a:r>
          </a:p>
        </p:txBody>
      </p:sp>
    </p:spTree>
  </p:cSld>
  <p:clrMapOvr>
    <a:masterClrMapping/>
  </p:clrMapOvr>
  <p:transition>
    <p:wipe dir="r"/>
  </p:transition>
</p:sld>
</file>

<file path=ppt/slides/slide7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2402" name="Line 3">
            <a:extLst>
              <a:ext uri="{FF2B5EF4-FFF2-40B4-BE49-F238E27FC236}">
                <a16:creationId xmlns:a16="http://schemas.microsoft.com/office/drawing/2014/main" id="{6BC0B563-2FD9-6E26-95C7-232C0B18287E}"/>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03" name="Text Box 4">
            <a:extLst>
              <a:ext uri="{FF2B5EF4-FFF2-40B4-BE49-F238E27FC236}">
                <a16:creationId xmlns:a16="http://schemas.microsoft.com/office/drawing/2014/main" id="{4E0F8DD2-98AB-D9BC-2793-05CD304D7937}"/>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102404" name="Line 5">
            <a:extLst>
              <a:ext uri="{FF2B5EF4-FFF2-40B4-BE49-F238E27FC236}">
                <a16:creationId xmlns:a16="http://schemas.microsoft.com/office/drawing/2014/main" id="{725745CE-B8B9-342E-919B-71B2270597DA}"/>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05" name="Rectangle 6">
            <a:extLst>
              <a:ext uri="{FF2B5EF4-FFF2-40B4-BE49-F238E27FC236}">
                <a16:creationId xmlns:a16="http://schemas.microsoft.com/office/drawing/2014/main" id="{68A7DD9C-6997-4510-9B17-18B18EE5B017}"/>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06" name="Rectangle 7">
            <a:extLst>
              <a:ext uri="{FF2B5EF4-FFF2-40B4-BE49-F238E27FC236}">
                <a16:creationId xmlns:a16="http://schemas.microsoft.com/office/drawing/2014/main" id="{ED49C00D-86CA-81FD-AF30-FBC1767CE0AE}"/>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07" name="Rectangle 8">
            <a:extLst>
              <a:ext uri="{FF2B5EF4-FFF2-40B4-BE49-F238E27FC236}">
                <a16:creationId xmlns:a16="http://schemas.microsoft.com/office/drawing/2014/main" id="{45DCC2A4-2731-AE48-B637-46925D5F5D8B}"/>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08" name="Rectangle 9">
            <a:extLst>
              <a:ext uri="{FF2B5EF4-FFF2-40B4-BE49-F238E27FC236}">
                <a16:creationId xmlns:a16="http://schemas.microsoft.com/office/drawing/2014/main" id="{D5392198-19E7-2B54-2F68-7AF63FF25124}"/>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09" name="Rectangle 10">
            <a:extLst>
              <a:ext uri="{FF2B5EF4-FFF2-40B4-BE49-F238E27FC236}">
                <a16:creationId xmlns:a16="http://schemas.microsoft.com/office/drawing/2014/main" id="{E9118985-99CE-9703-A45F-8E1F3F9C0CCD}"/>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10" name="Rectangle 11">
            <a:extLst>
              <a:ext uri="{FF2B5EF4-FFF2-40B4-BE49-F238E27FC236}">
                <a16:creationId xmlns:a16="http://schemas.microsoft.com/office/drawing/2014/main" id="{740030BF-5A83-5DC9-AE5C-1BF1AD984573}"/>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11" name="Rectangle 12">
            <a:extLst>
              <a:ext uri="{FF2B5EF4-FFF2-40B4-BE49-F238E27FC236}">
                <a16:creationId xmlns:a16="http://schemas.microsoft.com/office/drawing/2014/main" id="{4F5DA892-FA7E-4CB8-DB9E-410FC1C2D70D}"/>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12" name="AutoShape 13">
            <a:extLst>
              <a:ext uri="{FF2B5EF4-FFF2-40B4-BE49-F238E27FC236}">
                <a16:creationId xmlns:a16="http://schemas.microsoft.com/office/drawing/2014/main" id="{81F05335-FB04-D384-ECB4-055BCA9770A3}"/>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13" name="Rectangle 14">
            <a:extLst>
              <a:ext uri="{FF2B5EF4-FFF2-40B4-BE49-F238E27FC236}">
                <a16:creationId xmlns:a16="http://schemas.microsoft.com/office/drawing/2014/main" id="{CC69808E-6698-6E8F-C99A-D76C36BC8467}"/>
              </a:ext>
            </a:extLst>
          </p:cNvPr>
          <p:cNvSpPr>
            <a:spLocks noChangeArrowheads="1"/>
          </p:cNvSpPr>
          <p:nvPr/>
        </p:nvSpPr>
        <p:spPr bwMode="auto">
          <a:xfrm>
            <a:off x="3506789" y="35329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14" name="Rectangle 15">
            <a:extLst>
              <a:ext uri="{FF2B5EF4-FFF2-40B4-BE49-F238E27FC236}">
                <a16:creationId xmlns:a16="http://schemas.microsoft.com/office/drawing/2014/main" id="{55898A9E-76E8-38C2-A425-47AD6233E4CE}"/>
              </a:ext>
            </a:extLst>
          </p:cNvPr>
          <p:cNvSpPr>
            <a:spLocks noChangeArrowheads="1"/>
          </p:cNvSpPr>
          <p:nvPr/>
        </p:nvSpPr>
        <p:spPr bwMode="auto">
          <a:xfrm>
            <a:off x="3506789" y="34996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15" name="Rectangle 16">
            <a:extLst>
              <a:ext uri="{FF2B5EF4-FFF2-40B4-BE49-F238E27FC236}">
                <a16:creationId xmlns:a16="http://schemas.microsoft.com/office/drawing/2014/main" id="{7AFF8107-9316-77B5-AEDD-2904861900B7}"/>
              </a:ext>
            </a:extLst>
          </p:cNvPr>
          <p:cNvSpPr>
            <a:spLocks noChangeArrowheads="1"/>
          </p:cNvSpPr>
          <p:nvPr/>
        </p:nvSpPr>
        <p:spPr bwMode="auto">
          <a:xfrm>
            <a:off x="3506789" y="34662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16" name="Rectangle 17">
            <a:extLst>
              <a:ext uri="{FF2B5EF4-FFF2-40B4-BE49-F238E27FC236}">
                <a16:creationId xmlns:a16="http://schemas.microsoft.com/office/drawing/2014/main" id="{F3D7DE26-4395-B505-4B7D-4364E2288CB0}"/>
              </a:ext>
            </a:extLst>
          </p:cNvPr>
          <p:cNvSpPr>
            <a:spLocks noChangeArrowheads="1"/>
          </p:cNvSpPr>
          <p:nvPr/>
        </p:nvSpPr>
        <p:spPr bwMode="auto">
          <a:xfrm>
            <a:off x="3506789" y="34329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17" name="Rectangle 18">
            <a:extLst>
              <a:ext uri="{FF2B5EF4-FFF2-40B4-BE49-F238E27FC236}">
                <a16:creationId xmlns:a16="http://schemas.microsoft.com/office/drawing/2014/main" id="{E10205D3-94E7-28A7-E0AE-1245AD6B8FD1}"/>
              </a:ext>
            </a:extLst>
          </p:cNvPr>
          <p:cNvSpPr>
            <a:spLocks noChangeArrowheads="1"/>
          </p:cNvSpPr>
          <p:nvPr/>
        </p:nvSpPr>
        <p:spPr bwMode="auto">
          <a:xfrm>
            <a:off x="3506789" y="33884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18" name="Rectangle 19">
            <a:extLst>
              <a:ext uri="{FF2B5EF4-FFF2-40B4-BE49-F238E27FC236}">
                <a16:creationId xmlns:a16="http://schemas.microsoft.com/office/drawing/2014/main" id="{7A1441A5-B902-D1BE-A509-9D71A7A328FA}"/>
              </a:ext>
            </a:extLst>
          </p:cNvPr>
          <p:cNvSpPr>
            <a:spLocks noChangeArrowheads="1"/>
          </p:cNvSpPr>
          <p:nvPr/>
        </p:nvSpPr>
        <p:spPr bwMode="auto">
          <a:xfrm>
            <a:off x="3506789" y="33551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19" name="Rectangle 20">
            <a:extLst>
              <a:ext uri="{FF2B5EF4-FFF2-40B4-BE49-F238E27FC236}">
                <a16:creationId xmlns:a16="http://schemas.microsoft.com/office/drawing/2014/main" id="{8E9A74C5-E483-4F78-6DBB-8FB2EA3910A5}"/>
              </a:ext>
            </a:extLst>
          </p:cNvPr>
          <p:cNvSpPr>
            <a:spLocks noChangeArrowheads="1"/>
          </p:cNvSpPr>
          <p:nvPr/>
        </p:nvSpPr>
        <p:spPr bwMode="auto">
          <a:xfrm>
            <a:off x="3506789" y="33218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20" name="Rectangle 21">
            <a:extLst>
              <a:ext uri="{FF2B5EF4-FFF2-40B4-BE49-F238E27FC236}">
                <a16:creationId xmlns:a16="http://schemas.microsoft.com/office/drawing/2014/main" id="{FD3690A0-FA02-7F1A-6493-CF80092F7917}"/>
              </a:ext>
            </a:extLst>
          </p:cNvPr>
          <p:cNvSpPr>
            <a:spLocks noChangeArrowheads="1"/>
          </p:cNvSpPr>
          <p:nvPr/>
        </p:nvSpPr>
        <p:spPr bwMode="auto">
          <a:xfrm>
            <a:off x="3506789" y="32884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21" name="Rectangle 22">
            <a:extLst>
              <a:ext uri="{FF2B5EF4-FFF2-40B4-BE49-F238E27FC236}">
                <a16:creationId xmlns:a16="http://schemas.microsoft.com/office/drawing/2014/main" id="{69141F95-CA70-7DCC-DB2C-88976FFA9B98}"/>
              </a:ext>
            </a:extLst>
          </p:cNvPr>
          <p:cNvSpPr>
            <a:spLocks noChangeArrowheads="1"/>
          </p:cNvSpPr>
          <p:nvPr/>
        </p:nvSpPr>
        <p:spPr bwMode="auto">
          <a:xfrm>
            <a:off x="3506789" y="32440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22" name="Rectangle 23">
            <a:extLst>
              <a:ext uri="{FF2B5EF4-FFF2-40B4-BE49-F238E27FC236}">
                <a16:creationId xmlns:a16="http://schemas.microsoft.com/office/drawing/2014/main" id="{003AA6E9-ECE2-B314-4D24-A892DF66F679}"/>
              </a:ext>
            </a:extLst>
          </p:cNvPr>
          <p:cNvSpPr>
            <a:spLocks noChangeArrowheads="1"/>
          </p:cNvSpPr>
          <p:nvPr/>
        </p:nvSpPr>
        <p:spPr bwMode="auto">
          <a:xfrm>
            <a:off x="3506789" y="32106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23" name="Rectangle 24">
            <a:extLst>
              <a:ext uri="{FF2B5EF4-FFF2-40B4-BE49-F238E27FC236}">
                <a16:creationId xmlns:a16="http://schemas.microsoft.com/office/drawing/2014/main" id="{C0CF7977-4FDC-55C8-2B2D-CD907E48EDBE}"/>
              </a:ext>
            </a:extLst>
          </p:cNvPr>
          <p:cNvSpPr>
            <a:spLocks noChangeArrowheads="1"/>
          </p:cNvSpPr>
          <p:nvPr/>
        </p:nvSpPr>
        <p:spPr bwMode="auto">
          <a:xfrm>
            <a:off x="3506789" y="31773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24" name="Rectangle 25">
            <a:extLst>
              <a:ext uri="{FF2B5EF4-FFF2-40B4-BE49-F238E27FC236}">
                <a16:creationId xmlns:a16="http://schemas.microsoft.com/office/drawing/2014/main" id="{54776A0B-EC50-2A5A-D788-3579E871E39D}"/>
              </a:ext>
            </a:extLst>
          </p:cNvPr>
          <p:cNvSpPr>
            <a:spLocks noChangeArrowheads="1"/>
          </p:cNvSpPr>
          <p:nvPr/>
        </p:nvSpPr>
        <p:spPr bwMode="auto">
          <a:xfrm>
            <a:off x="3506789" y="31440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25" name="Rectangle 26">
            <a:extLst>
              <a:ext uri="{FF2B5EF4-FFF2-40B4-BE49-F238E27FC236}">
                <a16:creationId xmlns:a16="http://schemas.microsoft.com/office/drawing/2014/main" id="{7891CBA5-FCCC-60FC-1192-CDD59151EF9A}"/>
              </a:ext>
            </a:extLst>
          </p:cNvPr>
          <p:cNvSpPr>
            <a:spLocks noChangeArrowheads="1"/>
          </p:cNvSpPr>
          <p:nvPr/>
        </p:nvSpPr>
        <p:spPr bwMode="auto">
          <a:xfrm>
            <a:off x="3506789" y="30995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26" name="Rectangle 27">
            <a:extLst>
              <a:ext uri="{FF2B5EF4-FFF2-40B4-BE49-F238E27FC236}">
                <a16:creationId xmlns:a16="http://schemas.microsoft.com/office/drawing/2014/main" id="{6684E437-AF06-2B63-C635-C828BB9E3C4F}"/>
              </a:ext>
            </a:extLst>
          </p:cNvPr>
          <p:cNvSpPr>
            <a:spLocks noChangeArrowheads="1"/>
          </p:cNvSpPr>
          <p:nvPr/>
        </p:nvSpPr>
        <p:spPr bwMode="auto">
          <a:xfrm>
            <a:off x="3506789" y="30662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27" name="Rectangle 28">
            <a:extLst>
              <a:ext uri="{FF2B5EF4-FFF2-40B4-BE49-F238E27FC236}">
                <a16:creationId xmlns:a16="http://schemas.microsoft.com/office/drawing/2014/main" id="{92D77894-86ED-0F2E-81D0-292EAD812DD8}"/>
              </a:ext>
            </a:extLst>
          </p:cNvPr>
          <p:cNvSpPr>
            <a:spLocks noChangeArrowheads="1"/>
          </p:cNvSpPr>
          <p:nvPr/>
        </p:nvSpPr>
        <p:spPr bwMode="auto">
          <a:xfrm>
            <a:off x="3506789" y="30328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28" name="Rectangle 29">
            <a:extLst>
              <a:ext uri="{FF2B5EF4-FFF2-40B4-BE49-F238E27FC236}">
                <a16:creationId xmlns:a16="http://schemas.microsoft.com/office/drawing/2014/main" id="{CB120A41-9D1A-0984-98C1-7EE3103EE2A0}"/>
              </a:ext>
            </a:extLst>
          </p:cNvPr>
          <p:cNvSpPr>
            <a:spLocks noChangeArrowheads="1"/>
          </p:cNvSpPr>
          <p:nvPr/>
        </p:nvSpPr>
        <p:spPr bwMode="auto">
          <a:xfrm>
            <a:off x="3506789" y="29995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29" name="Rectangle 30">
            <a:extLst>
              <a:ext uri="{FF2B5EF4-FFF2-40B4-BE49-F238E27FC236}">
                <a16:creationId xmlns:a16="http://schemas.microsoft.com/office/drawing/2014/main" id="{3C66929B-2A1A-A4D0-BAC1-394A9CD9E8F1}"/>
              </a:ext>
            </a:extLst>
          </p:cNvPr>
          <p:cNvSpPr>
            <a:spLocks noChangeArrowheads="1"/>
          </p:cNvSpPr>
          <p:nvPr/>
        </p:nvSpPr>
        <p:spPr bwMode="auto">
          <a:xfrm>
            <a:off x="3506789" y="29551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30" name="Rectangle 31">
            <a:extLst>
              <a:ext uri="{FF2B5EF4-FFF2-40B4-BE49-F238E27FC236}">
                <a16:creationId xmlns:a16="http://schemas.microsoft.com/office/drawing/2014/main" id="{F3A91B03-154E-1B76-44B4-740774202B6E}"/>
              </a:ext>
            </a:extLst>
          </p:cNvPr>
          <p:cNvSpPr>
            <a:spLocks noChangeArrowheads="1"/>
          </p:cNvSpPr>
          <p:nvPr/>
        </p:nvSpPr>
        <p:spPr bwMode="auto">
          <a:xfrm>
            <a:off x="3506789" y="29217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31" name="Rectangle 32">
            <a:extLst>
              <a:ext uri="{FF2B5EF4-FFF2-40B4-BE49-F238E27FC236}">
                <a16:creationId xmlns:a16="http://schemas.microsoft.com/office/drawing/2014/main" id="{6611C6D1-8224-5BA0-BB04-578041DDB57B}"/>
              </a:ext>
            </a:extLst>
          </p:cNvPr>
          <p:cNvSpPr>
            <a:spLocks noChangeArrowheads="1"/>
          </p:cNvSpPr>
          <p:nvPr/>
        </p:nvSpPr>
        <p:spPr bwMode="auto">
          <a:xfrm>
            <a:off x="3506789" y="28884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32" name="Rectangle 33">
            <a:extLst>
              <a:ext uri="{FF2B5EF4-FFF2-40B4-BE49-F238E27FC236}">
                <a16:creationId xmlns:a16="http://schemas.microsoft.com/office/drawing/2014/main" id="{0B51F910-9F62-3436-74AC-BB9153EC18DC}"/>
              </a:ext>
            </a:extLst>
          </p:cNvPr>
          <p:cNvSpPr>
            <a:spLocks noChangeArrowheads="1"/>
          </p:cNvSpPr>
          <p:nvPr/>
        </p:nvSpPr>
        <p:spPr bwMode="auto">
          <a:xfrm>
            <a:off x="3506789" y="28550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33" name="Rectangle 34">
            <a:extLst>
              <a:ext uri="{FF2B5EF4-FFF2-40B4-BE49-F238E27FC236}">
                <a16:creationId xmlns:a16="http://schemas.microsoft.com/office/drawing/2014/main" id="{5C97912B-5980-C821-C0E8-C5D8AE0C20FD}"/>
              </a:ext>
            </a:extLst>
          </p:cNvPr>
          <p:cNvSpPr>
            <a:spLocks noChangeArrowheads="1"/>
          </p:cNvSpPr>
          <p:nvPr/>
        </p:nvSpPr>
        <p:spPr bwMode="auto">
          <a:xfrm>
            <a:off x="3506789" y="28106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34" name="Rectangle 35">
            <a:extLst>
              <a:ext uri="{FF2B5EF4-FFF2-40B4-BE49-F238E27FC236}">
                <a16:creationId xmlns:a16="http://schemas.microsoft.com/office/drawing/2014/main" id="{B4761F9B-B006-2297-B1E2-CDF5351B371F}"/>
              </a:ext>
            </a:extLst>
          </p:cNvPr>
          <p:cNvSpPr>
            <a:spLocks noChangeArrowheads="1"/>
          </p:cNvSpPr>
          <p:nvPr/>
        </p:nvSpPr>
        <p:spPr bwMode="auto">
          <a:xfrm>
            <a:off x="3506789" y="27773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35" name="Rectangle 36">
            <a:extLst>
              <a:ext uri="{FF2B5EF4-FFF2-40B4-BE49-F238E27FC236}">
                <a16:creationId xmlns:a16="http://schemas.microsoft.com/office/drawing/2014/main" id="{1A5C8970-0AFC-0C1E-5B86-5204BE801071}"/>
              </a:ext>
            </a:extLst>
          </p:cNvPr>
          <p:cNvSpPr>
            <a:spLocks noChangeArrowheads="1"/>
          </p:cNvSpPr>
          <p:nvPr/>
        </p:nvSpPr>
        <p:spPr bwMode="auto">
          <a:xfrm>
            <a:off x="3506789" y="27439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36" name="Rectangle 37">
            <a:extLst>
              <a:ext uri="{FF2B5EF4-FFF2-40B4-BE49-F238E27FC236}">
                <a16:creationId xmlns:a16="http://schemas.microsoft.com/office/drawing/2014/main" id="{1699917A-769F-FF5D-AA8C-A9682DB3F09D}"/>
              </a:ext>
            </a:extLst>
          </p:cNvPr>
          <p:cNvSpPr>
            <a:spLocks noChangeArrowheads="1"/>
          </p:cNvSpPr>
          <p:nvPr/>
        </p:nvSpPr>
        <p:spPr bwMode="auto">
          <a:xfrm>
            <a:off x="3506789" y="27106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37" name="Rectangle 38">
            <a:extLst>
              <a:ext uri="{FF2B5EF4-FFF2-40B4-BE49-F238E27FC236}">
                <a16:creationId xmlns:a16="http://schemas.microsoft.com/office/drawing/2014/main" id="{CE205E95-BB23-5F09-2B47-009505C9D661}"/>
              </a:ext>
            </a:extLst>
          </p:cNvPr>
          <p:cNvSpPr>
            <a:spLocks noChangeArrowheads="1"/>
          </p:cNvSpPr>
          <p:nvPr/>
        </p:nvSpPr>
        <p:spPr bwMode="auto">
          <a:xfrm>
            <a:off x="3436939" y="312972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80039" name="Rectangle 39">
            <a:extLst>
              <a:ext uri="{FF2B5EF4-FFF2-40B4-BE49-F238E27FC236}">
                <a16:creationId xmlns:a16="http://schemas.microsoft.com/office/drawing/2014/main" id="{FDEB2C1D-B719-FC63-F490-22D31AF851A0}"/>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02439" name="Text Box 40">
            <a:extLst>
              <a:ext uri="{FF2B5EF4-FFF2-40B4-BE49-F238E27FC236}">
                <a16:creationId xmlns:a16="http://schemas.microsoft.com/office/drawing/2014/main" id="{33BAB9E4-0C50-71B0-95C4-BE3AC1D985CC}"/>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4)  Propellant ignition continues</a:t>
            </a:r>
          </a:p>
        </p:txBody>
      </p:sp>
      <p:sp>
        <p:nvSpPr>
          <p:cNvPr id="102440" name="Line 41">
            <a:extLst>
              <a:ext uri="{FF2B5EF4-FFF2-40B4-BE49-F238E27FC236}">
                <a16:creationId xmlns:a16="http://schemas.microsoft.com/office/drawing/2014/main" id="{0974BB4A-9867-121B-BC08-1A60F79B9494}"/>
              </a:ext>
            </a:extLst>
          </p:cNvPr>
          <p:cNvSpPr>
            <a:spLocks noChangeShapeType="1"/>
          </p:cNvSpPr>
          <p:nvPr/>
        </p:nvSpPr>
        <p:spPr bwMode="auto">
          <a:xfrm flipH="1" flipV="1">
            <a:off x="3198813" y="5753101"/>
            <a:ext cx="3300412" cy="106363"/>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41" name="Line 42">
            <a:extLst>
              <a:ext uri="{FF2B5EF4-FFF2-40B4-BE49-F238E27FC236}">
                <a16:creationId xmlns:a16="http://schemas.microsoft.com/office/drawing/2014/main" id="{268C2181-D1D7-1569-9E66-DBC18F3DD227}"/>
              </a:ext>
            </a:extLst>
          </p:cNvPr>
          <p:cNvSpPr>
            <a:spLocks noChangeShapeType="1"/>
          </p:cNvSpPr>
          <p:nvPr/>
        </p:nvSpPr>
        <p:spPr bwMode="auto">
          <a:xfrm flipH="1" flipV="1">
            <a:off x="6497638" y="5851525"/>
            <a:ext cx="1720850" cy="412750"/>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42" name="Cloud">
            <a:extLst>
              <a:ext uri="{FF2B5EF4-FFF2-40B4-BE49-F238E27FC236}">
                <a16:creationId xmlns:a16="http://schemas.microsoft.com/office/drawing/2014/main" id="{B7A498EA-115B-2B06-5E87-8164F054782E}"/>
              </a:ext>
            </a:extLst>
          </p:cNvPr>
          <p:cNvSpPr>
            <a:spLocks noChangeAspect="1" noEditPoints="1" noChangeArrowheads="1"/>
          </p:cNvSpPr>
          <p:nvPr/>
        </p:nvSpPr>
        <p:spPr bwMode="auto">
          <a:xfrm>
            <a:off x="3335339" y="2414589"/>
            <a:ext cx="5238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43" name="Cloud">
            <a:extLst>
              <a:ext uri="{FF2B5EF4-FFF2-40B4-BE49-F238E27FC236}">
                <a16:creationId xmlns:a16="http://schemas.microsoft.com/office/drawing/2014/main" id="{3A2E5F36-C061-5299-B7F4-3531B92EEBAA}"/>
              </a:ext>
            </a:extLst>
          </p:cNvPr>
          <p:cNvSpPr>
            <a:spLocks noChangeAspect="1" noEditPoints="1" noChangeArrowheads="1"/>
          </p:cNvSpPr>
          <p:nvPr/>
        </p:nvSpPr>
        <p:spPr bwMode="auto">
          <a:xfrm>
            <a:off x="3700464" y="2371725"/>
            <a:ext cx="738187"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44" name="Cloud">
            <a:extLst>
              <a:ext uri="{FF2B5EF4-FFF2-40B4-BE49-F238E27FC236}">
                <a16:creationId xmlns:a16="http://schemas.microsoft.com/office/drawing/2014/main" id="{D113A91B-9902-4C18-66A5-98639E3BF367}"/>
              </a:ext>
            </a:extLst>
          </p:cNvPr>
          <p:cNvSpPr>
            <a:spLocks noChangeAspect="1" noEditPoints="1" noChangeArrowheads="1"/>
          </p:cNvSpPr>
          <p:nvPr/>
        </p:nvSpPr>
        <p:spPr bwMode="auto">
          <a:xfrm>
            <a:off x="4260851" y="239553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45" name="Cloud">
            <a:extLst>
              <a:ext uri="{FF2B5EF4-FFF2-40B4-BE49-F238E27FC236}">
                <a16:creationId xmlns:a16="http://schemas.microsoft.com/office/drawing/2014/main" id="{A2145B93-9787-3F44-EDCE-45513FB2E1D8}"/>
              </a:ext>
            </a:extLst>
          </p:cNvPr>
          <p:cNvSpPr>
            <a:spLocks noChangeAspect="1" noEditPoints="1" noChangeArrowheads="1"/>
          </p:cNvSpPr>
          <p:nvPr/>
        </p:nvSpPr>
        <p:spPr bwMode="auto">
          <a:xfrm>
            <a:off x="4927601"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46" name="Cloud">
            <a:extLst>
              <a:ext uri="{FF2B5EF4-FFF2-40B4-BE49-F238E27FC236}">
                <a16:creationId xmlns:a16="http://schemas.microsoft.com/office/drawing/2014/main" id="{99B72113-7458-C3B5-F78E-A093025E1EC0}"/>
              </a:ext>
            </a:extLst>
          </p:cNvPr>
          <p:cNvSpPr>
            <a:spLocks noChangeAspect="1" noEditPoints="1" noChangeArrowheads="1"/>
          </p:cNvSpPr>
          <p:nvPr/>
        </p:nvSpPr>
        <p:spPr bwMode="auto">
          <a:xfrm>
            <a:off x="5686426"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47" name="Line 51">
            <a:extLst>
              <a:ext uri="{FF2B5EF4-FFF2-40B4-BE49-F238E27FC236}">
                <a16:creationId xmlns:a16="http://schemas.microsoft.com/office/drawing/2014/main" id="{C578070D-A409-EED2-2958-740955E5DDB1}"/>
              </a:ext>
            </a:extLst>
          </p:cNvPr>
          <p:cNvSpPr>
            <a:spLocks noChangeShapeType="1"/>
          </p:cNvSpPr>
          <p:nvPr/>
        </p:nvSpPr>
        <p:spPr bwMode="auto">
          <a:xfrm>
            <a:off x="4421188" y="4376738"/>
            <a:ext cx="3562350" cy="36512"/>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48" name="Text Box 52">
            <a:extLst>
              <a:ext uri="{FF2B5EF4-FFF2-40B4-BE49-F238E27FC236}">
                <a16:creationId xmlns:a16="http://schemas.microsoft.com/office/drawing/2014/main" id="{2635D014-E86D-6065-3D0F-B4EB3374174D}"/>
              </a:ext>
            </a:extLst>
          </p:cNvPr>
          <p:cNvSpPr txBox="1">
            <a:spLocks noChangeArrowheads="1"/>
          </p:cNvSpPr>
          <p:nvPr/>
        </p:nvSpPr>
        <p:spPr bwMode="auto">
          <a:xfrm>
            <a:off x="5083175" y="4537075"/>
            <a:ext cx="2755900"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Gas flow along chamber</a:t>
            </a:r>
          </a:p>
        </p:txBody>
      </p:sp>
    </p:spTree>
  </p:cSld>
  <p:clrMapOvr>
    <a:masterClrMapping/>
  </p:clrMapOvr>
  <p:transition>
    <p:wipe dir="r"/>
  </p:transition>
</p:sld>
</file>

<file path=ppt/slides/slide7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3426" name="Line 3">
            <a:extLst>
              <a:ext uri="{FF2B5EF4-FFF2-40B4-BE49-F238E27FC236}">
                <a16:creationId xmlns:a16="http://schemas.microsoft.com/office/drawing/2014/main" id="{48BC4C69-C029-45C4-667D-3E9413AC6C2C}"/>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27" name="Text Box 4">
            <a:extLst>
              <a:ext uri="{FF2B5EF4-FFF2-40B4-BE49-F238E27FC236}">
                <a16:creationId xmlns:a16="http://schemas.microsoft.com/office/drawing/2014/main" id="{2E0C793D-726A-2AD5-3CDB-E94ACCE185D7}"/>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103428" name="Line 5">
            <a:extLst>
              <a:ext uri="{FF2B5EF4-FFF2-40B4-BE49-F238E27FC236}">
                <a16:creationId xmlns:a16="http://schemas.microsoft.com/office/drawing/2014/main" id="{A912CDBD-1318-5078-BA8E-E489300DC5AB}"/>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29" name="Rectangle 6">
            <a:extLst>
              <a:ext uri="{FF2B5EF4-FFF2-40B4-BE49-F238E27FC236}">
                <a16:creationId xmlns:a16="http://schemas.microsoft.com/office/drawing/2014/main" id="{2187A4AF-CCF7-E5AE-E957-2C6FEA0BB641}"/>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30" name="Rectangle 7">
            <a:extLst>
              <a:ext uri="{FF2B5EF4-FFF2-40B4-BE49-F238E27FC236}">
                <a16:creationId xmlns:a16="http://schemas.microsoft.com/office/drawing/2014/main" id="{A9B781EA-39C1-59D8-9296-9FA334328B91}"/>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31" name="Rectangle 8">
            <a:extLst>
              <a:ext uri="{FF2B5EF4-FFF2-40B4-BE49-F238E27FC236}">
                <a16:creationId xmlns:a16="http://schemas.microsoft.com/office/drawing/2014/main" id="{C55EC529-5EAD-C059-8B63-E90F26E9832D}"/>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32" name="Rectangle 9">
            <a:extLst>
              <a:ext uri="{FF2B5EF4-FFF2-40B4-BE49-F238E27FC236}">
                <a16:creationId xmlns:a16="http://schemas.microsoft.com/office/drawing/2014/main" id="{C0462BED-CC7F-3439-8318-225406CCFBFF}"/>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33" name="Rectangle 10">
            <a:extLst>
              <a:ext uri="{FF2B5EF4-FFF2-40B4-BE49-F238E27FC236}">
                <a16:creationId xmlns:a16="http://schemas.microsoft.com/office/drawing/2014/main" id="{399BBEF8-7EF0-4BC9-3884-7AAE1AF8FCC7}"/>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34" name="Rectangle 11">
            <a:extLst>
              <a:ext uri="{FF2B5EF4-FFF2-40B4-BE49-F238E27FC236}">
                <a16:creationId xmlns:a16="http://schemas.microsoft.com/office/drawing/2014/main" id="{6518CA6D-C688-C20D-69FE-B183B90F0715}"/>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35" name="Rectangle 12">
            <a:extLst>
              <a:ext uri="{FF2B5EF4-FFF2-40B4-BE49-F238E27FC236}">
                <a16:creationId xmlns:a16="http://schemas.microsoft.com/office/drawing/2014/main" id="{35F97651-9E97-1FBA-E228-4724165A3427}"/>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36" name="AutoShape 13">
            <a:extLst>
              <a:ext uri="{FF2B5EF4-FFF2-40B4-BE49-F238E27FC236}">
                <a16:creationId xmlns:a16="http://schemas.microsoft.com/office/drawing/2014/main" id="{B018702F-B819-2E46-A1F9-0FCE65D8D6C6}"/>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37" name="Rectangle 14">
            <a:extLst>
              <a:ext uri="{FF2B5EF4-FFF2-40B4-BE49-F238E27FC236}">
                <a16:creationId xmlns:a16="http://schemas.microsoft.com/office/drawing/2014/main" id="{AA5CB293-07DE-B279-2771-BC0D283B6621}"/>
              </a:ext>
            </a:extLst>
          </p:cNvPr>
          <p:cNvSpPr>
            <a:spLocks noChangeArrowheads="1"/>
          </p:cNvSpPr>
          <p:nvPr/>
        </p:nvSpPr>
        <p:spPr bwMode="auto">
          <a:xfrm>
            <a:off x="3506789" y="35329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38" name="Rectangle 15">
            <a:extLst>
              <a:ext uri="{FF2B5EF4-FFF2-40B4-BE49-F238E27FC236}">
                <a16:creationId xmlns:a16="http://schemas.microsoft.com/office/drawing/2014/main" id="{21178F0A-E7AA-94EB-F42C-8F47CE074F43}"/>
              </a:ext>
            </a:extLst>
          </p:cNvPr>
          <p:cNvSpPr>
            <a:spLocks noChangeArrowheads="1"/>
          </p:cNvSpPr>
          <p:nvPr/>
        </p:nvSpPr>
        <p:spPr bwMode="auto">
          <a:xfrm>
            <a:off x="3506789" y="34996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39" name="Rectangle 16">
            <a:extLst>
              <a:ext uri="{FF2B5EF4-FFF2-40B4-BE49-F238E27FC236}">
                <a16:creationId xmlns:a16="http://schemas.microsoft.com/office/drawing/2014/main" id="{AEAA5D20-9023-3A21-B416-DC69C470CB10}"/>
              </a:ext>
            </a:extLst>
          </p:cNvPr>
          <p:cNvSpPr>
            <a:spLocks noChangeArrowheads="1"/>
          </p:cNvSpPr>
          <p:nvPr/>
        </p:nvSpPr>
        <p:spPr bwMode="auto">
          <a:xfrm>
            <a:off x="3506789" y="34662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40" name="Rectangle 17">
            <a:extLst>
              <a:ext uri="{FF2B5EF4-FFF2-40B4-BE49-F238E27FC236}">
                <a16:creationId xmlns:a16="http://schemas.microsoft.com/office/drawing/2014/main" id="{AC50FBCD-9BC4-9511-7247-1A660E671B28}"/>
              </a:ext>
            </a:extLst>
          </p:cNvPr>
          <p:cNvSpPr>
            <a:spLocks noChangeArrowheads="1"/>
          </p:cNvSpPr>
          <p:nvPr/>
        </p:nvSpPr>
        <p:spPr bwMode="auto">
          <a:xfrm>
            <a:off x="3506789" y="34329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41" name="Rectangle 18">
            <a:extLst>
              <a:ext uri="{FF2B5EF4-FFF2-40B4-BE49-F238E27FC236}">
                <a16:creationId xmlns:a16="http://schemas.microsoft.com/office/drawing/2014/main" id="{FAA7B791-9E58-8AB9-2779-B2262082F9FF}"/>
              </a:ext>
            </a:extLst>
          </p:cNvPr>
          <p:cNvSpPr>
            <a:spLocks noChangeArrowheads="1"/>
          </p:cNvSpPr>
          <p:nvPr/>
        </p:nvSpPr>
        <p:spPr bwMode="auto">
          <a:xfrm>
            <a:off x="3506789" y="33884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42" name="Rectangle 19">
            <a:extLst>
              <a:ext uri="{FF2B5EF4-FFF2-40B4-BE49-F238E27FC236}">
                <a16:creationId xmlns:a16="http://schemas.microsoft.com/office/drawing/2014/main" id="{C7837577-595B-8EB2-7F44-E88E57D1F3BC}"/>
              </a:ext>
            </a:extLst>
          </p:cNvPr>
          <p:cNvSpPr>
            <a:spLocks noChangeArrowheads="1"/>
          </p:cNvSpPr>
          <p:nvPr/>
        </p:nvSpPr>
        <p:spPr bwMode="auto">
          <a:xfrm>
            <a:off x="3506789" y="33551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43" name="Rectangle 20">
            <a:extLst>
              <a:ext uri="{FF2B5EF4-FFF2-40B4-BE49-F238E27FC236}">
                <a16:creationId xmlns:a16="http://schemas.microsoft.com/office/drawing/2014/main" id="{0F2E21CC-EF9A-A368-A8B6-99A77EA16C2F}"/>
              </a:ext>
            </a:extLst>
          </p:cNvPr>
          <p:cNvSpPr>
            <a:spLocks noChangeArrowheads="1"/>
          </p:cNvSpPr>
          <p:nvPr/>
        </p:nvSpPr>
        <p:spPr bwMode="auto">
          <a:xfrm>
            <a:off x="3506789" y="33218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44" name="Rectangle 21">
            <a:extLst>
              <a:ext uri="{FF2B5EF4-FFF2-40B4-BE49-F238E27FC236}">
                <a16:creationId xmlns:a16="http://schemas.microsoft.com/office/drawing/2014/main" id="{1C55780C-536D-36C4-2B47-C84B19429BAD}"/>
              </a:ext>
            </a:extLst>
          </p:cNvPr>
          <p:cNvSpPr>
            <a:spLocks noChangeArrowheads="1"/>
          </p:cNvSpPr>
          <p:nvPr/>
        </p:nvSpPr>
        <p:spPr bwMode="auto">
          <a:xfrm>
            <a:off x="3506789" y="32884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45" name="Rectangle 22">
            <a:extLst>
              <a:ext uri="{FF2B5EF4-FFF2-40B4-BE49-F238E27FC236}">
                <a16:creationId xmlns:a16="http://schemas.microsoft.com/office/drawing/2014/main" id="{7A5ECCB7-CDE5-482B-879A-693F93441486}"/>
              </a:ext>
            </a:extLst>
          </p:cNvPr>
          <p:cNvSpPr>
            <a:spLocks noChangeArrowheads="1"/>
          </p:cNvSpPr>
          <p:nvPr/>
        </p:nvSpPr>
        <p:spPr bwMode="auto">
          <a:xfrm>
            <a:off x="3506789" y="32440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46" name="Rectangle 23">
            <a:extLst>
              <a:ext uri="{FF2B5EF4-FFF2-40B4-BE49-F238E27FC236}">
                <a16:creationId xmlns:a16="http://schemas.microsoft.com/office/drawing/2014/main" id="{BC3C88B9-61F3-24AA-6E1D-7AEA056DA08D}"/>
              </a:ext>
            </a:extLst>
          </p:cNvPr>
          <p:cNvSpPr>
            <a:spLocks noChangeArrowheads="1"/>
          </p:cNvSpPr>
          <p:nvPr/>
        </p:nvSpPr>
        <p:spPr bwMode="auto">
          <a:xfrm>
            <a:off x="3506789" y="32106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47" name="Rectangle 24">
            <a:extLst>
              <a:ext uri="{FF2B5EF4-FFF2-40B4-BE49-F238E27FC236}">
                <a16:creationId xmlns:a16="http://schemas.microsoft.com/office/drawing/2014/main" id="{B66627F3-A747-AE00-9DF8-853658E9C639}"/>
              </a:ext>
            </a:extLst>
          </p:cNvPr>
          <p:cNvSpPr>
            <a:spLocks noChangeArrowheads="1"/>
          </p:cNvSpPr>
          <p:nvPr/>
        </p:nvSpPr>
        <p:spPr bwMode="auto">
          <a:xfrm>
            <a:off x="3506789" y="31773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48" name="Rectangle 25">
            <a:extLst>
              <a:ext uri="{FF2B5EF4-FFF2-40B4-BE49-F238E27FC236}">
                <a16:creationId xmlns:a16="http://schemas.microsoft.com/office/drawing/2014/main" id="{FA1BD1F9-FF30-EBDC-BB48-F8205691081F}"/>
              </a:ext>
            </a:extLst>
          </p:cNvPr>
          <p:cNvSpPr>
            <a:spLocks noChangeArrowheads="1"/>
          </p:cNvSpPr>
          <p:nvPr/>
        </p:nvSpPr>
        <p:spPr bwMode="auto">
          <a:xfrm>
            <a:off x="3506789" y="31440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49" name="Rectangle 26">
            <a:extLst>
              <a:ext uri="{FF2B5EF4-FFF2-40B4-BE49-F238E27FC236}">
                <a16:creationId xmlns:a16="http://schemas.microsoft.com/office/drawing/2014/main" id="{467F432B-CF0F-78CE-5BFC-92552A32963E}"/>
              </a:ext>
            </a:extLst>
          </p:cNvPr>
          <p:cNvSpPr>
            <a:spLocks noChangeArrowheads="1"/>
          </p:cNvSpPr>
          <p:nvPr/>
        </p:nvSpPr>
        <p:spPr bwMode="auto">
          <a:xfrm>
            <a:off x="3506789" y="30995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50" name="Rectangle 27">
            <a:extLst>
              <a:ext uri="{FF2B5EF4-FFF2-40B4-BE49-F238E27FC236}">
                <a16:creationId xmlns:a16="http://schemas.microsoft.com/office/drawing/2014/main" id="{77F440AB-0CE1-3E94-E209-DDA22F31E3CC}"/>
              </a:ext>
            </a:extLst>
          </p:cNvPr>
          <p:cNvSpPr>
            <a:spLocks noChangeArrowheads="1"/>
          </p:cNvSpPr>
          <p:nvPr/>
        </p:nvSpPr>
        <p:spPr bwMode="auto">
          <a:xfrm>
            <a:off x="3506789" y="30662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51" name="Rectangle 28">
            <a:extLst>
              <a:ext uri="{FF2B5EF4-FFF2-40B4-BE49-F238E27FC236}">
                <a16:creationId xmlns:a16="http://schemas.microsoft.com/office/drawing/2014/main" id="{A101C943-DC56-7B6A-EBEA-A3FB6889BEA3}"/>
              </a:ext>
            </a:extLst>
          </p:cNvPr>
          <p:cNvSpPr>
            <a:spLocks noChangeArrowheads="1"/>
          </p:cNvSpPr>
          <p:nvPr/>
        </p:nvSpPr>
        <p:spPr bwMode="auto">
          <a:xfrm>
            <a:off x="3506789" y="30328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52" name="Rectangle 29">
            <a:extLst>
              <a:ext uri="{FF2B5EF4-FFF2-40B4-BE49-F238E27FC236}">
                <a16:creationId xmlns:a16="http://schemas.microsoft.com/office/drawing/2014/main" id="{217F3CF5-47E0-3266-3A61-41FA4CB4C2E2}"/>
              </a:ext>
            </a:extLst>
          </p:cNvPr>
          <p:cNvSpPr>
            <a:spLocks noChangeArrowheads="1"/>
          </p:cNvSpPr>
          <p:nvPr/>
        </p:nvSpPr>
        <p:spPr bwMode="auto">
          <a:xfrm>
            <a:off x="3506789" y="29995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53" name="Rectangle 30">
            <a:extLst>
              <a:ext uri="{FF2B5EF4-FFF2-40B4-BE49-F238E27FC236}">
                <a16:creationId xmlns:a16="http://schemas.microsoft.com/office/drawing/2014/main" id="{62EDFD35-37A9-1D99-C617-D989654C8AE8}"/>
              </a:ext>
            </a:extLst>
          </p:cNvPr>
          <p:cNvSpPr>
            <a:spLocks noChangeArrowheads="1"/>
          </p:cNvSpPr>
          <p:nvPr/>
        </p:nvSpPr>
        <p:spPr bwMode="auto">
          <a:xfrm>
            <a:off x="3506789" y="29551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54" name="Rectangle 31">
            <a:extLst>
              <a:ext uri="{FF2B5EF4-FFF2-40B4-BE49-F238E27FC236}">
                <a16:creationId xmlns:a16="http://schemas.microsoft.com/office/drawing/2014/main" id="{1B9A0C9F-980D-5B11-71DC-C8FE844E7046}"/>
              </a:ext>
            </a:extLst>
          </p:cNvPr>
          <p:cNvSpPr>
            <a:spLocks noChangeArrowheads="1"/>
          </p:cNvSpPr>
          <p:nvPr/>
        </p:nvSpPr>
        <p:spPr bwMode="auto">
          <a:xfrm>
            <a:off x="3506789" y="29217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55" name="Rectangle 32">
            <a:extLst>
              <a:ext uri="{FF2B5EF4-FFF2-40B4-BE49-F238E27FC236}">
                <a16:creationId xmlns:a16="http://schemas.microsoft.com/office/drawing/2014/main" id="{9CDCA141-1DE8-B550-F88C-D7AE91972BDC}"/>
              </a:ext>
            </a:extLst>
          </p:cNvPr>
          <p:cNvSpPr>
            <a:spLocks noChangeArrowheads="1"/>
          </p:cNvSpPr>
          <p:nvPr/>
        </p:nvSpPr>
        <p:spPr bwMode="auto">
          <a:xfrm>
            <a:off x="3506789" y="28884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56" name="Rectangle 33">
            <a:extLst>
              <a:ext uri="{FF2B5EF4-FFF2-40B4-BE49-F238E27FC236}">
                <a16:creationId xmlns:a16="http://schemas.microsoft.com/office/drawing/2014/main" id="{D0E84765-9188-2681-A588-1BF6D41ABC2C}"/>
              </a:ext>
            </a:extLst>
          </p:cNvPr>
          <p:cNvSpPr>
            <a:spLocks noChangeArrowheads="1"/>
          </p:cNvSpPr>
          <p:nvPr/>
        </p:nvSpPr>
        <p:spPr bwMode="auto">
          <a:xfrm>
            <a:off x="3506789" y="28550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57" name="Rectangle 34">
            <a:extLst>
              <a:ext uri="{FF2B5EF4-FFF2-40B4-BE49-F238E27FC236}">
                <a16:creationId xmlns:a16="http://schemas.microsoft.com/office/drawing/2014/main" id="{13EA22F3-C17C-B0F3-489E-EDBCF493A1FE}"/>
              </a:ext>
            </a:extLst>
          </p:cNvPr>
          <p:cNvSpPr>
            <a:spLocks noChangeArrowheads="1"/>
          </p:cNvSpPr>
          <p:nvPr/>
        </p:nvSpPr>
        <p:spPr bwMode="auto">
          <a:xfrm>
            <a:off x="3506789" y="28106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58" name="Rectangle 35">
            <a:extLst>
              <a:ext uri="{FF2B5EF4-FFF2-40B4-BE49-F238E27FC236}">
                <a16:creationId xmlns:a16="http://schemas.microsoft.com/office/drawing/2014/main" id="{6E82A261-06F0-EE5C-3D1D-46657C5AD821}"/>
              </a:ext>
            </a:extLst>
          </p:cNvPr>
          <p:cNvSpPr>
            <a:spLocks noChangeArrowheads="1"/>
          </p:cNvSpPr>
          <p:nvPr/>
        </p:nvSpPr>
        <p:spPr bwMode="auto">
          <a:xfrm>
            <a:off x="3506789" y="27773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59" name="Rectangle 36">
            <a:extLst>
              <a:ext uri="{FF2B5EF4-FFF2-40B4-BE49-F238E27FC236}">
                <a16:creationId xmlns:a16="http://schemas.microsoft.com/office/drawing/2014/main" id="{912B4A1C-777B-37F8-7D3F-58688CB64CA4}"/>
              </a:ext>
            </a:extLst>
          </p:cNvPr>
          <p:cNvSpPr>
            <a:spLocks noChangeArrowheads="1"/>
          </p:cNvSpPr>
          <p:nvPr/>
        </p:nvSpPr>
        <p:spPr bwMode="auto">
          <a:xfrm>
            <a:off x="3506789" y="27439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60" name="Rectangle 37">
            <a:extLst>
              <a:ext uri="{FF2B5EF4-FFF2-40B4-BE49-F238E27FC236}">
                <a16:creationId xmlns:a16="http://schemas.microsoft.com/office/drawing/2014/main" id="{6B738C9E-F7B7-CE63-F659-2E933D145F5C}"/>
              </a:ext>
            </a:extLst>
          </p:cNvPr>
          <p:cNvSpPr>
            <a:spLocks noChangeArrowheads="1"/>
          </p:cNvSpPr>
          <p:nvPr/>
        </p:nvSpPr>
        <p:spPr bwMode="auto">
          <a:xfrm>
            <a:off x="3506789" y="27106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61" name="Rectangle 38">
            <a:extLst>
              <a:ext uri="{FF2B5EF4-FFF2-40B4-BE49-F238E27FC236}">
                <a16:creationId xmlns:a16="http://schemas.microsoft.com/office/drawing/2014/main" id="{10EB96F2-AB62-F87C-C847-F8FAA10435D8}"/>
              </a:ext>
            </a:extLst>
          </p:cNvPr>
          <p:cNvSpPr>
            <a:spLocks noChangeArrowheads="1"/>
          </p:cNvSpPr>
          <p:nvPr/>
        </p:nvSpPr>
        <p:spPr bwMode="auto">
          <a:xfrm>
            <a:off x="3436939" y="312972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81063" name="Rectangle 39">
            <a:extLst>
              <a:ext uri="{FF2B5EF4-FFF2-40B4-BE49-F238E27FC236}">
                <a16:creationId xmlns:a16="http://schemas.microsoft.com/office/drawing/2014/main" id="{CC4FF196-A8E5-5975-F031-CAE58FA3AFEC}"/>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03463" name="Text Box 40">
            <a:extLst>
              <a:ext uri="{FF2B5EF4-FFF2-40B4-BE49-F238E27FC236}">
                <a16:creationId xmlns:a16="http://schemas.microsoft.com/office/drawing/2014/main" id="{30A250BE-BAD5-DBB2-C289-5E48CD40BC6D}"/>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5)  Pressure front reaches projectile</a:t>
            </a:r>
          </a:p>
        </p:txBody>
      </p:sp>
      <p:sp>
        <p:nvSpPr>
          <p:cNvPr id="103464" name="Line 41">
            <a:extLst>
              <a:ext uri="{FF2B5EF4-FFF2-40B4-BE49-F238E27FC236}">
                <a16:creationId xmlns:a16="http://schemas.microsoft.com/office/drawing/2014/main" id="{9422AD11-1B98-88C6-6D0A-97F1BDAD6DE3}"/>
              </a:ext>
            </a:extLst>
          </p:cNvPr>
          <p:cNvSpPr>
            <a:spLocks noChangeShapeType="1"/>
          </p:cNvSpPr>
          <p:nvPr/>
        </p:nvSpPr>
        <p:spPr bwMode="auto">
          <a:xfrm flipH="1" flipV="1">
            <a:off x="3198813" y="5664200"/>
            <a:ext cx="4322762" cy="141288"/>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65" name="Line 42">
            <a:extLst>
              <a:ext uri="{FF2B5EF4-FFF2-40B4-BE49-F238E27FC236}">
                <a16:creationId xmlns:a16="http://schemas.microsoft.com/office/drawing/2014/main" id="{9A3CCCF0-8CD2-B92E-4D02-A9A318BB0A26}"/>
              </a:ext>
            </a:extLst>
          </p:cNvPr>
          <p:cNvSpPr>
            <a:spLocks noChangeShapeType="1"/>
          </p:cNvSpPr>
          <p:nvPr/>
        </p:nvSpPr>
        <p:spPr bwMode="auto">
          <a:xfrm flipH="1">
            <a:off x="7815264" y="5445125"/>
            <a:ext cx="403225" cy="109538"/>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66" name="Cloud">
            <a:extLst>
              <a:ext uri="{FF2B5EF4-FFF2-40B4-BE49-F238E27FC236}">
                <a16:creationId xmlns:a16="http://schemas.microsoft.com/office/drawing/2014/main" id="{DB2947CF-8E54-1C13-6B85-E498284A904A}"/>
              </a:ext>
            </a:extLst>
          </p:cNvPr>
          <p:cNvSpPr>
            <a:spLocks noChangeAspect="1" noEditPoints="1" noChangeArrowheads="1"/>
          </p:cNvSpPr>
          <p:nvPr/>
        </p:nvSpPr>
        <p:spPr bwMode="auto">
          <a:xfrm>
            <a:off x="3335339" y="2414589"/>
            <a:ext cx="5238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67" name="Cloud">
            <a:extLst>
              <a:ext uri="{FF2B5EF4-FFF2-40B4-BE49-F238E27FC236}">
                <a16:creationId xmlns:a16="http://schemas.microsoft.com/office/drawing/2014/main" id="{DC0EB4BE-3759-F0D1-C63B-AC737EFB44C7}"/>
              </a:ext>
            </a:extLst>
          </p:cNvPr>
          <p:cNvSpPr>
            <a:spLocks noChangeAspect="1" noEditPoints="1" noChangeArrowheads="1"/>
          </p:cNvSpPr>
          <p:nvPr/>
        </p:nvSpPr>
        <p:spPr bwMode="auto">
          <a:xfrm>
            <a:off x="3700464" y="2371725"/>
            <a:ext cx="738187"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68" name="Cloud">
            <a:extLst>
              <a:ext uri="{FF2B5EF4-FFF2-40B4-BE49-F238E27FC236}">
                <a16:creationId xmlns:a16="http://schemas.microsoft.com/office/drawing/2014/main" id="{9F94D679-C7EC-4B87-80C7-48FC84D5C129}"/>
              </a:ext>
            </a:extLst>
          </p:cNvPr>
          <p:cNvSpPr>
            <a:spLocks noChangeAspect="1" noEditPoints="1" noChangeArrowheads="1"/>
          </p:cNvSpPr>
          <p:nvPr/>
        </p:nvSpPr>
        <p:spPr bwMode="auto">
          <a:xfrm>
            <a:off x="4260851" y="239553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69" name="Cloud">
            <a:extLst>
              <a:ext uri="{FF2B5EF4-FFF2-40B4-BE49-F238E27FC236}">
                <a16:creationId xmlns:a16="http://schemas.microsoft.com/office/drawing/2014/main" id="{9FA375AB-800B-D969-D250-8EBFCD388663}"/>
              </a:ext>
            </a:extLst>
          </p:cNvPr>
          <p:cNvSpPr>
            <a:spLocks noChangeAspect="1" noEditPoints="1" noChangeArrowheads="1"/>
          </p:cNvSpPr>
          <p:nvPr/>
        </p:nvSpPr>
        <p:spPr bwMode="auto">
          <a:xfrm>
            <a:off x="4927601"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70" name="Cloud">
            <a:extLst>
              <a:ext uri="{FF2B5EF4-FFF2-40B4-BE49-F238E27FC236}">
                <a16:creationId xmlns:a16="http://schemas.microsoft.com/office/drawing/2014/main" id="{779B9D0B-D95B-B755-2CA3-E094C23C002A}"/>
              </a:ext>
            </a:extLst>
          </p:cNvPr>
          <p:cNvSpPr>
            <a:spLocks noChangeAspect="1" noEditPoints="1" noChangeArrowheads="1"/>
          </p:cNvSpPr>
          <p:nvPr/>
        </p:nvSpPr>
        <p:spPr bwMode="auto">
          <a:xfrm>
            <a:off x="5686426"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71" name="Line 48">
            <a:extLst>
              <a:ext uri="{FF2B5EF4-FFF2-40B4-BE49-F238E27FC236}">
                <a16:creationId xmlns:a16="http://schemas.microsoft.com/office/drawing/2014/main" id="{D1052A46-0DD1-F781-1E51-C8B7B89EE4D2}"/>
              </a:ext>
            </a:extLst>
          </p:cNvPr>
          <p:cNvSpPr>
            <a:spLocks noChangeShapeType="1"/>
          </p:cNvSpPr>
          <p:nvPr/>
        </p:nvSpPr>
        <p:spPr bwMode="auto">
          <a:xfrm>
            <a:off x="6799263" y="4400550"/>
            <a:ext cx="1306512" cy="12700"/>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72" name="Text Box 49">
            <a:extLst>
              <a:ext uri="{FF2B5EF4-FFF2-40B4-BE49-F238E27FC236}">
                <a16:creationId xmlns:a16="http://schemas.microsoft.com/office/drawing/2014/main" id="{CE399071-ACE1-5FB4-2184-3A672EBE5320}"/>
              </a:ext>
            </a:extLst>
          </p:cNvPr>
          <p:cNvSpPr txBox="1">
            <a:spLocks noChangeArrowheads="1"/>
          </p:cNvSpPr>
          <p:nvPr/>
        </p:nvSpPr>
        <p:spPr bwMode="auto">
          <a:xfrm>
            <a:off x="5938838" y="4502151"/>
            <a:ext cx="2755900" cy="58102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Gas flow stopped by</a:t>
            </a:r>
          </a:p>
          <a:p>
            <a:pPr eaLnBrk="0" fontAlgn="base" hangingPunct="0">
              <a:spcBef>
                <a:spcPct val="0"/>
              </a:spcBef>
              <a:spcAft>
                <a:spcPct val="0"/>
              </a:spcAft>
            </a:pPr>
            <a:r>
              <a:rPr lang="en-GB" altLang="en-US" sz="1600" b="1">
                <a:solidFill>
                  <a:srgbClr val="FFCC00"/>
                </a:solidFill>
              </a:rPr>
              <a:t>stationary projectile</a:t>
            </a:r>
          </a:p>
        </p:txBody>
      </p:sp>
      <p:sp>
        <p:nvSpPr>
          <p:cNvPr id="103473" name="Line 50">
            <a:extLst>
              <a:ext uri="{FF2B5EF4-FFF2-40B4-BE49-F238E27FC236}">
                <a16:creationId xmlns:a16="http://schemas.microsoft.com/office/drawing/2014/main" id="{D0FCDE26-3771-C33D-D95A-69873C5B8166}"/>
              </a:ext>
            </a:extLst>
          </p:cNvPr>
          <p:cNvSpPr>
            <a:spLocks noChangeShapeType="1"/>
          </p:cNvSpPr>
          <p:nvPr/>
        </p:nvSpPr>
        <p:spPr bwMode="auto">
          <a:xfrm>
            <a:off x="8218488" y="4203700"/>
            <a:ext cx="11112" cy="712788"/>
          </a:xfrm>
          <a:prstGeom prst="line">
            <a:avLst/>
          </a:prstGeom>
          <a:noFill/>
          <a:ln w="38100">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74" name="Line 51">
            <a:extLst>
              <a:ext uri="{FF2B5EF4-FFF2-40B4-BE49-F238E27FC236}">
                <a16:creationId xmlns:a16="http://schemas.microsoft.com/office/drawing/2014/main" id="{5099AC10-0D9B-2045-723F-D43AD0856793}"/>
              </a:ext>
            </a:extLst>
          </p:cNvPr>
          <p:cNvSpPr>
            <a:spLocks noChangeShapeType="1"/>
          </p:cNvSpPr>
          <p:nvPr/>
        </p:nvSpPr>
        <p:spPr bwMode="auto">
          <a:xfrm>
            <a:off x="8162926" y="4203700"/>
            <a:ext cx="11113" cy="712788"/>
          </a:xfrm>
          <a:prstGeom prst="line">
            <a:avLst/>
          </a:prstGeom>
          <a:noFill/>
          <a:ln w="38100">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75" name="Line 52">
            <a:extLst>
              <a:ext uri="{FF2B5EF4-FFF2-40B4-BE49-F238E27FC236}">
                <a16:creationId xmlns:a16="http://schemas.microsoft.com/office/drawing/2014/main" id="{889B4F83-F18E-E184-60E5-31FEED1EF974}"/>
              </a:ext>
            </a:extLst>
          </p:cNvPr>
          <p:cNvSpPr>
            <a:spLocks noChangeShapeType="1"/>
          </p:cNvSpPr>
          <p:nvPr/>
        </p:nvSpPr>
        <p:spPr bwMode="auto">
          <a:xfrm flipV="1">
            <a:off x="8242300" y="5437189"/>
            <a:ext cx="1588" cy="839787"/>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76" name="Line 53">
            <a:extLst>
              <a:ext uri="{FF2B5EF4-FFF2-40B4-BE49-F238E27FC236}">
                <a16:creationId xmlns:a16="http://schemas.microsoft.com/office/drawing/2014/main" id="{5CFEFFA3-C9D4-ACC5-6108-A36E94FBBAA4}"/>
              </a:ext>
            </a:extLst>
          </p:cNvPr>
          <p:cNvSpPr>
            <a:spLocks noChangeShapeType="1"/>
          </p:cNvSpPr>
          <p:nvPr/>
        </p:nvSpPr>
        <p:spPr bwMode="auto">
          <a:xfrm flipH="1">
            <a:off x="7496176" y="5540376"/>
            <a:ext cx="320675" cy="27622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77" name="Cloud">
            <a:extLst>
              <a:ext uri="{FF2B5EF4-FFF2-40B4-BE49-F238E27FC236}">
                <a16:creationId xmlns:a16="http://schemas.microsoft.com/office/drawing/2014/main" id="{90D6B5BA-9B6F-CA1E-3D95-AC01F1C3B86D}"/>
              </a:ext>
            </a:extLst>
          </p:cNvPr>
          <p:cNvSpPr>
            <a:spLocks noChangeAspect="1" noEditPoints="1" noChangeArrowheads="1"/>
          </p:cNvSpPr>
          <p:nvPr/>
        </p:nvSpPr>
        <p:spPr bwMode="auto">
          <a:xfrm>
            <a:off x="6376989" y="235108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78" name="Cloud">
            <a:extLst>
              <a:ext uri="{FF2B5EF4-FFF2-40B4-BE49-F238E27FC236}">
                <a16:creationId xmlns:a16="http://schemas.microsoft.com/office/drawing/2014/main" id="{95C5D4A0-CDF6-C866-C145-9F26C4F22B75}"/>
              </a:ext>
            </a:extLst>
          </p:cNvPr>
          <p:cNvSpPr>
            <a:spLocks noChangeAspect="1" noEditPoints="1" noChangeArrowheads="1"/>
          </p:cNvSpPr>
          <p:nvPr/>
        </p:nvSpPr>
        <p:spPr bwMode="auto">
          <a:xfrm>
            <a:off x="6948488" y="2374900"/>
            <a:ext cx="652462"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Tree>
  </p:cSld>
  <p:clrMapOvr>
    <a:masterClrMapping/>
  </p:clrMapOvr>
  <p:transition>
    <p:wipe dir="r"/>
  </p:transition>
</p:sld>
</file>

<file path=ppt/slides/slide7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4450" name="Line 3">
            <a:extLst>
              <a:ext uri="{FF2B5EF4-FFF2-40B4-BE49-F238E27FC236}">
                <a16:creationId xmlns:a16="http://schemas.microsoft.com/office/drawing/2014/main" id="{8A142608-DA33-FCA5-A83B-B6E906226D35}"/>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51" name="Text Box 4">
            <a:extLst>
              <a:ext uri="{FF2B5EF4-FFF2-40B4-BE49-F238E27FC236}">
                <a16:creationId xmlns:a16="http://schemas.microsoft.com/office/drawing/2014/main" id="{8719EA00-9FD9-7557-F695-B2AA865C3100}"/>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104452" name="Line 5">
            <a:extLst>
              <a:ext uri="{FF2B5EF4-FFF2-40B4-BE49-F238E27FC236}">
                <a16:creationId xmlns:a16="http://schemas.microsoft.com/office/drawing/2014/main" id="{673F01CD-1679-321C-EFB7-7A0AB32AA376}"/>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53" name="Rectangle 6">
            <a:extLst>
              <a:ext uri="{FF2B5EF4-FFF2-40B4-BE49-F238E27FC236}">
                <a16:creationId xmlns:a16="http://schemas.microsoft.com/office/drawing/2014/main" id="{538D004A-5737-9DA0-BAB0-502FA062FCA4}"/>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54" name="Rectangle 7">
            <a:extLst>
              <a:ext uri="{FF2B5EF4-FFF2-40B4-BE49-F238E27FC236}">
                <a16:creationId xmlns:a16="http://schemas.microsoft.com/office/drawing/2014/main" id="{76581DE3-AA20-BAB7-C0ED-943586160E22}"/>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55" name="Rectangle 8">
            <a:extLst>
              <a:ext uri="{FF2B5EF4-FFF2-40B4-BE49-F238E27FC236}">
                <a16:creationId xmlns:a16="http://schemas.microsoft.com/office/drawing/2014/main" id="{E3A7C988-8712-169E-E62B-2FEDB38FFEF9}"/>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56" name="Rectangle 9">
            <a:extLst>
              <a:ext uri="{FF2B5EF4-FFF2-40B4-BE49-F238E27FC236}">
                <a16:creationId xmlns:a16="http://schemas.microsoft.com/office/drawing/2014/main" id="{B8BA9A7F-573D-63C3-03CF-A815D20C12E7}"/>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57" name="Rectangle 10">
            <a:extLst>
              <a:ext uri="{FF2B5EF4-FFF2-40B4-BE49-F238E27FC236}">
                <a16:creationId xmlns:a16="http://schemas.microsoft.com/office/drawing/2014/main" id="{6CCB5F40-0A84-6C49-1FF0-9A7D868D5D87}"/>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58" name="Rectangle 11">
            <a:extLst>
              <a:ext uri="{FF2B5EF4-FFF2-40B4-BE49-F238E27FC236}">
                <a16:creationId xmlns:a16="http://schemas.microsoft.com/office/drawing/2014/main" id="{3F991DEB-AA5A-EA80-E535-2A1E5E4269B7}"/>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59" name="Rectangle 12">
            <a:extLst>
              <a:ext uri="{FF2B5EF4-FFF2-40B4-BE49-F238E27FC236}">
                <a16:creationId xmlns:a16="http://schemas.microsoft.com/office/drawing/2014/main" id="{CD149129-E659-A64E-1812-F94A50B2F67B}"/>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60" name="AutoShape 13">
            <a:extLst>
              <a:ext uri="{FF2B5EF4-FFF2-40B4-BE49-F238E27FC236}">
                <a16:creationId xmlns:a16="http://schemas.microsoft.com/office/drawing/2014/main" id="{21E3BEA4-A3AB-D5B3-4609-9D946CD6742F}"/>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61" name="Rectangle 14">
            <a:extLst>
              <a:ext uri="{FF2B5EF4-FFF2-40B4-BE49-F238E27FC236}">
                <a16:creationId xmlns:a16="http://schemas.microsoft.com/office/drawing/2014/main" id="{C29CD6F2-7F4F-CB65-007E-EA2A88F009EB}"/>
              </a:ext>
            </a:extLst>
          </p:cNvPr>
          <p:cNvSpPr>
            <a:spLocks noChangeArrowheads="1"/>
          </p:cNvSpPr>
          <p:nvPr/>
        </p:nvSpPr>
        <p:spPr bwMode="auto">
          <a:xfrm>
            <a:off x="3506789" y="35329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62" name="Rectangle 15">
            <a:extLst>
              <a:ext uri="{FF2B5EF4-FFF2-40B4-BE49-F238E27FC236}">
                <a16:creationId xmlns:a16="http://schemas.microsoft.com/office/drawing/2014/main" id="{9A8D49CD-EF79-1E75-DF14-5CB47DA1C4DA}"/>
              </a:ext>
            </a:extLst>
          </p:cNvPr>
          <p:cNvSpPr>
            <a:spLocks noChangeArrowheads="1"/>
          </p:cNvSpPr>
          <p:nvPr/>
        </p:nvSpPr>
        <p:spPr bwMode="auto">
          <a:xfrm>
            <a:off x="3506789" y="34996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63" name="Rectangle 16">
            <a:extLst>
              <a:ext uri="{FF2B5EF4-FFF2-40B4-BE49-F238E27FC236}">
                <a16:creationId xmlns:a16="http://schemas.microsoft.com/office/drawing/2014/main" id="{FFABD3A4-D13C-6876-EB80-8A7221EE3279}"/>
              </a:ext>
            </a:extLst>
          </p:cNvPr>
          <p:cNvSpPr>
            <a:spLocks noChangeArrowheads="1"/>
          </p:cNvSpPr>
          <p:nvPr/>
        </p:nvSpPr>
        <p:spPr bwMode="auto">
          <a:xfrm>
            <a:off x="3506789" y="34662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64" name="Rectangle 17">
            <a:extLst>
              <a:ext uri="{FF2B5EF4-FFF2-40B4-BE49-F238E27FC236}">
                <a16:creationId xmlns:a16="http://schemas.microsoft.com/office/drawing/2014/main" id="{99047BCD-6B4A-2DA7-2179-6E25F4B982B6}"/>
              </a:ext>
            </a:extLst>
          </p:cNvPr>
          <p:cNvSpPr>
            <a:spLocks noChangeArrowheads="1"/>
          </p:cNvSpPr>
          <p:nvPr/>
        </p:nvSpPr>
        <p:spPr bwMode="auto">
          <a:xfrm>
            <a:off x="3506789" y="34329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65" name="Rectangle 18">
            <a:extLst>
              <a:ext uri="{FF2B5EF4-FFF2-40B4-BE49-F238E27FC236}">
                <a16:creationId xmlns:a16="http://schemas.microsoft.com/office/drawing/2014/main" id="{8D95A09E-0A31-56D6-D416-421B4935EB0A}"/>
              </a:ext>
            </a:extLst>
          </p:cNvPr>
          <p:cNvSpPr>
            <a:spLocks noChangeArrowheads="1"/>
          </p:cNvSpPr>
          <p:nvPr/>
        </p:nvSpPr>
        <p:spPr bwMode="auto">
          <a:xfrm>
            <a:off x="3506789" y="33884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66" name="Rectangle 19">
            <a:extLst>
              <a:ext uri="{FF2B5EF4-FFF2-40B4-BE49-F238E27FC236}">
                <a16:creationId xmlns:a16="http://schemas.microsoft.com/office/drawing/2014/main" id="{54D96EDA-A50E-1CE1-EE71-A195DA3D24F2}"/>
              </a:ext>
            </a:extLst>
          </p:cNvPr>
          <p:cNvSpPr>
            <a:spLocks noChangeArrowheads="1"/>
          </p:cNvSpPr>
          <p:nvPr/>
        </p:nvSpPr>
        <p:spPr bwMode="auto">
          <a:xfrm>
            <a:off x="3506789" y="33551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67" name="Rectangle 20">
            <a:extLst>
              <a:ext uri="{FF2B5EF4-FFF2-40B4-BE49-F238E27FC236}">
                <a16:creationId xmlns:a16="http://schemas.microsoft.com/office/drawing/2014/main" id="{97D70349-6B06-718B-81C5-19609557BE14}"/>
              </a:ext>
            </a:extLst>
          </p:cNvPr>
          <p:cNvSpPr>
            <a:spLocks noChangeArrowheads="1"/>
          </p:cNvSpPr>
          <p:nvPr/>
        </p:nvSpPr>
        <p:spPr bwMode="auto">
          <a:xfrm>
            <a:off x="3506789" y="33218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68" name="Rectangle 21">
            <a:extLst>
              <a:ext uri="{FF2B5EF4-FFF2-40B4-BE49-F238E27FC236}">
                <a16:creationId xmlns:a16="http://schemas.microsoft.com/office/drawing/2014/main" id="{E55C90DC-3D38-CE83-A3D5-830F5D6AB4B0}"/>
              </a:ext>
            </a:extLst>
          </p:cNvPr>
          <p:cNvSpPr>
            <a:spLocks noChangeArrowheads="1"/>
          </p:cNvSpPr>
          <p:nvPr/>
        </p:nvSpPr>
        <p:spPr bwMode="auto">
          <a:xfrm>
            <a:off x="3506789" y="32884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69" name="Rectangle 22">
            <a:extLst>
              <a:ext uri="{FF2B5EF4-FFF2-40B4-BE49-F238E27FC236}">
                <a16:creationId xmlns:a16="http://schemas.microsoft.com/office/drawing/2014/main" id="{B6A476C2-9C43-7D7C-7CAB-E33F6EA77AA9}"/>
              </a:ext>
            </a:extLst>
          </p:cNvPr>
          <p:cNvSpPr>
            <a:spLocks noChangeArrowheads="1"/>
          </p:cNvSpPr>
          <p:nvPr/>
        </p:nvSpPr>
        <p:spPr bwMode="auto">
          <a:xfrm>
            <a:off x="3506789" y="32440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70" name="Rectangle 23">
            <a:extLst>
              <a:ext uri="{FF2B5EF4-FFF2-40B4-BE49-F238E27FC236}">
                <a16:creationId xmlns:a16="http://schemas.microsoft.com/office/drawing/2014/main" id="{5E7B532C-69CD-5C72-A638-9FC5284EB9AA}"/>
              </a:ext>
            </a:extLst>
          </p:cNvPr>
          <p:cNvSpPr>
            <a:spLocks noChangeArrowheads="1"/>
          </p:cNvSpPr>
          <p:nvPr/>
        </p:nvSpPr>
        <p:spPr bwMode="auto">
          <a:xfrm>
            <a:off x="3506789" y="32106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71" name="Rectangle 24">
            <a:extLst>
              <a:ext uri="{FF2B5EF4-FFF2-40B4-BE49-F238E27FC236}">
                <a16:creationId xmlns:a16="http://schemas.microsoft.com/office/drawing/2014/main" id="{C84FF49E-A8CE-FD25-8056-9F083E056565}"/>
              </a:ext>
            </a:extLst>
          </p:cNvPr>
          <p:cNvSpPr>
            <a:spLocks noChangeArrowheads="1"/>
          </p:cNvSpPr>
          <p:nvPr/>
        </p:nvSpPr>
        <p:spPr bwMode="auto">
          <a:xfrm>
            <a:off x="3506789" y="31773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72" name="Rectangle 25">
            <a:extLst>
              <a:ext uri="{FF2B5EF4-FFF2-40B4-BE49-F238E27FC236}">
                <a16:creationId xmlns:a16="http://schemas.microsoft.com/office/drawing/2014/main" id="{1E4101E4-1E35-B86E-8EF7-B6A9ECA4D282}"/>
              </a:ext>
            </a:extLst>
          </p:cNvPr>
          <p:cNvSpPr>
            <a:spLocks noChangeArrowheads="1"/>
          </p:cNvSpPr>
          <p:nvPr/>
        </p:nvSpPr>
        <p:spPr bwMode="auto">
          <a:xfrm>
            <a:off x="3506789" y="31440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73" name="Rectangle 26">
            <a:extLst>
              <a:ext uri="{FF2B5EF4-FFF2-40B4-BE49-F238E27FC236}">
                <a16:creationId xmlns:a16="http://schemas.microsoft.com/office/drawing/2014/main" id="{2CC77E4E-B9C9-6D4C-4742-62B6501931AC}"/>
              </a:ext>
            </a:extLst>
          </p:cNvPr>
          <p:cNvSpPr>
            <a:spLocks noChangeArrowheads="1"/>
          </p:cNvSpPr>
          <p:nvPr/>
        </p:nvSpPr>
        <p:spPr bwMode="auto">
          <a:xfrm>
            <a:off x="3506789" y="30995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74" name="Rectangle 27">
            <a:extLst>
              <a:ext uri="{FF2B5EF4-FFF2-40B4-BE49-F238E27FC236}">
                <a16:creationId xmlns:a16="http://schemas.microsoft.com/office/drawing/2014/main" id="{8E311539-941B-71DC-4FBA-306CECDC64F9}"/>
              </a:ext>
            </a:extLst>
          </p:cNvPr>
          <p:cNvSpPr>
            <a:spLocks noChangeArrowheads="1"/>
          </p:cNvSpPr>
          <p:nvPr/>
        </p:nvSpPr>
        <p:spPr bwMode="auto">
          <a:xfrm>
            <a:off x="3506789" y="30662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75" name="Rectangle 28">
            <a:extLst>
              <a:ext uri="{FF2B5EF4-FFF2-40B4-BE49-F238E27FC236}">
                <a16:creationId xmlns:a16="http://schemas.microsoft.com/office/drawing/2014/main" id="{4E83F0AD-432D-BF51-8291-7F46C8D3B5E6}"/>
              </a:ext>
            </a:extLst>
          </p:cNvPr>
          <p:cNvSpPr>
            <a:spLocks noChangeArrowheads="1"/>
          </p:cNvSpPr>
          <p:nvPr/>
        </p:nvSpPr>
        <p:spPr bwMode="auto">
          <a:xfrm>
            <a:off x="3506789" y="30328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76" name="Rectangle 29">
            <a:extLst>
              <a:ext uri="{FF2B5EF4-FFF2-40B4-BE49-F238E27FC236}">
                <a16:creationId xmlns:a16="http://schemas.microsoft.com/office/drawing/2014/main" id="{9A6A3C00-B66F-1195-3435-3CF2B8C7F20E}"/>
              </a:ext>
            </a:extLst>
          </p:cNvPr>
          <p:cNvSpPr>
            <a:spLocks noChangeArrowheads="1"/>
          </p:cNvSpPr>
          <p:nvPr/>
        </p:nvSpPr>
        <p:spPr bwMode="auto">
          <a:xfrm>
            <a:off x="3506789" y="29995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77" name="Rectangle 30">
            <a:extLst>
              <a:ext uri="{FF2B5EF4-FFF2-40B4-BE49-F238E27FC236}">
                <a16:creationId xmlns:a16="http://schemas.microsoft.com/office/drawing/2014/main" id="{B6F2CB2E-4427-1C40-EA33-C6D8F7D69EA9}"/>
              </a:ext>
            </a:extLst>
          </p:cNvPr>
          <p:cNvSpPr>
            <a:spLocks noChangeArrowheads="1"/>
          </p:cNvSpPr>
          <p:nvPr/>
        </p:nvSpPr>
        <p:spPr bwMode="auto">
          <a:xfrm>
            <a:off x="3506789" y="29551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78" name="Rectangle 31">
            <a:extLst>
              <a:ext uri="{FF2B5EF4-FFF2-40B4-BE49-F238E27FC236}">
                <a16:creationId xmlns:a16="http://schemas.microsoft.com/office/drawing/2014/main" id="{8B1B341C-DC3B-831B-A634-4EB143D0996D}"/>
              </a:ext>
            </a:extLst>
          </p:cNvPr>
          <p:cNvSpPr>
            <a:spLocks noChangeArrowheads="1"/>
          </p:cNvSpPr>
          <p:nvPr/>
        </p:nvSpPr>
        <p:spPr bwMode="auto">
          <a:xfrm>
            <a:off x="3506789" y="29217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79" name="Rectangle 32">
            <a:extLst>
              <a:ext uri="{FF2B5EF4-FFF2-40B4-BE49-F238E27FC236}">
                <a16:creationId xmlns:a16="http://schemas.microsoft.com/office/drawing/2014/main" id="{26E3CAA8-9888-E483-B8F2-050D1C63EF81}"/>
              </a:ext>
            </a:extLst>
          </p:cNvPr>
          <p:cNvSpPr>
            <a:spLocks noChangeArrowheads="1"/>
          </p:cNvSpPr>
          <p:nvPr/>
        </p:nvSpPr>
        <p:spPr bwMode="auto">
          <a:xfrm>
            <a:off x="3506789" y="28884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80" name="Rectangle 33">
            <a:extLst>
              <a:ext uri="{FF2B5EF4-FFF2-40B4-BE49-F238E27FC236}">
                <a16:creationId xmlns:a16="http://schemas.microsoft.com/office/drawing/2014/main" id="{ACDC66D0-80BF-28C7-9CD2-8E10C849C1CB}"/>
              </a:ext>
            </a:extLst>
          </p:cNvPr>
          <p:cNvSpPr>
            <a:spLocks noChangeArrowheads="1"/>
          </p:cNvSpPr>
          <p:nvPr/>
        </p:nvSpPr>
        <p:spPr bwMode="auto">
          <a:xfrm>
            <a:off x="3506789" y="28550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81" name="Rectangle 34">
            <a:extLst>
              <a:ext uri="{FF2B5EF4-FFF2-40B4-BE49-F238E27FC236}">
                <a16:creationId xmlns:a16="http://schemas.microsoft.com/office/drawing/2014/main" id="{ECCE2CD5-B799-7908-0A52-6D0120EE5072}"/>
              </a:ext>
            </a:extLst>
          </p:cNvPr>
          <p:cNvSpPr>
            <a:spLocks noChangeArrowheads="1"/>
          </p:cNvSpPr>
          <p:nvPr/>
        </p:nvSpPr>
        <p:spPr bwMode="auto">
          <a:xfrm>
            <a:off x="3506789" y="28106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82" name="Rectangle 35">
            <a:extLst>
              <a:ext uri="{FF2B5EF4-FFF2-40B4-BE49-F238E27FC236}">
                <a16:creationId xmlns:a16="http://schemas.microsoft.com/office/drawing/2014/main" id="{B5DE4089-1C52-B9AF-182A-DBD90A27E902}"/>
              </a:ext>
            </a:extLst>
          </p:cNvPr>
          <p:cNvSpPr>
            <a:spLocks noChangeArrowheads="1"/>
          </p:cNvSpPr>
          <p:nvPr/>
        </p:nvSpPr>
        <p:spPr bwMode="auto">
          <a:xfrm>
            <a:off x="3506789" y="27773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83" name="Rectangle 36">
            <a:extLst>
              <a:ext uri="{FF2B5EF4-FFF2-40B4-BE49-F238E27FC236}">
                <a16:creationId xmlns:a16="http://schemas.microsoft.com/office/drawing/2014/main" id="{80AF40CD-8423-A5DF-D018-271914B11ED9}"/>
              </a:ext>
            </a:extLst>
          </p:cNvPr>
          <p:cNvSpPr>
            <a:spLocks noChangeArrowheads="1"/>
          </p:cNvSpPr>
          <p:nvPr/>
        </p:nvSpPr>
        <p:spPr bwMode="auto">
          <a:xfrm>
            <a:off x="3506789" y="27439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84" name="Rectangle 37">
            <a:extLst>
              <a:ext uri="{FF2B5EF4-FFF2-40B4-BE49-F238E27FC236}">
                <a16:creationId xmlns:a16="http://schemas.microsoft.com/office/drawing/2014/main" id="{506684C4-CBC0-DAC3-ED80-7FBDD40BF52E}"/>
              </a:ext>
            </a:extLst>
          </p:cNvPr>
          <p:cNvSpPr>
            <a:spLocks noChangeArrowheads="1"/>
          </p:cNvSpPr>
          <p:nvPr/>
        </p:nvSpPr>
        <p:spPr bwMode="auto">
          <a:xfrm>
            <a:off x="3506789" y="27106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85" name="Rectangle 38">
            <a:extLst>
              <a:ext uri="{FF2B5EF4-FFF2-40B4-BE49-F238E27FC236}">
                <a16:creationId xmlns:a16="http://schemas.microsoft.com/office/drawing/2014/main" id="{A0F131A1-845D-CFD0-4ECF-2B67A797EC7A}"/>
              </a:ext>
            </a:extLst>
          </p:cNvPr>
          <p:cNvSpPr>
            <a:spLocks noChangeArrowheads="1"/>
          </p:cNvSpPr>
          <p:nvPr/>
        </p:nvSpPr>
        <p:spPr bwMode="auto">
          <a:xfrm>
            <a:off x="3436939" y="312972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82087" name="Rectangle 39">
            <a:extLst>
              <a:ext uri="{FF2B5EF4-FFF2-40B4-BE49-F238E27FC236}">
                <a16:creationId xmlns:a16="http://schemas.microsoft.com/office/drawing/2014/main" id="{283EC372-BCBA-91E6-E781-20EAA41CB58F}"/>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04487" name="Text Box 40">
            <a:extLst>
              <a:ext uri="{FF2B5EF4-FFF2-40B4-BE49-F238E27FC236}">
                <a16:creationId xmlns:a16="http://schemas.microsoft.com/office/drawing/2014/main" id="{AAFC60C9-0E77-539D-8848-6FCAE9EC4035}"/>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6)  Front part of propellant starts to burn</a:t>
            </a:r>
          </a:p>
        </p:txBody>
      </p:sp>
      <p:sp>
        <p:nvSpPr>
          <p:cNvPr id="104488" name="Line 41">
            <a:extLst>
              <a:ext uri="{FF2B5EF4-FFF2-40B4-BE49-F238E27FC236}">
                <a16:creationId xmlns:a16="http://schemas.microsoft.com/office/drawing/2014/main" id="{203D3066-E6A8-21A8-A0C9-604627C8AE5C}"/>
              </a:ext>
            </a:extLst>
          </p:cNvPr>
          <p:cNvSpPr>
            <a:spLocks noChangeShapeType="1"/>
          </p:cNvSpPr>
          <p:nvPr/>
        </p:nvSpPr>
        <p:spPr bwMode="auto">
          <a:xfrm flipH="1" flipV="1">
            <a:off x="3198814" y="5553076"/>
            <a:ext cx="3100387" cy="106363"/>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89" name="Line 42">
            <a:extLst>
              <a:ext uri="{FF2B5EF4-FFF2-40B4-BE49-F238E27FC236}">
                <a16:creationId xmlns:a16="http://schemas.microsoft.com/office/drawing/2014/main" id="{70700EBA-7FD9-2057-41C0-576142AE1822}"/>
              </a:ext>
            </a:extLst>
          </p:cNvPr>
          <p:cNvSpPr>
            <a:spLocks noChangeShapeType="1"/>
          </p:cNvSpPr>
          <p:nvPr/>
        </p:nvSpPr>
        <p:spPr bwMode="auto">
          <a:xfrm flipH="1">
            <a:off x="6699250" y="5022851"/>
            <a:ext cx="1519238" cy="35877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90" name="Cloud">
            <a:extLst>
              <a:ext uri="{FF2B5EF4-FFF2-40B4-BE49-F238E27FC236}">
                <a16:creationId xmlns:a16="http://schemas.microsoft.com/office/drawing/2014/main" id="{BEA5951B-DBE9-DE78-7291-4B20A2F9FCD6}"/>
              </a:ext>
            </a:extLst>
          </p:cNvPr>
          <p:cNvSpPr>
            <a:spLocks noChangeAspect="1" noEditPoints="1" noChangeArrowheads="1"/>
          </p:cNvSpPr>
          <p:nvPr/>
        </p:nvSpPr>
        <p:spPr bwMode="auto">
          <a:xfrm>
            <a:off x="3335339" y="2414589"/>
            <a:ext cx="5238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91" name="Cloud">
            <a:extLst>
              <a:ext uri="{FF2B5EF4-FFF2-40B4-BE49-F238E27FC236}">
                <a16:creationId xmlns:a16="http://schemas.microsoft.com/office/drawing/2014/main" id="{84EAE9B9-EC15-8F2D-0433-62FB3B1EF74D}"/>
              </a:ext>
            </a:extLst>
          </p:cNvPr>
          <p:cNvSpPr>
            <a:spLocks noChangeAspect="1" noEditPoints="1" noChangeArrowheads="1"/>
          </p:cNvSpPr>
          <p:nvPr/>
        </p:nvSpPr>
        <p:spPr bwMode="auto">
          <a:xfrm>
            <a:off x="3700464" y="2371725"/>
            <a:ext cx="738187"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92" name="Cloud">
            <a:extLst>
              <a:ext uri="{FF2B5EF4-FFF2-40B4-BE49-F238E27FC236}">
                <a16:creationId xmlns:a16="http://schemas.microsoft.com/office/drawing/2014/main" id="{39E880B5-8A7F-BCE7-9E86-4192F06CA8DE}"/>
              </a:ext>
            </a:extLst>
          </p:cNvPr>
          <p:cNvSpPr>
            <a:spLocks noChangeAspect="1" noEditPoints="1" noChangeArrowheads="1"/>
          </p:cNvSpPr>
          <p:nvPr/>
        </p:nvSpPr>
        <p:spPr bwMode="auto">
          <a:xfrm>
            <a:off x="4260851" y="239553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93" name="Cloud">
            <a:extLst>
              <a:ext uri="{FF2B5EF4-FFF2-40B4-BE49-F238E27FC236}">
                <a16:creationId xmlns:a16="http://schemas.microsoft.com/office/drawing/2014/main" id="{1F5D07A1-8AFE-D82D-E93A-E08CD528E904}"/>
              </a:ext>
            </a:extLst>
          </p:cNvPr>
          <p:cNvSpPr>
            <a:spLocks noChangeAspect="1" noEditPoints="1" noChangeArrowheads="1"/>
          </p:cNvSpPr>
          <p:nvPr/>
        </p:nvSpPr>
        <p:spPr bwMode="auto">
          <a:xfrm>
            <a:off x="4927601"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94" name="Cloud">
            <a:extLst>
              <a:ext uri="{FF2B5EF4-FFF2-40B4-BE49-F238E27FC236}">
                <a16:creationId xmlns:a16="http://schemas.microsoft.com/office/drawing/2014/main" id="{EF6FF66A-5204-6627-7D8C-D0A534B00D8C}"/>
              </a:ext>
            </a:extLst>
          </p:cNvPr>
          <p:cNvSpPr>
            <a:spLocks noChangeAspect="1" noEditPoints="1" noChangeArrowheads="1"/>
          </p:cNvSpPr>
          <p:nvPr/>
        </p:nvSpPr>
        <p:spPr bwMode="auto">
          <a:xfrm>
            <a:off x="5686426"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95" name="Text Box 49">
            <a:extLst>
              <a:ext uri="{FF2B5EF4-FFF2-40B4-BE49-F238E27FC236}">
                <a16:creationId xmlns:a16="http://schemas.microsoft.com/office/drawing/2014/main" id="{ADB1147B-A875-E187-EB58-7DA7741BCCE6}"/>
              </a:ext>
            </a:extLst>
          </p:cNvPr>
          <p:cNvSpPr txBox="1">
            <a:spLocks noChangeArrowheads="1"/>
          </p:cNvSpPr>
          <p:nvPr/>
        </p:nvSpPr>
        <p:spPr bwMode="auto">
          <a:xfrm>
            <a:off x="3349625" y="4205288"/>
            <a:ext cx="4927600" cy="82550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Higher pressure 	</a:t>
            </a:r>
            <a:r>
              <a:rPr lang="en-GB" altLang="en-US" sz="1600" b="1">
                <a:solidFill>
                  <a:srgbClr val="FFCC00"/>
                </a:solidFill>
                <a:cs typeface="Arial" panose="020B0604020202020204" pitchFamily="34" charset="0"/>
              </a:rPr>
              <a:t>→</a:t>
            </a:r>
            <a:r>
              <a:rPr lang="en-GB" altLang="en-US" sz="1600" b="1">
                <a:solidFill>
                  <a:srgbClr val="FFCC00"/>
                </a:solidFill>
              </a:rPr>
              <a:t> Faster propellant burn rate</a:t>
            </a:r>
          </a:p>
          <a:p>
            <a:pPr eaLnBrk="0" fontAlgn="base" hangingPunct="0">
              <a:spcBef>
                <a:spcPct val="0"/>
              </a:spcBef>
              <a:spcAft>
                <a:spcPct val="0"/>
              </a:spcAft>
            </a:pPr>
            <a:r>
              <a:rPr lang="en-GB" altLang="en-US" sz="1600" b="1">
                <a:solidFill>
                  <a:srgbClr val="FFCC00"/>
                </a:solidFill>
              </a:rPr>
              <a:t>		→ More gas </a:t>
            </a:r>
          </a:p>
          <a:p>
            <a:pPr eaLnBrk="0" fontAlgn="base" hangingPunct="0">
              <a:spcBef>
                <a:spcPct val="0"/>
              </a:spcBef>
              <a:spcAft>
                <a:spcPct val="0"/>
              </a:spcAft>
            </a:pPr>
            <a:r>
              <a:rPr lang="en-GB" altLang="en-US" sz="1600" b="1">
                <a:solidFill>
                  <a:srgbClr val="FFCC00"/>
                </a:solidFill>
              </a:rPr>
              <a:t>		→ Higher pressure</a:t>
            </a:r>
          </a:p>
        </p:txBody>
      </p:sp>
      <p:sp>
        <p:nvSpPr>
          <p:cNvPr id="104496" name="Line 52">
            <a:extLst>
              <a:ext uri="{FF2B5EF4-FFF2-40B4-BE49-F238E27FC236}">
                <a16:creationId xmlns:a16="http://schemas.microsoft.com/office/drawing/2014/main" id="{39413B86-D7B9-DD8E-21BE-73DEBBF59636}"/>
              </a:ext>
            </a:extLst>
          </p:cNvPr>
          <p:cNvSpPr>
            <a:spLocks noChangeShapeType="1"/>
          </p:cNvSpPr>
          <p:nvPr/>
        </p:nvSpPr>
        <p:spPr bwMode="auto">
          <a:xfrm flipH="1" flipV="1">
            <a:off x="8232776" y="4984751"/>
            <a:ext cx="9525" cy="129222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97" name="Line 53">
            <a:extLst>
              <a:ext uri="{FF2B5EF4-FFF2-40B4-BE49-F238E27FC236}">
                <a16:creationId xmlns:a16="http://schemas.microsoft.com/office/drawing/2014/main" id="{7323F011-FF76-5BD2-5B79-7275BFB7E1A7}"/>
              </a:ext>
            </a:extLst>
          </p:cNvPr>
          <p:cNvSpPr>
            <a:spLocks noChangeShapeType="1"/>
          </p:cNvSpPr>
          <p:nvPr/>
        </p:nvSpPr>
        <p:spPr bwMode="auto">
          <a:xfrm flipH="1">
            <a:off x="6296026" y="5386389"/>
            <a:ext cx="415925" cy="27622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98" name="Cloud">
            <a:extLst>
              <a:ext uri="{FF2B5EF4-FFF2-40B4-BE49-F238E27FC236}">
                <a16:creationId xmlns:a16="http://schemas.microsoft.com/office/drawing/2014/main" id="{DFD18B9F-58BA-78E8-0059-CD2CE406FA2A}"/>
              </a:ext>
            </a:extLst>
          </p:cNvPr>
          <p:cNvSpPr>
            <a:spLocks noChangeAspect="1" noEditPoints="1" noChangeArrowheads="1"/>
          </p:cNvSpPr>
          <p:nvPr/>
        </p:nvSpPr>
        <p:spPr bwMode="auto">
          <a:xfrm>
            <a:off x="6376989" y="235108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99" name="Cloud">
            <a:extLst>
              <a:ext uri="{FF2B5EF4-FFF2-40B4-BE49-F238E27FC236}">
                <a16:creationId xmlns:a16="http://schemas.microsoft.com/office/drawing/2014/main" id="{951DD43D-76A3-49E6-B058-B9FB6BFEFF2D}"/>
              </a:ext>
            </a:extLst>
          </p:cNvPr>
          <p:cNvSpPr>
            <a:spLocks noChangeAspect="1" noEditPoints="1" noChangeArrowheads="1"/>
          </p:cNvSpPr>
          <p:nvPr/>
        </p:nvSpPr>
        <p:spPr bwMode="auto">
          <a:xfrm>
            <a:off x="6948488" y="2374900"/>
            <a:ext cx="652462"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500" name="Cloud">
            <a:extLst>
              <a:ext uri="{FF2B5EF4-FFF2-40B4-BE49-F238E27FC236}">
                <a16:creationId xmlns:a16="http://schemas.microsoft.com/office/drawing/2014/main" id="{C1A5B75F-43C3-111B-5FFB-A504C6ACF906}"/>
              </a:ext>
            </a:extLst>
          </p:cNvPr>
          <p:cNvSpPr>
            <a:spLocks noChangeAspect="1" noEditPoints="1" noChangeArrowheads="1"/>
          </p:cNvSpPr>
          <p:nvPr/>
        </p:nvSpPr>
        <p:spPr bwMode="auto">
          <a:xfrm>
            <a:off x="7424738" y="2363789"/>
            <a:ext cx="652462"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501" name="Text Box 57">
            <a:extLst>
              <a:ext uri="{FF2B5EF4-FFF2-40B4-BE49-F238E27FC236}">
                <a16:creationId xmlns:a16="http://schemas.microsoft.com/office/drawing/2014/main" id="{83AC7C5F-4841-AAFA-89FA-D10A3BC7997A}"/>
              </a:ext>
            </a:extLst>
          </p:cNvPr>
          <p:cNvSpPr txBox="1">
            <a:spLocks noChangeArrowheads="1"/>
          </p:cNvSpPr>
          <p:nvPr/>
        </p:nvSpPr>
        <p:spPr bwMode="auto">
          <a:xfrm>
            <a:off x="3328988" y="5729288"/>
            <a:ext cx="4927600"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Pressure at front of chamber higher than at rear</a:t>
            </a:r>
          </a:p>
        </p:txBody>
      </p:sp>
    </p:spTree>
  </p:cSld>
  <p:clrMapOvr>
    <a:masterClrMapping/>
  </p:clrMapOvr>
  <p:transition>
    <p:wipe dir="r"/>
  </p:transition>
</p:sld>
</file>

<file path=ppt/slides/slide7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5474" name="Line 3">
            <a:extLst>
              <a:ext uri="{FF2B5EF4-FFF2-40B4-BE49-F238E27FC236}">
                <a16:creationId xmlns:a16="http://schemas.microsoft.com/office/drawing/2014/main" id="{81EB6191-A2E2-FB88-89D3-40A5CD85285E}"/>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475" name="Text Box 4">
            <a:extLst>
              <a:ext uri="{FF2B5EF4-FFF2-40B4-BE49-F238E27FC236}">
                <a16:creationId xmlns:a16="http://schemas.microsoft.com/office/drawing/2014/main" id="{E5E839BF-8CD2-3423-466F-83A1E7AD02F7}"/>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105476" name="Line 5">
            <a:extLst>
              <a:ext uri="{FF2B5EF4-FFF2-40B4-BE49-F238E27FC236}">
                <a16:creationId xmlns:a16="http://schemas.microsoft.com/office/drawing/2014/main" id="{34070AFE-8962-CF20-E095-FD2B35F24703}"/>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477" name="Rectangle 6">
            <a:extLst>
              <a:ext uri="{FF2B5EF4-FFF2-40B4-BE49-F238E27FC236}">
                <a16:creationId xmlns:a16="http://schemas.microsoft.com/office/drawing/2014/main" id="{B430F6D4-0882-196C-8527-00EE603DCBBA}"/>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78" name="Rectangle 7">
            <a:extLst>
              <a:ext uri="{FF2B5EF4-FFF2-40B4-BE49-F238E27FC236}">
                <a16:creationId xmlns:a16="http://schemas.microsoft.com/office/drawing/2014/main" id="{8E00934F-B805-A3AE-E3DF-A7D4C2F75CCC}"/>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79" name="Rectangle 8">
            <a:extLst>
              <a:ext uri="{FF2B5EF4-FFF2-40B4-BE49-F238E27FC236}">
                <a16:creationId xmlns:a16="http://schemas.microsoft.com/office/drawing/2014/main" id="{9A391368-1B4F-8724-9AAD-C69F8B827409}"/>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80" name="Rectangle 9">
            <a:extLst>
              <a:ext uri="{FF2B5EF4-FFF2-40B4-BE49-F238E27FC236}">
                <a16:creationId xmlns:a16="http://schemas.microsoft.com/office/drawing/2014/main" id="{8A70EACC-70C6-7036-6AEB-72BF160CC6BB}"/>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81" name="Rectangle 10">
            <a:extLst>
              <a:ext uri="{FF2B5EF4-FFF2-40B4-BE49-F238E27FC236}">
                <a16:creationId xmlns:a16="http://schemas.microsoft.com/office/drawing/2014/main" id="{0AE796C8-555C-EB5E-8F39-A51F990CEEB1}"/>
              </a:ext>
            </a:extLst>
          </p:cNvPr>
          <p:cNvSpPr>
            <a:spLocks noChangeArrowheads="1"/>
          </p:cNvSpPr>
          <p:nvPr/>
        </p:nvSpPr>
        <p:spPr bwMode="auto">
          <a:xfrm>
            <a:off x="94223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82" name="Rectangle 11">
            <a:extLst>
              <a:ext uri="{FF2B5EF4-FFF2-40B4-BE49-F238E27FC236}">
                <a16:creationId xmlns:a16="http://schemas.microsoft.com/office/drawing/2014/main" id="{7522D1BA-5322-8B7B-E182-BD62E3612399}"/>
              </a:ext>
            </a:extLst>
          </p:cNvPr>
          <p:cNvSpPr>
            <a:spLocks noChangeArrowheads="1"/>
          </p:cNvSpPr>
          <p:nvPr/>
        </p:nvSpPr>
        <p:spPr bwMode="auto">
          <a:xfrm>
            <a:off x="91725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83" name="AutoShape 13">
            <a:extLst>
              <a:ext uri="{FF2B5EF4-FFF2-40B4-BE49-F238E27FC236}">
                <a16:creationId xmlns:a16="http://schemas.microsoft.com/office/drawing/2014/main" id="{44F5076F-D408-6795-624E-4366B56200B1}"/>
              </a:ext>
            </a:extLst>
          </p:cNvPr>
          <p:cNvSpPr>
            <a:spLocks noChangeArrowheads="1"/>
          </p:cNvSpPr>
          <p:nvPr/>
        </p:nvSpPr>
        <p:spPr bwMode="auto">
          <a:xfrm rot="5400000" flipH="1">
            <a:off x="83018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484" name="Rectangle 14">
            <a:extLst>
              <a:ext uri="{FF2B5EF4-FFF2-40B4-BE49-F238E27FC236}">
                <a16:creationId xmlns:a16="http://schemas.microsoft.com/office/drawing/2014/main" id="{5A2C838B-A379-444F-7A1C-236CF248666F}"/>
              </a:ext>
            </a:extLst>
          </p:cNvPr>
          <p:cNvSpPr>
            <a:spLocks noChangeArrowheads="1"/>
          </p:cNvSpPr>
          <p:nvPr/>
        </p:nvSpPr>
        <p:spPr bwMode="auto">
          <a:xfrm>
            <a:off x="3506789" y="35329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85" name="Rectangle 15">
            <a:extLst>
              <a:ext uri="{FF2B5EF4-FFF2-40B4-BE49-F238E27FC236}">
                <a16:creationId xmlns:a16="http://schemas.microsoft.com/office/drawing/2014/main" id="{85B72265-FFD9-70FD-4088-06C804234B98}"/>
              </a:ext>
            </a:extLst>
          </p:cNvPr>
          <p:cNvSpPr>
            <a:spLocks noChangeArrowheads="1"/>
          </p:cNvSpPr>
          <p:nvPr/>
        </p:nvSpPr>
        <p:spPr bwMode="auto">
          <a:xfrm>
            <a:off x="3506789" y="34996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86" name="Rectangle 16">
            <a:extLst>
              <a:ext uri="{FF2B5EF4-FFF2-40B4-BE49-F238E27FC236}">
                <a16:creationId xmlns:a16="http://schemas.microsoft.com/office/drawing/2014/main" id="{9806D84D-D514-AA86-D472-8895EBCA72AE}"/>
              </a:ext>
            </a:extLst>
          </p:cNvPr>
          <p:cNvSpPr>
            <a:spLocks noChangeArrowheads="1"/>
          </p:cNvSpPr>
          <p:nvPr/>
        </p:nvSpPr>
        <p:spPr bwMode="auto">
          <a:xfrm>
            <a:off x="3506789" y="34662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87" name="Rectangle 17">
            <a:extLst>
              <a:ext uri="{FF2B5EF4-FFF2-40B4-BE49-F238E27FC236}">
                <a16:creationId xmlns:a16="http://schemas.microsoft.com/office/drawing/2014/main" id="{8C18DF95-B31F-0E41-2B8E-210D9E2251F4}"/>
              </a:ext>
            </a:extLst>
          </p:cNvPr>
          <p:cNvSpPr>
            <a:spLocks noChangeArrowheads="1"/>
          </p:cNvSpPr>
          <p:nvPr/>
        </p:nvSpPr>
        <p:spPr bwMode="auto">
          <a:xfrm>
            <a:off x="3506789" y="34329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88" name="Rectangle 18">
            <a:extLst>
              <a:ext uri="{FF2B5EF4-FFF2-40B4-BE49-F238E27FC236}">
                <a16:creationId xmlns:a16="http://schemas.microsoft.com/office/drawing/2014/main" id="{B8839522-4A52-1ADE-DE23-F13327E6287A}"/>
              </a:ext>
            </a:extLst>
          </p:cNvPr>
          <p:cNvSpPr>
            <a:spLocks noChangeArrowheads="1"/>
          </p:cNvSpPr>
          <p:nvPr/>
        </p:nvSpPr>
        <p:spPr bwMode="auto">
          <a:xfrm>
            <a:off x="3506789" y="33884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89" name="Rectangle 19">
            <a:extLst>
              <a:ext uri="{FF2B5EF4-FFF2-40B4-BE49-F238E27FC236}">
                <a16:creationId xmlns:a16="http://schemas.microsoft.com/office/drawing/2014/main" id="{20B0626D-7BE4-CC38-0A37-718B1A6A387F}"/>
              </a:ext>
            </a:extLst>
          </p:cNvPr>
          <p:cNvSpPr>
            <a:spLocks noChangeArrowheads="1"/>
          </p:cNvSpPr>
          <p:nvPr/>
        </p:nvSpPr>
        <p:spPr bwMode="auto">
          <a:xfrm>
            <a:off x="3506789" y="33551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90" name="Rectangle 20">
            <a:extLst>
              <a:ext uri="{FF2B5EF4-FFF2-40B4-BE49-F238E27FC236}">
                <a16:creationId xmlns:a16="http://schemas.microsoft.com/office/drawing/2014/main" id="{0705FADA-2E01-AF6A-8A6D-A7E0D431F4C2}"/>
              </a:ext>
            </a:extLst>
          </p:cNvPr>
          <p:cNvSpPr>
            <a:spLocks noChangeArrowheads="1"/>
          </p:cNvSpPr>
          <p:nvPr/>
        </p:nvSpPr>
        <p:spPr bwMode="auto">
          <a:xfrm>
            <a:off x="3506789" y="33218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91" name="Rectangle 21">
            <a:extLst>
              <a:ext uri="{FF2B5EF4-FFF2-40B4-BE49-F238E27FC236}">
                <a16:creationId xmlns:a16="http://schemas.microsoft.com/office/drawing/2014/main" id="{D376B934-42BF-E74D-3636-8D87DD48E688}"/>
              </a:ext>
            </a:extLst>
          </p:cNvPr>
          <p:cNvSpPr>
            <a:spLocks noChangeArrowheads="1"/>
          </p:cNvSpPr>
          <p:nvPr/>
        </p:nvSpPr>
        <p:spPr bwMode="auto">
          <a:xfrm>
            <a:off x="3506789" y="32884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92" name="Rectangle 22">
            <a:extLst>
              <a:ext uri="{FF2B5EF4-FFF2-40B4-BE49-F238E27FC236}">
                <a16:creationId xmlns:a16="http://schemas.microsoft.com/office/drawing/2014/main" id="{7A8813B3-38DC-BEFE-9C6F-9F41C1B94867}"/>
              </a:ext>
            </a:extLst>
          </p:cNvPr>
          <p:cNvSpPr>
            <a:spLocks noChangeArrowheads="1"/>
          </p:cNvSpPr>
          <p:nvPr/>
        </p:nvSpPr>
        <p:spPr bwMode="auto">
          <a:xfrm>
            <a:off x="3506789" y="32440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93" name="Rectangle 23">
            <a:extLst>
              <a:ext uri="{FF2B5EF4-FFF2-40B4-BE49-F238E27FC236}">
                <a16:creationId xmlns:a16="http://schemas.microsoft.com/office/drawing/2014/main" id="{861A1AE2-92F7-B176-D62A-0B59F61AF82F}"/>
              </a:ext>
            </a:extLst>
          </p:cNvPr>
          <p:cNvSpPr>
            <a:spLocks noChangeArrowheads="1"/>
          </p:cNvSpPr>
          <p:nvPr/>
        </p:nvSpPr>
        <p:spPr bwMode="auto">
          <a:xfrm>
            <a:off x="3506789" y="32106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94" name="Rectangle 24">
            <a:extLst>
              <a:ext uri="{FF2B5EF4-FFF2-40B4-BE49-F238E27FC236}">
                <a16:creationId xmlns:a16="http://schemas.microsoft.com/office/drawing/2014/main" id="{7F19D162-15AF-A474-99F6-CB382876FE62}"/>
              </a:ext>
            </a:extLst>
          </p:cNvPr>
          <p:cNvSpPr>
            <a:spLocks noChangeArrowheads="1"/>
          </p:cNvSpPr>
          <p:nvPr/>
        </p:nvSpPr>
        <p:spPr bwMode="auto">
          <a:xfrm>
            <a:off x="3506789" y="31773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95" name="Rectangle 25">
            <a:extLst>
              <a:ext uri="{FF2B5EF4-FFF2-40B4-BE49-F238E27FC236}">
                <a16:creationId xmlns:a16="http://schemas.microsoft.com/office/drawing/2014/main" id="{68D236BA-C107-3943-430B-4964239DB49A}"/>
              </a:ext>
            </a:extLst>
          </p:cNvPr>
          <p:cNvSpPr>
            <a:spLocks noChangeArrowheads="1"/>
          </p:cNvSpPr>
          <p:nvPr/>
        </p:nvSpPr>
        <p:spPr bwMode="auto">
          <a:xfrm>
            <a:off x="3506789" y="31440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96" name="Rectangle 26">
            <a:extLst>
              <a:ext uri="{FF2B5EF4-FFF2-40B4-BE49-F238E27FC236}">
                <a16:creationId xmlns:a16="http://schemas.microsoft.com/office/drawing/2014/main" id="{DB8E1844-22EB-CC90-800E-87612DBDF6BF}"/>
              </a:ext>
            </a:extLst>
          </p:cNvPr>
          <p:cNvSpPr>
            <a:spLocks noChangeArrowheads="1"/>
          </p:cNvSpPr>
          <p:nvPr/>
        </p:nvSpPr>
        <p:spPr bwMode="auto">
          <a:xfrm>
            <a:off x="3506789" y="30995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97" name="Rectangle 27">
            <a:extLst>
              <a:ext uri="{FF2B5EF4-FFF2-40B4-BE49-F238E27FC236}">
                <a16:creationId xmlns:a16="http://schemas.microsoft.com/office/drawing/2014/main" id="{43B0518B-3D2E-E91C-BFBF-5E10FD85114D}"/>
              </a:ext>
            </a:extLst>
          </p:cNvPr>
          <p:cNvSpPr>
            <a:spLocks noChangeArrowheads="1"/>
          </p:cNvSpPr>
          <p:nvPr/>
        </p:nvSpPr>
        <p:spPr bwMode="auto">
          <a:xfrm>
            <a:off x="3506789" y="30662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98" name="Rectangle 28">
            <a:extLst>
              <a:ext uri="{FF2B5EF4-FFF2-40B4-BE49-F238E27FC236}">
                <a16:creationId xmlns:a16="http://schemas.microsoft.com/office/drawing/2014/main" id="{705019FF-5A0B-6CDC-A99B-D62C7D42CBDC}"/>
              </a:ext>
            </a:extLst>
          </p:cNvPr>
          <p:cNvSpPr>
            <a:spLocks noChangeArrowheads="1"/>
          </p:cNvSpPr>
          <p:nvPr/>
        </p:nvSpPr>
        <p:spPr bwMode="auto">
          <a:xfrm>
            <a:off x="3506789" y="30328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99" name="Rectangle 29">
            <a:extLst>
              <a:ext uri="{FF2B5EF4-FFF2-40B4-BE49-F238E27FC236}">
                <a16:creationId xmlns:a16="http://schemas.microsoft.com/office/drawing/2014/main" id="{C51B5627-D8A5-C7CD-468C-A035B5B1C178}"/>
              </a:ext>
            </a:extLst>
          </p:cNvPr>
          <p:cNvSpPr>
            <a:spLocks noChangeArrowheads="1"/>
          </p:cNvSpPr>
          <p:nvPr/>
        </p:nvSpPr>
        <p:spPr bwMode="auto">
          <a:xfrm>
            <a:off x="3506789" y="29995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500" name="Rectangle 30">
            <a:extLst>
              <a:ext uri="{FF2B5EF4-FFF2-40B4-BE49-F238E27FC236}">
                <a16:creationId xmlns:a16="http://schemas.microsoft.com/office/drawing/2014/main" id="{95BA2890-E846-289E-CAF2-2398DA1E394E}"/>
              </a:ext>
            </a:extLst>
          </p:cNvPr>
          <p:cNvSpPr>
            <a:spLocks noChangeArrowheads="1"/>
          </p:cNvSpPr>
          <p:nvPr/>
        </p:nvSpPr>
        <p:spPr bwMode="auto">
          <a:xfrm>
            <a:off x="3506789" y="29551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501" name="Rectangle 31">
            <a:extLst>
              <a:ext uri="{FF2B5EF4-FFF2-40B4-BE49-F238E27FC236}">
                <a16:creationId xmlns:a16="http://schemas.microsoft.com/office/drawing/2014/main" id="{25A1E184-AB62-6483-7C4E-76C9B174DD00}"/>
              </a:ext>
            </a:extLst>
          </p:cNvPr>
          <p:cNvSpPr>
            <a:spLocks noChangeArrowheads="1"/>
          </p:cNvSpPr>
          <p:nvPr/>
        </p:nvSpPr>
        <p:spPr bwMode="auto">
          <a:xfrm>
            <a:off x="3506789" y="29217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502" name="Rectangle 32">
            <a:extLst>
              <a:ext uri="{FF2B5EF4-FFF2-40B4-BE49-F238E27FC236}">
                <a16:creationId xmlns:a16="http://schemas.microsoft.com/office/drawing/2014/main" id="{B274555D-04BE-FC73-D579-F60450674D33}"/>
              </a:ext>
            </a:extLst>
          </p:cNvPr>
          <p:cNvSpPr>
            <a:spLocks noChangeArrowheads="1"/>
          </p:cNvSpPr>
          <p:nvPr/>
        </p:nvSpPr>
        <p:spPr bwMode="auto">
          <a:xfrm>
            <a:off x="3506789" y="28884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503" name="Rectangle 33">
            <a:extLst>
              <a:ext uri="{FF2B5EF4-FFF2-40B4-BE49-F238E27FC236}">
                <a16:creationId xmlns:a16="http://schemas.microsoft.com/office/drawing/2014/main" id="{5C18A7FF-C1F2-09BC-94F5-5344E2AEBF06}"/>
              </a:ext>
            </a:extLst>
          </p:cNvPr>
          <p:cNvSpPr>
            <a:spLocks noChangeArrowheads="1"/>
          </p:cNvSpPr>
          <p:nvPr/>
        </p:nvSpPr>
        <p:spPr bwMode="auto">
          <a:xfrm>
            <a:off x="3506789" y="28550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504" name="Rectangle 34">
            <a:extLst>
              <a:ext uri="{FF2B5EF4-FFF2-40B4-BE49-F238E27FC236}">
                <a16:creationId xmlns:a16="http://schemas.microsoft.com/office/drawing/2014/main" id="{C2FF8F54-FB2E-7563-09AC-83B5F8781048}"/>
              </a:ext>
            </a:extLst>
          </p:cNvPr>
          <p:cNvSpPr>
            <a:spLocks noChangeArrowheads="1"/>
          </p:cNvSpPr>
          <p:nvPr/>
        </p:nvSpPr>
        <p:spPr bwMode="auto">
          <a:xfrm>
            <a:off x="3506789" y="28106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505" name="Rectangle 35">
            <a:extLst>
              <a:ext uri="{FF2B5EF4-FFF2-40B4-BE49-F238E27FC236}">
                <a16:creationId xmlns:a16="http://schemas.microsoft.com/office/drawing/2014/main" id="{D7CF4BE5-0164-864D-0B15-DA42CC117D17}"/>
              </a:ext>
            </a:extLst>
          </p:cNvPr>
          <p:cNvSpPr>
            <a:spLocks noChangeArrowheads="1"/>
          </p:cNvSpPr>
          <p:nvPr/>
        </p:nvSpPr>
        <p:spPr bwMode="auto">
          <a:xfrm>
            <a:off x="3506789" y="27773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506" name="Rectangle 36">
            <a:extLst>
              <a:ext uri="{FF2B5EF4-FFF2-40B4-BE49-F238E27FC236}">
                <a16:creationId xmlns:a16="http://schemas.microsoft.com/office/drawing/2014/main" id="{8303ED6E-0FD0-7B17-1E7A-BF5263493040}"/>
              </a:ext>
            </a:extLst>
          </p:cNvPr>
          <p:cNvSpPr>
            <a:spLocks noChangeArrowheads="1"/>
          </p:cNvSpPr>
          <p:nvPr/>
        </p:nvSpPr>
        <p:spPr bwMode="auto">
          <a:xfrm>
            <a:off x="3506789" y="27439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507" name="Rectangle 37">
            <a:extLst>
              <a:ext uri="{FF2B5EF4-FFF2-40B4-BE49-F238E27FC236}">
                <a16:creationId xmlns:a16="http://schemas.microsoft.com/office/drawing/2014/main" id="{4ACF2539-A429-08F3-721E-FC994EB3D972}"/>
              </a:ext>
            </a:extLst>
          </p:cNvPr>
          <p:cNvSpPr>
            <a:spLocks noChangeArrowheads="1"/>
          </p:cNvSpPr>
          <p:nvPr/>
        </p:nvSpPr>
        <p:spPr bwMode="auto">
          <a:xfrm>
            <a:off x="3506789" y="27106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508" name="Rectangle 38">
            <a:extLst>
              <a:ext uri="{FF2B5EF4-FFF2-40B4-BE49-F238E27FC236}">
                <a16:creationId xmlns:a16="http://schemas.microsoft.com/office/drawing/2014/main" id="{AF8E82D8-FB4F-EFA7-BE4F-45FA438085CC}"/>
              </a:ext>
            </a:extLst>
          </p:cNvPr>
          <p:cNvSpPr>
            <a:spLocks noChangeArrowheads="1"/>
          </p:cNvSpPr>
          <p:nvPr/>
        </p:nvSpPr>
        <p:spPr bwMode="auto">
          <a:xfrm>
            <a:off x="3436939" y="312972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83111" name="Rectangle 39">
            <a:extLst>
              <a:ext uri="{FF2B5EF4-FFF2-40B4-BE49-F238E27FC236}">
                <a16:creationId xmlns:a16="http://schemas.microsoft.com/office/drawing/2014/main" id="{A14936D3-0759-7B1D-5126-9F7A392E81D7}"/>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05510" name="Text Box 40">
            <a:extLst>
              <a:ext uri="{FF2B5EF4-FFF2-40B4-BE49-F238E27FC236}">
                <a16:creationId xmlns:a16="http://schemas.microsoft.com/office/drawing/2014/main" id="{B4594F5F-7759-3A49-9BF6-D183E9205A11}"/>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7)  Projectile starts to move</a:t>
            </a:r>
          </a:p>
        </p:txBody>
      </p:sp>
      <p:sp>
        <p:nvSpPr>
          <p:cNvPr id="105511" name="Line 41">
            <a:extLst>
              <a:ext uri="{FF2B5EF4-FFF2-40B4-BE49-F238E27FC236}">
                <a16:creationId xmlns:a16="http://schemas.microsoft.com/office/drawing/2014/main" id="{ED647DD4-A908-FB05-44E9-10CE2FD13A23}"/>
              </a:ext>
            </a:extLst>
          </p:cNvPr>
          <p:cNvSpPr>
            <a:spLocks noChangeShapeType="1"/>
          </p:cNvSpPr>
          <p:nvPr/>
        </p:nvSpPr>
        <p:spPr bwMode="auto">
          <a:xfrm flipH="1" flipV="1">
            <a:off x="3198814" y="4892675"/>
            <a:ext cx="3100387" cy="414338"/>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12" name="Line 42">
            <a:extLst>
              <a:ext uri="{FF2B5EF4-FFF2-40B4-BE49-F238E27FC236}">
                <a16:creationId xmlns:a16="http://schemas.microsoft.com/office/drawing/2014/main" id="{FB179997-D9A9-4D97-22AE-E1D5041276F5}"/>
              </a:ext>
            </a:extLst>
          </p:cNvPr>
          <p:cNvSpPr>
            <a:spLocks noChangeShapeType="1"/>
          </p:cNvSpPr>
          <p:nvPr/>
        </p:nvSpPr>
        <p:spPr bwMode="auto">
          <a:xfrm flipH="1">
            <a:off x="6688139" y="5024439"/>
            <a:ext cx="841375" cy="122237"/>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13" name="Cloud">
            <a:extLst>
              <a:ext uri="{FF2B5EF4-FFF2-40B4-BE49-F238E27FC236}">
                <a16:creationId xmlns:a16="http://schemas.microsoft.com/office/drawing/2014/main" id="{EFA4930D-C4D9-376F-2408-E3BB814DE4E2}"/>
              </a:ext>
            </a:extLst>
          </p:cNvPr>
          <p:cNvSpPr>
            <a:spLocks noChangeAspect="1" noEditPoints="1" noChangeArrowheads="1"/>
          </p:cNvSpPr>
          <p:nvPr/>
        </p:nvSpPr>
        <p:spPr bwMode="auto">
          <a:xfrm>
            <a:off x="3335339" y="2414589"/>
            <a:ext cx="5238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14" name="Cloud">
            <a:extLst>
              <a:ext uri="{FF2B5EF4-FFF2-40B4-BE49-F238E27FC236}">
                <a16:creationId xmlns:a16="http://schemas.microsoft.com/office/drawing/2014/main" id="{FAF19471-6888-3EC2-123B-116C1027C129}"/>
              </a:ext>
            </a:extLst>
          </p:cNvPr>
          <p:cNvSpPr>
            <a:spLocks noChangeAspect="1" noEditPoints="1" noChangeArrowheads="1"/>
          </p:cNvSpPr>
          <p:nvPr/>
        </p:nvSpPr>
        <p:spPr bwMode="auto">
          <a:xfrm>
            <a:off x="3700464" y="2371725"/>
            <a:ext cx="738187"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15" name="Cloud">
            <a:extLst>
              <a:ext uri="{FF2B5EF4-FFF2-40B4-BE49-F238E27FC236}">
                <a16:creationId xmlns:a16="http://schemas.microsoft.com/office/drawing/2014/main" id="{6EA01B5B-6B81-E001-009A-3CF262AD98E0}"/>
              </a:ext>
            </a:extLst>
          </p:cNvPr>
          <p:cNvSpPr>
            <a:spLocks noChangeAspect="1" noEditPoints="1" noChangeArrowheads="1"/>
          </p:cNvSpPr>
          <p:nvPr/>
        </p:nvSpPr>
        <p:spPr bwMode="auto">
          <a:xfrm>
            <a:off x="4260851" y="239553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16" name="Cloud">
            <a:extLst>
              <a:ext uri="{FF2B5EF4-FFF2-40B4-BE49-F238E27FC236}">
                <a16:creationId xmlns:a16="http://schemas.microsoft.com/office/drawing/2014/main" id="{8841941B-AD36-16E7-CF1C-6C5B678033B7}"/>
              </a:ext>
            </a:extLst>
          </p:cNvPr>
          <p:cNvSpPr>
            <a:spLocks noChangeAspect="1" noEditPoints="1" noChangeArrowheads="1"/>
          </p:cNvSpPr>
          <p:nvPr/>
        </p:nvSpPr>
        <p:spPr bwMode="auto">
          <a:xfrm>
            <a:off x="4927601"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17" name="Cloud">
            <a:extLst>
              <a:ext uri="{FF2B5EF4-FFF2-40B4-BE49-F238E27FC236}">
                <a16:creationId xmlns:a16="http://schemas.microsoft.com/office/drawing/2014/main" id="{E70F9488-AC8D-B172-466E-A4B9E3C906DE}"/>
              </a:ext>
            </a:extLst>
          </p:cNvPr>
          <p:cNvSpPr>
            <a:spLocks noChangeAspect="1" noEditPoints="1" noChangeArrowheads="1"/>
          </p:cNvSpPr>
          <p:nvPr/>
        </p:nvSpPr>
        <p:spPr bwMode="auto">
          <a:xfrm>
            <a:off x="5686426"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18" name="Line 49">
            <a:extLst>
              <a:ext uri="{FF2B5EF4-FFF2-40B4-BE49-F238E27FC236}">
                <a16:creationId xmlns:a16="http://schemas.microsoft.com/office/drawing/2014/main" id="{87017307-2200-897F-27D2-2D7077468283}"/>
              </a:ext>
            </a:extLst>
          </p:cNvPr>
          <p:cNvSpPr>
            <a:spLocks noChangeShapeType="1"/>
          </p:cNvSpPr>
          <p:nvPr/>
        </p:nvSpPr>
        <p:spPr bwMode="auto">
          <a:xfrm flipH="1" flipV="1">
            <a:off x="8932864" y="5376863"/>
            <a:ext cx="9525" cy="900112"/>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19" name="Line 50">
            <a:extLst>
              <a:ext uri="{FF2B5EF4-FFF2-40B4-BE49-F238E27FC236}">
                <a16:creationId xmlns:a16="http://schemas.microsoft.com/office/drawing/2014/main" id="{D0E2CC42-B748-FF2E-6E53-2F53DC436E56}"/>
              </a:ext>
            </a:extLst>
          </p:cNvPr>
          <p:cNvSpPr>
            <a:spLocks noChangeShapeType="1"/>
          </p:cNvSpPr>
          <p:nvPr/>
        </p:nvSpPr>
        <p:spPr bwMode="auto">
          <a:xfrm flipH="1">
            <a:off x="6283326" y="5153026"/>
            <a:ext cx="428625" cy="157163"/>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20" name="Cloud">
            <a:extLst>
              <a:ext uri="{FF2B5EF4-FFF2-40B4-BE49-F238E27FC236}">
                <a16:creationId xmlns:a16="http://schemas.microsoft.com/office/drawing/2014/main" id="{C70DDDB9-E834-AB16-0C37-565AB919CEEC}"/>
              </a:ext>
            </a:extLst>
          </p:cNvPr>
          <p:cNvSpPr>
            <a:spLocks noChangeAspect="1" noEditPoints="1" noChangeArrowheads="1"/>
          </p:cNvSpPr>
          <p:nvPr/>
        </p:nvSpPr>
        <p:spPr bwMode="auto">
          <a:xfrm>
            <a:off x="6376989" y="235108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21" name="Cloud">
            <a:extLst>
              <a:ext uri="{FF2B5EF4-FFF2-40B4-BE49-F238E27FC236}">
                <a16:creationId xmlns:a16="http://schemas.microsoft.com/office/drawing/2014/main" id="{C4A72A77-6777-0E97-6696-D628241F6BFB}"/>
              </a:ext>
            </a:extLst>
          </p:cNvPr>
          <p:cNvSpPr>
            <a:spLocks noChangeAspect="1" noEditPoints="1" noChangeArrowheads="1"/>
          </p:cNvSpPr>
          <p:nvPr/>
        </p:nvSpPr>
        <p:spPr bwMode="auto">
          <a:xfrm>
            <a:off x="6948488" y="2374900"/>
            <a:ext cx="652462"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22" name="Cloud">
            <a:extLst>
              <a:ext uri="{FF2B5EF4-FFF2-40B4-BE49-F238E27FC236}">
                <a16:creationId xmlns:a16="http://schemas.microsoft.com/office/drawing/2014/main" id="{284C3E52-368F-6465-DC1C-B788465B8F26}"/>
              </a:ext>
            </a:extLst>
          </p:cNvPr>
          <p:cNvSpPr>
            <a:spLocks noChangeAspect="1" noEditPoints="1" noChangeArrowheads="1"/>
          </p:cNvSpPr>
          <p:nvPr/>
        </p:nvSpPr>
        <p:spPr bwMode="auto">
          <a:xfrm>
            <a:off x="7424738" y="2363789"/>
            <a:ext cx="652462"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23" name="Text Box 54">
            <a:extLst>
              <a:ext uri="{FF2B5EF4-FFF2-40B4-BE49-F238E27FC236}">
                <a16:creationId xmlns:a16="http://schemas.microsoft.com/office/drawing/2014/main" id="{DC62E359-6C99-6099-FDB2-DC5120379428}"/>
              </a:ext>
            </a:extLst>
          </p:cNvPr>
          <p:cNvSpPr txBox="1">
            <a:spLocks noChangeArrowheads="1"/>
          </p:cNvSpPr>
          <p:nvPr/>
        </p:nvSpPr>
        <p:spPr bwMode="auto">
          <a:xfrm>
            <a:off x="3387725" y="5480050"/>
            <a:ext cx="5437188"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Pressure variation at front of chamber is reduced</a:t>
            </a:r>
          </a:p>
        </p:txBody>
      </p:sp>
      <p:sp>
        <p:nvSpPr>
          <p:cNvPr id="105524" name="Cloud">
            <a:extLst>
              <a:ext uri="{FF2B5EF4-FFF2-40B4-BE49-F238E27FC236}">
                <a16:creationId xmlns:a16="http://schemas.microsoft.com/office/drawing/2014/main" id="{C334A413-8345-0E4B-F5BF-7218751CCA40}"/>
              </a:ext>
            </a:extLst>
          </p:cNvPr>
          <p:cNvSpPr>
            <a:spLocks noChangeAspect="1" noEditPoints="1" noChangeArrowheads="1"/>
          </p:cNvSpPr>
          <p:nvPr/>
        </p:nvSpPr>
        <p:spPr bwMode="auto">
          <a:xfrm>
            <a:off x="7866063" y="2352675"/>
            <a:ext cx="925512"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25" name="Line 56">
            <a:extLst>
              <a:ext uri="{FF2B5EF4-FFF2-40B4-BE49-F238E27FC236}">
                <a16:creationId xmlns:a16="http://schemas.microsoft.com/office/drawing/2014/main" id="{043B3E16-1C3F-8CDA-AE3C-8A97BD8C80FE}"/>
              </a:ext>
            </a:extLst>
          </p:cNvPr>
          <p:cNvSpPr>
            <a:spLocks noChangeShapeType="1"/>
          </p:cNvSpPr>
          <p:nvPr/>
        </p:nvSpPr>
        <p:spPr bwMode="auto">
          <a:xfrm flipH="1" flipV="1">
            <a:off x="7497764" y="5029201"/>
            <a:ext cx="1411287" cy="36512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26" name="Line 57">
            <a:extLst>
              <a:ext uri="{FF2B5EF4-FFF2-40B4-BE49-F238E27FC236}">
                <a16:creationId xmlns:a16="http://schemas.microsoft.com/office/drawing/2014/main" id="{55944954-FF53-1F83-625A-E173BA0F523E}"/>
              </a:ext>
            </a:extLst>
          </p:cNvPr>
          <p:cNvSpPr>
            <a:spLocks noChangeShapeType="1"/>
          </p:cNvSpPr>
          <p:nvPr/>
        </p:nvSpPr>
        <p:spPr bwMode="auto">
          <a:xfrm>
            <a:off x="7454901" y="4333875"/>
            <a:ext cx="1306513" cy="12700"/>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27" name="Text Box 58">
            <a:extLst>
              <a:ext uri="{FF2B5EF4-FFF2-40B4-BE49-F238E27FC236}">
                <a16:creationId xmlns:a16="http://schemas.microsoft.com/office/drawing/2014/main" id="{9DCE6276-2D89-6BF2-F4B4-17F8A6ADEA3F}"/>
              </a:ext>
            </a:extLst>
          </p:cNvPr>
          <p:cNvSpPr txBox="1">
            <a:spLocks noChangeArrowheads="1"/>
          </p:cNvSpPr>
          <p:nvPr/>
        </p:nvSpPr>
        <p:spPr bwMode="auto">
          <a:xfrm>
            <a:off x="6651626" y="4419600"/>
            <a:ext cx="3421063"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Gas flows behind projectile</a:t>
            </a:r>
          </a:p>
        </p:txBody>
      </p:sp>
    </p:spTree>
  </p:cSld>
  <p:clrMapOvr>
    <a:masterClrMapping/>
  </p:clrMapOvr>
  <p:transition>
    <p:wipe dir="r"/>
  </p:transition>
</p:sld>
</file>

<file path=ppt/slides/slide7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6498" name="Line 3">
            <a:extLst>
              <a:ext uri="{FF2B5EF4-FFF2-40B4-BE49-F238E27FC236}">
                <a16:creationId xmlns:a16="http://schemas.microsoft.com/office/drawing/2014/main" id="{8539C820-26FA-1305-9D1A-38D6AD3DD2BF}"/>
              </a:ext>
            </a:extLst>
          </p:cNvPr>
          <p:cNvSpPr>
            <a:spLocks noChangeShapeType="1"/>
          </p:cNvSpPr>
          <p:nvPr/>
        </p:nvSpPr>
        <p:spPr bwMode="auto">
          <a:xfrm>
            <a:off x="3208338" y="6294438"/>
            <a:ext cx="669925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499" name="Text Box 4">
            <a:extLst>
              <a:ext uri="{FF2B5EF4-FFF2-40B4-BE49-F238E27FC236}">
                <a16:creationId xmlns:a16="http://schemas.microsoft.com/office/drawing/2014/main" id="{EF01D98A-7E33-FF3F-7507-7F17C023B1CF}"/>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106500" name="Line 5">
            <a:extLst>
              <a:ext uri="{FF2B5EF4-FFF2-40B4-BE49-F238E27FC236}">
                <a16:creationId xmlns:a16="http://schemas.microsoft.com/office/drawing/2014/main" id="{22697985-8E44-26C8-2C16-AB94775B09C4}"/>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01" name="Rectangle 6">
            <a:extLst>
              <a:ext uri="{FF2B5EF4-FFF2-40B4-BE49-F238E27FC236}">
                <a16:creationId xmlns:a16="http://schemas.microsoft.com/office/drawing/2014/main" id="{073C6217-CF15-D601-7D99-DD8EA2048C19}"/>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02" name="Rectangle 7">
            <a:extLst>
              <a:ext uri="{FF2B5EF4-FFF2-40B4-BE49-F238E27FC236}">
                <a16:creationId xmlns:a16="http://schemas.microsoft.com/office/drawing/2014/main" id="{67A83B3F-12F3-8996-9537-A3AE29B780C6}"/>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03" name="Rectangle 8">
            <a:extLst>
              <a:ext uri="{FF2B5EF4-FFF2-40B4-BE49-F238E27FC236}">
                <a16:creationId xmlns:a16="http://schemas.microsoft.com/office/drawing/2014/main" id="{A80AE064-00DB-F435-C5AA-86C3409E9189}"/>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04" name="Rectangle 9">
            <a:extLst>
              <a:ext uri="{FF2B5EF4-FFF2-40B4-BE49-F238E27FC236}">
                <a16:creationId xmlns:a16="http://schemas.microsoft.com/office/drawing/2014/main" id="{9350C848-E230-875C-862C-28BD59B0EB48}"/>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05" name="AutoShape 12">
            <a:extLst>
              <a:ext uri="{FF2B5EF4-FFF2-40B4-BE49-F238E27FC236}">
                <a16:creationId xmlns:a16="http://schemas.microsoft.com/office/drawing/2014/main" id="{71D18404-A82E-AF4D-26DF-74DDBC44CC27}"/>
              </a:ext>
            </a:extLst>
          </p:cNvPr>
          <p:cNvSpPr>
            <a:spLocks noChangeArrowheads="1"/>
          </p:cNvSpPr>
          <p:nvPr/>
        </p:nvSpPr>
        <p:spPr bwMode="auto">
          <a:xfrm rot="5400000" flipH="1">
            <a:off x="88352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06" name="Rectangle 13">
            <a:extLst>
              <a:ext uri="{FF2B5EF4-FFF2-40B4-BE49-F238E27FC236}">
                <a16:creationId xmlns:a16="http://schemas.microsoft.com/office/drawing/2014/main" id="{28A52C5B-C0D2-F916-A18E-3CC3BD5EFE0B}"/>
              </a:ext>
            </a:extLst>
          </p:cNvPr>
          <p:cNvSpPr>
            <a:spLocks noChangeArrowheads="1"/>
          </p:cNvSpPr>
          <p:nvPr/>
        </p:nvSpPr>
        <p:spPr bwMode="auto">
          <a:xfrm>
            <a:off x="3506789" y="35329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07" name="Rectangle 14">
            <a:extLst>
              <a:ext uri="{FF2B5EF4-FFF2-40B4-BE49-F238E27FC236}">
                <a16:creationId xmlns:a16="http://schemas.microsoft.com/office/drawing/2014/main" id="{A713825B-4D5F-05BD-07F9-91BD2F11EAD2}"/>
              </a:ext>
            </a:extLst>
          </p:cNvPr>
          <p:cNvSpPr>
            <a:spLocks noChangeArrowheads="1"/>
          </p:cNvSpPr>
          <p:nvPr/>
        </p:nvSpPr>
        <p:spPr bwMode="auto">
          <a:xfrm>
            <a:off x="3506789" y="34996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08" name="Rectangle 15">
            <a:extLst>
              <a:ext uri="{FF2B5EF4-FFF2-40B4-BE49-F238E27FC236}">
                <a16:creationId xmlns:a16="http://schemas.microsoft.com/office/drawing/2014/main" id="{FAD08BE3-BD9F-937B-FD95-827D265092B1}"/>
              </a:ext>
            </a:extLst>
          </p:cNvPr>
          <p:cNvSpPr>
            <a:spLocks noChangeArrowheads="1"/>
          </p:cNvSpPr>
          <p:nvPr/>
        </p:nvSpPr>
        <p:spPr bwMode="auto">
          <a:xfrm>
            <a:off x="3506789" y="34662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09" name="Rectangle 16">
            <a:extLst>
              <a:ext uri="{FF2B5EF4-FFF2-40B4-BE49-F238E27FC236}">
                <a16:creationId xmlns:a16="http://schemas.microsoft.com/office/drawing/2014/main" id="{1A9DA607-ED8D-B573-B890-76B35DCAF8CD}"/>
              </a:ext>
            </a:extLst>
          </p:cNvPr>
          <p:cNvSpPr>
            <a:spLocks noChangeArrowheads="1"/>
          </p:cNvSpPr>
          <p:nvPr/>
        </p:nvSpPr>
        <p:spPr bwMode="auto">
          <a:xfrm>
            <a:off x="3506789" y="34329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10" name="Rectangle 17">
            <a:extLst>
              <a:ext uri="{FF2B5EF4-FFF2-40B4-BE49-F238E27FC236}">
                <a16:creationId xmlns:a16="http://schemas.microsoft.com/office/drawing/2014/main" id="{20E0B04D-17DA-8725-A13A-7D184EF555E5}"/>
              </a:ext>
            </a:extLst>
          </p:cNvPr>
          <p:cNvSpPr>
            <a:spLocks noChangeArrowheads="1"/>
          </p:cNvSpPr>
          <p:nvPr/>
        </p:nvSpPr>
        <p:spPr bwMode="auto">
          <a:xfrm>
            <a:off x="3506789" y="33884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11" name="Rectangle 18">
            <a:extLst>
              <a:ext uri="{FF2B5EF4-FFF2-40B4-BE49-F238E27FC236}">
                <a16:creationId xmlns:a16="http://schemas.microsoft.com/office/drawing/2014/main" id="{AED9D434-A87A-C063-9431-234E9B3C20CD}"/>
              </a:ext>
            </a:extLst>
          </p:cNvPr>
          <p:cNvSpPr>
            <a:spLocks noChangeArrowheads="1"/>
          </p:cNvSpPr>
          <p:nvPr/>
        </p:nvSpPr>
        <p:spPr bwMode="auto">
          <a:xfrm>
            <a:off x="3506789" y="33551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12" name="Rectangle 19">
            <a:extLst>
              <a:ext uri="{FF2B5EF4-FFF2-40B4-BE49-F238E27FC236}">
                <a16:creationId xmlns:a16="http://schemas.microsoft.com/office/drawing/2014/main" id="{6BF1DC37-9862-ED2E-2C67-5B4EA5978946}"/>
              </a:ext>
            </a:extLst>
          </p:cNvPr>
          <p:cNvSpPr>
            <a:spLocks noChangeArrowheads="1"/>
          </p:cNvSpPr>
          <p:nvPr/>
        </p:nvSpPr>
        <p:spPr bwMode="auto">
          <a:xfrm>
            <a:off x="3506789" y="33218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13" name="Rectangle 20">
            <a:extLst>
              <a:ext uri="{FF2B5EF4-FFF2-40B4-BE49-F238E27FC236}">
                <a16:creationId xmlns:a16="http://schemas.microsoft.com/office/drawing/2014/main" id="{BCDCE230-3451-527E-02C4-0B5505DB35ED}"/>
              </a:ext>
            </a:extLst>
          </p:cNvPr>
          <p:cNvSpPr>
            <a:spLocks noChangeArrowheads="1"/>
          </p:cNvSpPr>
          <p:nvPr/>
        </p:nvSpPr>
        <p:spPr bwMode="auto">
          <a:xfrm>
            <a:off x="3506789" y="32884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14" name="Rectangle 21">
            <a:extLst>
              <a:ext uri="{FF2B5EF4-FFF2-40B4-BE49-F238E27FC236}">
                <a16:creationId xmlns:a16="http://schemas.microsoft.com/office/drawing/2014/main" id="{34733BEC-DDB9-9A5F-CE7D-DF37DDCF0E0D}"/>
              </a:ext>
            </a:extLst>
          </p:cNvPr>
          <p:cNvSpPr>
            <a:spLocks noChangeArrowheads="1"/>
          </p:cNvSpPr>
          <p:nvPr/>
        </p:nvSpPr>
        <p:spPr bwMode="auto">
          <a:xfrm>
            <a:off x="3506789" y="32440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15" name="Rectangle 22">
            <a:extLst>
              <a:ext uri="{FF2B5EF4-FFF2-40B4-BE49-F238E27FC236}">
                <a16:creationId xmlns:a16="http://schemas.microsoft.com/office/drawing/2014/main" id="{D084CD68-3ACD-0522-6A9D-3DC499F761D6}"/>
              </a:ext>
            </a:extLst>
          </p:cNvPr>
          <p:cNvSpPr>
            <a:spLocks noChangeArrowheads="1"/>
          </p:cNvSpPr>
          <p:nvPr/>
        </p:nvSpPr>
        <p:spPr bwMode="auto">
          <a:xfrm>
            <a:off x="3506789" y="32106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16" name="Rectangle 23">
            <a:extLst>
              <a:ext uri="{FF2B5EF4-FFF2-40B4-BE49-F238E27FC236}">
                <a16:creationId xmlns:a16="http://schemas.microsoft.com/office/drawing/2014/main" id="{450FB834-9D53-2B42-2C05-6CA89299497E}"/>
              </a:ext>
            </a:extLst>
          </p:cNvPr>
          <p:cNvSpPr>
            <a:spLocks noChangeArrowheads="1"/>
          </p:cNvSpPr>
          <p:nvPr/>
        </p:nvSpPr>
        <p:spPr bwMode="auto">
          <a:xfrm>
            <a:off x="3506789" y="31773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17" name="Rectangle 24">
            <a:extLst>
              <a:ext uri="{FF2B5EF4-FFF2-40B4-BE49-F238E27FC236}">
                <a16:creationId xmlns:a16="http://schemas.microsoft.com/office/drawing/2014/main" id="{6A3CFAE5-EA7D-6BC6-C6A8-D3A1C6ECFF8A}"/>
              </a:ext>
            </a:extLst>
          </p:cNvPr>
          <p:cNvSpPr>
            <a:spLocks noChangeArrowheads="1"/>
          </p:cNvSpPr>
          <p:nvPr/>
        </p:nvSpPr>
        <p:spPr bwMode="auto">
          <a:xfrm>
            <a:off x="3506789" y="31440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18" name="Rectangle 25">
            <a:extLst>
              <a:ext uri="{FF2B5EF4-FFF2-40B4-BE49-F238E27FC236}">
                <a16:creationId xmlns:a16="http://schemas.microsoft.com/office/drawing/2014/main" id="{A5BCF44E-5CF3-58E4-F0A4-E432335A45E2}"/>
              </a:ext>
            </a:extLst>
          </p:cNvPr>
          <p:cNvSpPr>
            <a:spLocks noChangeArrowheads="1"/>
          </p:cNvSpPr>
          <p:nvPr/>
        </p:nvSpPr>
        <p:spPr bwMode="auto">
          <a:xfrm>
            <a:off x="3506789" y="30995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19" name="Rectangle 26">
            <a:extLst>
              <a:ext uri="{FF2B5EF4-FFF2-40B4-BE49-F238E27FC236}">
                <a16:creationId xmlns:a16="http://schemas.microsoft.com/office/drawing/2014/main" id="{4A877135-40B0-9B50-495C-ABB0FF2A0431}"/>
              </a:ext>
            </a:extLst>
          </p:cNvPr>
          <p:cNvSpPr>
            <a:spLocks noChangeArrowheads="1"/>
          </p:cNvSpPr>
          <p:nvPr/>
        </p:nvSpPr>
        <p:spPr bwMode="auto">
          <a:xfrm>
            <a:off x="3506789" y="30662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20" name="Rectangle 27">
            <a:extLst>
              <a:ext uri="{FF2B5EF4-FFF2-40B4-BE49-F238E27FC236}">
                <a16:creationId xmlns:a16="http://schemas.microsoft.com/office/drawing/2014/main" id="{71442C0E-DD96-1E58-053E-67B439C7DBC6}"/>
              </a:ext>
            </a:extLst>
          </p:cNvPr>
          <p:cNvSpPr>
            <a:spLocks noChangeArrowheads="1"/>
          </p:cNvSpPr>
          <p:nvPr/>
        </p:nvSpPr>
        <p:spPr bwMode="auto">
          <a:xfrm>
            <a:off x="3506789" y="30328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21" name="Rectangle 28">
            <a:extLst>
              <a:ext uri="{FF2B5EF4-FFF2-40B4-BE49-F238E27FC236}">
                <a16:creationId xmlns:a16="http://schemas.microsoft.com/office/drawing/2014/main" id="{5B2E5506-C179-0920-AB37-37E7E38FC8D1}"/>
              </a:ext>
            </a:extLst>
          </p:cNvPr>
          <p:cNvSpPr>
            <a:spLocks noChangeArrowheads="1"/>
          </p:cNvSpPr>
          <p:nvPr/>
        </p:nvSpPr>
        <p:spPr bwMode="auto">
          <a:xfrm>
            <a:off x="3506789" y="29995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22" name="Rectangle 29">
            <a:extLst>
              <a:ext uri="{FF2B5EF4-FFF2-40B4-BE49-F238E27FC236}">
                <a16:creationId xmlns:a16="http://schemas.microsoft.com/office/drawing/2014/main" id="{48FFD618-EBF8-473C-D6AB-92DF6228F7BE}"/>
              </a:ext>
            </a:extLst>
          </p:cNvPr>
          <p:cNvSpPr>
            <a:spLocks noChangeArrowheads="1"/>
          </p:cNvSpPr>
          <p:nvPr/>
        </p:nvSpPr>
        <p:spPr bwMode="auto">
          <a:xfrm>
            <a:off x="3506789" y="29551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23" name="Rectangle 30">
            <a:extLst>
              <a:ext uri="{FF2B5EF4-FFF2-40B4-BE49-F238E27FC236}">
                <a16:creationId xmlns:a16="http://schemas.microsoft.com/office/drawing/2014/main" id="{8042598D-5A46-F204-A406-4A59AC0B6DEC}"/>
              </a:ext>
            </a:extLst>
          </p:cNvPr>
          <p:cNvSpPr>
            <a:spLocks noChangeArrowheads="1"/>
          </p:cNvSpPr>
          <p:nvPr/>
        </p:nvSpPr>
        <p:spPr bwMode="auto">
          <a:xfrm>
            <a:off x="3506789" y="29217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24" name="Rectangle 31">
            <a:extLst>
              <a:ext uri="{FF2B5EF4-FFF2-40B4-BE49-F238E27FC236}">
                <a16:creationId xmlns:a16="http://schemas.microsoft.com/office/drawing/2014/main" id="{9E557953-3766-65B3-5274-541BDD60CB66}"/>
              </a:ext>
            </a:extLst>
          </p:cNvPr>
          <p:cNvSpPr>
            <a:spLocks noChangeArrowheads="1"/>
          </p:cNvSpPr>
          <p:nvPr/>
        </p:nvSpPr>
        <p:spPr bwMode="auto">
          <a:xfrm>
            <a:off x="3506789" y="28884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25" name="Rectangle 32">
            <a:extLst>
              <a:ext uri="{FF2B5EF4-FFF2-40B4-BE49-F238E27FC236}">
                <a16:creationId xmlns:a16="http://schemas.microsoft.com/office/drawing/2014/main" id="{5E6D8BB8-8E56-4642-0C30-B2B2420799E3}"/>
              </a:ext>
            </a:extLst>
          </p:cNvPr>
          <p:cNvSpPr>
            <a:spLocks noChangeArrowheads="1"/>
          </p:cNvSpPr>
          <p:nvPr/>
        </p:nvSpPr>
        <p:spPr bwMode="auto">
          <a:xfrm>
            <a:off x="3506789" y="28550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26" name="Rectangle 33">
            <a:extLst>
              <a:ext uri="{FF2B5EF4-FFF2-40B4-BE49-F238E27FC236}">
                <a16:creationId xmlns:a16="http://schemas.microsoft.com/office/drawing/2014/main" id="{136B096C-4678-3BA9-ECF7-140D569E227F}"/>
              </a:ext>
            </a:extLst>
          </p:cNvPr>
          <p:cNvSpPr>
            <a:spLocks noChangeArrowheads="1"/>
          </p:cNvSpPr>
          <p:nvPr/>
        </p:nvSpPr>
        <p:spPr bwMode="auto">
          <a:xfrm>
            <a:off x="3506789" y="28106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27" name="Rectangle 34">
            <a:extLst>
              <a:ext uri="{FF2B5EF4-FFF2-40B4-BE49-F238E27FC236}">
                <a16:creationId xmlns:a16="http://schemas.microsoft.com/office/drawing/2014/main" id="{F0F81A36-719A-E1F0-CEF6-3EC74441E06B}"/>
              </a:ext>
            </a:extLst>
          </p:cNvPr>
          <p:cNvSpPr>
            <a:spLocks noChangeArrowheads="1"/>
          </p:cNvSpPr>
          <p:nvPr/>
        </p:nvSpPr>
        <p:spPr bwMode="auto">
          <a:xfrm>
            <a:off x="3506789" y="27773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28" name="Rectangle 35">
            <a:extLst>
              <a:ext uri="{FF2B5EF4-FFF2-40B4-BE49-F238E27FC236}">
                <a16:creationId xmlns:a16="http://schemas.microsoft.com/office/drawing/2014/main" id="{D34D32F3-195C-97CC-ED17-A26C81BFA58C}"/>
              </a:ext>
            </a:extLst>
          </p:cNvPr>
          <p:cNvSpPr>
            <a:spLocks noChangeArrowheads="1"/>
          </p:cNvSpPr>
          <p:nvPr/>
        </p:nvSpPr>
        <p:spPr bwMode="auto">
          <a:xfrm>
            <a:off x="3506789" y="27439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29" name="Rectangle 36">
            <a:extLst>
              <a:ext uri="{FF2B5EF4-FFF2-40B4-BE49-F238E27FC236}">
                <a16:creationId xmlns:a16="http://schemas.microsoft.com/office/drawing/2014/main" id="{A319EFD2-AD49-DA82-7704-4390322547FE}"/>
              </a:ext>
            </a:extLst>
          </p:cNvPr>
          <p:cNvSpPr>
            <a:spLocks noChangeArrowheads="1"/>
          </p:cNvSpPr>
          <p:nvPr/>
        </p:nvSpPr>
        <p:spPr bwMode="auto">
          <a:xfrm>
            <a:off x="3506789" y="27106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30" name="Rectangle 37">
            <a:extLst>
              <a:ext uri="{FF2B5EF4-FFF2-40B4-BE49-F238E27FC236}">
                <a16:creationId xmlns:a16="http://schemas.microsoft.com/office/drawing/2014/main" id="{B3359A74-7B2F-E4E9-AC0C-576F54906023}"/>
              </a:ext>
            </a:extLst>
          </p:cNvPr>
          <p:cNvSpPr>
            <a:spLocks noChangeArrowheads="1"/>
          </p:cNvSpPr>
          <p:nvPr/>
        </p:nvSpPr>
        <p:spPr bwMode="auto">
          <a:xfrm>
            <a:off x="3436939" y="312972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85158" name="Rectangle 38">
            <a:extLst>
              <a:ext uri="{FF2B5EF4-FFF2-40B4-BE49-F238E27FC236}">
                <a16:creationId xmlns:a16="http://schemas.microsoft.com/office/drawing/2014/main" id="{C108E093-140A-BBD1-FFC7-C592EF55D094}"/>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06532" name="Text Box 39">
            <a:extLst>
              <a:ext uri="{FF2B5EF4-FFF2-40B4-BE49-F238E27FC236}">
                <a16:creationId xmlns:a16="http://schemas.microsoft.com/office/drawing/2014/main" id="{1EC5B26B-EA80-C558-47B8-03084C9EC68C}"/>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8)  Projectile continues to move</a:t>
            </a:r>
          </a:p>
        </p:txBody>
      </p:sp>
      <p:sp>
        <p:nvSpPr>
          <p:cNvPr id="106533" name="Line 40">
            <a:extLst>
              <a:ext uri="{FF2B5EF4-FFF2-40B4-BE49-F238E27FC236}">
                <a16:creationId xmlns:a16="http://schemas.microsoft.com/office/drawing/2014/main" id="{6E15ADAA-9850-E549-E304-79D019A54322}"/>
              </a:ext>
            </a:extLst>
          </p:cNvPr>
          <p:cNvSpPr>
            <a:spLocks noChangeShapeType="1"/>
          </p:cNvSpPr>
          <p:nvPr/>
        </p:nvSpPr>
        <p:spPr bwMode="auto">
          <a:xfrm flipH="1" flipV="1">
            <a:off x="3198814" y="4592639"/>
            <a:ext cx="3100387" cy="414337"/>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34" name="Line 41">
            <a:extLst>
              <a:ext uri="{FF2B5EF4-FFF2-40B4-BE49-F238E27FC236}">
                <a16:creationId xmlns:a16="http://schemas.microsoft.com/office/drawing/2014/main" id="{CE786E9F-76AB-9210-CC6D-0B1E9AC989D1}"/>
              </a:ext>
            </a:extLst>
          </p:cNvPr>
          <p:cNvSpPr>
            <a:spLocks noChangeShapeType="1"/>
          </p:cNvSpPr>
          <p:nvPr/>
        </p:nvSpPr>
        <p:spPr bwMode="auto">
          <a:xfrm flipH="1" flipV="1">
            <a:off x="6283325" y="5002214"/>
            <a:ext cx="1720850" cy="2222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35" name="Cloud">
            <a:extLst>
              <a:ext uri="{FF2B5EF4-FFF2-40B4-BE49-F238E27FC236}">
                <a16:creationId xmlns:a16="http://schemas.microsoft.com/office/drawing/2014/main" id="{4E7EFF82-F55C-5353-0476-CA5F660FB354}"/>
              </a:ext>
            </a:extLst>
          </p:cNvPr>
          <p:cNvSpPr>
            <a:spLocks noChangeAspect="1" noEditPoints="1" noChangeArrowheads="1"/>
          </p:cNvSpPr>
          <p:nvPr/>
        </p:nvSpPr>
        <p:spPr bwMode="auto">
          <a:xfrm>
            <a:off x="3335339" y="2414589"/>
            <a:ext cx="5238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36" name="Cloud">
            <a:extLst>
              <a:ext uri="{FF2B5EF4-FFF2-40B4-BE49-F238E27FC236}">
                <a16:creationId xmlns:a16="http://schemas.microsoft.com/office/drawing/2014/main" id="{AD40834E-FC5E-AB0F-95A9-C74A55F844A3}"/>
              </a:ext>
            </a:extLst>
          </p:cNvPr>
          <p:cNvSpPr>
            <a:spLocks noChangeAspect="1" noEditPoints="1" noChangeArrowheads="1"/>
          </p:cNvSpPr>
          <p:nvPr/>
        </p:nvSpPr>
        <p:spPr bwMode="auto">
          <a:xfrm>
            <a:off x="3700464" y="2371725"/>
            <a:ext cx="738187"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37" name="Cloud">
            <a:extLst>
              <a:ext uri="{FF2B5EF4-FFF2-40B4-BE49-F238E27FC236}">
                <a16:creationId xmlns:a16="http://schemas.microsoft.com/office/drawing/2014/main" id="{54D2185B-1FDA-659E-C1E0-4A9075CA5777}"/>
              </a:ext>
            </a:extLst>
          </p:cNvPr>
          <p:cNvSpPr>
            <a:spLocks noChangeAspect="1" noEditPoints="1" noChangeArrowheads="1"/>
          </p:cNvSpPr>
          <p:nvPr/>
        </p:nvSpPr>
        <p:spPr bwMode="auto">
          <a:xfrm>
            <a:off x="4260851" y="239553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38" name="Cloud">
            <a:extLst>
              <a:ext uri="{FF2B5EF4-FFF2-40B4-BE49-F238E27FC236}">
                <a16:creationId xmlns:a16="http://schemas.microsoft.com/office/drawing/2014/main" id="{79B13572-3D01-6932-FB31-B930FD5DEEFA}"/>
              </a:ext>
            </a:extLst>
          </p:cNvPr>
          <p:cNvSpPr>
            <a:spLocks noChangeAspect="1" noEditPoints="1" noChangeArrowheads="1"/>
          </p:cNvSpPr>
          <p:nvPr/>
        </p:nvSpPr>
        <p:spPr bwMode="auto">
          <a:xfrm>
            <a:off x="4927601"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39" name="Cloud">
            <a:extLst>
              <a:ext uri="{FF2B5EF4-FFF2-40B4-BE49-F238E27FC236}">
                <a16:creationId xmlns:a16="http://schemas.microsoft.com/office/drawing/2014/main" id="{B16AE8E9-3B57-1BF3-6AFC-0F79700D7409}"/>
              </a:ext>
            </a:extLst>
          </p:cNvPr>
          <p:cNvSpPr>
            <a:spLocks noChangeAspect="1" noEditPoints="1" noChangeArrowheads="1"/>
          </p:cNvSpPr>
          <p:nvPr/>
        </p:nvSpPr>
        <p:spPr bwMode="auto">
          <a:xfrm>
            <a:off x="5686426"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40" name="Line 47">
            <a:extLst>
              <a:ext uri="{FF2B5EF4-FFF2-40B4-BE49-F238E27FC236}">
                <a16:creationId xmlns:a16="http://schemas.microsoft.com/office/drawing/2014/main" id="{7CDCCC43-52F1-1CBB-B4C5-5CE7AB11D744}"/>
              </a:ext>
            </a:extLst>
          </p:cNvPr>
          <p:cNvSpPr>
            <a:spLocks noChangeShapeType="1"/>
          </p:cNvSpPr>
          <p:nvPr/>
        </p:nvSpPr>
        <p:spPr bwMode="auto">
          <a:xfrm flipH="1" flipV="1">
            <a:off x="9409114" y="5270501"/>
            <a:ext cx="7937" cy="99377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41" name="Cloud">
            <a:extLst>
              <a:ext uri="{FF2B5EF4-FFF2-40B4-BE49-F238E27FC236}">
                <a16:creationId xmlns:a16="http://schemas.microsoft.com/office/drawing/2014/main" id="{55FC2A99-29EF-0D10-E1B7-87BD9330762C}"/>
              </a:ext>
            </a:extLst>
          </p:cNvPr>
          <p:cNvSpPr>
            <a:spLocks noChangeAspect="1" noEditPoints="1" noChangeArrowheads="1"/>
          </p:cNvSpPr>
          <p:nvPr/>
        </p:nvSpPr>
        <p:spPr bwMode="auto">
          <a:xfrm>
            <a:off x="6376989" y="235108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42" name="Cloud">
            <a:extLst>
              <a:ext uri="{FF2B5EF4-FFF2-40B4-BE49-F238E27FC236}">
                <a16:creationId xmlns:a16="http://schemas.microsoft.com/office/drawing/2014/main" id="{BB48281F-7882-4224-FA83-45035374CF87}"/>
              </a:ext>
            </a:extLst>
          </p:cNvPr>
          <p:cNvSpPr>
            <a:spLocks noChangeAspect="1" noEditPoints="1" noChangeArrowheads="1"/>
          </p:cNvSpPr>
          <p:nvPr/>
        </p:nvSpPr>
        <p:spPr bwMode="auto">
          <a:xfrm>
            <a:off x="6948488" y="2374900"/>
            <a:ext cx="652462"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43" name="Cloud">
            <a:extLst>
              <a:ext uri="{FF2B5EF4-FFF2-40B4-BE49-F238E27FC236}">
                <a16:creationId xmlns:a16="http://schemas.microsoft.com/office/drawing/2014/main" id="{457BE07D-575E-F04C-4990-D58C4D94F20A}"/>
              </a:ext>
            </a:extLst>
          </p:cNvPr>
          <p:cNvSpPr>
            <a:spLocks noChangeAspect="1" noEditPoints="1" noChangeArrowheads="1"/>
          </p:cNvSpPr>
          <p:nvPr/>
        </p:nvSpPr>
        <p:spPr bwMode="auto">
          <a:xfrm>
            <a:off x="7424738" y="2363789"/>
            <a:ext cx="652462"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44" name="Text Box 52">
            <a:extLst>
              <a:ext uri="{FF2B5EF4-FFF2-40B4-BE49-F238E27FC236}">
                <a16:creationId xmlns:a16="http://schemas.microsoft.com/office/drawing/2014/main" id="{102157F3-C521-AA68-5152-F84BBCB21640}"/>
              </a:ext>
            </a:extLst>
          </p:cNvPr>
          <p:cNvSpPr txBox="1">
            <a:spLocks noChangeArrowheads="1"/>
          </p:cNvSpPr>
          <p:nvPr/>
        </p:nvSpPr>
        <p:spPr bwMode="auto">
          <a:xfrm>
            <a:off x="3387725" y="5480050"/>
            <a:ext cx="5437188"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Pressure variation at front of chamber is damped out</a:t>
            </a:r>
          </a:p>
        </p:txBody>
      </p:sp>
      <p:sp>
        <p:nvSpPr>
          <p:cNvPr id="106545" name="Cloud">
            <a:extLst>
              <a:ext uri="{FF2B5EF4-FFF2-40B4-BE49-F238E27FC236}">
                <a16:creationId xmlns:a16="http://schemas.microsoft.com/office/drawing/2014/main" id="{5D8B08FD-E39E-C3C2-B71B-4D95E0E0553A}"/>
              </a:ext>
            </a:extLst>
          </p:cNvPr>
          <p:cNvSpPr>
            <a:spLocks noChangeAspect="1" noEditPoints="1" noChangeArrowheads="1"/>
          </p:cNvSpPr>
          <p:nvPr/>
        </p:nvSpPr>
        <p:spPr bwMode="auto">
          <a:xfrm>
            <a:off x="7866063" y="2352675"/>
            <a:ext cx="925512"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46" name="Line 54">
            <a:extLst>
              <a:ext uri="{FF2B5EF4-FFF2-40B4-BE49-F238E27FC236}">
                <a16:creationId xmlns:a16="http://schemas.microsoft.com/office/drawing/2014/main" id="{C458B389-F6B9-B00C-49B9-FEF6A99A151C}"/>
              </a:ext>
            </a:extLst>
          </p:cNvPr>
          <p:cNvSpPr>
            <a:spLocks noChangeShapeType="1"/>
          </p:cNvSpPr>
          <p:nvPr/>
        </p:nvSpPr>
        <p:spPr bwMode="auto">
          <a:xfrm flipH="1" flipV="1">
            <a:off x="7997825" y="5029201"/>
            <a:ext cx="1411288" cy="246063"/>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47" name="Cloud">
            <a:extLst>
              <a:ext uri="{FF2B5EF4-FFF2-40B4-BE49-F238E27FC236}">
                <a16:creationId xmlns:a16="http://schemas.microsoft.com/office/drawing/2014/main" id="{BB777203-3566-49F1-4815-699CA422FBB1}"/>
              </a:ext>
            </a:extLst>
          </p:cNvPr>
          <p:cNvSpPr>
            <a:spLocks noChangeAspect="1" noEditPoints="1" noChangeArrowheads="1"/>
          </p:cNvSpPr>
          <p:nvPr/>
        </p:nvSpPr>
        <p:spPr bwMode="auto">
          <a:xfrm>
            <a:off x="8445501" y="2365375"/>
            <a:ext cx="925513"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Tree>
  </p:cSld>
  <p:clrMapOvr>
    <a:masterClrMapping/>
  </p:clrMapOvr>
  <p:transition>
    <p:wipe dir="r"/>
  </p:transition>
</p:sld>
</file>

<file path=ppt/slides/slide8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19810" name="Rectangle 2">
            <a:extLst>
              <a:ext uri="{FF2B5EF4-FFF2-40B4-BE49-F238E27FC236}">
                <a16:creationId xmlns:a16="http://schemas.microsoft.com/office/drawing/2014/main" id="{462D5E8B-D799-2CC0-5EE2-DC3503AD52B0}"/>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11" name="Rectangle 4">
            <a:extLst>
              <a:ext uri="{FF2B5EF4-FFF2-40B4-BE49-F238E27FC236}">
                <a16:creationId xmlns:a16="http://schemas.microsoft.com/office/drawing/2014/main" id="{61EFEBA2-F2FC-0AE1-C24F-7EEEA7FD2301}"/>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12" name="Rectangle 5">
            <a:extLst>
              <a:ext uri="{FF2B5EF4-FFF2-40B4-BE49-F238E27FC236}">
                <a16:creationId xmlns:a16="http://schemas.microsoft.com/office/drawing/2014/main" id="{251F19CB-C45E-4575-7766-E378D1980894}"/>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13" name="Rectangle 6">
            <a:extLst>
              <a:ext uri="{FF2B5EF4-FFF2-40B4-BE49-F238E27FC236}">
                <a16:creationId xmlns:a16="http://schemas.microsoft.com/office/drawing/2014/main" id="{E4136C5F-29B9-3C94-DDE3-176AFA99F32E}"/>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14" name="Rectangle 7">
            <a:extLst>
              <a:ext uri="{FF2B5EF4-FFF2-40B4-BE49-F238E27FC236}">
                <a16:creationId xmlns:a16="http://schemas.microsoft.com/office/drawing/2014/main" id="{A2DF25BA-D412-4853-A4F1-9A0DCF69C99F}"/>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15" name="Rectangle 8">
            <a:extLst>
              <a:ext uri="{FF2B5EF4-FFF2-40B4-BE49-F238E27FC236}">
                <a16:creationId xmlns:a16="http://schemas.microsoft.com/office/drawing/2014/main" id="{16271C4E-6767-67DA-C6BF-00B7EEC3D143}"/>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16" name="AutoShape 9">
            <a:extLst>
              <a:ext uri="{FF2B5EF4-FFF2-40B4-BE49-F238E27FC236}">
                <a16:creationId xmlns:a16="http://schemas.microsoft.com/office/drawing/2014/main" id="{0138BE71-0CF8-64D3-B6F9-527C6F52BC6E}"/>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19817" name="Rectangle 34">
            <a:extLst>
              <a:ext uri="{FF2B5EF4-FFF2-40B4-BE49-F238E27FC236}">
                <a16:creationId xmlns:a16="http://schemas.microsoft.com/office/drawing/2014/main" id="{2A5AF339-ABE4-54A6-5C3C-29AC03B5D366}"/>
              </a:ext>
            </a:extLst>
          </p:cNvPr>
          <p:cNvSpPr>
            <a:spLocks noChangeArrowheads="1"/>
          </p:cNvSpPr>
          <p:nvPr/>
        </p:nvSpPr>
        <p:spPr bwMode="auto">
          <a:xfrm>
            <a:off x="3436939" y="312972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349667" name="Rectangle 35">
            <a:extLst>
              <a:ext uri="{FF2B5EF4-FFF2-40B4-BE49-F238E27FC236}">
                <a16:creationId xmlns:a16="http://schemas.microsoft.com/office/drawing/2014/main" id="{FAEA44B4-DEAF-8C09-9979-53A925B8B723}"/>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19819" name="Rectangle 36">
            <a:extLst>
              <a:ext uri="{FF2B5EF4-FFF2-40B4-BE49-F238E27FC236}">
                <a16:creationId xmlns:a16="http://schemas.microsoft.com/office/drawing/2014/main" id="{1ECB5CF7-78AA-45BB-4853-0B8330B8E75C}"/>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800" b="1">
                <a:solidFill>
                  <a:srgbClr val="FFFFFF"/>
                </a:solidFill>
              </a:rPr>
              <a:t>Granular Propellant in Gun Chamber</a:t>
            </a:r>
          </a:p>
        </p:txBody>
      </p:sp>
      <p:sp>
        <p:nvSpPr>
          <p:cNvPr id="119820" name="Rectangle 48">
            <a:extLst>
              <a:ext uri="{FF2B5EF4-FFF2-40B4-BE49-F238E27FC236}">
                <a16:creationId xmlns:a16="http://schemas.microsoft.com/office/drawing/2014/main" id="{5CE368E5-19AB-131A-FE1B-ADA087161033}"/>
              </a:ext>
            </a:extLst>
          </p:cNvPr>
          <p:cNvSpPr>
            <a:spLocks noChangeArrowheads="1"/>
          </p:cNvSpPr>
          <p:nvPr/>
        </p:nvSpPr>
        <p:spPr bwMode="auto">
          <a:xfrm>
            <a:off x="3482976" y="3125757"/>
            <a:ext cx="4500563" cy="400110"/>
          </a:xfrm>
          <a:prstGeom prst="rect">
            <a:avLst/>
          </a:prstGeom>
          <a:solidFill>
            <a:srgbClr val="FF99CC"/>
          </a:solidFill>
          <a:ln w="190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nvGrpSpPr>
          <p:cNvPr id="119821" name="Group 37">
            <a:extLst>
              <a:ext uri="{FF2B5EF4-FFF2-40B4-BE49-F238E27FC236}">
                <a16:creationId xmlns:a16="http://schemas.microsoft.com/office/drawing/2014/main" id="{12280C56-C9C5-A1BB-FF59-D0190A98B7F9}"/>
              </a:ext>
            </a:extLst>
          </p:cNvPr>
          <p:cNvGrpSpPr>
            <a:grpSpLocks/>
          </p:cNvGrpSpPr>
          <p:nvPr/>
        </p:nvGrpSpPr>
        <p:grpSpPr bwMode="auto">
          <a:xfrm>
            <a:off x="7434263" y="3001963"/>
            <a:ext cx="514350" cy="354012"/>
            <a:chOff x="4436" y="2378"/>
            <a:chExt cx="1152" cy="790"/>
          </a:xfrm>
        </p:grpSpPr>
        <p:grpSp>
          <p:nvGrpSpPr>
            <p:cNvPr id="119987" name="Group 38">
              <a:extLst>
                <a:ext uri="{FF2B5EF4-FFF2-40B4-BE49-F238E27FC236}">
                  <a16:creationId xmlns:a16="http://schemas.microsoft.com/office/drawing/2014/main" id="{259D360A-8F61-D5F2-A4A1-0C6D1280C2C4}"/>
                </a:ext>
              </a:extLst>
            </p:cNvPr>
            <p:cNvGrpSpPr>
              <a:grpSpLocks/>
            </p:cNvGrpSpPr>
            <p:nvPr/>
          </p:nvGrpSpPr>
          <p:grpSpPr bwMode="auto">
            <a:xfrm>
              <a:off x="4436" y="2378"/>
              <a:ext cx="1152" cy="702"/>
              <a:chOff x="3964" y="2641"/>
              <a:chExt cx="1152" cy="702"/>
            </a:xfrm>
          </p:grpSpPr>
          <p:sp>
            <p:nvSpPr>
              <p:cNvPr id="119989" name="AutoShape 39">
                <a:extLst>
                  <a:ext uri="{FF2B5EF4-FFF2-40B4-BE49-F238E27FC236}">
                    <a16:creationId xmlns:a16="http://schemas.microsoft.com/office/drawing/2014/main" id="{41F2A3EE-7DFF-EE9C-B109-E3B039DDB9B6}"/>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90" name="Oval 40">
                <a:extLst>
                  <a:ext uri="{FF2B5EF4-FFF2-40B4-BE49-F238E27FC236}">
                    <a16:creationId xmlns:a16="http://schemas.microsoft.com/office/drawing/2014/main" id="{BCB9E068-82A5-1393-F840-FE15E7D5C3CB}"/>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91" name="Oval 41">
                <a:extLst>
                  <a:ext uri="{FF2B5EF4-FFF2-40B4-BE49-F238E27FC236}">
                    <a16:creationId xmlns:a16="http://schemas.microsoft.com/office/drawing/2014/main" id="{78FA9EAD-3B37-EFA8-1A70-07CD6786C6AB}"/>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92" name="Oval 42">
                <a:extLst>
                  <a:ext uri="{FF2B5EF4-FFF2-40B4-BE49-F238E27FC236}">
                    <a16:creationId xmlns:a16="http://schemas.microsoft.com/office/drawing/2014/main" id="{605E1148-E91A-AAB0-AC15-E866A0D37CCC}"/>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93" name="Oval 43">
                <a:extLst>
                  <a:ext uri="{FF2B5EF4-FFF2-40B4-BE49-F238E27FC236}">
                    <a16:creationId xmlns:a16="http://schemas.microsoft.com/office/drawing/2014/main" id="{89D655D7-6806-D0D3-D9F3-F1425BC16CEB}"/>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94" name="Oval 44">
                <a:extLst>
                  <a:ext uri="{FF2B5EF4-FFF2-40B4-BE49-F238E27FC236}">
                    <a16:creationId xmlns:a16="http://schemas.microsoft.com/office/drawing/2014/main" id="{2D17290F-545E-D63E-3C6A-4D30BD3F7DBE}"/>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95" name="Oval 45">
                <a:extLst>
                  <a:ext uri="{FF2B5EF4-FFF2-40B4-BE49-F238E27FC236}">
                    <a16:creationId xmlns:a16="http://schemas.microsoft.com/office/drawing/2014/main" id="{099DEF61-3021-59B1-06C4-85B00DA1FB41}"/>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96" name="Oval 46">
                <a:extLst>
                  <a:ext uri="{FF2B5EF4-FFF2-40B4-BE49-F238E27FC236}">
                    <a16:creationId xmlns:a16="http://schemas.microsoft.com/office/drawing/2014/main" id="{F6A3E0F3-2B33-3FE9-4D41-FCE6E581A5F3}"/>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988" name="Text Box 47">
              <a:extLst>
                <a:ext uri="{FF2B5EF4-FFF2-40B4-BE49-F238E27FC236}">
                  <a16:creationId xmlns:a16="http://schemas.microsoft.com/office/drawing/2014/main" id="{DD0EF673-5048-7DA9-F339-460A955C1CF5}"/>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22" name="Group 49">
            <a:extLst>
              <a:ext uri="{FF2B5EF4-FFF2-40B4-BE49-F238E27FC236}">
                <a16:creationId xmlns:a16="http://schemas.microsoft.com/office/drawing/2014/main" id="{A8E5375F-8C07-19B8-4FB9-6D285300BF2E}"/>
              </a:ext>
            </a:extLst>
          </p:cNvPr>
          <p:cNvGrpSpPr>
            <a:grpSpLocks/>
          </p:cNvGrpSpPr>
          <p:nvPr/>
        </p:nvGrpSpPr>
        <p:grpSpPr bwMode="auto">
          <a:xfrm>
            <a:off x="7434263" y="3390901"/>
            <a:ext cx="514350" cy="354013"/>
            <a:chOff x="4436" y="2378"/>
            <a:chExt cx="1152" cy="790"/>
          </a:xfrm>
        </p:grpSpPr>
        <p:grpSp>
          <p:nvGrpSpPr>
            <p:cNvPr id="119977" name="Group 50">
              <a:extLst>
                <a:ext uri="{FF2B5EF4-FFF2-40B4-BE49-F238E27FC236}">
                  <a16:creationId xmlns:a16="http://schemas.microsoft.com/office/drawing/2014/main" id="{A3F860B3-2FA5-CA16-374E-2DF63C4B16F1}"/>
                </a:ext>
              </a:extLst>
            </p:cNvPr>
            <p:cNvGrpSpPr>
              <a:grpSpLocks/>
            </p:cNvGrpSpPr>
            <p:nvPr/>
          </p:nvGrpSpPr>
          <p:grpSpPr bwMode="auto">
            <a:xfrm>
              <a:off x="4436" y="2378"/>
              <a:ext cx="1152" cy="702"/>
              <a:chOff x="3964" y="2641"/>
              <a:chExt cx="1152" cy="702"/>
            </a:xfrm>
          </p:grpSpPr>
          <p:sp>
            <p:nvSpPr>
              <p:cNvPr id="119979" name="AutoShape 51">
                <a:extLst>
                  <a:ext uri="{FF2B5EF4-FFF2-40B4-BE49-F238E27FC236}">
                    <a16:creationId xmlns:a16="http://schemas.microsoft.com/office/drawing/2014/main" id="{930D1F4F-C367-97A3-1486-F65B4D3230CD}"/>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80" name="Oval 52">
                <a:extLst>
                  <a:ext uri="{FF2B5EF4-FFF2-40B4-BE49-F238E27FC236}">
                    <a16:creationId xmlns:a16="http://schemas.microsoft.com/office/drawing/2014/main" id="{D1F31C64-2ED4-47E7-D7E2-9309A3D8DAFF}"/>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81" name="Oval 53">
                <a:extLst>
                  <a:ext uri="{FF2B5EF4-FFF2-40B4-BE49-F238E27FC236}">
                    <a16:creationId xmlns:a16="http://schemas.microsoft.com/office/drawing/2014/main" id="{1C581039-5999-991F-311A-9AC216C8A15C}"/>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82" name="Oval 54">
                <a:extLst>
                  <a:ext uri="{FF2B5EF4-FFF2-40B4-BE49-F238E27FC236}">
                    <a16:creationId xmlns:a16="http://schemas.microsoft.com/office/drawing/2014/main" id="{5A28B494-19CA-5247-2822-C1276CC4F33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83" name="Oval 55">
                <a:extLst>
                  <a:ext uri="{FF2B5EF4-FFF2-40B4-BE49-F238E27FC236}">
                    <a16:creationId xmlns:a16="http://schemas.microsoft.com/office/drawing/2014/main" id="{18ED8098-8479-CC8C-B63F-ADFC439B8707}"/>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84" name="Oval 56">
                <a:extLst>
                  <a:ext uri="{FF2B5EF4-FFF2-40B4-BE49-F238E27FC236}">
                    <a16:creationId xmlns:a16="http://schemas.microsoft.com/office/drawing/2014/main" id="{75F9C123-E17B-C411-C317-4B26FD63F3F7}"/>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85" name="Oval 57">
                <a:extLst>
                  <a:ext uri="{FF2B5EF4-FFF2-40B4-BE49-F238E27FC236}">
                    <a16:creationId xmlns:a16="http://schemas.microsoft.com/office/drawing/2014/main" id="{D8C72CAD-C104-D025-C52D-1DE261BACF0E}"/>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86" name="Oval 58">
                <a:extLst>
                  <a:ext uri="{FF2B5EF4-FFF2-40B4-BE49-F238E27FC236}">
                    <a16:creationId xmlns:a16="http://schemas.microsoft.com/office/drawing/2014/main" id="{108E386F-66DF-177F-EDE1-D36882A2738B}"/>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978" name="Text Box 59">
              <a:extLst>
                <a:ext uri="{FF2B5EF4-FFF2-40B4-BE49-F238E27FC236}">
                  <a16:creationId xmlns:a16="http://schemas.microsoft.com/office/drawing/2014/main" id="{DD6B0D02-1DCF-149C-F2BC-C9FBB893A48C}"/>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23" name="Group 60">
            <a:extLst>
              <a:ext uri="{FF2B5EF4-FFF2-40B4-BE49-F238E27FC236}">
                <a16:creationId xmlns:a16="http://schemas.microsoft.com/office/drawing/2014/main" id="{1C1716F6-20D5-EA4A-4CED-7C3F8769C31D}"/>
              </a:ext>
            </a:extLst>
          </p:cNvPr>
          <p:cNvGrpSpPr>
            <a:grpSpLocks/>
          </p:cNvGrpSpPr>
          <p:nvPr/>
        </p:nvGrpSpPr>
        <p:grpSpPr bwMode="auto">
          <a:xfrm>
            <a:off x="6878638" y="3001963"/>
            <a:ext cx="514350" cy="354012"/>
            <a:chOff x="4436" y="2378"/>
            <a:chExt cx="1152" cy="790"/>
          </a:xfrm>
        </p:grpSpPr>
        <p:grpSp>
          <p:nvGrpSpPr>
            <p:cNvPr id="119967" name="Group 61">
              <a:extLst>
                <a:ext uri="{FF2B5EF4-FFF2-40B4-BE49-F238E27FC236}">
                  <a16:creationId xmlns:a16="http://schemas.microsoft.com/office/drawing/2014/main" id="{EE693658-B672-BC62-C3B1-F61389DC9831}"/>
                </a:ext>
              </a:extLst>
            </p:cNvPr>
            <p:cNvGrpSpPr>
              <a:grpSpLocks/>
            </p:cNvGrpSpPr>
            <p:nvPr/>
          </p:nvGrpSpPr>
          <p:grpSpPr bwMode="auto">
            <a:xfrm>
              <a:off x="4436" y="2378"/>
              <a:ext cx="1152" cy="702"/>
              <a:chOff x="3964" y="2641"/>
              <a:chExt cx="1152" cy="702"/>
            </a:xfrm>
          </p:grpSpPr>
          <p:sp>
            <p:nvSpPr>
              <p:cNvPr id="119969" name="AutoShape 62">
                <a:extLst>
                  <a:ext uri="{FF2B5EF4-FFF2-40B4-BE49-F238E27FC236}">
                    <a16:creationId xmlns:a16="http://schemas.microsoft.com/office/drawing/2014/main" id="{83714447-88A2-ED05-58C3-4C3012C44A38}"/>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70" name="Oval 63">
                <a:extLst>
                  <a:ext uri="{FF2B5EF4-FFF2-40B4-BE49-F238E27FC236}">
                    <a16:creationId xmlns:a16="http://schemas.microsoft.com/office/drawing/2014/main" id="{F8B68E11-5838-F223-9C65-2868FF84D66A}"/>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71" name="Oval 64">
                <a:extLst>
                  <a:ext uri="{FF2B5EF4-FFF2-40B4-BE49-F238E27FC236}">
                    <a16:creationId xmlns:a16="http://schemas.microsoft.com/office/drawing/2014/main" id="{DF3A4D85-8625-B249-11C0-A148471D5B5A}"/>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72" name="Oval 65">
                <a:extLst>
                  <a:ext uri="{FF2B5EF4-FFF2-40B4-BE49-F238E27FC236}">
                    <a16:creationId xmlns:a16="http://schemas.microsoft.com/office/drawing/2014/main" id="{BCB86617-3F14-7CC7-03E3-DA477E821A34}"/>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73" name="Oval 66">
                <a:extLst>
                  <a:ext uri="{FF2B5EF4-FFF2-40B4-BE49-F238E27FC236}">
                    <a16:creationId xmlns:a16="http://schemas.microsoft.com/office/drawing/2014/main" id="{F9B8A7F5-CF8D-8F81-7663-EF15AFEF00F8}"/>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74" name="Oval 67">
                <a:extLst>
                  <a:ext uri="{FF2B5EF4-FFF2-40B4-BE49-F238E27FC236}">
                    <a16:creationId xmlns:a16="http://schemas.microsoft.com/office/drawing/2014/main" id="{B3FC2DF0-F499-0F26-315C-B0B7AF69BA90}"/>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75" name="Oval 68">
                <a:extLst>
                  <a:ext uri="{FF2B5EF4-FFF2-40B4-BE49-F238E27FC236}">
                    <a16:creationId xmlns:a16="http://schemas.microsoft.com/office/drawing/2014/main" id="{BF0969AC-05A5-E626-F7BB-417A6DBECF47}"/>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76" name="Oval 69">
                <a:extLst>
                  <a:ext uri="{FF2B5EF4-FFF2-40B4-BE49-F238E27FC236}">
                    <a16:creationId xmlns:a16="http://schemas.microsoft.com/office/drawing/2014/main" id="{A3127648-92E1-F4ED-4867-73AD62522A95}"/>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968" name="Text Box 70">
              <a:extLst>
                <a:ext uri="{FF2B5EF4-FFF2-40B4-BE49-F238E27FC236}">
                  <a16:creationId xmlns:a16="http://schemas.microsoft.com/office/drawing/2014/main" id="{36FEFFF0-FADA-4B7D-9C89-2E3F0D0B418B}"/>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24" name="Group 71">
            <a:extLst>
              <a:ext uri="{FF2B5EF4-FFF2-40B4-BE49-F238E27FC236}">
                <a16:creationId xmlns:a16="http://schemas.microsoft.com/office/drawing/2014/main" id="{4881DE96-46BB-7334-22D5-D1789C508FAE}"/>
              </a:ext>
            </a:extLst>
          </p:cNvPr>
          <p:cNvGrpSpPr>
            <a:grpSpLocks/>
          </p:cNvGrpSpPr>
          <p:nvPr/>
        </p:nvGrpSpPr>
        <p:grpSpPr bwMode="auto">
          <a:xfrm>
            <a:off x="6878638" y="3390901"/>
            <a:ext cx="514350" cy="354013"/>
            <a:chOff x="4436" y="2378"/>
            <a:chExt cx="1152" cy="790"/>
          </a:xfrm>
        </p:grpSpPr>
        <p:grpSp>
          <p:nvGrpSpPr>
            <p:cNvPr id="119957" name="Group 72">
              <a:extLst>
                <a:ext uri="{FF2B5EF4-FFF2-40B4-BE49-F238E27FC236}">
                  <a16:creationId xmlns:a16="http://schemas.microsoft.com/office/drawing/2014/main" id="{1BEF934F-1AA5-75E5-FE21-9DE0C934E9E1}"/>
                </a:ext>
              </a:extLst>
            </p:cNvPr>
            <p:cNvGrpSpPr>
              <a:grpSpLocks/>
            </p:cNvGrpSpPr>
            <p:nvPr/>
          </p:nvGrpSpPr>
          <p:grpSpPr bwMode="auto">
            <a:xfrm>
              <a:off x="4436" y="2378"/>
              <a:ext cx="1152" cy="702"/>
              <a:chOff x="3964" y="2641"/>
              <a:chExt cx="1152" cy="702"/>
            </a:xfrm>
          </p:grpSpPr>
          <p:sp>
            <p:nvSpPr>
              <p:cNvPr id="119959" name="AutoShape 73">
                <a:extLst>
                  <a:ext uri="{FF2B5EF4-FFF2-40B4-BE49-F238E27FC236}">
                    <a16:creationId xmlns:a16="http://schemas.microsoft.com/office/drawing/2014/main" id="{A60C5F90-2A03-397D-6A52-6B047AEC90AB}"/>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60" name="Oval 74">
                <a:extLst>
                  <a:ext uri="{FF2B5EF4-FFF2-40B4-BE49-F238E27FC236}">
                    <a16:creationId xmlns:a16="http://schemas.microsoft.com/office/drawing/2014/main" id="{AA3DEFD6-5E19-097E-1553-156DE7420EB1}"/>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61" name="Oval 75">
                <a:extLst>
                  <a:ext uri="{FF2B5EF4-FFF2-40B4-BE49-F238E27FC236}">
                    <a16:creationId xmlns:a16="http://schemas.microsoft.com/office/drawing/2014/main" id="{1B06CFF3-AA0B-9285-4841-73ADFF1B82E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62" name="Oval 76">
                <a:extLst>
                  <a:ext uri="{FF2B5EF4-FFF2-40B4-BE49-F238E27FC236}">
                    <a16:creationId xmlns:a16="http://schemas.microsoft.com/office/drawing/2014/main" id="{5A34735B-BFD3-2EAE-4C80-A4DFDE8527D3}"/>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63" name="Oval 77">
                <a:extLst>
                  <a:ext uri="{FF2B5EF4-FFF2-40B4-BE49-F238E27FC236}">
                    <a16:creationId xmlns:a16="http://schemas.microsoft.com/office/drawing/2014/main" id="{38E859AC-489B-6FE8-E1EA-03A21340E601}"/>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64" name="Oval 78">
                <a:extLst>
                  <a:ext uri="{FF2B5EF4-FFF2-40B4-BE49-F238E27FC236}">
                    <a16:creationId xmlns:a16="http://schemas.microsoft.com/office/drawing/2014/main" id="{042E65B9-6875-B1F3-EA95-D767CCE68FEC}"/>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65" name="Oval 79">
                <a:extLst>
                  <a:ext uri="{FF2B5EF4-FFF2-40B4-BE49-F238E27FC236}">
                    <a16:creationId xmlns:a16="http://schemas.microsoft.com/office/drawing/2014/main" id="{AFF14F56-10C7-94C4-93B8-618C29E66C7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66" name="Oval 80">
                <a:extLst>
                  <a:ext uri="{FF2B5EF4-FFF2-40B4-BE49-F238E27FC236}">
                    <a16:creationId xmlns:a16="http://schemas.microsoft.com/office/drawing/2014/main" id="{EC29D532-F968-0B3F-B2E7-0162910D7D5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958" name="Text Box 81">
              <a:extLst>
                <a:ext uri="{FF2B5EF4-FFF2-40B4-BE49-F238E27FC236}">
                  <a16:creationId xmlns:a16="http://schemas.microsoft.com/office/drawing/2014/main" id="{3F7EC212-CBC4-2FD6-5F29-56B42F1E4692}"/>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25" name="Group 82">
            <a:extLst>
              <a:ext uri="{FF2B5EF4-FFF2-40B4-BE49-F238E27FC236}">
                <a16:creationId xmlns:a16="http://schemas.microsoft.com/office/drawing/2014/main" id="{E46C796C-CADB-2C5C-7491-FE918883DAC3}"/>
              </a:ext>
            </a:extLst>
          </p:cNvPr>
          <p:cNvGrpSpPr>
            <a:grpSpLocks/>
          </p:cNvGrpSpPr>
          <p:nvPr/>
        </p:nvGrpSpPr>
        <p:grpSpPr bwMode="auto">
          <a:xfrm>
            <a:off x="6323013" y="3001963"/>
            <a:ext cx="514350" cy="354012"/>
            <a:chOff x="4436" y="2378"/>
            <a:chExt cx="1152" cy="790"/>
          </a:xfrm>
        </p:grpSpPr>
        <p:grpSp>
          <p:nvGrpSpPr>
            <p:cNvPr id="119947" name="Group 83">
              <a:extLst>
                <a:ext uri="{FF2B5EF4-FFF2-40B4-BE49-F238E27FC236}">
                  <a16:creationId xmlns:a16="http://schemas.microsoft.com/office/drawing/2014/main" id="{71E52AFE-C116-99D5-929F-5C16A3DD70E3}"/>
                </a:ext>
              </a:extLst>
            </p:cNvPr>
            <p:cNvGrpSpPr>
              <a:grpSpLocks/>
            </p:cNvGrpSpPr>
            <p:nvPr/>
          </p:nvGrpSpPr>
          <p:grpSpPr bwMode="auto">
            <a:xfrm>
              <a:off x="4436" y="2378"/>
              <a:ext cx="1152" cy="702"/>
              <a:chOff x="3964" y="2641"/>
              <a:chExt cx="1152" cy="702"/>
            </a:xfrm>
          </p:grpSpPr>
          <p:sp>
            <p:nvSpPr>
              <p:cNvPr id="119949" name="AutoShape 84">
                <a:extLst>
                  <a:ext uri="{FF2B5EF4-FFF2-40B4-BE49-F238E27FC236}">
                    <a16:creationId xmlns:a16="http://schemas.microsoft.com/office/drawing/2014/main" id="{70D51EB5-EC0D-726C-3AA8-0B26EE0758D9}"/>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50" name="Oval 85">
                <a:extLst>
                  <a:ext uri="{FF2B5EF4-FFF2-40B4-BE49-F238E27FC236}">
                    <a16:creationId xmlns:a16="http://schemas.microsoft.com/office/drawing/2014/main" id="{71C46807-A813-7BA8-A7F0-9A34495EADCA}"/>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51" name="Oval 86">
                <a:extLst>
                  <a:ext uri="{FF2B5EF4-FFF2-40B4-BE49-F238E27FC236}">
                    <a16:creationId xmlns:a16="http://schemas.microsoft.com/office/drawing/2014/main" id="{3AC76BFF-FA1D-BEE7-109B-E9033B5EE2ED}"/>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52" name="Oval 87">
                <a:extLst>
                  <a:ext uri="{FF2B5EF4-FFF2-40B4-BE49-F238E27FC236}">
                    <a16:creationId xmlns:a16="http://schemas.microsoft.com/office/drawing/2014/main" id="{568268C6-8813-77EA-8738-EAEECB8E8E8F}"/>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53" name="Oval 88">
                <a:extLst>
                  <a:ext uri="{FF2B5EF4-FFF2-40B4-BE49-F238E27FC236}">
                    <a16:creationId xmlns:a16="http://schemas.microsoft.com/office/drawing/2014/main" id="{041C4EDB-46E4-302D-EFB4-A2690CDF72B0}"/>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54" name="Oval 89">
                <a:extLst>
                  <a:ext uri="{FF2B5EF4-FFF2-40B4-BE49-F238E27FC236}">
                    <a16:creationId xmlns:a16="http://schemas.microsoft.com/office/drawing/2014/main" id="{18DF3B3B-48A0-43BF-200C-0671F6612582}"/>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55" name="Oval 90">
                <a:extLst>
                  <a:ext uri="{FF2B5EF4-FFF2-40B4-BE49-F238E27FC236}">
                    <a16:creationId xmlns:a16="http://schemas.microsoft.com/office/drawing/2014/main" id="{13B06221-0EF7-9C58-08B4-A38C0C162650}"/>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56" name="Oval 91">
                <a:extLst>
                  <a:ext uri="{FF2B5EF4-FFF2-40B4-BE49-F238E27FC236}">
                    <a16:creationId xmlns:a16="http://schemas.microsoft.com/office/drawing/2014/main" id="{0BE0C756-D832-D92A-7066-3925640C39D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948" name="Text Box 92">
              <a:extLst>
                <a:ext uri="{FF2B5EF4-FFF2-40B4-BE49-F238E27FC236}">
                  <a16:creationId xmlns:a16="http://schemas.microsoft.com/office/drawing/2014/main" id="{5F85035A-DD1A-5248-C825-8EDFCC1C5A54}"/>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26" name="Group 93">
            <a:extLst>
              <a:ext uri="{FF2B5EF4-FFF2-40B4-BE49-F238E27FC236}">
                <a16:creationId xmlns:a16="http://schemas.microsoft.com/office/drawing/2014/main" id="{3B975515-B1AB-D539-2F08-EF08D6938D5D}"/>
              </a:ext>
            </a:extLst>
          </p:cNvPr>
          <p:cNvGrpSpPr>
            <a:grpSpLocks/>
          </p:cNvGrpSpPr>
          <p:nvPr/>
        </p:nvGrpSpPr>
        <p:grpSpPr bwMode="auto">
          <a:xfrm>
            <a:off x="6323013" y="3390901"/>
            <a:ext cx="514350" cy="354013"/>
            <a:chOff x="4436" y="2378"/>
            <a:chExt cx="1152" cy="790"/>
          </a:xfrm>
        </p:grpSpPr>
        <p:grpSp>
          <p:nvGrpSpPr>
            <p:cNvPr id="119937" name="Group 94">
              <a:extLst>
                <a:ext uri="{FF2B5EF4-FFF2-40B4-BE49-F238E27FC236}">
                  <a16:creationId xmlns:a16="http://schemas.microsoft.com/office/drawing/2014/main" id="{866AA50A-118B-E3A3-1720-18F69E5B3353}"/>
                </a:ext>
              </a:extLst>
            </p:cNvPr>
            <p:cNvGrpSpPr>
              <a:grpSpLocks/>
            </p:cNvGrpSpPr>
            <p:nvPr/>
          </p:nvGrpSpPr>
          <p:grpSpPr bwMode="auto">
            <a:xfrm>
              <a:off x="4436" y="2378"/>
              <a:ext cx="1152" cy="702"/>
              <a:chOff x="3964" y="2641"/>
              <a:chExt cx="1152" cy="702"/>
            </a:xfrm>
          </p:grpSpPr>
          <p:sp>
            <p:nvSpPr>
              <p:cNvPr id="119939" name="AutoShape 95">
                <a:extLst>
                  <a:ext uri="{FF2B5EF4-FFF2-40B4-BE49-F238E27FC236}">
                    <a16:creationId xmlns:a16="http://schemas.microsoft.com/office/drawing/2014/main" id="{D1BAEECE-2409-153D-4148-2B3AD6DC968B}"/>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40" name="Oval 96">
                <a:extLst>
                  <a:ext uri="{FF2B5EF4-FFF2-40B4-BE49-F238E27FC236}">
                    <a16:creationId xmlns:a16="http://schemas.microsoft.com/office/drawing/2014/main" id="{4FAD1F91-6E60-6549-D4E6-BA2B28131649}"/>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41" name="Oval 97">
                <a:extLst>
                  <a:ext uri="{FF2B5EF4-FFF2-40B4-BE49-F238E27FC236}">
                    <a16:creationId xmlns:a16="http://schemas.microsoft.com/office/drawing/2014/main" id="{64686289-E43B-B2B4-3810-7BC1F8743CC5}"/>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42" name="Oval 98">
                <a:extLst>
                  <a:ext uri="{FF2B5EF4-FFF2-40B4-BE49-F238E27FC236}">
                    <a16:creationId xmlns:a16="http://schemas.microsoft.com/office/drawing/2014/main" id="{3A9CACA8-1122-5ABD-F8CF-7DA380967FAB}"/>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43" name="Oval 99">
                <a:extLst>
                  <a:ext uri="{FF2B5EF4-FFF2-40B4-BE49-F238E27FC236}">
                    <a16:creationId xmlns:a16="http://schemas.microsoft.com/office/drawing/2014/main" id="{AD75D1A8-7D8A-9B7D-3F92-155B733689AF}"/>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44" name="Oval 100">
                <a:extLst>
                  <a:ext uri="{FF2B5EF4-FFF2-40B4-BE49-F238E27FC236}">
                    <a16:creationId xmlns:a16="http://schemas.microsoft.com/office/drawing/2014/main" id="{06C6080E-85CC-F815-F635-82A19005C75E}"/>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45" name="Oval 101">
                <a:extLst>
                  <a:ext uri="{FF2B5EF4-FFF2-40B4-BE49-F238E27FC236}">
                    <a16:creationId xmlns:a16="http://schemas.microsoft.com/office/drawing/2014/main" id="{B1FF3A73-601B-DF57-B450-D54357BF1A3D}"/>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46" name="Oval 102">
                <a:extLst>
                  <a:ext uri="{FF2B5EF4-FFF2-40B4-BE49-F238E27FC236}">
                    <a16:creationId xmlns:a16="http://schemas.microsoft.com/office/drawing/2014/main" id="{0DC239FE-4609-D831-DE74-E70428AFE905}"/>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938" name="Text Box 103">
              <a:extLst>
                <a:ext uri="{FF2B5EF4-FFF2-40B4-BE49-F238E27FC236}">
                  <a16:creationId xmlns:a16="http://schemas.microsoft.com/office/drawing/2014/main" id="{0066C989-A0E3-7913-48EA-34C7D5DD9997}"/>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27" name="Group 104">
            <a:extLst>
              <a:ext uri="{FF2B5EF4-FFF2-40B4-BE49-F238E27FC236}">
                <a16:creationId xmlns:a16="http://schemas.microsoft.com/office/drawing/2014/main" id="{1C6F869F-1E6B-7905-0FD9-A35741D805B4}"/>
              </a:ext>
            </a:extLst>
          </p:cNvPr>
          <p:cNvGrpSpPr>
            <a:grpSpLocks/>
          </p:cNvGrpSpPr>
          <p:nvPr/>
        </p:nvGrpSpPr>
        <p:grpSpPr bwMode="auto">
          <a:xfrm>
            <a:off x="5767388" y="3001963"/>
            <a:ext cx="514350" cy="354012"/>
            <a:chOff x="4436" y="2378"/>
            <a:chExt cx="1152" cy="790"/>
          </a:xfrm>
        </p:grpSpPr>
        <p:grpSp>
          <p:nvGrpSpPr>
            <p:cNvPr id="119927" name="Group 105">
              <a:extLst>
                <a:ext uri="{FF2B5EF4-FFF2-40B4-BE49-F238E27FC236}">
                  <a16:creationId xmlns:a16="http://schemas.microsoft.com/office/drawing/2014/main" id="{0D079580-D793-6BE4-DE06-C690A3C17E83}"/>
                </a:ext>
              </a:extLst>
            </p:cNvPr>
            <p:cNvGrpSpPr>
              <a:grpSpLocks/>
            </p:cNvGrpSpPr>
            <p:nvPr/>
          </p:nvGrpSpPr>
          <p:grpSpPr bwMode="auto">
            <a:xfrm>
              <a:off x="4436" y="2378"/>
              <a:ext cx="1152" cy="702"/>
              <a:chOff x="3964" y="2641"/>
              <a:chExt cx="1152" cy="702"/>
            </a:xfrm>
          </p:grpSpPr>
          <p:sp>
            <p:nvSpPr>
              <p:cNvPr id="119929" name="AutoShape 106">
                <a:extLst>
                  <a:ext uri="{FF2B5EF4-FFF2-40B4-BE49-F238E27FC236}">
                    <a16:creationId xmlns:a16="http://schemas.microsoft.com/office/drawing/2014/main" id="{F240F51C-F18E-B56A-A06D-B2E114213B19}"/>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30" name="Oval 107">
                <a:extLst>
                  <a:ext uri="{FF2B5EF4-FFF2-40B4-BE49-F238E27FC236}">
                    <a16:creationId xmlns:a16="http://schemas.microsoft.com/office/drawing/2014/main" id="{1CD1A2AC-E3D8-C1F9-D34F-E9A9367C3DAA}"/>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31" name="Oval 108">
                <a:extLst>
                  <a:ext uri="{FF2B5EF4-FFF2-40B4-BE49-F238E27FC236}">
                    <a16:creationId xmlns:a16="http://schemas.microsoft.com/office/drawing/2014/main" id="{EA53176E-3C4E-34AA-6C99-DD20EC93248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32" name="Oval 109">
                <a:extLst>
                  <a:ext uri="{FF2B5EF4-FFF2-40B4-BE49-F238E27FC236}">
                    <a16:creationId xmlns:a16="http://schemas.microsoft.com/office/drawing/2014/main" id="{3B37370D-DEF4-DF8E-8C01-B7B05BB7A77E}"/>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33" name="Oval 110">
                <a:extLst>
                  <a:ext uri="{FF2B5EF4-FFF2-40B4-BE49-F238E27FC236}">
                    <a16:creationId xmlns:a16="http://schemas.microsoft.com/office/drawing/2014/main" id="{3E252E3A-B6F7-3921-F0E4-CBD2C694D5B4}"/>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34" name="Oval 111">
                <a:extLst>
                  <a:ext uri="{FF2B5EF4-FFF2-40B4-BE49-F238E27FC236}">
                    <a16:creationId xmlns:a16="http://schemas.microsoft.com/office/drawing/2014/main" id="{27410305-C6D9-A085-4154-AD7C233AFF51}"/>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35" name="Oval 112">
                <a:extLst>
                  <a:ext uri="{FF2B5EF4-FFF2-40B4-BE49-F238E27FC236}">
                    <a16:creationId xmlns:a16="http://schemas.microsoft.com/office/drawing/2014/main" id="{EF1BE6FE-9F68-4D43-8C82-524485E36900}"/>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36" name="Oval 113">
                <a:extLst>
                  <a:ext uri="{FF2B5EF4-FFF2-40B4-BE49-F238E27FC236}">
                    <a16:creationId xmlns:a16="http://schemas.microsoft.com/office/drawing/2014/main" id="{386DFB82-E9E0-2E84-674F-0977F86C68B4}"/>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928" name="Text Box 114">
              <a:extLst>
                <a:ext uri="{FF2B5EF4-FFF2-40B4-BE49-F238E27FC236}">
                  <a16:creationId xmlns:a16="http://schemas.microsoft.com/office/drawing/2014/main" id="{935809D3-3830-88CC-82DA-7FB708E025F5}"/>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28" name="Group 115">
            <a:extLst>
              <a:ext uri="{FF2B5EF4-FFF2-40B4-BE49-F238E27FC236}">
                <a16:creationId xmlns:a16="http://schemas.microsoft.com/office/drawing/2014/main" id="{0A197DD0-4254-BCFB-F28A-69034B377950}"/>
              </a:ext>
            </a:extLst>
          </p:cNvPr>
          <p:cNvGrpSpPr>
            <a:grpSpLocks/>
          </p:cNvGrpSpPr>
          <p:nvPr/>
        </p:nvGrpSpPr>
        <p:grpSpPr bwMode="auto">
          <a:xfrm>
            <a:off x="5767388" y="3390901"/>
            <a:ext cx="514350" cy="354013"/>
            <a:chOff x="4436" y="2378"/>
            <a:chExt cx="1152" cy="790"/>
          </a:xfrm>
        </p:grpSpPr>
        <p:grpSp>
          <p:nvGrpSpPr>
            <p:cNvPr id="119917" name="Group 116">
              <a:extLst>
                <a:ext uri="{FF2B5EF4-FFF2-40B4-BE49-F238E27FC236}">
                  <a16:creationId xmlns:a16="http://schemas.microsoft.com/office/drawing/2014/main" id="{F3A7BB5A-1402-22C3-96F8-09D2C54DA8D1}"/>
                </a:ext>
              </a:extLst>
            </p:cNvPr>
            <p:cNvGrpSpPr>
              <a:grpSpLocks/>
            </p:cNvGrpSpPr>
            <p:nvPr/>
          </p:nvGrpSpPr>
          <p:grpSpPr bwMode="auto">
            <a:xfrm>
              <a:off x="4436" y="2378"/>
              <a:ext cx="1152" cy="702"/>
              <a:chOff x="3964" y="2641"/>
              <a:chExt cx="1152" cy="702"/>
            </a:xfrm>
          </p:grpSpPr>
          <p:sp>
            <p:nvSpPr>
              <p:cNvPr id="119919" name="AutoShape 117">
                <a:extLst>
                  <a:ext uri="{FF2B5EF4-FFF2-40B4-BE49-F238E27FC236}">
                    <a16:creationId xmlns:a16="http://schemas.microsoft.com/office/drawing/2014/main" id="{05079687-3BBF-350C-D43C-8D7FA9C2C64D}"/>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20" name="Oval 118">
                <a:extLst>
                  <a:ext uri="{FF2B5EF4-FFF2-40B4-BE49-F238E27FC236}">
                    <a16:creationId xmlns:a16="http://schemas.microsoft.com/office/drawing/2014/main" id="{142E9225-DED1-6E04-ADEE-3568C4761C54}"/>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21" name="Oval 119">
                <a:extLst>
                  <a:ext uri="{FF2B5EF4-FFF2-40B4-BE49-F238E27FC236}">
                    <a16:creationId xmlns:a16="http://schemas.microsoft.com/office/drawing/2014/main" id="{28A36418-F238-5242-3BC6-2A2FE7E84F9A}"/>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22" name="Oval 120">
                <a:extLst>
                  <a:ext uri="{FF2B5EF4-FFF2-40B4-BE49-F238E27FC236}">
                    <a16:creationId xmlns:a16="http://schemas.microsoft.com/office/drawing/2014/main" id="{89A3BB87-5081-D377-9529-95EE08B147FC}"/>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23" name="Oval 121">
                <a:extLst>
                  <a:ext uri="{FF2B5EF4-FFF2-40B4-BE49-F238E27FC236}">
                    <a16:creationId xmlns:a16="http://schemas.microsoft.com/office/drawing/2014/main" id="{B190D774-DCB7-0254-C36E-E57C7F98CC49}"/>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24" name="Oval 122">
                <a:extLst>
                  <a:ext uri="{FF2B5EF4-FFF2-40B4-BE49-F238E27FC236}">
                    <a16:creationId xmlns:a16="http://schemas.microsoft.com/office/drawing/2014/main" id="{9E348B90-DE34-6350-091C-E895C92A3611}"/>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25" name="Oval 123">
                <a:extLst>
                  <a:ext uri="{FF2B5EF4-FFF2-40B4-BE49-F238E27FC236}">
                    <a16:creationId xmlns:a16="http://schemas.microsoft.com/office/drawing/2014/main" id="{32B6EC88-A28E-0AB5-74F5-8F1F7DFFB5E6}"/>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26" name="Oval 124">
                <a:extLst>
                  <a:ext uri="{FF2B5EF4-FFF2-40B4-BE49-F238E27FC236}">
                    <a16:creationId xmlns:a16="http://schemas.microsoft.com/office/drawing/2014/main" id="{B0CA79AE-7DFD-6C35-37FD-078B437609F4}"/>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918" name="Text Box 125">
              <a:extLst>
                <a:ext uri="{FF2B5EF4-FFF2-40B4-BE49-F238E27FC236}">
                  <a16:creationId xmlns:a16="http://schemas.microsoft.com/office/drawing/2014/main" id="{ACB7B62F-5FB8-9A1B-3E48-A5B82DC46348}"/>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29" name="Group 126">
            <a:extLst>
              <a:ext uri="{FF2B5EF4-FFF2-40B4-BE49-F238E27FC236}">
                <a16:creationId xmlns:a16="http://schemas.microsoft.com/office/drawing/2014/main" id="{FB41E9E6-8ED7-6B3E-1E6F-E0EA96CE49F1}"/>
              </a:ext>
            </a:extLst>
          </p:cNvPr>
          <p:cNvGrpSpPr>
            <a:grpSpLocks/>
          </p:cNvGrpSpPr>
          <p:nvPr/>
        </p:nvGrpSpPr>
        <p:grpSpPr bwMode="auto">
          <a:xfrm>
            <a:off x="4078288" y="3001963"/>
            <a:ext cx="514350" cy="354012"/>
            <a:chOff x="4436" y="2378"/>
            <a:chExt cx="1152" cy="790"/>
          </a:xfrm>
        </p:grpSpPr>
        <p:grpSp>
          <p:nvGrpSpPr>
            <p:cNvPr id="119907" name="Group 127">
              <a:extLst>
                <a:ext uri="{FF2B5EF4-FFF2-40B4-BE49-F238E27FC236}">
                  <a16:creationId xmlns:a16="http://schemas.microsoft.com/office/drawing/2014/main" id="{A5765550-73A5-6097-62D1-659CCDE79DFE}"/>
                </a:ext>
              </a:extLst>
            </p:cNvPr>
            <p:cNvGrpSpPr>
              <a:grpSpLocks/>
            </p:cNvGrpSpPr>
            <p:nvPr/>
          </p:nvGrpSpPr>
          <p:grpSpPr bwMode="auto">
            <a:xfrm>
              <a:off x="4436" y="2378"/>
              <a:ext cx="1152" cy="702"/>
              <a:chOff x="3964" y="2641"/>
              <a:chExt cx="1152" cy="702"/>
            </a:xfrm>
          </p:grpSpPr>
          <p:sp>
            <p:nvSpPr>
              <p:cNvPr id="119909" name="AutoShape 128">
                <a:extLst>
                  <a:ext uri="{FF2B5EF4-FFF2-40B4-BE49-F238E27FC236}">
                    <a16:creationId xmlns:a16="http://schemas.microsoft.com/office/drawing/2014/main" id="{CA93B28F-A2B7-CE3B-FB85-5A0D1AD21E94}"/>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10" name="Oval 129">
                <a:extLst>
                  <a:ext uri="{FF2B5EF4-FFF2-40B4-BE49-F238E27FC236}">
                    <a16:creationId xmlns:a16="http://schemas.microsoft.com/office/drawing/2014/main" id="{9ECCB361-3D87-A07D-6DAD-7F6B28265A5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11" name="Oval 130">
                <a:extLst>
                  <a:ext uri="{FF2B5EF4-FFF2-40B4-BE49-F238E27FC236}">
                    <a16:creationId xmlns:a16="http://schemas.microsoft.com/office/drawing/2014/main" id="{2C7A61BF-E219-63B0-461D-8D70A6BCB4CF}"/>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12" name="Oval 131">
                <a:extLst>
                  <a:ext uri="{FF2B5EF4-FFF2-40B4-BE49-F238E27FC236}">
                    <a16:creationId xmlns:a16="http://schemas.microsoft.com/office/drawing/2014/main" id="{97FE511B-D2EF-4C72-4D7A-FD2EF3549933}"/>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13" name="Oval 132">
                <a:extLst>
                  <a:ext uri="{FF2B5EF4-FFF2-40B4-BE49-F238E27FC236}">
                    <a16:creationId xmlns:a16="http://schemas.microsoft.com/office/drawing/2014/main" id="{97193158-9D1D-F839-62DC-754E26F428BB}"/>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14" name="Oval 133">
                <a:extLst>
                  <a:ext uri="{FF2B5EF4-FFF2-40B4-BE49-F238E27FC236}">
                    <a16:creationId xmlns:a16="http://schemas.microsoft.com/office/drawing/2014/main" id="{903F0BEF-41EF-98F3-6023-19AAAE75907A}"/>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15" name="Oval 134">
                <a:extLst>
                  <a:ext uri="{FF2B5EF4-FFF2-40B4-BE49-F238E27FC236}">
                    <a16:creationId xmlns:a16="http://schemas.microsoft.com/office/drawing/2014/main" id="{3B133FE4-13D5-97F4-F333-7D755811391B}"/>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16" name="Oval 135">
                <a:extLst>
                  <a:ext uri="{FF2B5EF4-FFF2-40B4-BE49-F238E27FC236}">
                    <a16:creationId xmlns:a16="http://schemas.microsoft.com/office/drawing/2014/main" id="{3880FA8E-404D-B782-3762-AF509957C9C7}"/>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908" name="Text Box 136">
              <a:extLst>
                <a:ext uri="{FF2B5EF4-FFF2-40B4-BE49-F238E27FC236}">
                  <a16:creationId xmlns:a16="http://schemas.microsoft.com/office/drawing/2014/main" id="{65DE485F-F4C7-CEFD-6918-FE02E3039B1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30" name="Group 137">
            <a:extLst>
              <a:ext uri="{FF2B5EF4-FFF2-40B4-BE49-F238E27FC236}">
                <a16:creationId xmlns:a16="http://schemas.microsoft.com/office/drawing/2014/main" id="{29FB7B72-9C16-4FD9-997A-7772273C89CD}"/>
              </a:ext>
            </a:extLst>
          </p:cNvPr>
          <p:cNvGrpSpPr>
            <a:grpSpLocks/>
          </p:cNvGrpSpPr>
          <p:nvPr/>
        </p:nvGrpSpPr>
        <p:grpSpPr bwMode="auto">
          <a:xfrm>
            <a:off x="4078288" y="3390901"/>
            <a:ext cx="514350" cy="354013"/>
            <a:chOff x="4436" y="2378"/>
            <a:chExt cx="1152" cy="790"/>
          </a:xfrm>
        </p:grpSpPr>
        <p:grpSp>
          <p:nvGrpSpPr>
            <p:cNvPr id="119897" name="Group 138">
              <a:extLst>
                <a:ext uri="{FF2B5EF4-FFF2-40B4-BE49-F238E27FC236}">
                  <a16:creationId xmlns:a16="http://schemas.microsoft.com/office/drawing/2014/main" id="{EE0891ED-D88F-EE59-0732-C9BF702C4ECA}"/>
                </a:ext>
              </a:extLst>
            </p:cNvPr>
            <p:cNvGrpSpPr>
              <a:grpSpLocks/>
            </p:cNvGrpSpPr>
            <p:nvPr/>
          </p:nvGrpSpPr>
          <p:grpSpPr bwMode="auto">
            <a:xfrm>
              <a:off x="4436" y="2378"/>
              <a:ext cx="1152" cy="702"/>
              <a:chOff x="3964" y="2641"/>
              <a:chExt cx="1152" cy="702"/>
            </a:xfrm>
          </p:grpSpPr>
          <p:sp>
            <p:nvSpPr>
              <p:cNvPr id="119899" name="AutoShape 139">
                <a:extLst>
                  <a:ext uri="{FF2B5EF4-FFF2-40B4-BE49-F238E27FC236}">
                    <a16:creationId xmlns:a16="http://schemas.microsoft.com/office/drawing/2014/main" id="{B31F59B9-9A12-6C9F-817F-45F3DE238782}"/>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00" name="Oval 140">
                <a:extLst>
                  <a:ext uri="{FF2B5EF4-FFF2-40B4-BE49-F238E27FC236}">
                    <a16:creationId xmlns:a16="http://schemas.microsoft.com/office/drawing/2014/main" id="{35B0CCB2-4D9A-C226-7224-8FBB0E8A82D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01" name="Oval 141">
                <a:extLst>
                  <a:ext uri="{FF2B5EF4-FFF2-40B4-BE49-F238E27FC236}">
                    <a16:creationId xmlns:a16="http://schemas.microsoft.com/office/drawing/2014/main" id="{834C5ED4-77CC-C261-DA90-E61008CF213D}"/>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02" name="Oval 142">
                <a:extLst>
                  <a:ext uri="{FF2B5EF4-FFF2-40B4-BE49-F238E27FC236}">
                    <a16:creationId xmlns:a16="http://schemas.microsoft.com/office/drawing/2014/main" id="{17B1D3EF-628A-103D-84B2-1030210884BD}"/>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03" name="Oval 143">
                <a:extLst>
                  <a:ext uri="{FF2B5EF4-FFF2-40B4-BE49-F238E27FC236}">
                    <a16:creationId xmlns:a16="http://schemas.microsoft.com/office/drawing/2014/main" id="{264224ED-32AF-E388-ABD6-58C7064C9644}"/>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04" name="Oval 144">
                <a:extLst>
                  <a:ext uri="{FF2B5EF4-FFF2-40B4-BE49-F238E27FC236}">
                    <a16:creationId xmlns:a16="http://schemas.microsoft.com/office/drawing/2014/main" id="{1F591593-2B89-5F67-DB8A-C80A54244C7E}"/>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05" name="Oval 145">
                <a:extLst>
                  <a:ext uri="{FF2B5EF4-FFF2-40B4-BE49-F238E27FC236}">
                    <a16:creationId xmlns:a16="http://schemas.microsoft.com/office/drawing/2014/main" id="{6FFCA37C-EB7C-5350-B5C2-E2AB5E8CE650}"/>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06" name="Oval 146">
                <a:extLst>
                  <a:ext uri="{FF2B5EF4-FFF2-40B4-BE49-F238E27FC236}">
                    <a16:creationId xmlns:a16="http://schemas.microsoft.com/office/drawing/2014/main" id="{4016D03A-9E20-1227-11B5-A074C2E1F6A6}"/>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898" name="Text Box 147">
              <a:extLst>
                <a:ext uri="{FF2B5EF4-FFF2-40B4-BE49-F238E27FC236}">
                  <a16:creationId xmlns:a16="http://schemas.microsoft.com/office/drawing/2014/main" id="{F05DD9BC-2A34-57EB-6A72-CE6277A94E3A}"/>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31" name="Group 148">
            <a:extLst>
              <a:ext uri="{FF2B5EF4-FFF2-40B4-BE49-F238E27FC236}">
                <a16:creationId xmlns:a16="http://schemas.microsoft.com/office/drawing/2014/main" id="{230CB440-454A-082D-5F21-22EB498DE4D4}"/>
              </a:ext>
            </a:extLst>
          </p:cNvPr>
          <p:cNvGrpSpPr>
            <a:grpSpLocks/>
          </p:cNvGrpSpPr>
          <p:nvPr/>
        </p:nvGrpSpPr>
        <p:grpSpPr bwMode="auto">
          <a:xfrm>
            <a:off x="3522663" y="3001963"/>
            <a:ext cx="514350" cy="354012"/>
            <a:chOff x="4436" y="2378"/>
            <a:chExt cx="1152" cy="790"/>
          </a:xfrm>
        </p:grpSpPr>
        <p:grpSp>
          <p:nvGrpSpPr>
            <p:cNvPr id="119887" name="Group 149">
              <a:extLst>
                <a:ext uri="{FF2B5EF4-FFF2-40B4-BE49-F238E27FC236}">
                  <a16:creationId xmlns:a16="http://schemas.microsoft.com/office/drawing/2014/main" id="{7A8BE925-6C5A-454B-7BF1-4E994E24F02B}"/>
                </a:ext>
              </a:extLst>
            </p:cNvPr>
            <p:cNvGrpSpPr>
              <a:grpSpLocks/>
            </p:cNvGrpSpPr>
            <p:nvPr/>
          </p:nvGrpSpPr>
          <p:grpSpPr bwMode="auto">
            <a:xfrm>
              <a:off x="4436" y="2378"/>
              <a:ext cx="1152" cy="702"/>
              <a:chOff x="3964" y="2641"/>
              <a:chExt cx="1152" cy="702"/>
            </a:xfrm>
          </p:grpSpPr>
          <p:sp>
            <p:nvSpPr>
              <p:cNvPr id="119889" name="AutoShape 150">
                <a:extLst>
                  <a:ext uri="{FF2B5EF4-FFF2-40B4-BE49-F238E27FC236}">
                    <a16:creationId xmlns:a16="http://schemas.microsoft.com/office/drawing/2014/main" id="{402F187F-6B5C-2306-C836-0A207858A358}"/>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90" name="Oval 151">
                <a:extLst>
                  <a:ext uri="{FF2B5EF4-FFF2-40B4-BE49-F238E27FC236}">
                    <a16:creationId xmlns:a16="http://schemas.microsoft.com/office/drawing/2014/main" id="{28B4F1AE-25FB-3D8C-A195-6102C8C6F7C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91" name="Oval 152">
                <a:extLst>
                  <a:ext uri="{FF2B5EF4-FFF2-40B4-BE49-F238E27FC236}">
                    <a16:creationId xmlns:a16="http://schemas.microsoft.com/office/drawing/2014/main" id="{CD51CF41-B4FC-D6AE-A94E-9ADD34BA55B0}"/>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92" name="Oval 153">
                <a:extLst>
                  <a:ext uri="{FF2B5EF4-FFF2-40B4-BE49-F238E27FC236}">
                    <a16:creationId xmlns:a16="http://schemas.microsoft.com/office/drawing/2014/main" id="{50A5B46D-D38B-09F8-DFA6-ADB2FAF7B45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93" name="Oval 154">
                <a:extLst>
                  <a:ext uri="{FF2B5EF4-FFF2-40B4-BE49-F238E27FC236}">
                    <a16:creationId xmlns:a16="http://schemas.microsoft.com/office/drawing/2014/main" id="{30CAEB33-16E1-2FC2-A5EA-C6B13585B8C4}"/>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94" name="Oval 155">
                <a:extLst>
                  <a:ext uri="{FF2B5EF4-FFF2-40B4-BE49-F238E27FC236}">
                    <a16:creationId xmlns:a16="http://schemas.microsoft.com/office/drawing/2014/main" id="{6D26EC1E-DD98-AB80-D42D-3BD2D14B9E93}"/>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95" name="Oval 156">
                <a:extLst>
                  <a:ext uri="{FF2B5EF4-FFF2-40B4-BE49-F238E27FC236}">
                    <a16:creationId xmlns:a16="http://schemas.microsoft.com/office/drawing/2014/main" id="{6A4869C2-3C78-AE04-F315-EFBF30F9C23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96" name="Oval 157">
                <a:extLst>
                  <a:ext uri="{FF2B5EF4-FFF2-40B4-BE49-F238E27FC236}">
                    <a16:creationId xmlns:a16="http://schemas.microsoft.com/office/drawing/2014/main" id="{AF39BBB4-2CFE-C61F-9D82-2EA2B90C7EF6}"/>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888" name="Text Box 158">
              <a:extLst>
                <a:ext uri="{FF2B5EF4-FFF2-40B4-BE49-F238E27FC236}">
                  <a16:creationId xmlns:a16="http://schemas.microsoft.com/office/drawing/2014/main" id="{4367A93D-DB5A-3C56-D779-C33BC4A4DC5D}"/>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32" name="Group 159">
            <a:extLst>
              <a:ext uri="{FF2B5EF4-FFF2-40B4-BE49-F238E27FC236}">
                <a16:creationId xmlns:a16="http://schemas.microsoft.com/office/drawing/2014/main" id="{5DC152A6-9563-D700-0ADF-22A9A1E9C5A6}"/>
              </a:ext>
            </a:extLst>
          </p:cNvPr>
          <p:cNvGrpSpPr>
            <a:grpSpLocks/>
          </p:cNvGrpSpPr>
          <p:nvPr/>
        </p:nvGrpSpPr>
        <p:grpSpPr bwMode="auto">
          <a:xfrm>
            <a:off x="3522663" y="3390901"/>
            <a:ext cx="514350" cy="354013"/>
            <a:chOff x="4436" y="2378"/>
            <a:chExt cx="1152" cy="790"/>
          </a:xfrm>
        </p:grpSpPr>
        <p:grpSp>
          <p:nvGrpSpPr>
            <p:cNvPr id="119877" name="Group 160">
              <a:extLst>
                <a:ext uri="{FF2B5EF4-FFF2-40B4-BE49-F238E27FC236}">
                  <a16:creationId xmlns:a16="http://schemas.microsoft.com/office/drawing/2014/main" id="{9C933A6C-398D-4663-7F7B-1AEC8E86AFC2}"/>
                </a:ext>
              </a:extLst>
            </p:cNvPr>
            <p:cNvGrpSpPr>
              <a:grpSpLocks/>
            </p:cNvGrpSpPr>
            <p:nvPr/>
          </p:nvGrpSpPr>
          <p:grpSpPr bwMode="auto">
            <a:xfrm>
              <a:off x="4436" y="2378"/>
              <a:ext cx="1152" cy="702"/>
              <a:chOff x="3964" y="2641"/>
              <a:chExt cx="1152" cy="702"/>
            </a:xfrm>
          </p:grpSpPr>
          <p:sp>
            <p:nvSpPr>
              <p:cNvPr id="119879" name="AutoShape 161">
                <a:extLst>
                  <a:ext uri="{FF2B5EF4-FFF2-40B4-BE49-F238E27FC236}">
                    <a16:creationId xmlns:a16="http://schemas.microsoft.com/office/drawing/2014/main" id="{9209422F-326A-5764-CDF5-227AC9623D8E}"/>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80" name="Oval 162">
                <a:extLst>
                  <a:ext uri="{FF2B5EF4-FFF2-40B4-BE49-F238E27FC236}">
                    <a16:creationId xmlns:a16="http://schemas.microsoft.com/office/drawing/2014/main" id="{0283923F-E2E6-35D0-C400-1E012ADF5AAE}"/>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81" name="Oval 163">
                <a:extLst>
                  <a:ext uri="{FF2B5EF4-FFF2-40B4-BE49-F238E27FC236}">
                    <a16:creationId xmlns:a16="http://schemas.microsoft.com/office/drawing/2014/main" id="{CA90D469-FC79-E6EC-193C-096BB7B225CA}"/>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82" name="Oval 164">
                <a:extLst>
                  <a:ext uri="{FF2B5EF4-FFF2-40B4-BE49-F238E27FC236}">
                    <a16:creationId xmlns:a16="http://schemas.microsoft.com/office/drawing/2014/main" id="{C1B3C02B-AC92-75D1-225F-0203A5167B10}"/>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83" name="Oval 165">
                <a:extLst>
                  <a:ext uri="{FF2B5EF4-FFF2-40B4-BE49-F238E27FC236}">
                    <a16:creationId xmlns:a16="http://schemas.microsoft.com/office/drawing/2014/main" id="{12DA1ADB-DBA2-D906-983B-A3977B483063}"/>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84" name="Oval 166">
                <a:extLst>
                  <a:ext uri="{FF2B5EF4-FFF2-40B4-BE49-F238E27FC236}">
                    <a16:creationId xmlns:a16="http://schemas.microsoft.com/office/drawing/2014/main" id="{70E8C776-C563-1B47-DE2E-CA198A142746}"/>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85" name="Oval 167">
                <a:extLst>
                  <a:ext uri="{FF2B5EF4-FFF2-40B4-BE49-F238E27FC236}">
                    <a16:creationId xmlns:a16="http://schemas.microsoft.com/office/drawing/2014/main" id="{F17E0B08-43FF-546E-F113-B3E2467AA306}"/>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86" name="Oval 168">
                <a:extLst>
                  <a:ext uri="{FF2B5EF4-FFF2-40B4-BE49-F238E27FC236}">
                    <a16:creationId xmlns:a16="http://schemas.microsoft.com/office/drawing/2014/main" id="{584A72C3-300E-33F7-B0ED-8BE92E75008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878" name="Text Box 169">
              <a:extLst>
                <a:ext uri="{FF2B5EF4-FFF2-40B4-BE49-F238E27FC236}">
                  <a16:creationId xmlns:a16="http://schemas.microsoft.com/office/drawing/2014/main" id="{ADE7BEE7-9635-2248-8885-57541EDEAA02}"/>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33" name="Group 170">
            <a:extLst>
              <a:ext uri="{FF2B5EF4-FFF2-40B4-BE49-F238E27FC236}">
                <a16:creationId xmlns:a16="http://schemas.microsoft.com/office/drawing/2014/main" id="{CFE6EA6E-7C30-9DE2-D4BA-E0FA6370F188}"/>
              </a:ext>
            </a:extLst>
          </p:cNvPr>
          <p:cNvGrpSpPr>
            <a:grpSpLocks/>
          </p:cNvGrpSpPr>
          <p:nvPr/>
        </p:nvGrpSpPr>
        <p:grpSpPr bwMode="auto">
          <a:xfrm>
            <a:off x="5200650" y="3001963"/>
            <a:ext cx="514350" cy="354012"/>
            <a:chOff x="4436" y="2378"/>
            <a:chExt cx="1152" cy="790"/>
          </a:xfrm>
        </p:grpSpPr>
        <p:grpSp>
          <p:nvGrpSpPr>
            <p:cNvPr id="119867" name="Group 171">
              <a:extLst>
                <a:ext uri="{FF2B5EF4-FFF2-40B4-BE49-F238E27FC236}">
                  <a16:creationId xmlns:a16="http://schemas.microsoft.com/office/drawing/2014/main" id="{D151C95A-C92F-1F13-B6F7-D530ECD3B4F8}"/>
                </a:ext>
              </a:extLst>
            </p:cNvPr>
            <p:cNvGrpSpPr>
              <a:grpSpLocks/>
            </p:cNvGrpSpPr>
            <p:nvPr/>
          </p:nvGrpSpPr>
          <p:grpSpPr bwMode="auto">
            <a:xfrm>
              <a:off x="4436" y="2378"/>
              <a:ext cx="1152" cy="702"/>
              <a:chOff x="3964" y="2641"/>
              <a:chExt cx="1152" cy="702"/>
            </a:xfrm>
          </p:grpSpPr>
          <p:sp>
            <p:nvSpPr>
              <p:cNvPr id="119869" name="AutoShape 172">
                <a:extLst>
                  <a:ext uri="{FF2B5EF4-FFF2-40B4-BE49-F238E27FC236}">
                    <a16:creationId xmlns:a16="http://schemas.microsoft.com/office/drawing/2014/main" id="{42D15E19-E92E-CF78-3022-8AF98FB60EDB}"/>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70" name="Oval 173">
                <a:extLst>
                  <a:ext uri="{FF2B5EF4-FFF2-40B4-BE49-F238E27FC236}">
                    <a16:creationId xmlns:a16="http://schemas.microsoft.com/office/drawing/2014/main" id="{46E1AB7F-3759-B559-2473-66CED2CBB075}"/>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71" name="Oval 174">
                <a:extLst>
                  <a:ext uri="{FF2B5EF4-FFF2-40B4-BE49-F238E27FC236}">
                    <a16:creationId xmlns:a16="http://schemas.microsoft.com/office/drawing/2014/main" id="{422FBBA8-C601-E63A-994D-CBAFE2DF54AC}"/>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72" name="Oval 175">
                <a:extLst>
                  <a:ext uri="{FF2B5EF4-FFF2-40B4-BE49-F238E27FC236}">
                    <a16:creationId xmlns:a16="http://schemas.microsoft.com/office/drawing/2014/main" id="{8818EB9B-A82D-0F67-4029-10DD36379E0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73" name="Oval 176">
                <a:extLst>
                  <a:ext uri="{FF2B5EF4-FFF2-40B4-BE49-F238E27FC236}">
                    <a16:creationId xmlns:a16="http://schemas.microsoft.com/office/drawing/2014/main" id="{5B5B0C0E-872F-E76F-ED68-4F726EBD8226}"/>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74" name="Oval 177">
                <a:extLst>
                  <a:ext uri="{FF2B5EF4-FFF2-40B4-BE49-F238E27FC236}">
                    <a16:creationId xmlns:a16="http://schemas.microsoft.com/office/drawing/2014/main" id="{8C4FB0AF-6CED-0C7C-D7A9-86F6BC9F4D8A}"/>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75" name="Oval 178">
                <a:extLst>
                  <a:ext uri="{FF2B5EF4-FFF2-40B4-BE49-F238E27FC236}">
                    <a16:creationId xmlns:a16="http://schemas.microsoft.com/office/drawing/2014/main" id="{67E5A001-3EB2-4459-B722-F18119D7B3F4}"/>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76" name="Oval 179">
                <a:extLst>
                  <a:ext uri="{FF2B5EF4-FFF2-40B4-BE49-F238E27FC236}">
                    <a16:creationId xmlns:a16="http://schemas.microsoft.com/office/drawing/2014/main" id="{B1625A11-8F14-7C73-A6E1-A29678202C7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868" name="Text Box 180">
              <a:extLst>
                <a:ext uri="{FF2B5EF4-FFF2-40B4-BE49-F238E27FC236}">
                  <a16:creationId xmlns:a16="http://schemas.microsoft.com/office/drawing/2014/main" id="{732A9F6B-446A-26B7-EFB2-EE8F675BADBE}"/>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34" name="Group 181">
            <a:extLst>
              <a:ext uri="{FF2B5EF4-FFF2-40B4-BE49-F238E27FC236}">
                <a16:creationId xmlns:a16="http://schemas.microsoft.com/office/drawing/2014/main" id="{381C168C-6DA0-4B45-A378-8D94EA64CA70}"/>
              </a:ext>
            </a:extLst>
          </p:cNvPr>
          <p:cNvGrpSpPr>
            <a:grpSpLocks/>
          </p:cNvGrpSpPr>
          <p:nvPr/>
        </p:nvGrpSpPr>
        <p:grpSpPr bwMode="auto">
          <a:xfrm>
            <a:off x="5200650" y="3390901"/>
            <a:ext cx="514350" cy="354013"/>
            <a:chOff x="4436" y="2378"/>
            <a:chExt cx="1152" cy="790"/>
          </a:xfrm>
        </p:grpSpPr>
        <p:grpSp>
          <p:nvGrpSpPr>
            <p:cNvPr id="119857" name="Group 182">
              <a:extLst>
                <a:ext uri="{FF2B5EF4-FFF2-40B4-BE49-F238E27FC236}">
                  <a16:creationId xmlns:a16="http://schemas.microsoft.com/office/drawing/2014/main" id="{EB1E2599-7356-7574-4C0B-852407426B96}"/>
                </a:ext>
              </a:extLst>
            </p:cNvPr>
            <p:cNvGrpSpPr>
              <a:grpSpLocks/>
            </p:cNvGrpSpPr>
            <p:nvPr/>
          </p:nvGrpSpPr>
          <p:grpSpPr bwMode="auto">
            <a:xfrm>
              <a:off x="4436" y="2378"/>
              <a:ext cx="1152" cy="702"/>
              <a:chOff x="3964" y="2641"/>
              <a:chExt cx="1152" cy="702"/>
            </a:xfrm>
          </p:grpSpPr>
          <p:sp>
            <p:nvSpPr>
              <p:cNvPr id="119859" name="AutoShape 183">
                <a:extLst>
                  <a:ext uri="{FF2B5EF4-FFF2-40B4-BE49-F238E27FC236}">
                    <a16:creationId xmlns:a16="http://schemas.microsoft.com/office/drawing/2014/main" id="{7DD2C949-7B45-F13A-046D-31897BCFA9B2}"/>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60" name="Oval 184">
                <a:extLst>
                  <a:ext uri="{FF2B5EF4-FFF2-40B4-BE49-F238E27FC236}">
                    <a16:creationId xmlns:a16="http://schemas.microsoft.com/office/drawing/2014/main" id="{7CED0465-42C0-C995-B21B-026252D787D4}"/>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61" name="Oval 185">
                <a:extLst>
                  <a:ext uri="{FF2B5EF4-FFF2-40B4-BE49-F238E27FC236}">
                    <a16:creationId xmlns:a16="http://schemas.microsoft.com/office/drawing/2014/main" id="{AC80295F-3013-CB3F-F105-2E536E8DF406}"/>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62" name="Oval 186">
                <a:extLst>
                  <a:ext uri="{FF2B5EF4-FFF2-40B4-BE49-F238E27FC236}">
                    <a16:creationId xmlns:a16="http://schemas.microsoft.com/office/drawing/2014/main" id="{779E3B4D-461D-4A9A-1FF6-9B838784090B}"/>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63" name="Oval 187">
                <a:extLst>
                  <a:ext uri="{FF2B5EF4-FFF2-40B4-BE49-F238E27FC236}">
                    <a16:creationId xmlns:a16="http://schemas.microsoft.com/office/drawing/2014/main" id="{E5F67307-BD3E-ED2E-5988-03E5AC7476C9}"/>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64" name="Oval 188">
                <a:extLst>
                  <a:ext uri="{FF2B5EF4-FFF2-40B4-BE49-F238E27FC236}">
                    <a16:creationId xmlns:a16="http://schemas.microsoft.com/office/drawing/2014/main" id="{9800DA8D-13F1-41BC-C147-23F9BD9B0AE0}"/>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65" name="Oval 189">
                <a:extLst>
                  <a:ext uri="{FF2B5EF4-FFF2-40B4-BE49-F238E27FC236}">
                    <a16:creationId xmlns:a16="http://schemas.microsoft.com/office/drawing/2014/main" id="{6DEBA294-850E-B857-A124-FF330FC66141}"/>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66" name="Oval 190">
                <a:extLst>
                  <a:ext uri="{FF2B5EF4-FFF2-40B4-BE49-F238E27FC236}">
                    <a16:creationId xmlns:a16="http://schemas.microsoft.com/office/drawing/2014/main" id="{376F79D1-B5F0-48F5-D0B2-BDFC09553D5F}"/>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858" name="Text Box 191">
              <a:extLst>
                <a:ext uri="{FF2B5EF4-FFF2-40B4-BE49-F238E27FC236}">
                  <a16:creationId xmlns:a16="http://schemas.microsoft.com/office/drawing/2014/main" id="{46469BE5-BF78-9CE1-3ECA-12A618771EEF}"/>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35" name="Group 192">
            <a:extLst>
              <a:ext uri="{FF2B5EF4-FFF2-40B4-BE49-F238E27FC236}">
                <a16:creationId xmlns:a16="http://schemas.microsoft.com/office/drawing/2014/main" id="{F20006F3-2D9F-A3CD-C58B-082A29C07DB1}"/>
              </a:ext>
            </a:extLst>
          </p:cNvPr>
          <p:cNvGrpSpPr>
            <a:grpSpLocks/>
          </p:cNvGrpSpPr>
          <p:nvPr/>
        </p:nvGrpSpPr>
        <p:grpSpPr bwMode="auto">
          <a:xfrm>
            <a:off x="4645025" y="3001963"/>
            <a:ext cx="514350" cy="354012"/>
            <a:chOff x="4436" y="2378"/>
            <a:chExt cx="1152" cy="790"/>
          </a:xfrm>
        </p:grpSpPr>
        <p:grpSp>
          <p:nvGrpSpPr>
            <p:cNvPr id="119847" name="Group 193">
              <a:extLst>
                <a:ext uri="{FF2B5EF4-FFF2-40B4-BE49-F238E27FC236}">
                  <a16:creationId xmlns:a16="http://schemas.microsoft.com/office/drawing/2014/main" id="{DD52FA44-B39B-5147-632B-B9C63CEF7B54}"/>
                </a:ext>
              </a:extLst>
            </p:cNvPr>
            <p:cNvGrpSpPr>
              <a:grpSpLocks/>
            </p:cNvGrpSpPr>
            <p:nvPr/>
          </p:nvGrpSpPr>
          <p:grpSpPr bwMode="auto">
            <a:xfrm>
              <a:off x="4436" y="2378"/>
              <a:ext cx="1152" cy="702"/>
              <a:chOff x="3964" y="2641"/>
              <a:chExt cx="1152" cy="702"/>
            </a:xfrm>
          </p:grpSpPr>
          <p:sp>
            <p:nvSpPr>
              <p:cNvPr id="119849" name="AutoShape 194">
                <a:extLst>
                  <a:ext uri="{FF2B5EF4-FFF2-40B4-BE49-F238E27FC236}">
                    <a16:creationId xmlns:a16="http://schemas.microsoft.com/office/drawing/2014/main" id="{0E4BA471-C736-EDD0-8E15-83BCA8C0E9A7}"/>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50" name="Oval 195">
                <a:extLst>
                  <a:ext uri="{FF2B5EF4-FFF2-40B4-BE49-F238E27FC236}">
                    <a16:creationId xmlns:a16="http://schemas.microsoft.com/office/drawing/2014/main" id="{8209069A-54AD-EDEF-A073-4A9864440638}"/>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51" name="Oval 196">
                <a:extLst>
                  <a:ext uri="{FF2B5EF4-FFF2-40B4-BE49-F238E27FC236}">
                    <a16:creationId xmlns:a16="http://schemas.microsoft.com/office/drawing/2014/main" id="{87B22667-644A-33E3-48D2-406BF98FA057}"/>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52" name="Oval 197">
                <a:extLst>
                  <a:ext uri="{FF2B5EF4-FFF2-40B4-BE49-F238E27FC236}">
                    <a16:creationId xmlns:a16="http://schemas.microsoft.com/office/drawing/2014/main" id="{7EF8DACD-3AE5-9CEB-445E-D26F45B28A7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53" name="Oval 198">
                <a:extLst>
                  <a:ext uri="{FF2B5EF4-FFF2-40B4-BE49-F238E27FC236}">
                    <a16:creationId xmlns:a16="http://schemas.microsoft.com/office/drawing/2014/main" id="{E6668330-260D-3629-F432-260CB0E23CF5}"/>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54" name="Oval 199">
                <a:extLst>
                  <a:ext uri="{FF2B5EF4-FFF2-40B4-BE49-F238E27FC236}">
                    <a16:creationId xmlns:a16="http://schemas.microsoft.com/office/drawing/2014/main" id="{A9A3EE0E-5C2C-79AE-68E6-2C6FFD40A0C3}"/>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55" name="Oval 200">
                <a:extLst>
                  <a:ext uri="{FF2B5EF4-FFF2-40B4-BE49-F238E27FC236}">
                    <a16:creationId xmlns:a16="http://schemas.microsoft.com/office/drawing/2014/main" id="{37DBA397-0A9D-EAD9-7494-066345C955A5}"/>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56" name="Oval 201">
                <a:extLst>
                  <a:ext uri="{FF2B5EF4-FFF2-40B4-BE49-F238E27FC236}">
                    <a16:creationId xmlns:a16="http://schemas.microsoft.com/office/drawing/2014/main" id="{D078423E-9B76-4DE0-0248-8AB3EBCEAB85}"/>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848" name="Text Box 202">
              <a:extLst>
                <a:ext uri="{FF2B5EF4-FFF2-40B4-BE49-F238E27FC236}">
                  <a16:creationId xmlns:a16="http://schemas.microsoft.com/office/drawing/2014/main" id="{735545CE-78DC-DC16-93C8-A44FEE357F1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36" name="Group 203">
            <a:extLst>
              <a:ext uri="{FF2B5EF4-FFF2-40B4-BE49-F238E27FC236}">
                <a16:creationId xmlns:a16="http://schemas.microsoft.com/office/drawing/2014/main" id="{A59C0EB7-9774-4E59-9FDD-49BA004CDD2F}"/>
              </a:ext>
            </a:extLst>
          </p:cNvPr>
          <p:cNvGrpSpPr>
            <a:grpSpLocks/>
          </p:cNvGrpSpPr>
          <p:nvPr/>
        </p:nvGrpSpPr>
        <p:grpSpPr bwMode="auto">
          <a:xfrm>
            <a:off x="4645025" y="3390901"/>
            <a:ext cx="514350" cy="354013"/>
            <a:chOff x="4436" y="2378"/>
            <a:chExt cx="1152" cy="790"/>
          </a:xfrm>
        </p:grpSpPr>
        <p:grpSp>
          <p:nvGrpSpPr>
            <p:cNvPr id="119837" name="Group 204">
              <a:extLst>
                <a:ext uri="{FF2B5EF4-FFF2-40B4-BE49-F238E27FC236}">
                  <a16:creationId xmlns:a16="http://schemas.microsoft.com/office/drawing/2014/main" id="{D5488CDB-E0CA-90E2-A2B6-D442F624B337}"/>
                </a:ext>
              </a:extLst>
            </p:cNvPr>
            <p:cNvGrpSpPr>
              <a:grpSpLocks/>
            </p:cNvGrpSpPr>
            <p:nvPr/>
          </p:nvGrpSpPr>
          <p:grpSpPr bwMode="auto">
            <a:xfrm>
              <a:off x="4436" y="2378"/>
              <a:ext cx="1152" cy="702"/>
              <a:chOff x="3964" y="2641"/>
              <a:chExt cx="1152" cy="702"/>
            </a:xfrm>
          </p:grpSpPr>
          <p:sp>
            <p:nvSpPr>
              <p:cNvPr id="119839" name="AutoShape 205">
                <a:extLst>
                  <a:ext uri="{FF2B5EF4-FFF2-40B4-BE49-F238E27FC236}">
                    <a16:creationId xmlns:a16="http://schemas.microsoft.com/office/drawing/2014/main" id="{8A9F46ED-AB6B-1D83-90AB-31003EDD070F}"/>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40" name="Oval 206">
                <a:extLst>
                  <a:ext uri="{FF2B5EF4-FFF2-40B4-BE49-F238E27FC236}">
                    <a16:creationId xmlns:a16="http://schemas.microsoft.com/office/drawing/2014/main" id="{8C8F44B3-1A48-319D-A2E6-97027F5EA91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41" name="Oval 207">
                <a:extLst>
                  <a:ext uri="{FF2B5EF4-FFF2-40B4-BE49-F238E27FC236}">
                    <a16:creationId xmlns:a16="http://schemas.microsoft.com/office/drawing/2014/main" id="{CB3BE745-91C7-E614-4311-8AD7048DA061}"/>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42" name="Oval 208">
                <a:extLst>
                  <a:ext uri="{FF2B5EF4-FFF2-40B4-BE49-F238E27FC236}">
                    <a16:creationId xmlns:a16="http://schemas.microsoft.com/office/drawing/2014/main" id="{C379C814-47B2-06C3-D3BB-80C57B28086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43" name="Oval 209">
                <a:extLst>
                  <a:ext uri="{FF2B5EF4-FFF2-40B4-BE49-F238E27FC236}">
                    <a16:creationId xmlns:a16="http://schemas.microsoft.com/office/drawing/2014/main" id="{40E77C67-6F38-9AC3-8437-3905278F8CFF}"/>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44" name="Oval 210">
                <a:extLst>
                  <a:ext uri="{FF2B5EF4-FFF2-40B4-BE49-F238E27FC236}">
                    <a16:creationId xmlns:a16="http://schemas.microsoft.com/office/drawing/2014/main" id="{EAAD32E0-8527-035E-BF68-2D6206F42ED7}"/>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45" name="Oval 211">
                <a:extLst>
                  <a:ext uri="{FF2B5EF4-FFF2-40B4-BE49-F238E27FC236}">
                    <a16:creationId xmlns:a16="http://schemas.microsoft.com/office/drawing/2014/main" id="{D738A335-0222-7693-10EF-EB74AAD6503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46" name="Oval 212">
                <a:extLst>
                  <a:ext uri="{FF2B5EF4-FFF2-40B4-BE49-F238E27FC236}">
                    <a16:creationId xmlns:a16="http://schemas.microsoft.com/office/drawing/2014/main" id="{BCE73775-1BBF-5C57-42EE-8EDE34BE8A7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838" name="Text Box 213">
              <a:extLst>
                <a:ext uri="{FF2B5EF4-FFF2-40B4-BE49-F238E27FC236}">
                  <a16:creationId xmlns:a16="http://schemas.microsoft.com/office/drawing/2014/main" id="{8F75248D-0B61-3C2E-2BFB-9D122218BEFF}"/>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spTree>
  </p:cSld>
  <p:clrMapOvr>
    <a:masterClrMapping/>
  </p:clrMapOvr>
  <p:transition>
    <p:wipe dir="r"/>
  </p:transition>
</p:sld>
</file>

<file path=ppt/slides/slide8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0834" name="Rectangle 2">
            <a:extLst>
              <a:ext uri="{FF2B5EF4-FFF2-40B4-BE49-F238E27FC236}">
                <a16:creationId xmlns:a16="http://schemas.microsoft.com/office/drawing/2014/main" id="{80CE3DBD-3BF8-2228-B1C9-BBA1F4CC87F0}"/>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35" name="Rectangle 3">
            <a:extLst>
              <a:ext uri="{FF2B5EF4-FFF2-40B4-BE49-F238E27FC236}">
                <a16:creationId xmlns:a16="http://schemas.microsoft.com/office/drawing/2014/main" id="{717D04AC-F257-F080-F52E-BACE750DDDDB}"/>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36" name="Rectangle 4">
            <a:extLst>
              <a:ext uri="{FF2B5EF4-FFF2-40B4-BE49-F238E27FC236}">
                <a16:creationId xmlns:a16="http://schemas.microsoft.com/office/drawing/2014/main" id="{BF0795F2-6379-604D-BC6A-88600536603C}"/>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37" name="Rectangle 5">
            <a:extLst>
              <a:ext uri="{FF2B5EF4-FFF2-40B4-BE49-F238E27FC236}">
                <a16:creationId xmlns:a16="http://schemas.microsoft.com/office/drawing/2014/main" id="{C2D88E5B-BC66-9F23-8328-E5D71DC31132}"/>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38" name="Rectangle 6">
            <a:extLst>
              <a:ext uri="{FF2B5EF4-FFF2-40B4-BE49-F238E27FC236}">
                <a16:creationId xmlns:a16="http://schemas.microsoft.com/office/drawing/2014/main" id="{FF1D9B88-FE52-ED20-414F-CE576DF15911}"/>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39" name="Rectangle 7">
            <a:extLst>
              <a:ext uri="{FF2B5EF4-FFF2-40B4-BE49-F238E27FC236}">
                <a16:creationId xmlns:a16="http://schemas.microsoft.com/office/drawing/2014/main" id="{57EEAD3E-9B68-DE07-CE26-366096F39FFB}"/>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40" name="AutoShape 8">
            <a:extLst>
              <a:ext uri="{FF2B5EF4-FFF2-40B4-BE49-F238E27FC236}">
                <a16:creationId xmlns:a16="http://schemas.microsoft.com/office/drawing/2014/main" id="{08B9BDF5-D451-6C59-1663-3576BC5D3898}"/>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0841" name="Rectangle 9">
            <a:extLst>
              <a:ext uri="{FF2B5EF4-FFF2-40B4-BE49-F238E27FC236}">
                <a16:creationId xmlns:a16="http://schemas.microsoft.com/office/drawing/2014/main" id="{62A138D1-0A4C-34FF-4DF6-446FBF48151B}"/>
              </a:ext>
            </a:extLst>
          </p:cNvPr>
          <p:cNvSpPr>
            <a:spLocks noChangeArrowheads="1"/>
          </p:cNvSpPr>
          <p:nvPr/>
        </p:nvSpPr>
        <p:spPr bwMode="auto">
          <a:xfrm>
            <a:off x="3436939" y="312972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350666" name="Rectangle 10">
            <a:extLst>
              <a:ext uri="{FF2B5EF4-FFF2-40B4-BE49-F238E27FC236}">
                <a16:creationId xmlns:a16="http://schemas.microsoft.com/office/drawing/2014/main" id="{4EFC3C29-501D-D014-290A-1A85DBC69734}"/>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20843" name="Rectangle 11">
            <a:extLst>
              <a:ext uri="{FF2B5EF4-FFF2-40B4-BE49-F238E27FC236}">
                <a16:creationId xmlns:a16="http://schemas.microsoft.com/office/drawing/2014/main" id="{17E739F6-08AA-D72D-5BB0-40ACD895B2DA}"/>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800" b="1">
                <a:solidFill>
                  <a:srgbClr val="FFFFFF"/>
                </a:solidFill>
              </a:rPr>
              <a:t>Granular Propellant in Gun Chamber</a:t>
            </a:r>
          </a:p>
        </p:txBody>
      </p:sp>
      <p:sp>
        <p:nvSpPr>
          <p:cNvPr id="120844" name="Rectangle 12">
            <a:extLst>
              <a:ext uri="{FF2B5EF4-FFF2-40B4-BE49-F238E27FC236}">
                <a16:creationId xmlns:a16="http://schemas.microsoft.com/office/drawing/2014/main" id="{3CCAB2A9-8F6A-4AEC-3A44-C1620FFD169C}"/>
              </a:ext>
            </a:extLst>
          </p:cNvPr>
          <p:cNvSpPr>
            <a:spLocks noChangeArrowheads="1"/>
          </p:cNvSpPr>
          <p:nvPr/>
        </p:nvSpPr>
        <p:spPr bwMode="auto">
          <a:xfrm>
            <a:off x="3482976" y="3125757"/>
            <a:ext cx="4500563" cy="400110"/>
          </a:xfrm>
          <a:prstGeom prst="rect">
            <a:avLst/>
          </a:prstGeom>
          <a:solidFill>
            <a:srgbClr val="FF99CC"/>
          </a:solidFill>
          <a:ln w="190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nvGrpSpPr>
          <p:cNvPr id="120845" name="Group 13">
            <a:extLst>
              <a:ext uri="{FF2B5EF4-FFF2-40B4-BE49-F238E27FC236}">
                <a16:creationId xmlns:a16="http://schemas.microsoft.com/office/drawing/2014/main" id="{535E2E57-7F7C-FF9B-B9E6-7E60138BC9E3}"/>
              </a:ext>
            </a:extLst>
          </p:cNvPr>
          <p:cNvGrpSpPr>
            <a:grpSpLocks/>
          </p:cNvGrpSpPr>
          <p:nvPr/>
        </p:nvGrpSpPr>
        <p:grpSpPr bwMode="auto">
          <a:xfrm>
            <a:off x="7434263" y="3001963"/>
            <a:ext cx="514350" cy="354012"/>
            <a:chOff x="4436" y="2378"/>
            <a:chExt cx="1152" cy="790"/>
          </a:xfrm>
        </p:grpSpPr>
        <p:grpSp>
          <p:nvGrpSpPr>
            <p:cNvPr id="121024" name="Group 14">
              <a:extLst>
                <a:ext uri="{FF2B5EF4-FFF2-40B4-BE49-F238E27FC236}">
                  <a16:creationId xmlns:a16="http://schemas.microsoft.com/office/drawing/2014/main" id="{B99DC4F8-8E2B-555C-222E-71EA01428806}"/>
                </a:ext>
              </a:extLst>
            </p:cNvPr>
            <p:cNvGrpSpPr>
              <a:grpSpLocks/>
            </p:cNvGrpSpPr>
            <p:nvPr/>
          </p:nvGrpSpPr>
          <p:grpSpPr bwMode="auto">
            <a:xfrm>
              <a:off x="4436" y="2378"/>
              <a:ext cx="1152" cy="702"/>
              <a:chOff x="3964" y="2641"/>
              <a:chExt cx="1152" cy="702"/>
            </a:xfrm>
          </p:grpSpPr>
          <p:sp>
            <p:nvSpPr>
              <p:cNvPr id="121026" name="AutoShape 15">
                <a:extLst>
                  <a:ext uri="{FF2B5EF4-FFF2-40B4-BE49-F238E27FC236}">
                    <a16:creationId xmlns:a16="http://schemas.microsoft.com/office/drawing/2014/main" id="{AA331E9E-730C-4AED-B8C0-772487837094}"/>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27" name="Oval 16">
                <a:extLst>
                  <a:ext uri="{FF2B5EF4-FFF2-40B4-BE49-F238E27FC236}">
                    <a16:creationId xmlns:a16="http://schemas.microsoft.com/office/drawing/2014/main" id="{E483C182-E76E-3FFA-5503-EAD9A0F47155}"/>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28" name="Oval 17">
                <a:extLst>
                  <a:ext uri="{FF2B5EF4-FFF2-40B4-BE49-F238E27FC236}">
                    <a16:creationId xmlns:a16="http://schemas.microsoft.com/office/drawing/2014/main" id="{E83DEF82-ECCB-5209-0CB1-228F2F0550F5}"/>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29" name="Oval 18">
                <a:extLst>
                  <a:ext uri="{FF2B5EF4-FFF2-40B4-BE49-F238E27FC236}">
                    <a16:creationId xmlns:a16="http://schemas.microsoft.com/office/drawing/2014/main" id="{E797548A-A546-F8BA-7742-51F69400C0D7}"/>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30" name="Oval 19">
                <a:extLst>
                  <a:ext uri="{FF2B5EF4-FFF2-40B4-BE49-F238E27FC236}">
                    <a16:creationId xmlns:a16="http://schemas.microsoft.com/office/drawing/2014/main" id="{D4DC115E-B976-BC45-58FB-7F1CA60AA9A1}"/>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31" name="Oval 20">
                <a:extLst>
                  <a:ext uri="{FF2B5EF4-FFF2-40B4-BE49-F238E27FC236}">
                    <a16:creationId xmlns:a16="http://schemas.microsoft.com/office/drawing/2014/main" id="{226CAB78-4BFE-26D3-AC0D-A3BF3658A66A}"/>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32" name="Oval 21">
                <a:extLst>
                  <a:ext uri="{FF2B5EF4-FFF2-40B4-BE49-F238E27FC236}">
                    <a16:creationId xmlns:a16="http://schemas.microsoft.com/office/drawing/2014/main" id="{EE845BF1-9768-71B8-C256-E680767C4ABA}"/>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33" name="Oval 22">
                <a:extLst>
                  <a:ext uri="{FF2B5EF4-FFF2-40B4-BE49-F238E27FC236}">
                    <a16:creationId xmlns:a16="http://schemas.microsoft.com/office/drawing/2014/main" id="{186C420B-34A8-37EE-91EF-D86D1CD2F12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025" name="Text Box 23">
              <a:extLst>
                <a:ext uri="{FF2B5EF4-FFF2-40B4-BE49-F238E27FC236}">
                  <a16:creationId xmlns:a16="http://schemas.microsoft.com/office/drawing/2014/main" id="{BE5F148E-1218-9991-2D66-DFFACB74B73E}"/>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46" name="Group 24">
            <a:extLst>
              <a:ext uri="{FF2B5EF4-FFF2-40B4-BE49-F238E27FC236}">
                <a16:creationId xmlns:a16="http://schemas.microsoft.com/office/drawing/2014/main" id="{7F22F950-F445-66AF-602D-46553E24E310}"/>
              </a:ext>
            </a:extLst>
          </p:cNvPr>
          <p:cNvGrpSpPr>
            <a:grpSpLocks/>
          </p:cNvGrpSpPr>
          <p:nvPr/>
        </p:nvGrpSpPr>
        <p:grpSpPr bwMode="auto">
          <a:xfrm>
            <a:off x="7434263" y="3390901"/>
            <a:ext cx="514350" cy="354013"/>
            <a:chOff x="4436" y="2378"/>
            <a:chExt cx="1152" cy="790"/>
          </a:xfrm>
        </p:grpSpPr>
        <p:grpSp>
          <p:nvGrpSpPr>
            <p:cNvPr id="121014" name="Group 25">
              <a:extLst>
                <a:ext uri="{FF2B5EF4-FFF2-40B4-BE49-F238E27FC236}">
                  <a16:creationId xmlns:a16="http://schemas.microsoft.com/office/drawing/2014/main" id="{293D6E02-C809-D700-E6EA-78BCF38A1E9F}"/>
                </a:ext>
              </a:extLst>
            </p:cNvPr>
            <p:cNvGrpSpPr>
              <a:grpSpLocks/>
            </p:cNvGrpSpPr>
            <p:nvPr/>
          </p:nvGrpSpPr>
          <p:grpSpPr bwMode="auto">
            <a:xfrm>
              <a:off x="4436" y="2378"/>
              <a:ext cx="1152" cy="702"/>
              <a:chOff x="3964" y="2641"/>
              <a:chExt cx="1152" cy="702"/>
            </a:xfrm>
          </p:grpSpPr>
          <p:sp>
            <p:nvSpPr>
              <p:cNvPr id="121016" name="AutoShape 26">
                <a:extLst>
                  <a:ext uri="{FF2B5EF4-FFF2-40B4-BE49-F238E27FC236}">
                    <a16:creationId xmlns:a16="http://schemas.microsoft.com/office/drawing/2014/main" id="{14F3296A-B821-708F-A8A0-FD8BE75D269A}"/>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17" name="Oval 27">
                <a:extLst>
                  <a:ext uri="{FF2B5EF4-FFF2-40B4-BE49-F238E27FC236}">
                    <a16:creationId xmlns:a16="http://schemas.microsoft.com/office/drawing/2014/main" id="{AF414ECB-1356-3F7B-C3F3-1B8DD2106E30}"/>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18" name="Oval 28">
                <a:extLst>
                  <a:ext uri="{FF2B5EF4-FFF2-40B4-BE49-F238E27FC236}">
                    <a16:creationId xmlns:a16="http://schemas.microsoft.com/office/drawing/2014/main" id="{F387BEF9-B611-43C5-3412-59856FB30AB6}"/>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19" name="Oval 29">
                <a:extLst>
                  <a:ext uri="{FF2B5EF4-FFF2-40B4-BE49-F238E27FC236}">
                    <a16:creationId xmlns:a16="http://schemas.microsoft.com/office/drawing/2014/main" id="{9255B565-CEF3-6207-48A2-E6B26C12ABB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20" name="Oval 30">
                <a:extLst>
                  <a:ext uri="{FF2B5EF4-FFF2-40B4-BE49-F238E27FC236}">
                    <a16:creationId xmlns:a16="http://schemas.microsoft.com/office/drawing/2014/main" id="{937E717A-1800-ED0A-872F-780965103D40}"/>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21" name="Oval 31">
                <a:extLst>
                  <a:ext uri="{FF2B5EF4-FFF2-40B4-BE49-F238E27FC236}">
                    <a16:creationId xmlns:a16="http://schemas.microsoft.com/office/drawing/2014/main" id="{DA3D59B5-EE5B-0650-9160-B5404FD1067A}"/>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22" name="Oval 32">
                <a:extLst>
                  <a:ext uri="{FF2B5EF4-FFF2-40B4-BE49-F238E27FC236}">
                    <a16:creationId xmlns:a16="http://schemas.microsoft.com/office/drawing/2014/main" id="{3F2310BA-CD72-0432-6200-6AD81EAB9E8E}"/>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23" name="Oval 33">
                <a:extLst>
                  <a:ext uri="{FF2B5EF4-FFF2-40B4-BE49-F238E27FC236}">
                    <a16:creationId xmlns:a16="http://schemas.microsoft.com/office/drawing/2014/main" id="{33EC664E-17B2-590C-7739-9B538070667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015" name="Text Box 34">
              <a:extLst>
                <a:ext uri="{FF2B5EF4-FFF2-40B4-BE49-F238E27FC236}">
                  <a16:creationId xmlns:a16="http://schemas.microsoft.com/office/drawing/2014/main" id="{61BE72EB-5B7B-E0AB-CF11-2595F368D7D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47" name="Group 35">
            <a:extLst>
              <a:ext uri="{FF2B5EF4-FFF2-40B4-BE49-F238E27FC236}">
                <a16:creationId xmlns:a16="http://schemas.microsoft.com/office/drawing/2014/main" id="{BC495FB2-2141-34D4-E917-83BA1E038374}"/>
              </a:ext>
            </a:extLst>
          </p:cNvPr>
          <p:cNvGrpSpPr>
            <a:grpSpLocks/>
          </p:cNvGrpSpPr>
          <p:nvPr/>
        </p:nvGrpSpPr>
        <p:grpSpPr bwMode="auto">
          <a:xfrm>
            <a:off x="6878638" y="3001963"/>
            <a:ext cx="514350" cy="354012"/>
            <a:chOff x="4436" y="2378"/>
            <a:chExt cx="1152" cy="790"/>
          </a:xfrm>
        </p:grpSpPr>
        <p:grpSp>
          <p:nvGrpSpPr>
            <p:cNvPr id="121004" name="Group 36">
              <a:extLst>
                <a:ext uri="{FF2B5EF4-FFF2-40B4-BE49-F238E27FC236}">
                  <a16:creationId xmlns:a16="http://schemas.microsoft.com/office/drawing/2014/main" id="{71D36363-C7B8-50F1-0AFD-62A68481CFC8}"/>
                </a:ext>
              </a:extLst>
            </p:cNvPr>
            <p:cNvGrpSpPr>
              <a:grpSpLocks/>
            </p:cNvGrpSpPr>
            <p:nvPr/>
          </p:nvGrpSpPr>
          <p:grpSpPr bwMode="auto">
            <a:xfrm>
              <a:off x="4436" y="2378"/>
              <a:ext cx="1152" cy="702"/>
              <a:chOff x="3964" y="2641"/>
              <a:chExt cx="1152" cy="702"/>
            </a:xfrm>
          </p:grpSpPr>
          <p:sp>
            <p:nvSpPr>
              <p:cNvPr id="121006" name="AutoShape 37">
                <a:extLst>
                  <a:ext uri="{FF2B5EF4-FFF2-40B4-BE49-F238E27FC236}">
                    <a16:creationId xmlns:a16="http://schemas.microsoft.com/office/drawing/2014/main" id="{D0616192-68B4-BE0B-6637-6EF6B7B5990A}"/>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07" name="Oval 38">
                <a:extLst>
                  <a:ext uri="{FF2B5EF4-FFF2-40B4-BE49-F238E27FC236}">
                    <a16:creationId xmlns:a16="http://schemas.microsoft.com/office/drawing/2014/main" id="{1CB7137B-1536-8F18-A664-379F10CE5793}"/>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08" name="Oval 39">
                <a:extLst>
                  <a:ext uri="{FF2B5EF4-FFF2-40B4-BE49-F238E27FC236}">
                    <a16:creationId xmlns:a16="http://schemas.microsoft.com/office/drawing/2014/main" id="{03C61D49-8CBD-04BA-9663-F10DE88544CB}"/>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09" name="Oval 40">
                <a:extLst>
                  <a:ext uri="{FF2B5EF4-FFF2-40B4-BE49-F238E27FC236}">
                    <a16:creationId xmlns:a16="http://schemas.microsoft.com/office/drawing/2014/main" id="{D7A8B3D2-4F7B-33AA-3863-173E83ADF28F}"/>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10" name="Oval 41">
                <a:extLst>
                  <a:ext uri="{FF2B5EF4-FFF2-40B4-BE49-F238E27FC236}">
                    <a16:creationId xmlns:a16="http://schemas.microsoft.com/office/drawing/2014/main" id="{9053120D-62B0-B926-C072-8166CFAADC96}"/>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11" name="Oval 42">
                <a:extLst>
                  <a:ext uri="{FF2B5EF4-FFF2-40B4-BE49-F238E27FC236}">
                    <a16:creationId xmlns:a16="http://schemas.microsoft.com/office/drawing/2014/main" id="{E9432692-4C04-521A-1DEC-4A95F1D0C61D}"/>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12" name="Oval 43">
                <a:extLst>
                  <a:ext uri="{FF2B5EF4-FFF2-40B4-BE49-F238E27FC236}">
                    <a16:creationId xmlns:a16="http://schemas.microsoft.com/office/drawing/2014/main" id="{DAABDA1A-CF4C-DC2C-865C-CB2696E8FBFA}"/>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13" name="Oval 44">
                <a:extLst>
                  <a:ext uri="{FF2B5EF4-FFF2-40B4-BE49-F238E27FC236}">
                    <a16:creationId xmlns:a16="http://schemas.microsoft.com/office/drawing/2014/main" id="{EAE8C43F-608B-24C1-DDB4-51061DE1DCCD}"/>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005" name="Text Box 45">
              <a:extLst>
                <a:ext uri="{FF2B5EF4-FFF2-40B4-BE49-F238E27FC236}">
                  <a16:creationId xmlns:a16="http://schemas.microsoft.com/office/drawing/2014/main" id="{A64C6D05-D8AD-EDD3-1F94-32C405D9C1FD}"/>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48" name="Group 46">
            <a:extLst>
              <a:ext uri="{FF2B5EF4-FFF2-40B4-BE49-F238E27FC236}">
                <a16:creationId xmlns:a16="http://schemas.microsoft.com/office/drawing/2014/main" id="{CFBF2665-33CC-6943-FF1D-78643932F6D1}"/>
              </a:ext>
            </a:extLst>
          </p:cNvPr>
          <p:cNvGrpSpPr>
            <a:grpSpLocks/>
          </p:cNvGrpSpPr>
          <p:nvPr/>
        </p:nvGrpSpPr>
        <p:grpSpPr bwMode="auto">
          <a:xfrm>
            <a:off x="6878638" y="3390901"/>
            <a:ext cx="514350" cy="354013"/>
            <a:chOff x="4436" y="2378"/>
            <a:chExt cx="1152" cy="790"/>
          </a:xfrm>
        </p:grpSpPr>
        <p:grpSp>
          <p:nvGrpSpPr>
            <p:cNvPr id="120994" name="Group 47">
              <a:extLst>
                <a:ext uri="{FF2B5EF4-FFF2-40B4-BE49-F238E27FC236}">
                  <a16:creationId xmlns:a16="http://schemas.microsoft.com/office/drawing/2014/main" id="{AD873F30-397A-FC4F-1037-5405DD15959F}"/>
                </a:ext>
              </a:extLst>
            </p:cNvPr>
            <p:cNvGrpSpPr>
              <a:grpSpLocks/>
            </p:cNvGrpSpPr>
            <p:nvPr/>
          </p:nvGrpSpPr>
          <p:grpSpPr bwMode="auto">
            <a:xfrm>
              <a:off x="4436" y="2378"/>
              <a:ext cx="1152" cy="702"/>
              <a:chOff x="3964" y="2641"/>
              <a:chExt cx="1152" cy="702"/>
            </a:xfrm>
          </p:grpSpPr>
          <p:sp>
            <p:nvSpPr>
              <p:cNvPr id="120996" name="AutoShape 48">
                <a:extLst>
                  <a:ext uri="{FF2B5EF4-FFF2-40B4-BE49-F238E27FC236}">
                    <a16:creationId xmlns:a16="http://schemas.microsoft.com/office/drawing/2014/main" id="{68F6A53F-0797-77CB-2764-41AD8158F32E}"/>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97" name="Oval 49">
                <a:extLst>
                  <a:ext uri="{FF2B5EF4-FFF2-40B4-BE49-F238E27FC236}">
                    <a16:creationId xmlns:a16="http://schemas.microsoft.com/office/drawing/2014/main" id="{CFF7EF7F-4346-2731-2B0B-FEE8498C83B6}"/>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98" name="Oval 50">
                <a:extLst>
                  <a:ext uri="{FF2B5EF4-FFF2-40B4-BE49-F238E27FC236}">
                    <a16:creationId xmlns:a16="http://schemas.microsoft.com/office/drawing/2014/main" id="{361E3261-772E-91F5-CA59-3E49DBA6D775}"/>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99" name="Oval 51">
                <a:extLst>
                  <a:ext uri="{FF2B5EF4-FFF2-40B4-BE49-F238E27FC236}">
                    <a16:creationId xmlns:a16="http://schemas.microsoft.com/office/drawing/2014/main" id="{B93895FC-9902-345B-8807-C35E5CE59989}"/>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00" name="Oval 52">
                <a:extLst>
                  <a:ext uri="{FF2B5EF4-FFF2-40B4-BE49-F238E27FC236}">
                    <a16:creationId xmlns:a16="http://schemas.microsoft.com/office/drawing/2014/main" id="{2B9B31E7-02A4-6D83-ED5A-2958407DAC3E}"/>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01" name="Oval 53">
                <a:extLst>
                  <a:ext uri="{FF2B5EF4-FFF2-40B4-BE49-F238E27FC236}">
                    <a16:creationId xmlns:a16="http://schemas.microsoft.com/office/drawing/2014/main" id="{5658E8A1-7FFA-078A-3F1C-04E1C17AF54F}"/>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02" name="Oval 54">
                <a:extLst>
                  <a:ext uri="{FF2B5EF4-FFF2-40B4-BE49-F238E27FC236}">
                    <a16:creationId xmlns:a16="http://schemas.microsoft.com/office/drawing/2014/main" id="{BD03D4A5-B938-99DE-B24C-FD3426447813}"/>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03" name="Oval 55">
                <a:extLst>
                  <a:ext uri="{FF2B5EF4-FFF2-40B4-BE49-F238E27FC236}">
                    <a16:creationId xmlns:a16="http://schemas.microsoft.com/office/drawing/2014/main" id="{6824D2CB-CB1B-3981-8919-49F3704FBDE6}"/>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995" name="Text Box 56">
              <a:extLst>
                <a:ext uri="{FF2B5EF4-FFF2-40B4-BE49-F238E27FC236}">
                  <a16:creationId xmlns:a16="http://schemas.microsoft.com/office/drawing/2014/main" id="{5CF42A91-0A00-849F-5FBB-0E345DE34C51}"/>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49" name="Group 57">
            <a:extLst>
              <a:ext uri="{FF2B5EF4-FFF2-40B4-BE49-F238E27FC236}">
                <a16:creationId xmlns:a16="http://schemas.microsoft.com/office/drawing/2014/main" id="{ED510E76-EA2F-648A-C303-A3C7D7D13C2A}"/>
              </a:ext>
            </a:extLst>
          </p:cNvPr>
          <p:cNvGrpSpPr>
            <a:grpSpLocks/>
          </p:cNvGrpSpPr>
          <p:nvPr/>
        </p:nvGrpSpPr>
        <p:grpSpPr bwMode="auto">
          <a:xfrm>
            <a:off x="6323013" y="3001963"/>
            <a:ext cx="514350" cy="354012"/>
            <a:chOff x="4436" y="2378"/>
            <a:chExt cx="1152" cy="790"/>
          </a:xfrm>
        </p:grpSpPr>
        <p:grpSp>
          <p:nvGrpSpPr>
            <p:cNvPr id="120984" name="Group 58">
              <a:extLst>
                <a:ext uri="{FF2B5EF4-FFF2-40B4-BE49-F238E27FC236}">
                  <a16:creationId xmlns:a16="http://schemas.microsoft.com/office/drawing/2014/main" id="{D7114833-F76B-C708-7F33-09ECB62CFCE8}"/>
                </a:ext>
              </a:extLst>
            </p:cNvPr>
            <p:cNvGrpSpPr>
              <a:grpSpLocks/>
            </p:cNvGrpSpPr>
            <p:nvPr/>
          </p:nvGrpSpPr>
          <p:grpSpPr bwMode="auto">
            <a:xfrm>
              <a:off x="4436" y="2378"/>
              <a:ext cx="1152" cy="702"/>
              <a:chOff x="3964" y="2641"/>
              <a:chExt cx="1152" cy="702"/>
            </a:xfrm>
          </p:grpSpPr>
          <p:sp>
            <p:nvSpPr>
              <p:cNvPr id="120986" name="AutoShape 59">
                <a:extLst>
                  <a:ext uri="{FF2B5EF4-FFF2-40B4-BE49-F238E27FC236}">
                    <a16:creationId xmlns:a16="http://schemas.microsoft.com/office/drawing/2014/main" id="{720A99B2-DBE5-2935-550F-3E37A07E1B45}"/>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87" name="Oval 60">
                <a:extLst>
                  <a:ext uri="{FF2B5EF4-FFF2-40B4-BE49-F238E27FC236}">
                    <a16:creationId xmlns:a16="http://schemas.microsoft.com/office/drawing/2014/main" id="{937A9C05-1061-A214-5CF5-7377E3ADE941}"/>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88" name="Oval 61">
                <a:extLst>
                  <a:ext uri="{FF2B5EF4-FFF2-40B4-BE49-F238E27FC236}">
                    <a16:creationId xmlns:a16="http://schemas.microsoft.com/office/drawing/2014/main" id="{FD5B1C21-91AF-2589-79FC-150C3B2FDDB8}"/>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89" name="Oval 62">
                <a:extLst>
                  <a:ext uri="{FF2B5EF4-FFF2-40B4-BE49-F238E27FC236}">
                    <a16:creationId xmlns:a16="http://schemas.microsoft.com/office/drawing/2014/main" id="{EA25957A-C1BA-390E-C668-C76111B0B170}"/>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90" name="Oval 63">
                <a:extLst>
                  <a:ext uri="{FF2B5EF4-FFF2-40B4-BE49-F238E27FC236}">
                    <a16:creationId xmlns:a16="http://schemas.microsoft.com/office/drawing/2014/main" id="{EFC740DD-4BCC-6CE5-ED47-E02DEFE58C28}"/>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91" name="Oval 64">
                <a:extLst>
                  <a:ext uri="{FF2B5EF4-FFF2-40B4-BE49-F238E27FC236}">
                    <a16:creationId xmlns:a16="http://schemas.microsoft.com/office/drawing/2014/main" id="{39DE1D5D-A25A-8D08-B64A-859470B29A33}"/>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92" name="Oval 65">
                <a:extLst>
                  <a:ext uri="{FF2B5EF4-FFF2-40B4-BE49-F238E27FC236}">
                    <a16:creationId xmlns:a16="http://schemas.microsoft.com/office/drawing/2014/main" id="{521A6D0B-BEEF-7CEE-2D1F-A0479BDD940A}"/>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93" name="Oval 66">
                <a:extLst>
                  <a:ext uri="{FF2B5EF4-FFF2-40B4-BE49-F238E27FC236}">
                    <a16:creationId xmlns:a16="http://schemas.microsoft.com/office/drawing/2014/main" id="{E221A90B-18DB-C212-EE7F-41B5FE81509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985" name="Text Box 67">
              <a:extLst>
                <a:ext uri="{FF2B5EF4-FFF2-40B4-BE49-F238E27FC236}">
                  <a16:creationId xmlns:a16="http://schemas.microsoft.com/office/drawing/2014/main" id="{CA490AB9-ECA1-1B63-6451-55C30242040F}"/>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50" name="Group 68">
            <a:extLst>
              <a:ext uri="{FF2B5EF4-FFF2-40B4-BE49-F238E27FC236}">
                <a16:creationId xmlns:a16="http://schemas.microsoft.com/office/drawing/2014/main" id="{BD86DA9D-C50D-353C-6F5D-06AB6ED51068}"/>
              </a:ext>
            </a:extLst>
          </p:cNvPr>
          <p:cNvGrpSpPr>
            <a:grpSpLocks/>
          </p:cNvGrpSpPr>
          <p:nvPr/>
        </p:nvGrpSpPr>
        <p:grpSpPr bwMode="auto">
          <a:xfrm>
            <a:off x="6323013" y="3390901"/>
            <a:ext cx="514350" cy="354013"/>
            <a:chOff x="4436" y="2378"/>
            <a:chExt cx="1152" cy="790"/>
          </a:xfrm>
        </p:grpSpPr>
        <p:grpSp>
          <p:nvGrpSpPr>
            <p:cNvPr id="120974" name="Group 69">
              <a:extLst>
                <a:ext uri="{FF2B5EF4-FFF2-40B4-BE49-F238E27FC236}">
                  <a16:creationId xmlns:a16="http://schemas.microsoft.com/office/drawing/2014/main" id="{3992DDDA-D294-6BB2-7CA0-73A805ADECC7}"/>
                </a:ext>
              </a:extLst>
            </p:cNvPr>
            <p:cNvGrpSpPr>
              <a:grpSpLocks/>
            </p:cNvGrpSpPr>
            <p:nvPr/>
          </p:nvGrpSpPr>
          <p:grpSpPr bwMode="auto">
            <a:xfrm>
              <a:off x="4436" y="2378"/>
              <a:ext cx="1152" cy="702"/>
              <a:chOff x="3964" y="2641"/>
              <a:chExt cx="1152" cy="702"/>
            </a:xfrm>
          </p:grpSpPr>
          <p:sp>
            <p:nvSpPr>
              <p:cNvPr id="120976" name="AutoShape 70">
                <a:extLst>
                  <a:ext uri="{FF2B5EF4-FFF2-40B4-BE49-F238E27FC236}">
                    <a16:creationId xmlns:a16="http://schemas.microsoft.com/office/drawing/2014/main" id="{83AD85BC-7F4F-ECA8-977A-17CA174D8D46}"/>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77" name="Oval 71">
                <a:extLst>
                  <a:ext uri="{FF2B5EF4-FFF2-40B4-BE49-F238E27FC236}">
                    <a16:creationId xmlns:a16="http://schemas.microsoft.com/office/drawing/2014/main" id="{D05FA65B-8CC6-D3C8-09A1-791E532C508D}"/>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78" name="Oval 72">
                <a:extLst>
                  <a:ext uri="{FF2B5EF4-FFF2-40B4-BE49-F238E27FC236}">
                    <a16:creationId xmlns:a16="http://schemas.microsoft.com/office/drawing/2014/main" id="{4E4CCD44-8082-EAD2-CBB3-05BD8FDD1F6D}"/>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79" name="Oval 73">
                <a:extLst>
                  <a:ext uri="{FF2B5EF4-FFF2-40B4-BE49-F238E27FC236}">
                    <a16:creationId xmlns:a16="http://schemas.microsoft.com/office/drawing/2014/main" id="{3BD4545E-A9BB-CB1C-7618-301B64ECABFB}"/>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80" name="Oval 74">
                <a:extLst>
                  <a:ext uri="{FF2B5EF4-FFF2-40B4-BE49-F238E27FC236}">
                    <a16:creationId xmlns:a16="http://schemas.microsoft.com/office/drawing/2014/main" id="{EEDBF699-BAE2-59EB-C92D-86D770942A3E}"/>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81" name="Oval 75">
                <a:extLst>
                  <a:ext uri="{FF2B5EF4-FFF2-40B4-BE49-F238E27FC236}">
                    <a16:creationId xmlns:a16="http://schemas.microsoft.com/office/drawing/2014/main" id="{1D93263E-6370-9DF4-1D90-80DD6FEB360C}"/>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82" name="Oval 76">
                <a:extLst>
                  <a:ext uri="{FF2B5EF4-FFF2-40B4-BE49-F238E27FC236}">
                    <a16:creationId xmlns:a16="http://schemas.microsoft.com/office/drawing/2014/main" id="{B45B003E-232A-FD53-2CF0-AD72C0540769}"/>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83" name="Oval 77">
                <a:extLst>
                  <a:ext uri="{FF2B5EF4-FFF2-40B4-BE49-F238E27FC236}">
                    <a16:creationId xmlns:a16="http://schemas.microsoft.com/office/drawing/2014/main" id="{B9CD6D8A-368F-8DD5-3B07-E2CBF0125156}"/>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975" name="Text Box 78">
              <a:extLst>
                <a:ext uri="{FF2B5EF4-FFF2-40B4-BE49-F238E27FC236}">
                  <a16:creationId xmlns:a16="http://schemas.microsoft.com/office/drawing/2014/main" id="{2326A5B6-70F3-838E-CC9A-078F16585631}"/>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51" name="Group 79">
            <a:extLst>
              <a:ext uri="{FF2B5EF4-FFF2-40B4-BE49-F238E27FC236}">
                <a16:creationId xmlns:a16="http://schemas.microsoft.com/office/drawing/2014/main" id="{49F9F534-4F52-08CA-FFD1-6B3FAFAB2E0F}"/>
              </a:ext>
            </a:extLst>
          </p:cNvPr>
          <p:cNvGrpSpPr>
            <a:grpSpLocks/>
          </p:cNvGrpSpPr>
          <p:nvPr/>
        </p:nvGrpSpPr>
        <p:grpSpPr bwMode="auto">
          <a:xfrm>
            <a:off x="5767388" y="3001963"/>
            <a:ext cx="514350" cy="354012"/>
            <a:chOff x="4436" y="2378"/>
            <a:chExt cx="1152" cy="790"/>
          </a:xfrm>
        </p:grpSpPr>
        <p:grpSp>
          <p:nvGrpSpPr>
            <p:cNvPr id="120964" name="Group 80">
              <a:extLst>
                <a:ext uri="{FF2B5EF4-FFF2-40B4-BE49-F238E27FC236}">
                  <a16:creationId xmlns:a16="http://schemas.microsoft.com/office/drawing/2014/main" id="{C5E42610-4706-78DD-A859-1D670CC29BD6}"/>
                </a:ext>
              </a:extLst>
            </p:cNvPr>
            <p:cNvGrpSpPr>
              <a:grpSpLocks/>
            </p:cNvGrpSpPr>
            <p:nvPr/>
          </p:nvGrpSpPr>
          <p:grpSpPr bwMode="auto">
            <a:xfrm>
              <a:off x="4436" y="2378"/>
              <a:ext cx="1152" cy="702"/>
              <a:chOff x="3964" y="2641"/>
              <a:chExt cx="1152" cy="702"/>
            </a:xfrm>
          </p:grpSpPr>
          <p:sp>
            <p:nvSpPr>
              <p:cNvPr id="120966" name="AutoShape 81">
                <a:extLst>
                  <a:ext uri="{FF2B5EF4-FFF2-40B4-BE49-F238E27FC236}">
                    <a16:creationId xmlns:a16="http://schemas.microsoft.com/office/drawing/2014/main" id="{4FAEA88E-5B18-0084-9743-CB0BFB444948}"/>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67" name="Oval 82">
                <a:extLst>
                  <a:ext uri="{FF2B5EF4-FFF2-40B4-BE49-F238E27FC236}">
                    <a16:creationId xmlns:a16="http://schemas.microsoft.com/office/drawing/2014/main" id="{252FB8A1-FF55-A7DD-B6DF-32238A4F5B1F}"/>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68" name="Oval 83">
                <a:extLst>
                  <a:ext uri="{FF2B5EF4-FFF2-40B4-BE49-F238E27FC236}">
                    <a16:creationId xmlns:a16="http://schemas.microsoft.com/office/drawing/2014/main" id="{CBF7EB02-DB9D-6ACC-0001-0227EA323DAD}"/>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69" name="Oval 84">
                <a:extLst>
                  <a:ext uri="{FF2B5EF4-FFF2-40B4-BE49-F238E27FC236}">
                    <a16:creationId xmlns:a16="http://schemas.microsoft.com/office/drawing/2014/main" id="{21A221EC-53BE-013C-6AF8-DE5D676BE61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70" name="Oval 85">
                <a:extLst>
                  <a:ext uri="{FF2B5EF4-FFF2-40B4-BE49-F238E27FC236}">
                    <a16:creationId xmlns:a16="http://schemas.microsoft.com/office/drawing/2014/main" id="{C0F90EA6-6E17-7109-B4E6-83D2E2DB077B}"/>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71" name="Oval 86">
                <a:extLst>
                  <a:ext uri="{FF2B5EF4-FFF2-40B4-BE49-F238E27FC236}">
                    <a16:creationId xmlns:a16="http://schemas.microsoft.com/office/drawing/2014/main" id="{D8595739-22F7-18D4-7E32-088F5B55BC1C}"/>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72" name="Oval 87">
                <a:extLst>
                  <a:ext uri="{FF2B5EF4-FFF2-40B4-BE49-F238E27FC236}">
                    <a16:creationId xmlns:a16="http://schemas.microsoft.com/office/drawing/2014/main" id="{D0C2713E-4F04-E8F3-B856-BE4DBCF89887}"/>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73" name="Oval 88">
                <a:extLst>
                  <a:ext uri="{FF2B5EF4-FFF2-40B4-BE49-F238E27FC236}">
                    <a16:creationId xmlns:a16="http://schemas.microsoft.com/office/drawing/2014/main" id="{0F20A86B-C577-0A7D-251A-6F7D4178974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965" name="Text Box 89">
              <a:extLst>
                <a:ext uri="{FF2B5EF4-FFF2-40B4-BE49-F238E27FC236}">
                  <a16:creationId xmlns:a16="http://schemas.microsoft.com/office/drawing/2014/main" id="{97773143-3116-5508-22D3-92526E7A619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52" name="Group 90">
            <a:extLst>
              <a:ext uri="{FF2B5EF4-FFF2-40B4-BE49-F238E27FC236}">
                <a16:creationId xmlns:a16="http://schemas.microsoft.com/office/drawing/2014/main" id="{6B160B63-00FB-D8D9-2E8F-609CEA81268D}"/>
              </a:ext>
            </a:extLst>
          </p:cNvPr>
          <p:cNvGrpSpPr>
            <a:grpSpLocks/>
          </p:cNvGrpSpPr>
          <p:nvPr/>
        </p:nvGrpSpPr>
        <p:grpSpPr bwMode="auto">
          <a:xfrm>
            <a:off x="5767388" y="3390901"/>
            <a:ext cx="514350" cy="354013"/>
            <a:chOff x="4436" y="2378"/>
            <a:chExt cx="1152" cy="790"/>
          </a:xfrm>
        </p:grpSpPr>
        <p:grpSp>
          <p:nvGrpSpPr>
            <p:cNvPr id="120954" name="Group 91">
              <a:extLst>
                <a:ext uri="{FF2B5EF4-FFF2-40B4-BE49-F238E27FC236}">
                  <a16:creationId xmlns:a16="http://schemas.microsoft.com/office/drawing/2014/main" id="{AB7FD7E4-E8FD-D059-FF6B-92C3FDF2AC65}"/>
                </a:ext>
              </a:extLst>
            </p:cNvPr>
            <p:cNvGrpSpPr>
              <a:grpSpLocks/>
            </p:cNvGrpSpPr>
            <p:nvPr/>
          </p:nvGrpSpPr>
          <p:grpSpPr bwMode="auto">
            <a:xfrm>
              <a:off x="4436" y="2378"/>
              <a:ext cx="1152" cy="702"/>
              <a:chOff x="3964" y="2641"/>
              <a:chExt cx="1152" cy="702"/>
            </a:xfrm>
          </p:grpSpPr>
          <p:sp>
            <p:nvSpPr>
              <p:cNvPr id="120956" name="AutoShape 92">
                <a:extLst>
                  <a:ext uri="{FF2B5EF4-FFF2-40B4-BE49-F238E27FC236}">
                    <a16:creationId xmlns:a16="http://schemas.microsoft.com/office/drawing/2014/main" id="{57DD77AD-AB16-C219-D2BD-C7966F502714}"/>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57" name="Oval 93">
                <a:extLst>
                  <a:ext uri="{FF2B5EF4-FFF2-40B4-BE49-F238E27FC236}">
                    <a16:creationId xmlns:a16="http://schemas.microsoft.com/office/drawing/2014/main" id="{6DB9D339-BD3A-771D-1FEB-FF8452D67131}"/>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58" name="Oval 94">
                <a:extLst>
                  <a:ext uri="{FF2B5EF4-FFF2-40B4-BE49-F238E27FC236}">
                    <a16:creationId xmlns:a16="http://schemas.microsoft.com/office/drawing/2014/main" id="{1BD2DD57-6A80-BA6D-97E8-39037EC736B7}"/>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59" name="Oval 95">
                <a:extLst>
                  <a:ext uri="{FF2B5EF4-FFF2-40B4-BE49-F238E27FC236}">
                    <a16:creationId xmlns:a16="http://schemas.microsoft.com/office/drawing/2014/main" id="{33FE12C2-ED16-0B00-ECEA-4F905EE6C16B}"/>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60" name="Oval 96">
                <a:extLst>
                  <a:ext uri="{FF2B5EF4-FFF2-40B4-BE49-F238E27FC236}">
                    <a16:creationId xmlns:a16="http://schemas.microsoft.com/office/drawing/2014/main" id="{637F05C0-BD95-15C2-893E-C828FB526697}"/>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61" name="Oval 97">
                <a:extLst>
                  <a:ext uri="{FF2B5EF4-FFF2-40B4-BE49-F238E27FC236}">
                    <a16:creationId xmlns:a16="http://schemas.microsoft.com/office/drawing/2014/main" id="{D0EDCE49-4D0A-11E3-CE63-A7DD0CC7CCA9}"/>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62" name="Oval 98">
                <a:extLst>
                  <a:ext uri="{FF2B5EF4-FFF2-40B4-BE49-F238E27FC236}">
                    <a16:creationId xmlns:a16="http://schemas.microsoft.com/office/drawing/2014/main" id="{D2681F17-508C-8678-AD5A-B44B2374EFDF}"/>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63" name="Oval 99">
                <a:extLst>
                  <a:ext uri="{FF2B5EF4-FFF2-40B4-BE49-F238E27FC236}">
                    <a16:creationId xmlns:a16="http://schemas.microsoft.com/office/drawing/2014/main" id="{F1CD906C-749F-D323-0B74-CCDA11C3A911}"/>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955" name="Text Box 100">
              <a:extLst>
                <a:ext uri="{FF2B5EF4-FFF2-40B4-BE49-F238E27FC236}">
                  <a16:creationId xmlns:a16="http://schemas.microsoft.com/office/drawing/2014/main" id="{2FC848E8-A0E6-1853-F384-D314573C9985}"/>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53" name="Group 101">
            <a:extLst>
              <a:ext uri="{FF2B5EF4-FFF2-40B4-BE49-F238E27FC236}">
                <a16:creationId xmlns:a16="http://schemas.microsoft.com/office/drawing/2014/main" id="{6007D40E-B3C3-D099-E272-2EA174EF56B5}"/>
              </a:ext>
            </a:extLst>
          </p:cNvPr>
          <p:cNvGrpSpPr>
            <a:grpSpLocks/>
          </p:cNvGrpSpPr>
          <p:nvPr/>
        </p:nvGrpSpPr>
        <p:grpSpPr bwMode="auto">
          <a:xfrm>
            <a:off x="4078288" y="3001963"/>
            <a:ext cx="514350" cy="354012"/>
            <a:chOff x="4436" y="2378"/>
            <a:chExt cx="1152" cy="790"/>
          </a:xfrm>
        </p:grpSpPr>
        <p:grpSp>
          <p:nvGrpSpPr>
            <p:cNvPr id="120944" name="Group 102">
              <a:extLst>
                <a:ext uri="{FF2B5EF4-FFF2-40B4-BE49-F238E27FC236}">
                  <a16:creationId xmlns:a16="http://schemas.microsoft.com/office/drawing/2014/main" id="{EB9A103B-EB2B-BBF4-43B7-A53C8206C16C}"/>
                </a:ext>
              </a:extLst>
            </p:cNvPr>
            <p:cNvGrpSpPr>
              <a:grpSpLocks/>
            </p:cNvGrpSpPr>
            <p:nvPr/>
          </p:nvGrpSpPr>
          <p:grpSpPr bwMode="auto">
            <a:xfrm>
              <a:off x="4436" y="2378"/>
              <a:ext cx="1152" cy="702"/>
              <a:chOff x="3964" y="2641"/>
              <a:chExt cx="1152" cy="702"/>
            </a:xfrm>
          </p:grpSpPr>
          <p:sp>
            <p:nvSpPr>
              <p:cNvPr id="120946" name="AutoShape 103">
                <a:extLst>
                  <a:ext uri="{FF2B5EF4-FFF2-40B4-BE49-F238E27FC236}">
                    <a16:creationId xmlns:a16="http://schemas.microsoft.com/office/drawing/2014/main" id="{7538D0D0-B57B-C338-7C5C-B05501CE0AD8}"/>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47" name="Oval 104">
                <a:extLst>
                  <a:ext uri="{FF2B5EF4-FFF2-40B4-BE49-F238E27FC236}">
                    <a16:creationId xmlns:a16="http://schemas.microsoft.com/office/drawing/2014/main" id="{2C49B56C-B3C6-D8DE-C921-A100CB45BD66}"/>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48" name="Oval 105">
                <a:extLst>
                  <a:ext uri="{FF2B5EF4-FFF2-40B4-BE49-F238E27FC236}">
                    <a16:creationId xmlns:a16="http://schemas.microsoft.com/office/drawing/2014/main" id="{274163BD-2D02-9661-B5C7-294D8C835BA7}"/>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49" name="Oval 106">
                <a:extLst>
                  <a:ext uri="{FF2B5EF4-FFF2-40B4-BE49-F238E27FC236}">
                    <a16:creationId xmlns:a16="http://schemas.microsoft.com/office/drawing/2014/main" id="{94651748-A0E6-0761-DD16-175D829ACC58}"/>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50" name="Oval 107">
                <a:extLst>
                  <a:ext uri="{FF2B5EF4-FFF2-40B4-BE49-F238E27FC236}">
                    <a16:creationId xmlns:a16="http://schemas.microsoft.com/office/drawing/2014/main" id="{F8C58735-D86A-26EB-0F57-C3CCC6F1A920}"/>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51" name="Oval 108">
                <a:extLst>
                  <a:ext uri="{FF2B5EF4-FFF2-40B4-BE49-F238E27FC236}">
                    <a16:creationId xmlns:a16="http://schemas.microsoft.com/office/drawing/2014/main" id="{E23BF426-0DB4-2F9D-9894-99B8378595F4}"/>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52" name="Oval 109">
                <a:extLst>
                  <a:ext uri="{FF2B5EF4-FFF2-40B4-BE49-F238E27FC236}">
                    <a16:creationId xmlns:a16="http://schemas.microsoft.com/office/drawing/2014/main" id="{837A466A-890A-F7D3-BF0B-9EF75F5E6E2D}"/>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53" name="Oval 110">
                <a:extLst>
                  <a:ext uri="{FF2B5EF4-FFF2-40B4-BE49-F238E27FC236}">
                    <a16:creationId xmlns:a16="http://schemas.microsoft.com/office/drawing/2014/main" id="{FEE17BB5-9ED7-62BA-690D-32FAAAE225A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945" name="Text Box 111">
              <a:extLst>
                <a:ext uri="{FF2B5EF4-FFF2-40B4-BE49-F238E27FC236}">
                  <a16:creationId xmlns:a16="http://schemas.microsoft.com/office/drawing/2014/main" id="{626274D9-60A4-1892-C3A4-9ABFFBAF303F}"/>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54" name="Group 112">
            <a:extLst>
              <a:ext uri="{FF2B5EF4-FFF2-40B4-BE49-F238E27FC236}">
                <a16:creationId xmlns:a16="http://schemas.microsoft.com/office/drawing/2014/main" id="{9347E61B-C60B-8774-1B72-2543A71734BE}"/>
              </a:ext>
            </a:extLst>
          </p:cNvPr>
          <p:cNvGrpSpPr>
            <a:grpSpLocks/>
          </p:cNvGrpSpPr>
          <p:nvPr/>
        </p:nvGrpSpPr>
        <p:grpSpPr bwMode="auto">
          <a:xfrm>
            <a:off x="4078288" y="3390901"/>
            <a:ext cx="514350" cy="354013"/>
            <a:chOff x="4436" y="2378"/>
            <a:chExt cx="1152" cy="790"/>
          </a:xfrm>
        </p:grpSpPr>
        <p:grpSp>
          <p:nvGrpSpPr>
            <p:cNvPr id="120934" name="Group 113">
              <a:extLst>
                <a:ext uri="{FF2B5EF4-FFF2-40B4-BE49-F238E27FC236}">
                  <a16:creationId xmlns:a16="http://schemas.microsoft.com/office/drawing/2014/main" id="{BE4D39EE-6C82-217B-61B9-93D20A2C3C8D}"/>
                </a:ext>
              </a:extLst>
            </p:cNvPr>
            <p:cNvGrpSpPr>
              <a:grpSpLocks/>
            </p:cNvGrpSpPr>
            <p:nvPr/>
          </p:nvGrpSpPr>
          <p:grpSpPr bwMode="auto">
            <a:xfrm>
              <a:off x="4436" y="2378"/>
              <a:ext cx="1152" cy="702"/>
              <a:chOff x="3964" y="2641"/>
              <a:chExt cx="1152" cy="702"/>
            </a:xfrm>
          </p:grpSpPr>
          <p:sp>
            <p:nvSpPr>
              <p:cNvPr id="120936" name="AutoShape 114">
                <a:extLst>
                  <a:ext uri="{FF2B5EF4-FFF2-40B4-BE49-F238E27FC236}">
                    <a16:creationId xmlns:a16="http://schemas.microsoft.com/office/drawing/2014/main" id="{F4401F3C-9A94-AA0F-3804-8C20DE650A7B}"/>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37" name="Oval 115">
                <a:extLst>
                  <a:ext uri="{FF2B5EF4-FFF2-40B4-BE49-F238E27FC236}">
                    <a16:creationId xmlns:a16="http://schemas.microsoft.com/office/drawing/2014/main" id="{13702A60-A6B1-2181-801F-0A9AD862EE31}"/>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38" name="Oval 116">
                <a:extLst>
                  <a:ext uri="{FF2B5EF4-FFF2-40B4-BE49-F238E27FC236}">
                    <a16:creationId xmlns:a16="http://schemas.microsoft.com/office/drawing/2014/main" id="{71E1A2A2-9FDA-081C-C4CE-06AD9425C975}"/>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39" name="Oval 117">
                <a:extLst>
                  <a:ext uri="{FF2B5EF4-FFF2-40B4-BE49-F238E27FC236}">
                    <a16:creationId xmlns:a16="http://schemas.microsoft.com/office/drawing/2014/main" id="{7B722066-17CA-6172-90AA-A67FE730FD8D}"/>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40" name="Oval 118">
                <a:extLst>
                  <a:ext uri="{FF2B5EF4-FFF2-40B4-BE49-F238E27FC236}">
                    <a16:creationId xmlns:a16="http://schemas.microsoft.com/office/drawing/2014/main" id="{8ADFB257-1430-2240-C1EF-4E4B21E156F5}"/>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41" name="Oval 119">
                <a:extLst>
                  <a:ext uri="{FF2B5EF4-FFF2-40B4-BE49-F238E27FC236}">
                    <a16:creationId xmlns:a16="http://schemas.microsoft.com/office/drawing/2014/main" id="{AB53B23F-1D3B-7892-73B6-06D851C962CD}"/>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42" name="Oval 120">
                <a:extLst>
                  <a:ext uri="{FF2B5EF4-FFF2-40B4-BE49-F238E27FC236}">
                    <a16:creationId xmlns:a16="http://schemas.microsoft.com/office/drawing/2014/main" id="{C7FCDD38-0106-BFEC-867E-5EA038805277}"/>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43" name="Oval 121">
                <a:extLst>
                  <a:ext uri="{FF2B5EF4-FFF2-40B4-BE49-F238E27FC236}">
                    <a16:creationId xmlns:a16="http://schemas.microsoft.com/office/drawing/2014/main" id="{4A0569A7-D414-8630-8F9B-FCBEA4A058C6}"/>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935" name="Text Box 122">
              <a:extLst>
                <a:ext uri="{FF2B5EF4-FFF2-40B4-BE49-F238E27FC236}">
                  <a16:creationId xmlns:a16="http://schemas.microsoft.com/office/drawing/2014/main" id="{48F554E8-C6E0-A2DD-928F-4615A4B782F8}"/>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55" name="Group 123">
            <a:extLst>
              <a:ext uri="{FF2B5EF4-FFF2-40B4-BE49-F238E27FC236}">
                <a16:creationId xmlns:a16="http://schemas.microsoft.com/office/drawing/2014/main" id="{87984F16-E9D3-3C08-4F03-42F024175863}"/>
              </a:ext>
            </a:extLst>
          </p:cNvPr>
          <p:cNvGrpSpPr>
            <a:grpSpLocks/>
          </p:cNvGrpSpPr>
          <p:nvPr/>
        </p:nvGrpSpPr>
        <p:grpSpPr bwMode="auto">
          <a:xfrm>
            <a:off x="3522663" y="3001963"/>
            <a:ext cx="514350" cy="354012"/>
            <a:chOff x="4436" y="2378"/>
            <a:chExt cx="1152" cy="790"/>
          </a:xfrm>
        </p:grpSpPr>
        <p:grpSp>
          <p:nvGrpSpPr>
            <p:cNvPr id="120924" name="Group 124">
              <a:extLst>
                <a:ext uri="{FF2B5EF4-FFF2-40B4-BE49-F238E27FC236}">
                  <a16:creationId xmlns:a16="http://schemas.microsoft.com/office/drawing/2014/main" id="{49371780-483A-0DC8-6AB4-A129DCB39746}"/>
                </a:ext>
              </a:extLst>
            </p:cNvPr>
            <p:cNvGrpSpPr>
              <a:grpSpLocks/>
            </p:cNvGrpSpPr>
            <p:nvPr/>
          </p:nvGrpSpPr>
          <p:grpSpPr bwMode="auto">
            <a:xfrm>
              <a:off x="4436" y="2378"/>
              <a:ext cx="1152" cy="702"/>
              <a:chOff x="3964" y="2641"/>
              <a:chExt cx="1152" cy="702"/>
            </a:xfrm>
          </p:grpSpPr>
          <p:sp>
            <p:nvSpPr>
              <p:cNvPr id="120926" name="AutoShape 125">
                <a:extLst>
                  <a:ext uri="{FF2B5EF4-FFF2-40B4-BE49-F238E27FC236}">
                    <a16:creationId xmlns:a16="http://schemas.microsoft.com/office/drawing/2014/main" id="{66222086-06A8-FA63-1009-B3DA60295BC0}"/>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27" name="Oval 126">
                <a:extLst>
                  <a:ext uri="{FF2B5EF4-FFF2-40B4-BE49-F238E27FC236}">
                    <a16:creationId xmlns:a16="http://schemas.microsoft.com/office/drawing/2014/main" id="{C92B51DE-B4C8-303F-E410-62D301E112F6}"/>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28" name="Oval 127">
                <a:extLst>
                  <a:ext uri="{FF2B5EF4-FFF2-40B4-BE49-F238E27FC236}">
                    <a16:creationId xmlns:a16="http://schemas.microsoft.com/office/drawing/2014/main" id="{F2CED382-C58C-0519-4412-D590F46FD614}"/>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29" name="Oval 128">
                <a:extLst>
                  <a:ext uri="{FF2B5EF4-FFF2-40B4-BE49-F238E27FC236}">
                    <a16:creationId xmlns:a16="http://schemas.microsoft.com/office/drawing/2014/main" id="{9FA8DB4B-6F68-E237-34E6-51183CB9AD84}"/>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30" name="Oval 129">
                <a:extLst>
                  <a:ext uri="{FF2B5EF4-FFF2-40B4-BE49-F238E27FC236}">
                    <a16:creationId xmlns:a16="http://schemas.microsoft.com/office/drawing/2014/main" id="{D83CADA3-3A3A-75E0-3541-34966670C72F}"/>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31" name="Oval 130">
                <a:extLst>
                  <a:ext uri="{FF2B5EF4-FFF2-40B4-BE49-F238E27FC236}">
                    <a16:creationId xmlns:a16="http://schemas.microsoft.com/office/drawing/2014/main" id="{EDA08396-7DA2-0D76-ED1F-E845DEBAAC72}"/>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32" name="Oval 131">
                <a:extLst>
                  <a:ext uri="{FF2B5EF4-FFF2-40B4-BE49-F238E27FC236}">
                    <a16:creationId xmlns:a16="http://schemas.microsoft.com/office/drawing/2014/main" id="{E193B542-2F3E-11A5-E9C2-1BBFE05DC7AB}"/>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33" name="Oval 132">
                <a:extLst>
                  <a:ext uri="{FF2B5EF4-FFF2-40B4-BE49-F238E27FC236}">
                    <a16:creationId xmlns:a16="http://schemas.microsoft.com/office/drawing/2014/main" id="{BE266E73-D557-1C9C-1B6E-C679C32E09AF}"/>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925" name="Text Box 133">
              <a:extLst>
                <a:ext uri="{FF2B5EF4-FFF2-40B4-BE49-F238E27FC236}">
                  <a16:creationId xmlns:a16="http://schemas.microsoft.com/office/drawing/2014/main" id="{B0EA7AB0-6BB8-D1A7-FE26-004276F6C77E}"/>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56" name="Group 134">
            <a:extLst>
              <a:ext uri="{FF2B5EF4-FFF2-40B4-BE49-F238E27FC236}">
                <a16:creationId xmlns:a16="http://schemas.microsoft.com/office/drawing/2014/main" id="{2A275631-ADAB-D1ED-2848-3FB622532437}"/>
              </a:ext>
            </a:extLst>
          </p:cNvPr>
          <p:cNvGrpSpPr>
            <a:grpSpLocks/>
          </p:cNvGrpSpPr>
          <p:nvPr/>
        </p:nvGrpSpPr>
        <p:grpSpPr bwMode="auto">
          <a:xfrm>
            <a:off x="3522663" y="3390901"/>
            <a:ext cx="514350" cy="354013"/>
            <a:chOff x="4436" y="2378"/>
            <a:chExt cx="1152" cy="790"/>
          </a:xfrm>
        </p:grpSpPr>
        <p:grpSp>
          <p:nvGrpSpPr>
            <p:cNvPr id="120914" name="Group 135">
              <a:extLst>
                <a:ext uri="{FF2B5EF4-FFF2-40B4-BE49-F238E27FC236}">
                  <a16:creationId xmlns:a16="http://schemas.microsoft.com/office/drawing/2014/main" id="{447E06EB-D197-5242-675F-CDF861379660}"/>
                </a:ext>
              </a:extLst>
            </p:cNvPr>
            <p:cNvGrpSpPr>
              <a:grpSpLocks/>
            </p:cNvGrpSpPr>
            <p:nvPr/>
          </p:nvGrpSpPr>
          <p:grpSpPr bwMode="auto">
            <a:xfrm>
              <a:off x="4436" y="2378"/>
              <a:ext cx="1152" cy="702"/>
              <a:chOff x="3964" y="2641"/>
              <a:chExt cx="1152" cy="702"/>
            </a:xfrm>
          </p:grpSpPr>
          <p:sp>
            <p:nvSpPr>
              <p:cNvPr id="120916" name="AutoShape 136">
                <a:extLst>
                  <a:ext uri="{FF2B5EF4-FFF2-40B4-BE49-F238E27FC236}">
                    <a16:creationId xmlns:a16="http://schemas.microsoft.com/office/drawing/2014/main" id="{61EF488D-C0BF-7194-34A6-F8D8FD29B359}"/>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17" name="Oval 137">
                <a:extLst>
                  <a:ext uri="{FF2B5EF4-FFF2-40B4-BE49-F238E27FC236}">
                    <a16:creationId xmlns:a16="http://schemas.microsoft.com/office/drawing/2014/main" id="{7F716384-6D2C-1BA4-1B6C-04ECD326F6AF}"/>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18" name="Oval 138">
                <a:extLst>
                  <a:ext uri="{FF2B5EF4-FFF2-40B4-BE49-F238E27FC236}">
                    <a16:creationId xmlns:a16="http://schemas.microsoft.com/office/drawing/2014/main" id="{29B8E7B0-41AD-7C8E-D555-1209BE7423EB}"/>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19" name="Oval 139">
                <a:extLst>
                  <a:ext uri="{FF2B5EF4-FFF2-40B4-BE49-F238E27FC236}">
                    <a16:creationId xmlns:a16="http://schemas.microsoft.com/office/drawing/2014/main" id="{A9C84E49-CC49-375D-BE24-23D05CF2B19C}"/>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20" name="Oval 140">
                <a:extLst>
                  <a:ext uri="{FF2B5EF4-FFF2-40B4-BE49-F238E27FC236}">
                    <a16:creationId xmlns:a16="http://schemas.microsoft.com/office/drawing/2014/main" id="{7EEE479F-0BFF-A06A-9298-F1D1A5002CFF}"/>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21" name="Oval 141">
                <a:extLst>
                  <a:ext uri="{FF2B5EF4-FFF2-40B4-BE49-F238E27FC236}">
                    <a16:creationId xmlns:a16="http://schemas.microsoft.com/office/drawing/2014/main" id="{22DA7430-6D34-9EBC-6F9F-70F2900BFFAF}"/>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22" name="Oval 142">
                <a:extLst>
                  <a:ext uri="{FF2B5EF4-FFF2-40B4-BE49-F238E27FC236}">
                    <a16:creationId xmlns:a16="http://schemas.microsoft.com/office/drawing/2014/main" id="{C321CA94-AD25-B2DC-EADF-3088E057148A}"/>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23" name="Oval 143">
                <a:extLst>
                  <a:ext uri="{FF2B5EF4-FFF2-40B4-BE49-F238E27FC236}">
                    <a16:creationId xmlns:a16="http://schemas.microsoft.com/office/drawing/2014/main" id="{80C4F117-4E8C-ECF3-D23B-390D1C17FE09}"/>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915" name="Text Box 144">
              <a:extLst>
                <a:ext uri="{FF2B5EF4-FFF2-40B4-BE49-F238E27FC236}">
                  <a16:creationId xmlns:a16="http://schemas.microsoft.com/office/drawing/2014/main" id="{B505B722-4905-BCD3-CD84-22EE64D21AEA}"/>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57" name="Group 145">
            <a:extLst>
              <a:ext uri="{FF2B5EF4-FFF2-40B4-BE49-F238E27FC236}">
                <a16:creationId xmlns:a16="http://schemas.microsoft.com/office/drawing/2014/main" id="{010ED08E-757C-9BB1-5A28-485E588AFD33}"/>
              </a:ext>
            </a:extLst>
          </p:cNvPr>
          <p:cNvGrpSpPr>
            <a:grpSpLocks/>
          </p:cNvGrpSpPr>
          <p:nvPr/>
        </p:nvGrpSpPr>
        <p:grpSpPr bwMode="auto">
          <a:xfrm>
            <a:off x="5200650" y="3001963"/>
            <a:ext cx="514350" cy="354012"/>
            <a:chOff x="4436" y="2378"/>
            <a:chExt cx="1152" cy="790"/>
          </a:xfrm>
        </p:grpSpPr>
        <p:grpSp>
          <p:nvGrpSpPr>
            <p:cNvPr id="120904" name="Group 146">
              <a:extLst>
                <a:ext uri="{FF2B5EF4-FFF2-40B4-BE49-F238E27FC236}">
                  <a16:creationId xmlns:a16="http://schemas.microsoft.com/office/drawing/2014/main" id="{8931E919-7E62-5E15-3361-E20CCF227F26}"/>
                </a:ext>
              </a:extLst>
            </p:cNvPr>
            <p:cNvGrpSpPr>
              <a:grpSpLocks/>
            </p:cNvGrpSpPr>
            <p:nvPr/>
          </p:nvGrpSpPr>
          <p:grpSpPr bwMode="auto">
            <a:xfrm>
              <a:off x="4436" y="2378"/>
              <a:ext cx="1152" cy="702"/>
              <a:chOff x="3964" y="2641"/>
              <a:chExt cx="1152" cy="702"/>
            </a:xfrm>
          </p:grpSpPr>
          <p:sp>
            <p:nvSpPr>
              <p:cNvPr id="120906" name="AutoShape 147">
                <a:extLst>
                  <a:ext uri="{FF2B5EF4-FFF2-40B4-BE49-F238E27FC236}">
                    <a16:creationId xmlns:a16="http://schemas.microsoft.com/office/drawing/2014/main" id="{1C0CD36F-3E9E-6495-982D-B579AE00CEA4}"/>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07" name="Oval 148">
                <a:extLst>
                  <a:ext uri="{FF2B5EF4-FFF2-40B4-BE49-F238E27FC236}">
                    <a16:creationId xmlns:a16="http://schemas.microsoft.com/office/drawing/2014/main" id="{DCF069C4-7985-7576-AEF1-2523594B4DE3}"/>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08" name="Oval 149">
                <a:extLst>
                  <a:ext uri="{FF2B5EF4-FFF2-40B4-BE49-F238E27FC236}">
                    <a16:creationId xmlns:a16="http://schemas.microsoft.com/office/drawing/2014/main" id="{4DA3C09B-98A3-F76C-822C-9E71C5C25EA4}"/>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09" name="Oval 150">
                <a:extLst>
                  <a:ext uri="{FF2B5EF4-FFF2-40B4-BE49-F238E27FC236}">
                    <a16:creationId xmlns:a16="http://schemas.microsoft.com/office/drawing/2014/main" id="{4E0D2DA1-8AD9-8F13-4A9C-0F4567D3301C}"/>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10" name="Oval 151">
                <a:extLst>
                  <a:ext uri="{FF2B5EF4-FFF2-40B4-BE49-F238E27FC236}">
                    <a16:creationId xmlns:a16="http://schemas.microsoft.com/office/drawing/2014/main" id="{05525CAA-D420-3CE5-5FD8-7601DFCBE06E}"/>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11" name="Oval 152">
                <a:extLst>
                  <a:ext uri="{FF2B5EF4-FFF2-40B4-BE49-F238E27FC236}">
                    <a16:creationId xmlns:a16="http://schemas.microsoft.com/office/drawing/2014/main" id="{98DDDFE0-F530-5203-E0E6-DA352A870CD2}"/>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12" name="Oval 153">
                <a:extLst>
                  <a:ext uri="{FF2B5EF4-FFF2-40B4-BE49-F238E27FC236}">
                    <a16:creationId xmlns:a16="http://schemas.microsoft.com/office/drawing/2014/main" id="{2CBAE65D-17FC-32A7-4D4C-587B6388C6DE}"/>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13" name="Oval 154">
                <a:extLst>
                  <a:ext uri="{FF2B5EF4-FFF2-40B4-BE49-F238E27FC236}">
                    <a16:creationId xmlns:a16="http://schemas.microsoft.com/office/drawing/2014/main" id="{0016ED73-0F5D-7CF1-C790-6C3010A5EFE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905" name="Text Box 155">
              <a:extLst>
                <a:ext uri="{FF2B5EF4-FFF2-40B4-BE49-F238E27FC236}">
                  <a16:creationId xmlns:a16="http://schemas.microsoft.com/office/drawing/2014/main" id="{1C1873E0-D244-7B10-09C2-AB3C7007A0DB}"/>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58" name="Group 156">
            <a:extLst>
              <a:ext uri="{FF2B5EF4-FFF2-40B4-BE49-F238E27FC236}">
                <a16:creationId xmlns:a16="http://schemas.microsoft.com/office/drawing/2014/main" id="{5A1E54E9-B15C-9E73-3976-811D62518508}"/>
              </a:ext>
            </a:extLst>
          </p:cNvPr>
          <p:cNvGrpSpPr>
            <a:grpSpLocks/>
          </p:cNvGrpSpPr>
          <p:nvPr/>
        </p:nvGrpSpPr>
        <p:grpSpPr bwMode="auto">
          <a:xfrm>
            <a:off x="5200650" y="3390901"/>
            <a:ext cx="514350" cy="354013"/>
            <a:chOff x="4436" y="2378"/>
            <a:chExt cx="1152" cy="790"/>
          </a:xfrm>
        </p:grpSpPr>
        <p:grpSp>
          <p:nvGrpSpPr>
            <p:cNvPr id="120894" name="Group 157">
              <a:extLst>
                <a:ext uri="{FF2B5EF4-FFF2-40B4-BE49-F238E27FC236}">
                  <a16:creationId xmlns:a16="http://schemas.microsoft.com/office/drawing/2014/main" id="{712C044B-64C3-9728-4968-371E59CC565D}"/>
                </a:ext>
              </a:extLst>
            </p:cNvPr>
            <p:cNvGrpSpPr>
              <a:grpSpLocks/>
            </p:cNvGrpSpPr>
            <p:nvPr/>
          </p:nvGrpSpPr>
          <p:grpSpPr bwMode="auto">
            <a:xfrm>
              <a:off x="4436" y="2378"/>
              <a:ext cx="1152" cy="702"/>
              <a:chOff x="3964" y="2641"/>
              <a:chExt cx="1152" cy="702"/>
            </a:xfrm>
          </p:grpSpPr>
          <p:sp>
            <p:nvSpPr>
              <p:cNvPr id="120896" name="AutoShape 158">
                <a:extLst>
                  <a:ext uri="{FF2B5EF4-FFF2-40B4-BE49-F238E27FC236}">
                    <a16:creationId xmlns:a16="http://schemas.microsoft.com/office/drawing/2014/main" id="{0897565B-2D82-AB10-9B50-69FB85AD37FA}"/>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97" name="Oval 159">
                <a:extLst>
                  <a:ext uri="{FF2B5EF4-FFF2-40B4-BE49-F238E27FC236}">
                    <a16:creationId xmlns:a16="http://schemas.microsoft.com/office/drawing/2014/main" id="{1093F6A4-4551-24A8-4804-60D96C6A86ED}"/>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98" name="Oval 160">
                <a:extLst>
                  <a:ext uri="{FF2B5EF4-FFF2-40B4-BE49-F238E27FC236}">
                    <a16:creationId xmlns:a16="http://schemas.microsoft.com/office/drawing/2014/main" id="{E3A012D2-728D-8CC0-FC3D-BD171BB9DD83}"/>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99" name="Oval 161">
                <a:extLst>
                  <a:ext uri="{FF2B5EF4-FFF2-40B4-BE49-F238E27FC236}">
                    <a16:creationId xmlns:a16="http://schemas.microsoft.com/office/drawing/2014/main" id="{F979C9E1-08C4-4321-0DB3-05E8A958520D}"/>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00" name="Oval 162">
                <a:extLst>
                  <a:ext uri="{FF2B5EF4-FFF2-40B4-BE49-F238E27FC236}">
                    <a16:creationId xmlns:a16="http://schemas.microsoft.com/office/drawing/2014/main" id="{965C1A20-B767-22AD-5D11-CEB96712B6CE}"/>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01" name="Oval 163">
                <a:extLst>
                  <a:ext uri="{FF2B5EF4-FFF2-40B4-BE49-F238E27FC236}">
                    <a16:creationId xmlns:a16="http://schemas.microsoft.com/office/drawing/2014/main" id="{B5CC283B-35E3-0E98-76E3-D719F93C2EAB}"/>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02" name="Oval 164">
                <a:extLst>
                  <a:ext uri="{FF2B5EF4-FFF2-40B4-BE49-F238E27FC236}">
                    <a16:creationId xmlns:a16="http://schemas.microsoft.com/office/drawing/2014/main" id="{2D7F55FD-2051-03EB-DE86-E151794818C7}"/>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03" name="Oval 165">
                <a:extLst>
                  <a:ext uri="{FF2B5EF4-FFF2-40B4-BE49-F238E27FC236}">
                    <a16:creationId xmlns:a16="http://schemas.microsoft.com/office/drawing/2014/main" id="{3CDCD7AC-3E8F-BF04-8C36-FE348A38015D}"/>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895" name="Text Box 166">
              <a:extLst>
                <a:ext uri="{FF2B5EF4-FFF2-40B4-BE49-F238E27FC236}">
                  <a16:creationId xmlns:a16="http://schemas.microsoft.com/office/drawing/2014/main" id="{D48D882F-9D87-F9B1-974E-629F99AF7828}"/>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59" name="Group 167">
            <a:extLst>
              <a:ext uri="{FF2B5EF4-FFF2-40B4-BE49-F238E27FC236}">
                <a16:creationId xmlns:a16="http://schemas.microsoft.com/office/drawing/2014/main" id="{65FB93D2-7DCE-C977-035E-704DE4F5E71F}"/>
              </a:ext>
            </a:extLst>
          </p:cNvPr>
          <p:cNvGrpSpPr>
            <a:grpSpLocks/>
          </p:cNvGrpSpPr>
          <p:nvPr/>
        </p:nvGrpSpPr>
        <p:grpSpPr bwMode="auto">
          <a:xfrm>
            <a:off x="4645025" y="3001963"/>
            <a:ext cx="514350" cy="354012"/>
            <a:chOff x="4436" y="2378"/>
            <a:chExt cx="1152" cy="790"/>
          </a:xfrm>
        </p:grpSpPr>
        <p:grpSp>
          <p:nvGrpSpPr>
            <p:cNvPr id="120884" name="Group 168">
              <a:extLst>
                <a:ext uri="{FF2B5EF4-FFF2-40B4-BE49-F238E27FC236}">
                  <a16:creationId xmlns:a16="http://schemas.microsoft.com/office/drawing/2014/main" id="{AD110F6B-0711-99A2-0C04-9BD16F647FEC}"/>
                </a:ext>
              </a:extLst>
            </p:cNvPr>
            <p:cNvGrpSpPr>
              <a:grpSpLocks/>
            </p:cNvGrpSpPr>
            <p:nvPr/>
          </p:nvGrpSpPr>
          <p:grpSpPr bwMode="auto">
            <a:xfrm>
              <a:off x="4436" y="2378"/>
              <a:ext cx="1152" cy="702"/>
              <a:chOff x="3964" y="2641"/>
              <a:chExt cx="1152" cy="702"/>
            </a:xfrm>
          </p:grpSpPr>
          <p:sp>
            <p:nvSpPr>
              <p:cNvPr id="120886" name="AutoShape 169">
                <a:extLst>
                  <a:ext uri="{FF2B5EF4-FFF2-40B4-BE49-F238E27FC236}">
                    <a16:creationId xmlns:a16="http://schemas.microsoft.com/office/drawing/2014/main" id="{8FD557C3-8154-CB82-A11B-6861D94C09B8}"/>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87" name="Oval 170">
                <a:extLst>
                  <a:ext uri="{FF2B5EF4-FFF2-40B4-BE49-F238E27FC236}">
                    <a16:creationId xmlns:a16="http://schemas.microsoft.com/office/drawing/2014/main" id="{D88FDBD3-D197-040C-20EA-C20DFF36BD6F}"/>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88" name="Oval 171">
                <a:extLst>
                  <a:ext uri="{FF2B5EF4-FFF2-40B4-BE49-F238E27FC236}">
                    <a16:creationId xmlns:a16="http://schemas.microsoft.com/office/drawing/2014/main" id="{D5E85A26-67AC-4436-AC34-FA76ECF2342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89" name="Oval 172">
                <a:extLst>
                  <a:ext uri="{FF2B5EF4-FFF2-40B4-BE49-F238E27FC236}">
                    <a16:creationId xmlns:a16="http://schemas.microsoft.com/office/drawing/2014/main" id="{0F2A385B-CD41-4FE0-A71D-50581EE36DB7}"/>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90" name="Oval 173">
                <a:extLst>
                  <a:ext uri="{FF2B5EF4-FFF2-40B4-BE49-F238E27FC236}">
                    <a16:creationId xmlns:a16="http://schemas.microsoft.com/office/drawing/2014/main" id="{2AB25D16-4B5F-A4CC-E6AB-06F1B4FED3F3}"/>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91" name="Oval 174">
                <a:extLst>
                  <a:ext uri="{FF2B5EF4-FFF2-40B4-BE49-F238E27FC236}">
                    <a16:creationId xmlns:a16="http://schemas.microsoft.com/office/drawing/2014/main" id="{C469B3FE-EAB2-6590-25E4-A18193B5DEA3}"/>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92" name="Oval 175">
                <a:extLst>
                  <a:ext uri="{FF2B5EF4-FFF2-40B4-BE49-F238E27FC236}">
                    <a16:creationId xmlns:a16="http://schemas.microsoft.com/office/drawing/2014/main" id="{996FB5B7-6F2C-7353-DEE6-3E24AF1EE107}"/>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93" name="Oval 176">
                <a:extLst>
                  <a:ext uri="{FF2B5EF4-FFF2-40B4-BE49-F238E27FC236}">
                    <a16:creationId xmlns:a16="http://schemas.microsoft.com/office/drawing/2014/main" id="{B7003898-F77E-4A39-4D66-F4E8890CDF59}"/>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885" name="Text Box 177">
              <a:extLst>
                <a:ext uri="{FF2B5EF4-FFF2-40B4-BE49-F238E27FC236}">
                  <a16:creationId xmlns:a16="http://schemas.microsoft.com/office/drawing/2014/main" id="{442F4D56-DDEF-07A2-8958-44A79FFDF89A}"/>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60" name="Group 178">
            <a:extLst>
              <a:ext uri="{FF2B5EF4-FFF2-40B4-BE49-F238E27FC236}">
                <a16:creationId xmlns:a16="http://schemas.microsoft.com/office/drawing/2014/main" id="{B2A65E0A-2110-8AC3-728F-95E0E8AB2D85}"/>
              </a:ext>
            </a:extLst>
          </p:cNvPr>
          <p:cNvGrpSpPr>
            <a:grpSpLocks/>
          </p:cNvGrpSpPr>
          <p:nvPr/>
        </p:nvGrpSpPr>
        <p:grpSpPr bwMode="auto">
          <a:xfrm>
            <a:off x="4645025" y="3390901"/>
            <a:ext cx="514350" cy="354013"/>
            <a:chOff x="4436" y="2378"/>
            <a:chExt cx="1152" cy="790"/>
          </a:xfrm>
        </p:grpSpPr>
        <p:grpSp>
          <p:nvGrpSpPr>
            <p:cNvPr id="120874" name="Group 179">
              <a:extLst>
                <a:ext uri="{FF2B5EF4-FFF2-40B4-BE49-F238E27FC236}">
                  <a16:creationId xmlns:a16="http://schemas.microsoft.com/office/drawing/2014/main" id="{35C62ED1-6ADC-0319-FAB7-C24C6B24B8BE}"/>
                </a:ext>
              </a:extLst>
            </p:cNvPr>
            <p:cNvGrpSpPr>
              <a:grpSpLocks/>
            </p:cNvGrpSpPr>
            <p:nvPr/>
          </p:nvGrpSpPr>
          <p:grpSpPr bwMode="auto">
            <a:xfrm>
              <a:off x="4436" y="2378"/>
              <a:ext cx="1152" cy="702"/>
              <a:chOff x="3964" y="2641"/>
              <a:chExt cx="1152" cy="702"/>
            </a:xfrm>
          </p:grpSpPr>
          <p:sp>
            <p:nvSpPr>
              <p:cNvPr id="120876" name="AutoShape 180">
                <a:extLst>
                  <a:ext uri="{FF2B5EF4-FFF2-40B4-BE49-F238E27FC236}">
                    <a16:creationId xmlns:a16="http://schemas.microsoft.com/office/drawing/2014/main" id="{F8D27CF7-1A34-AE96-0A6D-BF8A17228C7C}"/>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77" name="Oval 181">
                <a:extLst>
                  <a:ext uri="{FF2B5EF4-FFF2-40B4-BE49-F238E27FC236}">
                    <a16:creationId xmlns:a16="http://schemas.microsoft.com/office/drawing/2014/main" id="{C87C7265-A206-D246-4365-DBEC4D1CDA32}"/>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78" name="Oval 182">
                <a:extLst>
                  <a:ext uri="{FF2B5EF4-FFF2-40B4-BE49-F238E27FC236}">
                    <a16:creationId xmlns:a16="http://schemas.microsoft.com/office/drawing/2014/main" id="{74F72E9D-724D-7C51-46D5-CC93AC3DD3A5}"/>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79" name="Oval 183">
                <a:extLst>
                  <a:ext uri="{FF2B5EF4-FFF2-40B4-BE49-F238E27FC236}">
                    <a16:creationId xmlns:a16="http://schemas.microsoft.com/office/drawing/2014/main" id="{C982EC02-F3BF-CEED-8ADF-CBA32943F23B}"/>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80" name="Oval 184">
                <a:extLst>
                  <a:ext uri="{FF2B5EF4-FFF2-40B4-BE49-F238E27FC236}">
                    <a16:creationId xmlns:a16="http://schemas.microsoft.com/office/drawing/2014/main" id="{29D8ED0D-7431-E55A-DB9A-56CC9AC09F23}"/>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81" name="Oval 185">
                <a:extLst>
                  <a:ext uri="{FF2B5EF4-FFF2-40B4-BE49-F238E27FC236}">
                    <a16:creationId xmlns:a16="http://schemas.microsoft.com/office/drawing/2014/main" id="{B07288BC-2912-6A44-D49C-063692E6BF4E}"/>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82" name="Oval 186">
                <a:extLst>
                  <a:ext uri="{FF2B5EF4-FFF2-40B4-BE49-F238E27FC236}">
                    <a16:creationId xmlns:a16="http://schemas.microsoft.com/office/drawing/2014/main" id="{020A3BD5-AC15-E375-648C-9705C0621252}"/>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83" name="Oval 187">
                <a:extLst>
                  <a:ext uri="{FF2B5EF4-FFF2-40B4-BE49-F238E27FC236}">
                    <a16:creationId xmlns:a16="http://schemas.microsoft.com/office/drawing/2014/main" id="{7015AE26-3793-4343-D1FE-AF9D3760BA7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875" name="Text Box 188">
              <a:extLst>
                <a:ext uri="{FF2B5EF4-FFF2-40B4-BE49-F238E27FC236}">
                  <a16:creationId xmlns:a16="http://schemas.microsoft.com/office/drawing/2014/main" id="{5AF35405-0F7B-C959-BBB0-67239FBCCA86}"/>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sp>
        <p:nvSpPr>
          <p:cNvPr id="120861" name="Line 189">
            <a:extLst>
              <a:ext uri="{FF2B5EF4-FFF2-40B4-BE49-F238E27FC236}">
                <a16:creationId xmlns:a16="http://schemas.microsoft.com/office/drawing/2014/main" id="{F6A511C9-0BF7-0D68-5150-8AD6CFA403FB}"/>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0862" name="Text Box 190">
            <a:extLst>
              <a:ext uri="{FF2B5EF4-FFF2-40B4-BE49-F238E27FC236}">
                <a16:creationId xmlns:a16="http://schemas.microsoft.com/office/drawing/2014/main" id="{1C5D957D-8487-BF1B-F24E-D2533F1A7203}"/>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120863" name="Line 191">
            <a:extLst>
              <a:ext uri="{FF2B5EF4-FFF2-40B4-BE49-F238E27FC236}">
                <a16:creationId xmlns:a16="http://schemas.microsoft.com/office/drawing/2014/main" id="{D6BC7314-142A-8A69-CE7A-D99C29295A95}"/>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0864" name="Line 192">
            <a:extLst>
              <a:ext uri="{FF2B5EF4-FFF2-40B4-BE49-F238E27FC236}">
                <a16:creationId xmlns:a16="http://schemas.microsoft.com/office/drawing/2014/main" id="{18B13011-8DBE-5AD7-4F79-E08E76253312}"/>
              </a:ext>
            </a:extLst>
          </p:cNvPr>
          <p:cNvSpPr>
            <a:spLocks noChangeShapeType="1"/>
          </p:cNvSpPr>
          <p:nvPr/>
        </p:nvSpPr>
        <p:spPr bwMode="auto">
          <a:xfrm flipH="1" flipV="1">
            <a:off x="3198813" y="5753101"/>
            <a:ext cx="3300412" cy="106363"/>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0865" name="Line 193">
            <a:extLst>
              <a:ext uri="{FF2B5EF4-FFF2-40B4-BE49-F238E27FC236}">
                <a16:creationId xmlns:a16="http://schemas.microsoft.com/office/drawing/2014/main" id="{6EFCB2E7-82BE-CA05-129B-31D9764CC34D}"/>
              </a:ext>
            </a:extLst>
          </p:cNvPr>
          <p:cNvSpPr>
            <a:spLocks noChangeShapeType="1"/>
          </p:cNvSpPr>
          <p:nvPr/>
        </p:nvSpPr>
        <p:spPr bwMode="auto">
          <a:xfrm flipH="1" flipV="1">
            <a:off x="6497638" y="5851525"/>
            <a:ext cx="1720850" cy="412750"/>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0866" name="Line 194">
            <a:extLst>
              <a:ext uri="{FF2B5EF4-FFF2-40B4-BE49-F238E27FC236}">
                <a16:creationId xmlns:a16="http://schemas.microsoft.com/office/drawing/2014/main" id="{5774A8B0-3634-4256-27EA-BE1082EFCFFF}"/>
              </a:ext>
            </a:extLst>
          </p:cNvPr>
          <p:cNvSpPr>
            <a:spLocks noChangeShapeType="1"/>
          </p:cNvSpPr>
          <p:nvPr/>
        </p:nvSpPr>
        <p:spPr bwMode="auto">
          <a:xfrm>
            <a:off x="4421188" y="4376738"/>
            <a:ext cx="3562350" cy="36512"/>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0867" name="Text Box 195">
            <a:extLst>
              <a:ext uri="{FF2B5EF4-FFF2-40B4-BE49-F238E27FC236}">
                <a16:creationId xmlns:a16="http://schemas.microsoft.com/office/drawing/2014/main" id="{DBF81731-87DC-03D8-3F49-6C13388CBAC8}"/>
              </a:ext>
            </a:extLst>
          </p:cNvPr>
          <p:cNvSpPr txBox="1">
            <a:spLocks noChangeArrowheads="1"/>
          </p:cNvSpPr>
          <p:nvPr/>
        </p:nvSpPr>
        <p:spPr bwMode="auto">
          <a:xfrm>
            <a:off x="5083175" y="4537075"/>
            <a:ext cx="2755900"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Gas flow along chamber</a:t>
            </a:r>
          </a:p>
        </p:txBody>
      </p:sp>
      <p:grpSp>
        <p:nvGrpSpPr>
          <p:cNvPr id="120868" name="Group 205">
            <a:extLst>
              <a:ext uri="{FF2B5EF4-FFF2-40B4-BE49-F238E27FC236}">
                <a16:creationId xmlns:a16="http://schemas.microsoft.com/office/drawing/2014/main" id="{E4DDCC15-191C-DC37-D967-52B9501548E2}"/>
              </a:ext>
            </a:extLst>
          </p:cNvPr>
          <p:cNvGrpSpPr>
            <a:grpSpLocks/>
          </p:cNvGrpSpPr>
          <p:nvPr/>
        </p:nvGrpSpPr>
        <p:grpSpPr bwMode="auto">
          <a:xfrm>
            <a:off x="5359721" y="2852547"/>
            <a:ext cx="259709" cy="573098"/>
            <a:chOff x="5" y="1575"/>
            <a:chExt cx="746" cy="1654"/>
          </a:xfrm>
        </p:grpSpPr>
        <p:sp>
          <p:nvSpPr>
            <p:cNvPr id="120872" name="Oval 197">
              <a:extLst>
                <a:ext uri="{FF2B5EF4-FFF2-40B4-BE49-F238E27FC236}">
                  <a16:creationId xmlns:a16="http://schemas.microsoft.com/office/drawing/2014/main" id="{C9CC662A-610B-29B4-8F80-8E6694F0289E}"/>
                </a:ext>
              </a:extLst>
            </p:cNvPr>
            <p:cNvSpPr>
              <a:spLocks noChangeArrowheads="1"/>
            </p:cNvSpPr>
            <p:nvPr/>
          </p:nvSpPr>
          <p:spPr bwMode="auto">
            <a:xfrm>
              <a:off x="5" y="1575"/>
              <a:ext cx="746" cy="1624"/>
            </a:xfrm>
            <a:prstGeom prst="ellipse">
              <a:avLst/>
            </a:prstGeom>
            <a:solidFill>
              <a:schemeClr val="tx1"/>
            </a:solidFill>
            <a:ln w="190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73" name="Freeform 204">
              <a:extLst>
                <a:ext uri="{FF2B5EF4-FFF2-40B4-BE49-F238E27FC236}">
                  <a16:creationId xmlns:a16="http://schemas.microsoft.com/office/drawing/2014/main" id="{D19F7631-997B-07E8-41A8-44565BEC39A5}"/>
                </a:ext>
              </a:extLst>
            </p:cNvPr>
            <p:cNvSpPr>
              <a:spLocks/>
            </p:cNvSpPr>
            <p:nvPr/>
          </p:nvSpPr>
          <p:spPr bwMode="auto">
            <a:xfrm>
              <a:off x="150" y="2163"/>
              <a:ext cx="456" cy="1066"/>
            </a:xfrm>
            <a:custGeom>
              <a:avLst/>
              <a:gdLst>
                <a:gd name="T0" fmla="*/ 0 w 456"/>
                <a:gd name="T1" fmla="*/ 219 h 447"/>
                <a:gd name="T2" fmla="*/ 456 w 456"/>
                <a:gd name="T3" fmla="*/ 222 h 447"/>
                <a:gd name="T4" fmla="*/ 450 w 456"/>
                <a:gd name="T5" fmla="*/ 168 h 447"/>
                <a:gd name="T6" fmla="*/ 423 w 456"/>
                <a:gd name="T7" fmla="*/ 114 h 447"/>
                <a:gd name="T8" fmla="*/ 399 w 456"/>
                <a:gd name="T9" fmla="*/ 78 h 447"/>
                <a:gd name="T10" fmla="*/ 363 w 456"/>
                <a:gd name="T11" fmla="*/ 48 h 447"/>
                <a:gd name="T12" fmla="*/ 315 w 456"/>
                <a:gd name="T13" fmla="*/ 18 h 447"/>
                <a:gd name="T14" fmla="*/ 258 w 456"/>
                <a:gd name="T15" fmla="*/ 3 h 447"/>
                <a:gd name="T16" fmla="*/ 213 w 456"/>
                <a:gd name="T17" fmla="*/ 0 h 447"/>
                <a:gd name="T18" fmla="*/ 216 w 456"/>
                <a:gd name="T19" fmla="*/ 447 h 447"/>
                <a:gd name="T20" fmla="*/ 147 w 456"/>
                <a:gd name="T21" fmla="*/ 432 h 447"/>
                <a:gd name="T22" fmla="*/ 102 w 456"/>
                <a:gd name="T23" fmla="*/ 408 h 447"/>
                <a:gd name="T24" fmla="*/ 60 w 456"/>
                <a:gd name="T25" fmla="*/ 375 h 447"/>
                <a:gd name="T26" fmla="*/ 30 w 456"/>
                <a:gd name="T27" fmla="*/ 327 h 447"/>
                <a:gd name="T28" fmla="*/ 6 w 456"/>
                <a:gd name="T29" fmla="*/ 276 h 447"/>
                <a:gd name="T30" fmla="*/ 0 w 456"/>
                <a:gd name="T31" fmla="*/ 219 h 44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456" h="447">
                  <a:moveTo>
                    <a:pt x="0" y="219"/>
                  </a:moveTo>
                  <a:lnTo>
                    <a:pt x="456" y="222"/>
                  </a:lnTo>
                  <a:lnTo>
                    <a:pt x="450" y="168"/>
                  </a:lnTo>
                  <a:lnTo>
                    <a:pt x="423" y="114"/>
                  </a:lnTo>
                  <a:lnTo>
                    <a:pt x="399" y="78"/>
                  </a:lnTo>
                  <a:lnTo>
                    <a:pt x="363" y="48"/>
                  </a:lnTo>
                  <a:lnTo>
                    <a:pt x="315" y="18"/>
                  </a:lnTo>
                  <a:lnTo>
                    <a:pt x="258" y="3"/>
                  </a:lnTo>
                  <a:lnTo>
                    <a:pt x="213" y="0"/>
                  </a:lnTo>
                  <a:lnTo>
                    <a:pt x="216" y="447"/>
                  </a:lnTo>
                  <a:lnTo>
                    <a:pt x="147" y="432"/>
                  </a:lnTo>
                  <a:lnTo>
                    <a:pt x="102" y="408"/>
                  </a:lnTo>
                  <a:lnTo>
                    <a:pt x="60" y="375"/>
                  </a:lnTo>
                  <a:lnTo>
                    <a:pt x="30" y="327"/>
                  </a:lnTo>
                  <a:lnTo>
                    <a:pt x="6" y="276"/>
                  </a:lnTo>
                  <a:lnTo>
                    <a:pt x="0" y="219"/>
                  </a:lnTo>
                  <a:close/>
                </a:path>
              </a:pathLst>
            </a:custGeom>
            <a:solidFill>
              <a:srgbClr val="000000"/>
            </a:solidFill>
            <a:ln w="1270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20869" name="Line 196">
            <a:extLst>
              <a:ext uri="{FF2B5EF4-FFF2-40B4-BE49-F238E27FC236}">
                <a16:creationId xmlns:a16="http://schemas.microsoft.com/office/drawing/2014/main" id="{6358AE1F-6925-DF08-D7E9-EF59160A7FFD}"/>
              </a:ext>
            </a:extLst>
          </p:cNvPr>
          <p:cNvSpPr>
            <a:spLocks noChangeShapeType="1"/>
          </p:cNvSpPr>
          <p:nvPr/>
        </p:nvSpPr>
        <p:spPr bwMode="auto">
          <a:xfrm>
            <a:off x="5489575" y="3135314"/>
            <a:ext cx="571500" cy="7937"/>
          </a:xfrm>
          <a:prstGeom prst="line">
            <a:avLst/>
          </a:prstGeom>
          <a:noFill/>
          <a:ln w="3810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0870" name="Text Box 206">
            <a:extLst>
              <a:ext uri="{FF2B5EF4-FFF2-40B4-BE49-F238E27FC236}">
                <a16:creationId xmlns:a16="http://schemas.microsoft.com/office/drawing/2014/main" id="{0D566CF8-ACF5-769E-B0B5-59D6EE3A8CC9}"/>
              </a:ext>
            </a:extLst>
          </p:cNvPr>
          <p:cNvSpPr txBox="1">
            <a:spLocks noChangeArrowheads="1"/>
          </p:cNvSpPr>
          <p:nvPr/>
        </p:nvSpPr>
        <p:spPr bwMode="auto">
          <a:xfrm>
            <a:off x="4049713" y="1990725"/>
            <a:ext cx="4500562"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b="1">
                <a:solidFill>
                  <a:srgbClr val="FFFFFF"/>
                </a:solidFill>
              </a:rPr>
              <a:t>Pressure acts on all individual granules</a:t>
            </a:r>
          </a:p>
        </p:txBody>
      </p:sp>
      <p:sp>
        <p:nvSpPr>
          <p:cNvPr id="120871" name="Line 208">
            <a:extLst>
              <a:ext uri="{FF2B5EF4-FFF2-40B4-BE49-F238E27FC236}">
                <a16:creationId xmlns:a16="http://schemas.microsoft.com/office/drawing/2014/main" id="{3696327D-4344-2BE9-5ADB-CBAA0044DA88}"/>
              </a:ext>
            </a:extLst>
          </p:cNvPr>
          <p:cNvSpPr>
            <a:spLocks noChangeShapeType="1"/>
          </p:cNvSpPr>
          <p:nvPr/>
        </p:nvSpPr>
        <p:spPr bwMode="auto">
          <a:xfrm>
            <a:off x="5454650" y="2292351"/>
            <a:ext cx="0" cy="665163"/>
          </a:xfrm>
          <a:prstGeom prst="line">
            <a:avLst/>
          </a:prstGeom>
          <a:noFill/>
          <a:ln w="38100">
            <a:solidFill>
              <a:schemeClr val="tx1"/>
            </a:solidFill>
            <a:prstDash val="sysDot"/>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Tree>
  </p:cSld>
  <p:clrMapOvr>
    <a:masterClrMapping/>
  </p:clrMapOvr>
  <p:transition>
    <p:wipe dir="r"/>
  </p:transition>
</p:sld>
</file>

<file path=ppt/slides/slide8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1858" name="Rectangle 2">
            <a:extLst>
              <a:ext uri="{FF2B5EF4-FFF2-40B4-BE49-F238E27FC236}">
                <a16:creationId xmlns:a16="http://schemas.microsoft.com/office/drawing/2014/main" id="{3B0D945E-2544-E2E9-9F63-E50C2ADAF224}"/>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859" name="Rectangle 3">
            <a:extLst>
              <a:ext uri="{FF2B5EF4-FFF2-40B4-BE49-F238E27FC236}">
                <a16:creationId xmlns:a16="http://schemas.microsoft.com/office/drawing/2014/main" id="{80540416-CAC0-3B9F-1EE6-1C6038B45EA0}"/>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860" name="Rectangle 4">
            <a:extLst>
              <a:ext uri="{FF2B5EF4-FFF2-40B4-BE49-F238E27FC236}">
                <a16:creationId xmlns:a16="http://schemas.microsoft.com/office/drawing/2014/main" id="{D0751B2A-C0FD-984F-5A9F-256AA21B20F8}"/>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861" name="Rectangle 5">
            <a:extLst>
              <a:ext uri="{FF2B5EF4-FFF2-40B4-BE49-F238E27FC236}">
                <a16:creationId xmlns:a16="http://schemas.microsoft.com/office/drawing/2014/main" id="{BF8AD30E-68EA-6D7F-EAFC-EC913E7F7646}"/>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862" name="Rectangle 6">
            <a:extLst>
              <a:ext uri="{FF2B5EF4-FFF2-40B4-BE49-F238E27FC236}">
                <a16:creationId xmlns:a16="http://schemas.microsoft.com/office/drawing/2014/main" id="{73F55023-BA89-F627-BFF7-A1D90DFE32DA}"/>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863" name="Rectangle 7">
            <a:extLst>
              <a:ext uri="{FF2B5EF4-FFF2-40B4-BE49-F238E27FC236}">
                <a16:creationId xmlns:a16="http://schemas.microsoft.com/office/drawing/2014/main" id="{F3B9F75C-F93F-41FA-783D-4F9B5EC57D61}"/>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864" name="AutoShape 8">
            <a:extLst>
              <a:ext uri="{FF2B5EF4-FFF2-40B4-BE49-F238E27FC236}">
                <a16:creationId xmlns:a16="http://schemas.microsoft.com/office/drawing/2014/main" id="{B5A4E089-C11F-5F61-2505-315FAE723CF5}"/>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352714" name="Rectangle 10">
            <a:extLst>
              <a:ext uri="{FF2B5EF4-FFF2-40B4-BE49-F238E27FC236}">
                <a16:creationId xmlns:a16="http://schemas.microsoft.com/office/drawing/2014/main" id="{7338D8BF-B3A6-4324-A7D4-D9EB3ADC66A1}"/>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21866" name="Rectangle 11">
            <a:extLst>
              <a:ext uri="{FF2B5EF4-FFF2-40B4-BE49-F238E27FC236}">
                <a16:creationId xmlns:a16="http://schemas.microsoft.com/office/drawing/2014/main" id="{B7DA7BEE-33F9-6806-3168-6B456EBE98AE}"/>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800" b="1">
                <a:solidFill>
                  <a:srgbClr val="FFFFFF"/>
                </a:solidFill>
              </a:rPr>
              <a:t>Granular Propellant in Gun Chamber</a:t>
            </a:r>
          </a:p>
        </p:txBody>
      </p:sp>
      <p:grpSp>
        <p:nvGrpSpPr>
          <p:cNvPr id="121867" name="Group 13">
            <a:extLst>
              <a:ext uri="{FF2B5EF4-FFF2-40B4-BE49-F238E27FC236}">
                <a16:creationId xmlns:a16="http://schemas.microsoft.com/office/drawing/2014/main" id="{7F4B693D-17CB-4928-135F-0DF892E63F55}"/>
              </a:ext>
            </a:extLst>
          </p:cNvPr>
          <p:cNvGrpSpPr>
            <a:grpSpLocks/>
          </p:cNvGrpSpPr>
          <p:nvPr/>
        </p:nvGrpSpPr>
        <p:grpSpPr bwMode="auto">
          <a:xfrm>
            <a:off x="7434263" y="3001963"/>
            <a:ext cx="514350" cy="354012"/>
            <a:chOff x="4436" y="2378"/>
            <a:chExt cx="1152" cy="790"/>
          </a:xfrm>
        </p:grpSpPr>
        <p:grpSp>
          <p:nvGrpSpPr>
            <p:cNvPr id="122060" name="Group 14">
              <a:extLst>
                <a:ext uri="{FF2B5EF4-FFF2-40B4-BE49-F238E27FC236}">
                  <a16:creationId xmlns:a16="http://schemas.microsoft.com/office/drawing/2014/main" id="{B807AA1F-0894-19BF-8355-8D4F6FCAA322}"/>
                </a:ext>
              </a:extLst>
            </p:cNvPr>
            <p:cNvGrpSpPr>
              <a:grpSpLocks/>
            </p:cNvGrpSpPr>
            <p:nvPr/>
          </p:nvGrpSpPr>
          <p:grpSpPr bwMode="auto">
            <a:xfrm>
              <a:off x="4436" y="2378"/>
              <a:ext cx="1152" cy="702"/>
              <a:chOff x="3964" y="2641"/>
              <a:chExt cx="1152" cy="702"/>
            </a:xfrm>
          </p:grpSpPr>
          <p:sp>
            <p:nvSpPr>
              <p:cNvPr id="122062" name="AutoShape 15">
                <a:extLst>
                  <a:ext uri="{FF2B5EF4-FFF2-40B4-BE49-F238E27FC236}">
                    <a16:creationId xmlns:a16="http://schemas.microsoft.com/office/drawing/2014/main" id="{092B3430-52DB-A90D-E959-238F9C042AD8}"/>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63" name="Oval 16">
                <a:extLst>
                  <a:ext uri="{FF2B5EF4-FFF2-40B4-BE49-F238E27FC236}">
                    <a16:creationId xmlns:a16="http://schemas.microsoft.com/office/drawing/2014/main" id="{47E1B68C-5E0F-E495-E040-27F5A7265C6D}"/>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64" name="Oval 17">
                <a:extLst>
                  <a:ext uri="{FF2B5EF4-FFF2-40B4-BE49-F238E27FC236}">
                    <a16:creationId xmlns:a16="http://schemas.microsoft.com/office/drawing/2014/main" id="{CCBDA25C-B684-5878-3070-551122501B67}"/>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65" name="Oval 18">
                <a:extLst>
                  <a:ext uri="{FF2B5EF4-FFF2-40B4-BE49-F238E27FC236}">
                    <a16:creationId xmlns:a16="http://schemas.microsoft.com/office/drawing/2014/main" id="{DE77E2B2-C14B-38CC-8C7B-89FA6B6539B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66" name="Oval 19">
                <a:extLst>
                  <a:ext uri="{FF2B5EF4-FFF2-40B4-BE49-F238E27FC236}">
                    <a16:creationId xmlns:a16="http://schemas.microsoft.com/office/drawing/2014/main" id="{1DC0EA43-B9AB-1AFD-CC9B-BAB98F6ACB46}"/>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67" name="Oval 20">
                <a:extLst>
                  <a:ext uri="{FF2B5EF4-FFF2-40B4-BE49-F238E27FC236}">
                    <a16:creationId xmlns:a16="http://schemas.microsoft.com/office/drawing/2014/main" id="{F0788D00-C6DE-F69E-7F3A-78B6926F1023}"/>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68" name="Oval 21">
                <a:extLst>
                  <a:ext uri="{FF2B5EF4-FFF2-40B4-BE49-F238E27FC236}">
                    <a16:creationId xmlns:a16="http://schemas.microsoft.com/office/drawing/2014/main" id="{94966A3B-7863-7051-6751-5012EB18B541}"/>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69" name="Oval 22">
                <a:extLst>
                  <a:ext uri="{FF2B5EF4-FFF2-40B4-BE49-F238E27FC236}">
                    <a16:creationId xmlns:a16="http://schemas.microsoft.com/office/drawing/2014/main" id="{3CBF0D33-81AA-05DD-B072-6D56F93499D6}"/>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061" name="Text Box 23">
              <a:extLst>
                <a:ext uri="{FF2B5EF4-FFF2-40B4-BE49-F238E27FC236}">
                  <a16:creationId xmlns:a16="http://schemas.microsoft.com/office/drawing/2014/main" id="{DE24C82D-6DCA-68B7-63B5-D950C3926EA6}"/>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68" name="Group 24">
            <a:extLst>
              <a:ext uri="{FF2B5EF4-FFF2-40B4-BE49-F238E27FC236}">
                <a16:creationId xmlns:a16="http://schemas.microsoft.com/office/drawing/2014/main" id="{826E1C7F-7A8F-261C-39F6-8176DADD912B}"/>
              </a:ext>
            </a:extLst>
          </p:cNvPr>
          <p:cNvGrpSpPr>
            <a:grpSpLocks/>
          </p:cNvGrpSpPr>
          <p:nvPr/>
        </p:nvGrpSpPr>
        <p:grpSpPr bwMode="auto">
          <a:xfrm>
            <a:off x="7434263" y="3390901"/>
            <a:ext cx="514350" cy="354013"/>
            <a:chOff x="4436" y="2378"/>
            <a:chExt cx="1152" cy="790"/>
          </a:xfrm>
        </p:grpSpPr>
        <p:grpSp>
          <p:nvGrpSpPr>
            <p:cNvPr id="122050" name="Group 25">
              <a:extLst>
                <a:ext uri="{FF2B5EF4-FFF2-40B4-BE49-F238E27FC236}">
                  <a16:creationId xmlns:a16="http://schemas.microsoft.com/office/drawing/2014/main" id="{DDDB6D1A-13C0-D5A3-310B-0E0E90829E85}"/>
                </a:ext>
              </a:extLst>
            </p:cNvPr>
            <p:cNvGrpSpPr>
              <a:grpSpLocks/>
            </p:cNvGrpSpPr>
            <p:nvPr/>
          </p:nvGrpSpPr>
          <p:grpSpPr bwMode="auto">
            <a:xfrm>
              <a:off x="4436" y="2378"/>
              <a:ext cx="1152" cy="702"/>
              <a:chOff x="3964" y="2641"/>
              <a:chExt cx="1152" cy="702"/>
            </a:xfrm>
          </p:grpSpPr>
          <p:sp>
            <p:nvSpPr>
              <p:cNvPr id="122052" name="AutoShape 26">
                <a:extLst>
                  <a:ext uri="{FF2B5EF4-FFF2-40B4-BE49-F238E27FC236}">
                    <a16:creationId xmlns:a16="http://schemas.microsoft.com/office/drawing/2014/main" id="{EBBD5CBA-0F1B-CE1A-0355-F97D45CF022A}"/>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53" name="Oval 27">
                <a:extLst>
                  <a:ext uri="{FF2B5EF4-FFF2-40B4-BE49-F238E27FC236}">
                    <a16:creationId xmlns:a16="http://schemas.microsoft.com/office/drawing/2014/main" id="{5A68D9DA-F43B-B2E0-B5C8-E475A94EF44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54" name="Oval 28">
                <a:extLst>
                  <a:ext uri="{FF2B5EF4-FFF2-40B4-BE49-F238E27FC236}">
                    <a16:creationId xmlns:a16="http://schemas.microsoft.com/office/drawing/2014/main" id="{E76210DC-3C2D-EAD1-B298-E1F5F733036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55" name="Oval 29">
                <a:extLst>
                  <a:ext uri="{FF2B5EF4-FFF2-40B4-BE49-F238E27FC236}">
                    <a16:creationId xmlns:a16="http://schemas.microsoft.com/office/drawing/2014/main" id="{386FE076-4989-FCEE-2414-8EC0B2B1AF8B}"/>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56" name="Oval 30">
                <a:extLst>
                  <a:ext uri="{FF2B5EF4-FFF2-40B4-BE49-F238E27FC236}">
                    <a16:creationId xmlns:a16="http://schemas.microsoft.com/office/drawing/2014/main" id="{ED44385C-73A3-64A6-DAC2-EB9D7B18CCA0}"/>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57" name="Oval 31">
                <a:extLst>
                  <a:ext uri="{FF2B5EF4-FFF2-40B4-BE49-F238E27FC236}">
                    <a16:creationId xmlns:a16="http://schemas.microsoft.com/office/drawing/2014/main" id="{4DA5B186-7468-92AD-3AB1-B85ADBE712D6}"/>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58" name="Oval 32">
                <a:extLst>
                  <a:ext uri="{FF2B5EF4-FFF2-40B4-BE49-F238E27FC236}">
                    <a16:creationId xmlns:a16="http://schemas.microsoft.com/office/drawing/2014/main" id="{48D80039-EAB9-60CC-ACC3-7EC8F68EA656}"/>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59" name="Oval 33">
                <a:extLst>
                  <a:ext uri="{FF2B5EF4-FFF2-40B4-BE49-F238E27FC236}">
                    <a16:creationId xmlns:a16="http://schemas.microsoft.com/office/drawing/2014/main" id="{E4A50950-039A-3ADF-51C8-5F4B6A830F36}"/>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051" name="Text Box 34">
              <a:extLst>
                <a:ext uri="{FF2B5EF4-FFF2-40B4-BE49-F238E27FC236}">
                  <a16:creationId xmlns:a16="http://schemas.microsoft.com/office/drawing/2014/main" id="{9138EDC0-8CDE-2D83-CE1A-BC6828FC9A6F}"/>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69" name="Group 35">
            <a:extLst>
              <a:ext uri="{FF2B5EF4-FFF2-40B4-BE49-F238E27FC236}">
                <a16:creationId xmlns:a16="http://schemas.microsoft.com/office/drawing/2014/main" id="{748B32A1-4AD8-E991-349C-A27B18F633E6}"/>
              </a:ext>
            </a:extLst>
          </p:cNvPr>
          <p:cNvGrpSpPr>
            <a:grpSpLocks/>
          </p:cNvGrpSpPr>
          <p:nvPr/>
        </p:nvGrpSpPr>
        <p:grpSpPr bwMode="auto">
          <a:xfrm>
            <a:off x="6878638" y="3001963"/>
            <a:ext cx="514350" cy="354012"/>
            <a:chOff x="4436" y="2378"/>
            <a:chExt cx="1152" cy="790"/>
          </a:xfrm>
        </p:grpSpPr>
        <p:grpSp>
          <p:nvGrpSpPr>
            <p:cNvPr id="122040" name="Group 36">
              <a:extLst>
                <a:ext uri="{FF2B5EF4-FFF2-40B4-BE49-F238E27FC236}">
                  <a16:creationId xmlns:a16="http://schemas.microsoft.com/office/drawing/2014/main" id="{B18101FB-A967-7D7F-B3AF-5CF97BDD1870}"/>
                </a:ext>
              </a:extLst>
            </p:cNvPr>
            <p:cNvGrpSpPr>
              <a:grpSpLocks/>
            </p:cNvGrpSpPr>
            <p:nvPr/>
          </p:nvGrpSpPr>
          <p:grpSpPr bwMode="auto">
            <a:xfrm>
              <a:off x="4436" y="2378"/>
              <a:ext cx="1152" cy="702"/>
              <a:chOff x="3964" y="2641"/>
              <a:chExt cx="1152" cy="702"/>
            </a:xfrm>
          </p:grpSpPr>
          <p:sp>
            <p:nvSpPr>
              <p:cNvPr id="122042" name="AutoShape 37">
                <a:extLst>
                  <a:ext uri="{FF2B5EF4-FFF2-40B4-BE49-F238E27FC236}">
                    <a16:creationId xmlns:a16="http://schemas.microsoft.com/office/drawing/2014/main" id="{EC1096F3-DE62-C36F-4E61-4044FA37002C}"/>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43" name="Oval 38">
                <a:extLst>
                  <a:ext uri="{FF2B5EF4-FFF2-40B4-BE49-F238E27FC236}">
                    <a16:creationId xmlns:a16="http://schemas.microsoft.com/office/drawing/2014/main" id="{D59A3464-825A-57FC-167E-9A59218DF52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44" name="Oval 39">
                <a:extLst>
                  <a:ext uri="{FF2B5EF4-FFF2-40B4-BE49-F238E27FC236}">
                    <a16:creationId xmlns:a16="http://schemas.microsoft.com/office/drawing/2014/main" id="{4E437BC7-7466-B5B2-E39B-B9D2EAA524E7}"/>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45" name="Oval 40">
                <a:extLst>
                  <a:ext uri="{FF2B5EF4-FFF2-40B4-BE49-F238E27FC236}">
                    <a16:creationId xmlns:a16="http://schemas.microsoft.com/office/drawing/2014/main" id="{E354B1C5-7906-784C-43D6-DABCCB652FBA}"/>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46" name="Oval 41">
                <a:extLst>
                  <a:ext uri="{FF2B5EF4-FFF2-40B4-BE49-F238E27FC236}">
                    <a16:creationId xmlns:a16="http://schemas.microsoft.com/office/drawing/2014/main" id="{6CED0460-B828-AFCF-213E-74359306A0DC}"/>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47" name="Oval 42">
                <a:extLst>
                  <a:ext uri="{FF2B5EF4-FFF2-40B4-BE49-F238E27FC236}">
                    <a16:creationId xmlns:a16="http://schemas.microsoft.com/office/drawing/2014/main" id="{1A178DB4-02F6-D7F8-F1B5-CD1133F7DB46}"/>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48" name="Oval 43">
                <a:extLst>
                  <a:ext uri="{FF2B5EF4-FFF2-40B4-BE49-F238E27FC236}">
                    <a16:creationId xmlns:a16="http://schemas.microsoft.com/office/drawing/2014/main" id="{BC862E55-9B32-0045-609E-06197D88709C}"/>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49" name="Oval 44">
                <a:extLst>
                  <a:ext uri="{FF2B5EF4-FFF2-40B4-BE49-F238E27FC236}">
                    <a16:creationId xmlns:a16="http://schemas.microsoft.com/office/drawing/2014/main" id="{6266BF37-9AB0-EC44-AA10-5B84BA18CBA9}"/>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041" name="Text Box 45">
              <a:extLst>
                <a:ext uri="{FF2B5EF4-FFF2-40B4-BE49-F238E27FC236}">
                  <a16:creationId xmlns:a16="http://schemas.microsoft.com/office/drawing/2014/main" id="{13EAF753-E9E6-6081-A33F-A8E812B66423}"/>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70" name="Group 46">
            <a:extLst>
              <a:ext uri="{FF2B5EF4-FFF2-40B4-BE49-F238E27FC236}">
                <a16:creationId xmlns:a16="http://schemas.microsoft.com/office/drawing/2014/main" id="{AFB9696F-06F3-7BD5-58AE-F04FF8EE207C}"/>
              </a:ext>
            </a:extLst>
          </p:cNvPr>
          <p:cNvGrpSpPr>
            <a:grpSpLocks/>
          </p:cNvGrpSpPr>
          <p:nvPr/>
        </p:nvGrpSpPr>
        <p:grpSpPr bwMode="auto">
          <a:xfrm>
            <a:off x="6878638" y="3390901"/>
            <a:ext cx="514350" cy="354013"/>
            <a:chOff x="4436" y="2378"/>
            <a:chExt cx="1152" cy="790"/>
          </a:xfrm>
        </p:grpSpPr>
        <p:grpSp>
          <p:nvGrpSpPr>
            <p:cNvPr id="122030" name="Group 47">
              <a:extLst>
                <a:ext uri="{FF2B5EF4-FFF2-40B4-BE49-F238E27FC236}">
                  <a16:creationId xmlns:a16="http://schemas.microsoft.com/office/drawing/2014/main" id="{2F32E5F5-DB38-E08D-A267-DB1E99F20A0F}"/>
                </a:ext>
              </a:extLst>
            </p:cNvPr>
            <p:cNvGrpSpPr>
              <a:grpSpLocks/>
            </p:cNvGrpSpPr>
            <p:nvPr/>
          </p:nvGrpSpPr>
          <p:grpSpPr bwMode="auto">
            <a:xfrm>
              <a:off x="4436" y="2378"/>
              <a:ext cx="1152" cy="702"/>
              <a:chOff x="3964" y="2641"/>
              <a:chExt cx="1152" cy="702"/>
            </a:xfrm>
          </p:grpSpPr>
          <p:sp>
            <p:nvSpPr>
              <p:cNvPr id="122032" name="AutoShape 48">
                <a:extLst>
                  <a:ext uri="{FF2B5EF4-FFF2-40B4-BE49-F238E27FC236}">
                    <a16:creationId xmlns:a16="http://schemas.microsoft.com/office/drawing/2014/main" id="{3A77CFDF-9C61-B6DA-7A4C-B7B9B6A416B9}"/>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33" name="Oval 49">
                <a:extLst>
                  <a:ext uri="{FF2B5EF4-FFF2-40B4-BE49-F238E27FC236}">
                    <a16:creationId xmlns:a16="http://schemas.microsoft.com/office/drawing/2014/main" id="{63117967-7307-028B-38BA-155BB8FD26F8}"/>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34" name="Oval 50">
                <a:extLst>
                  <a:ext uri="{FF2B5EF4-FFF2-40B4-BE49-F238E27FC236}">
                    <a16:creationId xmlns:a16="http://schemas.microsoft.com/office/drawing/2014/main" id="{E9FA2176-D426-C04E-7FA0-8A5F1371DF48}"/>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35" name="Oval 51">
                <a:extLst>
                  <a:ext uri="{FF2B5EF4-FFF2-40B4-BE49-F238E27FC236}">
                    <a16:creationId xmlns:a16="http://schemas.microsoft.com/office/drawing/2014/main" id="{FB1CEB9B-3FE5-108B-2135-1D16FA3B64FE}"/>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36" name="Oval 52">
                <a:extLst>
                  <a:ext uri="{FF2B5EF4-FFF2-40B4-BE49-F238E27FC236}">
                    <a16:creationId xmlns:a16="http://schemas.microsoft.com/office/drawing/2014/main" id="{984E2956-3F0F-319E-4943-0667A6945CDB}"/>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37" name="Oval 53">
                <a:extLst>
                  <a:ext uri="{FF2B5EF4-FFF2-40B4-BE49-F238E27FC236}">
                    <a16:creationId xmlns:a16="http://schemas.microsoft.com/office/drawing/2014/main" id="{76066CE3-9349-590C-84D3-F04F033486FB}"/>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38" name="Oval 54">
                <a:extLst>
                  <a:ext uri="{FF2B5EF4-FFF2-40B4-BE49-F238E27FC236}">
                    <a16:creationId xmlns:a16="http://schemas.microsoft.com/office/drawing/2014/main" id="{A8E79A8F-6D49-7577-3342-F905B3FFF6B2}"/>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39" name="Oval 55">
                <a:extLst>
                  <a:ext uri="{FF2B5EF4-FFF2-40B4-BE49-F238E27FC236}">
                    <a16:creationId xmlns:a16="http://schemas.microsoft.com/office/drawing/2014/main" id="{0FD17FA1-0166-1893-C887-4192663B226A}"/>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031" name="Text Box 56">
              <a:extLst>
                <a:ext uri="{FF2B5EF4-FFF2-40B4-BE49-F238E27FC236}">
                  <a16:creationId xmlns:a16="http://schemas.microsoft.com/office/drawing/2014/main" id="{D4A1EC56-10C2-F597-A333-E3E56AB19AEA}"/>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71" name="Group 57">
            <a:extLst>
              <a:ext uri="{FF2B5EF4-FFF2-40B4-BE49-F238E27FC236}">
                <a16:creationId xmlns:a16="http://schemas.microsoft.com/office/drawing/2014/main" id="{5EC7AAE1-95FD-19D3-66C2-DD220C723952}"/>
              </a:ext>
            </a:extLst>
          </p:cNvPr>
          <p:cNvGrpSpPr>
            <a:grpSpLocks/>
          </p:cNvGrpSpPr>
          <p:nvPr/>
        </p:nvGrpSpPr>
        <p:grpSpPr bwMode="auto">
          <a:xfrm>
            <a:off x="6323013" y="3001963"/>
            <a:ext cx="514350" cy="354012"/>
            <a:chOff x="4436" y="2378"/>
            <a:chExt cx="1152" cy="790"/>
          </a:xfrm>
        </p:grpSpPr>
        <p:grpSp>
          <p:nvGrpSpPr>
            <p:cNvPr id="122020" name="Group 58">
              <a:extLst>
                <a:ext uri="{FF2B5EF4-FFF2-40B4-BE49-F238E27FC236}">
                  <a16:creationId xmlns:a16="http://schemas.microsoft.com/office/drawing/2014/main" id="{7F850FD5-6F7F-5C45-F7A5-C6AB5DCFE745}"/>
                </a:ext>
              </a:extLst>
            </p:cNvPr>
            <p:cNvGrpSpPr>
              <a:grpSpLocks/>
            </p:cNvGrpSpPr>
            <p:nvPr/>
          </p:nvGrpSpPr>
          <p:grpSpPr bwMode="auto">
            <a:xfrm>
              <a:off x="4436" y="2378"/>
              <a:ext cx="1152" cy="702"/>
              <a:chOff x="3964" y="2641"/>
              <a:chExt cx="1152" cy="702"/>
            </a:xfrm>
          </p:grpSpPr>
          <p:sp>
            <p:nvSpPr>
              <p:cNvPr id="122022" name="AutoShape 59">
                <a:extLst>
                  <a:ext uri="{FF2B5EF4-FFF2-40B4-BE49-F238E27FC236}">
                    <a16:creationId xmlns:a16="http://schemas.microsoft.com/office/drawing/2014/main" id="{148E813A-9B2E-B2BE-0EBF-D66F9C24C417}"/>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23" name="Oval 60">
                <a:extLst>
                  <a:ext uri="{FF2B5EF4-FFF2-40B4-BE49-F238E27FC236}">
                    <a16:creationId xmlns:a16="http://schemas.microsoft.com/office/drawing/2014/main" id="{5497187A-B025-7BD2-1E56-241FED13E7F6}"/>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24" name="Oval 61">
                <a:extLst>
                  <a:ext uri="{FF2B5EF4-FFF2-40B4-BE49-F238E27FC236}">
                    <a16:creationId xmlns:a16="http://schemas.microsoft.com/office/drawing/2014/main" id="{6E43C7A7-E4E2-928E-9F4D-1DE64B284F06}"/>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25" name="Oval 62">
                <a:extLst>
                  <a:ext uri="{FF2B5EF4-FFF2-40B4-BE49-F238E27FC236}">
                    <a16:creationId xmlns:a16="http://schemas.microsoft.com/office/drawing/2014/main" id="{28726946-D4E5-5299-4648-29764A63FBA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26" name="Oval 63">
                <a:extLst>
                  <a:ext uri="{FF2B5EF4-FFF2-40B4-BE49-F238E27FC236}">
                    <a16:creationId xmlns:a16="http://schemas.microsoft.com/office/drawing/2014/main" id="{44C63FDA-78F6-6BF6-5057-F9A16B94B298}"/>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27" name="Oval 64">
                <a:extLst>
                  <a:ext uri="{FF2B5EF4-FFF2-40B4-BE49-F238E27FC236}">
                    <a16:creationId xmlns:a16="http://schemas.microsoft.com/office/drawing/2014/main" id="{33A2FB5A-44AF-1BDC-CBFF-3D29D95320EA}"/>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28" name="Oval 65">
                <a:extLst>
                  <a:ext uri="{FF2B5EF4-FFF2-40B4-BE49-F238E27FC236}">
                    <a16:creationId xmlns:a16="http://schemas.microsoft.com/office/drawing/2014/main" id="{31EB9A4B-C23F-9584-3E25-AAF362BD4899}"/>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29" name="Oval 66">
                <a:extLst>
                  <a:ext uri="{FF2B5EF4-FFF2-40B4-BE49-F238E27FC236}">
                    <a16:creationId xmlns:a16="http://schemas.microsoft.com/office/drawing/2014/main" id="{C50B6204-9CC7-E016-E105-07F5237F422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021" name="Text Box 67">
              <a:extLst>
                <a:ext uri="{FF2B5EF4-FFF2-40B4-BE49-F238E27FC236}">
                  <a16:creationId xmlns:a16="http://schemas.microsoft.com/office/drawing/2014/main" id="{C859F524-EDE8-F70A-AA0A-08746F7D280F}"/>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72" name="Group 68">
            <a:extLst>
              <a:ext uri="{FF2B5EF4-FFF2-40B4-BE49-F238E27FC236}">
                <a16:creationId xmlns:a16="http://schemas.microsoft.com/office/drawing/2014/main" id="{15569B1D-BA88-7BE0-DFAD-BBF322AD80A5}"/>
              </a:ext>
            </a:extLst>
          </p:cNvPr>
          <p:cNvGrpSpPr>
            <a:grpSpLocks/>
          </p:cNvGrpSpPr>
          <p:nvPr/>
        </p:nvGrpSpPr>
        <p:grpSpPr bwMode="auto">
          <a:xfrm>
            <a:off x="6323013" y="3390901"/>
            <a:ext cx="514350" cy="354013"/>
            <a:chOff x="4436" y="2378"/>
            <a:chExt cx="1152" cy="790"/>
          </a:xfrm>
        </p:grpSpPr>
        <p:grpSp>
          <p:nvGrpSpPr>
            <p:cNvPr id="122010" name="Group 69">
              <a:extLst>
                <a:ext uri="{FF2B5EF4-FFF2-40B4-BE49-F238E27FC236}">
                  <a16:creationId xmlns:a16="http://schemas.microsoft.com/office/drawing/2014/main" id="{9BF10488-7362-F2B9-55DD-185673F6C02A}"/>
                </a:ext>
              </a:extLst>
            </p:cNvPr>
            <p:cNvGrpSpPr>
              <a:grpSpLocks/>
            </p:cNvGrpSpPr>
            <p:nvPr/>
          </p:nvGrpSpPr>
          <p:grpSpPr bwMode="auto">
            <a:xfrm>
              <a:off x="4436" y="2378"/>
              <a:ext cx="1152" cy="702"/>
              <a:chOff x="3964" y="2641"/>
              <a:chExt cx="1152" cy="702"/>
            </a:xfrm>
          </p:grpSpPr>
          <p:sp>
            <p:nvSpPr>
              <p:cNvPr id="122012" name="AutoShape 70">
                <a:extLst>
                  <a:ext uri="{FF2B5EF4-FFF2-40B4-BE49-F238E27FC236}">
                    <a16:creationId xmlns:a16="http://schemas.microsoft.com/office/drawing/2014/main" id="{FE02EA46-2F8A-7D44-489B-F43B3E6C17BE}"/>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13" name="Oval 71">
                <a:extLst>
                  <a:ext uri="{FF2B5EF4-FFF2-40B4-BE49-F238E27FC236}">
                    <a16:creationId xmlns:a16="http://schemas.microsoft.com/office/drawing/2014/main" id="{4A09EDC3-BF1B-C071-DAA2-FBDA0163C2D6}"/>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14" name="Oval 72">
                <a:extLst>
                  <a:ext uri="{FF2B5EF4-FFF2-40B4-BE49-F238E27FC236}">
                    <a16:creationId xmlns:a16="http://schemas.microsoft.com/office/drawing/2014/main" id="{3F739554-694E-7279-B34B-C9D447279E51}"/>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15" name="Oval 73">
                <a:extLst>
                  <a:ext uri="{FF2B5EF4-FFF2-40B4-BE49-F238E27FC236}">
                    <a16:creationId xmlns:a16="http://schemas.microsoft.com/office/drawing/2014/main" id="{EDA40D1B-CB54-3AF4-78FB-8F5BB8A8ABB2}"/>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16" name="Oval 74">
                <a:extLst>
                  <a:ext uri="{FF2B5EF4-FFF2-40B4-BE49-F238E27FC236}">
                    <a16:creationId xmlns:a16="http://schemas.microsoft.com/office/drawing/2014/main" id="{D4387852-9292-0582-DE4F-A031E21FB8C4}"/>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17" name="Oval 75">
                <a:extLst>
                  <a:ext uri="{FF2B5EF4-FFF2-40B4-BE49-F238E27FC236}">
                    <a16:creationId xmlns:a16="http://schemas.microsoft.com/office/drawing/2014/main" id="{6CA3B89A-40C0-FE62-6A7A-5F65C91CC631}"/>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18" name="Oval 76">
                <a:extLst>
                  <a:ext uri="{FF2B5EF4-FFF2-40B4-BE49-F238E27FC236}">
                    <a16:creationId xmlns:a16="http://schemas.microsoft.com/office/drawing/2014/main" id="{B3D47272-CF14-B3CD-FA24-0D5D0E57431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19" name="Oval 77">
                <a:extLst>
                  <a:ext uri="{FF2B5EF4-FFF2-40B4-BE49-F238E27FC236}">
                    <a16:creationId xmlns:a16="http://schemas.microsoft.com/office/drawing/2014/main" id="{C4F777C7-D02B-C34F-5FFB-44CAB54E0057}"/>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011" name="Text Box 78">
              <a:extLst>
                <a:ext uri="{FF2B5EF4-FFF2-40B4-BE49-F238E27FC236}">
                  <a16:creationId xmlns:a16="http://schemas.microsoft.com/office/drawing/2014/main" id="{D66AE185-0D8F-364E-4DEE-74D1297A6FF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73" name="Group 79">
            <a:extLst>
              <a:ext uri="{FF2B5EF4-FFF2-40B4-BE49-F238E27FC236}">
                <a16:creationId xmlns:a16="http://schemas.microsoft.com/office/drawing/2014/main" id="{55ACF046-744D-9887-C18E-1157BE08B9E5}"/>
              </a:ext>
            </a:extLst>
          </p:cNvPr>
          <p:cNvGrpSpPr>
            <a:grpSpLocks/>
          </p:cNvGrpSpPr>
          <p:nvPr/>
        </p:nvGrpSpPr>
        <p:grpSpPr bwMode="auto">
          <a:xfrm>
            <a:off x="5767388" y="3001963"/>
            <a:ext cx="514350" cy="354012"/>
            <a:chOff x="4436" y="2378"/>
            <a:chExt cx="1152" cy="790"/>
          </a:xfrm>
        </p:grpSpPr>
        <p:grpSp>
          <p:nvGrpSpPr>
            <p:cNvPr id="122000" name="Group 80">
              <a:extLst>
                <a:ext uri="{FF2B5EF4-FFF2-40B4-BE49-F238E27FC236}">
                  <a16:creationId xmlns:a16="http://schemas.microsoft.com/office/drawing/2014/main" id="{8BAA84CB-923D-33B3-545A-D54D1024890E}"/>
                </a:ext>
              </a:extLst>
            </p:cNvPr>
            <p:cNvGrpSpPr>
              <a:grpSpLocks/>
            </p:cNvGrpSpPr>
            <p:nvPr/>
          </p:nvGrpSpPr>
          <p:grpSpPr bwMode="auto">
            <a:xfrm>
              <a:off x="4436" y="2378"/>
              <a:ext cx="1152" cy="702"/>
              <a:chOff x="3964" y="2641"/>
              <a:chExt cx="1152" cy="702"/>
            </a:xfrm>
          </p:grpSpPr>
          <p:sp>
            <p:nvSpPr>
              <p:cNvPr id="122002" name="AutoShape 81">
                <a:extLst>
                  <a:ext uri="{FF2B5EF4-FFF2-40B4-BE49-F238E27FC236}">
                    <a16:creationId xmlns:a16="http://schemas.microsoft.com/office/drawing/2014/main" id="{ACE1371F-B1DC-E58A-1ED7-AF8F3A3ECE31}"/>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03" name="Oval 82">
                <a:extLst>
                  <a:ext uri="{FF2B5EF4-FFF2-40B4-BE49-F238E27FC236}">
                    <a16:creationId xmlns:a16="http://schemas.microsoft.com/office/drawing/2014/main" id="{7074BBFF-8016-8DF3-E302-83BC8D2FFF86}"/>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04" name="Oval 83">
                <a:extLst>
                  <a:ext uri="{FF2B5EF4-FFF2-40B4-BE49-F238E27FC236}">
                    <a16:creationId xmlns:a16="http://schemas.microsoft.com/office/drawing/2014/main" id="{A2C8EC32-8BEF-3D4B-FF85-8B3ECC6D2A30}"/>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05" name="Oval 84">
                <a:extLst>
                  <a:ext uri="{FF2B5EF4-FFF2-40B4-BE49-F238E27FC236}">
                    <a16:creationId xmlns:a16="http://schemas.microsoft.com/office/drawing/2014/main" id="{E6BDD163-6CBB-88AB-46A7-D3403EDFA8DC}"/>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06" name="Oval 85">
                <a:extLst>
                  <a:ext uri="{FF2B5EF4-FFF2-40B4-BE49-F238E27FC236}">
                    <a16:creationId xmlns:a16="http://schemas.microsoft.com/office/drawing/2014/main" id="{95433944-264F-71FF-5298-F1B458E7B7C6}"/>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07" name="Oval 86">
                <a:extLst>
                  <a:ext uri="{FF2B5EF4-FFF2-40B4-BE49-F238E27FC236}">
                    <a16:creationId xmlns:a16="http://schemas.microsoft.com/office/drawing/2014/main" id="{881E00E5-2FDB-A1A5-A37E-F66AA34262AB}"/>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08" name="Oval 87">
                <a:extLst>
                  <a:ext uri="{FF2B5EF4-FFF2-40B4-BE49-F238E27FC236}">
                    <a16:creationId xmlns:a16="http://schemas.microsoft.com/office/drawing/2014/main" id="{8B50C632-F46F-FE58-CA84-CD3171FA8EB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09" name="Oval 88">
                <a:extLst>
                  <a:ext uri="{FF2B5EF4-FFF2-40B4-BE49-F238E27FC236}">
                    <a16:creationId xmlns:a16="http://schemas.microsoft.com/office/drawing/2014/main" id="{A32B6067-5B1E-8F09-8C69-E97105F40D6F}"/>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001" name="Text Box 89">
              <a:extLst>
                <a:ext uri="{FF2B5EF4-FFF2-40B4-BE49-F238E27FC236}">
                  <a16:creationId xmlns:a16="http://schemas.microsoft.com/office/drawing/2014/main" id="{3991AE3B-AD7F-33A8-9F7E-C2197F12E403}"/>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74" name="Group 90">
            <a:extLst>
              <a:ext uri="{FF2B5EF4-FFF2-40B4-BE49-F238E27FC236}">
                <a16:creationId xmlns:a16="http://schemas.microsoft.com/office/drawing/2014/main" id="{D978AC38-3F2C-BF04-F478-73E3E82DFE0F}"/>
              </a:ext>
            </a:extLst>
          </p:cNvPr>
          <p:cNvGrpSpPr>
            <a:grpSpLocks/>
          </p:cNvGrpSpPr>
          <p:nvPr/>
        </p:nvGrpSpPr>
        <p:grpSpPr bwMode="auto">
          <a:xfrm>
            <a:off x="5767388" y="3390901"/>
            <a:ext cx="514350" cy="354013"/>
            <a:chOff x="4436" y="2378"/>
            <a:chExt cx="1152" cy="790"/>
          </a:xfrm>
        </p:grpSpPr>
        <p:grpSp>
          <p:nvGrpSpPr>
            <p:cNvPr id="121990" name="Group 91">
              <a:extLst>
                <a:ext uri="{FF2B5EF4-FFF2-40B4-BE49-F238E27FC236}">
                  <a16:creationId xmlns:a16="http://schemas.microsoft.com/office/drawing/2014/main" id="{D7332085-92ED-0E38-DD57-A479CAB2F366}"/>
                </a:ext>
              </a:extLst>
            </p:cNvPr>
            <p:cNvGrpSpPr>
              <a:grpSpLocks/>
            </p:cNvGrpSpPr>
            <p:nvPr/>
          </p:nvGrpSpPr>
          <p:grpSpPr bwMode="auto">
            <a:xfrm>
              <a:off x="4436" y="2378"/>
              <a:ext cx="1152" cy="702"/>
              <a:chOff x="3964" y="2641"/>
              <a:chExt cx="1152" cy="702"/>
            </a:xfrm>
          </p:grpSpPr>
          <p:sp>
            <p:nvSpPr>
              <p:cNvPr id="121992" name="AutoShape 92">
                <a:extLst>
                  <a:ext uri="{FF2B5EF4-FFF2-40B4-BE49-F238E27FC236}">
                    <a16:creationId xmlns:a16="http://schemas.microsoft.com/office/drawing/2014/main" id="{B3A8A78C-0B44-3BAA-F9E3-5CB4EE063BC8}"/>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93" name="Oval 93">
                <a:extLst>
                  <a:ext uri="{FF2B5EF4-FFF2-40B4-BE49-F238E27FC236}">
                    <a16:creationId xmlns:a16="http://schemas.microsoft.com/office/drawing/2014/main" id="{FE9FCDB5-FC25-151E-2C69-C7CBB35BD143}"/>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94" name="Oval 94">
                <a:extLst>
                  <a:ext uri="{FF2B5EF4-FFF2-40B4-BE49-F238E27FC236}">
                    <a16:creationId xmlns:a16="http://schemas.microsoft.com/office/drawing/2014/main" id="{A416C68E-7129-F6F2-8CED-89BFB4D28706}"/>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95" name="Oval 95">
                <a:extLst>
                  <a:ext uri="{FF2B5EF4-FFF2-40B4-BE49-F238E27FC236}">
                    <a16:creationId xmlns:a16="http://schemas.microsoft.com/office/drawing/2014/main" id="{CE926D03-570C-CE74-AA41-C2207EAEE832}"/>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96" name="Oval 96">
                <a:extLst>
                  <a:ext uri="{FF2B5EF4-FFF2-40B4-BE49-F238E27FC236}">
                    <a16:creationId xmlns:a16="http://schemas.microsoft.com/office/drawing/2014/main" id="{B2A9A20F-8A3D-CE53-2E22-D947211B6AB0}"/>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97" name="Oval 97">
                <a:extLst>
                  <a:ext uri="{FF2B5EF4-FFF2-40B4-BE49-F238E27FC236}">
                    <a16:creationId xmlns:a16="http://schemas.microsoft.com/office/drawing/2014/main" id="{1CA070AA-C982-219E-C662-F213759D67A9}"/>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98" name="Oval 98">
                <a:extLst>
                  <a:ext uri="{FF2B5EF4-FFF2-40B4-BE49-F238E27FC236}">
                    <a16:creationId xmlns:a16="http://schemas.microsoft.com/office/drawing/2014/main" id="{33AF046A-D400-C8C3-05D7-6E7A0FC67797}"/>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99" name="Oval 99">
                <a:extLst>
                  <a:ext uri="{FF2B5EF4-FFF2-40B4-BE49-F238E27FC236}">
                    <a16:creationId xmlns:a16="http://schemas.microsoft.com/office/drawing/2014/main" id="{3B96E82B-77DE-E3AF-22D5-65A99AED8A7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991" name="Text Box 100">
              <a:extLst>
                <a:ext uri="{FF2B5EF4-FFF2-40B4-BE49-F238E27FC236}">
                  <a16:creationId xmlns:a16="http://schemas.microsoft.com/office/drawing/2014/main" id="{8730A3BA-09BD-F378-E5F7-2C9ADE18885B}"/>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75" name="Group 101">
            <a:extLst>
              <a:ext uri="{FF2B5EF4-FFF2-40B4-BE49-F238E27FC236}">
                <a16:creationId xmlns:a16="http://schemas.microsoft.com/office/drawing/2014/main" id="{8A23D6A5-94D6-2CF6-377F-C21EE54AE911}"/>
              </a:ext>
            </a:extLst>
          </p:cNvPr>
          <p:cNvGrpSpPr>
            <a:grpSpLocks/>
          </p:cNvGrpSpPr>
          <p:nvPr/>
        </p:nvGrpSpPr>
        <p:grpSpPr bwMode="auto">
          <a:xfrm>
            <a:off x="7142163" y="2492376"/>
            <a:ext cx="514350" cy="354013"/>
            <a:chOff x="4436" y="2378"/>
            <a:chExt cx="1152" cy="790"/>
          </a:xfrm>
        </p:grpSpPr>
        <p:grpSp>
          <p:nvGrpSpPr>
            <p:cNvPr id="121980" name="Group 102">
              <a:extLst>
                <a:ext uri="{FF2B5EF4-FFF2-40B4-BE49-F238E27FC236}">
                  <a16:creationId xmlns:a16="http://schemas.microsoft.com/office/drawing/2014/main" id="{57C5C95F-AF70-F855-23CD-6215B649CE31}"/>
                </a:ext>
              </a:extLst>
            </p:cNvPr>
            <p:cNvGrpSpPr>
              <a:grpSpLocks/>
            </p:cNvGrpSpPr>
            <p:nvPr/>
          </p:nvGrpSpPr>
          <p:grpSpPr bwMode="auto">
            <a:xfrm>
              <a:off x="4436" y="2378"/>
              <a:ext cx="1152" cy="702"/>
              <a:chOff x="3964" y="2641"/>
              <a:chExt cx="1152" cy="702"/>
            </a:xfrm>
          </p:grpSpPr>
          <p:sp>
            <p:nvSpPr>
              <p:cNvPr id="121982" name="AutoShape 103">
                <a:extLst>
                  <a:ext uri="{FF2B5EF4-FFF2-40B4-BE49-F238E27FC236}">
                    <a16:creationId xmlns:a16="http://schemas.microsoft.com/office/drawing/2014/main" id="{812EF081-1E54-7E67-1AB6-070EC89B8871}"/>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83" name="Oval 104">
                <a:extLst>
                  <a:ext uri="{FF2B5EF4-FFF2-40B4-BE49-F238E27FC236}">
                    <a16:creationId xmlns:a16="http://schemas.microsoft.com/office/drawing/2014/main" id="{6575890A-9424-6D97-A629-831A9CE60376}"/>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84" name="Oval 105">
                <a:extLst>
                  <a:ext uri="{FF2B5EF4-FFF2-40B4-BE49-F238E27FC236}">
                    <a16:creationId xmlns:a16="http://schemas.microsoft.com/office/drawing/2014/main" id="{A1758BCF-04B5-FCE0-36E4-3E0207C24B0B}"/>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85" name="Oval 106">
                <a:extLst>
                  <a:ext uri="{FF2B5EF4-FFF2-40B4-BE49-F238E27FC236}">
                    <a16:creationId xmlns:a16="http://schemas.microsoft.com/office/drawing/2014/main" id="{4EB0D47B-228D-F854-B178-2E7B1C2A5FE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86" name="Oval 107">
                <a:extLst>
                  <a:ext uri="{FF2B5EF4-FFF2-40B4-BE49-F238E27FC236}">
                    <a16:creationId xmlns:a16="http://schemas.microsoft.com/office/drawing/2014/main" id="{2FB136F0-220F-CEDB-4B2E-C6FC469379E9}"/>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87" name="Oval 108">
                <a:extLst>
                  <a:ext uri="{FF2B5EF4-FFF2-40B4-BE49-F238E27FC236}">
                    <a16:creationId xmlns:a16="http://schemas.microsoft.com/office/drawing/2014/main" id="{6F6287E4-C911-32DB-45A9-C3CF410677C1}"/>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88" name="Oval 109">
                <a:extLst>
                  <a:ext uri="{FF2B5EF4-FFF2-40B4-BE49-F238E27FC236}">
                    <a16:creationId xmlns:a16="http://schemas.microsoft.com/office/drawing/2014/main" id="{242D29EF-11AA-C85A-068C-4DDF1B88B722}"/>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89" name="Oval 110">
                <a:extLst>
                  <a:ext uri="{FF2B5EF4-FFF2-40B4-BE49-F238E27FC236}">
                    <a16:creationId xmlns:a16="http://schemas.microsoft.com/office/drawing/2014/main" id="{136AD318-4AC2-52F7-97C0-D594D29036DF}"/>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981" name="Text Box 111">
              <a:extLst>
                <a:ext uri="{FF2B5EF4-FFF2-40B4-BE49-F238E27FC236}">
                  <a16:creationId xmlns:a16="http://schemas.microsoft.com/office/drawing/2014/main" id="{1A2D4DAB-7311-CEF4-AD17-C9FB24F3F85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76" name="Group 112">
            <a:extLst>
              <a:ext uri="{FF2B5EF4-FFF2-40B4-BE49-F238E27FC236}">
                <a16:creationId xmlns:a16="http://schemas.microsoft.com/office/drawing/2014/main" id="{4605AEFC-4CB3-2979-9D84-FB8E399CBF72}"/>
              </a:ext>
            </a:extLst>
          </p:cNvPr>
          <p:cNvGrpSpPr>
            <a:grpSpLocks/>
          </p:cNvGrpSpPr>
          <p:nvPr/>
        </p:nvGrpSpPr>
        <p:grpSpPr bwMode="auto">
          <a:xfrm>
            <a:off x="4279900" y="3070226"/>
            <a:ext cx="514350" cy="354013"/>
            <a:chOff x="4436" y="2378"/>
            <a:chExt cx="1152" cy="790"/>
          </a:xfrm>
        </p:grpSpPr>
        <p:grpSp>
          <p:nvGrpSpPr>
            <p:cNvPr id="121970" name="Group 113">
              <a:extLst>
                <a:ext uri="{FF2B5EF4-FFF2-40B4-BE49-F238E27FC236}">
                  <a16:creationId xmlns:a16="http://schemas.microsoft.com/office/drawing/2014/main" id="{FDD4FF51-C281-1145-7C4C-DB2DBC73EAFD}"/>
                </a:ext>
              </a:extLst>
            </p:cNvPr>
            <p:cNvGrpSpPr>
              <a:grpSpLocks/>
            </p:cNvGrpSpPr>
            <p:nvPr/>
          </p:nvGrpSpPr>
          <p:grpSpPr bwMode="auto">
            <a:xfrm>
              <a:off x="4436" y="2378"/>
              <a:ext cx="1152" cy="702"/>
              <a:chOff x="3964" y="2641"/>
              <a:chExt cx="1152" cy="702"/>
            </a:xfrm>
          </p:grpSpPr>
          <p:sp>
            <p:nvSpPr>
              <p:cNvPr id="121972" name="AutoShape 114">
                <a:extLst>
                  <a:ext uri="{FF2B5EF4-FFF2-40B4-BE49-F238E27FC236}">
                    <a16:creationId xmlns:a16="http://schemas.microsoft.com/office/drawing/2014/main" id="{6512DDEF-5E93-8CB7-683D-F97B935F0AB2}"/>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73" name="Oval 115">
                <a:extLst>
                  <a:ext uri="{FF2B5EF4-FFF2-40B4-BE49-F238E27FC236}">
                    <a16:creationId xmlns:a16="http://schemas.microsoft.com/office/drawing/2014/main" id="{B470A3C9-8999-8D62-98BC-B5A35080B2B2}"/>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74" name="Oval 116">
                <a:extLst>
                  <a:ext uri="{FF2B5EF4-FFF2-40B4-BE49-F238E27FC236}">
                    <a16:creationId xmlns:a16="http://schemas.microsoft.com/office/drawing/2014/main" id="{36C86E03-4C5D-1907-E319-9F990E4EEEB2}"/>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75" name="Oval 117">
                <a:extLst>
                  <a:ext uri="{FF2B5EF4-FFF2-40B4-BE49-F238E27FC236}">
                    <a16:creationId xmlns:a16="http://schemas.microsoft.com/office/drawing/2014/main" id="{3987218C-652A-AFCC-2205-4CC1B70A47E0}"/>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76" name="Oval 118">
                <a:extLst>
                  <a:ext uri="{FF2B5EF4-FFF2-40B4-BE49-F238E27FC236}">
                    <a16:creationId xmlns:a16="http://schemas.microsoft.com/office/drawing/2014/main" id="{61CC8451-45D5-BF4B-46B6-3806D8203004}"/>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77" name="Oval 119">
                <a:extLst>
                  <a:ext uri="{FF2B5EF4-FFF2-40B4-BE49-F238E27FC236}">
                    <a16:creationId xmlns:a16="http://schemas.microsoft.com/office/drawing/2014/main" id="{85F3290E-D6AB-9A1B-EFBC-5F10BC8F927C}"/>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78" name="Oval 120">
                <a:extLst>
                  <a:ext uri="{FF2B5EF4-FFF2-40B4-BE49-F238E27FC236}">
                    <a16:creationId xmlns:a16="http://schemas.microsoft.com/office/drawing/2014/main" id="{3ACAFA63-BBAE-9546-A8C6-783EA43C12E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79" name="Oval 121">
                <a:extLst>
                  <a:ext uri="{FF2B5EF4-FFF2-40B4-BE49-F238E27FC236}">
                    <a16:creationId xmlns:a16="http://schemas.microsoft.com/office/drawing/2014/main" id="{3349FAFA-DBF2-AEB8-5931-D309C3A8093C}"/>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971" name="Text Box 122">
              <a:extLst>
                <a:ext uri="{FF2B5EF4-FFF2-40B4-BE49-F238E27FC236}">
                  <a16:creationId xmlns:a16="http://schemas.microsoft.com/office/drawing/2014/main" id="{6A1CA39A-E961-5C8B-63A3-CBFEE74A69D7}"/>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77" name="Group 123">
            <a:extLst>
              <a:ext uri="{FF2B5EF4-FFF2-40B4-BE49-F238E27FC236}">
                <a16:creationId xmlns:a16="http://schemas.microsoft.com/office/drawing/2014/main" id="{FA095CBC-F868-ACFB-92E7-78FDB1AB3168}"/>
              </a:ext>
            </a:extLst>
          </p:cNvPr>
          <p:cNvGrpSpPr>
            <a:grpSpLocks/>
          </p:cNvGrpSpPr>
          <p:nvPr/>
        </p:nvGrpSpPr>
        <p:grpSpPr bwMode="auto">
          <a:xfrm>
            <a:off x="6324600" y="2611438"/>
            <a:ext cx="514350" cy="354012"/>
            <a:chOff x="4436" y="2378"/>
            <a:chExt cx="1152" cy="790"/>
          </a:xfrm>
        </p:grpSpPr>
        <p:grpSp>
          <p:nvGrpSpPr>
            <p:cNvPr id="121960" name="Group 124">
              <a:extLst>
                <a:ext uri="{FF2B5EF4-FFF2-40B4-BE49-F238E27FC236}">
                  <a16:creationId xmlns:a16="http://schemas.microsoft.com/office/drawing/2014/main" id="{28247A13-846C-E725-CA8A-3BFAECAA1C08}"/>
                </a:ext>
              </a:extLst>
            </p:cNvPr>
            <p:cNvGrpSpPr>
              <a:grpSpLocks/>
            </p:cNvGrpSpPr>
            <p:nvPr/>
          </p:nvGrpSpPr>
          <p:grpSpPr bwMode="auto">
            <a:xfrm>
              <a:off x="4436" y="2378"/>
              <a:ext cx="1152" cy="702"/>
              <a:chOff x="3964" y="2641"/>
              <a:chExt cx="1152" cy="702"/>
            </a:xfrm>
          </p:grpSpPr>
          <p:sp>
            <p:nvSpPr>
              <p:cNvPr id="121962" name="AutoShape 125">
                <a:extLst>
                  <a:ext uri="{FF2B5EF4-FFF2-40B4-BE49-F238E27FC236}">
                    <a16:creationId xmlns:a16="http://schemas.microsoft.com/office/drawing/2014/main" id="{F84D5C0E-83DA-E693-F444-BF1350CF5196}"/>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63" name="Oval 126">
                <a:extLst>
                  <a:ext uri="{FF2B5EF4-FFF2-40B4-BE49-F238E27FC236}">
                    <a16:creationId xmlns:a16="http://schemas.microsoft.com/office/drawing/2014/main" id="{B126CF2A-1A19-26E8-2F98-E9DC174BA40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64" name="Oval 127">
                <a:extLst>
                  <a:ext uri="{FF2B5EF4-FFF2-40B4-BE49-F238E27FC236}">
                    <a16:creationId xmlns:a16="http://schemas.microsoft.com/office/drawing/2014/main" id="{A6A552DA-83E6-9604-0794-C6D6DA001716}"/>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65" name="Oval 128">
                <a:extLst>
                  <a:ext uri="{FF2B5EF4-FFF2-40B4-BE49-F238E27FC236}">
                    <a16:creationId xmlns:a16="http://schemas.microsoft.com/office/drawing/2014/main" id="{DF6967A7-A9CB-5A50-962D-1609DE23190B}"/>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66" name="Oval 129">
                <a:extLst>
                  <a:ext uri="{FF2B5EF4-FFF2-40B4-BE49-F238E27FC236}">
                    <a16:creationId xmlns:a16="http://schemas.microsoft.com/office/drawing/2014/main" id="{8BC56BD9-1B57-59B5-DF72-14EE6F32B944}"/>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67" name="Oval 130">
                <a:extLst>
                  <a:ext uri="{FF2B5EF4-FFF2-40B4-BE49-F238E27FC236}">
                    <a16:creationId xmlns:a16="http://schemas.microsoft.com/office/drawing/2014/main" id="{468EF7AD-2C7E-7301-A0A4-613D306F3887}"/>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68" name="Oval 131">
                <a:extLst>
                  <a:ext uri="{FF2B5EF4-FFF2-40B4-BE49-F238E27FC236}">
                    <a16:creationId xmlns:a16="http://schemas.microsoft.com/office/drawing/2014/main" id="{6A742A1C-BCCC-B053-B12B-0C3F2DC9FB9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69" name="Oval 132">
                <a:extLst>
                  <a:ext uri="{FF2B5EF4-FFF2-40B4-BE49-F238E27FC236}">
                    <a16:creationId xmlns:a16="http://schemas.microsoft.com/office/drawing/2014/main" id="{61FFC5CE-ECEA-FD2B-2121-237ED25D5507}"/>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961" name="Text Box 133">
              <a:extLst>
                <a:ext uri="{FF2B5EF4-FFF2-40B4-BE49-F238E27FC236}">
                  <a16:creationId xmlns:a16="http://schemas.microsoft.com/office/drawing/2014/main" id="{8C15A17D-7461-89E5-512E-DECE811C1316}"/>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78" name="Group 134">
            <a:extLst>
              <a:ext uri="{FF2B5EF4-FFF2-40B4-BE49-F238E27FC236}">
                <a16:creationId xmlns:a16="http://schemas.microsoft.com/office/drawing/2014/main" id="{5F11CA34-EC64-4ECA-7BE8-06C4E501AA74}"/>
              </a:ext>
            </a:extLst>
          </p:cNvPr>
          <p:cNvGrpSpPr>
            <a:grpSpLocks/>
          </p:cNvGrpSpPr>
          <p:nvPr/>
        </p:nvGrpSpPr>
        <p:grpSpPr bwMode="auto">
          <a:xfrm>
            <a:off x="3522663" y="3390901"/>
            <a:ext cx="514350" cy="354013"/>
            <a:chOff x="4436" y="2378"/>
            <a:chExt cx="1152" cy="790"/>
          </a:xfrm>
        </p:grpSpPr>
        <p:grpSp>
          <p:nvGrpSpPr>
            <p:cNvPr id="121950" name="Group 135">
              <a:extLst>
                <a:ext uri="{FF2B5EF4-FFF2-40B4-BE49-F238E27FC236}">
                  <a16:creationId xmlns:a16="http://schemas.microsoft.com/office/drawing/2014/main" id="{B5C61A31-C39F-49D7-8EC3-106210298388}"/>
                </a:ext>
              </a:extLst>
            </p:cNvPr>
            <p:cNvGrpSpPr>
              <a:grpSpLocks/>
            </p:cNvGrpSpPr>
            <p:nvPr/>
          </p:nvGrpSpPr>
          <p:grpSpPr bwMode="auto">
            <a:xfrm>
              <a:off x="4436" y="2378"/>
              <a:ext cx="1152" cy="702"/>
              <a:chOff x="3964" y="2641"/>
              <a:chExt cx="1152" cy="702"/>
            </a:xfrm>
          </p:grpSpPr>
          <p:sp>
            <p:nvSpPr>
              <p:cNvPr id="121952" name="AutoShape 136">
                <a:extLst>
                  <a:ext uri="{FF2B5EF4-FFF2-40B4-BE49-F238E27FC236}">
                    <a16:creationId xmlns:a16="http://schemas.microsoft.com/office/drawing/2014/main" id="{576683A3-40C4-9F96-E4C8-8488B345B426}"/>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53" name="Oval 137">
                <a:extLst>
                  <a:ext uri="{FF2B5EF4-FFF2-40B4-BE49-F238E27FC236}">
                    <a16:creationId xmlns:a16="http://schemas.microsoft.com/office/drawing/2014/main" id="{6DD2E8A2-BC78-7379-9D97-23FFE3C5777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54" name="Oval 138">
                <a:extLst>
                  <a:ext uri="{FF2B5EF4-FFF2-40B4-BE49-F238E27FC236}">
                    <a16:creationId xmlns:a16="http://schemas.microsoft.com/office/drawing/2014/main" id="{7A283B55-168D-A404-1CDE-684D1C297A12}"/>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55" name="Oval 139">
                <a:extLst>
                  <a:ext uri="{FF2B5EF4-FFF2-40B4-BE49-F238E27FC236}">
                    <a16:creationId xmlns:a16="http://schemas.microsoft.com/office/drawing/2014/main" id="{C20849D8-A0FF-0564-813F-D9299F166F6A}"/>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56" name="Oval 140">
                <a:extLst>
                  <a:ext uri="{FF2B5EF4-FFF2-40B4-BE49-F238E27FC236}">
                    <a16:creationId xmlns:a16="http://schemas.microsoft.com/office/drawing/2014/main" id="{914D2EE7-4863-DF76-5E4E-ADFB4C779E74}"/>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57" name="Oval 141">
                <a:extLst>
                  <a:ext uri="{FF2B5EF4-FFF2-40B4-BE49-F238E27FC236}">
                    <a16:creationId xmlns:a16="http://schemas.microsoft.com/office/drawing/2014/main" id="{4756E51A-CBEC-AFF8-4555-FD1599ED25C9}"/>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58" name="Oval 142">
                <a:extLst>
                  <a:ext uri="{FF2B5EF4-FFF2-40B4-BE49-F238E27FC236}">
                    <a16:creationId xmlns:a16="http://schemas.microsoft.com/office/drawing/2014/main" id="{AC7C082D-DFA9-C771-3288-6BE93E99CDE6}"/>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59" name="Oval 143">
                <a:extLst>
                  <a:ext uri="{FF2B5EF4-FFF2-40B4-BE49-F238E27FC236}">
                    <a16:creationId xmlns:a16="http://schemas.microsoft.com/office/drawing/2014/main" id="{390E681C-F860-18F7-5024-BA7C15179CBC}"/>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951" name="Text Box 144">
              <a:extLst>
                <a:ext uri="{FF2B5EF4-FFF2-40B4-BE49-F238E27FC236}">
                  <a16:creationId xmlns:a16="http://schemas.microsoft.com/office/drawing/2014/main" id="{EFCD562F-393C-631A-DF89-E3BBC5F3F9EB}"/>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79" name="Group 145">
            <a:extLst>
              <a:ext uri="{FF2B5EF4-FFF2-40B4-BE49-F238E27FC236}">
                <a16:creationId xmlns:a16="http://schemas.microsoft.com/office/drawing/2014/main" id="{19AF7C47-6F67-7EF5-04FA-7CEAF835183D}"/>
              </a:ext>
            </a:extLst>
          </p:cNvPr>
          <p:cNvGrpSpPr>
            <a:grpSpLocks/>
          </p:cNvGrpSpPr>
          <p:nvPr/>
        </p:nvGrpSpPr>
        <p:grpSpPr bwMode="auto">
          <a:xfrm>
            <a:off x="5402263" y="2813051"/>
            <a:ext cx="514350" cy="354013"/>
            <a:chOff x="4436" y="2378"/>
            <a:chExt cx="1152" cy="790"/>
          </a:xfrm>
        </p:grpSpPr>
        <p:grpSp>
          <p:nvGrpSpPr>
            <p:cNvPr id="121940" name="Group 146">
              <a:extLst>
                <a:ext uri="{FF2B5EF4-FFF2-40B4-BE49-F238E27FC236}">
                  <a16:creationId xmlns:a16="http://schemas.microsoft.com/office/drawing/2014/main" id="{C95968E1-E722-A588-9A2C-1260ED48EA64}"/>
                </a:ext>
              </a:extLst>
            </p:cNvPr>
            <p:cNvGrpSpPr>
              <a:grpSpLocks/>
            </p:cNvGrpSpPr>
            <p:nvPr/>
          </p:nvGrpSpPr>
          <p:grpSpPr bwMode="auto">
            <a:xfrm>
              <a:off x="4436" y="2378"/>
              <a:ext cx="1152" cy="702"/>
              <a:chOff x="3964" y="2641"/>
              <a:chExt cx="1152" cy="702"/>
            </a:xfrm>
          </p:grpSpPr>
          <p:sp>
            <p:nvSpPr>
              <p:cNvPr id="121942" name="AutoShape 147">
                <a:extLst>
                  <a:ext uri="{FF2B5EF4-FFF2-40B4-BE49-F238E27FC236}">
                    <a16:creationId xmlns:a16="http://schemas.microsoft.com/office/drawing/2014/main" id="{B3D949A8-B862-C2D4-621C-D2AF8C905127}"/>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43" name="Oval 148">
                <a:extLst>
                  <a:ext uri="{FF2B5EF4-FFF2-40B4-BE49-F238E27FC236}">
                    <a16:creationId xmlns:a16="http://schemas.microsoft.com/office/drawing/2014/main" id="{CC85B738-C6C6-6134-68AC-150D6FDDA41C}"/>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44" name="Oval 149">
                <a:extLst>
                  <a:ext uri="{FF2B5EF4-FFF2-40B4-BE49-F238E27FC236}">
                    <a16:creationId xmlns:a16="http://schemas.microsoft.com/office/drawing/2014/main" id="{2A43F8F7-15AB-95D8-2DFE-FD2D48D51E74}"/>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45" name="Oval 150">
                <a:extLst>
                  <a:ext uri="{FF2B5EF4-FFF2-40B4-BE49-F238E27FC236}">
                    <a16:creationId xmlns:a16="http://schemas.microsoft.com/office/drawing/2014/main" id="{9EB0036F-34D5-3D70-0523-E502B16B782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46" name="Oval 151">
                <a:extLst>
                  <a:ext uri="{FF2B5EF4-FFF2-40B4-BE49-F238E27FC236}">
                    <a16:creationId xmlns:a16="http://schemas.microsoft.com/office/drawing/2014/main" id="{83579623-CC6D-EA5E-8F72-1CE96B6853F6}"/>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47" name="Oval 152">
                <a:extLst>
                  <a:ext uri="{FF2B5EF4-FFF2-40B4-BE49-F238E27FC236}">
                    <a16:creationId xmlns:a16="http://schemas.microsoft.com/office/drawing/2014/main" id="{33619AEC-C927-DFA3-3CCE-C9F7EF722EA1}"/>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48" name="Oval 153">
                <a:extLst>
                  <a:ext uri="{FF2B5EF4-FFF2-40B4-BE49-F238E27FC236}">
                    <a16:creationId xmlns:a16="http://schemas.microsoft.com/office/drawing/2014/main" id="{DF79D8BF-E3BA-7D28-02A1-30EE30F03C86}"/>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49" name="Oval 154">
                <a:extLst>
                  <a:ext uri="{FF2B5EF4-FFF2-40B4-BE49-F238E27FC236}">
                    <a16:creationId xmlns:a16="http://schemas.microsoft.com/office/drawing/2014/main" id="{BB09B1D5-E6F9-2E44-B814-A2C81547E22A}"/>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941" name="Text Box 155">
              <a:extLst>
                <a:ext uri="{FF2B5EF4-FFF2-40B4-BE49-F238E27FC236}">
                  <a16:creationId xmlns:a16="http://schemas.microsoft.com/office/drawing/2014/main" id="{19853AB7-C2E6-710A-EEAC-B7A2044EC278}"/>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80" name="Group 156">
            <a:extLst>
              <a:ext uri="{FF2B5EF4-FFF2-40B4-BE49-F238E27FC236}">
                <a16:creationId xmlns:a16="http://schemas.microsoft.com/office/drawing/2014/main" id="{52BEE336-EDA7-6E25-57DE-2B92057A9E53}"/>
              </a:ext>
            </a:extLst>
          </p:cNvPr>
          <p:cNvGrpSpPr>
            <a:grpSpLocks/>
          </p:cNvGrpSpPr>
          <p:nvPr/>
        </p:nvGrpSpPr>
        <p:grpSpPr bwMode="auto">
          <a:xfrm>
            <a:off x="5200650" y="3390901"/>
            <a:ext cx="514350" cy="354013"/>
            <a:chOff x="4436" y="2378"/>
            <a:chExt cx="1152" cy="790"/>
          </a:xfrm>
        </p:grpSpPr>
        <p:grpSp>
          <p:nvGrpSpPr>
            <p:cNvPr id="121930" name="Group 157">
              <a:extLst>
                <a:ext uri="{FF2B5EF4-FFF2-40B4-BE49-F238E27FC236}">
                  <a16:creationId xmlns:a16="http://schemas.microsoft.com/office/drawing/2014/main" id="{FFAF454C-7F0E-F50C-86D3-22385E322D5F}"/>
                </a:ext>
              </a:extLst>
            </p:cNvPr>
            <p:cNvGrpSpPr>
              <a:grpSpLocks/>
            </p:cNvGrpSpPr>
            <p:nvPr/>
          </p:nvGrpSpPr>
          <p:grpSpPr bwMode="auto">
            <a:xfrm>
              <a:off x="4436" y="2378"/>
              <a:ext cx="1152" cy="702"/>
              <a:chOff x="3964" y="2641"/>
              <a:chExt cx="1152" cy="702"/>
            </a:xfrm>
          </p:grpSpPr>
          <p:sp>
            <p:nvSpPr>
              <p:cNvPr id="121932" name="AutoShape 158">
                <a:extLst>
                  <a:ext uri="{FF2B5EF4-FFF2-40B4-BE49-F238E27FC236}">
                    <a16:creationId xmlns:a16="http://schemas.microsoft.com/office/drawing/2014/main" id="{655797B7-63B1-E85E-AFB0-19C056CE65E0}"/>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33" name="Oval 159">
                <a:extLst>
                  <a:ext uri="{FF2B5EF4-FFF2-40B4-BE49-F238E27FC236}">
                    <a16:creationId xmlns:a16="http://schemas.microsoft.com/office/drawing/2014/main" id="{649EB930-CC3E-94CC-6B77-D9F603686AA6}"/>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34" name="Oval 160">
                <a:extLst>
                  <a:ext uri="{FF2B5EF4-FFF2-40B4-BE49-F238E27FC236}">
                    <a16:creationId xmlns:a16="http://schemas.microsoft.com/office/drawing/2014/main" id="{C4242E91-3F4B-3F81-6EDC-9EAF9524FA20}"/>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35" name="Oval 161">
                <a:extLst>
                  <a:ext uri="{FF2B5EF4-FFF2-40B4-BE49-F238E27FC236}">
                    <a16:creationId xmlns:a16="http://schemas.microsoft.com/office/drawing/2014/main" id="{026DC487-512A-E59A-3ABE-133215A7EA08}"/>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36" name="Oval 162">
                <a:extLst>
                  <a:ext uri="{FF2B5EF4-FFF2-40B4-BE49-F238E27FC236}">
                    <a16:creationId xmlns:a16="http://schemas.microsoft.com/office/drawing/2014/main" id="{ECD3336A-FE31-E410-3C3C-633E2CB7A125}"/>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37" name="Oval 163">
                <a:extLst>
                  <a:ext uri="{FF2B5EF4-FFF2-40B4-BE49-F238E27FC236}">
                    <a16:creationId xmlns:a16="http://schemas.microsoft.com/office/drawing/2014/main" id="{C7AD1246-E431-C163-0BA8-6959EC5C9497}"/>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38" name="Oval 164">
                <a:extLst>
                  <a:ext uri="{FF2B5EF4-FFF2-40B4-BE49-F238E27FC236}">
                    <a16:creationId xmlns:a16="http://schemas.microsoft.com/office/drawing/2014/main" id="{D36F15BF-52AC-518F-B479-9C0A504C45F7}"/>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39" name="Oval 165">
                <a:extLst>
                  <a:ext uri="{FF2B5EF4-FFF2-40B4-BE49-F238E27FC236}">
                    <a16:creationId xmlns:a16="http://schemas.microsoft.com/office/drawing/2014/main" id="{0682136D-1891-6D41-DE04-C9E93F1BD235}"/>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931" name="Text Box 166">
              <a:extLst>
                <a:ext uri="{FF2B5EF4-FFF2-40B4-BE49-F238E27FC236}">
                  <a16:creationId xmlns:a16="http://schemas.microsoft.com/office/drawing/2014/main" id="{830B93C4-81D6-4106-50BE-FBE9DA97ECB9}"/>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81" name="Group 167">
            <a:extLst>
              <a:ext uri="{FF2B5EF4-FFF2-40B4-BE49-F238E27FC236}">
                <a16:creationId xmlns:a16="http://schemas.microsoft.com/office/drawing/2014/main" id="{8AB5DA7B-91B6-1080-23F4-220E5B9967EE}"/>
              </a:ext>
            </a:extLst>
          </p:cNvPr>
          <p:cNvGrpSpPr>
            <a:grpSpLocks/>
          </p:cNvGrpSpPr>
          <p:nvPr/>
        </p:nvGrpSpPr>
        <p:grpSpPr bwMode="auto">
          <a:xfrm>
            <a:off x="5072063" y="2538413"/>
            <a:ext cx="514350" cy="354012"/>
            <a:chOff x="4436" y="2378"/>
            <a:chExt cx="1152" cy="790"/>
          </a:xfrm>
        </p:grpSpPr>
        <p:grpSp>
          <p:nvGrpSpPr>
            <p:cNvPr id="121920" name="Group 168">
              <a:extLst>
                <a:ext uri="{FF2B5EF4-FFF2-40B4-BE49-F238E27FC236}">
                  <a16:creationId xmlns:a16="http://schemas.microsoft.com/office/drawing/2014/main" id="{DFD11538-E381-EF87-45EF-1138FB71364F}"/>
                </a:ext>
              </a:extLst>
            </p:cNvPr>
            <p:cNvGrpSpPr>
              <a:grpSpLocks/>
            </p:cNvGrpSpPr>
            <p:nvPr/>
          </p:nvGrpSpPr>
          <p:grpSpPr bwMode="auto">
            <a:xfrm>
              <a:off x="4436" y="2378"/>
              <a:ext cx="1152" cy="702"/>
              <a:chOff x="3964" y="2641"/>
              <a:chExt cx="1152" cy="702"/>
            </a:xfrm>
          </p:grpSpPr>
          <p:sp>
            <p:nvSpPr>
              <p:cNvPr id="121922" name="AutoShape 169">
                <a:extLst>
                  <a:ext uri="{FF2B5EF4-FFF2-40B4-BE49-F238E27FC236}">
                    <a16:creationId xmlns:a16="http://schemas.microsoft.com/office/drawing/2014/main" id="{3A9A3BDB-C675-F654-63EF-1C468C990EA0}"/>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23" name="Oval 170">
                <a:extLst>
                  <a:ext uri="{FF2B5EF4-FFF2-40B4-BE49-F238E27FC236}">
                    <a16:creationId xmlns:a16="http://schemas.microsoft.com/office/drawing/2014/main" id="{C70F87A5-E7FB-C0C5-C8E9-3DEDA06CF3C1}"/>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24" name="Oval 171">
                <a:extLst>
                  <a:ext uri="{FF2B5EF4-FFF2-40B4-BE49-F238E27FC236}">
                    <a16:creationId xmlns:a16="http://schemas.microsoft.com/office/drawing/2014/main" id="{0DAE96AF-54EC-749E-8183-E7A8CBC6EDB2}"/>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25" name="Oval 172">
                <a:extLst>
                  <a:ext uri="{FF2B5EF4-FFF2-40B4-BE49-F238E27FC236}">
                    <a16:creationId xmlns:a16="http://schemas.microsoft.com/office/drawing/2014/main" id="{31B625D3-8D6A-B2F9-4AEF-71012D301744}"/>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26" name="Oval 173">
                <a:extLst>
                  <a:ext uri="{FF2B5EF4-FFF2-40B4-BE49-F238E27FC236}">
                    <a16:creationId xmlns:a16="http://schemas.microsoft.com/office/drawing/2014/main" id="{5CAEBE70-F790-5B6F-58BC-5CFC20A707AC}"/>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27" name="Oval 174">
                <a:extLst>
                  <a:ext uri="{FF2B5EF4-FFF2-40B4-BE49-F238E27FC236}">
                    <a16:creationId xmlns:a16="http://schemas.microsoft.com/office/drawing/2014/main" id="{313C8131-E7C4-CB9E-9E32-CAEF048F8784}"/>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28" name="Oval 175">
                <a:extLst>
                  <a:ext uri="{FF2B5EF4-FFF2-40B4-BE49-F238E27FC236}">
                    <a16:creationId xmlns:a16="http://schemas.microsoft.com/office/drawing/2014/main" id="{0116ABE7-AA4C-1256-D53B-6F09E0A33396}"/>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29" name="Oval 176">
                <a:extLst>
                  <a:ext uri="{FF2B5EF4-FFF2-40B4-BE49-F238E27FC236}">
                    <a16:creationId xmlns:a16="http://schemas.microsoft.com/office/drawing/2014/main" id="{2BE251D0-63BB-202F-6A74-01CB9BBE4E69}"/>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921" name="Text Box 177">
              <a:extLst>
                <a:ext uri="{FF2B5EF4-FFF2-40B4-BE49-F238E27FC236}">
                  <a16:creationId xmlns:a16="http://schemas.microsoft.com/office/drawing/2014/main" id="{CCFF678D-0B84-EA54-4F76-8C76293C01C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82" name="Group 178">
            <a:extLst>
              <a:ext uri="{FF2B5EF4-FFF2-40B4-BE49-F238E27FC236}">
                <a16:creationId xmlns:a16="http://schemas.microsoft.com/office/drawing/2014/main" id="{578ED750-7526-F476-A0CA-750B8481609D}"/>
              </a:ext>
            </a:extLst>
          </p:cNvPr>
          <p:cNvGrpSpPr>
            <a:grpSpLocks/>
          </p:cNvGrpSpPr>
          <p:nvPr/>
        </p:nvGrpSpPr>
        <p:grpSpPr bwMode="auto">
          <a:xfrm>
            <a:off x="4645025" y="3390901"/>
            <a:ext cx="514350" cy="354013"/>
            <a:chOff x="4436" y="2378"/>
            <a:chExt cx="1152" cy="790"/>
          </a:xfrm>
        </p:grpSpPr>
        <p:grpSp>
          <p:nvGrpSpPr>
            <p:cNvPr id="121910" name="Group 179">
              <a:extLst>
                <a:ext uri="{FF2B5EF4-FFF2-40B4-BE49-F238E27FC236}">
                  <a16:creationId xmlns:a16="http://schemas.microsoft.com/office/drawing/2014/main" id="{11A2DC6A-9BD0-E546-CD51-BA42B57B4C26}"/>
                </a:ext>
              </a:extLst>
            </p:cNvPr>
            <p:cNvGrpSpPr>
              <a:grpSpLocks/>
            </p:cNvGrpSpPr>
            <p:nvPr/>
          </p:nvGrpSpPr>
          <p:grpSpPr bwMode="auto">
            <a:xfrm>
              <a:off x="4436" y="2378"/>
              <a:ext cx="1152" cy="702"/>
              <a:chOff x="3964" y="2641"/>
              <a:chExt cx="1152" cy="702"/>
            </a:xfrm>
          </p:grpSpPr>
          <p:sp>
            <p:nvSpPr>
              <p:cNvPr id="121912" name="AutoShape 180">
                <a:extLst>
                  <a:ext uri="{FF2B5EF4-FFF2-40B4-BE49-F238E27FC236}">
                    <a16:creationId xmlns:a16="http://schemas.microsoft.com/office/drawing/2014/main" id="{DC42E92A-9D9A-F87B-F5BF-EF6A09AF7DE3}"/>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13" name="Oval 181">
                <a:extLst>
                  <a:ext uri="{FF2B5EF4-FFF2-40B4-BE49-F238E27FC236}">
                    <a16:creationId xmlns:a16="http://schemas.microsoft.com/office/drawing/2014/main" id="{6DD3F9DA-B2E2-3CCD-9FB4-B8A1C45BAE6E}"/>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14" name="Oval 182">
                <a:extLst>
                  <a:ext uri="{FF2B5EF4-FFF2-40B4-BE49-F238E27FC236}">
                    <a16:creationId xmlns:a16="http://schemas.microsoft.com/office/drawing/2014/main" id="{F4600C8C-8E48-8D71-E2C5-B62993AF8898}"/>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15" name="Oval 183">
                <a:extLst>
                  <a:ext uri="{FF2B5EF4-FFF2-40B4-BE49-F238E27FC236}">
                    <a16:creationId xmlns:a16="http://schemas.microsoft.com/office/drawing/2014/main" id="{60E93CB3-1DA4-7A33-F7B2-F0942991454A}"/>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16" name="Oval 184">
                <a:extLst>
                  <a:ext uri="{FF2B5EF4-FFF2-40B4-BE49-F238E27FC236}">
                    <a16:creationId xmlns:a16="http://schemas.microsoft.com/office/drawing/2014/main" id="{806F2369-EDE5-F6FA-3DA2-22078DCE8585}"/>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17" name="Oval 185">
                <a:extLst>
                  <a:ext uri="{FF2B5EF4-FFF2-40B4-BE49-F238E27FC236}">
                    <a16:creationId xmlns:a16="http://schemas.microsoft.com/office/drawing/2014/main" id="{AEE4446A-C188-9620-74EB-9B498929986B}"/>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18" name="Oval 186">
                <a:extLst>
                  <a:ext uri="{FF2B5EF4-FFF2-40B4-BE49-F238E27FC236}">
                    <a16:creationId xmlns:a16="http://schemas.microsoft.com/office/drawing/2014/main" id="{1562289E-043A-38D5-E353-0142BECDB262}"/>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19" name="Oval 187">
                <a:extLst>
                  <a:ext uri="{FF2B5EF4-FFF2-40B4-BE49-F238E27FC236}">
                    <a16:creationId xmlns:a16="http://schemas.microsoft.com/office/drawing/2014/main" id="{5F182923-9198-34AD-D511-977211A8299F}"/>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911" name="Text Box 188">
              <a:extLst>
                <a:ext uri="{FF2B5EF4-FFF2-40B4-BE49-F238E27FC236}">
                  <a16:creationId xmlns:a16="http://schemas.microsoft.com/office/drawing/2014/main" id="{69764CE2-8B99-EA65-F12D-FDF86DE323AB}"/>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sp>
        <p:nvSpPr>
          <p:cNvPr id="121883" name="Line 189">
            <a:extLst>
              <a:ext uri="{FF2B5EF4-FFF2-40B4-BE49-F238E27FC236}">
                <a16:creationId xmlns:a16="http://schemas.microsoft.com/office/drawing/2014/main" id="{BEE1F184-C914-C13C-4973-9AB3C1AE8428}"/>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1884" name="Text Box 190">
            <a:extLst>
              <a:ext uri="{FF2B5EF4-FFF2-40B4-BE49-F238E27FC236}">
                <a16:creationId xmlns:a16="http://schemas.microsoft.com/office/drawing/2014/main" id="{E1322F47-1703-F45F-FFA1-9C9E7E440A69}"/>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121885" name="Line 191">
            <a:extLst>
              <a:ext uri="{FF2B5EF4-FFF2-40B4-BE49-F238E27FC236}">
                <a16:creationId xmlns:a16="http://schemas.microsoft.com/office/drawing/2014/main" id="{8F09D9ED-8252-472B-4084-4E42E95F5840}"/>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1886" name="Freeform 192">
            <a:extLst>
              <a:ext uri="{FF2B5EF4-FFF2-40B4-BE49-F238E27FC236}">
                <a16:creationId xmlns:a16="http://schemas.microsoft.com/office/drawing/2014/main" id="{AFBA45E1-905D-CDB9-B146-72E45AC86D7F}"/>
              </a:ext>
            </a:extLst>
          </p:cNvPr>
          <p:cNvSpPr>
            <a:spLocks/>
          </p:cNvSpPr>
          <p:nvPr/>
        </p:nvSpPr>
        <p:spPr bwMode="auto">
          <a:xfrm>
            <a:off x="3209925" y="5521325"/>
            <a:ext cx="3290888" cy="369332"/>
          </a:xfrm>
          <a:custGeom>
            <a:avLst/>
            <a:gdLst>
              <a:gd name="T0" fmla="*/ 2147483646 w 2073"/>
              <a:gd name="T1" fmla="*/ 2147483646 h 352"/>
              <a:gd name="T2" fmla="*/ 2147483646 w 2073"/>
              <a:gd name="T3" fmla="*/ 2147483646 h 352"/>
              <a:gd name="T4" fmla="*/ 2147483646 w 2073"/>
              <a:gd name="T5" fmla="*/ 0 h 352"/>
              <a:gd name="T6" fmla="*/ 2147483646 w 2073"/>
              <a:gd name="T7" fmla="*/ 2147483646 h 352"/>
              <a:gd name="T8" fmla="*/ 0 w 2073"/>
              <a:gd name="T9" fmla="*/ 2147483646 h 35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73" h="352">
                <a:moveTo>
                  <a:pt x="2073" y="214"/>
                </a:moveTo>
                <a:lnTo>
                  <a:pt x="1960" y="60"/>
                </a:lnTo>
                <a:lnTo>
                  <a:pt x="1721" y="0"/>
                </a:lnTo>
                <a:lnTo>
                  <a:pt x="905" y="180"/>
                </a:lnTo>
                <a:lnTo>
                  <a:pt x="0" y="352"/>
                </a:lnTo>
              </a:path>
            </a:pathLst>
          </a:custGeom>
          <a:noFill/>
          <a:ln w="38100">
            <a:solidFill>
              <a:srgbClr val="FF00FF"/>
            </a:solidFill>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1887" name="Line 193">
            <a:extLst>
              <a:ext uri="{FF2B5EF4-FFF2-40B4-BE49-F238E27FC236}">
                <a16:creationId xmlns:a16="http://schemas.microsoft.com/office/drawing/2014/main" id="{E88CFBC5-3BB0-2DC3-556A-71B85237D27E}"/>
              </a:ext>
            </a:extLst>
          </p:cNvPr>
          <p:cNvSpPr>
            <a:spLocks noChangeShapeType="1"/>
          </p:cNvSpPr>
          <p:nvPr/>
        </p:nvSpPr>
        <p:spPr bwMode="auto">
          <a:xfrm flipH="1" flipV="1">
            <a:off x="6400653" y="5683250"/>
            <a:ext cx="1817835" cy="58102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1888" name="Line 194">
            <a:extLst>
              <a:ext uri="{FF2B5EF4-FFF2-40B4-BE49-F238E27FC236}">
                <a16:creationId xmlns:a16="http://schemas.microsoft.com/office/drawing/2014/main" id="{1A8B460D-B5FB-481F-BCC3-0C79838B56D9}"/>
              </a:ext>
            </a:extLst>
          </p:cNvPr>
          <p:cNvSpPr>
            <a:spLocks noChangeShapeType="1"/>
          </p:cNvSpPr>
          <p:nvPr/>
        </p:nvSpPr>
        <p:spPr bwMode="auto">
          <a:xfrm>
            <a:off x="4421188" y="4376738"/>
            <a:ext cx="3562350" cy="36512"/>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1889" name="Text Box 195">
            <a:extLst>
              <a:ext uri="{FF2B5EF4-FFF2-40B4-BE49-F238E27FC236}">
                <a16:creationId xmlns:a16="http://schemas.microsoft.com/office/drawing/2014/main" id="{6C6AE036-6C12-EFF0-A9E2-4FBFC44A7612}"/>
              </a:ext>
            </a:extLst>
          </p:cNvPr>
          <p:cNvSpPr txBox="1">
            <a:spLocks noChangeArrowheads="1"/>
          </p:cNvSpPr>
          <p:nvPr/>
        </p:nvSpPr>
        <p:spPr bwMode="auto">
          <a:xfrm>
            <a:off x="5083175" y="4537076"/>
            <a:ext cx="2755900" cy="58102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Gas flow along chamber</a:t>
            </a:r>
          </a:p>
          <a:p>
            <a:pPr eaLnBrk="0" fontAlgn="base" hangingPunct="0">
              <a:spcBef>
                <a:spcPct val="0"/>
              </a:spcBef>
              <a:spcAft>
                <a:spcPct val="0"/>
              </a:spcAft>
            </a:pPr>
            <a:r>
              <a:rPr lang="en-GB" altLang="en-US" sz="1600" b="1">
                <a:solidFill>
                  <a:srgbClr val="FFCC00"/>
                </a:solidFill>
              </a:rPr>
              <a:t>likely to move granules</a:t>
            </a:r>
          </a:p>
        </p:txBody>
      </p:sp>
      <p:grpSp>
        <p:nvGrpSpPr>
          <p:cNvPr id="121890" name="Group 202">
            <a:extLst>
              <a:ext uri="{FF2B5EF4-FFF2-40B4-BE49-F238E27FC236}">
                <a16:creationId xmlns:a16="http://schemas.microsoft.com/office/drawing/2014/main" id="{0681F1A2-7284-24F0-2912-9D65CF7B7FA4}"/>
              </a:ext>
            </a:extLst>
          </p:cNvPr>
          <p:cNvGrpSpPr>
            <a:grpSpLocks/>
          </p:cNvGrpSpPr>
          <p:nvPr/>
        </p:nvGrpSpPr>
        <p:grpSpPr bwMode="auto">
          <a:xfrm>
            <a:off x="7053264" y="2833690"/>
            <a:ext cx="701675" cy="573088"/>
            <a:chOff x="3600" y="1783"/>
            <a:chExt cx="442" cy="361"/>
          </a:xfrm>
        </p:grpSpPr>
        <p:grpSp>
          <p:nvGrpSpPr>
            <p:cNvPr id="121906" name="Group 203">
              <a:extLst>
                <a:ext uri="{FF2B5EF4-FFF2-40B4-BE49-F238E27FC236}">
                  <a16:creationId xmlns:a16="http://schemas.microsoft.com/office/drawing/2014/main" id="{84AE3CDB-431A-F0AB-5098-83318B10E2A3}"/>
                </a:ext>
              </a:extLst>
            </p:cNvPr>
            <p:cNvGrpSpPr>
              <a:grpSpLocks/>
            </p:cNvGrpSpPr>
            <p:nvPr/>
          </p:nvGrpSpPr>
          <p:grpSpPr bwMode="auto">
            <a:xfrm>
              <a:off x="3600" y="1783"/>
              <a:ext cx="164" cy="361"/>
              <a:chOff x="5" y="1575"/>
              <a:chExt cx="746" cy="1655"/>
            </a:xfrm>
          </p:grpSpPr>
          <p:sp>
            <p:nvSpPr>
              <p:cNvPr id="121908" name="Oval 204">
                <a:extLst>
                  <a:ext uri="{FF2B5EF4-FFF2-40B4-BE49-F238E27FC236}">
                    <a16:creationId xmlns:a16="http://schemas.microsoft.com/office/drawing/2014/main" id="{D7EE1554-925D-4BE1-6FF5-A5D1C662A5F8}"/>
                  </a:ext>
                </a:extLst>
              </p:cNvPr>
              <p:cNvSpPr>
                <a:spLocks noChangeArrowheads="1"/>
              </p:cNvSpPr>
              <p:nvPr/>
            </p:nvSpPr>
            <p:spPr bwMode="auto">
              <a:xfrm>
                <a:off x="5" y="1575"/>
                <a:ext cx="746" cy="1624"/>
              </a:xfrm>
              <a:prstGeom prst="ellipse">
                <a:avLst/>
              </a:prstGeom>
              <a:solidFill>
                <a:schemeClr val="tx1"/>
              </a:solidFill>
              <a:ln w="190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09" name="Freeform 205">
                <a:extLst>
                  <a:ext uri="{FF2B5EF4-FFF2-40B4-BE49-F238E27FC236}">
                    <a16:creationId xmlns:a16="http://schemas.microsoft.com/office/drawing/2014/main" id="{79FBAE79-4783-DBB4-6008-EE2B654236D1}"/>
                  </a:ext>
                </a:extLst>
              </p:cNvPr>
              <p:cNvSpPr>
                <a:spLocks/>
              </p:cNvSpPr>
              <p:nvPr/>
            </p:nvSpPr>
            <p:spPr bwMode="auto">
              <a:xfrm>
                <a:off x="150" y="2163"/>
                <a:ext cx="456" cy="1067"/>
              </a:xfrm>
              <a:custGeom>
                <a:avLst/>
                <a:gdLst>
                  <a:gd name="T0" fmla="*/ 0 w 456"/>
                  <a:gd name="T1" fmla="*/ 219 h 447"/>
                  <a:gd name="T2" fmla="*/ 456 w 456"/>
                  <a:gd name="T3" fmla="*/ 222 h 447"/>
                  <a:gd name="T4" fmla="*/ 450 w 456"/>
                  <a:gd name="T5" fmla="*/ 168 h 447"/>
                  <a:gd name="T6" fmla="*/ 423 w 456"/>
                  <a:gd name="T7" fmla="*/ 114 h 447"/>
                  <a:gd name="T8" fmla="*/ 399 w 456"/>
                  <a:gd name="T9" fmla="*/ 78 h 447"/>
                  <a:gd name="T10" fmla="*/ 363 w 456"/>
                  <a:gd name="T11" fmla="*/ 48 h 447"/>
                  <a:gd name="T12" fmla="*/ 315 w 456"/>
                  <a:gd name="T13" fmla="*/ 18 h 447"/>
                  <a:gd name="T14" fmla="*/ 258 w 456"/>
                  <a:gd name="T15" fmla="*/ 3 h 447"/>
                  <a:gd name="T16" fmla="*/ 213 w 456"/>
                  <a:gd name="T17" fmla="*/ 0 h 447"/>
                  <a:gd name="T18" fmla="*/ 216 w 456"/>
                  <a:gd name="T19" fmla="*/ 447 h 447"/>
                  <a:gd name="T20" fmla="*/ 147 w 456"/>
                  <a:gd name="T21" fmla="*/ 432 h 447"/>
                  <a:gd name="T22" fmla="*/ 102 w 456"/>
                  <a:gd name="T23" fmla="*/ 408 h 447"/>
                  <a:gd name="T24" fmla="*/ 60 w 456"/>
                  <a:gd name="T25" fmla="*/ 375 h 447"/>
                  <a:gd name="T26" fmla="*/ 30 w 456"/>
                  <a:gd name="T27" fmla="*/ 327 h 447"/>
                  <a:gd name="T28" fmla="*/ 6 w 456"/>
                  <a:gd name="T29" fmla="*/ 276 h 447"/>
                  <a:gd name="T30" fmla="*/ 0 w 456"/>
                  <a:gd name="T31" fmla="*/ 219 h 44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456" h="447">
                    <a:moveTo>
                      <a:pt x="0" y="219"/>
                    </a:moveTo>
                    <a:lnTo>
                      <a:pt x="456" y="222"/>
                    </a:lnTo>
                    <a:lnTo>
                      <a:pt x="450" y="168"/>
                    </a:lnTo>
                    <a:lnTo>
                      <a:pt x="423" y="114"/>
                    </a:lnTo>
                    <a:lnTo>
                      <a:pt x="399" y="78"/>
                    </a:lnTo>
                    <a:lnTo>
                      <a:pt x="363" y="48"/>
                    </a:lnTo>
                    <a:lnTo>
                      <a:pt x="315" y="18"/>
                    </a:lnTo>
                    <a:lnTo>
                      <a:pt x="258" y="3"/>
                    </a:lnTo>
                    <a:lnTo>
                      <a:pt x="213" y="0"/>
                    </a:lnTo>
                    <a:lnTo>
                      <a:pt x="216" y="447"/>
                    </a:lnTo>
                    <a:lnTo>
                      <a:pt x="147" y="432"/>
                    </a:lnTo>
                    <a:lnTo>
                      <a:pt x="102" y="408"/>
                    </a:lnTo>
                    <a:lnTo>
                      <a:pt x="60" y="375"/>
                    </a:lnTo>
                    <a:lnTo>
                      <a:pt x="30" y="327"/>
                    </a:lnTo>
                    <a:lnTo>
                      <a:pt x="6" y="276"/>
                    </a:lnTo>
                    <a:lnTo>
                      <a:pt x="0" y="219"/>
                    </a:lnTo>
                    <a:close/>
                  </a:path>
                </a:pathLst>
              </a:custGeom>
              <a:solidFill>
                <a:srgbClr val="000000"/>
              </a:solidFill>
              <a:ln w="1270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21907" name="Line 206">
              <a:extLst>
                <a:ext uri="{FF2B5EF4-FFF2-40B4-BE49-F238E27FC236}">
                  <a16:creationId xmlns:a16="http://schemas.microsoft.com/office/drawing/2014/main" id="{601DD9F3-E6A3-BB14-9AE3-6FCFF96F73E2}"/>
                </a:ext>
              </a:extLst>
            </p:cNvPr>
            <p:cNvSpPr>
              <a:spLocks noChangeShapeType="1"/>
            </p:cNvSpPr>
            <p:nvPr/>
          </p:nvSpPr>
          <p:spPr bwMode="auto">
            <a:xfrm>
              <a:off x="3682" y="1962"/>
              <a:ext cx="360" cy="5"/>
            </a:xfrm>
            <a:prstGeom prst="line">
              <a:avLst/>
            </a:prstGeom>
            <a:noFill/>
            <a:ln w="3810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nvGrpSpPr>
          <p:cNvPr id="121891" name="Group 207">
            <a:extLst>
              <a:ext uri="{FF2B5EF4-FFF2-40B4-BE49-F238E27FC236}">
                <a16:creationId xmlns:a16="http://schemas.microsoft.com/office/drawing/2014/main" id="{B7B75505-771C-46C5-4B9A-61B451FE561A}"/>
              </a:ext>
            </a:extLst>
          </p:cNvPr>
          <p:cNvGrpSpPr>
            <a:grpSpLocks/>
          </p:cNvGrpSpPr>
          <p:nvPr/>
        </p:nvGrpSpPr>
        <p:grpSpPr bwMode="auto">
          <a:xfrm>
            <a:off x="7308851" y="2355853"/>
            <a:ext cx="701675" cy="573088"/>
            <a:chOff x="3600" y="1783"/>
            <a:chExt cx="442" cy="361"/>
          </a:xfrm>
        </p:grpSpPr>
        <p:grpSp>
          <p:nvGrpSpPr>
            <p:cNvPr id="121902" name="Group 208">
              <a:extLst>
                <a:ext uri="{FF2B5EF4-FFF2-40B4-BE49-F238E27FC236}">
                  <a16:creationId xmlns:a16="http://schemas.microsoft.com/office/drawing/2014/main" id="{C03E7315-8036-3C6D-25FF-81D755247E7D}"/>
                </a:ext>
              </a:extLst>
            </p:cNvPr>
            <p:cNvGrpSpPr>
              <a:grpSpLocks/>
            </p:cNvGrpSpPr>
            <p:nvPr/>
          </p:nvGrpSpPr>
          <p:grpSpPr bwMode="auto">
            <a:xfrm>
              <a:off x="3600" y="1783"/>
              <a:ext cx="164" cy="361"/>
              <a:chOff x="5" y="1575"/>
              <a:chExt cx="746" cy="1655"/>
            </a:xfrm>
          </p:grpSpPr>
          <p:sp>
            <p:nvSpPr>
              <p:cNvPr id="121904" name="Oval 209">
                <a:extLst>
                  <a:ext uri="{FF2B5EF4-FFF2-40B4-BE49-F238E27FC236}">
                    <a16:creationId xmlns:a16="http://schemas.microsoft.com/office/drawing/2014/main" id="{E317B907-213B-974A-9F46-7D7FDB673AFE}"/>
                  </a:ext>
                </a:extLst>
              </p:cNvPr>
              <p:cNvSpPr>
                <a:spLocks noChangeArrowheads="1"/>
              </p:cNvSpPr>
              <p:nvPr/>
            </p:nvSpPr>
            <p:spPr bwMode="auto">
              <a:xfrm>
                <a:off x="5" y="1575"/>
                <a:ext cx="746" cy="1624"/>
              </a:xfrm>
              <a:prstGeom prst="ellipse">
                <a:avLst/>
              </a:prstGeom>
              <a:solidFill>
                <a:schemeClr val="tx1"/>
              </a:solidFill>
              <a:ln w="190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05" name="Freeform 210">
                <a:extLst>
                  <a:ext uri="{FF2B5EF4-FFF2-40B4-BE49-F238E27FC236}">
                    <a16:creationId xmlns:a16="http://schemas.microsoft.com/office/drawing/2014/main" id="{B65D00A3-3097-3FF5-FC82-1D723281085B}"/>
                  </a:ext>
                </a:extLst>
              </p:cNvPr>
              <p:cNvSpPr>
                <a:spLocks/>
              </p:cNvSpPr>
              <p:nvPr/>
            </p:nvSpPr>
            <p:spPr bwMode="auto">
              <a:xfrm>
                <a:off x="150" y="2163"/>
                <a:ext cx="456" cy="1067"/>
              </a:xfrm>
              <a:custGeom>
                <a:avLst/>
                <a:gdLst>
                  <a:gd name="T0" fmla="*/ 0 w 456"/>
                  <a:gd name="T1" fmla="*/ 219 h 447"/>
                  <a:gd name="T2" fmla="*/ 456 w 456"/>
                  <a:gd name="T3" fmla="*/ 222 h 447"/>
                  <a:gd name="T4" fmla="*/ 450 w 456"/>
                  <a:gd name="T5" fmla="*/ 168 h 447"/>
                  <a:gd name="T6" fmla="*/ 423 w 456"/>
                  <a:gd name="T7" fmla="*/ 114 h 447"/>
                  <a:gd name="T8" fmla="*/ 399 w 456"/>
                  <a:gd name="T9" fmla="*/ 78 h 447"/>
                  <a:gd name="T10" fmla="*/ 363 w 456"/>
                  <a:gd name="T11" fmla="*/ 48 h 447"/>
                  <a:gd name="T12" fmla="*/ 315 w 456"/>
                  <a:gd name="T13" fmla="*/ 18 h 447"/>
                  <a:gd name="T14" fmla="*/ 258 w 456"/>
                  <a:gd name="T15" fmla="*/ 3 h 447"/>
                  <a:gd name="T16" fmla="*/ 213 w 456"/>
                  <a:gd name="T17" fmla="*/ 0 h 447"/>
                  <a:gd name="T18" fmla="*/ 216 w 456"/>
                  <a:gd name="T19" fmla="*/ 447 h 447"/>
                  <a:gd name="T20" fmla="*/ 147 w 456"/>
                  <a:gd name="T21" fmla="*/ 432 h 447"/>
                  <a:gd name="T22" fmla="*/ 102 w 456"/>
                  <a:gd name="T23" fmla="*/ 408 h 447"/>
                  <a:gd name="T24" fmla="*/ 60 w 456"/>
                  <a:gd name="T25" fmla="*/ 375 h 447"/>
                  <a:gd name="T26" fmla="*/ 30 w 456"/>
                  <a:gd name="T27" fmla="*/ 327 h 447"/>
                  <a:gd name="T28" fmla="*/ 6 w 456"/>
                  <a:gd name="T29" fmla="*/ 276 h 447"/>
                  <a:gd name="T30" fmla="*/ 0 w 456"/>
                  <a:gd name="T31" fmla="*/ 219 h 44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456" h="447">
                    <a:moveTo>
                      <a:pt x="0" y="219"/>
                    </a:moveTo>
                    <a:lnTo>
                      <a:pt x="456" y="222"/>
                    </a:lnTo>
                    <a:lnTo>
                      <a:pt x="450" y="168"/>
                    </a:lnTo>
                    <a:lnTo>
                      <a:pt x="423" y="114"/>
                    </a:lnTo>
                    <a:lnTo>
                      <a:pt x="399" y="78"/>
                    </a:lnTo>
                    <a:lnTo>
                      <a:pt x="363" y="48"/>
                    </a:lnTo>
                    <a:lnTo>
                      <a:pt x="315" y="18"/>
                    </a:lnTo>
                    <a:lnTo>
                      <a:pt x="258" y="3"/>
                    </a:lnTo>
                    <a:lnTo>
                      <a:pt x="213" y="0"/>
                    </a:lnTo>
                    <a:lnTo>
                      <a:pt x="216" y="447"/>
                    </a:lnTo>
                    <a:lnTo>
                      <a:pt x="147" y="432"/>
                    </a:lnTo>
                    <a:lnTo>
                      <a:pt x="102" y="408"/>
                    </a:lnTo>
                    <a:lnTo>
                      <a:pt x="60" y="375"/>
                    </a:lnTo>
                    <a:lnTo>
                      <a:pt x="30" y="327"/>
                    </a:lnTo>
                    <a:lnTo>
                      <a:pt x="6" y="276"/>
                    </a:lnTo>
                    <a:lnTo>
                      <a:pt x="0" y="219"/>
                    </a:lnTo>
                    <a:close/>
                  </a:path>
                </a:pathLst>
              </a:custGeom>
              <a:solidFill>
                <a:srgbClr val="000000"/>
              </a:solidFill>
              <a:ln w="1270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21903" name="Line 211">
              <a:extLst>
                <a:ext uri="{FF2B5EF4-FFF2-40B4-BE49-F238E27FC236}">
                  <a16:creationId xmlns:a16="http://schemas.microsoft.com/office/drawing/2014/main" id="{27B18DCE-1F18-3352-3E44-729DE4E3AB4A}"/>
                </a:ext>
              </a:extLst>
            </p:cNvPr>
            <p:cNvSpPr>
              <a:spLocks noChangeShapeType="1"/>
            </p:cNvSpPr>
            <p:nvPr/>
          </p:nvSpPr>
          <p:spPr bwMode="auto">
            <a:xfrm>
              <a:off x="3682" y="1962"/>
              <a:ext cx="360" cy="5"/>
            </a:xfrm>
            <a:prstGeom prst="line">
              <a:avLst/>
            </a:prstGeom>
            <a:noFill/>
            <a:ln w="3810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nvGrpSpPr>
          <p:cNvPr id="121892" name="Group 212">
            <a:extLst>
              <a:ext uri="{FF2B5EF4-FFF2-40B4-BE49-F238E27FC236}">
                <a16:creationId xmlns:a16="http://schemas.microsoft.com/office/drawing/2014/main" id="{8FCB7A19-2258-C16A-C1A8-3DAC3AC7ABF8}"/>
              </a:ext>
            </a:extLst>
          </p:cNvPr>
          <p:cNvGrpSpPr>
            <a:grpSpLocks/>
          </p:cNvGrpSpPr>
          <p:nvPr/>
        </p:nvGrpSpPr>
        <p:grpSpPr bwMode="auto">
          <a:xfrm>
            <a:off x="5953126" y="3233740"/>
            <a:ext cx="701675" cy="573088"/>
            <a:chOff x="3600" y="1783"/>
            <a:chExt cx="442" cy="361"/>
          </a:xfrm>
        </p:grpSpPr>
        <p:grpSp>
          <p:nvGrpSpPr>
            <p:cNvPr id="121898" name="Group 213">
              <a:extLst>
                <a:ext uri="{FF2B5EF4-FFF2-40B4-BE49-F238E27FC236}">
                  <a16:creationId xmlns:a16="http://schemas.microsoft.com/office/drawing/2014/main" id="{9CF7C48F-5386-C6DB-AF42-87F9549F757C}"/>
                </a:ext>
              </a:extLst>
            </p:cNvPr>
            <p:cNvGrpSpPr>
              <a:grpSpLocks/>
            </p:cNvGrpSpPr>
            <p:nvPr/>
          </p:nvGrpSpPr>
          <p:grpSpPr bwMode="auto">
            <a:xfrm>
              <a:off x="3600" y="1783"/>
              <a:ext cx="164" cy="361"/>
              <a:chOff x="5" y="1575"/>
              <a:chExt cx="746" cy="1655"/>
            </a:xfrm>
          </p:grpSpPr>
          <p:sp>
            <p:nvSpPr>
              <p:cNvPr id="121900" name="Oval 214">
                <a:extLst>
                  <a:ext uri="{FF2B5EF4-FFF2-40B4-BE49-F238E27FC236}">
                    <a16:creationId xmlns:a16="http://schemas.microsoft.com/office/drawing/2014/main" id="{6DC0496C-B512-B212-746A-9E4F6FED5E04}"/>
                  </a:ext>
                </a:extLst>
              </p:cNvPr>
              <p:cNvSpPr>
                <a:spLocks noChangeArrowheads="1"/>
              </p:cNvSpPr>
              <p:nvPr/>
            </p:nvSpPr>
            <p:spPr bwMode="auto">
              <a:xfrm>
                <a:off x="5" y="1575"/>
                <a:ext cx="746" cy="1624"/>
              </a:xfrm>
              <a:prstGeom prst="ellipse">
                <a:avLst/>
              </a:prstGeom>
              <a:solidFill>
                <a:schemeClr val="tx1"/>
              </a:solidFill>
              <a:ln w="190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01" name="Freeform 215">
                <a:extLst>
                  <a:ext uri="{FF2B5EF4-FFF2-40B4-BE49-F238E27FC236}">
                    <a16:creationId xmlns:a16="http://schemas.microsoft.com/office/drawing/2014/main" id="{1AE4BBE2-FA3B-B9CD-10C3-56B672605EA9}"/>
                  </a:ext>
                </a:extLst>
              </p:cNvPr>
              <p:cNvSpPr>
                <a:spLocks/>
              </p:cNvSpPr>
              <p:nvPr/>
            </p:nvSpPr>
            <p:spPr bwMode="auto">
              <a:xfrm>
                <a:off x="150" y="2163"/>
                <a:ext cx="456" cy="1067"/>
              </a:xfrm>
              <a:custGeom>
                <a:avLst/>
                <a:gdLst>
                  <a:gd name="T0" fmla="*/ 0 w 456"/>
                  <a:gd name="T1" fmla="*/ 219 h 447"/>
                  <a:gd name="T2" fmla="*/ 456 w 456"/>
                  <a:gd name="T3" fmla="*/ 222 h 447"/>
                  <a:gd name="T4" fmla="*/ 450 w 456"/>
                  <a:gd name="T5" fmla="*/ 168 h 447"/>
                  <a:gd name="T6" fmla="*/ 423 w 456"/>
                  <a:gd name="T7" fmla="*/ 114 h 447"/>
                  <a:gd name="T8" fmla="*/ 399 w 456"/>
                  <a:gd name="T9" fmla="*/ 78 h 447"/>
                  <a:gd name="T10" fmla="*/ 363 w 456"/>
                  <a:gd name="T11" fmla="*/ 48 h 447"/>
                  <a:gd name="T12" fmla="*/ 315 w 456"/>
                  <a:gd name="T13" fmla="*/ 18 h 447"/>
                  <a:gd name="T14" fmla="*/ 258 w 456"/>
                  <a:gd name="T15" fmla="*/ 3 h 447"/>
                  <a:gd name="T16" fmla="*/ 213 w 456"/>
                  <a:gd name="T17" fmla="*/ 0 h 447"/>
                  <a:gd name="T18" fmla="*/ 216 w 456"/>
                  <a:gd name="T19" fmla="*/ 447 h 447"/>
                  <a:gd name="T20" fmla="*/ 147 w 456"/>
                  <a:gd name="T21" fmla="*/ 432 h 447"/>
                  <a:gd name="T22" fmla="*/ 102 w 456"/>
                  <a:gd name="T23" fmla="*/ 408 h 447"/>
                  <a:gd name="T24" fmla="*/ 60 w 456"/>
                  <a:gd name="T25" fmla="*/ 375 h 447"/>
                  <a:gd name="T26" fmla="*/ 30 w 456"/>
                  <a:gd name="T27" fmla="*/ 327 h 447"/>
                  <a:gd name="T28" fmla="*/ 6 w 456"/>
                  <a:gd name="T29" fmla="*/ 276 h 447"/>
                  <a:gd name="T30" fmla="*/ 0 w 456"/>
                  <a:gd name="T31" fmla="*/ 219 h 44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456" h="447">
                    <a:moveTo>
                      <a:pt x="0" y="219"/>
                    </a:moveTo>
                    <a:lnTo>
                      <a:pt x="456" y="222"/>
                    </a:lnTo>
                    <a:lnTo>
                      <a:pt x="450" y="168"/>
                    </a:lnTo>
                    <a:lnTo>
                      <a:pt x="423" y="114"/>
                    </a:lnTo>
                    <a:lnTo>
                      <a:pt x="399" y="78"/>
                    </a:lnTo>
                    <a:lnTo>
                      <a:pt x="363" y="48"/>
                    </a:lnTo>
                    <a:lnTo>
                      <a:pt x="315" y="18"/>
                    </a:lnTo>
                    <a:lnTo>
                      <a:pt x="258" y="3"/>
                    </a:lnTo>
                    <a:lnTo>
                      <a:pt x="213" y="0"/>
                    </a:lnTo>
                    <a:lnTo>
                      <a:pt x="216" y="447"/>
                    </a:lnTo>
                    <a:lnTo>
                      <a:pt x="147" y="432"/>
                    </a:lnTo>
                    <a:lnTo>
                      <a:pt x="102" y="408"/>
                    </a:lnTo>
                    <a:lnTo>
                      <a:pt x="60" y="375"/>
                    </a:lnTo>
                    <a:lnTo>
                      <a:pt x="30" y="327"/>
                    </a:lnTo>
                    <a:lnTo>
                      <a:pt x="6" y="276"/>
                    </a:lnTo>
                    <a:lnTo>
                      <a:pt x="0" y="219"/>
                    </a:lnTo>
                    <a:close/>
                  </a:path>
                </a:pathLst>
              </a:custGeom>
              <a:solidFill>
                <a:srgbClr val="000000"/>
              </a:solidFill>
              <a:ln w="1270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21899" name="Line 216">
              <a:extLst>
                <a:ext uri="{FF2B5EF4-FFF2-40B4-BE49-F238E27FC236}">
                  <a16:creationId xmlns:a16="http://schemas.microsoft.com/office/drawing/2014/main" id="{558EF8C1-4A18-BCBE-A097-8A27CA22799F}"/>
                </a:ext>
              </a:extLst>
            </p:cNvPr>
            <p:cNvSpPr>
              <a:spLocks noChangeShapeType="1"/>
            </p:cNvSpPr>
            <p:nvPr/>
          </p:nvSpPr>
          <p:spPr bwMode="auto">
            <a:xfrm>
              <a:off x="3682" y="1962"/>
              <a:ext cx="360" cy="5"/>
            </a:xfrm>
            <a:prstGeom prst="line">
              <a:avLst/>
            </a:prstGeom>
            <a:noFill/>
            <a:ln w="3810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nvGrpSpPr>
          <p:cNvPr id="121893" name="Group 217">
            <a:extLst>
              <a:ext uri="{FF2B5EF4-FFF2-40B4-BE49-F238E27FC236}">
                <a16:creationId xmlns:a16="http://schemas.microsoft.com/office/drawing/2014/main" id="{B93B5879-235E-AA12-36D1-46A5C4DD2E12}"/>
              </a:ext>
            </a:extLst>
          </p:cNvPr>
          <p:cNvGrpSpPr>
            <a:grpSpLocks/>
          </p:cNvGrpSpPr>
          <p:nvPr/>
        </p:nvGrpSpPr>
        <p:grpSpPr bwMode="auto">
          <a:xfrm>
            <a:off x="5243514" y="2390778"/>
            <a:ext cx="701675" cy="573088"/>
            <a:chOff x="3600" y="1783"/>
            <a:chExt cx="442" cy="361"/>
          </a:xfrm>
        </p:grpSpPr>
        <p:grpSp>
          <p:nvGrpSpPr>
            <p:cNvPr id="121894" name="Group 218">
              <a:extLst>
                <a:ext uri="{FF2B5EF4-FFF2-40B4-BE49-F238E27FC236}">
                  <a16:creationId xmlns:a16="http://schemas.microsoft.com/office/drawing/2014/main" id="{C0D5C142-557D-C461-77C5-ED4B765EF3B9}"/>
                </a:ext>
              </a:extLst>
            </p:cNvPr>
            <p:cNvGrpSpPr>
              <a:grpSpLocks/>
            </p:cNvGrpSpPr>
            <p:nvPr/>
          </p:nvGrpSpPr>
          <p:grpSpPr bwMode="auto">
            <a:xfrm>
              <a:off x="3600" y="1783"/>
              <a:ext cx="164" cy="361"/>
              <a:chOff x="5" y="1575"/>
              <a:chExt cx="746" cy="1655"/>
            </a:xfrm>
          </p:grpSpPr>
          <p:sp>
            <p:nvSpPr>
              <p:cNvPr id="121896" name="Oval 219">
                <a:extLst>
                  <a:ext uri="{FF2B5EF4-FFF2-40B4-BE49-F238E27FC236}">
                    <a16:creationId xmlns:a16="http://schemas.microsoft.com/office/drawing/2014/main" id="{D7158130-49EE-F9B4-2AC7-FE3CD6722CF7}"/>
                  </a:ext>
                </a:extLst>
              </p:cNvPr>
              <p:cNvSpPr>
                <a:spLocks noChangeArrowheads="1"/>
              </p:cNvSpPr>
              <p:nvPr/>
            </p:nvSpPr>
            <p:spPr bwMode="auto">
              <a:xfrm>
                <a:off x="5" y="1575"/>
                <a:ext cx="746" cy="1624"/>
              </a:xfrm>
              <a:prstGeom prst="ellipse">
                <a:avLst/>
              </a:prstGeom>
              <a:solidFill>
                <a:schemeClr val="tx1"/>
              </a:solidFill>
              <a:ln w="190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897" name="Freeform 220">
                <a:extLst>
                  <a:ext uri="{FF2B5EF4-FFF2-40B4-BE49-F238E27FC236}">
                    <a16:creationId xmlns:a16="http://schemas.microsoft.com/office/drawing/2014/main" id="{8D68F7AD-56FE-2F10-1D08-AB12F78BD31B}"/>
                  </a:ext>
                </a:extLst>
              </p:cNvPr>
              <p:cNvSpPr>
                <a:spLocks/>
              </p:cNvSpPr>
              <p:nvPr/>
            </p:nvSpPr>
            <p:spPr bwMode="auto">
              <a:xfrm>
                <a:off x="150" y="2163"/>
                <a:ext cx="456" cy="1067"/>
              </a:xfrm>
              <a:custGeom>
                <a:avLst/>
                <a:gdLst>
                  <a:gd name="T0" fmla="*/ 0 w 456"/>
                  <a:gd name="T1" fmla="*/ 219 h 447"/>
                  <a:gd name="T2" fmla="*/ 456 w 456"/>
                  <a:gd name="T3" fmla="*/ 222 h 447"/>
                  <a:gd name="T4" fmla="*/ 450 w 456"/>
                  <a:gd name="T5" fmla="*/ 168 h 447"/>
                  <a:gd name="T6" fmla="*/ 423 w 456"/>
                  <a:gd name="T7" fmla="*/ 114 h 447"/>
                  <a:gd name="T8" fmla="*/ 399 w 456"/>
                  <a:gd name="T9" fmla="*/ 78 h 447"/>
                  <a:gd name="T10" fmla="*/ 363 w 456"/>
                  <a:gd name="T11" fmla="*/ 48 h 447"/>
                  <a:gd name="T12" fmla="*/ 315 w 456"/>
                  <a:gd name="T13" fmla="*/ 18 h 447"/>
                  <a:gd name="T14" fmla="*/ 258 w 456"/>
                  <a:gd name="T15" fmla="*/ 3 h 447"/>
                  <a:gd name="T16" fmla="*/ 213 w 456"/>
                  <a:gd name="T17" fmla="*/ 0 h 447"/>
                  <a:gd name="T18" fmla="*/ 216 w 456"/>
                  <a:gd name="T19" fmla="*/ 447 h 447"/>
                  <a:gd name="T20" fmla="*/ 147 w 456"/>
                  <a:gd name="T21" fmla="*/ 432 h 447"/>
                  <a:gd name="T22" fmla="*/ 102 w 456"/>
                  <a:gd name="T23" fmla="*/ 408 h 447"/>
                  <a:gd name="T24" fmla="*/ 60 w 456"/>
                  <a:gd name="T25" fmla="*/ 375 h 447"/>
                  <a:gd name="T26" fmla="*/ 30 w 456"/>
                  <a:gd name="T27" fmla="*/ 327 h 447"/>
                  <a:gd name="T28" fmla="*/ 6 w 456"/>
                  <a:gd name="T29" fmla="*/ 276 h 447"/>
                  <a:gd name="T30" fmla="*/ 0 w 456"/>
                  <a:gd name="T31" fmla="*/ 219 h 44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456" h="447">
                    <a:moveTo>
                      <a:pt x="0" y="219"/>
                    </a:moveTo>
                    <a:lnTo>
                      <a:pt x="456" y="222"/>
                    </a:lnTo>
                    <a:lnTo>
                      <a:pt x="450" y="168"/>
                    </a:lnTo>
                    <a:lnTo>
                      <a:pt x="423" y="114"/>
                    </a:lnTo>
                    <a:lnTo>
                      <a:pt x="399" y="78"/>
                    </a:lnTo>
                    <a:lnTo>
                      <a:pt x="363" y="48"/>
                    </a:lnTo>
                    <a:lnTo>
                      <a:pt x="315" y="18"/>
                    </a:lnTo>
                    <a:lnTo>
                      <a:pt x="258" y="3"/>
                    </a:lnTo>
                    <a:lnTo>
                      <a:pt x="213" y="0"/>
                    </a:lnTo>
                    <a:lnTo>
                      <a:pt x="216" y="447"/>
                    </a:lnTo>
                    <a:lnTo>
                      <a:pt x="147" y="432"/>
                    </a:lnTo>
                    <a:lnTo>
                      <a:pt x="102" y="408"/>
                    </a:lnTo>
                    <a:lnTo>
                      <a:pt x="60" y="375"/>
                    </a:lnTo>
                    <a:lnTo>
                      <a:pt x="30" y="327"/>
                    </a:lnTo>
                    <a:lnTo>
                      <a:pt x="6" y="276"/>
                    </a:lnTo>
                    <a:lnTo>
                      <a:pt x="0" y="219"/>
                    </a:lnTo>
                    <a:close/>
                  </a:path>
                </a:pathLst>
              </a:custGeom>
              <a:solidFill>
                <a:srgbClr val="000000"/>
              </a:solidFill>
              <a:ln w="1270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21895" name="Line 221">
              <a:extLst>
                <a:ext uri="{FF2B5EF4-FFF2-40B4-BE49-F238E27FC236}">
                  <a16:creationId xmlns:a16="http://schemas.microsoft.com/office/drawing/2014/main" id="{D37F88E4-8809-ACE8-6B73-5DFFEC4EA350}"/>
                </a:ext>
              </a:extLst>
            </p:cNvPr>
            <p:cNvSpPr>
              <a:spLocks noChangeShapeType="1"/>
            </p:cNvSpPr>
            <p:nvPr/>
          </p:nvSpPr>
          <p:spPr bwMode="auto">
            <a:xfrm>
              <a:off x="3682" y="1962"/>
              <a:ext cx="360" cy="5"/>
            </a:xfrm>
            <a:prstGeom prst="line">
              <a:avLst/>
            </a:prstGeom>
            <a:noFill/>
            <a:ln w="3810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Tree>
  </p:cSld>
  <p:clrMapOvr>
    <a:masterClrMapping/>
  </p:clrMapOvr>
  <p:transition>
    <p:wipe dir="r"/>
  </p:transition>
</p:sld>
</file>

<file path=ppt/slides/slide8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2882" name="Rectangle 2">
            <a:extLst>
              <a:ext uri="{FF2B5EF4-FFF2-40B4-BE49-F238E27FC236}">
                <a16:creationId xmlns:a16="http://schemas.microsoft.com/office/drawing/2014/main" id="{5BA0ADE1-B175-7B04-59DF-F6C9E05AC557}"/>
              </a:ext>
            </a:extLst>
          </p:cNvPr>
          <p:cNvSpPr>
            <a:spLocks noChangeAspect="1" noChangeArrowheads="1"/>
          </p:cNvSpPr>
          <p:nvPr/>
        </p:nvSpPr>
        <p:spPr bwMode="auto">
          <a:xfrm>
            <a:off x="3305175" y="1974850"/>
            <a:ext cx="6376988"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883" name="Rectangle 3">
            <a:extLst>
              <a:ext uri="{FF2B5EF4-FFF2-40B4-BE49-F238E27FC236}">
                <a16:creationId xmlns:a16="http://schemas.microsoft.com/office/drawing/2014/main" id="{C201C45D-4129-E262-52EA-09E7270234FC}"/>
              </a:ext>
            </a:extLst>
          </p:cNvPr>
          <p:cNvSpPr>
            <a:spLocks noChangeArrowheads="1"/>
          </p:cNvSpPr>
          <p:nvPr/>
        </p:nvSpPr>
        <p:spPr bwMode="auto">
          <a:xfrm>
            <a:off x="3294064" y="2339975"/>
            <a:ext cx="6391275" cy="1462088"/>
          </a:xfrm>
          <a:prstGeom prst="rect">
            <a:avLst/>
          </a:prstGeom>
          <a:gradFill rotWithShape="0">
            <a:gsLst>
              <a:gs pos="0">
                <a:srgbClr val="000000"/>
              </a:gs>
              <a:gs pos="50000">
                <a:srgbClr val="FF6600"/>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884" name="Rectangle 4">
            <a:extLst>
              <a:ext uri="{FF2B5EF4-FFF2-40B4-BE49-F238E27FC236}">
                <a16:creationId xmlns:a16="http://schemas.microsoft.com/office/drawing/2014/main" id="{6CEE1826-3D19-AA45-2585-DE9873067329}"/>
              </a:ext>
            </a:extLst>
          </p:cNvPr>
          <p:cNvSpPr>
            <a:spLocks noChangeAspect="1" noChangeArrowheads="1"/>
          </p:cNvSpPr>
          <p:nvPr/>
        </p:nvSpPr>
        <p:spPr bwMode="auto">
          <a:xfrm>
            <a:off x="3127375" y="2278064"/>
            <a:ext cx="173038" cy="1597025"/>
          </a:xfrm>
          <a:prstGeom prst="rect">
            <a:avLst/>
          </a:prstGeom>
          <a:solidFill>
            <a:srgbClr val="FF66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885" name="Rectangle 5">
            <a:extLst>
              <a:ext uri="{FF2B5EF4-FFF2-40B4-BE49-F238E27FC236}">
                <a16:creationId xmlns:a16="http://schemas.microsoft.com/office/drawing/2014/main" id="{3F5265BC-44CC-A66A-2956-AA37A3931902}"/>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886" name="Rectangle 6">
            <a:extLst>
              <a:ext uri="{FF2B5EF4-FFF2-40B4-BE49-F238E27FC236}">
                <a16:creationId xmlns:a16="http://schemas.microsoft.com/office/drawing/2014/main" id="{C2423DAD-11FA-7E50-6E6C-FA615B5AC384}"/>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887" name="Rectangle 7">
            <a:extLst>
              <a:ext uri="{FF2B5EF4-FFF2-40B4-BE49-F238E27FC236}">
                <a16:creationId xmlns:a16="http://schemas.microsoft.com/office/drawing/2014/main" id="{8300DBE4-8638-4EBF-69C5-90F44640CD3F}"/>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888" name="AutoShape 8">
            <a:extLst>
              <a:ext uri="{FF2B5EF4-FFF2-40B4-BE49-F238E27FC236}">
                <a16:creationId xmlns:a16="http://schemas.microsoft.com/office/drawing/2014/main" id="{FB754406-D4B2-3164-15AF-CBC5D6958974}"/>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2889" name="Rectangle 10">
            <a:extLst>
              <a:ext uri="{FF2B5EF4-FFF2-40B4-BE49-F238E27FC236}">
                <a16:creationId xmlns:a16="http://schemas.microsoft.com/office/drawing/2014/main" id="{723CEB99-1278-9BD7-5B20-0DECC3ECE229}"/>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800" b="1">
                <a:solidFill>
                  <a:srgbClr val="FFFFFF"/>
                </a:solidFill>
              </a:rPr>
              <a:t>Granular Propellant in Gun Chamber</a:t>
            </a:r>
          </a:p>
        </p:txBody>
      </p:sp>
      <p:grpSp>
        <p:nvGrpSpPr>
          <p:cNvPr id="122890" name="Group 16">
            <a:extLst>
              <a:ext uri="{FF2B5EF4-FFF2-40B4-BE49-F238E27FC236}">
                <a16:creationId xmlns:a16="http://schemas.microsoft.com/office/drawing/2014/main" id="{AD527C9C-47ED-8959-08D1-622C775C9C32}"/>
              </a:ext>
            </a:extLst>
          </p:cNvPr>
          <p:cNvGrpSpPr>
            <a:grpSpLocks/>
          </p:cNvGrpSpPr>
          <p:nvPr/>
        </p:nvGrpSpPr>
        <p:grpSpPr bwMode="auto">
          <a:xfrm>
            <a:off x="7551738" y="2493963"/>
            <a:ext cx="514350" cy="354012"/>
            <a:chOff x="4436" y="2378"/>
            <a:chExt cx="1152" cy="790"/>
          </a:xfrm>
        </p:grpSpPr>
        <p:grpSp>
          <p:nvGrpSpPr>
            <p:cNvPr id="123077" name="Group 17">
              <a:extLst>
                <a:ext uri="{FF2B5EF4-FFF2-40B4-BE49-F238E27FC236}">
                  <a16:creationId xmlns:a16="http://schemas.microsoft.com/office/drawing/2014/main" id="{273CCC24-0523-F6BF-92E2-E5D6A2428E0F}"/>
                </a:ext>
              </a:extLst>
            </p:cNvPr>
            <p:cNvGrpSpPr>
              <a:grpSpLocks/>
            </p:cNvGrpSpPr>
            <p:nvPr/>
          </p:nvGrpSpPr>
          <p:grpSpPr bwMode="auto">
            <a:xfrm>
              <a:off x="4436" y="2378"/>
              <a:ext cx="1152" cy="702"/>
              <a:chOff x="3964" y="2641"/>
              <a:chExt cx="1152" cy="702"/>
            </a:xfrm>
          </p:grpSpPr>
          <p:sp>
            <p:nvSpPr>
              <p:cNvPr id="123079" name="AutoShape 18">
                <a:extLst>
                  <a:ext uri="{FF2B5EF4-FFF2-40B4-BE49-F238E27FC236}">
                    <a16:creationId xmlns:a16="http://schemas.microsoft.com/office/drawing/2014/main" id="{1B2E38C3-FF77-19FF-0DD1-08BD5ACF76E4}"/>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80" name="Oval 19">
                <a:extLst>
                  <a:ext uri="{FF2B5EF4-FFF2-40B4-BE49-F238E27FC236}">
                    <a16:creationId xmlns:a16="http://schemas.microsoft.com/office/drawing/2014/main" id="{15F33BEA-DB23-B2B8-DC16-EDA421F01FF8}"/>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81" name="Oval 20">
                <a:extLst>
                  <a:ext uri="{FF2B5EF4-FFF2-40B4-BE49-F238E27FC236}">
                    <a16:creationId xmlns:a16="http://schemas.microsoft.com/office/drawing/2014/main" id="{8B713DCB-E6CC-C33B-2CAA-EB054A282963}"/>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82" name="Oval 21">
                <a:extLst>
                  <a:ext uri="{FF2B5EF4-FFF2-40B4-BE49-F238E27FC236}">
                    <a16:creationId xmlns:a16="http://schemas.microsoft.com/office/drawing/2014/main" id="{0A1211D5-898A-C51B-60DE-7B20D95CD52A}"/>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83" name="Oval 22">
                <a:extLst>
                  <a:ext uri="{FF2B5EF4-FFF2-40B4-BE49-F238E27FC236}">
                    <a16:creationId xmlns:a16="http://schemas.microsoft.com/office/drawing/2014/main" id="{C02573C3-1211-8523-CAEF-F5E02E6C7E71}"/>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84" name="Oval 23">
                <a:extLst>
                  <a:ext uri="{FF2B5EF4-FFF2-40B4-BE49-F238E27FC236}">
                    <a16:creationId xmlns:a16="http://schemas.microsoft.com/office/drawing/2014/main" id="{A5EEC48E-2D1B-64E2-7335-8619F7D1CD5E}"/>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85" name="Oval 24">
                <a:extLst>
                  <a:ext uri="{FF2B5EF4-FFF2-40B4-BE49-F238E27FC236}">
                    <a16:creationId xmlns:a16="http://schemas.microsoft.com/office/drawing/2014/main" id="{D4616965-53BD-DC2F-4DC6-FBB18884721B}"/>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86" name="Oval 25">
                <a:extLst>
                  <a:ext uri="{FF2B5EF4-FFF2-40B4-BE49-F238E27FC236}">
                    <a16:creationId xmlns:a16="http://schemas.microsoft.com/office/drawing/2014/main" id="{96E69ADF-B20B-E5A3-18E1-3EFB981BBD53}"/>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3078" name="Text Box 26">
              <a:extLst>
                <a:ext uri="{FF2B5EF4-FFF2-40B4-BE49-F238E27FC236}">
                  <a16:creationId xmlns:a16="http://schemas.microsoft.com/office/drawing/2014/main" id="{EEE12EA8-7264-80B2-29C9-368643C54363}"/>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1" name="Group 27">
            <a:extLst>
              <a:ext uri="{FF2B5EF4-FFF2-40B4-BE49-F238E27FC236}">
                <a16:creationId xmlns:a16="http://schemas.microsoft.com/office/drawing/2014/main" id="{A05915F8-EADB-19B0-5045-2927A442CCF7}"/>
              </a:ext>
            </a:extLst>
          </p:cNvPr>
          <p:cNvGrpSpPr>
            <a:grpSpLocks/>
          </p:cNvGrpSpPr>
          <p:nvPr/>
        </p:nvGrpSpPr>
        <p:grpSpPr bwMode="auto">
          <a:xfrm>
            <a:off x="5486400" y="3333751"/>
            <a:ext cx="514350" cy="354013"/>
            <a:chOff x="4436" y="2378"/>
            <a:chExt cx="1152" cy="790"/>
          </a:xfrm>
        </p:grpSpPr>
        <p:grpSp>
          <p:nvGrpSpPr>
            <p:cNvPr id="123067" name="Group 28">
              <a:extLst>
                <a:ext uri="{FF2B5EF4-FFF2-40B4-BE49-F238E27FC236}">
                  <a16:creationId xmlns:a16="http://schemas.microsoft.com/office/drawing/2014/main" id="{68C6E910-5404-6BCA-34A5-7F904151C9CE}"/>
                </a:ext>
              </a:extLst>
            </p:cNvPr>
            <p:cNvGrpSpPr>
              <a:grpSpLocks/>
            </p:cNvGrpSpPr>
            <p:nvPr/>
          </p:nvGrpSpPr>
          <p:grpSpPr bwMode="auto">
            <a:xfrm>
              <a:off x="4436" y="2378"/>
              <a:ext cx="1152" cy="702"/>
              <a:chOff x="3964" y="2641"/>
              <a:chExt cx="1152" cy="702"/>
            </a:xfrm>
          </p:grpSpPr>
          <p:sp>
            <p:nvSpPr>
              <p:cNvPr id="123069" name="AutoShape 29">
                <a:extLst>
                  <a:ext uri="{FF2B5EF4-FFF2-40B4-BE49-F238E27FC236}">
                    <a16:creationId xmlns:a16="http://schemas.microsoft.com/office/drawing/2014/main" id="{2C68FC75-EC5D-A22B-BD97-7E702AF08A6C}"/>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70" name="Oval 30">
                <a:extLst>
                  <a:ext uri="{FF2B5EF4-FFF2-40B4-BE49-F238E27FC236}">
                    <a16:creationId xmlns:a16="http://schemas.microsoft.com/office/drawing/2014/main" id="{21B0C57C-752B-2D35-4B2C-657DB2A95CFE}"/>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71" name="Oval 31">
                <a:extLst>
                  <a:ext uri="{FF2B5EF4-FFF2-40B4-BE49-F238E27FC236}">
                    <a16:creationId xmlns:a16="http://schemas.microsoft.com/office/drawing/2014/main" id="{20669EC9-5E80-ED46-201C-AFF53E6C4189}"/>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72" name="Oval 32">
                <a:extLst>
                  <a:ext uri="{FF2B5EF4-FFF2-40B4-BE49-F238E27FC236}">
                    <a16:creationId xmlns:a16="http://schemas.microsoft.com/office/drawing/2014/main" id="{96AD239A-A49B-BD59-63BE-C58C522A088A}"/>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73" name="Oval 33">
                <a:extLst>
                  <a:ext uri="{FF2B5EF4-FFF2-40B4-BE49-F238E27FC236}">
                    <a16:creationId xmlns:a16="http://schemas.microsoft.com/office/drawing/2014/main" id="{AD8CD01A-75AF-A132-92A8-B52912FA4326}"/>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74" name="Oval 34">
                <a:extLst>
                  <a:ext uri="{FF2B5EF4-FFF2-40B4-BE49-F238E27FC236}">
                    <a16:creationId xmlns:a16="http://schemas.microsoft.com/office/drawing/2014/main" id="{A4AA67E0-5F98-6139-6DA3-72AA4B0CC164}"/>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75" name="Oval 35">
                <a:extLst>
                  <a:ext uri="{FF2B5EF4-FFF2-40B4-BE49-F238E27FC236}">
                    <a16:creationId xmlns:a16="http://schemas.microsoft.com/office/drawing/2014/main" id="{69E322D8-FF82-C0CA-F4C8-8B31021CFBBF}"/>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76" name="Oval 36">
                <a:extLst>
                  <a:ext uri="{FF2B5EF4-FFF2-40B4-BE49-F238E27FC236}">
                    <a16:creationId xmlns:a16="http://schemas.microsoft.com/office/drawing/2014/main" id="{17149759-AE0B-A00C-2720-7B8CEB110E89}"/>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3068" name="Text Box 37">
              <a:extLst>
                <a:ext uri="{FF2B5EF4-FFF2-40B4-BE49-F238E27FC236}">
                  <a16:creationId xmlns:a16="http://schemas.microsoft.com/office/drawing/2014/main" id="{BC364F2C-EF71-DE8F-99C6-62DD382C4A56}"/>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2" name="Group 38">
            <a:extLst>
              <a:ext uri="{FF2B5EF4-FFF2-40B4-BE49-F238E27FC236}">
                <a16:creationId xmlns:a16="http://schemas.microsoft.com/office/drawing/2014/main" id="{18F7F034-7F63-2491-D67B-C886DDC9EA3A}"/>
              </a:ext>
            </a:extLst>
          </p:cNvPr>
          <p:cNvGrpSpPr>
            <a:grpSpLocks/>
          </p:cNvGrpSpPr>
          <p:nvPr/>
        </p:nvGrpSpPr>
        <p:grpSpPr bwMode="auto">
          <a:xfrm>
            <a:off x="6203950" y="3330576"/>
            <a:ext cx="514350" cy="354013"/>
            <a:chOff x="4436" y="2378"/>
            <a:chExt cx="1152" cy="790"/>
          </a:xfrm>
        </p:grpSpPr>
        <p:grpSp>
          <p:nvGrpSpPr>
            <p:cNvPr id="123057" name="Group 39">
              <a:extLst>
                <a:ext uri="{FF2B5EF4-FFF2-40B4-BE49-F238E27FC236}">
                  <a16:creationId xmlns:a16="http://schemas.microsoft.com/office/drawing/2014/main" id="{FDD9335D-6451-1EE5-35C6-C57136206491}"/>
                </a:ext>
              </a:extLst>
            </p:cNvPr>
            <p:cNvGrpSpPr>
              <a:grpSpLocks/>
            </p:cNvGrpSpPr>
            <p:nvPr/>
          </p:nvGrpSpPr>
          <p:grpSpPr bwMode="auto">
            <a:xfrm>
              <a:off x="4436" y="2378"/>
              <a:ext cx="1152" cy="702"/>
              <a:chOff x="3964" y="2641"/>
              <a:chExt cx="1152" cy="702"/>
            </a:xfrm>
          </p:grpSpPr>
          <p:sp>
            <p:nvSpPr>
              <p:cNvPr id="123059" name="AutoShape 40">
                <a:extLst>
                  <a:ext uri="{FF2B5EF4-FFF2-40B4-BE49-F238E27FC236}">
                    <a16:creationId xmlns:a16="http://schemas.microsoft.com/office/drawing/2014/main" id="{F275B0A1-13DB-3E2C-FEED-28CBA031E9DE}"/>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60" name="Oval 41">
                <a:extLst>
                  <a:ext uri="{FF2B5EF4-FFF2-40B4-BE49-F238E27FC236}">
                    <a16:creationId xmlns:a16="http://schemas.microsoft.com/office/drawing/2014/main" id="{B650F4A9-45F9-4BDE-3E19-40EC43111189}"/>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61" name="Oval 42">
                <a:extLst>
                  <a:ext uri="{FF2B5EF4-FFF2-40B4-BE49-F238E27FC236}">
                    <a16:creationId xmlns:a16="http://schemas.microsoft.com/office/drawing/2014/main" id="{0C02790E-8B11-F458-81CC-369343A91E60}"/>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62" name="Oval 43">
                <a:extLst>
                  <a:ext uri="{FF2B5EF4-FFF2-40B4-BE49-F238E27FC236}">
                    <a16:creationId xmlns:a16="http://schemas.microsoft.com/office/drawing/2014/main" id="{386F2120-CBC9-B64F-40B4-27B8A1749E45}"/>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63" name="Oval 44">
                <a:extLst>
                  <a:ext uri="{FF2B5EF4-FFF2-40B4-BE49-F238E27FC236}">
                    <a16:creationId xmlns:a16="http://schemas.microsoft.com/office/drawing/2014/main" id="{B26D94DF-5AE6-86E4-F3FA-A193C15BE0C8}"/>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64" name="Oval 45">
                <a:extLst>
                  <a:ext uri="{FF2B5EF4-FFF2-40B4-BE49-F238E27FC236}">
                    <a16:creationId xmlns:a16="http://schemas.microsoft.com/office/drawing/2014/main" id="{24BD1063-4A62-2673-86EF-B70063FA5026}"/>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65" name="Oval 46">
                <a:extLst>
                  <a:ext uri="{FF2B5EF4-FFF2-40B4-BE49-F238E27FC236}">
                    <a16:creationId xmlns:a16="http://schemas.microsoft.com/office/drawing/2014/main" id="{60CB4FFD-3682-D3FA-9B08-611BA3570C8C}"/>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66" name="Oval 47">
                <a:extLst>
                  <a:ext uri="{FF2B5EF4-FFF2-40B4-BE49-F238E27FC236}">
                    <a16:creationId xmlns:a16="http://schemas.microsoft.com/office/drawing/2014/main" id="{D5DAED8C-59A2-AC0C-6C68-1D08FF156919}"/>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3058" name="Text Box 48">
              <a:extLst>
                <a:ext uri="{FF2B5EF4-FFF2-40B4-BE49-F238E27FC236}">
                  <a16:creationId xmlns:a16="http://schemas.microsoft.com/office/drawing/2014/main" id="{D6E6605A-3575-F185-1899-C98159904C82}"/>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3" name="Group 49">
            <a:extLst>
              <a:ext uri="{FF2B5EF4-FFF2-40B4-BE49-F238E27FC236}">
                <a16:creationId xmlns:a16="http://schemas.microsoft.com/office/drawing/2014/main" id="{18098C6D-C30A-402C-1551-7AAA238AB23D}"/>
              </a:ext>
            </a:extLst>
          </p:cNvPr>
          <p:cNvGrpSpPr>
            <a:grpSpLocks/>
          </p:cNvGrpSpPr>
          <p:nvPr/>
        </p:nvGrpSpPr>
        <p:grpSpPr bwMode="auto">
          <a:xfrm>
            <a:off x="4808538" y="3330576"/>
            <a:ext cx="514350" cy="354013"/>
            <a:chOff x="4436" y="2378"/>
            <a:chExt cx="1152" cy="790"/>
          </a:xfrm>
        </p:grpSpPr>
        <p:grpSp>
          <p:nvGrpSpPr>
            <p:cNvPr id="123047" name="Group 50">
              <a:extLst>
                <a:ext uri="{FF2B5EF4-FFF2-40B4-BE49-F238E27FC236}">
                  <a16:creationId xmlns:a16="http://schemas.microsoft.com/office/drawing/2014/main" id="{FB446995-738C-CE80-8E99-BD0BCFAD8927}"/>
                </a:ext>
              </a:extLst>
            </p:cNvPr>
            <p:cNvGrpSpPr>
              <a:grpSpLocks/>
            </p:cNvGrpSpPr>
            <p:nvPr/>
          </p:nvGrpSpPr>
          <p:grpSpPr bwMode="auto">
            <a:xfrm>
              <a:off x="4436" y="2378"/>
              <a:ext cx="1152" cy="702"/>
              <a:chOff x="3964" y="2641"/>
              <a:chExt cx="1152" cy="702"/>
            </a:xfrm>
          </p:grpSpPr>
          <p:sp>
            <p:nvSpPr>
              <p:cNvPr id="123049" name="AutoShape 51">
                <a:extLst>
                  <a:ext uri="{FF2B5EF4-FFF2-40B4-BE49-F238E27FC236}">
                    <a16:creationId xmlns:a16="http://schemas.microsoft.com/office/drawing/2014/main" id="{643EA3B5-AD91-6AFA-23DE-0F8EDF50C8EF}"/>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50" name="Oval 52">
                <a:extLst>
                  <a:ext uri="{FF2B5EF4-FFF2-40B4-BE49-F238E27FC236}">
                    <a16:creationId xmlns:a16="http://schemas.microsoft.com/office/drawing/2014/main" id="{FA484223-6557-8AB3-8411-326F9DB13698}"/>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51" name="Oval 53">
                <a:extLst>
                  <a:ext uri="{FF2B5EF4-FFF2-40B4-BE49-F238E27FC236}">
                    <a16:creationId xmlns:a16="http://schemas.microsoft.com/office/drawing/2014/main" id="{4A16480B-F9CB-C879-CF26-748FF80237C3}"/>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52" name="Oval 54">
                <a:extLst>
                  <a:ext uri="{FF2B5EF4-FFF2-40B4-BE49-F238E27FC236}">
                    <a16:creationId xmlns:a16="http://schemas.microsoft.com/office/drawing/2014/main" id="{9E1092C1-E56D-7EED-AA73-523067ED8433}"/>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53" name="Oval 55">
                <a:extLst>
                  <a:ext uri="{FF2B5EF4-FFF2-40B4-BE49-F238E27FC236}">
                    <a16:creationId xmlns:a16="http://schemas.microsoft.com/office/drawing/2014/main" id="{DF4FB6A5-E821-37CB-4ABA-DF5477B6675C}"/>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54" name="Oval 56">
                <a:extLst>
                  <a:ext uri="{FF2B5EF4-FFF2-40B4-BE49-F238E27FC236}">
                    <a16:creationId xmlns:a16="http://schemas.microsoft.com/office/drawing/2014/main" id="{3D02E0B7-3A93-5F24-2418-9C29B93E9FCE}"/>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55" name="Oval 57">
                <a:extLst>
                  <a:ext uri="{FF2B5EF4-FFF2-40B4-BE49-F238E27FC236}">
                    <a16:creationId xmlns:a16="http://schemas.microsoft.com/office/drawing/2014/main" id="{AA9CCBD4-8273-54DA-968F-ECE8B9BD3FE4}"/>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56" name="Oval 58">
                <a:extLst>
                  <a:ext uri="{FF2B5EF4-FFF2-40B4-BE49-F238E27FC236}">
                    <a16:creationId xmlns:a16="http://schemas.microsoft.com/office/drawing/2014/main" id="{E88B93AB-1F71-96F1-878C-8E3062A1C201}"/>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3048" name="Text Box 59">
              <a:extLst>
                <a:ext uri="{FF2B5EF4-FFF2-40B4-BE49-F238E27FC236}">
                  <a16:creationId xmlns:a16="http://schemas.microsoft.com/office/drawing/2014/main" id="{7D987CD5-803A-7C99-6A64-FD6914B6CDAB}"/>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4" name="Group 60">
            <a:extLst>
              <a:ext uri="{FF2B5EF4-FFF2-40B4-BE49-F238E27FC236}">
                <a16:creationId xmlns:a16="http://schemas.microsoft.com/office/drawing/2014/main" id="{CD125BF9-45E8-34CB-0DEF-3788F57548D5}"/>
              </a:ext>
            </a:extLst>
          </p:cNvPr>
          <p:cNvGrpSpPr>
            <a:grpSpLocks/>
          </p:cNvGrpSpPr>
          <p:nvPr/>
        </p:nvGrpSpPr>
        <p:grpSpPr bwMode="auto">
          <a:xfrm>
            <a:off x="4222750" y="3330576"/>
            <a:ext cx="514350" cy="354013"/>
            <a:chOff x="4436" y="2378"/>
            <a:chExt cx="1152" cy="790"/>
          </a:xfrm>
        </p:grpSpPr>
        <p:grpSp>
          <p:nvGrpSpPr>
            <p:cNvPr id="123037" name="Group 61">
              <a:extLst>
                <a:ext uri="{FF2B5EF4-FFF2-40B4-BE49-F238E27FC236}">
                  <a16:creationId xmlns:a16="http://schemas.microsoft.com/office/drawing/2014/main" id="{C5B7C29D-6DEC-486F-8EC9-FD5BD22B65C9}"/>
                </a:ext>
              </a:extLst>
            </p:cNvPr>
            <p:cNvGrpSpPr>
              <a:grpSpLocks/>
            </p:cNvGrpSpPr>
            <p:nvPr/>
          </p:nvGrpSpPr>
          <p:grpSpPr bwMode="auto">
            <a:xfrm>
              <a:off x="4436" y="2378"/>
              <a:ext cx="1152" cy="702"/>
              <a:chOff x="3964" y="2641"/>
              <a:chExt cx="1152" cy="702"/>
            </a:xfrm>
          </p:grpSpPr>
          <p:sp>
            <p:nvSpPr>
              <p:cNvPr id="123039" name="AutoShape 62">
                <a:extLst>
                  <a:ext uri="{FF2B5EF4-FFF2-40B4-BE49-F238E27FC236}">
                    <a16:creationId xmlns:a16="http://schemas.microsoft.com/office/drawing/2014/main" id="{8C696063-24E4-C14A-4534-32891032E663}"/>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40" name="Oval 63">
                <a:extLst>
                  <a:ext uri="{FF2B5EF4-FFF2-40B4-BE49-F238E27FC236}">
                    <a16:creationId xmlns:a16="http://schemas.microsoft.com/office/drawing/2014/main" id="{6E92A2CA-9091-4D5C-FD2A-D9B637D6EAD1}"/>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41" name="Oval 64">
                <a:extLst>
                  <a:ext uri="{FF2B5EF4-FFF2-40B4-BE49-F238E27FC236}">
                    <a16:creationId xmlns:a16="http://schemas.microsoft.com/office/drawing/2014/main" id="{84E478FC-2E15-1BBD-0CAE-AFB0A3FAB89A}"/>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42" name="Oval 65">
                <a:extLst>
                  <a:ext uri="{FF2B5EF4-FFF2-40B4-BE49-F238E27FC236}">
                    <a16:creationId xmlns:a16="http://schemas.microsoft.com/office/drawing/2014/main" id="{3F7F411E-BA12-1079-9A90-258027A0175C}"/>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43" name="Oval 66">
                <a:extLst>
                  <a:ext uri="{FF2B5EF4-FFF2-40B4-BE49-F238E27FC236}">
                    <a16:creationId xmlns:a16="http://schemas.microsoft.com/office/drawing/2014/main" id="{F122A714-64ED-674D-4B7B-67BCFE6831B6}"/>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44" name="Oval 67">
                <a:extLst>
                  <a:ext uri="{FF2B5EF4-FFF2-40B4-BE49-F238E27FC236}">
                    <a16:creationId xmlns:a16="http://schemas.microsoft.com/office/drawing/2014/main" id="{C3D62D53-24FD-3A67-F494-28F3F0A53368}"/>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45" name="Oval 68">
                <a:extLst>
                  <a:ext uri="{FF2B5EF4-FFF2-40B4-BE49-F238E27FC236}">
                    <a16:creationId xmlns:a16="http://schemas.microsoft.com/office/drawing/2014/main" id="{5D22A9E9-1C45-745A-96C7-C90CDDD2C504}"/>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46" name="Oval 69">
                <a:extLst>
                  <a:ext uri="{FF2B5EF4-FFF2-40B4-BE49-F238E27FC236}">
                    <a16:creationId xmlns:a16="http://schemas.microsoft.com/office/drawing/2014/main" id="{323DF5D0-4435-1CBE-2B73-3A6895FF42EF}"/>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3038" name="Text Box 70">
              <a:extLst>
                <a:ext uri="{FF2B5EF4-FFF2-40B4-BE49-F238E27FC236}">
                  <a16:creationId xmlns:a16="http://schemas.microsoft.com/office/drawing/2014/main" id="{22D64E14-9F38-B0A9-0B22-57FF3DEA15B7}"/>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5" name="Group 71">
            <a:extLst>
              <a:ext uri="{FF2B5EF4-FFF2-40B4-BE49-F238E27FC236}">
                <a16:creationId xmlns:a16="http://schemas.microsoft.com/office/drawing/2014/main" id="{BAE84D24-A9D1-DC0B-7D4D-9EE9E833A834}"/>
              </a:ext>
            </a:extLst>
          </p:cNvPr>
          <p:cNvGrpSpPr>
            <a:grpSpLocks/>
          </p:cNvGrpSpPr>
          <p:nvPr/>
        </p:nvGrpSpPr>
        <p:grpSpPr bwMode="auto">
          <a:xfrm>
            <a:off x="5492750" y="2506663"/>
            <a:ext cx="514350" cy="354012"/>
            <a:chOff x="4436" y="2378"/>
            <a:chExt cx="1152" cy="790"/>
          </a:xfrm>
        </p:grpSpPr>
        <p:grpSp>
          <p:nvGrpSpPr>
            <p:cNvPr id="123027" name="Group 72">
              <a:extLst>
                <a:ext uri="{FF2B5EF4-FFF2-40B4-BE49-F238E27FC236}">
                  <a16:creationId xmlns:a16="http://schemas.microsoft.com/office/drawing/2014/main" id="{0E8E6557-3CED-F138-C146-96E59CCE019E}"/>
                </a:ext>
              </a:extLst>
            </p:cNvPr>
            <p:cNvGrpSpPr>
              <a:grpSpLocks/>
            </p:cNvGrpSpPr>
            <p:nvPr/>
          </p:nvGrpSpPr>
          <p:grpSpPr bwMode="auto">
            <a:xfrm>
              <a:off x="4436" y="2378"/>
              <a:ext cx="1152" cy="702"/>
              <a:chOff x="3964" y="2641"/>
              <a:chExt cx="1152" cy="702"/>
            </a:xfrm>
          </p:grpSpPr>
          <p:sp>
            <p:nvSpPr>
              <p:cNvPr id="123029" name="AutoShape 73">
                <a:extLst>
                  <a:ext uri="{FF2B5EF4-FFF2-40B4-BE49-F238E27FC236}">
                    <a16:creationId xmlns:a16="http://schemas.microsoft.com/office/drawing/2014/main" id="{3812410A-A708-D014-99D9-196B0047D98D}"/>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30" name="Oval 74">
                <a:extLst>
                  <a:ext uri="{FF2B5EF4-FFF2-40B4-BE49-F238E27FC236}">
                    <a16:creationId xmlns:a16="http://schemas.microsoft.com/office/drawing/2014/main" id="{9EABC533-41B3-0B75-DA01-37AAE66FF9A0}"/>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31" name="Oval 75">
                <a:extLst>
                  <a:ext uri="{FF2B5EF4-FFF2-40B4-BE49-F238E27FC236}">
                    <a16:creationId xmlns:a16="http://schemas.microsoft.com/office/drawing/2014/main" id="{1D5D23AD-923E-5821-0AA2-4D9AF26AE62A}"/>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32" name="Oval 76">
                <a:extLst>
                  <a:ext uri="{FF2B5EF4-FFF2-40B4-BE49-F238E27FC236}">
                    <a16:creationId xmlns:a16="http://schemas.microsoft.com/office/drawing/2014/main" id="{DA0319EC-C2E7-1DA2-8B40-9A87A79DCBB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33" name="Oval 77">
                <a:extLst>
                  <a:ext uri="{FF2B5EF4-FFF2-40B4-BE49-F238E27FC236}">
                    <a16:creationId xmlns:a16="http://schemas.microsoft.com/office/drawing/2014/main" id="{C28D1E60-C71D-E935-CE92-723E76C95890}"/>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34" name="Oval 78">
                <a:extLst>
                  <a:ext uri="{FF2B5EF4-FFF2-40B4-BE49-F238E27FC236}">
                    <a16:creationId xmlns:a16="http://schemas.microsoft.com/office/drawing/2014/main" id="{AE2AECD4-E914-BB29-4A1C-CE070915E297}"/>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35" name="Oval 79">
                <a:extLst>
                  <a:ext uri="{FF2B5EF4-FFF2-40B4-BE49-F238E27FC236}">
                    <a16:creationId xmlns:a16="http://schemas.microsoft.com/office/drawing/2014/main" id="{543FB518-080F-F721-55CC-C840F0D95FEB}"/>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36" name="Oval 80">
                <a:extLst>
                  <a:ext uri="{FF2B5EF4-FFF2-40B4-BE49-F238E27FC236}">
                    <a16:creationId xmlns:a16="http://schemas.microsoft.com/office/drawing/2014/main" id="{A30B0851-BFFB-8ED0-70C2-13910CAFFFCC}"/>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3028" name="Text Box 81">
              <a:extLst>
                <a:ext uri="{FF2B5EF4-FFF2-40B4-BE49-F238E27FC236}">
                  <a16:creationId xmlns:a16="http://schemas.microsoft.com/office/drawing/2014/main" id="{D5B17019-B1BF-69A4-70E2-CD9F95173E6B}"/>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6" name="Group 82">
            <a:extLst>
              <a:ext uri="{FF2B5EF4-FFF2-40B4-BE49-F238E27FC236}">
                <a16:creationId xmlns:a16="http://schemas.microsoft.com/office/drawing/2014/main" id="{7BA38793-1F19-5D52-AE46-24D6F99844B9}"/>
              </a:ext>
            </a:extLst>
          </p:cNvPr>
          <p:cNvGrpSpPr>
            <a:grpSpLocks/>
          </p:cNvGrpSpPr>
          <p:nvPr/>
        </p:nvGrpSpPr>
        <p:grpSpPr bwMode="auto">
          <a:xfrm>
            <a:off x="3559175" y="2528888"/>
            <a:ext cx="514350" cy="354012"/>
            <a:chOff x="4436" y="2378"/>
            <a:chExt cx="1152" cy="790"/>
          </a:xfrm>
        </p:grpSpPr>
        <p:grpSp>
          <p:nvGrpSpPr>
            <p:cNvPr id="123017" name="Group 83">
              <a:extLst>
                <a:ext uri="{FF2B5EF4-FFF2-40B4-BE49-F238E27FC236}">
                  <a16:creationId xmlns:a16="http://schemas.microsoft.com/office/drawing/2014/main" id="{F1D6AF18-DEE9-89CD-FBC1-1D9EC99CF87D}"/>
                </a:ext>
              </a:extLst>
            </p:cNvPr>
            <p:cNvGrpSpPr>
              <a:grpSpLocks/>
            </p:cNvGrpSpPr>
            <p:nvPr/>
          </p:nvGrpSpPr>
          <p:grpSpPr bwMode="auto">
            <a:xfrm>
              <a:off x="4436" y="2378"/>
              <a:ext cx="1152" cy="702"/>
              <a:chOff x="3964" y="2641"/>
              <a:chExt cx="1152" cy="702"/>
            </a:xfrm>
          </p:grpSpPr>
          <p:sp>
            <p:nvSpPr>
              <p:cNvPr id="123019" name="AutoShape 84">
                <a:extLst>
                  <a:ext uri="{FF2B5EF4-FFF2-40B4-BE49-F238E27FC236}">
                    <a16:creationId xmlns:a16="http://schemas.microsoft.com/office/drawing/2014/main" id="{19751B2A-C9A4-D487-899E-A4C51B75422C}"/>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20" name="Oval 85">
                <a:extLst>
                  <a:ext uri="{FF2B5EF4-FFF2-40B4-BE49-F238E27FC236}">
                    <a16:creationId xmlns:a16="http://schemas.microsoft.com/office/drawing/2014/main" id="{E88FA9CF-8C03-B20B-E222-FD5B3CFEB270}"/>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21" name="Oval 86">
                <a:extLst>
                  <a:ext uri="{FF2B5EF4-FFF2-40B4-BE49-F238E27FC236}">
                    <a16:creationId xmlns:a16="http://schemas.microsoft.com/office/drawing/2014/main" id="{6D4F5017-8855-CBC4-6C7A-A16F3F699F7F}"/>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22" name="Oval 87">
                <a:extLst>
                  <a:ext uri="{FF2B5EF4-FFF2-40B4-BE49-F238E27FC236}">
                    <a16:creationId xmlns:a16="http://schemas.microsoft.com/office/drawing/2014/main" id="{169468D6-8AA5-530F-19BA-D5E9D71777A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23" name="Oval 88">
                <a:extLst>
                  <a:ext uri="{FF2B5EF4-FFF2-40B4-BE49-F238E27FC236}">
                    <a16:creationId xmlns:a16="http://schemas.microsoft.com/office/drawing/2014/main" id="{834BD50C-7295-757A-1B47-4DB5369D60FF}"/>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24" name="Oval 89">
                <a:extLst>
                  <a:ext uri="{FF2B5EF4-FFF2-40B4-BE49-F238E27FC236}">
                    <a16:creationId xmlns:a16="http://schemas.microsoft.com/office/drawing/2014/main" id="{C2382AD5-25EB-124B-561F-5C44DA415325}"/>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25" name="Oval 90">
                <a:extLst>
                  <a:ext uri="{FF2B5EF4-FFF2-40B4-BE49-F238E27FC236}">
                    <a16:creationId xmlns:a16="http://schemas.microsoft.com/office/drawing/2014/main" id="{2B3150F3-8881-86E5-9DDA-EBEC6BD36F56}"/>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26" name="Oval 91">
                <a:extLst>
                  <a:ext uri="{FF2B5EF4-FFF2-40B4-BE49-F238E27FC236}">
                    <a16:creationId xmlns:a16="http://schemas.microsoft.com/office/drawing/2014/main" id="{2B88ED37-891A-FFB2-BBC6-09BE89BDA01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3018" name="Text Box 92">
              <a:extLst>
                <a:ext uri="{FF2B5EF4-FFF2-40B4-BE49-F238E27FC236}">
                  <a16:creationId xmlns:a16="http://schemas.microsoft.com/office/drawing/2014/main" id="{F52AC3D3-890B-64BD-73F5-D6805B2B92D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7" name="Group 93">
            <a:extLst>
              <a:ext uri="{FF2B5EF4-FFF2-40B4-BE49-F238E27FC236}">
                <a16:creationId xmlns:a16="http://schemas.microsoft.com/office/drawing/2014/main" id="{D9B873B0-52F2-3A38-CBB0-EA9F5F4F8CFF}"/>
              </a:ext>
            </a:extLst>
          </p:cNvPr>
          <p:cNvGrpSpPr>
            <a:grpSpLocks/>
          </p:cNvGrpSpPr>
          <p:nvPr/>
        </p:nvGrpSpPr>
        <p:grpSpPr bwMode="auto">
          <a:xfrm>
            <a:off x="6878638" y="2489201"/>
            <a:ext cx="514350" cy="354013"/>
            <a:chOff x="4436" y="2378"/>
            <a:chExt cx="1152" cy="790"/>
          </a:xfrm>
        </p:grpSpPr>
        <p:grpSp>
          <p:nvGrpSpPr>
            <p:cNvPr id="123007" name="Group 94">
              <a:extLst>
                <a:ext uri="{FF2B5EF4-FFF2-40B4-BE49-F238E27FC236}">
                  <a16:creationId xmlns:a16="http://schemas.microsoft.com/office/drawing/2014/main" id="{0027F55A-9775-FC29-30ED-D6671040F8BF}"/>
                </a:ext>
              </a:extLst>
            </p:cNvPr>
            <p:cNvGrpSpPr>
              <a:grpSpLocks/>
            </p:cNvGrpSpPr>
            <p:nvPr/>
          </p:nvGrpSpPr>
          <p:grpSpPr bwMode="auto">
            <a:xfrm>
              <a:off x="4436" y="2378"/>
              <a:ext cx="1152" cy="702"/>
              <a:chOff x="3964" y="2641"/>
              <a:chExt cx="1152" cy="702"/>
            </a:xfrm>
          </p:grpSpPr>
          <p:sp>
            <p:nvSpPr>
              <p:cNvPr id="123009" name="AutoShape 95">
                <a:extLst>
                  <a:ext uri="{FF2B5EF4-FFF2-40B4-BE49-F238E27FC236}">
                    <a16:creationId xmlns:a16="http://schemas.microsoft.com/office/drawing/2014/main" id="{3054B23E-C6ED-BF69-499F-F4B8359E1F57}"/>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10" name="Oval 96">
                <a:extLst>
                  <a:ext uri="{FF2B5EF4-FFF2-40B4-BE49-F238E27FC236}">
                    <a16:creationId xmlns:a16="http://schemas.microsoft.com/office/drawing/2014/main" id="{2F1283BD-FA7F-33B4-DE3C-0B6A06BD0F55}"/>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11" name="Oval 97">
                <a:extLst>
                  <a:ext uri="{FF2B5EF4-FFF2-40B4-BE49-F238E27FC236}">
                    <a16:creationId xmlns:a16="http://schemas.microsoft.com/office/drawing/2014/main" id="{D9D7DFEA-B620-6CCE-29F7-4076E048457B}"/>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12" name="Oval 98">
                <a:extLst>
                  <a:ext uri="{FF2B5EF4-FFF2-40B4-BE49-F238E27FC236}">
                    <a16:creationId xmlns:a16="http://schemas.microsoft.com/office/drawing/2014/main" id="{087E4D89-765A-47C2-B8BC-08B49AF5CC44}"/>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13" name="Oval 99">
                <a:extLst>
                  <a:ext uri="{FF2B5EF4-FFF2-40B4-BE49-F238E27FC236}">
                    <a16:creationId xmlns:a16="http://schemas.microsoft.com/office/drawing/2014/main" id="{B1CB5852-122D-5166-7A74-38D2F917DEA3}"/>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14" name="Oval 100">
                <a:extLst>
                  <a:ext uri="{FF2B5EF4-FFF2-40B4-BE49-F238E27FC236}">
                    <a16:creationId xmlns:a16="http://schemas.microsoft.com/office/drawing/2014/main" id="{25471151-F68B-BE90-4E10-8905FC3CF0A6}"/>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15" name="Oval 101">
                <a:extLst>
                  <a:ext uri="{FF2B5EF4-FFF2-40B4-BE49-F238E27FC236}">
                    <a16:creationId xmlns:a16="http://schemas.microsoft.com/office/drawing/2014/main" id="{F5330E3C-A7BC-5414-F118-91BA0C1E3E13}"/>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16" name="Oval 102">
                <a:extLst>
                  <a:ext uri="{FF2B5EF4-FFF2-40B4-BE49-F238E27FC236}">
                    <a16:creationId xmlns:a16="http://schemas.microsoft.com/office/drawing/2014/main" id="{6A51A86A-1F69-5E71-717B-AA54410EE55D}"/>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3008" name="Text Box 103">
              <a:extLst>
                <a:ext uri="{FF2B5EF4-FFF2-40B4-BE49-F238E27FC236}">
                  <a16:creationId xmlns:a16="http://schemas.microsoft.com/office/drawing/2014/main" id="{ADDAF70A-4FF5-3DE4-E968-9A952694552B}"/>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8" name="Group 104">
            <a:extLst>
              <a:ext uri="{FF2B5EF4-FFF2-40B4-BE49-F238E27FC236}">
                <a16:creationId xmlns:a16="http://schemas.microsoft.com/office/drawing/2014/main" id="{9083C209-F974-A56D-8410-EA24617B2C9D}"/>
              </a:ext>
            </a:extLst>
          </p:cNvPr>
          <p:cNvGrpSpPr>
            <a:grpSpLocks/>
          </p:cNvGrpSpPr>
          <p:nvPr/>
        </p:nvGrpSpPr>
        <p:grpSpPr bwMode="auto">
          <a:xfrm>
            <a:off x="3538538" y="3346451"/>
            <a:ext cx="514350" cy="354013"/>
            <a:chOff x="4436" y="2378"/>
            <a:chExt cx="1152" cy="790"/>
          </a:xfrm>
        </p:grpSpPr>
        <p:grpSp>
          <p:nvGrpSpPr>
            <p:cNvPr id="122997" name="Group 105">
              <a:extLst>
                <a:ext uri="{FF2B5EF4-FFF2-40B4-BE49-F238E27FC236}">
                  <a16:creationId xmlns:a16="http://schemas.microsoft.com/office/drawing/2014/main" id="{8B120759-4B4E-7708-02B2-DA5883019A9E}"/>
                </a:ext>
              </a:extLst>
            </p:cNvPr>
            <p:cNvGrpSpPr>
              <a:grpSpLocks/>
            </p:cNvGrpSpPr>
            <p:nvPr/>
          </p:nvGrpSpPr>
          <p:grpSpPr bwMode="auto">
            <a:xfrm>
              <a:off x="4436" y="2378"/>
              <a:ext cx="1152" cy="702"/>
              <a:chOff x="3964" y="2641"/>
              <a:chExt cx="1152" cy="702"/>
            </a:xfrm>
          </p:grpSpPr>
          <p:sp>
            <p:nvSpPr>
              <p:cNvPr id="122999" name="AutoShape 106">
                <a:extLst>
                  <a:ext uri="{FF2B5EF4-FFF2-40B4-BE49-F238E27FC236}">
                    <a16:creationId xmlns:a16="http://schemas.microsoft.com/office/drawing/2014/main" id="{750E22DC-C5D2-5A01-E0F1-BAEAE1C1180A}"/>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00" name="Oval 107">
                <a:extLst>
                  <a:ext uri="{FF2B5EF4-FFF2-40B4-BE49-F238E27FC236}">
                    <a16:creationId xmlns:a16="http://schemas.microsoft.com/office/drawing/2014/main" id="{618A610D-14AB-2109-5ADA-86062ED7A090}"/>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01" name="Oval 108">
                <a:extLst>
                  <a:ext uri="{FF2B5EF4-FFF2-40B4-BE49-F238E27FC236}">
                    <a16:creationId xmlns:a16="http://schemas.microsoft.com/office/drawing/2014/main" id="{73878CDE-E3FD-9344-BFBB-0356DD45275C}"/>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02" name="Oval 109">
                <a:extLst>
                  <a:ext uri="{FF2B5EF4-FFF2-40B4-BE49-F238E27FC236}">
                    <a16:creationId xmlns:a16="http://schemas.microsoft.com/office/drawing/2014/main" id="{658D2CB7-05EB-C2A2-3203-7D676721CD8A}"/>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03" name="Oval 110">
                <a:extLst>
                  <a:ext uri="{FF2B5EF4-FFF2-40B4-BE49-F238E27FC236}">
                    <a16:creationId xmlns:a16="http://schemas.microsoft.com/office/drawing/2014/main" id="{40CF3CED-1B58-273E-0794-439F71E55ACA}"/>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04" name="Oval 111">
                <a:extLst>
                  <a:ext uri="{FF2B5EF4-FFF2-40B4-BE49-F238E27FC236}">
                    <a16:creationId xmlns:a16="http://schemas.microsoft.com/office/drawing/2014/main" id="{3C911071-1BD1-6989-A1AF-52A022F55D56}"/>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05" name="Oval 112">
                <a:extLst>
                  <a:ext uri="{FF2B5EF4-FFF2-40B4-BE49-F238E27FC236}">
                    <a16:creationId xmlns:a16="http://schemas.microsoft.com/office/drawing/2014/main" id="{69CCA7B2-E664-9769-98EA-B69CC1D0A95F}"/>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06" name="Oval 113">
                <a:extLst>
                  <a:ext uri="{FF2B5EF4-FFF2-40B4-BE49-F238E27FC236}">
                    <a16:creationId xmlns:a16="http://schemas.microsoft.com/office/drawing/2014/main" id="{271C1238-7F8F-9151-CEDA-C73C8C812BA9}"/>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998" name="Text Box 114">
              <a:extLst>
                <a:ext uri="{FF2B5EF4-FFF2-40B4-BE49-F238E27FC236}">
                  <a16:creationId xmlns:a16="http://schemas.microsoft.com/office/drawing/2014/main" id="{95B9A544-B28A-6901-5F1E-E28C7D92423F}"/>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9" name="Group 115">
            <a:extLst>
              <a:ext uri="{FF2B5EF4-FFF2-40B4-BE49-F238E27FC236}">
                <a16:creationId xmlns:a16="http://schemas.microsoft.com/office/drawing/2014/main" id="{FF966CB9-27BF-77CD-385B-AD8B2F6190EF}"/>
              </a:ext>
            </a:extLst>
          </p:cNvPr>
          <p:cNvGrpSpPr>
            <a:grpSpLocks/>
          </p:cNvGrpSpPr>
          <p:nvPr/>
        </p:nvGrpSpPr>
        <p:grpSpPr bwMode="auto">
          <a:xfrm>
            <a:off x="4867275" y="2498726"/>
            <a:ext cx="514350" cy="354013"/>
            <a:chOff x="4436" y="2378"/>
            <a:chExt cx="1152" cy="790"/>
          </a:xfrm>
        </p:grpSpPr>
        <p:grpSp>
          <p:nvGrpSpPr>
            <p:cNvPr id="122987" name="Group 116">
              <a:extLst>
                <a:ext uri="{FF2B5EF4-FFF2-40B4-BE49-F238E27FC236}">
                  <a16:creationId xmlns:a16="http://schemas.microsoft.com/office/drawing/2014/main" id="{A2F2DCCD-8993-5D19-A379-4CBFF2179740}"/>
                </a:ext>
              </a:extLst>
            </p:cNvPr>
            <p:cNvGrpSpPr>
              <a:grpSpLocks/>
            </p:cNvGrpSpPr>
            <p:nvPr/>
          </p:nvGrpSpPr>
          <p:grpSpPr bwMode="auto">
            <a:xfrm>
              <a:off x="4436" y="2378"/>
              <a:ext cx="1152" cy="702"/>
              <a:chOff x="3964" y="2641"/>
              <a:chExt cx="1152" cy="702"/>
            </a:xfrm>
          </p:grpSpPr>
          <p:sp>
            <p:nvSpPr>
              <p:cNvPr id="122989" name="AutoShape 117">
                <a:extLst>
                  <a:ext uri="{FF2B5EF4-FFF2-40B4-BE49-F238E27FC236}">
                    <a16:creationId xmlns:a16="http://schemas.microsoft.com/office/drawing/2014/main" id="{6AE92597-2C5F-9C46-BC78-43244A6D0037}"/>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90" name="Oval 118">
                <a:extLst>
                  <a:ext uri="{FF2B5EF4-FFF2-40B4-BE49-F238E27FC236}">
                    <a16:creationId xmlns:a16="http://schemas.microsoft.com/office/drawing/2014/main" id="{C1385224-2305-5061-6171-0A6AF4849E84}"/>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91" name="Oval 119">
                <a:extLst>
                  <a:ext uri="{FF2B5EF4-FFF2-40B4-BE49-F238E27FC236}">
                    <a16:creationId xmlns:a16="http://schemas.microsoft.com/office/drawing/2014/main" id="{5668693B-519A-1CD3-2E69-BFC0D771B3B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92" name="Oval 120">
                <a:extLst>
                  <a:ext uri="{FF2B5EF4-FFF2-40B4-BE49-F238E27FC236}">
                    <a16:creationId xmlns:a16="http://schemas.microsoft.com/office/drawing/2014/main" id="{69391402-5276-5085-7671-114D4345F80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93" name="Oval 121">
                <a:extLst>
                  <a:ext uri="{FF2B5EF4-FFF2-40B4-BE49-F238E27FC236}">
                    <a16:creationId xmlns:a16="http://schemas.microsoft.com/office/drawing/2014/main" id="{4FD57A2F-6E4B-B061-43B5-D244BEC7ED6F}"/>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94" name="Oval 122">
                <a:extLst>
                  <a:ext uri="{FF2B5EF4-FFF2-40B4-BE49-F238E27FC236}">
                    <a16:creationId xmlns:a16="http://schemas.microsoft.com/office/drawing/2014/main" id="{7C484D71-68DB-E0FC-7826-75087A5EAA15}"/>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95" name="Oval 123">
                <a:extLst>
                  <a:ext uri="{FF2B5EF4-FFF2-40B4-BE49-F238E27FC236}">
                    <a16:creationId xmlns:a16="http://schemas.microsoft.com/office/drawing/2014/main" id="{26F3A366-22A4-532F-7BBB-0CB35E18A659}"/>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96" name="Oval 124">
                <a:extLst>
                  <a:ext uri="{FF2B5EF4-FFF2-40B4-BE49-F238E27FC236}">
                    <a16:creationId xmlns:a16="http://schemas.microsoft.com/office/drawing/2014/main" id="{76669E59-9F90-BC35-5C7C-A5580E9DB6F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988" name="Text Box 125">
              <a:extLst>
                <a:ext uri="{FF2B5EF4-FFF2-40B4-BE49-F238E27FC236}">
                  <a16:creationId xmlns:a16="http://schemas.microsoft.com/office/drawing/2014/main" id="{4702FF2D-950E-4E6C-1D2A-EC7B4FFF9CF9}"/>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900" name="Group 126">
            <a:extLst>
              <a:ext uri="{FF2B5EF4-FFF2-40B4-BE49-F238E27FC236}">
                <a16:creationId xmlns:a16="http://schemas.microsoft.com/office/drawing/2014/main" id="{3C904132-34C7-AC8B-2F94-00EDC5E83E04}"/>
              </a:ext>
            </a:extLst>
          </p:cNvPr>
          <p:cNvGrpSpPr>
            <a:grpSpLocks/>
          </p:cNvGrpSpPr>
          <p:nvPr/>
        </p:nvGrpSpPr>
        <p:grpSpPr bwMode="auto">
          <a:xfrm>
            <a:off x="4205288" y="2509838"/>
            <a:ext cx="514350" cy="354012"/>
            <a:chOff x="4436" y="2378"/>
            <a:chExt cx="1152" cy="790"/>
          </a:xfrm>
        </p:grpSpPr>
        <p:grpSp>
          <p:nvGrpSpPr>
            <p:cNvPr id="122977" name="Group 127">
              <a:extLst>
                <a:ext uri="{FF2B5EF4-FFF2-40B4-BE49-F238E27FC236}">
                  <a16:creationId xmlns:a16="http://schemas.microsoft.com/office/drawing/2014/main" id="{F79B15CA-74BA-EF2C-2373-1E89F5312296}"/>
                </a:ext>
              </a:extLst>
            </p:cNvPr>
            <p:cNvGrpSpPr>
              <a:grpSpLocks/>
            </p:cNvGrpSpPr>
            <p:nvPr/>
          </p:nvGrpSpPr>
          <p:grpSpPr bwMode="auto">
            <a:xfrm>
              <a:off x="4436" y="2378"/>
              <a:ext cx="1152" cy="702"/>
              <a:chOff x="3964" y="2641"/>
              <a:chExt cx="1152" cy="702"/>
            </a:xfrm>
          </p:grpSpPr>
          <p:sp>
            <p:nvSpPr>
              <p:cNvPr id="122979" name="AutoShape 128">
                <a:extLst>
                  <a:ext uri="{FF2B5EF4-FFF2-40B4-BE49-F238E27FC236}">
                    <a16:creationId xmlns:a16="http://schemas.microsoft.com/office/drawing/2014/main" id="{022760D1-92E5-9A15-A2B2-B6E4F45EAB68}"/>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80" name="Oval 129">
                <a:extLst>
                  <a:ext uri="{FF2B5EF4-FFF2-40B4-BE49-F238E27FC236}">
                    <a16:creationId xmlns:a16="http://schemas.microsoft.com/office/drawing/2014/main" id="{F0AE4B76-07C9-78C7-2126-33B860E03AAC}"/>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81" name="Oval 130">
                <a:extLst>
                  <a:ext uri="{FF2B5EF4-FFF2-40B4-BE49-F238E27FC236}">
                    <a16:creationId xmlns:a16="http://schemas.microsoft.com/office/drawing/2014/main" id="{15312369-4F2B-A25B-9411-48587589CC6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82" name="Oval 131">
                <a:extLst>
                  <a:ext uri="{FF2B5EF4-FFF2-40B4-BE49-F238E27FC236}">
                    <a16:creationId xmlns:a16="http://schemas.microsoft.com/office/drawing/2014/main" id="{2618EF50-C985-6329-BE00-471746C0DD68}"/>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83" name="Oval 132">
                <a:extLst>
                  <a:ext uri="{FF2B5EF4-FFF2-40B4-BE49-F238E27FC236}">
                    <a16:creationId xmlns:a16="http://schemas.microsoft.com/office/drawing/2014/main" id="{426B2163-80E5-662A-3224-1CC7F81D5819}"/>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84" name="Oval 133">
                <a:extLst>
                  <a:ext uri="{FF2B5EF4-FFF2-40B4-BE49-F238E27FC236}">
                    <a16:creationId xmlns:a16="http://schemas.microsoft.com/office/drawing/2014/main" id="{6A064AEC-515C-8AFF-F76E-BD043B850E7E}"/>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85" name="Oval 134">
                <a:extLst>
                  <a:ext uri="{FF2B5EF4-FFF2-40B4-BE49-F238E27FC236}">
                    <a16:creationId xmlns:a16="http://schemas.microsoft.com/office/drawing/2014/main" id="{7EC0576A-913E-BDAA-2840-B524E5CE150F}"/>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86" name="Oval 135">
                <a:extLst>
                  <a:ext uri="{FF2B5EF4-FFF2-40B4-BE49-F238E27FC236}">
                    <a16:creationId xmlns:a16="http://schemas.microsoft.com/office/drawing/2014/main" id="{1897435B-1B78-B308-EFC1-FC4B905F49B3}"/>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978" name="Text Box 136">
              <a:extLst>
                <a:ext uri="{FF2B5EF4-FFF2-40B4-BE49-F238E27FC236}">
                  <a16:creationId xmlns:a16="http://schemas.microsoft.com/office/drawing/2014/main" id="{60923C1B-6A70-B994-7574-53021639DE45}"/>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901" name="Group 184">
            <a:extLst>
              <a:ext uri="{FF2B5EF4-FFF2-40B4-BE49-F238E27FC236}">
                <a16:creationId xmlns:a16="http://schemas.microsoft.com/office/drawing/2014/main" id="{78759060-9A49-D31D-0233-F763AE3E1EF4}"/>
              </a:ext>
            </a:extLst>
          </p:cNvPr>
          <p:cNvGrpSpPr>
            <a:grpSpLocks/>
          </p:cNvGrpSpPr>
          <p:nvPr/>
        </p:nvGrpSpPr>
        <p:grpSpPr bwMode="auto">
          <a:xfrm>
            <a:off x="6248400" y="2511426"/>
            <a:ext cx="514350" cy="354013"/>
            <a:chOff x="4436" y="2378"/>
            <a:chExt cx="1152" cy="790"/>
          </a:xfrm>
        </p:grpSpPr>
        <p:grpSp>
          <p:nvGrpSpPr>
            <p:cNvPr id="122967" name="Group 185">
              <a:extLst>
                <a:ext uri="{FF2B5EF4-FFF2-40B4-BE49-F238E27FC236}">
                  <a16:creationId xmlns:a16="http://schemas.microsoft.com/office/drawing/2014/main" id="{55BB9726-8B16-7EFF-28EE-54068F8BAEC7}"/>
                </a:ext>
              </a:extLst>
            </p:cNvPr>
            <p:cNvGrpSpPr>
              <a:grpSpLocks/>
            </p:cNvGrpSpPr>
            <p:nvPr/>
          </p:nvGrpSpPr>
          <p:grpSpPr bwMode="auto">
            <a:xfrm>
              <a:off x="4436" y="2378"/>
              <a:ext cx="1152" cy="702"/>
              <a:chOff x="3964" y="2641"/>
              <a:chExt cx="1152" cy="702"/>
            </a:xfrm>
          </p:grpSpPr>
          <p:sp>
            <p:nvSpPr>
              <p:cNvPr id="122969" name="AutoShape 186">
                <a:extLst>
                  <a:ext uri="{FF2B5EF4-FFF2-40B4-BE49-F238E27FC236}">
                    <a16:creationId xmlns:a16="http://schemas.microsoft.com/office/drawing/2014/main" id="{D2DCEEC1-481B-C599-9782-21376390F8E5}"/>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70" name="Oval 187">
                <a:extLst>
                  <a:ext uri="{FF2B5EF4-FFF2-40B4-BE49-F238E27FC236}">
                    <a16:creationId xmlns:a16="http://schemas.microsoft.com/office/drawing/2014/main" id="{24732021-7AAB-A335-E583-1ADC9A489A3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71" name="Oval 188">
                <a:extLst>
                  <a:ext uri="{FF2B5EF4-FFF2-40B4-BE49-F238E27FC236}">
                    <a16:creationId xmlns:a16="http://schemas.microsoft.com/office/drawing/2014/main" id="{13ECA1B5-60E9-71BF-5748-6D9358BD3E9B}"/>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72" name="Oval 189">
                <a:extLst>
                  <a:ext uri="{FF2B5EF4-FFF2-40B4-BE49-F238E27FC236}">
                    <a16:creationId xmlns:a16="http://schemas.microsoft.com/office/drawing/2014/main" id="{401BB55D-B0E6-F986-F6A5-A3A33520AB38}"/>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73" name="Oval 190">
                <a:extLst>
                  <a:ext uri="{FF2B5EF4-FFF2-40B4-BE49-F238E27FC236}">
                    <a16:creationId xmlns:a16="http://schemas.microsoft.com/office/drawing/2014/main" id="{248A3ACB-467D-5E65-6997-0CE84CF5B191}"/>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74" name="Oval 191">
                <a:extLst>
                  <a:ext uri="{FF2B5EF4-FFF2-40B4-BE49-F238E27FC236}">
                    <a16:creationId xmlns:a16="http://schemas.microsoft.com/office/drawing/2014/main" id="{B05ABE65-EF88-FBA4-A142-8CB884D60960}"/>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75" name="Oval 192">
                <a:extLst>
                  <a:ext uri="{FF2B5EF4-FFF2-40B4-BE49-F238E27FC236}">
                    <a16:creationId xmlns:a16="http://schemas.microsoft.com/office/drawing/2014/main" id="{87B0E316-1C17-FB4D-EB29-1F63902A067A}"/>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76" name="Oval 193">
                <a:extLst>
                  <a:ext uri="{FF2B5EF4-FFF2-40B4-BE49-F238E27FC236}">
                    <a16:creationId xmlns:a16="http://schemas.microsoft.com/office/drawing/2014/main" id="{D20A7460-58B6-BC71-2EAC-E994AA6C229B}"/>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968" name="Text Box 194">
              <a:extLst>
                <a:ext uri="{FF2B5EF4-FFF2-40B4-BE49-F238E27FC236}">
                  <a16:creationId xmlns:a16="http://schemas.microsoft.com/office/drawing/2014/main" id="{B573C515-215E-7918-C1DF-ADC71CC9714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sp>
        <p:nvSpPr>
          <p:cNvPr id="122902" name="Rectangle 216">
            <a:extLst>
              <a:ext uri="{FF2B5EF4-FFF2-40B4-BE49-F238E27FC236}">
                <a16:creationId xmlns:a16="http://schemas.microsoft.com/office/drawing/2014/main" id="{B89A310B-2058-39C6-5CFB-9031C52E22D8}"/>
              </a:ext>
            </a:extLst>
          </p:cNvPr>
          <p:cNvSpPr>
            <a:spLocks noChangeAspect="1" noChangeArrowheads="1"/>
          </p:cNvSpPr>
          <p:nvPr/>
        </p:nvSpPr>
        <p:spPr bwMode="auto">
          <a:xfrm>
            <a:off x="3302000" y="3765551"/>
            <a:ext cx="5327650" cy="53975"/>
          </a:xfrm>
          <a:prstGeom prst="rect">
            <a:avLst/>
          </a:prstGeom>
          <a:solidFill>
            <a:srgbClr val="FF66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03" name="Rectangle 217">
            <a:extLst>
              <a:ext uri="{FF2B5EF4-FFF2-40B4-BE49-F238E27FC236}">
                <a16:creationId xmlns:a16="http://schemas.microsoft.com/office/drawing/2014/main" id="{D56EB48F-A8F5-4FC2-59A9-3D5E8D0602AB}"/>
              </a:ext>
            </a:extLst>
          </p:cNvPr>
          <p:cNvSpPr>
            <a:spLocks noChangeAspect="1" noChangeArrowheads="1"/>
          </p:cNvSpPr>
          <p:nvPr/>
        </p:nvSpPr>
        <p:spPr bwMode="auto">
          <a:xfrm>
            <a:off x="3302000" y="2343151"/>
            <a:ext cx="5327650" cy="53975"/>
          </a:xfrm>
          <a:prstGeom prst="rect">
            <a:avLst/>
          </a:prstGeom>
          <a:solidFill>
            <a:srgbClr val="FF66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04" name="Rectangle 218">
            <a:extLst>
              <a:ext uri="{FF2B5EF4-FFF2-40B4-BE49-F238E27FC236}">
                <a16:creationId xmlns:a16="http://schemas.microsoft.com/office/drawing/2014/main" id="{C92332D5-2978-B001-65E0-FA3729DEBA66}"/>
              </a:ext>
            </a:extLst>
          </p:cNvPr>
          <p:cNvSpPr>
            <a:spLocks noChangeAspect="1" noChangeArrowheads="1"/>
          </p:cNvSpPr>
          <p:nvPr/>
        </p:nvSpPr>
        <p:spPr bwMode="auto">
          <a:xfrm>
            <a:off x="3302001" y="2924176"/>
            <a:ext cx="3630613" cy="314325"/>
          </a:xfrm>
          <a:prstGeom prst="rect">
            <a:avLst/>
          </a:prstGeom>
          <a:gradFill rotWithShape="1">
            <a:gsLst>
              <a:gs pos="0">
                <a:srgbClr val="762F00"/>
              </a:gs>
              <a:gs pos="50000">
                <a:srgbClr val="FF6600"/>
              </a:gs>
              <a:gs pos="100000">
                <a:srgbClr val="762F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nvGrpSpPr>
          <p:cNvPr id="122912" name="Group 232">
            <a:extLst>
              <a:ext uri="{FF2B5EF4-FFF2-40B4-BE49-F238E27FC236}">
                <a16:creationId xmlns:a16="http://schemas.microsoft.com/office/drawing/2014/main" id="{4F3E482E-B9C5-9921-DE40-8010D743D60D}"/>
              </a:ext>
            </a:extLst>
          </p:cNvPr>
          <p:cNvGrpSpPr>
            <a:grpSpLocks/>
          </p:cNvGrpSpPr>
          <p:nvPr/>
        </p:nvGrpSpPr>
        <p:grpSpPr bwMode="auto">
          <a:xfrm>
            <a:off x="7002463" y="2924176"/>
            <a:ext cx="514350" cy="354013"/>
            <a:chOff x="4436" y="2378"/>
            <a:chExt cx="1152" cy="790"/>
          </a:xfrm>
        </p:grpSpPr>
        <p:grpSp>
          <p:nvGrpSpPr>
            <p:cNvPr id="122951" name="Group 233">
              <a:extLst>
                <a:ext uri="{FF2B5EF4-FFF2-40B4-BE49-F238E27FC236}">
                  <a16:creationId xmlns:a16="http://schemas.microsoft.com/office/drawing/2014/main" id="{E2DF22A6-720D-BE31-4908-A3B12EB4EAB9}"/>
                </a:ext>
              </a:extLst>
            </p:cNvPr>
            <p:cNvGrpSpPr>
              <a:grpSpLocks/>
            </p:cNvGrpSpPr>
            <p:nvPr/>
          </p:nvGrpSpPr>
          <p:grpSpPr bwMode="auto">
            <a:xfrm>
              <a:off x="4436" y="2378"/>
              <a:ext cx="1152" cy="702"/>
              <a:chOff x="3964" y="2641"/>
              <a:chExt cx="1152" cy="702"/>
            </a:xfrm>
          </p:grpSpPr>
          <p:sp>
            <p:nvSpPr>
              <p:cNvPr id="122953" name="AutoShape 234">
                <a:extLst>
                  <a:ext uri="{FF2B5EF4-FFF2-40B4-BE49-F238E27FC236}">
                    <a16:creationId xmlns:a16="http://schemas.microsoft.com/office/drawing/2014/main" id="{1E5CA4F7-2E83-DEBE-99AA-924A4ED8F777}"/>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54" name="Oval 235">
                <a:extLst>
                  <a:ext uri="{FF2B5EF4-FFF2-40B4-BE49-F238E27FC236}">
                    <a16:creationId xmlns:a16="http://schemas.microsoft.com/office/drawing/2014/main" id="{D2EA37D3-ADE6-AE0D-D5AA-66401756A86E}"/>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55" name="Oval 236">
                <a:extLst>
                  <a:ext uri="{FF2B5EF4-FFF2-40B4-BE49-F238E27FC236}">
                    <a16:creationId xmlns:a16="http://schemas.microsoft.com/office/drawing/2014/main" id="{47D5D987-8831-BCB9-1DA7-D348852F33D3}"/>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56" name="Oval 237">
                <a:extLst>
                  <a:ext uri="{FF2B5EF4-FFF2-40B4-BE49-F238E27FC236}">
                    <a16:creationId xmlns:a16="http://schemas.microsoft.com/office/drawing/2014/main" id="{9A76F201-FCDC-3BCB-F0E3-CECD73097695}"/>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57" name="Oval 238">
                <a:extLst>
                  <a:ext uri="{FF2B5EF4-FFF2-40B4-BE49-F238E27FC236}">
                    <a16:creationId xmlns:a16="http://schemas.microsoft.com/office/drawing/2014/main" id="{80F5FAF8-A671-2F44-8812-747985F9E680}"/>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58" name="Oval 239">
                <a:extLst>
                  <a:ext uri="{FF2B5EF4-FFF2-40B4-BE49-F238E27FC236}">
                    <a16:creationId xmlns:a16="http://schemas.microsoft.com/office/drawing/2014/main" id="{92B5AB41-C7BB-B9B5-B53A-BD8F00800F7C}"/>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59" name="Oval 240">
                <a:extLst>
                  <a:ext uri="{FF2B5EF4-FFF2-40B4-BE49-F238E27FC236}">
                    <a16:creationId xmlns:a16="http://schemas.microsoft.com/office/drawing/2014/main" id="{9A385C83-B549-7C46-551C-0257BFB5DA12}"/>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60" name="Oval 241">
                <a:extLst>
                  <a:ext uri="{FF2B5EF4-FFF2-40B4-BE49-F238E27FC236}">
                    <a16:creationId xmlns:a16="http://schemas.microsoft.com/office/drawing/2014/main" id="{BA86CCDE-2DCF-FC70-D21B-E82929717EB3}"/>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952" name="Text Box 242">
              <a:extLst>
                <a:ext uri="{FF2B5EF4-FFF2-40B4-BE49-F238E27FC236}">
                  <a16:creationId xmlns:a16="http://schemas.microsoft.com/office/drawing/2014/main" id="{DA3DE8F6-A988-BC5C-CB88-3422CE4E4AD1}"/>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913" name="Group 243">
            <a:extLst>
              <a:ext uri="{FF2B5EF4-FFF2-40B4-BE49-F238E27FC236}">
                <a16:creationId xmlns:a16="http://schemas.microsoft.com/office/drawing/2014/main" id="{9E9C4629-F964-7068-34FB-B88C1D354004}"/>
              </a:ext>
            </a:extLst>
          </p:cNvPr>
          <p:cNvGrpSpPr>
            <a:grpSpLocks/>
          </p:cNvGrpSpPr>
          <p:nvPr/>
        </p:nvGrpSpPr>
        <p:grpSpPr bwMode="auto">
          <a:xfrm>
            <a:off x="7581900" y="2903538"/>
            <a:ext cx="514350" cy="354012"/>
            <a:chOff x="4436" y="2378"/>
            <a:chExt cx="1152" cy="790"/>
          </a:xfrm>
        </p:grpSpPr>
        <p:grpSp>
          <p:nvGrpSpPr>
            <p:cNvPr id="122941" name="Group 244">
              <a:extLst>
                <a:ext uri="{FF2B5EF4-FFF2-40B4-BE49-F238E27FC236}">
                  <a16:creationId xmlns:a16="http://schemas.microsoft.com/office/drawing/2014/main" id="{C5E9F0F5-3F4E-46C1-7E4E-B3AD3CB56AFE}"/>
                </a:ext>
              </a:extLst>
            </p:cNvPr>
            <p:cNvGrpSpPr>
              <a:grpSpLocks/>
            </p:cNvGrpSpPr>
            <p:nvPr/>
          </p:nvGrpSpPr>
          <p:grpSpPr bwMode="auto">
            <a:xfrm>
              <a:off x="4436" y="2378"/>
              <a:ext cx="1152" cy="702"/>
              <a:chOff x="3964" y="2641"/>
              <a:chExt cx="1152" cy="702"/>
            </a:xfrm>
          </p:grpSpPr>
          <p:sp>
            <p:nvSpPr>
              <p:cNvPr id="122943" name="AutoShape 245">
                <a:extLst>
                  <a:ext uri="{FF2B5EF4-FFF2-40B4-BE49-F238E27FC236}">
                    <a16:creationId xmlns:a16="http://schemas.microsoft.com/office/drawing/2014/main" id="{C30DCC39-3B5A-C771-C7B4-DAC90797D891}"/>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44" name="Oval 246">
                <a:extLst>
                  <a:ext uri="{FF2B5EF4-FFF2-40B4-BE49-F238E27FC236}">
                    <a16:creationId xmlns:a16="http://schemas.microsoft.com/office/drawing/2014/main" id="{BCCC9FDD-0932-ED38-4584-279624766336}"/>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45" name="Oval 247">
                <a:extLst>
                  <a:ext uri="{FF2B5EF4-FFF2-40B4-BE49-F238E27FC236}">
                    <a16:creationId xmlns:a16="http://schemas.microsoft.com/office/drawing/2014/main" id="{CADAA88F-CE04-13D1-3832-31387DB2827D}"/>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46" name="Oval 248">
                <a:extLst>
                  <a:ext uri="{FF2B5EF4-FFF2-40B4-BE49-F238E27FC236}">
                    <a16:creationId xmlns:a16="http://schemas.microsoft.com/office/drawing/2014/main" id="{147FEC9D-E521-ACD5-89D0-A2912A895D60}"/>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47" name="Oval 249">
                <a:extLst>
                  <a:ext uri="{FF2B5EF4-FFF2-40B4-BE49-F238E27FC236}">
                    <a16:creationId xmlns:a16="http://schemas.microsoft.com/office/drawing/2014/main" id="{F6FA6A46-E1A0-8D8A-C723-D2B21D935CC1}"/>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48" name="Oval 250">
                <a:extLst>
                  <a:ext uri="{FF2B5EF4-FFF2-40B4-BE49-F238E27FC236}">
                    <a16:creationId xmlns:a16="http://schemas.microsoft.com/office/drawing/2014/main" id="{262316D3-FD46-28E2-7ACB-32E77AC8EAEB}"/>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49" name="Oval 251">
                <a:extLst>
                  <a:ext uri="{FF2B5EF4-FFF2-40B4-BE49-F238E27FC236}">
                    <a16:creationId xmlns:a16="http://schemas.microsoft.com/office/drawing/2014/main" id="{4000A66D-7A9C-B6F6-C9A5-C6EB948533DA}"/>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50" name="Oval 252">
                <a:extLst>
                  <a:ext uri="{FF2B5EF4-FFF2-40B4-BE49-F238E27FC236}">
                    <a16:creationId xmlns:a16="http://schemas.microsoft.com/office/drawing/2014/main" id="{079A67FF-5BCA-E5D1-E2A1-061C6F4608AB}"/>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942" name="Text Box 253">
              <a:extLst>
                <a:ext uri="{FF2B5EF4-FFF2-40B4-BE49-F238E27FC236}">
                  <a16:creationId xmlns:a16="http://schemas.microsoft.com/office/drawing/2014/main" id="{37253589-32D9-8C89-817B-0E2DF3CCD16A}"/>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914" name="Group 254">
            <a:extLst>
              <a:ext uri="{FF2B5EF4-FFF2-40B4-BE49-F238E27FC236}">
                <a16:creationId xmlns:a16="http://schemas.microsoft.com/office/drawing/2014/main" id="{D151DEBA-27A8-E2B1-3BFD-A86E4A4FD8AE}"/>
              </a:ext>
            </a:extLst>
          </p:cNvPr>
          <p:cNvGrpSpPr>
            <a:grpSpLocks/>
          </p:cNvGrpSpPr>
          <p:nvPr/>
        </p:nvGrpSpPr>
        <p:grpSpPr bwMode="auto">
          <a:xfrm>
            <a:off x="7005638" y="3349626"/>
            <a:ext cx="514350" cy="354013"/>
            <a:chOff x="4436" y="2378"/>
            <a:chExt cx="1152" cy="790"/>
          </a:xfrm>
        </p:grpSpPr>
        <p:grpSp>
          <p:nvGrpSpPr>
            <p:cNvPr id="122931" name="Group 255">
              <a:extLst>
                <a:ext uri="{FF2B5EF4-FFF2-40B4-BE49-F238E27FC236}">
                  <a16:creationId xmlns:a16="http://schemas.microsoft.com/office/drawing/2014/main" id="{77E911CA-2008-79BF-712A-54FD10C97FE7}"/>
                </a:ext>
              </a:extLst>
            </p:cNvPr>
            <p:cNvGrpSpPr>
              <a:grpSpLocks/>
            </p:cNvGrpSpPr>
            <p:nvPr/>
          </p:nvGrpSpPr>
          <p:grpSpPr bwMode="auto">
            <a:xfrm>
              <a:off x="4436" y="2378"/>
              <a:ext cx="1152" cy="702"/>
              <a:chOff x="3964" y="2641"/>
              <a:chExt cx="1152" cy="702"/>
            </a:xfrm>
          </p:grpSpPr>
          <p:sp>
            <p:nvSpPr>
              <p:cNvPr id="122933" name="AutoShape 256">
                <a:extLst>
                  <a:ext uri="{FF2B5EF4-FFF2-40B4-BE49-F238E27FC236}">
                    <a16:creationId xmlns:a16="http://schemas.microsoft.com/office/drawing/2014/main" id="{69C680EB-47AF-DF4A-A445-D6A863F643BE}"/>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34" name="Oval 257">
                <a:extLst>
                  <a:ext uri="{FF2B5EF4-FFF2-40B4-BE49-F238E27FC236}">
                    <a16:creationId xmlns:a16="http://schemas.microsoft.com/office/drawing/2014/main" id="{8597AC3E-8214-D370-7FF1-B6DE1EEB41CA}"/>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35" name="Oval 258">
                <a:extLst>
                  <a:ext uri="{FF2B5EF4-FFF2-40B4-BE49-F238E27FC236}">
                    <a16:creationId xmlns:a16="http://schemas.microsoft.com/office/drawing/2014/main" id="{37F7772F-9E3E-528F-9F7A-D7D0B11BD5DC}"/>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36" name="Oval 259">
                <a:extLst>
                  <a:ext uri="{FF2B5EF4-FFF2-40B4-BE49-F238E27FC236}">
                    <a16:creationId xmlns:a16="http://schemas.microsoft.com/office/drawing/2014/main" id="{BC9AF8DF-BD04-FE2B-585A-8E2A1387307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37" name="Oval 260">
                <a:extLst>
                  <a:ext uri="{FF2B5EF4-FFF2-40B4-BE49-F238E27FC236}">
                    <a16:creationId xmlns:a16="http://schemas.microsoft.com/office/drawing/2014/main" id="{9DB9336B-92B2-1FA3-ABB0-E1C9888C10F2}"/>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38" name="Oval 261">
                <a:extLst>
                  <a:ext uri="{FF2B5EF4-FFF2-40B4-BE49-F238E27FC236}">
                    <a16:creationId xmlns:a16="http://schemas.microsoft.com/office/drawing/2014/main" id="{639A00B4-0288-8350-37CD-04D3B13335AA}"/>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39" name="Oval 262">
                <a:extLst>
                  <a:ext uri="{FF2B5EF4-FFF2-40B4-BE49-F238E27FC236}">
                    <a16:creationId xmlns:a16="http://schemas.microsoft.com/office/drawing/2014/main" id="{388637D8-7AC3-5245-81D1-67601AA61784}"/>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40" name="Oval 263">
                <a:extLst>
                  <a:ext uri="{FF2B5EF4-FFF2-40B4-BE49-F238E27FC236}">
                    <a16:creationId xmlns:a16="http://schemas.microsoft.com/office/drawing/2014/main" id="{2BF9AB8B-1EE5-CCDA-3CC0-CF257177678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932" name="Text Box 264">
              <a:extLst>
                <a:ext uri="{FF2B5EF4-FFF2-40B4-BE49-F238E27FC236}">
                  <a16:creationId xmlns:a16="http://schemas.microsoft.com/office/drawing/2014/main" id="{D474F10C-9B06-CA67-D353-CFFA7CF09D49}"/>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915" name="Group 265">
            <a:extLst>
              <a:ext uri="{FF2B5EF4-FFF2-40B4-BE49-F238E27FC236}">
                <a16:creationId xmlns:a16="http://schemas.microsoft.com/office/drawing/2014/main" id="{BAA552D7-BD87-4E5B-7700-E0207EAC644F}"/>
              </a:ext>
            </a:extLst>
          </p:cNvPr>
          <p:cNvGrpSpPr>
            <a:grpSpLocks/>
          </p:cNvGrpSpPr>
          <p:nvPr/>
        </p:nvGrpSpPr>
        <p:grpSpPr bwMode="auto">
          <a:xfrm>
            <a:off x="7573963" y="3362326"/>
            <a:ext cx="514350" cy="354013"/>
            <a:chOff x="4436" y="2378"/>
            <a:chExt cx="1152" cy="790"/>
          </a:xfrm>
        </p:grpSpPr>
        <p:grpSp>
          <p:nvGrpSpPr>
            <p:cNvPr id="122921" name="Group 266">
              <a:extLst>
                <a:ext uri="{FF2B5EF4-FFF2-40B4-BE49-F238E27FC236}">
                  <a16:creationId xmlns:a16="http://schemas.microsoft.com/office/drawing/2014/main" id="{2FE3B23C-191B-A18D-450D-2EC5D8CD549F}"/>
                </a:ext>
              </a:extLst>
            </p:cNvPr>
            <p:cNvGrpSpPr>
              <a:grpSpLocks/>
            </p:cNvGrpSpPr>
            <p:nvPr/>
          </p:nvGrpSpPr>
          <p:grpSpPr bwMode="auto">
            <a:xfrm>
              <a:off x="4436" y="2378"/>
              <a:ext cx="1152" cy="702"/>
              <a:chOff x="3964" y="2641"/>
              <a:chExt cx="1152" cy="702"/>
            </a:xfrm>
          </p:grpSpPr>
          <p:sp>
            <p:nvSpPr>
              <p:cNvPr id="122923" name="AutoShape 267">
                <a:extLst>
                  <a:ext uri="{FF2B5EF4-FFF2-40B4-BE49-F238E27FC236}">
                    <a16:creationId xmlns:a16="http://schemas.microsoft.com/office/drawing/2014/main" id="{871C3A7B-CCF3-B2A3-0660-88863C5BE0E9}"/>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24" name="Oval 268">
                <a:extLst>
                  <a:ext uri="{FF2B5EF4-FFF2-40B4-BE49-F238E27FC236}">
                    <a16:creationId xmlns:a16="http://schemas.microsoft.com/office/drawing/2014/main" id="{4C0A7450-F6AF-2812-B47D-2801AA14AD73}"/>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25" name="Oval 269">
                <a:extLst>
                  <a:ext uri="{FF2B5EF4-FFF2-40B4-BE49-F238E27FC236}">
                    <a16:creationId xmlns:a16="http://schemas.microsoft.com/office/drawing/2014/main" id="{D219C8E7-838D-DCB8-FACC-688888FF8C36}"/>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26" name="Oval 270">
                <a:extLst>
                  <a:ext uri="{FF2B5EF4-FFF2-40B4-BE49-F238E27FC236}">
                    <a16:creationId xmlns:a16="http://schemas.microsoft.com/office/drawing/2014/main" id="{5D2D5AEA-3E3C-BEF4-E960-6FDAE90C7122}"/>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27" name="Oval 271">
                <a:extLst>
                  <a:ext uri="{FF2B5EF4-FFF2-40B4-BE49-F238E27FC236}">
                    <a16:creationId xmlns:a16="http://schemas.microsoft.com/office/drawing/2014/main" id="{7033E489-6D45-B294-1D3F-72432528291E}"/>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28" name="Oval 272">
                <a:extLst>
                  <a:ext uri="{FF2B5EF4-FFF2-40B4-BE49-F238E27FC236}">
                    <a16:creationId xmlns:a16="http://schemas.microsoft.com/office/drawing/2014/main" id="{3AE913A2-9DEB-9E93-E027-4CD71FE0FCFD}"/>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29" name="Oval 273">
                <a:extLst>
                  <a:ext uri="{FF2B5EF4-FFF2-40B4-BE49-F238E27FC236}">
                    <a16:creationId xmlns:a16="http://schemas.microsoft.com/office/drawing/2014/main" id="{598371DB-5A72-2641-AFAA-123D2151902D}"/>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30" name="Oval 274">
                <a:extLst>
                  <a:ext uri="{FF2B5EF4-FFF2-40B4-BE49-F238E27FC236}">
                    <a16:creationId xmlns:a16="http://schemas.microsoft.com/office/drawing/2014/main" id="{E065DCE0-5D1C-20DE-4668-FDBB16EF76D5}"/>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922" name="Text Box 275">
              <a:extLst>
                <a:ext uri="{FF2B5EF4-FFF2-40B4-BE49-F238E27FC236}">
                  <a16:creationId xmlns:a16="http://schemas.microsoft.com/office/drawing/2014/main" id="{1E8EC5BC-DEC4-654F-A0C8-8BC78CAC2754}"/>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sp>
        <p:nvSpPr>
          <p:cNvPr id="122916" name="Text Box 276">
            <a:extLst>
              <a:ext uri="{FF2B5EF4-FFF2-40B4-BE49-F238E27FC236}">
                <a16:creationId xmlns:a16="http://schemas.microsoft.com/office/drawing/2014/main" id="{72A5FFB6-91B8-5406-5CF0-21BF19290466}"/>
              </a:ext>
            </a:extLst>
          </p:cNvPr>
          <p:cNvSpPr txBox="1">
            <a:spLocks noChangeArrowheads="1"/>
          </p:cNvSpPr>
          <p:nvPr/>
        </p:nvSpPr>
        <p:spPr bwMode="auto">
          <a:xfrm>
            <a:off x="3906839" y="4687889"/>
            <a:ext cx="4346575" cy="915987"/>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Where possible, prefer to ignite granular propellant charges from the centre of the propellant bed</a:t>
            </a:r>
          </a:p>
        </p:txBody>
      </p:sp>
      <p:sp>
        <p:nvSpPr>
          <p:cNvPr id="122917" name="Freeform 277">
            <a:extLst>
              <a:ext uri="{FF2B5EF4-FFF2-40B4-BE49-F238E27FC236}">
                <a16:creationId xmlns:a16="http://schemas.microsoft.com/office/drawing/2014/main" id="{56B63BAC-F3C1-3665-A8D8-6368218D5EDA}"/>
              </a:ext>
            </a:extLst>
          </p:cNvPr>
          <p:cNvSpPr>
            <a:spLocks/>
          </p:cNvSpPr>
          <p:nvPr/>
        </p:nvSpPr>
        <p:spPr bwMode="auto">
          <a:xfrm>
            <a:off x="3300414" y="2393950"/>
            <a:ext cx="184731" cy="369332"/>
          </a:xfrm>
          <a:custGeom>
            <a:avLst/>
            <a:gdLst>
              <a:gd name="T0" fmla="*/ 0 w 627"/>
              <a:gd name="T1" fmla="*/ 0 h 327"/>
              <a:gd name="T2" fmla="*/ 0 w 627"/>
              <a:gd name="T3" fmla="*/ 2147483646 h 327"/>
              <a:gd name="T4" fmla="*/ 2147483646 w 627"/>
              <a:gd name="T5" fmla="*/ 2147483646 h 327"/>
              <a:gd name="T6" fmla="*/ 2147483646 w 627"/>
              <a:gd name="T7" fmla="*/ 2147483646 h 327"/>
              <a:gd name="T8" fmla="*/ 2147483646 w 627"/>
              <a:gd name="T9" fmla="*/ 2147483646 h 327"/>
              <a:gd name="T10" fmla="*/ 2147483646 w 627"/>
              <a:gd name="T11" fmla="*/ 2147483646 h 327"/>
              <a:gd name="T12" fmla="*/ 2147483646 w 627"/>
              <a:gd name="T13" fmla="*/ 2147483646 h 327"/>
              <a:gd name="T14" fmla="*/ 2147483646 w 627"/>
              <a:gd name="T15" fmla="*/ 2147483646 h 327"/>
              <a:gd name="T16" fmla="*/ 2147483646 w 627"/>
              <a:gd name="T17" fmla="*/ 2147483646 h 327"/>
              <a:gd name="T18" fmla="*/ 2147483646 w 627"/>
              <a:gd name="T19" fmla="*/ 2147483646 h 327"/>
              <a:gd name="T20" fmla="*/ 2147483646 w 627"/>
              <a:gd name="T21" fmla="*/ 2147483646 h 327"/>
              <a:gd name="T22" fmla="*/ 2147483646 w 627"/>
              <a:gd name="T23" fmla="*/ 2147483646 h 327"/>
              <a:gd name="T24" fmla="*/ 2147483646 w 627"/>
              <a:gd name="T25" fmla="*/ 2147483646 h 327"/>
              <a:gd name="T26" fmla="*/ 2147483646 w 627"/>
              <a:gd name="T27" fmla="*/ 0 h 327"/>
              <a:gd name="T28" fmla="*/ 0 w 627"/>
              <a:gd name="T29" fmla="*/ 0 h 32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627" h="327">
                <a:moveTo>
                  <a:pt x="0" y="0"/>
                </a:moveTo>
                <a:lnTo>
                  <a:pt x="0" y="327"/>
                </a:lnTo>
                <a:lnTo>
                  <a:pt x="192" y="327"/>
                </a:lnTo>
                <a:lnTo>
                  <a:pt x="194" y="292"/>
                </a:lnTo>
                <a:lnTo>
                  <a:pt x="125" y="286"/>
                </a:lnTo>
                <a:lnTo>
                  <a:pt x="87" y="267"/>
                </a:lnTo>
                <a:lnTo>
                  <a:pt x="63" y="225"/>
                </a:lnTo>
                <a:lnTo>
                  <a:pt x="53" y="174"/>
                </a:lnTo>
                <a:lnTo>
                  <a:pt x="56" y="112"/>
                </a:lnTo>
                <a:lnTo>
                  <a:pt x="87" y="61"/>
                </a:lnTo>
                <a:lnTo>
                  <a:pt x="150" y="36"/>
                </a:lnTo>
                <a:lnTo>
                  <a:pt x="287" y="21"/>
                </a:lnTo>
                <a:lnTo>
                  <a:pt x="482" y="10"/>
                </a:lnTo>
                <a:lnTo>
                  <a:pt x="627" y="0"/>
                </a:lnTo>
                <a:lnTo>
                  <a:pt x="0" y="0"/>
                </a:lnTo>
                <a:close/>
              </a:path>
            </a:pathLst>
          </a:custGeom>
          <a:solidFill>
            <a:srgbClr val="FF66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2918" name="Freeform 278">
            <a:extLst>
              <a:ext uri="{FF2B5EF4-FFF2-40B4-BE49-F238E27FC236}">
                <a16:creationId xmlns:a16="http://schemas.microsoft.com/office/drawing/2014/main" id="{C81BFE65-166B-6338-DCCA-B92C08EE7667}"/>
              </a:ext>
            </a:extLst>
          </p:cNvPr>
          <p:cNvSpPr>
            <a:spLocks/>
          </p:cNvSpPr>
          <p:nvPr/>
        </p:nvSpPr>
        <p:spPr bwMode="auto">
          <a:xfrm flipV="1">
            <a:off x="3302001" y="3249613"/>
            <a:ext cx="184731" cy="369332"/>
          </a:xfrm>
          <a:custGeom>
            <a:avLst/>
            <a:gdLst>
              <a:gd name="T0" fmla="*/ 0 w 627"/>
              <a:gd name="T1" fmla="*/ 0 h 327"/>
              <a:gd name="T2" fmla="*/ 0 w 627"/>
              <a:gd name="T3" fmla="*/ 2147483646 h 327"/>
              <a:gd name="T4" fmla="*/ 2147483646 w 627"/>
              <a:gd name="T5" fmla="*/ 2147483646 h 327"/>
              <a:gd name="T6" fmla="*/ 2147483646 w 627"/>
              <a:gd name="T7" fmla="*/ 2147483646 h 327"/>
              <a:gd name="T8" fmla="*/ 2147483646 w 627"/>
              <a:gd name="T9" fmla="*/ 2147483646 h 327"/>
              <a:gd name="T10" fmla="*/ 2147483646 w 627"/>
              <a:gd name="T11" fmla="*/ 2147483646 h 327"/>
              <a:gd name="T12" fmla="*/ 2147483646 w 627"/>
              <a:gd name="T13" fmla="*/ 2147483646 h 327"/>
              <a:gd name="T14" fmla="*/ 2147483646 w 627"/>
              <a:gd name="T15" fmla="*/ 2147483646 h 327"/>
              <a:gd name="T16" fmla="*/ 2147483646 w 627"/>
              <a:gd name="T17" fmla="*/ 2147483646 h 327"/>
              <a:gd name="T18" fmla="*/ 2147483646 w 627"/>
              <a:gd name="T19" fmla="*/ 2147483646 h 327"/>
              <a:gd name="T20" fmla="*/ 2147483646 w 627"/>
              <a:gd name="T21" fmla="*/ 2147483646 h 327"/>
              <a:gd name="T22" fmla="*/ 2147483646 w 627"/>
              <a:gd name="T23" fmla="*/ 2147483646 h 327"/>
              <a:gd name="T24" fmla="*/ 2147483646 w 627"/>
              <a:gd name="T25" fmla="*/ 2147483646 h 327"/>
              <a:gd name="T26" fmla="*/ 2147483646 w 627"/>
              <a:gd name="T27" fmla="*/ 0 h 327"/>
              <a:gd name="T28" fmla="*/ 0 w 627"/>
              <a:gd name="T29" fmla="*/ 0 h 32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627" h="327">
                <a:moveTo>
                  <a:pt x="0" y="0"/>
                </a:moveTo>
                <a:lnTo>
                  <a:pt x="0" y="327"/>
                </a:lnTo>
                <a:lnTo>
                  <a:pt x="192" y="327"/>
                </a:lnTo>
                <a:lnTo>
                  <a:pt x="194" y="292"/>
                </a:lnTo>
                <a:lnTo>
                  <a:pt x="125" y="286"/>
                </a:lnTo>
                <a:lnTo>
                  <a:pt x="87" y="267"/>
                </a:lnTo>
                <a:lnTo>
                  <a:pt x="63" y="225"/>
                </a:lnTo>
                <a:lnTo>
                  <a:pt x="53" y="174"/>
                </a:lnTo>
                <a:lnTo>
                  <a:pt x="56" y="112"/>
                </a:lnTo>
                <a:lnTo>
                  <a:pt x="87" y="61"/>
                </a:lnTo>
                <a:lnTo>
                  <a:pt x="150" y="36"/>
                </a:lnTo>
                <a:lnTo>
                  <a:pt x="287" y="21"/>
                </a:lnTo>
                <a:lnTo>
                  <a:pt x="482" y="10"/>
                </a:lnTo>
                <a:lnTo>
                  <a:pt x="627" y="0"/>
                </a:lnTo>
                <a:lnTo>
                  <a:pt x="0" y="0"/>
                </a:lnTo>
                <a:close/>
              </a:path>
            </a:pathLst>
          </a:custGeom>
          <a:solidFill>
            <a:srgbClr val="FF66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2919" name="Rectangle 279">
            <a:extLst>
              <a:ext uri="{FF2B5EF4-FFF2-40B4-BE49-F238E27FC236}">
                <a16:creationId xmlns:a16="http://schemas.microsoft.com/office/drawing/2014/main" id="{D778752A-9A3B-A27C-2CC7-D9916BFF9F3E}"/>
              </a:ext>
            </a:extLst>
          </p:cNvPr>
          <p:cNvSpPr>
            <a:spLocks noChangeAspect="1" noChangeArrowheads="1"/>
          </p:cNvSpPr>
          <p:nvPr/>
        </p:nvSpPr>
        <p:spPr bwMode="auto">
          <a:xfrm>
            <a:off x="3189288" y="2889251"/>
            <a:ext cx="519112" cy="373063"/>
          </a:xfrm>
          <a:prstGeom prst="rect">
            <a:avLst/>
          </a:prstGeom>
          <a:gradFill rotWithShape="1">
            <a:gsLst>
              <a:gs pos="0">
                <a:srgbClr val="762F00"/>
              </a:gs>
              <a:gs pos="50000">
                <a:srgbClr val="FF6600"/>
              </a:gs>
              <a:gs pos="100000">
                <a:srgbClr val="762F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20" name="Rectangle 280">
            <a:extLst>
              <a:ext uri="{FF2B5EF4-FFF2-40B4-BE49-F238E27FC236}">
                <a16:creationId xmlns:a16="http://schemas.microsoft.com/office/drawing/2014/main" id="{7A58789C-D24B-F835-61FA-5D821485D727}"/>
              </a:ext>
            </a:extLst>
          </p:cNvPr>
          <p:cNvSpPr>
            <a:spLocks noChangeAspect="1" noChangeArrowheads="1"/>
          </p:cNvSpPr>
          <p:nvPr/>
        </p:nvSpPr>
        <p:spPr bwMode="auto">
          <a:xfrm>
            <a:off x="3140075" y="2840039"/>
            <a:ext cx="69850" cy="479425"/>
          </a:xfrm>
          <a:prstGeom prst="rect">
            <a:avLst/>
          </a:prstGeom>
          <a:gradFill rotWithShape="1">
            <a:gsLst>
              <a:gs pos="0">
                <a:srgbClr val="762F00"/>
              </a:gs>
              <a:gs pos="50000">
                <a:srgbClr val="FF6600"/>
              </a:gs>
              <a:gs pos="100000">
                <a:srgbClr val="762F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Tree>
  </p:cSld>
  <p:clrMapOvr>
    <a:masterClrMapping/>
  </p:clrMapOvr>
  <p:transition>
    <p:wipe dir="r"/>
  </p:transition>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5">
            <a:extLst>
              <a:ext uri="{FF2B5EF4-FFF2-40B4-BE49-F238E27FC236}">
                <a16:creationId xmlns:a16="http://schemas.microsoft.com/office/drawing/2014/main" id="{D75AFCF5-20F0-0B86-4394-96180BDD5B94}"/>
              </a:ext>
            </a:extLst>
          </p:cNvPr>
          <p:cNvSpPr>
            <a:spLocks noChangeAspect="1" noChangeArrowheads="1"/>
          </p:cNvSpPr>
          <p:nvPr/>
        </p:nvSpPr>
        <p:spPr bwMode="auto">
          <a:xfrm>
            <a:off x="3584576" y="1222375"/>
            <a:ext cx="5013325" cy="534988"/>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2800" b="1">
                <a:solidFill>
                  <a:schemeClr val="tx1"/>
                </a:solidFill>
              </a:rPr>
              <a:t>Real Propellant Ignition</a:t>
            </a:r>
          </a:p>
        </p:txBody>
      </p:sp>
      <p:sp>
        <p:nvSpPr>
          <p:cNvPr id="98307" name="Rectangle 26">
            <a:extLst>
              <a:ext uri="{FF2B5EF4-FFF2-40B4-BE49-F238E27FC236}">
                <a16:creationId xmlns:a16="http://schemas.microsoft.com/office/drawing/2014/main" id="{375A98FA-D339-19D5-E523-36B3809026A7}"/>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08" name="Rectangle 31">
            <a:extLst>
              <a:ext uri="{FF2B5EF4-FFF2-40B4-BE49-F238E27FC236}">
                <a16:creationId xmlns:a16="http://schemas.microsoft.com/office/drawing/2014/main" id="{62166230-74D3-723D-5765-2654A816B32F}"/>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09" name="Rectangle 32">
            <a:extLst>
              <a:ext uri="{FF2B5EF4-FFF2-40B4-BE49-F238E27FC236}">
                <a16:creationId xmlns:a16="http://schemas.microsoft.com/office/drawing/2014/main" id="{E9B8AF96-12EC-8CF3-C8A8-72016114A2D3}"/>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10" name="Rectangle 33">
            <a:extLst>
              <a:ext uri="{FF2B5EF4-FFF2-40B4-BE49-F238E27FC236}">
                <a16:creationId xmlns:a16="http://schemas.microsoft.com/office/drawing/2014/main" id="{793D5C0D-CC25-8E85-48A8-E97968487EEA}"/>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11" name="Rectangle 42">
            <a:extLst>
              <a:ext uri="{FF2B5EF4-FFF2-40B4-BE49-F238E27FC236}">
                <a16:creationId xmlns:a16="http://schemas.microsoft.com/office/drawing/2014/main" id="{DCDBB7F4-03B0-9DD7-F813-58AA953D2F7E}"/>
              </a:ext>
            </a:extLst>
          </p:cNvPr>
          <p:cNvSpPr>
            <a:spLocks noChangeArrowheads="1"/>
          </p:cNvSpPr>
          <p:nvPr/>
        </p:nvSpPr>
        <p:spPr bwMode="auto">
          <a:xfrm>
            <a:off x="8648701" y="2339976"/>
            <a:ext cx="309563" cy="1471613"/>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12" name="Rectangle 43">
            <a:extLst>
              <a:ext uri="{FF2B5EF4-FFF2-40B4-BE49-F238E27FC236}">
                <a16:creationId xmlns:a16="http://schemas.microsoft.com/office/drawing/2014/main" id="{F829F570-70BF-F24F-93E9-070332C2EFBE}"/>
              </a:ext>
            </a:extLst>
          </p:cNvPr>
          <p:cNvSpPr>
            <a:spLocks noChangeArrowheads="1"/>
          </p:cNvSpPr>
          <p:nvPr/>
        </p:nvSpPr>
        <p:spPr bwMode="auto">
          <a:xfrm>
            <a:off x="8461375" y="2351089"/>
            <a:ext cx="1539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13" name="Rectangle 44">
            <a:extLst>
              <a:ext uri="{FF2B5EF4-FFF2-40B4-BE49-F238E27FC236}">
                <a16:creationId xmlns:a16="http://schemas.microsoft.com/office/drawing/2014/main" id="{32D5BD7A-1040-DBB8-639D-CFB2D892145F}"/>
              </a:ext>
            </a:extLst>
          </p:cNvPr>
          <p:cNvSpPr>
            <a:spLocks noChangeArrowheads="1"/>
          </p:cNvSpPr>
          <p:nvPr/>
        </p:nvSpPr>
        <p:spPr bwMode="auto">
          <a:xfrm>
            <a:off x="8982075" y="2351089"/>
            <a:ext cx="7000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14" name="AutoShape 45">
            <a:extLst>
              <a:ext uri="{FF2B5EF4-FFF2-40B4-BE49-F238E27FC236}">
                <a16:creationId xmlns:a16="http://schemas.microsoft.com/office/drawing/2014/main" id="{72B3BDE1-7C20-00BD-EA14-F354F8EF8141}"/>
              </a:ext>
            </a:extLst>
          </p:cNvPr>
          <p:cNvSpPr>
            <a:spLocks noChangeArrowheads="1"/>
          </p:cNvSpPr>
          <p:nvPr/>
        </p:nvSpPr>
        <p:spPr bwMode="auto">
          <a:xfrm rot="5400000" flipH="1">
            <a:off x="7590632" y="2929732"/>
            <a:ext cx="1412875" cy="2619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endParaRPr lang="en-GB"/>
          </a:p>
        </p:txBody>
      </p:sp>
      <p:sp>
        <p:nvSpPr>
          <p:cNvPr id="98315" name="Rectangle 46">
            <a:extLst>
              <a:ext uri="{FF2B5EF4-FFF2-40B4-BE49-F238E27FC236}">
                <a16:creationId xmlns:a16="http://schemas.microsoft.com/office/drawing/2014/main" id="{E6047832-18A4-4E6E-5DB6-681CCE52FA54}"/>
              </a:ext>
            </a:extLst>
          </p:cNvPr>
          <p:cNvSpPr>
            <a:spLocks noChangeArrowheads="1"/>
          </p:cNvSpPr>
          <p:nvPr/>
        </p:nvSpPr>
        <p:spPr bwMode="auto">
          <a:xfrm>
            <a:off x="3506789" y="37115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16" name="Rectangle 49">
            <a:extLst>
              <a:ext uri="{FF2B5EF4-FFF2-40B4-BE49-F238E27FC236}">
                <a16:creationId xmlns:a16="http://schemas.microsoft.com/office/drawing/2014/main" id="{F97AF44D-8F9D-4A38-4633-D92D397425A0}"/>
              </a:ext>
            </a:extLst>
          </p:cNvPr>
          <p:cNvSpPr>
            <a:spLocks noChangeArrowheads="1"/>
          </p:cNvSpPr>
          <p:nvPr/>
        </p:nvSpPr>
        <p:spPr bwMode="auto">
          <a:xfrm>
            <a:off x="3506789" y="36782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17" name="Rectangle 50">
            <a:extLst>
              <a:ext uri="{FF2B5EF4-FFF2-40B4-BE49-F238E27FC236}">
                <a16:creationId xmlns:a16="http://schemas.microsoft.com/office/drawing/2014/main" id="{ECABE33D-F1F9-CF97-D948-C470AF6AF0C0}"/>
              </a:ext>
            </a:extLst>
          </p:cNvPr>
          <p:cNvSpPr>
            <a:spLocks noChangeArrowheads="1"/>
          </p:cNvSpPr>
          <p:nvPr/>
        </p:nvSpPr>
        <p:spPr bwMode="auto">
          <a:xfrm>
            <a:off x="3506789" y="364490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18" name="Rectangle 51">
            <a:extLst>
              <a:ext uri="{FF2B5EF4-FFF2-40B4-BE49-F238E27FC236}">
                <a16:creationId xmlns:a16="http://schemas.microsoft.com/office/drawing/2014/main" id="{1D236958-092D-7A23-6594-BE3C7EAAAA51}"/>
              </a:ext>
            </a:extLst>
          </p:cNvPr>
          <p:cNvSpPr>
            <a:spLocks noChangeArrowheads="1"/>
          </p:cNvSpPr>
          <p:nvPr/>
        </p:nvSpPr>
        <p:spPr bwMode="auto">
          <a:xfrm>
            <a:off x="3506789" y="361156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19" name="Rectangle 52">
            <a:extLst>
              <a:ext uri="{FF2B5EF4-FFF2-40B4-BE49-F238E27FC236}">
                <a16:creationId xmlns:a16="http://schemas.microsoft.com/office/drawing/2014/main" id="{84BC69EA-F48D-6867-9847-F786FBDBFAD5}"/>
              </a:ext>
            </a:extLst>
          </p:cNvPr>
          <p:cNvSpPr>
            <a:spLocks noChangeArrowheads="1"/>
          </p:cNvSpPr>
          <p:nvPr/>
        </p:nvSpPr>
        <p:spPr bwMode="auto">
          <a:xfrm>
            <a:off x="3506789" y="35671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20" name="Rectangle 53">
            <a:extLst>
              <a:ext uri="{FF2B5EF4-FFF2-40B4-BE49-F238E27FC236}">
                <a16:creationId xmlns:a16="http://schemas.microsoft.com/office/drawing/2014/main" id="{F7BCD966-91F6-590A-ABFC-9F22B8544266}"/>
              </a:ext>
            </a:extLst>
          </p:cNvPr>
          <p:cNvSpPr>
            <a:spLocks noChangeArrowheads="1"/>
          </p:cNvSpPr>
          <p:nvPr/>
        </p:nvSpPr>
        <p:spPr bwMode="auto">
          <a:xfrm>
            <a:off x="3506789" y="35337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21" name="Rectangle 54">
            <a:extLst>
              <a:ext uri="{FF2B5EF4-FFF2-40B4-BE49-F238E27FC236}">
                <a16:creationId xmlns:a16="http://schemas.microsoft.com/office/drawing/2014/main" id="{1D7C0A97-4EA9-C074-AA5D-4CF163F03390}"/>
              </a:ext>
            </a:extLst>
          </p:cNvPr>
          <p:cNvSpPr>
            <a:spLocks noChangeArrowheads="1"/>
          </p:cNvSpPr>
          <p:nvPr/>
        </p:nvSpPr>
        <p:spPr bwMode="auto">
          <a:xfrm>
            <a:off x="3506789" y="35004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22" name="Rectangle 55">
            <a:extLst>
              <a:ext uri="{FF2B5EF4-FFF2-40B4-BE49-F238E27FC236}">
                <a16:creationId xmlns:a16="http://schemas.microsoft.com/office/drawing/2014/main" id="{53972469-E950-8FD2-C71B-E4A3453EB541}"/>
              </a:ext>
            </a:extLst>
          </p:cNvPr>
          <p:cNvSpPr>
            <a:spLocks noChangeArrowheads="1"/>
          </p:cNvSpPr>
          <p:nvPr/>
        </p:nvSpPr>
        <p:spPr bwMode="auto">
          <a:xfrm>
            <a:off x="3506789" y="346710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23" name="Rectangle 56">
            <a:extLst>
              <a:ext uri="{FF2B5EF4-FFF2-40B4-BE49-F238E27FC236}">
                <a16:creationId xmlns:a16="http://schemas.microsoft.com/office/drawing/2014/main" id="{F85E77F7-A80E-40C9-348E-92D875F1CE83}"/>
              </a:ext>
            </a:extLst>
          </p:cNvPr>
          <p:cNvSpPr>
            <a:spLocks noChangeArrowheads="1"/>
          </p:cNvSpPr>
          <p:nvPr/>
        </p:nvSpPr>
        <p:spPr bwMode="auto">
          <a:xfrm>
            <a:off x="3506789" y="34226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24" name="Rectangle 57">
            <a:extLst>
              <a:ext uri="{FF2B5EF4-FFF2-40B4-BE49-F238E27FC236}">
                <a16:creationId xmlns:a16="http://schemas.microsoft.com/office/drawing/2014/main" id="{0E024405-F226-A9BF-783E-D2538527B10A}"/>
              </a:ext>
            </a:extLst>
          </p:cNvPr>
          <p:cNvSpPr>
            <a:spLocks noChangeArrowheads="1"/>
          </p:cNvSpPr>
          <p:nvPr/>
        </p:nvSpPr>
        <p:spPr bwMode="auto">
          <a:xfrm>
            <a:off x="3506789" y="33893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25" name="Rectangle 58">
            <a:extLst>
              <a:ext uri="{FF2B5EF4-FFF2-40B4-BE49-F238E27FC236}">
                <a16:creationId xmlns:a16="http://schemas.microsoft.com/office/drawing/2014/main" id="{FDB08027-5389-5FD6-2A84-033FC16A6D9E}"/>
              </a:ext>
            </a:extLst>
          </p:cNvPr>
          <p:cNvSpPr>
            <a:spLocks noChangeArrowheads="1"/>
          </p:cNvSpPr>
          <p:nvPr/>
        </p:nvSpPr>
        <p:spPr bwMode="auto">
          <a:xfrm>
            <a:off x="3506789" y="33559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26" name="Rectangle 59">
            <a:extLst>
              <a:ext uri="{FF2B5EF4-FFF2-40B4-BE49-F238E27FC236}">
                <a16:creationId xmlns:a16="http://schemas.microsoft.com/office/drawing/2014/main" id="{E4942BA0-518E-42B7-4E06-A9ED83B3C2B8}"/>
              </a:ext>
            </a:extLst>
          </p:cNvPr>
          <p:cNvSpPr>
            <a:spLocks noChangeArrowheads="1"/>
          </p:cNvSpPr>
          <p:nvPr/>
        </p:nvSpPr>
        <p:spPr bwMode="auto">
          <a:xfrm>
            <a:off x="3506789" y="33226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27" name="Rectangle 60">
            <a:extLst>
              <a:ext uri="{FF2B5EF4-FFF2-40B4-BE49-F238E27FC236}">
                <a16:creationId xmlns:a16="http://schemas.microsoft.com/office/drawing/2014/main" id="{DCEB613F-5BE3-9963-50F8-60A15E2F997B}"/>
              </a:ext>
            </a:extLst>
          </p:cNvPr>
          <p:cNvSpPr>
            <a:spLocks noChangeArrowheads="1"/>
          </p:cNvSpPr>
          <p:nvPr/>
        </p:nvSpPr>
        <p:spPr bwMode="auto">
          <a:xfrm>
            <a:off x="3506789" y="32781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28" name="Rectangle 61">
            <a:extLst>
              <a:ext uri="{FF2B5EF4-FFF2-40B4-BE49-F238E27FC236}">
                <a16:creationId xmlns:a16="http://schemas.microsoft.com/office/drawing/2014/main" id="{E584C0C7-DD6A-E2EB-467C-0C907C9073B9}"/>
              </a:ext>
            </a:extLst>
          </p:cNvPr>
          <p:cNvSpPr>
            <a:spLocks noChangeArrowheads="1"/>
          </p:cNvSpPr>
          <p:nvPr/>
        </p:nvSpPr>
        <p:spPr bwMode="auto">
          <a:xfrm>
            <a:off x="3506789" y="32448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29" name="Rectangle 62">
            <a:extLst>
              <a:ext uri="{FF2B5EF4-FFF2-40B4-BE49-F238E27FC236}">
                <a16:creationId xmlns:a16="http://schemas.microsoft.com/office/drawing/2014/main" id="{A0F9357C-BFAF-1FB4-6CD1-76E8B4BB723A}"/>
              </a:ext>
            </a:extLst>
          </p:cNvPr>
          <p:cNvSpPr>
            <a:spLocks noChangeArrowheads="1"/>
          </p:cNvSpPr>
          <p:nvPr/>
        </p:nvSpPr>
        <p:spPr bwMode="auto">
          <a:xfrm>
            <a:off x="3506789" y="32115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30" name="Rectangle 63">
            <a:extLst>
              <a:ext uri="{FF2B5EF4-FFF2-40B4-BE49-F238E27FC236}">
                <a16:creationId xmlns:a16="http://schemas.microsoft.com/office/drawing/2014/main" id="{F76C566A-4A10-8ACD-4811-DC8FEB440371}"/>
              </a:ext>
            </a:extLst>
          </p:cNvPr>
          <p:cNvSpPr>
            <a:spLocks noChangeArrowheads="1"/>
          </p:cNvSpPr>
          <p:nvPr/>
        </p:nvSpPr>
        <p:spPr bwMode="auto">
          <a:xfrm>
            <a:off x="3506789" y="31781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31" name="Rectangle 64">
            <a:extLst>
              <a:ext uri="{FF2B5EF4-FFF2-40B4-BE49-F238E27FC236}">
                <a16:creationId xmlns:a16="http://schemas.microsoft.com/office/drawing/2014/main" id="{599BF6CE-9ABB-1374-B4D7-19C5EF2C6F7A}"/>
              </a:ext>
            </a:extLst>
          </p:cNvPr>
          <p:cNvSpPr>
            <a:spLocks noChangeArrowheads="1"/>
          </p:cNvSpPr>
          <p:nvPr/>
        </p:nvSpPr>
        <p:spPr bwMode="auto">
          <a:xfrm>
            <a:off x="3506789" y="313372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32" name="Rectangle 65">
            <a:extLst>
              <a:ext uri="{FF2B5EF4-FFF2-40B4-BE49-F238E27FC236}">
                <a16:creationId xmlns:a16="http://schemas.microsoft.com/office/drawing/2014/main" id="{468CB11C-811A-4665-97D9-595795C207D8}"/>
              </a:ext>
            </a:extLst>
          </p:cNvPr>
          <p:cNvSpPr>
            <a:spLocks noChangeArrowheads="1"/>
          </p:cNvSpPr>
          <p:nvPr/>
        </p:nvSpPr>
        <p:spPr bwMode="auto">
          <a:xfrm>
            <a:off x="3506789" y="31003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33" name="Rectangle 66">
            <a:extLst>
              <a:ext uri="{FF2B5EF4-FFF2-40B4-BE49-F238E27FC236}">
                <a16:creationId xmlns:a16="http://schemas.microsoft.com/office/drawing/2014/main" id="{EB6E7CB5-5F93-8865-7886-101D78097ADA}"/>
              </a:ext>
            </a:extLst>
          </p:cNvPr>
          <p:cNvSpPr>
            <a:spLocks noChangeArrowheads="1"/>
          </p:cNvSpPr>
          <p:nvPr/>
        </p:nvSpPr>
        <p:spPr bwMode="auto">
          <a:xfrm>
            <a:off x="3506789" y="30670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34" name="Rectangle 67">
            <a:extLst>
              <a:ext uri="{FF2B5EF4-FFF2-40B4-BE49-F238E27FC236}">
                <a16:creationId xmlns:a16="http://schemas.microsoft.com/office/drawing/2014/main" id="{6BD30073-8A99-8D44-1083-9B4DF223CBC1}"/>
              </a:ext>
            </a:extLst>
          </p:cNvPr>
          <p:cNvSpPr>
            <a:spLocks noChangeArrowheads="1"/>
          </p:cNvSpPr>
          <p:nvPr/>
        </p:nvSpPr>
        <p:spPr bwMode="auto">
          <a:xfrm>
            <a:off x="3506789" y="30337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35" name="Rectangle 68">
            <a:extLst>
              <a:ext uri="{FF2B5EF4-FFF2-40B4-BE49-F238E27FC236}">
                <a16:creationId xmlns:a16="http://schemas.microsoft.com/office/drawing/2014/main" id="{8AA4B564-0F59-5D8E-E4E9-E4C530583B87}"/>
              </a:ext>
            </a:extLst>
          </p:cNvPr>
          <p:cNvSpPr>
            <a:spLocks noChangeArrowheads="1"/>
          </p:cNvSpPr>
          <p:nvPr/>
        </p:nvSpPr>
        <p:spPr bwMode="auto">
          <a:xfrm>
            <a:off x="3506789" y="298926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36" name="Rectangle 69">
            <a:extLst>
              <a:ext uri="{FF2B5EF4-FFF2-40B4-BE49-F238E27FC236}">
                <a16:creationId xmlns:a16="http://schemas.microsoft.com/office/drawing/2014/main" id="{A0934767-FCD4-8D72-4429-FDCB2C828110}"/>
              </a:ext>
            </a:extLst>
          </p:cNvPr>
          <p:cNvSpPr>
            <a:spLocks noChangeArrowheads="1"/>
          </p:cNvSpPr>
          <p:nvPr/>
        </p:nvSpPr>
        <p:spPr bwMode="auto">
          <a:xfrm>
            <a:off x="3506789" y="295592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37" name="Rectangle 70">
            <a:extLst>
              <a:ext uri="{FF2B5EF4-FFF2-40B4-BE49-F238E27FC236}">
                <a16:creationId xmlns:a16="http://schemas.microsoft.com/office/drawing/2014/main" id="{7FDCCC98-B0E9-5123-8D6C-13E6AF35DACA}"/>
              </a:ext>
            </a:extLst>
          </p:cNvPr>
          <p:cNvSpPr>
            <a:spLocks noChangeArrowheads="1"/>
          </p:cNvSpPr>
          <p:nvPr/>
        </p:nvSpPr>
        <p:spPr bwMode="auto">
          <a:xfrm>
            <a:off x="3506789" y="29225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38" name="Rectangle 71">
            <a:extLst>
              <a:ext uri="{FF2B5EF4-FFF2-40B4-BE49-F238E27FC236}">
                <a16:creationId xmlns:a16="http://schemas.microsoft.com/office/drawing/2014/main" id="{49DC1453-0D55-6D58-9C66-37A1487D4010}"/>
              </a:ext>
            </a:extLst>
          </p:cNvPr>
          <p:cNvSpPr>
            <a:spLocks noChangeArrowheads="1"/>
          </p:cNvSpPr>
          <p:nvPr/>
        </p:nvSpPr>
        <p:spPr bwMode="auto">
          <a:xfrm>
            <a:off x="3506789" y="28892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39" name="Rectangle 72">
            <a:extLst>
              <a:ext uri="{FF2B5EF4-FFF2-40B4-BE49-F238E27FC236}">
                <a16:creationId xmlns:a16="http://schemas.microsoft.com/office/drawing/2014/main" id="{74540F0E-7078-AC19-0DA3-CD065F802757}"/>
              </a:ext>
            </a:extLst>
          </p:cNvPr>
          <p:cNvSpPr>
            <a:spLocks noChangeArrowheads="1"/>
          </p:cNvSpPr>
          <p:nvPr/>
        </p:nvSpPr>
        <p:spPr bwMode="auto">
          <a:xfrm>
            <a:off x="3436939" y="2908301"/>
            <a:ext cx="47625" cy="842963"/>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73929" name="Rectangle 73">
            <a:extLst>
              <a:ext uri="{FF2B5EF4-FFF2-40B4-BE49-F238E27FC236}">
                <a16:creationId xmlns:a16="http://schemas.microsoft.com/office/drawing/2014/main" id="{33450208-47D4-6735-9A8A-FC1089AD4619}"/>
              </a:ext>
            </a:extLst>
          </p:cNvPr>
          <p:cNvSpPr>
            <a:spLocks noChangeArrowheads="1"/>
          </p:cNvSpPr>
          <p:nvPr/>
        </p:nvSpPr>
        <p:spPr bwMode="auto">
          <a:xfrm>
            <a:off x="3135314" y="3022600"/>
            <a:ext cx="153987" cy="88900"/>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pPr algn="ctr">
              <a:defRPr/>
            </a:pPr>
            <a:endParaRPr lang="en-GB"/>
          </a:p>
        </p:txBody>
      </p:sp>
      <p:sp>
        <p:nvSpPr>
          <p:cNvPr id="98341" name="Line 74">
            <a:extLst>
              <a:ext uri="{FF2B5EF4-FFF2-40B4-BE49-F238E27FC236}">
                <a16:creationId xmlns:a16="http://schemas.microsoft.com/office/drawing/2014/main" id="{E4541065-A43B-DF49-5321-40C52E1443B7}"/>
              </a:ext>
            </a:extLst>
          </p:cNvPr>
          <p:cNvSpPr>
            <a:spLocks noChangeShapeType="1"/>
          </p:cNvSpPr>
          <p:nvPr/>
        </p:nvSpPr>
        <p:spPr bwMode="auto">
          <a:xfrm flipV="1">
            <a:off x="3459163" y="3787776"/>
            <a:ext cx="0" cy="1425575"/>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98342" name="Line 76">
            <a:extLst>
              <a:ext uri="{FF2B5EF4-FFF2-40B4-BE49-F238E27FC236}">
                <a16:creationId xmlns:a16="http://schemas.microsoft.com/office/drawing/2014/main" id="{07DE76BF-01C0-4D63-0E8B-0B6AEC75F1BD}"/>
              </a:ext>
            </a:extLst>
          </p:cNvPr>
          <p:cNvSpPr>
            <a:spLocks noChangeShapeType="1"/>
          </p:cNvSpPr>
          <p:nvPr/>
        </p:nvSpPr>
        <p:spPr bwMode="auto">
          <a:xfrm flipV="1">
            <a:off x="2687639" y="3074988"/>
            <a:ext cx="403225" cy="131762"/>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98343" name="Line 77">
            <a:extLst>
              <a:ext uri="{FF2B5EF4-FFF2-40B4-BE49-F238E27FC236}">
                <a16:creationId xmlns:a16="http://schemas.microsoft.com/office/drawing/2014/main" id="{B16031E2-6CC9-119D-F3AE-8C969C1CCF1D}"/>
              </a:ext>
            </a:extLst>
          </p:cNvPr>
          <p:cNvSpPr>
            <a:spLocks noChangeShapeType="1"/>
          </p:cNvSpPr>
          <p:nvPr/>
        </p:nvSpPr>
        <p:spPr bwMode="auto">
          <a:xfrm flipV="1">
            <a:off x="5703888" y="3716339"/>
            <a:ext cx="23812" cy="985837"/>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98344" name="Line 79">
            <a:extLst>
              <a:ext uri="{FF2B5EF4-FFF2-40B4-BE49-F238E27FC236}">
                <a16:creationId xmlns:a16="http://schemas.microsoft.com/office/drawing/2014/main" id="{2CC8758A-1D86-723C-EA7E-8042F162E169}"/>
              </a:ext>
            </a:extLst>
          </p:cNvPr>
          <p:cNvSpPr>
            <a:spLocks noChangeShapeType="1"/>
          </p:cNvSpPr>
          <p:nvPr/>
        </p:nvSpPr>
        <p:spPr bwMode="auto">
          <a:xfrm flipV="1">
            <a:off x="8732838" y="3835401"/>
            <a:ext cx="546100" cy="1223963"/>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98345" name="Text Box 80">
            <a:extLst>
              <a:ext uri="{FF2B5EF4-FFF2-40B4-BE49-F238E27FC236}">
                <a16:creationId xmlns:a16="http://schemas.microsoft.com/office/drawing/2014/main" id="{2937DD5D-232D-5207-AFED-D31E96B335B7}"/>
              </a:ext>
            </a:extLst>
          </p:cNvPr>
          <p:cNvSpPr txBox="1">
            <a:spLocks noChangeArrowheads="1"/>
          </p:cNvSpPr>
          <p:nvPr/>
        </p:nvSpPr>
        <p:spPr bwMode="auto">
          <a:xfrm>
            <a:off x="3176589" y="5232400"/>
            <a:ext cx="1235075"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solidFill>
                  <a:schemeClr val="accent2"/>
                </a:solidFill>
              </a:rPr>
              <a:t>Igniter Pad</a:t>
            </a:r>
          </a:p>
        </p:txBody>
      </p:sp>
      <p:sp>
        <p:nvSpPr>
          <p:cNvPr id="98346" name="Text Box 81">
            <a:extLst>
              <a:ext uri="{FF2B5EF4-FFF2-40B4-BE49-F238E27FC236}">
                <a16:creationId xmlns:a16="http://schemas.microsoft.com/office/drawing/2014/main" id="{771F4FAE-2886-F66E-1B39-B93625A03BF0}"/>
              </a:ext>
            </a:extLst>
          </p:cNvPr>
          <p:cNvSpPr txBox="1">
            <a:spLocks noChangeArrowheads="1"/>
          </p:cNvSpPr>
          <p:nvPr/>
        </p:nvSpPr>
        <p:spPr bwMode="auto">
          <a:xfrm>
            <a:off x="5303839" y="4735513"/>
            <a:ext cx="1889125"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solidFill>
                  <a:schemeClr val="accent2"/>
                </a:solidFill>
              </a:rPr>
              <a:t>Stick Propellant</a:t>
            </a:r>
          </a:p>
        </p:txBody>
      </p:sp>
      <p:sp>
        <p:nvSpPr>
          <p:cNvPr id="98347" name="Text Box 82">
            <a:extLst>
              <a:ext uri="{FF2B5EF4-FFF2-40B4-BE49-F238E27FC236}">
                <a16:creationId xmlns:a16="http://schemas.microsoft.com/office/drawing/2014/main" id="{AC7CE804-6865-947E-29C0-CC3403DBA38E}"/>
              </a:ext>
            </a:extLst>
          </p:cNvPr>
          <p:cNvSpPr txBox="1">
            <a:spLocks noChangeArrowheads="1"/>
          </p:cNvSpPr>
          <p:nvPr/>
        </p:nvSpPr>
        <p:spPr bwMode="auto">
          <a:xfrm>
            <a:off x="8178801" y="5140325"/>
            <a:ext cx="1889125"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solidFill>
                  <a:schemeClr val="accent2"/>
                </a:solidFill>
              </a:rPr>
              <a:t>Rear of projectile</a:t>
            </a:r>
          </a:p>
        </p:txBody>
      </p:sp>
      <p:sp>
        <p:nvSpPr>
          <p:cNvPr id="98348" name="Text Box 83">
            <a:extLst>
              <a:ext uri="{FF2B5EF4-FFF2-40B4-BE49-F238E27FC236}">
                <a16:creationId xmlns:a16="http://schemas.microsoft.com/office/drawing/2014/main" id="{722710E6-3AE9-F0D4-8DE4-7E45741D3569}"/>
              </a:ext>
            </a:extLst>
          </p:cNvPr>
          <p:cNvSpPr txBox="1">
            <a:spLocks noChangeArrowheads="1"/>
          </p:cNvSpPr>
          <p:nvPr/>
        </p:nvSpPr>
        <p:spPr bwMode="auto">
          <a:xfrm>
            <a:off x="1897063" y="3086101"/>
            <a:ext cx="1033462" cy="58102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solidFill>
                  <a:schemeClr val="accent2"/>
                </a:solidFill>
              </a:rPr>
              <a:t>Vent</a:t>
            </a:r>
          </a:p>
          <a:p>
            <a:r>
              <a:rPr lang="en-GB" altLang="en-US" sz="1600" b="1">
                <a:solidFill>
                  <a:schemeClr val="accent2"/>
                </a:solidFill>
              </a:rPr>
              <a:t>Channel</a:t>
            </a:r>
          </a:p>
        </p:txBody>
      </p:sp>
    </p:spTree>
    <p:extLst>
      <p:ext uri="{BB962C8B-B14F-4D97-AF65-F5344CB8AC3E}">
        <p14:creationId xmlns:p14="http://schemas.microsoft.com/office/powerpoint/2010/main" val="2868873449"/>
      </p:ext>
    </p:extLst>
  </p:cSld>
  <p:clrMapOvr>
    <a:masterClrMapping/>
  </p:clrMapOvr>
  <p:transition>
    <p:wipe dir="r"/>
  </p:transition>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Line 3">
            <a:extLst>
              <a:ext uri="{FF2B5EF4-FFF2-40B4-BE49-F238E27FC236}">
                <a16:creationId xmlns:a16="http://schemas.microsoft.com/office/drawing/2014/main" id="{0604511A-96E6-B99A-CB55-D7B92A623360}"/>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99331" name="Text Box 5">
            <a:extLst>
              <a:ext uri="{FF2B5EF4-FFF2-40B4-BE49-F238E27FC236}">
                <a16:creationId xmlns:a16="http://schemas.microsoft.com/office/drawing/2014/main" id="{876F2F35-C8DB-456A-80F5-43035E1C6EDF}"/>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C0C0C0"/>
                </a:solidFill>
              </a:rPr>
              <a:t>PRESSURE</a:t>
            </a:r>
          </a:p>
        </p:txBody>
      </p:sp>
      <p:sp>
        <p:nvSpPr>
          <p:cNvPr id="99332" name="Line 6">
            <a:extLst>
              <a:ext uri="{FF2B5EF4-FFF2-40B4-BE49-F238E27FC236}">
                <a16:creationId xmlns:a16="http://schemas.microsoft.com/office/drawing/2014/main" id="{BD2C15FC-3D5F-B6CB-238D-1DC0D9A54CEC}"/>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99333" name="Rectangle 7">
            <a:extLst>
              <a:ext uri="{FF2B5EF4-FFF2-40B4-BE49-F238E27FC236}">
                <a16:creationId xmlns:a16="http://schemas.microsoft.com/office/drawing/2014/main" id="{47249869-5814-59B3-8306-0442111B92A3}"/>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34" name="Rectangle 8">
            <a:extLst>
              <a:ext uri="{FF2B5EF4-FFF2-40B4-BE49-F238E27FC236}">
                <a16:creationId xmlns:a16="http://schemas.microsoft.com/office/drawing/2014/main" id="{AD25A2E7-DE8A-D2DE-FF30-84F2FDDC049C}"/>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35" name="Rectangle 9">
            <a:extLst>
              <a:ext uri="{FF2B5EF4-FFF2-40B4-BE49-F238E27FC236}">
                <a16:creationId xmlns:a16="http://schemas.microsoft.com/office/drawing/2014/main" id="{D9E0BD7E-9D68-B527-5342-E052175C3B96}"/>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36" name="Rectangle 10">
            <a:extLst>
              <a:ext uri="{FF2B5EF4-FFF2-40B4-BE49-F238E27FC236}">
                <a16:creationId xmlns:a16="http://schemas.microsoft.com/office/drawing/2014/main" id="{1235C117-8151-3AEA-77C3-7689CC7482B2}"/>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37" name="Rectangle 11">
            <a:extLst>
              <a:ext uri="{FF2B5EF4-FFF2-40B4-BE49-F238E27FC236}">
                <a16:creationId xmlns:a16="http://schemas.microsoft.com/office/drawing/2014/main" id="{8C9A53CA-87B8-7D29-4D1F-7A900337981B}"/>
              </a:ext>
            </a:extLst>
          </p:cNvPr>
          <p:cNvSpPr>
            <a:spLocks noChangeArrowheads="1"/>
          </p:cNvSpPr>
          <p:nvPr/>
        </p:nvSpPr>
        <p:spPr bwMode="auto">
          <a:xfrm>
            <a:off x="8648701" y="2339976"/>
            <a:ext cx="309563" cy="1471613"/>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38" name="Rectangle 12">
            <a:extLst>
              <a:ext uri="{FF2B5EF4-FFF2-40B4-BE49-F238E27FC236}">
                <a16:creationId xmlns:a16="http://schemas.microsoft.com/office/drawing/2014/main" id="{F0DEB673-BCF7-D9E5-0599-A5805656F3B3}"/>
              </a:ext>
            </a:extLst>
          </p:cNvPr>
          <p:cNvSpPr>
            <a:spLocks noChangeArrowheads="1"/>
          </p:cNvSpPr>
          <p:nvPr/>
        </p:nvSpPr>
        <p:spPr bwMode="auto">
          <a:xfrm>
            <a:off x="8461375" y="2351089"/>
            <a:ext cx="1539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39" name="Rectangle 13">
            <a:extLst>
              <a:ext uri="{FF2B5EF4-FFF2-40B4-BE49-F238E27FC236}">
                <a16:creationId xmlns:a16="http://schemas.microsoft.com/office/drawing/2014/main" id="{FD1E39B8-4F58-232B-F8A3-979FADF545BE}"/>
              </a:ext>
            </a:extLst>
          </p:cNvPr>
          <p:cNvSpPr>
            <a:spLocks noChangeArrowheads="1"/>
          </p:cNvSpPr>
          <p:nvPr/>
        </p:nvSpPr>
        <p:spPr bwMode="auto">
          <a:xfrm>
            <a:off x="8982075" y="2351089"/>
            <a:ext cx="7000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40" name="AutoShape 14">
            <a:extLst>
              <a:ext uri="{FF2B5EF4-FFF2-40B4-BE49-F238E27FC236}">
                <a16:creationId xmlns:a16="http://schemas.microsoft.com/office/drawing/2014/main" id="{CB3E1B3B-81A0-AD52-E890-5740AFC46E2C}"/>
              </a:ext>
            </a:extLst>
          </p:cNvPr>
          <p:cNvSpPr>
            <a:spLocks noChangeArrowheads="1"/>
          </p:cNvSpPr>
          <p:nvPr/>
        </p:nvSpPr>
        <p:spPr bwMode="auto">
          <a:xfrm rot="5400000" flipH="1">
            <a:off x="7590632" y="2929732"/>
            <a:ext cx="1412875" cy="2619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endParaRPr lang="en-GB"/>
          </a:p>
        </p:txBody>
      </p:sp>
      <p:sp>
        <p:nvSpPr>
          <p:cNvPr id="99341" name="Rectangle 15">
            <a:extLst>
              <a:ext uri="{FF2B5EF4-FFF2-40B4-BE49-F238E27FC236}">
                <a16:creationId xmlns:a16="http://schemas.microsoft.com/office/drawing/2014/main" id="{7454C3F8-D120-9540-541E-168515F1DA9B}"/>
              </a:ext>
            </a:extLst>
          </p:cNvPr>
          <p:cNvSpPr>
            <a:spLocks noChangeArrowheads="1"/>
          </p:cNvSpPr>
          <p:nvPr/>
        </p:nvSpPr>
        <p:spPr bwMode="auto">
          <a:xfrm>
            <a:off x="3506789" y="37115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42" name="Rectangle 16">
            <a:extLst>
              <a:ext uri="{FF2B5EF4-FFF2-40B4-BE49-F238E27FC236}">
                <a16:creationId xmlns:a16="http://schemas.microsoft.com/office/drawing/2014/main" id="{E733D4E5-1893-055E-EBAA-A768EA7DAAB2}"/>
              </a:ext>
            </a:extLst>
          </p:cNvPr>
          <p:cNvSpPr>
            <a:spLocks noChangeArrowheads="1"/>
          </p:cNvSpPr>
          <p:nvPr/>
        </p:nvSpPr>
        <p:spPr bwMode="auto">
          <a:xfrm>
            <a:off x="3506789" y="36782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43" name="Rectangle 17">
            <a:extLst>
              <a:ext uri="{FF2B5EF4-FFF2-40B4-BE49-F238E27FC236}">
                <a16:creationId xmlns:a16="http://schemas.microsoft.com/office/drawing/2014/main" id="{F5F3D1EB-F83E-6B4A-F7CC-0B9349A078C1}"/>
              </a:ext>
            </a:extLst>
          </p:cNvPr>
          <p:cNvSpPr>
            <a:spLocks noChangeArrowheads="1"/>
          </p:cNvSpPr>
          <p:nvPr/>
        </p:nvSpPr>
        <p:spPr bwMode="auto">
          <a:xfrm>
            <a:off x="3506789" y="364490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44" name="Rectangle 18">
            <a:extLst>
              <a:ext uri="{FF2B5EF4-FFF2-40B4-BE49-F238E27FC236}">
                <a16:creationId xmlns:a16="http://schemas.microsoft.com/office/drawing/2014/main" id="{1B6576A0-6645-27E6-4D9A-934AE98A4AAE}"/>
              </a:ext>
            </a:extLst>
          </p:cNvPr>
          <p:cNvSpPr>
            <a:spLocks noChangeArrowheads="1"/>
          </p:cNvSpPr>
          <p:nvPr/>
        </p:nvSpPr>
        <p:spPr bwMode="auto">
          <a:xfrm>
            <a:off x="3506789" y="361156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45" name="Rectangle 19">
            <a:extLst>
              <a:ext uri="{FF2B5EF4-FFF2-40B4-BE49-F238E27FC236}">
                <a16:creationId xmlns:a16="http://schemas.microsoft.com/office/drawing/2014/main" id="{0DA0E88B-2252-CD01-9F72-029BBF4A1F7D}"/>
              </a:ext>
            </a:extLst>
          </p:cNvPr>
          <p:cNvSpPr>
            <a:spLocks noChangeArrowheads="1"/>
          </p:cNvSpPr>
          <p:nvPr/>
        </p:nvSpPr>
        <p:spPr bwMode="auto">
          <a:xfrm>
            <a:off x="3506789" y="35671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46" name="Rectangle 20">
            <a:extLst>
              <a:ext uri="{FF2B5EF4-FFF2-40B4-BE49-F238E27FC236}">
                <a16:creationId xmlns:a16="http://schemas.microsoft.com/office/drawing/2014/main" id="{EAA63E3A-95CC-9807-788A-EF4CBF18476D}"/>
              </a:ext>
            </a:extLst>
          </p:cNvPr>
          <p:cNvSpPr>
            <a:spLocks noChangeArrowheads="1"/>
          </p:cNvSpPr>
          <p:nvPr/>
        </p:nvSpPr>
        <p:spPr bwMode="auto">
          <a:xfrm>
            <a:off x="3506789" y="35337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47" name="Rectangle 21">
            <a:extLst>
              <a:ext uri="{FF2B5EF4-FFF2-40B4-BE49-F238E27FC236}">
                <a16:creationId xmlns:a16="http://schemas.microsoft.com/office/drawing/2014/main" id="{C981D71E-1440-6690-54C9-851466AE43B4}"/>
              </a:ext>
            </a:extLst>
          </p:cNvPr>
          <p:cNvSpPr>
            <a:spLocks noChangeArrowheads="1"/>
          </p:cNvSpPr>
          <p:nvPr/>
        </p:nvSpPr>
        <p:spPr bwMode="auto">
          <a:xfrm>
            <a:off x="3506789" y="35004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48" name="Rectangle 22">
            <a:extLst>
              <a:ext uri="{FF2B5EF4-FFF2-40B4-BE49-F238E27FC236}">
                <a16:creationId xmlns:a16="http://schemas.microsoft.com/office/drawing/2014/main" id="{F10A8624-ECF2-909C-8D1B-7D2216954346}"/>
              </a:ext>
            </a:extLst>
          </p:cNvPr>
          <p:cNvSpPr>
            <a:spLocks noChangeArrowheads="1"/>
          </p:cNvSpPr>
          <p:nvPr/>
        </p:nvSpPr>
        <p:spPr bwMode="auto">
          <a:xfrm>
            <a:off x="3506789" y="346710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49" name="Rectangle 23">
            <a:extLst>
              <a:ext uri="{FF2B5EF4-FFF2-40B4-BE49-F238E27FC236}">
                <a16:creationId xmlns:a16="http://schemas.microsoft.com/office/drawing/2014/main" id="{9A0619A4-40F8-A02F-F15A-39B3CE392C70}"/>
              </a:ext>
            </a:extLst>
          </p:cNvPr>
          <p:cNvSpPr>
            <a:spLocks noChangeArrowheads="1"/>
          </p:cNvSpPr>
          <p:nvPr/>
        </p:nvSpPr>
        <p:spPr bwMode="auto">
          <a:xfrm>
            <a:off x="3506789" y="34226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50" name="Rectangle 24">
            <a:extLst>
              <a:ext uri="{FF2B5EF4-FFF2-40B4-BE49-F238E27FC236}">
                <a16:creationId xmlns:a16="http://schemas.microsoft.com/office/drawing/2014/main" id="{2E85787E-402D-7102-A0EA-5CE3CFF58EA8}"/>
              </a:ext>
            </a:extLst>
          </p:cNvPr>
          <p:cNvSpPr>
            <a:spLocks noChangeArrowheads="1"/>
          </p:cNvSpPr>
          <p:nvPr/>
        </p:nvSpPr>
        <p:spPr bwMode="auto">
          <a:xfrm>
            <a:off x="3506789" y="33893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51" name="Rectangle 25">
            <a:extLst>
              <a:ext uri="{FF2B5EF4-FFF2-40B4-BE49-F238E27FC236}">
                <a16:creationId xmlns:a16="http://schemas.microsoft.com/office/drawing/2014/main" id="{4F6CD0ED-D9DE-B27C-3C91-7F4AFB223051}"/>
              </a:ext>
            </a:extLst>
          </p:cNvPr>
          <p:cNvSpPr>
            <a:spLocks noChangeArrowheads="1"/>
          </p:cNvSpPr>
          <p:nvPr/>
        </p:nvSpPr>
        <p:spPr bwMode="auto">
          <a:xfrm>
            <a:off x="3506789" y="33559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52" name="Rectangle 26">
            <a:extLst>
              <a:ext uri="{FF2B5EF4-FFF2-40B4-BE49-F238E27FC236}">
                <a16:creationId xmlns:a16="http://schemas.microsoft.com/office/drawing/2014/main" id="{23B6E061-304F-6C77-D226-C4F3C37421C7}"/>
              </a:ext>
            </a:extLst>
          </p:cNvPr>
          <p:cNvSpPr>
            <a:spLocks noChangeArrowheads="1"/>
          </p:cNvSpPr>
          <p:nvPr/>
        </p:nvSpPr>
        <p:spPr bwMode="auto">
          <a:xfrm>
            <a:off x="3506789" y="33226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53" name="Rectangle 27">
            <a:extLst>
              <a:ext uri="{FF2B5EF4-FFF2-40B4-BE49-F238E27FC236}">
                <a16:creationId xmlns:a16="http://schemas.microsoft.com/office/drawing/2014/main" id="{AEE2D92E-AC0A-DE74-CE4B-FEEC3B41BC83}"/>
              </a:ext>
            </a:extLst>
          </p:cNvPr>
          <p:cNvSpPr>
            <a:spLocks noChangeArrowheads="1"/>
          </p:cNvSpPr>
          <p:nvPr/>
        </p:nvSpPr>
        <p:spPr bwMode="auto">
          <a:xfrm>
            <a:off x="3506789" y="32781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54" name="Rectangle 28">
            <a:extLst>
              <a:ext uri="{FF2B5EF4-FFF2-40B4-BE49-F238E27FC236}">
                <a16:creationId xmlns:a16="http://schemas.microsoft.com/office/drawing/2014/main" id="{C0B84821-4D91-FA2F-552E-BA21AE146459}"/>
              </a:ext>
            </a:extLst>
          </p:cNvPr>
          <p:cNvSpPr>
            <a:spLocks noChangeArrowheads="1"/>
          </p:cNvSpPr>
          <p:nvPr/>
        </p:nvSpPr>
        <p:spPr bwMode="auto">
          <a:xfrm>
            <a:off x="3506789" y="32448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55" name="Rectangle 29">
            <a:extLst>
              <a:ext uri="{FF2B5EF4-FFF2-40B4-BE49-F238E27FC236}">
                <a16:creationId xmlns:a16="http://schemas.microsoft.com/office/drawing/2014/main" id="{15F2D48C-A014-9308-B24F-0264CA94D306}"/>
              </a:ext>
            </a:extLst>
          </p:cNvPr>
          <p:cNvSpPr>
            <a:spLocks noChangeArrowheads="1"/>
          </p:cNvSpPr>
          <p:nvPr/>
        </p:nvSpPr>
        <p:spPr bwMode="auto">
          <a:xfrm>
            <a:off x="3506789" y="32115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56" name="Rectangle 30">
            <a:extLst>
              <a:ext uri="{FF2B5EF4-FFF2-40B4-BE49-F238E27FC236}">
                <a16:creationId xmlns:a16="http://schemas.microsoft.com/office/drawing/2014/main" id="{98A4B9ED-72EC-4F43-DEB9-922825BE9B9D}"/>
              </a:ext>
            </a:extLst>
          </p:cNvPr>
          <p:cNvSpPr>
            <a:spLocks noChangeArrowheads="1"/>
          </p:cNvSpPr>
          <p:nvPr/>
        </p:nvSpPr>
        <p:spPr bwMode="auto">
          <a:xfrm>
            <a:off x="3506789" y="31781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57" name="Rectangle 31">
            <a:extLst>
              <a:ext uri="{FF2B5EF4-FFF2-40B4-BE49-F238E27FC236}">
                <a16:creationId xmlns:a16="http://schemas.microsoft.com/office/drawing/2014/main" id="{A9437C22-BB73-F718-9B5C-6552D09A6A10}"/>
              </a:ext>
            </a:extLst>
          </p:cNvPr>
          <p:cNvSpPr>
            <a:spLocks noChangeArrowheads="1"/>
          </p:cNvSpPr>
          <p:nvPr/>
        </p:nvSpPr>
        <p:spPr bwMode="auto">
          <a:xfrm>
            <a:off x="3506789" y="313372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58" name="Rectangle 32">
            <a:extLst>
              <a:ext uri="{FF2B5EF4-FFF2-40B4-BE49-F238E27FC236}">
                <a16:creationId xmlns:a16="http://schemas.microsoft.com/office/drawing/2014/main" id="{299C6EBC-5E06-F1B7-FF20-C03ACC437E8D}"/>
              </a:ext>
            </a:extLst>
          </p:cNvPr>
          <p:cNvSpPr>
            <a:spLocks noChangeArrowheads="1"/>
          </p:cNvSpPr>
          <p:nvPr/>
        </p:nvSpPr>
        <p:spPr bwMode="auto">
          <a:xfrm>
            <a:off x="3506789" y="31003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59" name="Rectangle 33">
            <a:extLst>
              <a:ext uri="{FF2B5EF4-FFF2-40B4-BE49-F238E27FC236}">
                <a16:creationId xmlns:a16="http://schemas.microsoft.com/office/drawing/2014/main" id="{09D0301A-4784-1C3B-5928-B6A594A03223}"/>
              </a:ext>
            </a:extLst>
          </p:cNvPr>
          <p:cNvSpPr>
            <a:spLocks noChangeArrowheads="1"/>
          </p:cNvSpPr>
          <p:nvPr/>
        </p:nvSpPr>
        <p:spPr bwMode="auto">
          <a:xfrm>
            <a:off x="3506789" y="30670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60" name="Rectangle 34">
            <a:extLst>
              <a:ext uri="{FF2B5EF4-FFF2-40B4-BE49-F238E27FC236}">
                <a16:creationId xmlns:a16="http://schemas.microsoft.com/office/drawing/2014/main" id="{15D96CD3-414B-39EF-5E87-13E2209FDB4F}"/>
              </a:ext>
            </a:extLst>
          </p:cNvPr>
          <p:cNvSpPr>
            <a:spLocks noChangeArrowheads="1"/>
          </p:cNvSpPr>
          <p:nvPr/>
        </p:nvSpPr>
        <p:spPr bwMode="auto">
          <a:xfrm>
            <a:off x="3506789" y="30337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61" name="Rectangle 35">
            <a:extLst>
              <a:ext uri="{FF2B5EF4-FFF2-40B4-BE49-F238E27FC236}">
                <a16:creationId xmlns:a16="http://schemas.microsoft.com/office/drawing/2014/main" id="{BDA5320E-6C37-3A46-4874-571BFF6E27D4}"/>
              </a:ext>
            </a:extLst>
          </p:cNvPr>
          <p:cNvSpPr>
            <a:spLocks noChangeArrowheads="1"/>
          </p:cNvSpPr>
          <p:nvPr/>
        </p:nvSpPr>
        <p:spPr bwMode="auto">
          <a:xfrm>
            <a:off x="3506789" y="298926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62" name="Rectangle 36">
            <a:extLst>
              <a:ext uri="{FF2B5EF4-FFF2-40B4-BE49-F238E27FC236}">
                <a16:creationId xmlns:a16="http://schemas.microsoft.com/office/drawing/2014/main" id="{06110C5C-305D-CD58-2776-529FFBE053F6}"/>
              </a:ext>
            </a:extLst>
          </p:cNvPr>
          <p:cNvSpPr>
            <a:spLocks noChangeArrowheads="1"/>
          </p:cNvSpPr>
          <p:nvPr/>
        </p:nvSpPr>
        <p:spPr bwMode="auto">
          <a:xfrm>
            <a:off x="3506789" y="295592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63" name="Rectangle 37">
            <a:extLst>
              <a:ext uri="{FF2B5EF4-FFF2-40B4-BE49-F238E27FC236}">
                <a16:creationId xmlns:a16="http://schemas.microsoft.com/office/drawing/2014/main" id="{54C3FFB2-DC39-152C-8200-0B10C5E7A235}"/>
              </a:ext>
            </a:extLst>
          </p:cNvPr>
          <p:cNvSpPr>
            <a:spLocks noChangeArrowheads="1"/>
          </p:cNvSpPr>
          <p:nvPr/>
        </p:nvSpPr>
        <p:spPr bwMode="auto">
          <a:xfrm>
            <a:off x="3506789" y="29225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64" name="Rectangle 38">
            <a:extLst>
              <a:ext uri="{FF2B5EF4-FFF2-40B4-BE49-F238E27FC236}">
                <a16:creationId xmlns:a16="http://schemas.microsoft.com/office/drawing/2014/main" id="{DB1BF2A5-EF3D-CBBD-A97C-826D380E34A5}"/>
              </a:ext>
            </a:extLst>
          </p:cNvPr>
          <p:cNvSpPr>
            <a:spLocks noChangeArrowheads="1"/>
          </p:cNvSpPr>
          <p:nvPr/>
        </p:nvSpPr>
        <p:spPr bwMode="auto">
          <a:xfrm>
            <a:off x="3506789" y="28892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65" name="Rectangle 39">
            <a:extLst>
              <a:ext uri="{FF2B5EF4-FFF2-40B4-BE49-F238E27FC236}">
                <a16:creationId xmlns:a16="http://schemas.microsoft.com/office/drawing/2014/main" id="{F3656BD9-5E91-6950-50E4-AA388C64C559}"/>
              </a:ext>
            </a:extLst>
          </p:cNvPr>
          <p:cNvSpPr>
            <a:spLocks noChangeArrowheads="1"/>
          </p:cNvSpPr>
          <p:nvPr/>
        </p:nvSpPr>
        <p:spPr bwMode="auto">
          <a:xfrm>
            <a:off x="3436939" y="2908301"/>
            <a:ext cx="47625" cy="842963"/>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75944" name="Rectangle 40">
            <a:extLst>
              <a:ext uri="{FF2B5EF4-FFF2-40B4-BE49-F238E27FC236}">
                <a16:creationId xmlns:a16="http://schemas.microsoft.com/office/drawing/2014/main" id="{52850FD9-DA7A-B4F6-720E-52AD7F9D5051}"/>
              </a:ext>
            </a:extLst>
          </p:cNvPr>
          <p:cNvSpPr>
            <a:spLocks noChangeArrowheads="1"/>
          </p:cNvSpPr>
          <p:nvPr/>
        </p:nvSpPr>
        <p:spPr bwMode="auto">
          <a:xfrm>
            <a:off x="3135314" y="3022600"/>
            <a:ext cx="153987" cy="88900"/>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pPr algn="ctr">
              <a:defRPr/>
            </a:pPr>
            <a:endParaRPr lang="en-GB"/>
          </a:p>
        </p:txBody>
      </p:sp>
      <p:sp>
        <p:nvSpPr>
          <p:cNvPr id="99367" name="Text Box 41">
            <a:extLst>
              <a:ext uri="{FF2B5EF4-FFF2-40B4-BE49-F238E27FC236}">
                <a16:creationId xmlns:a16="http://schemas.microsoft.com/office/drawing/2014/main" id="{4E50584B-21E4-4D87-A1AB-45C733CA89F8}"/>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b="1">
                <a:solidFill>
                  <a:schemeClr val="tx1"/>
                </a:solidFill>
              </a:rPr>
              <a:t>1)  TVE or Percussion Tube produces flash</a:t>
            </a:r>
          </a:p>
        </p:txBody>
      </p:sp>
      <p:sp>
        <p:nvSpPr>
          <p:cNvPr id="1275946" name="AutoShape 42">
            <a:extLst>
              <a:ext uri="{FF2B5EF4-FFF2-40B4-BE49-F238E27FC236}">
                <a16:creationId xmlns:a16="http://schemas.microsoft.com/office/drawing/2014/main" id="{ACFD393E-B0FB-E098-558C-8AA81A7D934A}"/>
              </a:ext>
            </a:extLst>
          </p:cNvPr>
          <p:cNvSpPr>
            <a:spLocks noChangeArrowheads="1"/>
          </p:cNvSpPr>
          <p:nvPr/>
        </p:nvSpPr>
        <p:spPr bwMode="auto">
          <a:xfrm rot="5400000">
            <a:off x="3275013" y="2884488"/>
            <a:ext cx="88900" cy="368300"/>
          </a:xfrm>
          <a:custGeom>
            <a:avLst/>
            <a:gdLst>
              <a:gd name="G0" fmla="+- 5400 0 0"/>
              <a:gd name="G1" fmla="+- 21600 0 5400"/>
              <a:gd name="G2" fmla="*/ 5400 1 2"/>
              <a:gd name="G3" fmla="+- 21600 0 G2"/>
              <a:gd name="G4" fmla="+/ 5400 21600 2"/>
              <a:gd name="G5" fmla="+/ G1 0 2"/>
              <a:gd name="G6" fmla="*/ 21600 21600 5400"/>
              <a:gd name="G7" fmla="*/ G6 1 2"/>
              <a:gd name="G8" fmla="+- 21600 0 G7"/>
              <a:gd name="G9" fmla="*/ 21600 1 2"/>
              <a:gd name="G10" fmla="+- 5400 0 G9"/>
              <a:gd name="G11" fmla="?: G10 G8 0"/>
              <a:gd name="G12" fmla="?: G10 G7 21600"/>
              <a:gd name="T0" fmla="*/ 18900 w 21600"/>
              <a:gd name="T1" fmla="*/ 10800 h 21600"/>
              <a:gd name="T2" fmla="*/ 10800 w 21600"/>
              <a:gd name="T3" fmla="*/ 21600 h 21600"/>
              <a:gd name="T4" fmla="*/ 2700 w 21600"/>
              <a:gd name="T5" fmla="*/ 10800 h 21600"/>
              <a:gd name="T6" fmla="*/ 10800 w 21600"/>
              <a:gd name="T7" fmla="*/ 0 h 21600"/>
              <a:gd name="T8" fmla="*/ 4500 w 21600"/>
              <a:gd name="T9" fmla="*/ 4500 h 21600"/>
              <a:gd name="T10" fmla="*/ 17100 w 21600"/>
              <a:gd name="T11" fmla="*/ 17100 h 21600"/>
            </a:gdLst>
            <a:ahLst/>
            <a:cxnLst>
              <a:cxn ang="0">
                <a:pos x="T0" y="T1"/>
              </a:cxn>
              <a:cxn ang="0">
                <a:pos x="T2" y="T3"/>
              </a:cxn>
              <a:cxn ang="0">
                <a:pos x="T4" y="T5"/>
              </a:cxn>
              <a:cxn ang="0">
                <a:pos x="T6" y="T7"/>
              </a:cxn>
            </a:cxnLst>
            <a:rect l="T8" t="T9" r="T10" b="T11"/>
            <a:pathLst>
              <a:path w="21600" h="21600">
                <a:moveTo>
                  <a:pt x="0" y="0"/>
                </a:moveTo>
                <a:lnTo>
                  <a:pt x="5400" y="21600"/>
                </a:lnTo>
                <a:lnTo>
                  <a:pt x="16200" y="21600"/>
                </a:lnTo>
                <a:lnTo>
                  <a:pt x="21600" y="0"/>
                </a:lnTo>
                <a:close/>
              </a:path>
            </a:pathLst>
          </a:custGeom>
          <a:gradFill rotWithShape="1">
            <a:gsLst>
              <a:gs pos="0">
                <a:schemeClr val="accent2"/>
              </a:gs>
              <a:gs pos="100000">
                <a:schemeClr val="accent1"/>
              </a:gs>
            </a:gsLst>
            <a:path path="shape">
              <a:fillToRect l="50000" t="50000" r="50000" b="50000"/>
            </a:path>
          </a:gradFill>
          <a:ln w="127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pPr algn="ctr">
              <a:defRPr/>
            </a:pPr>
            <a:endParaRPr lang="en-GB"/>
          </a:p>
        </p:txBody>
      </p:sp>
      <p:sp>
        <p:nvSpPr>
          <p:cNvPr id="99369" name="Line 43">
            <a:extLst>
              <a:ext uri="{FF2B5EF4-FFF2-40B4-BE49-F238E27FC236}">
                <a16:creationId xmlns:a16="http://schemas.microsoft.com/office/drawing/2014/main" id="{7B82E0BB-F6AC-0804-DD8D-5D193CB7DD24}"/>
              </a:ext>
            </a:extLst>
          </p:cNvPr>
          <p:cNvSpPr>
            <a:spLocks noChangeShapeType="1"/>
          </p:cNvSpPr>
          <p:nvPr/>
        </p:nvSpPr>
        <p:spPr bwMode="auto">
          <a:xfrm flipH="1">
            <a:off x="3198813" y="6173789"/>
            <a:ext cx="296862" cy="1587"/>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99370" name="Line 44">
            <a:extLst>
              <a:ext uri="{FF2B5EF4-FFF2-40B4-BE49-F238E27FC236}">
                <a16:creationId xmlns:a16="http://schemas.microsoft.com/office/drawing/2014/main" id="{4976B651-CE6D-13D9-2A9C-9C7835F49743}"/>
              </a:ext>
            </a:extLst>
          </p:cNvPr>
          <p:cNvSpPr>
            <a:spLocks noChangeShapeType="1"/>
          </p:cNvSpPr>
          <p:nvPr/>
        </p:nvSpPr>
        <p:spPr bwMode="auto">
          <a:xfrm flipH="1" flipV="1">
            <a:off x="3498851" y="6165850"/>
            <a:ext cx="117475" cy="115888"/>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Tree>
    <p:extLst>
      <p:ext uri="{BB962C8B-B14F-4D97-AF65-F5344CB8AC3E}">
        <p14:creationId xmlns:p14="http://schemas.microsoft.com/office/powerpoint/2010/main" val="3449890385"/>
      </p:ext>
    </p:extLst>
  </p:cSld>
  <p:clrMapOvr>
    <a:masterClrMapping/>
  </p:clrMapOvr>
  <p:transition>
    <p:wipe dir="r"/>
  </p:transition>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Line 3">
            <a:extLst>
              <a:ext uri="{FF2B5EF4-FFF2-40B4-BE49-F238E27FC236}">
                <a16:creationId xmlns:a16="http://schemas.microsoft.com/office/drawing/2014/main" id="{0604511A-96E6-B99A-CB55-D7B92A623360}"/>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99331" name="Text Box 5">
            <a:extLst>
              <a:ext uri="{FF2B5EF4-FFF2-40B4-BE49-F238E27FC236}">
                <a16:creationId xmlns:a16="http://schemas.microsoft.com/office/drawing/2014/main" id="{876F2F35-C8DB-456A-80F5-43035E1C6EDF}"/>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C0C0C0"/>
                </a:solidFill>
              </a:rPr>
              <a:t>PRESSURE</a:t>
            </a:r>
          </a:p>
        </p:txBody>
      </p:sp>
      <p:sp>
        <p:nvSpPr>
          <p:cNvPr id="99332" name="Line 6">
            <a:extLst>
              <a:ext uri="{FF2B5EF4-FFF2-40B4-BE49-F238E27FC236}">
                <a16:creationId xmlns:a16="http://schemas.microsoft.com/office/drawing/2014/main" id="{BD2C15FC-3D5F-B6CB-238D-1DC0D9A54CEC}"/>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99333" name="Rectangle 7">
            <a:extLst>
              <a:ext uri="{FF2B5EF4-FFF2-40B4-BE49-F238E27FC236}">
                <a16:creationId xmlns:a16="http://schemas.microsoft.com/office/drawing/2014/main" id="{47249869-5814-59B3-8306-0442111B92A3}"/>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34" name="Rectangle 8">
            <a:extLst>
              <a:ext uri="{FF2B5EF4-FFF2-40B4-BE49-F238E27FC236}">
                <a16:creationId xmlns:a16="http://schemas.microsoft.com/office/drawing/2014/main" id="{AD25A2E7-DE8A-D2DE-FF30-84F2FDDC049C}"/>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35" name="Rectangle 9">
            <a:extLst>
              <a:ext uri="{FF2B5EF4-FFF2-40B4-BE49-F238E27FC236}">
                <a16:creationId xmlns:a16="http://schemas.microsoft.com/office/drawing/2014/main" id="{D9E0BD7E-9D68-B527-5342-E052175C3B96}"/>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36" name="Rectangle 10">
            <a:extLst>
              <a:ext uri="{FF2B5EF4-FFF2-40B4-BE49-F238E27FC236}">
                <a16:creationId xmlns:a16="http://schemas.microsoft.com/office/drawing/2014/main" id="{1235C117-8151-3AEA-77C3-7689CC7482B2}"/>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37" name="Rectangle 11">
            <a:extLst>
              <a:ext uri="{FF2B5EF4-FFF2-40B4-BE49-F238E27FC236}">
                <a16:creationId xmlns:a16="http://schemas.microsoft.com/office/drawing/2014/main" id="{8C9A53CA-87B8-7D29-4D1F-7A900337981B}"/>
              </a:ext>
            </a:extLst>
          </p:cNvPr>
          <p:cNvSpPr>
            <a:spLocks noChangeArrowheads="1"/>
          </p:cNvSpPr>
          <p:nvPr/>
        </p:nvSpPr>
        <p:spPr bwMode="auto">
          <a:xfrm>
            <a:off x="8648701" y="2339976"/>
            <a:ext cx="309563" cy="1471613"/>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38" name="Rectangle 12">
            <a:extLst>
              <a:ext uri="{FF2B5EF4-FFF2-40B4-BE49-F238E27FC236}">
                <a16:creationId xmlns:a16="http://schemas.microsoft.com/office/drawing/2014/main" id="{F0DEB673-BCF7-D9E5-0599-A5805656F3B3}"/>
              </a:ext>
            </a:extLst>
          </p:cNvPr>
          <p:cNvSpPr>
            <a:spLocks noChangeArrowheads="1"/>
          </p:cNvSpPr>
          <p:nvPr/>
        </p:nvSpPr>
        <p:spPr bwMode="auto">
          <a:xfrm>
            <a:off x="8461375" y="2351089"/>
            <a:ext cx="1539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39" name="Rectangle 13">
            <a:extLst>
              <a:ext uri="{FF2B5EF4-FFF2-40B4-BE49-F238E27FC236}">
                <a16:creationId xmlns:a16="http://schemas.microsoft.com/office/drawing/2014/main" id="{FD1E39B8-4F58-232B-F8A3-979FADF545BE}"/>
              </a:ext>
            </a:extLst>
          </p:cNvPr>
          <p:cNvSpPr>
            <a:spLocks noChangeArrowheads="1"/>
          </p:cNvSpPr>
          <p:nvPr/>
        </p:nvSpPr>
        <p:spPr bwMode="auto">
          <a:xfrm>
            <a:off x="8982075" y="2351089"/>
            <a:ext cx="7000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40" name="AutoShape 14">
            <a:extLst>
              <a:ext uri="{FF2B5EF4-FFF2-40B4-BE49-F238E27FC236}">
                <a16:creationId xmlns:a16="http://schemas.microsoft.com/office/drawing/2014/main" id="{CB3E1B3B-81A0-AD52-E890-5740AFC46E2C}"/>
              </a:ext>
            </a:extLst>
          </p:cNvPr>
          <p:cNvSpPr>
            <a:spLocks noChangeArrowheads="1"/>
          </p:cNvSpPr>
          <p:nvPr/>
        </p:nvSpPr>
        <p:spPr bwMode="auto">
          <a:xfrm rot="5400000" flipH="1">
            <a:off x="7590632" y="2929732"/>
            <a:ext cx="1412875" cy="2619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endParaRPr lang="en-GB"/>
          </a:p>
        </p:txBody>
      </p:sp>
      <p:sp>
        <p:nvSpPr>
          <p:cNvPr id="99341" name="Rectangle 15">
            <a:extLst>
              <a:ext uri="{FF2B5EF4-FFF2-40B4-BE49-F238E27FC236}">
                <a16:creationId xmlns:a16="http://schemas.microsoft.com/office/drawing/2014/main" id="{7454C3F8-D120-9540-541E-168515F1DA9B}"/>
              </a:ext>
            </a:extLst>
          </p:cNvPr>
          <p:cNvSpPr>
            <a:spLocks noChangeArrowheads="1"/>
          </p:cNvSpPr>
          <p:nvPr/>
        </p:nvSpPr>
        <p:spPr bwMode="auto">
          <a:xfrm>
            <a:off x="3506789" y="37115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42" name="Rectangle 16">
            <a:extLst>
              <a:ext uri="{FF2B5EF4-FFF2-40B4-BE49-F238E27FC236}">
                <a16:creationId xmlns:a16="http://schemas.microsoft.com/office/drawing/2014/main" id="{E733D4E5-1893-055E-EBAA-A768EA7DAAB2}"/>
              </a:ext>
            </a:extLst>
          </p:cNvPr>
          <p:cNvSpPr>
            <a:spLocks noChangeArrowheads="1"/>
          </p:cNvSpPr>
          <p:nvPr/>
        </p:nvSpPr>
        <p:spPr bwMode="auto">
          <a:xfrm>
            <a:off x="3506789" y="36782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43" name="Rectangle 17">
            <a:extLst>
              <a:ext uri="{FF2B5EF4-FFF2-40B4-BE49-F238E27FC236}">
                <a16:creationId xmlns:a16="http://schemas.microsoft.com/office/drawing/2014/main" id="{F5F3D1EB-F83E-6B4A-F7CC-0B9349A078C1}"/>
              </a:ext>
            </a:extLst>
          </p:cNvPr>
          <p:cNvSpPr>
            <a:spLocks noChangeArrowheads="1"/>
          </p:cNvSpPr>
          <p:nvPr/>
        </p:nvSpPr>
        <p:spPr bwMode="auto">
          <a:xfrm>
            <a:off x="3506789" y="364490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44" name="Rectangle 18">
            <a:extLst>
              <a:ext uri="{FF2B5EF4-FFF2-40B4-BE49-F238E27FC236}">
                <a16:creationId xmlns:a16="http://schemas.microsoft.com/office/drawing/2014/main" id="{1B6576A0-6645-27E6-4D9A-934AE98A4AAE}"/>
              </a:ext>
            </a:extLst>
          </p:cNvPr>
          <p:cNvSpPr>
            <a:spLocks noChangeArrowheads="1"/>
          </p:cNvSpPr>
          <p:nvPr/>
        </p:nvSpPr>
        <p:spPr bwMode="auto">
          <a:xfrm>
            <a:off x="3506789" y="361156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45" name="Rectangle 19">
            <a:extLst>
              <a:ext uri="{FF2B5EF4-FFF2-40B4-BE49-F238E27FC236}">
                <a16:creationId xmlns:a16="http://schemas.microsoft.com/office/drawing/2014/main" id="{0DA0E88B-2252-CD01-9F72-029BBF4A1F7D}"/>
              </a:ext>
            </a:extLst>
          </p:cNvPr>
          <p:cNvSpPr>
            <a:spLocks noChangeArrowheads="1"/>
          </p:cNvSpPr>
          <p:nvPr/>
        </p:nvSpPr>
        <p:spPr bwMode="auto">
          <a:xfrm>
            <a:off x="3506789" y="35671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46" name="Rectangle 20">
            <a:extLst>
              <a:ext uri="{FF2B5EF4-FFF2-40B4-BE49-F238E27FC236}">
                <a16:creationId xmlns:a16="http://schemas.microsoft.com/office/drawing/2014/main" id="{EAA63E3A-95CC-9807-788A-EF4CBF18476D}"/>
              </a:ext>
            </a:extLst>
          </p:cNvPr>
          <p:cNvSpPr>
            <a:spLocks noChangeArrowheads="1"/>
          </p:cNvSpPr>
          <p:nvPr/>
        </p:nvSpPr>
        <p:spPr bwMode="auto">
          <a:xfrm>
            <a:off x="3506789" y="35337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47" name="Rectangle 21">
            <a:extLst>
              <a:ext uri="{FF2B5EF4-FFF2-40B4-BE49-F238E27FC236}">
                <a16:creationId xmlns:a16="http://schemas.microsoft.com/office/drawing/2014/main" id="{C981D71E-1440-6690-54C9-851466AE43B4}"/>
              </a:ext>
            </a:extLst>
          </p:cNvPr>
          <p:cNvSpPr>
            <a:spLocks noChangeArrowheads="1"/>
          </p:cNvSpPr>
          <p:nvPr/>
        </p:nvSpPr>
        <p:spPr bwMode="auto">
          <a:xfrm>
            <a:off x="3506789" y="35004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48" name="Rectangle 22">
            <a:extLst>
              <a:ext uri="{FF2B5EF4-FFF2-40B4-BE49-F238E27FC236}">
                <a16:creationId xmlns:a16="http://schemas.microsoft.com/office/drawing/2014/main" id="{F10A8624-ECF2-909C-8D1B-7D2216954346}"/>
              </a:ext>
            </a:extLst>
          </p:cNvPr>
          <p:cNvSpPr>
            <a:spLocks noChangeArrowheads="1"/>
          </p:cNvSpPr>
          <p:nvPr/>
        </p:nvSpPr>
        <p:spPr bwMode="auto">
          <a:xfrm>
            <a:off x="3506789" y="346710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49" name="Rectangle 23">
            <a:extLst>
              <a:ext uri="{FF2B5EF4-FFF2-40B4-BE49-F238E27FC236}">
                <a16:creationId xmlns:a16="http://schemas.microsoft.com/office/drawing/2014/main" id="{9A0619A4-40F8-A02F-F15A-39B3CE392C70}"/>
              </a:ext>
            </a:extLst>
          </p:cNvPr>
          <p:cNvSpPr>
            <a:spLocks noChangeArrowheads="1"/>
          </p:cNvSpPr>
          <p:nvPr/>
        </p:nvSpPr>
        <p:spPr bwMode="auto">
          <a:xfrm>
            <a:off x="3506789" y="34226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50" name="Rectangle 24">
            <a:extLst>
              <a:ext uri="{FF2B5EF4-FFF2-40B4-BE49-F238E27FC236}">
                <a16:creationId xmlns:a16="http://schemas.microsoft.com/office/drawing/2014/main" id="{2E85787E-402D-7102-A0EA-5CE3CFF58EA8}"/>
              </a:ext>
            </a:extLst>
          </p:cNvPr>
          <p:cNvSpPr>
            <a:spLocks noChangeArrowheads="1"/>
          </p:cNvSpPr>
          <p:nvPr/>
        </p:nvSpPr>
        <p:spPr bwMode="auto">
          <a:xfrm>
            <a:off x="3506789" y="33893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51" name="Rectangle 25">
            <a:extLst>
              <a:ext uri="{FF2B5EF4-FFF2-40B4-BE49-F238E27FC236}">
                <a16:creationId xmlns:a16="http://schemas.microsoft.com/office/drawing/2014/main" id="{4F6CD0ED-D9DE-B27C-3C91-7F4AFB223051}"/>
              </a:ext>
            </a:extLst>
          </p:cNvPr>
          <p:cNvSpPr>
            <a:spLocks noChangeArrowheads="1"/>
          </p:cNvSpPr>
          <p:nvPr/>
        </p:nvSpPr>
        <p:spPr bwMode="auto">
          <a:xfrm>
            <a:off x="3506789" y="33559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52" name="Rectangle 26">
            <a:extLst>
              <a:ext uri="{FF2B5EF4-FFF2-40B4-BE49-F238E27FC236}">
                <a16:creationId xmlns:a16="http://schemas.microsoft.com/office/drawing/2014/main" id="{23B6E061-304F-6C77-D226-C4F3C37421C7}"/>
              </a:ext>
            </a:extLst>
          </p:cNvPr>
          <p:cNvSpPr>
            <a:spLocks noChangeArrowheads="1"/>
          </p:cNvSpPr>
          <p:nvPr/>
        </p:nvSpPr>
        <p:spPr bwMode="auto">
          <a:xfrm>
            <a:off x="3506789" y="33226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53" name="Rectangle 27">
            <a:extLst>
              <a:ext uri="{FF2B5EF4-FFF2-40B4-BE49-F238E27FC236}">
                <a16:creationId xmlns:a16="http://schemas.microsoft.com/office/drawing/2014/main" id="{AEE2D92E-AC0A-DE74-CE4B-FEEC3B41BC83}"/>
              </a:ext>
            </a:extLst>
          </p:cNvPr>
          <p:cNvSpPr>
            <a:spLocks noChangeArrowheads="1"/>
          </p:cNvSpPr>
          <p:nvPr/>
        </p:nvSpPr>
        <p:spPr bwMode="auto">
          <a:xfrm>
            <a:off x="3506789" y="32781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54" name="Rectangle 28">
            <a:extLst>
              <a:ext uri="{FF2B5EF4-FFF2-40B4-BE49-F238E27FC236}">
                <a16:creationId xmlns:a16="http://schemas.microsoft.com/office/drawing/2014/main" id="{C0B84821-4D91-FA2F-552E-BA21AE146459}"/>
              </a:ext>
            </a:extLst>
          </p:cNvPr>
          <p:cNvSpPr>
            <a:spLocks noChangeArrowheads="1"/>
          </p:cNvSpPr>
          <p:nvPr/>
        </p:nvSpPr>
        <p:spPr bwMode="auto">
          <a:xfrm>
            <a:off x="3506789" y="32448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55" name="Rectangle 29">
            <a:extLst>
              <a:ext uri="{FF2B5EF4-FFF2-40B4-BE49-F238E27FC236}">
                <a16:creationId xmlns:a16="http://schemas.microsoft.com/office/drawing/2014/main" id="{15F2D48C-A014-9308-B24F-0264CA94D306}"/>
              </a:ext>
            </a:extLst>
          </p:cNvPr>
          <p:cNvSpPr>
            <a:spLocks noChangeArrowheads="1"/>
          </p:cNvSpPr>
          <p:nvPr/>
        </p:nvSpPr>
        <p:spPr bwMode="auto">
          <a:xfrm>
            <a:off x="3506789" y="32115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56" name="Rectangle 30">
            <a:extLst>
              <a:ext uri="{FF2B5EF4-FFF2-40B4-BE49-F238E27FC236}">
                <a16:creationId xmlns:a16="http://schemas.microsoft.com/office/drawing/2014/main" id="{98A4B9ED-72EC-4F43-DEB9-922825BE9B9D}"/>
              </a:ext>
            </a:extLst>
          </p:cNvPr>
          <p:cNvSpPr>
            <a:spLocks noChangeArrowheads="1"/>
          </p:cNvSpPr>
          <p:nvPr/>
        </p:nvSpPr>
        <p:spPr bwMode="auto">
          <a:xfrm>
            <a:off x="3506789" y="31781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57" name="Rectangle 31">
            <a:extLst>
              <a:ext uri="{FF2B5EF4-FFF2-40B4-BE49-F238E27FC236}">
                <a16:creationId xmlns:a16="http://schemas.microsoft.com/office/drawing/2014/main" id="{A9437C22-BB73-F718-9B5C-6552D09A6A10}"/>
              </a:ext>
            </a:extLst>
          </p:cNvPr>
          <p:cNvSpPr>
            <a:spLocks noChangeArrowheads="1"/>
          </p:cNvSpPr>
          <p:nvPr/>
        </p:nvSpPr>
        <p:spPr bwMode="auto">
          <a:xfrm>
            <a:off x="3506789" y="313372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58" name="Rectangle 32">
            <a:extLst>
              <a:ext uri="{FF2B5EF4-FFF2-40B4-BE49-F238E27FC236}">
                <a16:creationId xmlns:a16="http://schemas.microsoft.com/office/drawing/2014/main" id="{299C6EBC-5E06-F1B7-FF20-C03ACC437E8D}"/>
              </a:ext>
            </a:extLst>
          </p:cNvPr>
          <p:cNvSpPr>
            <a:spLocks noChangeArrowheads="1"/>
          </p:cNvSpPr>
          <p:nvPr/>
        </p:nvSpPr>
        <p:spPr bwMode="auto">
          <a:xfrm>
            <a:off x="3506789" y="31003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59" name="Rectangle 33">
            <a:extLst>
              <a:ext uri="{FF2B5EF4-FFF2-40B4-BE49-F238E27FC236}">
                <a16:creationId xmlns:a16="http://schemas.microsoft.com/office/drawing/2014/main" id="{09D0301A-4784-1C3B-5928-B6A594A03223}"/>
              </a:ext>
            </a:extLst>
          </p:cNvPr>
          <p:cNvSpPr>
            <a:spLocks noChangeArrowheads="1"/>
          </p:cNvSpPr>
          <p:nvPr/>
        </p:nvSpPr>
        <p:spPr bwMode="auto">
          <a:xfrm>
            <a:off x="3506789" y="30670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60" name="Rectangle 34">
            <a:extLst>
              <a:ext uri="{FF2B5EF4-FFF2-40B4-BE49-F238E27FC236}">
                <a16:creationId xmlns:a16="http://schemas.microsoft.com/office/drawing/2014/main" id="{15D96CD3-414B-39EF-5E87-13E2209FDB4F}"/>
              </a:ext>
            </a:extLst>
          </p:cNvPr>
          <p:cNvSpPr>
            <a:spLocks noChangeArrowheads="1"/>
          </p:cNvSpPr>
          <p:nvPr/>
        </p:nvSpPr>
        <p:spPr bwMode="auto">
          <a:xfrm>
            <a:off x="3506789" y="30337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61" name="Rectangle 35">
            <a:extLst>
              <a:ext uri="{FF2B5EF4-FFF2-40B4-BE49-F238E27FC236}">
                <a16:creationId xmlns:a16="http://schemas.microsoft.com/office/drawing/2014/main" id="{BDA5320E-6C37-3A46-4874-571BFF6E27D4}"/>
              </a:ext>
            </a:extLst>
          </p:cNvPr>
          <p:cNvSpPr>
            <a:spLocks noChangeArrowheads="1"/>
          </p:cNvSpPr>
          <p:nvPr/>
        </p:nvSpPr>
        <p:spPr bwMode="auto">
          <a:xfrm>
            <a:off x="3506789" y="298926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62" name="Rectangle 36">
            <a:extLst>
              <a:ext uri="{FF2B5EF4-FFF2-40B4-BE49-F238E27FC236}">
                <a16:creationId xmlns:a16="http://schemas.microsoft.com/office/drawing/2014/main" id="{06110C5C-305D-CD58-2776-529FFBE053F6}"/>
              </a:ext>
            </a:extLst>
          </p:cNvPr>
          <p:cNvSpPr>
            <a:spLocks noChangeArrowheads="1"/>
          </p:cNvSpPr>
          <p:nvPr/>
        </p:nvSpPr>
        <p:spPr bwMode="auto">
          <a:xfrm>
            <a:off x="3506789" y="295592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63" name="Rectangle 37">
            <a:extLst>
              <a:ext uri="{FF2B5EF4-FFF2-40B4-BE49-F238E27FC236}">
                <a16:creationId xmlns:a16="http://schemas.microsoft.com/office/drawing/2014/main" id="{54C3FFB2-DC39-152C-8200-0B10C5E7A235}"/>
              </a:ext>
            </a:extLst>
          </p:cNvPr>
          <p:cNvSpPr>
            <a:spLocks noChangeArrowheads="1"/>
          </p:cNvSpPr>
          <p:nvPr/>
        </p:nvSpPr>
        <p:spPr bwMode="auto">
          <a:xfrm>
            <a:off x="3506789" y="29225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64" name="Rectangle 38">
            <a:extLst>
              <a:ext uri="{FF2B5EF4-FFF2-40B4-BE49-F238E27FC236}">
                <a16:creationId xmlns:a16="http://schemas.microsoft.com/office/drawing/2014/main" id="{DB1BF2A5-EF3D-CBBD-A97C-826D380E34A5}"/>
              </a:ext>
            </a:extLst>
          </p:cNvPr>
          <p:cNvSpPr>
            <a:spLocks noChangeArrowheads="1"/>
          </p:cNvSpPr>
          <p:nvPr/>
        </p:nvSpPr>
        <p:spPr bwMode="auto">
          <a:xfrm>
            <a:off x="3506789" y="28892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65" name="Rectangle 39">
            <a:extLst>
              <a:ext uri="{FF2B5EF4-FFF2-40B4-BE49-F238E27FC236}">
                <a16:creationId xmlns:a16="http://schemas.microsoft.com/office/drawing/2014/main" id="{F3656BD9-5E91-6950-50E4-AA388C64C559}"/>
              </a:ext>
            </a:extLst>
          </p:cNvPr>
          <p:cNvSpPr>
            <a:spLocks noChangeArrowheads="1"/>
          </p:cNvSpPr>
          <p:nvPr/>
        </p:nvSpPr>
        <p:spPr bwMode="auto">
          <a:xfrm>
            <a:off x="3436939" y="2908301"/>
            <a:ext cx="47625" cy="842963"/>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75944" name="Rectangle 40">
            <a:extLst>
              <a:ext uri="{FF2B5EF4-FFF2-40B4-BE49-F238E27FC236}">
                <a16:creationId xmlns:a16="http://schemas.microsoft.com/office/drawing/2014/main" id="{52850FD9-DA7A-B4F6-720E-52AD7F9D5051}"/>
              </a:ext>
            </a:extLst>
          </p:cNvPr>
          <p:cNvSpPr>
            <a:spLocks noChangeArrowheads="1"/>
          </p:cNvSpPr>
          <p:nvPr/>
        </p:nvSpPr>
        <p:spPr bwMode="auto">
          <a:xfrm>
            <a:off x="3135314" y="3022600"/>
            <a:ext cx="153987" cy="88900"/>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pPr algn="ctr">
              <a:defRPr/>
            </a:pPr>
            <a:endParaRPr lang="en-GB"/>
          </a:p>
        </p:txBody>
      </p:sp>
      <p:sp>
        <p:nvSpPr>
          <p:cNvPr id="99367" name="Text Box 41">
            <a:extLst>
              <a:ext uri="{FF2B5EF4-FFF2-40B4-BE49-F238E27FC236}">
                <a16:creationId xmlns:a16="http://schemas.microsoft.com/office/drawing/2014/main" id="{4E50584B-21E4-4D87-A1AB-45C733CA89F8}"/>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b="1">
                <a:solidFill>
                  <a:schemeClr val="tx1"/>
                </a:solidFill>
              </a:rPr>
              <a:t>1)  TVE or Percussion Tube produces flash</a:t>
            </a:r>
          </a:p>
        </p:txBody>
      </p:sp>
      <p:sp>
        <p:nvSpPr>
          <p:cNvPr id="1275946" name="AutoShape 42">
            <a:extLst>
              <a:ext uri="{FF2B5EF4-FFF2-40B4-BE49-F238E27FC236}">
                <a16:creationId xmlns:a16="http://schemas.microsoft.com/office/drawing/2014/main" id="{ACFD393E-B0FB-E098-558C-8AA81A7D934A}"/>
              </a:ext>
            </a:extLst>
          </p:cNvPr>
          <p:cNvSpPr>
            <a:spLocks noChangeArrowheads="1"/>
          </p:cNvSpPr>
          <p:nvPr/>
        </p:nvSpPr>
        <p:spPr bwMode="auto">
          <a:xfrm rot="5400000">
            <a:off x="3275013" y="2884488"/>
            <a:ext cx="88900" cy="368300"/>
          </a:xfrm>
          <a:custGeom>
            <a:avLst/>
            <a:gdLst>
              <a:gd name="G0" fmla="+- 5400 0 0"/>
              <a:gd name="G1" fmla="+- 21600 0 5400"/>
              <a:gd name="G2" fmla="*/ 5400 1 2"/>
              <a:gd name="G3" fmla="+- 21600 0 G2"/>
              <a:gd name="G4" fmla="+/ 5400 21600 2"/>
              <a:gd name="G5" fmla="+/ G1 0 2"/>
              <a:gd name="G6" fmla="*/ 21600 21600 5400"/>
              <a:gd name="G7" fmla="*/ G6 1 2"/>
              <a:gd name="G8" fmla="+- 21600 0 G7"/>
              <a:gd name="G9" fmla="*/ 21600 1 2"/>
              <a:gd name="G10" fmla="+- 5400 0 G9"/>
              <a:gd name="G11" fmla="?: G10 G8 0"/>
              <a:gd name="G12" fmla="?: G10 G7 21600"/>
              <a:gd name="T0" fmla="*/ 18900 w 21600"/>
              <a:gd name="T1" fmla="*/ 10800 h 21600"/>
              <a:gd name="T2" fmla="*/ 10800 w 21600"/>
              <a:gd name="T3" fmla="*/ 21600 h 21600"/>
              <a:gd name="T4" fmla="*/ 2700 w 21600"/>
              <a:gd name="T5" fmla="*/ 10800 h 21600"/>
              <a:gd name="T6" fmla="*/ 10800 w 21600"/>
              <a:gd name="T7" fmla="*/ 0 h 21600"/>
              <a:gd name="T8" fmla="*/ 4500 w 21600"/>
              <a:gd name="T9" fmla="*/ 4500 h 21600"/>
              <a:gd name="T10" fmla="*/ 17100 w 21600"/>
              <a:gd name="T11" fmla="*/ 17100 h 21600"/>
            </a:gdLst>
            <a:ahLst/>
            <a:cxnLst>
              <a:cxn ang="0">
                <a:pos x="T0" y="T1"/>
              </a:cxn>
              <a:cxn ang="0">
                <a:pos x="T2" y="T3"/>
              </a:cxn>
              <a:cxn ang="0">
                <a:pos x="T4" y="T5"/>
              </a:cxn>
              <a:cxn ang="0">
                <a:pos x="T6" y="T7"/>
              </a:cxn>
            </a:cxnLst>
            <a:rect l="T8" t="T9" r="T10" b="T11"/>
            <a:pathLst>
              <a:path w="21600" h="21600">
                <a:moveTo>
                  <a:pt x="0" y="0"/>
                </a:moveTo>
                <a:lnTo>
                  <a:pt x="5400" y="21600"/>
                </a:lnTo>
                <a:lnTo>
                  <a:pt x="16200" y="21600"/>
                </a:lnTo>
                <a:lnTo>
                  <a:pt x="21600" y="0"/>
                </a:lnTo>
                <a:close/>
              </a:path>
            </a:pathLst>
          </a:custGeom>
          <a:gradFill rotWithShape="1">
            <a:gsLst>
              <a:gs pos="0">
                <a:schemeClr val="accent2"/>
              </a:gs>
              <a:gs pos="100000">
                <a:schemeClr val="accent1"/>
              </a:gs>
            </a:gsLst>
            <a:path path="shape">
              <a:fillToRect l="50000" t="50000" r="50000" b="50000"/>
            </a:path>
          </a:gradFill>
          <a:ln w="127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pPr algn="ctr">
              <a:defRPr/>
            </a:pPr>
            <a:endParaRPr lang="en-GB"/>
          </a:p>
        </p:txBody>
      </p:sp>
      <p:sp>
        <p:nvSpPr>
          <p:cNvPr id="99369" name="Line 43">
            <a:extLst>
              <a:ext uri="{FF2B5EF4-FFF2-40B4-BE49-F238E27FC236}">
                <a16:creationId xmlns:a16="http://schemas.microsoft.com/office/drawing/2014/main" id="{7B82E0BB-F6AC-0804-DD8D-5D193CB7DD24}"/>
              </a:ext>
            </a:extLst>
          </p:cNvPr>
          <p:cNvSpPr>
            <a:spLocks noChangeShapeType="1"/>
          </p:cNvSpPr>
          <p:nvPr/>
        </p:nvSpPr>
        <p:spPr bwMode="auto">
          <a:xfrm flipH="1">
            <a:off x="3198813" y="6173789"/>
            <a:ext cx="296862" cy="1587"/>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99370" name="Line 44">
            <a:extLst>
              <a:ext uri="{FF2B5EF4-FFF2-40B4-BE49-F238E27FC236}">
                <a16:creationId xmlns:a16="http://schemas.microsoft.com/office/drawing/2014/main" id="{4976B651-CE6D-13D9-2A9C-9C7835F49743}"/>
              </a:ext>
            </a:extLst>
          </p:cNvPr>
          <p:cNvSpPr>
            <a:spLocks noChangeShapeType="1"/>
          </p:cNvSpPr>
          <p:nvPr/>
        </p:nvSpPr>
        <p:spPr bwMode="auto">
          <a:xfrm flipH="1" flipV="1">
            <a:off x="3498851" y="6165850"/>
            <a:ext cx="117475" cy="115888"/>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Tree>
    <p:extLst>
      <p:ext uri="{BB962C8B-B14F-4D97-AF65-F5344CB8AC3E}">
        <p14:creationId xmlns:p14="http://schemas.microsoft.com/office/powerpoint/2010/main" val="3004523889"/>
      </p:ext>
    </p:extLst>
  </p:cSld>
  <p:clrMapOvr>
    <a:masterClrMapping/>
  </p:clrMapOvr>
  <p:transition>
    <p:wipe dir="r"/>
  </p:transition>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Line 3">
            <a:extLst>
              <a:ext uri="{FF2B5EF4-FFF2-40B4-BE49-F238E27FC236}">
                <a16:creationId xmlns:a16="http://schemas.microsoft.com/office/drawing/2014/main" id="{C593B0F0-17A5-C83B-7C73-98F06CF16F42}"/>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0355" name="Text Box 4">
            <a:extLst>
              <a:ext uri="{FF2B5EF4-FFF2-40B4-BE49-F238E27FC236}">
                <a16:creationId xmlns:a16="http://schemas.microsoft.com/office/drawing/2014/main" id="{AF25A331-8F34-9EF6-58A6-1343D4F5BA74}"/>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C0C0C0"/>
                </a:solidFill>
              </a:rPr>
              <a:t>PRESSURE</a:t>
            </a:r>
          </a:p>
        </p:txBody>
      </p:sp>
      <p:sp>
        <p:nvSpPr>
          <p:cNvPr id="100356" name="Line 5">
            <a:extLst>
              <a:ext uri="{FF2B5EF4-FFF2-40B4-BE49-F238E27FC236}">
                <a16:creationId xmlns:a16="http://schemas.microsoft.com/office/drawing/2014/main" id="{BCF73D8B-7549-4B9F-8A55-1FBE62443ECF}"/>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0357" name="Rectangle 6">
            <a:extLst>
              <a:ext uri="{FF2B5EF4-FFF2-40B4-BE49-F238E27FC236}">
                <a16:creationId xmlns:a16="http://schemas.microsoft.com/office/drawing/2014/main" id="{88C68D81-CA9E-2933-1086-868DBAFFFC98}"/>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58" name="Rectangle 7">
            <a:extLst>
              <a:ext uri="{FF2B5EF4-FFF2-40B4-BE49-F238E27FC236}">
                <a16:creationId xmlns:a16="http://schemas.microsoft.com/office/drawing/2014/main" id="{2AEBCF7A-575E-6730-F0B6-2B4D5D0D827C}"/>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59" name="Rectangle 8">
            <a:extLst>
              <a:ext uri="{FF2B5EF4-FFF2-40B4-BE49-F238E27FC236}">
                <a16:creationId xmlns:a16="http://schemas.microsoft.com/office/drawing/2014/main" id="{8C3B8442-8CD4-6D45-12F5-67CAE0922AC5}"/>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60" name="Rectangle 9">
            <a:extLst>
              <a:ext uri="{FF2B5EF4-FFF2-40B4-BE49-F238E27FC236}">
                <a16:creationId xmlns:a16="http://schemas.microsoft.com/office/drawing/2014/main" id="{5B398061-7E76-2817-D51E-4DD70779D728}"/>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61" name="Rectangle 10">
            <a:extLst>
              <a:ext uri="{FF2B5EF4-FFF2-40B4-BE49-F238E27FC236}">
                <a16:creationId xmlns:a16="http://schemas.microsoft.com/office/drawing/2014/main" id="{C4C4BC9E-D45E-28FD-AECB-24C0733354E4}"/>
              </a:ext>
            </a:extLst>
          </p:cNvPr>
          <p:cNvSpPr>
            <a:spLocks noChangeArrowheads="1"/>
          </p:cNvSpPr>
          <p:nvPr/>
        </p:nvSpPr>
        <p:spPr bwMode="auto">
          <a:xfrm>
            <a:off x="8648701" y="2339976"/>
            <a:ext cx="309563" cy="1471613"/>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62" name="Rectangle 11">
            <a:extLst>
              <a:ext uri="{FF2B5EF4-FFF2-40B4-BE49-F238E27FC236}">
                <a16:creationId xmlns:a16="http://schemas.microsoft.com/office/drawing/2014/main" id="{60CC3145-0D96-3C88-EBE0-01ED2E1AE384}"/>
              </a:ext>
            </a:extLst>
          </p:cNvPr>
          <p:cNvSpPr>
            <a:spLocks noChangeArrowheads="1"/>
          </p:cNvSpPr>
          <p:nvPr/>
        </p:nvSpPr>
        <p:spPr bwMode="auto">
          <a:xfrm>
            <a:off x="8461375" y="2351089"/>
            <a:ext cx="1539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63" name="Rectangle 12">
            <a:extLst>
              <a:ext uri="{FF2B5EF4-FFF2-40B4-BE49-F238E27FC236}">
                <a16:creationId xmlns:a16="http://schemas.microsoft.com/office/drawing/2014/main" id="{67BA5E8D-D234-C1F8-0DE8-2B8E1E5D6C9E}"/>
              </a:ext>
            </a:extLst>
          </p:cNvPr>
          <p:cNvSpPr>
            <a:spLocks noChangeArrowheads="1"/>
          </p:cNvSpPr>
          <p:nvPr/>
        </p:nvSpPr>
        <p:spPr bwMode="auto">
          <a:xfrm>
            <a:off x="8982075" y="2351089"/>
            <a:ext cx="7000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64" name="AutoShape 13">
            <a:extLst>
              <a:ext uri="{FF2B5EF4-FFF2-40B4-BE49-F238E27FC236}">
                <a16:creationId xmlns:a16="http://schemas.microsoft.com/office/drawing/2014/main" id="{6DDA7BD8-E80F-C3B5-15D0-5793A6175F1F}"/>
              </a:ext>
            </a:extLst>
          </p:cNvPr>
          <p:cNvSpPr>
            <a:spLocks noChangeArrowheads="1"/>
          </p:cNvSpPr>
          <p:nvPr/>
        </p:nvSpPr>
        <p:spPr bwMode="auto">
          <a:xfrm rot="5400000" flipH="1">
            <a:off x="7590632" y="2929732"/>
            <a:ext cx="1412875" cy="2619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endParaRPr lang="en-GB"/>
          </a:p>
        </p:txBody>
      </p:sp>
      <p:sp>
        <p:nvSpPr>
          <p:cNvPr id="100365" name="Rectangle 14">
            <a:extLst>
              <a:ext uri="{FF2B5EF4-FFF2-40B4-BE49-F238E27FC236}">
                <a16:creationId xmlns:a16="http://schemas.microsoft.com/office/drawing/2014/main" id="{4895FEA8-3F0A-ED7F-5887-D052B8CD0350}"/>
              </a:ext>
            </a:extLst>
          </p:cNvPr>
          <p:cNvSpPr>
            <a:spLocks noChangeArrowheads="1"/>
          </p:cNvSpPr>
          <p:nvPr/>
        </p:nvSpPr>
        <p:spPr bwMode="auto">
          <a:xfrm>
            <a:off x="3506789" y="37115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66" name="Rectangle 15">
            <a:extLst>
              <a:ext uri="{FF2B5EF4-FFF2-40B4-BE49-F238E27FC236}">
                <a16:creationId xmlns:a16="http://schemas.microsoft.com/office/drawing/2014/main" id="{0C7B29A9-FA73-2B76-2CEF-7C90787A7E10}"/>
              </a:ext>
            </a:extLst>
          </p:cNvPr>
          <p:cNvSpPr>
            <a:spLocks noChangeArrowheads="1"/>
          </p:cNvSpPr>
          <p:nvPr/>
        </p:nvSpPr>
        <p:spPr bwMode="auto">
          <a:xfrm>
            <a:off x="3506789" y="36782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67" name="Rectangle 16">
            <a:extLst>
              <a:ext uri="{FF2B5EF4-FFF2-40B4-BE49-F238E27FC236}">
                <a16:creationId xmlns:a16="http://schemas.microsoft.com/office/drawing/2014/main" id="{FE6FF071-9F67-D2CB-3BC6-92F4FB6AF71A}"/>
              </a:ext>
            </a:extLst>
          </p:cNvPr>
          <p:cNvSpPr>
            <a:spLocks noChangeArrowheads="1"/>
          </p:cNvSpPr>
          <p:nvPr/>
        </p:nvSpPr>
        <p:spPr bwMode="auto">
          <a:xfrm>
            <a:off x="3506789" y="364490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68" name="Rectangle 17">
            <a:extLst>
              <a:ext uri="{FF2B5EF4-FFF2-40B4-BE49-F238E27FC236}">
                <a16:creationId xmlns:a16="http://schemas.microsoft.com/office/drawing/2014/main" id="{ADD51EB2-A667-4195-5137-527FC2389530}"/>
              </a:ext>
            </a:extLst>
          </p:cNvPr>
          <p:cNvSpPr>
            <a:spLocks noChangeArrowheads="1"/>
          </p:cNvSpPr>
          <p:nvPr/>
        </p:nvSpPr>
        <p:spPr bwMode="auto">
          <a:xfrm>
            <a:off x="3506789" y="361156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69" name="Rectangle 18">
            <a:extLst>
              <a:ext uri="{FF2B5EF4-FFF2-40B4-BE49-F238E27FC236}">
                <a16:creationId xmlns:a16="http://schemas.microsoft.com/office/drawing/2014/main" id="{1233BF26-E963-19F4-013B-428E42B5A1C4}"/>
              </a:ext>
            </a:extLst>
          </p:cNvPr>
          <p:cNvSpPr>
            <a:spLocks noChangeArrowheads="1"/>
          </p:cNvSpPr>
          <p:nvPr/>
        </p:nvSpPr>
        <p:spPr bwMode="auto">
          <a:xfrm>
            <a:off x="3506789" y="35671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70" name="Rectangle 19">
            <a:extLst>
              <a:ext uri="{FF2B5EF4-FFF2-40B4-BE49-F238E27FC236}">
                <a16:creationId xmlns:a16="http://schemas.microsoft.com/office/drawing/2014/main" id="{23034241-7141-903C-9075-18B719D521F6}"/>
              </a:ext>
            </a:extLst>
          </p:cNvPr>
          <p:cNvSpPr>
            <a:spLocks noChangeArrowheads="1"/>
          </p:cNvSpPr>
          <p:nvPr/>
        </p:nvSpPr>
        <p:spPr bwMode="auto">
          <a:xfrm>
            <a:off x="3506789" y="35337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71" name="Rectangle 20">
            <a:extLst>
              <a:ext uri="{FF2B5EF4-FFF2-40B4-BE49-F238E27FC236}">
                <a16:creationId xmlns:a16="http://schemas.microsoft.com/office/drawing/2014/main" id="{C283738B-29B9-12D4-92F2-0DD31C786B86}"/>
              </a:ext>
            </a:extLst>
          </p:cNvPr>
          <p:cNvSpPr>
            <a:spLocks noChangeArrowheads="1"/>
          </p:cNvSpPr>
          <p:nvPr/>
        </p:nvSpPr>
        <p:spPr bwMode="auto">
          <a:xfrm>
            <a:off x="3506789" y="35004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72" name="Rectangle 21">
            <a:extLst>
              <a:ext uri="{FF2B5EF4-FFF2-40B4-BE49-F238E27FC236}">
                <a16:creationId xmlns:a16="http://schemas.microsoft.com/office/drawing/2014/main" id="{142FDA25-3293-2040-EB23-1F84CF828E1B}"/>
              </a:ext>
            </a:extLst>
          </p:cNvPr>
          <p:cNvSpPr>
            <a:spLocks noChangeArrowheads="1"/>
          </p:cNvSpPr>
          <p:nvPr/>
        </p:nvSpPr>
        <p:spPr bwMode="auto">
          <a:xfrm>
            <a:off x="3506789" y="346710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73" name="Rectangle 22">
            <a:extLst>
              <a:ext uri="{FF2B5EF4-FFF2-40B4-BE49-F238E27FC236}">
                <a16:creationId xmlns:a16="http://schemas.microsoft.com/office/drawing/2014/main" id="{58B23B3D-220C-BCF7-22DA-5B35AF5762BB}"/>
              </a:ext>
            </a:extLst>
          </p:cNvPr>
          <p:cNvSpPr>
            <a:spLocks noChangeArrowheads="1"/>
          </p:cNvSpPr>
          <p:nvPr/>
        </p:nvSpPr>
        <p:spPr bwMode="auto">
          <a:xfrm>
            <a:off x="3506789" y="34226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74" name="Rectangle 23">
            <a:extLst>
              <a:ext uri="{FF2B5EF4-FFF2-40B4-BE49-F238E27FC236}">
                <a16:creationId xmlns:a16="http://schemas.microsoft.com/office/drawing/2014/main" id="{1DE95480-6A26-8B84-DB77-E67D059D202E}"/>
              </a:ext>
            </a:extLst>
          </p:cNvPr>
          <p:cNvSpPr>
            <a:spLocks noChangeArrowheads="1"/>
          </p:cNvSpPr>
          <p:nvPr/>
        </p:nvSpPr>
        <p:spPr bwMode="auto">
          <a:xfrm>
            <a:off x="3506789" y="33893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75" name="Rectangle 24">
            <a:extLst>
              <a:ext uri="{FF2B5EF4-FFF2-40B4-BE49-F238E27FC236}">
                <a16:creationId xmlns:a16="http://schemas.microsoft.com/office/drawing/2014/main" id="{BB18DFD5-DADA-A235-8312-B51A9B412430}"/>
              </a:ext>
            </a:extLst>
          </p:cNvPr>
          <p:cNvSpPr>
            <a:spLocks noChangeArrowheads="1"/>
          </p:cNvSpPr>
          <p:nvPr/>
        </p:nvSpPr>
        <p:spPr bwMode="auto">
          <a:xfrm>
            <a:off x="3506789" y="33559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76" name="Rectangle 25">
            <a:extLst>
              <a:ext uri="{FF2B5EF4-FFF2-40B4-BE49-F238E27FC236}">
                <a16:creationId xmlns:a16="http://schemas.microsoft.com/office/drawing/2014/main" id="{D90467D2-B437-CF1B-7FB0-B9FA1D2FE0C5}"/>
              </a:ext>
            </a:extLst>
          </p:cNvPr>
          <p:cNvSpPr>
            <a:spLocks noChangeArrowheads="1"/>
          </p:cNvSpPr>
          <p:nvPr/>
        </p:nvSpPr>
        <p:spPr bwMode="auto">
          <a:xfrm>
            <a:off x="3506789" y="33226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77" name="Rectangle 26">
            <a:extLst>
              <a:ext uri="{FF2B5EF4-FFF2-40B4-BE49-F238E27FC236}">
                <a16:creationId xmlns:a16="http://schemas.microsoft.com/office/drawing/2014/main" id="{9F864A35-473D-F427-78E0-B29CE739808E}"/>
              </a:ext>
            </a:extLst>
          </p:cNvPr>
          <p:cNvSpPr>
            <a:spLocks noChangeArrowheads="1"/>
          </p:cNvSpPr>
          <p:nvPr/>
        </p:nvSpPr>
        <p:spPr bwMode="auto">
          <a:xfrm>
            <a:off x="3506789" y="32781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78" name="Rectangle 27">
            <a:extLst>
              <a:ext uri="{FF2B5EF4-FFF2-40B4-BE49-F238E27FC236}">
                <a16:creationId xmlns:a16="http://schemas.microsoft.com/office/drawing/2014/main" id="{B7745730-244A-13AF-60EA-8A9E5830E72D}"/>
              </a:ext>
            </a:extLst>
          </p:cNvPr>
          <p:cNvSpPr>
            <a:spLocks noChangeArrowheads="1"/>
          </p:cNvSpPr>
          <p:nvPr/>
        </p:nvSpPr>
        <p:spPr bwMode="auto">
          <a:xfrm>
            <a:off x="3506789" y="32448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79" name="Rectangle 28">
            <a:extLst>
              <a:ext uri="{FF2B5EF4-FFF2-40B4-BE49-F238E27FC236}">
                <a16:creationId xmlns:a16="http://schemas.microsoft.com/office/drawing/2014/main" id="{6B24B5B6-22E2-B001-133D-CB6633F3AB1A}"/>
              </a:ext>
            </a:extLst>
          </p:cNvPr>
          <p:cNvSpPr>
            <a:spLocks noChangeArrowheads="1"/>
          </p:cNvSpPr>
          <p:nvPr/>
        </p:nvSpPr>
        <p:spPr bwMode="auto">
          <a:xfrm>
            <a:off x="3506789" y="32115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80" name="Rectangle 29">
            <a:extLst>
              <a:ext uri="{FF2B5EF4-FFF2-40B4-BE49-F238E27FC236}">
                <a16:creationId xmlns:a16="http://schemas.microsoft.com/office/drawing/2014/main" id="{14A784BA-A52F-E28F-7270-A119847F94F3}"/>
              </a:ext>
            </a:extLst>
          </p:cNvPr>
          <p:cNvSpPr>
            <a:spLocks noChangeArrowheads="1"/>
          </p:cNvSpPr>
          <p:nvPr/>
        </p:nvSpPr>
        <p:spPr bwMode="auto">
          <a:xfrm>
            <a:off x="3506789" y="31781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81" name="Rectangle 30">
            <a:extLst>
              <a:ext uri="{FF2B5EF4-FFF2-40B4-BE49-F238E27FC236}">
                <a16:creationId xmlns:a16="http://schemas.microsoft.com/office/drawing/2014/main" id="{94B3B045-2BA7-DDBE-B9F0-B822AFE92342}"/>
              </a:ext>
            </a:extLst>
          </p:cNvPr>
          <p:cNvSpPr>
            <a:spLocks noChangeArrowheads="1"/>
          </p:cNvSpPr>
          <p:nvPr/>
        </p:nvSpPr>
        <p:spPr bwMode="auto">
          <a:xfrm>
            <a:off x="3506789" y="313372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82" name="Rectangle 31">
            <a:extLst>
              <a:ext uri="{FF2B5EF4-FFF2-40B4-BE49-F238E27FC236}">
                <a16:creationId xmlns:a16="http://schemas.microsoft.com/office/drawing/2014/main" id="{72B2C0BB-F82C-E840-5338-3EA891DAB7A0}"/>
              </a:ext>
            </a:extLst>
          </p:cNvPr>
          <p:cNvSpPr>
            <a:spLocks noChangeArrowheads="1"/>
          </p:cNvSpPr>
          <p:nvPr/>
        </p:nvSpPr>
        <p:spPr bwMode="auto">
          <a:xfrm>
            <a:off x="3506789" y="31003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83" name="Rectangle 32">
            <a:extLst>
              <a:ext uri="{FF2B5EF4-FFF2-40B4-BE49-F238E27FC236}">
                <a16:creationId xmlns:a16="http://schemas.microsoft.com/office/drawing/2014/main" id="{FB6AA509-583B-B6A7-5C65-3ED35ECCA813}"/>
              </a:ext>
            </a:extLst>
          </p:cNvPr>
          <p:cNvSpPr>
            <a:spLocks noChangeArrowheads="1"/>
          </p:cNvSpPr>
          <p:nvPr/>
        </p:nvSpPr>
        <p:spPr bwMode="auto">
          <a:xfrm>
            <a:off x="3506789" y="30670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84" name="Rectangle 33">
            <a:extLst>
              <a:ext uri="{FF2B5EF4-FFF2-40B4-BE49-F238E27FC236}">
                <a16:creationId xmlns:a16="http://schemas.microsoft.com/office/drawing/2014/main" id="{BA52D29D-B53B-1203-D160-D86AC216A9C2}"/>
              </a:ext>
            </a:extLst>
          </p:cNvPr>
          <p:cNvSpPr>
            <a:spLocks noChangeArrowheads="1"/>
          </p:cNvSpPr>
          <p:nvPr/>
        </p:nvSpPr>
        <p:spPr bwMode="auto">
          <a:xfrm>
            <a:off x="3506789" y="30337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85" name="Rectangle 34">
            <a:extLst>
              <a:ext uri="{FF2B5EF4-FFF2-40B4-BE49-F238E27FC236}">
                <a16:creationId xmlns:a16="http://schemas.microsoft.com/office/drawing/2014/main" id="{FC4017CE-53C6-2C53-3288-2BD2C1E408E0}"/>
              </a:ext>
            </a:extLst>
          </p:cNvPr>
          <p:cNvSpPr>
            <a:spLocks noChangeArrowheads="1"/>
          </p:cNvSpPr>
          <p:nvPr/>
        </p:nvSpPr>
        <p:spPr bwMode="auto">
          <a:xfrm>
            <a:off x="3506789" y="298926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86" name="Rectangle 35">
            <a:extLst>
              <a:ext uri="{FF2B5EF4-FFF2-40B4-BE49-F238E27FC236}">
                <a16:creationId xmlns:a16="http://schemas.microsoft.com/office/drawing/2014/main" id="{4AA09486-19B6-FEA6-5016-4584F11830C3}"/>
              </a:ext>
            </a:extLst>
          </p:cNvPr>
          <p:cNvSpPr>
            <a:spLocks noChangeArrowheads="1"/>
          </p:cNvSpPr>
          <p:nvPr/>
        </p:nvSpPr>
        <p:spPr bwMode="auto">
          <a:xfrm>
            <a:off x="3506789" y="295592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87" name="Rectangle 36">
            <a:extLst>
              <a:ext uri="{FF2B5EF4-FFF2-40B4-BE49-F238E27FC236}">
                <a16:creationId xmlns:a16="http://schemas.microsoft.com/office/drawing/2014/main" id="{A175974B-9D3C-BAD2-CB6D-F0ABE888D086}"/>
              </a:ext>
            </a:extLst>
          </p:cNvPr>
          <p:cNvSpPr>
            <a:spLocks noChangeArrowheads="1"/>
          </p:cNvSpPr>
          <p:nvPr/>
        </p:nvSpPr>
        <p:spPr bwMode="auto">
          <a:xfrm>
            <a:off x="3506789" y="29225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88" name="Rectangle 37">
            <a:extLst>
              <a:ext uri="{FF2B5EF4-FFF2-40B4-BE49-F238E27FC236}">
                <a16:creationId xmlns:a16="http://schemas.microsoft.com/office/drawing/2014/main" id="{26F848F7-9F43-817A-AE43-D03897C67F84}"/>
              </a:ext>
            </a:extLst>
          </p:cNvPr>
          <p:cNvSpPr>
            <a:spLocks noChangeArrowheads="1"/>
          </p:cNvSpPr>
          <p:nvPr/>
        </p:nvSpPr>
        <p:spPr bwMode="auto">
          <a:xfrm>
            <a:off x="3506789" y="28892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89" name="Rectangle 38">
            <a:extLst>
              <a:ext uri="{FF2B5EF4-FFF2-40B4-BE49-F238E27FC236}">
                <a16:creationId xmlns:a16="http://schemas.microsoft.com/office/drawing/2014/main" id="{6E20E641-87A9-E611-E627-7335B8D59875}"/>
              </a:ext>
            </a:extLst>
          </p:cNvPr>
          <p:cNvSpPr>
            <a:spLocks noChangeArrowheads="1"/>
          </p:cNvSpPr>
          <p:nvPr/>
        </p:nvSpPr>
        <p:spPr bwMode="auto">
          <a:xfrm>
            <a:off x="3436939" y="2908301"/>
            <a:ext cx="47625" cy="842963"/>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77991" name="Rectangle 39">
            <a:extLst>
              <a:ext uri="{FF2B5EF4-FFF2-40B4-BE49-F238E27FC236}">
                <a16:creationId xmlns:a16="http://schemas.microsoft.com/office/drawing/2014/main" id="{A371ECA1-8E61-261F-5A85-89AF4025A135}"/>
              </a:ext>
            </a:extLst>
          </p:cNvPr>
          <p:cNvSpPr>
            <a:spLocks noChangeArrowheads="1"/>
          </p:cNvSpPr>
          <p:nvPr/>
        </p:nvSpPr>
        <p:spPr bwMode="auto">
          <a:xfrm>
            <a:off x="3135314" y="3022600"/>
            <a:ext cx="153987" cy="88900"/>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pPr algn="ctr">
              <a:defRPr/>
            </a:pPr>
            <a:endParaRPr lang="en-GB"/>
          </a:p>
        </p:txBody>
      </p:sp>
      <p:sp>
        <p:nvSpPr>
          <p:cNvPr id="100391" name="Text Box 40">
            <a:extLst>
              <a:ext uri="{FF2B5EF4-FFF2-40B4-BE49-F238E27FC236}">
                <a16:creationId xmlns:a16="http://schemas.microsoft.com/office/drawing/2014/main" id="{70966A77-972C-885B-A347-9EB4222802BA}"/>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b="1">
                <a:solidFill>
                  <a:schemeClr val="tx1"/>
                </a:solidFill>
              </a:rPr>
              <a:t>2)  Igniter pad ignites</a:t>
            </a:r>
          </a:p>
        </p:txBody>
      </p:sp>
      <p:sp>
        <p:nvSpPr>
          <p:cNvPr id="100392" name="Line 42">
            <a:extLst>
              <a:ext uri="{FF2B5EF4-FFF2-40B4-BE49-F238E27FC236}">
                <a16:creationId xmlns:a16="http://schemas.microsoft.com/office/drawing/2014/main" id="{C06E309F-9588-0703-2095-37FA20F7DD33}"/>
              </a:ext>
            </a:extLst>
          </p:cNvPr>
          <p:cNvSpPr>
            <a:spLocks noChangeShapeType="1"/>
          </p:cNvSpPr>
          <p:nvPr/>
        </p:nvSpPr>
        <p:spPr bwMode="auto">
          <a:xfrm flipH="1">
            <a:off x="3198814" y="6062664"/>
            <a:ext cx="403225" cy="1587"/>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0393" name="Line 43">
            <a:extLst>
              <a:ext uri="{FF2B5EF4-FFF2-40B4-BE49-F238E27FC236}">
                <a16:creationId xmlns:a16="http://schemas.microsoft.com/office/drawing/2014/main" id="{DD2F2CD8-E9FA-BE11-8587-CF08352AC08D}"/>
              </a:ext>
            </a:extLst>
          </p:cNvPr>
          <p:cNvSpPr>
            <a:spLocks noChangeShapeType="1"/>
          </p:cNvSpPr>
          <p:nvPr/>
        </p:nvSpPr>
        <p:spPr bwMode="auto">
          <a:xfrm flipH="1" flipV="1">
            <a:off x="3587750" y="6065838"/>
            <a:ext cx="236538" cy="233362"/>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0394" name="Cloud">
            <a:extLst>
              <a:ext uri="{FF2B5EF4-FFF2-40B4-BE49-F238E27FC236}">
                <a16:creationId xmlns:a16="http://schemas.microsoft.com/office/drawing/2014/main" id="{548012E5-08B2-C338-DC98-BF74A3D1E258}"/>
              </a:ext>
            </a:extLst>
          </p:cNvPr>
          <p:cNvSpPr>
            <a:spLocks noChangeAspect="1" noEditPoints="1" noChangeArrowheads="1"/>
          </p:cNvSpPr>
          <p:nvPr/>
        </p:nvSpPr>
        <p:spPr bwMode="auto">
          <a:xfrm>
            <a:off x="3346450" y="2414589"/>
            <a:ext cx="203200" cy="1417637"/>
          </a:xfrm>
          <a:custGeom>
            <a:avLst/>
            <a:gdLst>
              <a:gd name="T0" fmla="*/ 436703668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Tree>
    <p:extLst>
      <p:ext uri="{BB962C8B-B14F-4D97-AF65-F5344CB8AC3E}">
        <p14:creationId xmlns:p14="http://schemas.microsoft.com/office/powerpoint/2010/main" val="1978138091"/>
      </p:ext>
    </p:extLst>
  </p:cSld>
  <p:clrMapOvr>
    <a:masterClrMapping/>
  </p:clrMapOvr>
  <p:transition>
    <p:wipe dir="r"/>
  </p:transition>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Line 3">
            <a:extLst>
              <a:ext uri="{FF2B5EF4-FFF2-40B4-BE49-F238E27FC236}">
                <a16:creationId xmlns:a16="http://schemas.microsoft.com/office/drawing/2014/main" id="{E6C78913-2BF7-AF1E-C52D-5BE7D4E4F054}"/>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1379" name="Text Box 4">
            <a:extLst>
              <a:ext uri="{FF2B5EF4-FFF2-40B4-BE49-F238E27FC236}">
                <a16:creationId xmlns:a16="http://schemas.microsoft.com/office/drawing/2014/main" id="{C794B66D-47AC-77F8-2AAC-5412499BCABD}"/>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C0C0C0"/>
                </a:solidFill>
              </a:rPr>
              <a:t>PRESSURE</a:t>
            </a:r>
          </a:p>
        </p:txBody>
      </p:sp>
      <p:sp>
        <p:nvSpPr>
          <p:cNvPr id="101380" name="Line 5">
            <a:extLst>
              <a:ext uri="{FF2B5EF4-FFF2-40B4-BE49-F238E27FC236}">
                <a16:creationId xmlns:a16="http://schemas.microsoft.com/office/drawing/2014/main" id="{7509CEA7-330F-C2B6-26B6-B4BEE3012448}"/>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1381" name="Rectangle 6">
            <a:extLst>
              <a:ext uri="{FF2B5EF4-FFF2-40B4-BE49-F238E27FC236}">
                <a16:creationId xmlns:a16="http://schemas.microsoft.com/office/drawing/2014/main" id="{8C40DA63-187C-CE78-D20D-E14B62890BB5}"/>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382" name="Rectangle 7">
            <a:extLst>
              <a:ext uri="{FF2B5EF4-FFF2-40B4-BE49-F238E27FC236}">
                <a16:creationId xmlns:a16="http://schemas.microsoft.com/office/drawing/2014/main" id="{DD29FFB8-78EF-C05A-DF12-4A67B4083E3E}"/>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383" name="Rectangle 8">
            <a:extLst>
              <a:ext uri="{FF2B5EF4-FFF2-40B4-BE49-F238E27FC236}">
                <a16:creationId xmlns:a16="http://schemas.microsoft.com/office/drawing/2014/main" id="{994BE000-D8BA-0C69-26AB-D8EFCC9511C1}"/>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384" name="Rectangle 9">
            <a:extLst>
              <a:ext uri="{FF2B5EF4-FFF2-40B4-BE49-F238E27FC236}">
                <a16:creationId xmlns:a16="http://schemas.microsoft.com/office/drawing/2014/main" id="{635B2230-5491-0E9B-0489-A74AB29ED708}"/>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385" name="Rectangle 10">
            <a:extLst>
              <a:ext uri="{FF2B5EF4-FFF2-40B4-BE49-F238E27FC236}">
                <a16:creationId xmlns:a16="http://schemas.microsoft.com/office/drawing/2014/main" id="{7E04E946-117A-592D-E208-AD193806E3D3}"/>
              </a:ext>
            </a:extLst>
          </p:cNvPr>
          <p:cNvSpPr>
            <a:spLocks noChangeArrowheads="1"/>
          </p:cNvSpPr>
          <p:nvPr/>
        </p:nvSpPr>
        <p:spPr bwMode="auto">
          <a:xfrm>
            <a:off x="8648701" y="2339976"/>
            <a:ext cx="309563" cy="1471613"/>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386" name="Rectangle 11">
            <a:extLst>
              <a:ext uri="{FF2B5EF4-FFF2-40B4-BE49-F238E27FC236}">
                <a16:creationId xmlns:a16="http://schemas.microsoft.com/office/drawing/2014/main" id="{BA3FAFBC-CD19-B172-4122-632BF33CFB99}"/>
              </a:ext>
            </a:extLst>
          </p:cNvPr>
          <p:cNvSpPr>
            <a:spLocks noChangeArrowheads="1"/>
          </p:cNvSpPr>
          <p:nvPr/>
        </p:nvSpPr>
        <p:spPr bwMode="auto">
          <a:xfrm>
            <a:off x="8461375" y="2351089"/>
            <a:ext cx="1539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387" name="Rectangle 12">
            <a:extLst>
              <a:ext uri="{FF2B5EF4-FFF2-40B4-BE49-F238E27FC236}">
                <a16:creationId xmlns:a16="http://schemas.microsoft.com/office/drawing/2014/main" id="{210F3F15-115E-DDAF-B80D-22D17BA3BD54}"/>
              </a:ext>
            </a:extLst>
          </p:cNvPr>
          <p:cNvSpPr>
            <a:spLocks noChangeArrowheads="1"/>
          </p:cNvSpPr>
          <p:nvPr/>
        </p:nvSpPr>
        <p:spPr bwMode="auto">
          <a:xfrm>
            <a:off x="8982075" y="2351089"/>
            <a:ext cx="7000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388" name="AutoShape 13">
            <a:extLst>
              <a:ext uri="{FF2B5EF4-FFF2-40B4-BE49-F238E27FC236}">
                <a16:creationId xmlns:a16="http://schemas.microsoft.com/office/drawing/2014/main" id="{5445EE38-CF40-3456-539E-2AC04324B2D0}"/>
              </a:ext>
            </a:extLst>
          </p:cNvPr>
          <p:cNvSpPr>
            <a:spLocks noChangeArrowheads="1"/>
          </p:cNvSpPr>
          <p:nvPr/>
        </p:nvSpPr>
        <p:spPr bwMode="auto">
          <a:xfrm rot="5400000" flipH="1">
            <a:off x="7590632" y="2929732"/>
            <a:ext cx="1412875" cy="2619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endParaRPr lang="en-GB"/>
          </a:p>
        </p:txBody>
      </p:sp>
      <p:sp>
        <p:nvSpPr>
          <p:cNvPr id="101389" name="Rectangle 14">
            <a:extLst>
              <a:ext uri="{FF2B5EF4-FFF2-40B4-BE49-F238E27FC236}">
                <a16:creationId xmlns:a16="http://schemas.microsoft.com/office/drawing/2014/main" id="{474F1977-F8A1-7390-DDB4-40CE87F38088}"/>
              </a:ext>
            </a:extLst>
          </p:cNvPr>
          <p:cNvSpPr>
            <a:spLocks noChangeArrowheads="1"/>
          </p:cNvSpPr>
          <p:nvPr/>
        </p:nvSpPr>
        <p:spPr bwMode="auto">
          <a:xfrm>
            <a:off x="3506789" y="37115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390" name="Rectangle 15">
            <a:extLst>
              <a:ext uri="{FF2B5EF4-FFF2-40B4-BE49-F238E27FC236}">
                <a16:creationId xmlns:a16="http://schemas.microsoft.com/office/drawing/2014/main" id="{146F3135-4D3D-EA7B-F22A-596B972266B2}"/>
              </a:ext>
            </a:extLst>
          </p:cNvPr>
          <p:cNvSpPr>
            <a:spLocks noChangeArrowheads="1"/>
          </p:cNvSpPr>
          <p:nvPr/>
        </p:nvSpPr>
        <p:spPr bwMode="auto">
          <a:xfrm>
            <a:off x="3506789" y="36782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391" name="Rectangle 16">
            <a:extLst>
              <a:ext uri="{FF2B5EF4-FFF2-40B4-BE49-F238E27FC236}">
                <a16:creationId xmlns:a16="http://schemas.microsoft.com/office/drawing/2014/main" id="{CF41BC62-6125-D015-30CF-3BF9A8DBEBCE}"/>
              </a:ext>
            </a:extLst>
          </p:cNvPr>
          <p:cNvSpPr>
            <a:spLocks noChangeArrowheads="1"/>
          </p:cNvSpPr>
          <p:nvPr/>
        </p:nvSpPr>
        <p:spPr bwMode="auto">
          <a:xfrm>
            <a:off x="3506789" y="364490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392" name="Rectangle 17">
            <a:extLst>
              <a:ext uri="{FF2B5EF4-FFF2-40B4-BE49-F238E27FC236}">
                <a16:creationId xmlns:a16="http://schemas.microsoft.com/office/drawing/2014/main" id="{961FE646-ADF4-EDC8-3530-1146F19AD47C}"/>
              </a:ext>
            </a:extLst>
          </p:cNvPr>
          <p:cNvSpPr>
            <a:spLocks noChangeArrowheads="1"/>
          </p:cNvSpPr>
          <p:nvPr/>
        </p:nvSpPr>
        <p:spPr bwMode="auto">
          <a:xfrm>
            <a:off x="3506789" y="361156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393" name="Rectangle 18">
            <a:extLst>
              <a:ext uri="{FF2B5EF4-FFF2-40B4-BE49-F238E27FC236}">
                <a16:creationId xmlns:a16="http://schemas.microsoft.com/office/drawing/2014/main" id="{960EE971-3814-0ED5-E311-219C93747A1B}"/>
              </a:ext>
            </a:extLst>
          </p:cNvPr>
          <p:cNvSpPr>
            <a:spLocks noChangeArrowheads="1"/>
          </p:cNvSpPr>
          <p:nvPr/>
        </p:nvSpPr>
        <p:spPr bwMode="auto">
          <a:xfrm>
            <a:off x="3506789" y="35671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394" name="Rectangle 19">
            <a:extLst>
              <a:ext uri="{FF2B5EF4-FFF2-40B4-BE49-F238E27FC236}">
                <a16:creationId xmlns:a16="http://schemas.microsoft.com/office/drawing/2014/main" id="{B1561D08-17CB-C3FC-BD32-DD614BF2ED9B}"/>
              </a:ext>
            </a:extLst>
          </p:cNvPr>
          <p:cNvSpPr>
            <a:spLocks noChangeArrowheads="1"/>
          </p:cNvSpPr>
          <p:nvPr/>
        </p:nvSpPr>
        <p:spPr bwMode="auto">
          <a:xfrm>
            <a:off x="3506789" y="35337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395" name="Rectangle 20">
            <a:extLst>
              <a:ext uri="{FF2B5EF4-FFF2-40B4-BE49-F238E27FC236}">
                <a16:creationId xmlns:a16="http://schemas.microsoft.com/office/drawing/2014/main" id="{B47920C4-8FDC-D391-2682-F75893AFE0A9}"/>
              </a:ext>
            </a:extLst>
          </p:cNvPr>
          <p:cNvSpPr>
            <a:spLocks noChangeArrowheads="1"/>
          </p:cNvSpPr>
          <p:nvPr/>
        </p:nvSpPr>
        <p:spPr bwMode="auto">
          <a:xfrm>
            <a:off x="3506789" y="35004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396" name="Rectangle 21">
            <a:extLst>
              <a:ext uri="{FF2B5EF4-FFF2-40B4-BE49-F238E27FC236}">
                <a16:creationId xmlns:a16="http://schemas.microsoft.com/office/drawing/2014/main" id="{3561368C-7B04-4E21-CCC7-9C7B9848C4CF}"/>
              </a:ext>
            </a:extLst>
          </p:cNvPr>
          <p:cNvSpPr>
            <a:spLocks noChangeArrowheads="1"/>
          </p:cNvSpPr>
          <p:nvPr/>
        </p:nvSpPr>
        <p:spPr bwMode="auto">
          <a:xfrm>
            <a:off x="3506789" y="346710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397" name="Rectangle 22">
            <a:extLst>
              <a:ext uri="{FF2B5EF4-FFF2-40B4-BE49-F238E27FC236}">
                <a16:creationId xmlns:a16="http://schemas.microsoft.com/office/drawing/2014/main" id="{A37E48DA-E2BC-7BB6-8097-3242A1343B2E}"/>
              </a:ext>
            </a:extLst>
          </p:cNvPr>
          <p:cNvSpPr>
            <a:spLocks noChangeArrowheads="1"/>
          </p:cNvSpPr>
          <p:nvPr/>
        </p:nvSpPr>
        <p:spPr bwMode="auto">
          <a:xfrm>
            <a:off x="3506789" y="34226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398" name="Rectangle 23">
            <a:extLst>
              <a:ext uri="{FF2B5EF4-FFF2-40B4-BE49-F238E27FC236}">
                <a16:creationId xmlns:a16="http://schemas.microsoft.com/office/drawing/2014/main" id="{E94BF4E2-9C6C-8CAB-B95A-514C9DA949B7}"/>
              </a:ext>
            </a:extLst>
          </p:cNvPr>
          <p:cNvSpPr>
            <a:spLocks noChangeArrowheads="1"/>
          </p:cNvSpPr>
          <p:nvPr/>
        </p:nvSpPr>
        <p:spPr bwMode="auto">
          <a:xfrm>
            <a:off x="3506789" y="33893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399" name="Rectangle 24">
            <a:extLst>
              <a:ext uri="{FF2B5EF4-FFF2-40B4-BE49-F238E27FC236}">
                <a16:creationId xmlns:a16="http://schemas.microsoft.com/office/drawing/2014/main" id="{BEFAFAE1-2628-FB30-FD8C-E9AEA3A07915}"/>
              </a:ext>
            </a:extLst>
          </p:cNvPr>
          <p:cNvSpPr>
            <a:spLocks noChangeArrowheads="1"/>
          </p:cNvSpPr>
          <p:nvPr/>
        </p:nvSpPr>
        <p:spPr bwMode="auto">
          <a:xfrm>
            <a:off x="3506789" y="33559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400" name="Rectangle 25">
            <a:extLst>
              <a:ext uri="{FF2B5EF4-FFF2-40B4-BE49-F238E27FC236}">
                <a16:creationId xmlns:a16="http://schemas.microsoft.com/office/drawing/2014/main" id="{F50DF5AB-D3B7-4623-18FA-FF308E22530A}"/>
              </a:ext>
            </a:extLst>
          </p:cNvPr>
          <p:cNvSpPr>
            <a:spLocks noChangeArrowheads="1"/>
          </p:cNvSpPr>
          <p:nvPr/>
        </p:nvSpPr>
        <p:spPr bwMode="auto">
          <a:xfrm>
            <a:off x="3506789" y="33226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401" name="Rectangle 26">
            <a:extLst>
              <a:ext uri="{FF2B5EF4-FFF2-40B4-BE49-F238E27FC236}">
                <a16:creationId xmlns:a16="http://schemas.microsoft.com/office/drawing/2014/main" id="{79246D1E-ECBC-F164-A8BD-B947F64E234F}"/>
              </a:ext>
            </a:extLst>
          </p:cNvPr>
          <p:cNvSpPr>
            <a:spLocks noChangeArrowheads="1"/>
          </p:cNvSpPr>
          <p:nvPr/>
        </p:nvSpPr>
        <p:spPr bwMode="auto">
          <a:xfrm>
            <a:off x="3506789" y="32781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402" name="Rectangle 27">
            <a:extLst>
              <a:ext uri="{FF2B5EF4-FFF2-40B4-BE49-F238E27FC236}">
                <a16:creationId xmlns:a16="http://schemas.microsoft.com/office/drawing/2014/main" id="{C8428F8D-06B9-C505-164F-0E6ED6E2B656}"/>
              </a:ext>
            </a:extLst>
          </p:cNvPr>
          <p:cNvSpPr>
            <a:spLocks noChangeArrowheads="1"/>
          </p:cNvSpPr>
          <p:nvPr/>
        </p:nvSpPr>
        <p:spPr bwMode="auto">
          <a:xfrm>
            <a:off x="3506789" y="32448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403" name="Rectangle 28">
            <a:extLst>
              <a:ext uri="{FF2B5EF4-FFF2-40B4-BE49-F238E27FC236}">
                <a16:creationId xmlns:a16="http://schemas.microsoft.com/office/drawing/2014/main" id="{C8AEAA79-CE34-9A16-0516-B318E1E36AA2}"/>
              </a:ext>
            </a:extLst>
          </p:cNvPr>
          <p:cNvSpPr>
            <a:spLocks noChangeArrowheads="1"/>
          </p:cNvSpPr>
          <p:nvPr/>
        </p:nvSpPr>
        <p:spPr bwMode="auto">
          <a:xfrm>
            <a:off x="3506789" y="32115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404" name="Rectangle 29">
            <a:extLst>
              <a:ext uri="{FF2B5EF4-FFF2-40B4-BE49-F238E27FC236}">
                <a16:creationId xmlns:a16="http://schemas.microsoft.com/office/drawing/2014/main" id="{8A9BEC91-55BF-6953-2E7C-A772E6CEDD93}"/>
              </a:ext>
            </a:extLst>
          </p:cNvPr>
          <p:cNvSpPr>
            <a:spLocks noChangeArrowheads="1"/>
          </p:cNvSpPr>
          <p:nvPr/>
        </p:nvSpPr>
        <p:spPr bwMode="auto">
          <a:xfrm>
            <a:off x="3506789" y="31781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405" name="Rectangle 30">
            <a:extLst>
              <a:ext uri="{FF2B5EF4-FFF2-40B4-BE49-F238E27FC236}">
                <a16:creationId xmlns:a16="http://schemas.microsoft.com/office/drawing/2014/main" id="{39E9C7BE-26F0-A1FF-51E1-BAA81219A081}"/>
              </a:ext>
            </a:extLst>
          </p:cNvPr>
          <p:cNvSpPr>
            <a:spLocks noChangeArrowheads="1"/>
          </p:cNvSpPr>
          <p:nvPr/>
        </p:nvSpPr>
        <p:spPr bwMode="auto">
          <a:xfrm>
            <a:off x="3506789" y="313372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406" name="Rectangle 31">
            <a:extLst>
              <a:ext uri="{FF2B5EF4-FFF2-40B4-BE49-F238E27FC236}">
                <a16:creationId xmlns:a16="http://schemas.microsoft.com/office/drawing/2014/main" id="{03BD876B-F18A-9C83-0AE7-2EA2358AF3FE}"/>
              </a:ext>
            </a:extLst>
          </p:cNvPr>
          <p:cNvSpPr>
            <a:spLocks noChangeArrowheads="1"/>
          </p:cNvSpPr>
          <p:nvPr/>
        </p:nvSpPr>
        <p:spPr bwMode="auto">
          <a:xfrm>
            <a:off x="3506789" y="31003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407" name="Rectangle 32">
            <a:extLst>
              <a:ext uri="{FF2B5EF4-FFF2-40B4-BE49-F238E27FC236}">
                <a16:creationId xmlns:a16="http://schemas.microsoft.com/office/drawing/2014/main" id="{AE683F59-D9D7-7306-BD5D-64C50468F997}"/>
              </a:ext>
            </a:extLst>
          </p:cNvPr>
          <p:cNvSpPr>
            <a:spLocks noChangeArrowheads="1"/>
          </p:cNvSpPr>
          <p:nvPr/>
        </p:nvSpPr>
        <p:spPr bwMode="auto">
          <a:xfrm>
            <a:off x="3506789" y="30670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408" name="Rectangle 33">
            <a:extLst>
              <a:ext uri="{FF2B5EF4-FFF2-40B4-BE49-F238E27FC236}">
                <a16:creationId xmlns:a16="http://schemas.microsoft.com/office/drawing/2014/main" id="{6A7727CC-62BA-C54C-AFF3-AC0EBA6B0ECD}"/>
              </a:ext>
            </a:extLst>
          </p:cNvPr>
          <p:cNvSpPr>
            <a:spLocks noChangeArrowheads="1"/>
          </p:cNvSpPr>
          <p:nvPr/>
        </p:nvSpPr>
        <p:spPr bwMode="auto">
          <a:xfrm>
            <a:off x="3506789" y="30337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409" name="Rectangle 34">
            <a:extLst>
              <a:ext uri="{FF2B5EF4-FFF2-40B4-BE49-F238E27FC236}">
                <a16:creationId xmlns:a16="http://schemas.microsoft.com/office/drawing/2014/main" id="{A35E148C-7B7C-1CAC-7C9C-E6E61D441330}"/>
              </a:ext>
            </a:extLst>
          </p:cNvPr>
          <p:cNvSpPr>
            <a:spLocks noChangeArrowheads="1"/>
          </p:cNvSpPr>
          <p:nvPr/>
        </p:nvSpPr>
        <p:spPr bwMode="auto">
          <a:xfrm>
            <a:off x="3506789" y="298926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410" name="Rectangle 35">
            <a:extLst>
              <a:ext uri="{FF2B5EF4-FFF2-40B4-BE49-F238E27FC236}">
                <a16:creationId xmlns:a16="http://schemas.microsoft.com/office/drawing/2014/main" id="{A4317375-68C0-4F26-986A-0F51F23FE7C0}"/>
              </a:ext>
            </a:extLst>
          </p:cNvPr>
          <p:cNvSpPr>
            <a:spLocks noChangeArrowheads="1"/>
          </p:cNvSpPr>
          <p:nvPr/>
        </p:nvSpPr>
        <p:spPr bwMode="auto">
          <a:xfrm>
            <a:off x="3506789" y="295592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411" name="Rectangle 36">
            <a:extLst>
              <a:ext uri="{FF2B5EF4-FFF2-40B4-BE49-F238E27FC236}">
                <a16:creationId xmlns:a16="http://schemas.microsoft.com/office/drawing/2014/main" id="{9D72E14D-A418-9511-E5DE-24B6EB91B2BD}"/>
              </a:ext>
            </a:extLst>
          </p:cNvPr>
          <p:cNvSpPr>
            <a:spLocks noChangeArrowheads="1"/>
          </p:cNvSpPr>
          <p:nvPr/>
        </p:nvSpPr>
        <p:spPr bwMode="auto">
          <a:xfrm>
            <a:off x="3506789" y="29225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412" name="Rectangle 37">
            <a:extLst>
              <a:ext uri="{FF2B5EF4-FFF2-40B4-BE49-F238E27FC236}">
                <a16:creationId xmlns:a16="http://schemas.microsoft.com/office/drawing/2014/main" id="{AE54077A-B4A5-0C97-E51B-1528E1C6F258}"/>
              </a:ext>
            </a:extLst>
          </p:cNvPr>
          <p:cNvSpPr>
            <a:spLocks noChangeArrowheads="1"/>
          </p:cNvSpPr>
          <p:nvPr/>
        </p:nvSpPr>
        <p:spPr bwMode="auto">
          <a:xfrm>
            <a:off x="3506789" y="28892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413" name="Rectangle 38">
            <a:extLst>
              <a:ext uri="{FF2B5EF4-FFF2-40B4-BE49-F238E27FC236}">
                <a16:creationId xmlns:a16="http://schemas.microsoft.com/office/drawing/2014/main" id="{FF65E5DB-4324-690F-9987-4F3222FB3C59}"/>
              </a:ext>
            </a:extLst>
          </p:cNvPr>
          <p:cNvSpPr>
            <a:spLocks noChangeArrowheads="1"/>
          </p:cNvSpPr>
          <p:nvPr/>
        </p:nvSpPr>
        <p:spPr bwMode="auto">
          <a:xfrm>
            <a:off x="3436939" y="2908301"/>
            <a:ext cx="47625" cy="842963"/>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79015" name="Rectangle 39">
            <a:extLst>
              <a:ext uri="{FF2B5EF4-FFF2-40B4-BE49-F238E27FC236}">
                <a16:creationId xmlns:a16="http://schemas.microsoft.com/office/drawing/2014/main" id="{3228F370-3D59-8529-0728-03FA204AD445}"/>
              </a:ext>
            </a:extLst>
          </p:cNvPr>
          <p:cNvSpPr>
            <a:spLocks noChangeArrowheads="1"/>
          </p:cNvSpPr>
          <p:nvPr/>
        </p:nvSpPr>
        <p:spPr bwMode="auto">
          <a:xfrm>
            <a:off x="3135314" y="3022600"/>
            <a:ext cx="153987" cy="88900"/>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pPr algn="ctr">
              <a:defRPr/>
            </a:pPr>
            <a:endParaRPr lang="en-GB"/>
          </a:p>
        </p:txBody>
      </p:sp>
      <p:sp>
        <p:nvSpPr>
          <p:cNvPr id="101415" name="Text Box 40">
            <a:extLst>
              <a:ext uri="{FF2B5EF4-FFF2-40B4-BE49-F238E27FC236}">
                <a16:creationId xmlns:a16="http://schemas.microsoft.com/office/drawing/2014/main" id="{A4951EED-1843-0949-956C-CD55F134805A}"/>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b="1">
                <a:solidFill>
                  <a:schemeClr val="tx1"/>
                </a:solidFill>
              </a:rPr>
              <a:t>3)  Rear part of propellant ignites</a:t>
            </a:r>
          </a:p>
        </p:txBody>
      </p:sp>
      <p:sp>
        <p:nvSpPr>
          <p:cNvPr id="101416" name="Line 41">
            <a:extLst>
              <a:ext uri="{FF2B5EF4-FFF2-40B4-BE49-F238E27FC236}">
                <a16:creationId xmlns:a16="http://schemas.microsoft.com/office/drawing/2014/main" id="{3DB191ED-B003-D8C6-A11A-F0A19FFF1962}"/>
              </a:ext>
            </a:extLst>
          </p:cNvPr>
          <p:cNvSpPr>
            <a:spLocks noChangeShapeType="1"/>
          </p:cNvSpPr>
          <p:nvPr/>
        </p:nvSpPr>
        <p:spPr bwMode="auto">
          <a:xfrm flipH="1" flipV="1">
            <a:off x="3198814" y="5886450"/>
            <a:ext cx="1044575" cy="46038"/>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1417" name="Line 42">
            <a:extLst>
              <a:ext uri="{FF2B5EF4-FFF2-40B4-BE49-F238E27FC236}">
                <a16:creationId xmlns:a16="http://schemas.microsoft.com/office/drawing/2014/main" id="{ED977746-F8E2-F6A6-A71F-FD4EBEB47E71}"/>
              </a:ext>
            </a:extLst>
          </p:cNvPr>
          <p:cNvSpPr>
            <a:spLocks noChangeShapeType="1"/>
          </p:cNvSpPr>
          <p:nvPr/>
        </p:nvSpPr>
        <p:spPr bwMode="auto">
          <a:xfrm flipH="1" flipV="1">
            <a:off x="4205289" y="5922964"/>
            <a:ext cx="1150937" cy="36512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1418" name="Cloud">
            <a:extLst>
              <a:ext uri="{FF2B5EF4-FFF2-40B4-BE49-F238E27FC236}">
                <a16:creationId xmlns:a16="http://schemas.microsoft.com/office/drawing/2014/main" id="{D861B6ED-58BF-C4C7-4319-6E2F727F44C5}"/>
              </a:ext>
            </a:extLst>
          </p:cNvPr>
          <p:cNvSpPr>
            <a:spLocks noChangeAspect="1" noEditPoints="1" noChangeArrowheads="1"/>
          </p:cNvSpPr>
          <p:nvPr/>
        </p:nvSpPr>
        <p:spPr bwMode="auto">
          <a:xfrm>
            <a:off x="3335339" y="2414589"/>
            <a:ext cx="5238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1419" name="Cloud">
            <a:extLst>
              <a:ext uri="{FF2B5EF4-FFF2-40B4-BE49-F238E27FC236}">
                <a16:creationId xmlns:a16="http://schemas.microsoft.com/office/drawing/2014/main" id="{6A2EF891-1B08-FA3D-DD80-3C790585F523}"/>
              </a:ext>
            </a:extLst>
          </p:cNvPr>
          <p:cNvSpPr>
            <a:spLocks noChangeAspect="1" noEditPoints="1" noChangeArrowheads="1"/>
          </p:cNvSpPr>
          <p:nvPr/>
        </p:nvSpPr>
        <p:spPr bwMode="auto">
          <a:xfrm>
            <a:off x="3603626" y="2405064"/>
            <a:ext cx="5238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1420" name="Cloud">
            <a:extLst>
              <a:ext uri="{FF2B5EF4-FFF2-40B4-BE49-F238E27FC236}">
                <a16:creationId xmlns:a16="http://schemas.microsoft.com/office/drawing/2014/main" id="{1057C87A-BBC8-6C81-DFFB-6789ADF3F80F}"/>
              </a:ext>
            </a:extLst>
          </p:cNvPr>
          <p:cNvSpPr>
            <a:spLocks noChangeAspect="1" noEditPoints="1" noChangeArrowheads="1"/>
          </p:cNvSpPr>
          <p:nvPr/>
        </p:nvSpPr>
        <p:spPr bwMode="auto">
          <a:xfrm>
            <a:off x="3914776" y="2371725"/>
            <a:ext cx="5238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1421" name="Line 46">
            <a:extLst>
              <a:ext uri="{FF2B5EF4-FFF2-40B4-BE49-F238E27FC236}">
                <a16:creationId xmlns:a16="http://schemas.microsoft.com/office/drawing/2014/main" id="{C4833EB8-93C5-85AF-79DC-CC21E9B0D88E}"/>
              </a:ext>
            </a:extLst>
          </p:cNvPr>
          <p:cNvSpPr>
            <a:spLocks noChangeShapeType="1"/>
          </p:cNvSpPr>
          <p:nvPr/>
        </p:nvSpPr>
        <p:spPr bwMode="auto">
          <a:xfrm>
            <a:off x="4421188" y="2732088"/>
            <a:ext cx="1092200" cy="11112"/>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1422" name="Text Box 47">
            <a:extLst>
              <a:ext uri="{FF2B5EF4-FFF2-40B4-BE49-F238E27FC236}">
                <a16:creationId xmlns:a16="http://schemas.microsoft.com/office/drawing/2014/main" id="{82BAB985-2ABA-BD75-1A98-ABE01AA04AD2}"/>
              </a:ext>
            </a:extLst>
          </p:cNvPr>
          <p:cNvSpPr txBox="1">
            <a:spLocks noChangeArrowheads="1"/>
          </p:cNvSpPr>
          <p:nvPr/>
        </p:nvSpPr>
        <p:spPr bwMode="auto">
          <a:xfrm>
            <a:off x="5516563" y="2514600"/>
            <a:ext cx="2755900"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solidFill>
                  <a:schemeClr val="accent2"/>
                </a:solidFill>
              </a:rPr>
              <a:t>Gas flows along chamber</a:t>
            </a:r>
          </a:p>
        </p:txBody>
      </p:sp>
    </p:spTree>
    <p:extLst>
      <p:ext uri="{BB962C8B-B14F-4D97-AF65-F5344CB8AC3E}">
        <p14:creationId xmlns:p14="http://schemas.microsoft.com/office/powerpoint/2010/main" val="3885254140"/>
      </p:ext>
    </p:extLst>
  </p:cSld>
  <p:clrMapOvr>
    <a:masterClrMapping/>
  </p:clrMapOvr>
  <p:transition>
    <p:wipe dir="r"/>
  </p:transition>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Line 3">
            <a:extLst>
              <a:ext uri="{FF2B5EF4-FFF2-40B4-BE49-F238E27FC236}">
                <a16:creationId xmlns:a16="http://schemas.microsoft.com/office/drawing/2014/main" id="{8D738874-E124-A473-BF3F-6E0314A1B72F}"/>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2403" name="Text Box 4">
            <a:extLst>
              <a:ext uri="{FF2B5EF4-FFF2-40B4-BE49-F238E27FC236}">
                <a16:creationId xmlns:a16="http://schemas.microsoft.com/office/drawing/2014/main" id="{AF17C080-41A2-6DB9-6F06-CAC3C1E4AF1E}"/>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C0C0C0"/>
                </a:solidFill>
              </a:rPr>
              <a:t>PRESSURE</a:t>
            </a:r>
          </a:p>
        </p:txBody>
      </p:sp>
      <p:sp>
        <p:nvSpPr>
          <p:cNvPr id="102404" name="Line 5">
            <a:extLst>
              <a:ext uri="{FF2B5EF4-FFF2-40B4-BE49-F238E27FC236}">
                <a16:creationId xmlns:a16="http://schemas.microsoft.com/office/drawing/2014/main" id="{147E86E2-7A7D-5F5E-B032-D0BE333D6536}"/>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2405" name="Rectangle 6">
            <a:extLst>
              <a:ext uri="{FF2B5EF4-FFF2-40B4-BE49-F238E27FC236}">
                <a16:creationId xmlns:a16="http://schemas.microsoft.com/office/drawing/2014/main" id="{26DD3BB3-8ABB-C5BF-63CD-879A02D99086}"/>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06" name="Rectangle 7">
            <a:extLst>
              <a:ext uri="{FF2B5EF4-FFF2-40B4-BE49-F238E27FC236}">
                <a16:creationId xmlns:a16="http://schemas.microsoft.com/office/drawing/2014/main" id="{E5231683-FB73-B045-1922-5CFCECF5128C}"/>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07" name="Rectangle 8">
            <a:extLst>
              <a:ext uri="{FF2B5EF4-FFF2-40B4-BE49-F238E27FC236}">
                <a16:creationId xmlns:a16="http://schemas.microsoft.com/office/drawing/2014/main" id="{96FDDDD8-7138-DFBA-0199-86C94431ED65}"/>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08" name="Rectangle 9">
            <a:extLst>
              <a:ext uri="{FF2B5EF4-FFF2-40B4-BE49-F238E27FC236}">
                <a16:creationId xmlns:a16="http://schemas.microsoft.com/office/drawing/2014/main" id="{6E1FAFBE-F992-5962-CFA9-1FD4DC3F90E7}"/>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09" name="Rectangle 10">
            <a:extLst>
              <a:ext uri="{FF2B5EF4-FFF2-40B4-BE49-F238E27FC236}">
                <a16:creationId xmlns:a16="http://schemas.microsoft.com/office/drawing/2014/main" id="{9026C8D4-1D66-F465-568D-F493309E36CC}"/>
              </a:ext>
            </a:extLst>
          </p:cNvPr>
          <p:cNvSpPr>
            <a:spLocks noChangeArrowheads="1"/>
          </p:cNvSpPr>
          <p:nvPr/>
        </p:nvSpPr>
        <p:spPr bwMode="auto">
          <a:xfrm>
            <a:off x="8648701" y="2339976"/>
            <a:ext cx="309563" cy="1471613"/>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10" name="Rectangle 11">
            <a:extLst>
              <a:ext uri="{FF2B5EF4-FFF2-40B4-BE49-F238E27FC236}">
                <a16:creationId xmlns:a16="http://schemas.microsoft.com/office/drawing/2014/main" id="{2E0C4EC6-CADB-03B8-FCF7-995653B575CF}"/>
              </a:ext>
            </a:extLst>
          </p:cNvPr>
          <p:cNvSpPr>
            <a:spLocks noChangeArrowheads="1"/>
          </p:cNvSpPr>
          <p:nvPr/>
        </p:nvSpPr>
        <p:spPr bwMode="auto">
          <a:xfrm>
            <a:off x="8461375" y="2351089"/>
            <a:ext cx="1539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11" name="Rectangle 12">
            <a:extLst>
              <a:ext uri="{FF2B5EF4-FFF2-40B4-BE49-F238E27FC236}">
                <a16:creationId xmlns:a16="http://schemas.microsoft.com/office/drawing/2014/main" id="{7C04F23E-779F-287A-5445-CFB4CFAAFA9B}"/>
              </a:ext>
            </a:extLst>
          </p:cNvPr>
          <p:cNvSpPr>
            <a:spLocks noChangeArrowheads="1"/>
          </p:cNvSpPr>
          <p:nvPr/>
        </p:nvSpPr>
        <p:spPr bwMode="auto">
          <a:xfrm>
            <a:off x="8982075" y="2351089"/>
            <a:ext cx="7000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12" name="AutoShape 13">
            <a:extLst>
              <a:ext uri="{FF2B5EF4-FFF2-40B4-BE49-F238E27FC236}">
                <a16:creationId xmlns:a16="http://schemas.microsoft.com/office/drawing/2014/main" id="{BFF1B8BB-ACC4-845D-AE19-687A3DDECE39}"/>
              </a:ext>
            </a:extLst>
          </p:cNvPr>
          <p:cNvSpPr>
            <a:spLocks noChangeArrowheads="1"/>
          </p:cNvSpPr>
          <p:nvPr/>
        </p:nvSpPr>
        <p:spPr bwMode="auto">
          <a:xfrm rot="5400000" flipH="1">
            <a:off x="7590632" y="2929732"/>
            <a:ext cx="1412875" cy="2619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endParaRPr lang="en-GB"/>
          </a:p>
        </p:txBody>
      </p:sp>
      <p:sp>
        <p:nvSpPr>
          <p:cNvPr id="102413" name="Rectangle 14">
            <a:extLst>
              <a:ext uri="{FF2B5EF4-FFF2-40B4-BE49-F238E27FC236}">
                <a16:creationId xmlns:a16="http://schemas.microsoft.com/office/drawing/2014/main" id="{FEB821FC-704B-1280-28CC-C69DE5C705B3}"/>
              </a:ext>
            </a:extLst>
          </p:cNvPr>
          <p:cNvSpPr>
            <a:spLocks noChangeArrowheads="1"/>
          </p:cNvSpPr>
          <p:nvPr/>
        </p:nvSpPr>
        <p:spPr bwMode="auto">
          <a:xfrm>
            <a:off x="3506789" y="37115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14" name="Rectangle 15">
            <a:extLst>
              <a:ext uri="{FF2B5EF4-FFF2-40B4-BE49-F238E27FC236}">
                <a16:creationId xmlns:a16="http://schemas.microsoft.com/office/drawing/2014/main" id="{EFA79762-0BF3-476B-797D-EBD7D8056990}"/>
              </a:ext>
            </a:extLst>
          </p:cNvPr>
          <p:cNvSpPr>
            <a:spLocks noChangeArrowheads="1"/>
          </p:cNvSpPr>
          <p:nvPr/>
        </p:nvSpPr>
        <p:spPr bwMode="auto">
          <a:xfrm>
            <a:off x="3506789" y="36782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15" name="Rectangle 16">
            <a:extLst>
              <a:ext uri="{FF2B5EF4-FFF2-40B4-BE49-F238E27FC236}">
                <a16:creationId xmlns:a16="http://schemas.microsoft.com/office/drawing/2014/main" id="{25A4DE84-C400-F88E-304D-C9505E8D331F}"/>
              </a:ext>
            </a:extLst>
          </p:cNvPr>
          <p:cNvSpPr>
            <a:spLocks noChangeArrowheads="1"/>
          </p:cNvSpPr>
          <p:nvPr/>
        </p:nvSpPr>
        <p:spPr bwMode="auto">
          <a:xfrm>
            <a:off x="3506789" y="364490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16" name="Rectangle 17">
            <a:extLst>
              <a:ext uri="{FF2B5EF4-FFF2-40B4-BE49-F238E27FC236}">
                <a16:creationId xmlns:a16="http://schemas.microsoft.com/office/drawing/2014/main" id="{EC7548F6-C2AC-41B0-8572-868A8E8C5F7D}"/>
              </a:ext>
            </a:extLst>
          </p:cNvPr>
          <p:cNvSpPr>
            <a:spLocks noChangeArrowheads="1"/>
          </p:cNvSpPr>
          <p:nvPr/>
        </p:nvSpPr>
        <p:spPr bwMode="auto">
          <a:xfrm>
            <a:off x="3506789" y="361156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17" name="Rectangle 18">
            <a:extLst>
              <a:ext uri="{FF2B5EF4-FFF2-40B4-BE49-F238E27FC236}">
                <a16:creationId xmlns:a16="http://schemas.microsoft.com/office/drawing/2014/main" id="{349304D0-F743-F6C9-8E7F-7A3316054100}"/>
              </a:ext>
            </a:extLst>
          </p:cNvPr>
          <p:cNvSpPr>
            <a:spLocks noChangeArrowheads="1"/>
          </p:cNvSpPr>
          <p:nvPr/>
        </p:nvSpPr>
        <p:spPr bwMode="auto">
          <a:xfrm>
            <a:off x="3506789" y="35671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18" name="Rectangle 19">
            <a:extLst>
              <a:ext uri="{FF2B5EF4-FFF2-40B4-BE49-F238E27FC236}">
                <a16:creationId xmlns:a16="http://schemas.microsoft.com/office/drawing/2014/main" id="{61B046C5-9E6F-679D-CF36-0FFDFBA1306A}"/>
              </a:ext>
            </a:extLst>
          </p:cNvPr>
          <p:cNvSpPr>
            <a:spLocks noChangeArrowheads="1"/>
          </p:cNvSpPr>
          <p:nvPr/>
        </p:nvSpPr>
        <p:spPr bwMode="auto">
          <a:xfrm>
            <a:off x="3506789" y="35337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19" name="Rectangle 20">
            <a:extLst>
              <a:ext uri="{FF2B5EF4-FFF2-40B4-BE49-F238E27FC236}">
                <a16:creationId xmlns:a16="http://schemas.microsoft.com/office/drawing/2014/main" id="{ED911061-59EF-891B-B951-B2DA078C1CD9}"/>
              </a:ext>
            </a:extLst>
          </p:cNvPr>
          <p:cNvSpPr>
            <a:spLocks noChangeArrowheads="1"/>
          </p:cNvSpPr>
          <p:nvPr/>
        </p:nvSpPr>
        <p:spPr bwMode="auto">
          <a:xfrm>
            <a:off x="3506789" y="35004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20" name="Rectangle 21">
            <a:extLst>
              <a:ext uri="{FF2B5EF4-FFF2-40B4-BE49-F238E27FC236}">
                <a16:creationId xmlns:a16="http://schemas.microsoft.com/office/drawing/2014/main" id="{0F2A4F7E-E3D5-D8E0-CAC1-1548F345892A}"/>
              </a:ext>
            </a:extLst>
          </p:cNvPr>
          <p:cNvSpPr>
            <a:spLocks noChangeArrowheads="1"/>
          </p:cNvSpPr>
          <p:nvPr/>
        </p:nvSpPr>
        <p:spPr bwMode="auto">
          <a:xfrm>
            <a:off x="3506789" y="346710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21" name="Rectangle 22">
            <a:extLst>
              <a:ext uri="{FF2B5EF4-FFF2-40B4-BE49-F238E27FC236}">
                <a16:creationId xmlns:a16="http://schemas.microsoft.com/office/drawing/2014/main" id="{CAB6090D-EB48-DAC8-B360-FD1BF99387AE}"/>
              </a:ext>
            </a:extLst>
          </p:cNvPr>
          <p:cNvSpPr>
            <a:spLocks noChangeArrowheads="1"/>
          </p:cNvSpPr>
          <p:nvPr/>
        </p:nvSpPr>
        <p:spPr bwMode="auto">
          <a:xfrm>
            <a:off x="3506789" y="34226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22" name="Rectangle 23">
            <a:extLst>
              <a:ext uri="{FF2B5EF4-FFF2-40B4-BE49-F238E27FC236}">
                <a16:creationId xmlns:a16="http://schemas.microsoft.com/office/drawing/2014/main" id="{8C3F87D0-8CD4-7582-5C6D-F3DC5DA1E1E1}"/>
              </a:ext>
            </a:extLst>
          </p:cNvPr>
          <p:cNvSpPr>
            <a:spLocks noChangeArrowheads="1"/>
          </p:cNvSpPr>
          <p:nvPr/>
        </p:nvSpPr>
        <p:spPr bwMode="auto">
          <a:xfrm>
            <a:off x="3506789" y="33893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23" name="Rectangle 24">
            <a:extLst>
              <a:ext uri="{FF2B5EF4-FFF2-40B4-BE49-F238E27FC236}">
                <a16:creationId xmlns:a16="http://schemas.microsoft.com/office/drawing/2014/main" id="{40AB85C3-3FBF-B62B-8B42-8155666FA2AC}"/>
              </a:ext>
            </a:extLst>
          </p:cNvPr>
          <p:cNvSpPr>
            <a:spLocks noChangeArrowheads="1"/>
          </p:cNvSpPr>
          <p:nvPr/>
        </p:nvSpPr>
        <p:spPr bwMode="auto">
          <a:xfrm>
            <a:off x="3506789" y="33559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24" name="Rectangle 25">
            <a:extLst>
              <a:ext uri="{FF2B5EF4-FFF2-40B4-BE49-F238E27FC236}">
                <a16:creationId xmlns:a16="http://schemas.microsoft.com/office/drawing/2014/main" id="{DA2B43AC-0422-C28E-9B82-0319A0D5623F}"/>
              </a:ext>
            </a:extLst>
          </p:cNvPr>
          <p:cNvSpPr>
            <a:spLocks noChangeArrowheads="1"/>
          </p:cNvSpPr>
          <p:nvPr/>
        </p:nvSpPr>
        <p:spPr bwMode="auto">
          <a:xfrm>
            <a:off x="3506789" y="33226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25" name="Rectangle 26">
            <a:extLst>
              <a:ext uri="{FF2B5EF4-FFF2-40B4-BE49-F238E27FC236}">
                <a16:creationId xmlns:a16="http://schemas.microsoft.com/office/drawing/2014/main" id="{27E0F441-DE95-38A9-B870-63D826F8B976}"/>
              </a:ext>
            </a:extLst>
          </p:cNvPr>
          <p:cNvSpPr>
            <a:spLocks noChangeArrowheads="1"/>
          </p:cNvSpPr>
          <p:nvPr/>
        </p:nvSpPr>
        <p:spPr bwMode="auto">
          <a:xfrm>
            <a:off x="3506789" y="32781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26" name="Rectangle 27">
            <a:extLst>
              <a:ext uri="{FF2B5EF4-FFF2-40B4-BE49-F238E27FC236}">
                <a16:creationId xmlns:a16="http://schemas.microsoft.com/office/drawing/2014/main" id="{445EB2F0-C14A-8A05-189A-AB797351AAF1}"/>
              </a:ext>
            </a:extLst>
          </p:cNvPr>
          <p:cNvSpPr>
            <a:spLocks noChangeArrowheads="1"/>
          </p:cNvSpPr>
          <p:nvPr/>
        </p:nvSpPr>
        <p:spPr bwMode="auto">
          <a:xfrm>
            <a:off x="3506789" y="32448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27" name="Rectangle 28">
            <a:extLst>
              <a:ext uri="{FF2B5EF4-FFF2-40B4-BE49-F238E27FC236}">
                <a16:creationId xmlns:a16="http://schemas.microsoft.com/office/drawing/2014/main" id="{1DF7745B-BBC0-A424-E0DF-4876B8FA3ED1}"/>
              </a:ext>
            </a:extLst>
          </p:cNvPr>
          <p:cNvSpPr>
            <a:spLocks noChangeArrowheads="1"/>
          </p:cNvSpPr>
          <p:nvPr/>
        </p:nvSpPr>
        <p:spPr bwMode="auto">
          <a:xfrm>
            <a:off x="3506789" y="32115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28" name="Rectangle 29">
            <a:extLst>
              <a:ext uri="{FF2B5EF4-FFF2-40B4-BE49-F238E27FC236}">
                <a16:creationId xmlns:a16="http://schemas.microsoft.com/office/drawing/2014/main" id="{BBAEFA96-9C8F-467A-0F78-27B25C7329B9}"/>
              </a:ext>
            </a:extLst>
          </p:cNvPr>
          <p:cNvSpPr>
            <a:spLocks noChangeArrowheads="1"/>
          </p:cNvSpPr>
          <p:nvPr/>
        </p:nvSpPr>
        <p:spPr bwMode="auto">
          <a:xfrm>
            <a:off x="3506789" y="31781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29" name="Rectangle 30">
            <a:extLst>
              <a:ext uri="{FF2B5EF4-FFF2-40B4-BE49-F238E27FC236}">
                <a16:creationId xmlns:a16="http://schemas.microsoft.com/office/drawing/2014/main" id="{4349AA68-B9FF-9C3E-3566-46CAFF212DC3}"/>
              </a:ext>
            </a:extLst>
          </p:cNvPr>
          <p:cNvSpPr>
            <a:spLocks noChangeArrowheads="1"/>
          </p:cNvSpPr>
          <p:nvPr/>
        </p:nvSpPr>
        <p:spPr bwMode="auto">
          <a:xfrm>
            <a:off x="3506789" y="313372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30" name="Rectangle 31">
            <a:extLst>
              <a:ext uri="{FF2B5EF4-FFF2-40B4-BE49-F238E27FC236}">
                <a16:creationId xmlns:a16="http://schemas.microsoft.com/office/drawing/2014/main" id="{CD6877AC-C1D8-A05D-C52E-ECAE963ADC47}"/>
              </a:ext>
            </a:extLst>
          </p:cNvPr>
          <p:cNvSpPr>
            <a:spLocks noChangeArrowheads="1"/>
          </p:cNvSpPr>
          <p:nvPr/>
        </p:nvSpPr>
        <p:spPr bwMode="auto">
          <a:xfrm>
            <a:off x="3506789" y="31003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31" name="Rectangle 32">
            <a:extLst>
              <a:ext uri="{FF2B5EF4-FFF2-40B4-BE49-F238E27FC236}">
                <a16:creationId xmlns:a16="http://schemas.microsoft.com/office/drawing/2014/main" id="{C422E1DF-908E-F232-0B47-90DA467B396E}"/>
              </a:ext>
            </a:extLst>
          </p:cNvPr>
          <p:cNvSpPr>
            <a:spLocks noChangeArrowheads="1"/>
          </p:cNvSpPr>
          <p:nvPr/>
        </p:nvSpPr>
        <p:spPr bwMode="auto">
          <a:xfrm>
            <a:off x="3506789" y="30670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32" name="Rectangle 33">
            <a:extLst>
              <a:ext uri="{FF2B5EF4-FFF2-40B4-BE49-F238E27FC236}">
                <a16:creationId xmlns:a16="http://schemas.microsoft.com/office/drawing/2014/main" id="{F7727E25-96ED-F387-DEB9-688BCB067277}"/>
              </a:ext>
            </a:extLst>
          </p:cNvPr>
          <p:cNvSpPr>
            <a:spLocks noChangeArrowheads="1"/>
          </p:cNvSpPr>
          <p:nvPr/>
        </p:nvSpPr>
        <p:spPr bwMode="auto">
          <a:xfrm>
            <a:off x="3506789" y="30337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33" name="Rectangle 34">
            <a:extLst>
              <a:ext uri="{FF2B5EF4-FFF2-40B4-BE49-F238E27FC236}">
                <a16:creationId xmlns:a16="http://schemas.microsoft.com/office/drawing/2014/main" id="{5376FDD3-A9A2-AC8A-7A0A-56C0B2530523}"/>
              </a:ext>
            </a:extLst>
          </p:cNvPr>
          <p:cNvSpPr>
            <a:spLocks noChangeArrowheads="1"/>
          </p:cNvSpPr>
          <p:nvPr/>
        </p:nvSpPr>
        <p:spPr bwMode="auto">
          <a:xfrm>
            <a:off x="3506789" y="298926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34" name="Rectangle 35">
            <a:extLst>
              <a:ext uri="{FF2B5EF4-FFF2-40B4-BE49-F238E27FC236}">
                <a16:creationId xmlns:a16="http://schemas.microsoft.com/office/drawing/2014/main" id="{81235A82-ECAA-8426-029A-3E151CEF8B87}"/>
              </a:ext>
            </a:extLst>
          </p:cNvPr>
          <p:cNvSpPr>
            <a:spLocks noChangeArrowheads="1"/>
          </p:cNvSpPr>
          <p:nvPr/>
        </p:nvSpPr>
        <p:spPr bwMode="auto">
          <a:xfrm>
            <a:off x="3506789" y="295592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35" name="Rectangle 36">
            <a:extLst>
              <a:ext uri="{FF2B5EF4-FFF2-40B4-BE49-F238E27FC236}">
                <a16:creationId xmlns:a16="http://schemas.microsoft.com/office/drawing/2014/main" id="{F778AC2D-4AE8-1BB9-10C0-61DB3D87350D}"/>
              </a:ext>
            </a:extLst>
          </p:cNvPr>
          <p:cNvSpPr>
            <a:spLocks noChangeArrowheads="1"/>
          </p:cNvSpPr>
          <p:nvPr/>
        </p:nvSpPr>
        <p:spPr bwMode="auto">
          <a:xfrm>
            <a:off x="3506789" y="29225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36" name="Rectangle 37">
            <a:extLst>
              <a:ext uri="{FF2B5EF4-FFF2-40B4-BE49-F238E27FC236}">
                <a16:creationId xmlns:a16="http://schemas.microsoft.com/office/drawing/2014/main" id="{2185AA58-C570-5D3D-2364-5391D21BF4A7}"/>
              </a:ext>
            </a:extLst>
          </p:cNvPr>
          <p:cNvSpPr>
            <a:spLocks noChangeArrowheads="1"/>
          </p:cNvSpPr>
          <p:nvPr/>
        </p:nvSpPr>
        <p:spPr bwMode="auto">
          <a:xfrm>
            <a:off x="3506789" y="28892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37" name="Rectangle 38">
            <a:extLst>
              <a:ext uri="{FF2B5EF4-FFF2-40B4-BE49-F238E27FC236}">
                <a16:creationId xmlns:a16="http://schemas.microsoft.com/office/drawing/2014/main" id="{937AE678-0B8E-E0E0-FA42-4FA2FE65AA92}"/>
              </a:ext>
            </a:extLst>
          </p:cNvPr>
          <p:cNvSpPr>
            <a:spLocks noChangeArrowheads="1"/>
          </p:cNvSpPr>
          <p:nvPr/>
        </p:nvSpPr>
        <p:spPr bwMode="auto">
          <a:xfrm>
            <a:off x="3436939" y="2908301"/>
            <a:ext cx="47625" cy="842963"/>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80039" name="Rectangle 39">
            <a:extLst>
              <a:ext uri="{FF2B5EF4-FFF2-40B4-BE49-F238E27FC236}">
                <a16:creationId xmlns:a16="http://schemas.microsoft.com/office/drawing/2014/main" id="{B7620F63-8F56-BFA9-F8DF-EC0D38ADC9CD}"/>
              </a:ext>
            </a:extLst>
          </p:cNvPr>
          <p:cNvSpPr>
            <a:spLocks noChangeArrowheads="1"/>
          </p:cNvSpPr>
          <p:nvPr/>
        </p:nvSpPr>
        <p:spPr bwMode="auto">
          <a:xfrm>
            <a:off x="3135314" y="3022600"/>
            <a:ext cx="153987" cy="88900"/>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pPr algn="ctr">
              <a:defRPr/>
            </a:pPr>
            <a:endParaRPr lang="en-GB"/>
          </a:p>
        </p:txBody>
      </p:sp>
      <p:sp>
        <p:nvSpPr>
          <p:cNvPr id="102439" name="Text Box 40">
            <a:extLst>
              <a:ext uri="{FF2B5EF4-FFF2-40B4-BE49-F238E27FC236}">
                <a16:creationId xmlns:a16="http://schemas.microsoft.com/office/drawing/2014/main" id="{5CC34714-BEE7-077B-AD91-64DFBB1A75EE}"/>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b="1">
                <a:solidFill>
                  <a:schemeClr val="tx1"/>
                </a:solidFill>
              </a:rPr>
              <a:t>4)  Propellant ignition continues</a:t>
            </a:r>
          </a:p>
        </p:txBody>
      </p:sp>
      <p:sp>
        <p:nvSpPr>
          <p:cNvPr id="102440" name="Line 41">
            <a:extLst>
              <a:ext uri="{FF2B5EF4-FFF2-40B4-BE49-F238E27FC236}">
                <a16:creationId xmlns:a16="http://schemas.microsoft.com/office/drawing/2014/main" id="{2FB7779A-E99E-A80D-B8D8-E05D5CAB39F4}"/>
              </a:ext>
            </a:extLst>
          </p:cNvPr>
          <p:cNvSpPr>
            <a:spLocks noChangeShapeType="1"/>
          </p:cNvSpPr>
          <p:nvPr/>
        </p:nvSpPr>
        <p:spPr bwMode="auto">
          <a:xfrm flipH="1" flipV="1">
            <a:off x="3198813" y="5753101"/>
            <a:ext cx="3300412" cy="106363"/>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2441" name="Line 42">
            <a:extLst>
              <a:ext uri="{FF2B5EF4-FFF2-40B4-BE49-F238E27FC236}">
                <a16:creationId xmlns:a16="http://schemas.microsoft.com/office/drawing/2014/main" id="{6E008B19-52F6-B750-15F9-5AD723FAB6E3}"/>
              </a:ext>
            </a:extLst>
          </p:cNvPr>
          <p:cNvSpPr>
            <a:spLocks noChangeShapeType="1"/>
          </p:cNvSpPr>
          <p:nvPr/>
        </p:nvSpPr>
        <p:spPr bwMode="auto">
          <a:xfrm flipH="1" flipV="1">
            <a:off x="6497638" y="5851525"/>
            <a:ext cx="1720850" cy="412750"/>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2442" name="Cloud">
            <a:extLst>
              <a:ext uri="{FF2B5EF4-FFF2-40B4-BE49-F238E27FC236}">
                <a16:creationId xmlns:a16="http://schemas.microsoft.com/office/drawing/2014/main" id="{26BC576E-5A1D-E2B8-C745-74D2B365E0B5}"/>
              </a:ext>
            </a:extLst>
          </p:cNvPr>
          <p:cNvSpPr>
            <a:spLocks noChangeAspect="1" noEditPoints="1" noChangeArrowheads="1"/>
          </p:cNvSpPr>
          <p:nvPr/>
        </p:nvSpPr>
        <p:spPr bwMode="auto">
          <a:xfrm>
            <a:off x="3335339" y="2414589"/>
            <a:ext cx="5238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2443" name="Cloud">
            <a:extLst>
              <a:ext uri="{FF2B5EF4-FFF2-40B4-BE49-F238E27FC236}">
                <a16:creationId xmlns:a16="http://schemas.microsoft.com/office/drawing/2014/main" id="{2015AC7A-8987-7F90-9D7B-4E945F7431D5}"/>
              </a:ext>
            </a:extLst>
          </p:cNvPr>
          <p:cNvSpPr>
            <a:spLocks noChangeAspect="1" noEditPoints="1" noChangeArrowheads="1"/>
          </p:cNvSpPr>
          <p:nvPr/>
        </p:nvSpPr>
        <p:spPr bwMode="auto">
          <a:xfrm>
            <a:off x="3700464" y="2371725"/>
            <a:ext cx="738187"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2444" name="Cloud">
            <a:extLst>
              <a:ext uri="{FF2B5EF4-FFF2-40B4-BE49-F238E27FC236}">
                <a16:creationId xmlns:a16="http://schemas.microsoft.com/office/drawing/2014/main" id="{2ADF75C5-ACBB-77C2-C72C-1E68F8B54ADB}"/>
              </a:ext>
            </a:extLst>
          </p:cNvPr>
          <p:cNvSpPr>
            <a:spLocks noChangeAspect="1" noEditPoints="1" noChangeArrowheads="1"/>
          </p:cNvSpPr>
          <p:nvPr/>
        </p:nvSpPr>
        <p:spPr bwMode="auto">
          <a:xfrm>
            <a:off x="4260851" y="239553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2445" name="Cloud">
            <a:extLst>
              <a:ext uri="{FF2B5EF4-FFF2-40B4-BE49-F238E27FC236}">
                <a16:creationId xmlns:a16="http://schemas.microsoft.com/office/drawing/2014/main" id="{CE2E08C2-B829-40CF-CD1F-A7FEB447CBB4}"/>
              </a:ext>
            </a:extLst>
          </p:cNvPr>
          <p:cNvSpPr>
            <a:spLocks noChangeAspect="1" noEditPoints="1" noChangeArrowheads="1"/>
          </p:cNvSpPr>
          <p:nvPr/>
        </p:nvSpPr>
        <p:spPr bwMode="auto">
          <a:xfrm>
            <a:off x="4927601"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2446" name="Cloud">
            <a:extLst>
              <a:ext uri="{FF2B5EF4-FFF2-40B4-BE49-F238E27FC236}">
                <a16:creationId xmlns:a16="http://schemas.microsoft.com/office/drawing/2014/main" id="{0953BD9C-CB47-C142-BDD9-A832CB3021BF}"/>
              </a:ext>
            </a:extLst>
          </p:cNvPr>
          <p:cNvSpPr>
            <a:spLocks noChangeAspect="1" noEditPoints="1" noChangeArrowheads="1"/>
          </p:cNvSpPr>
          <p:nvPr/>
        </p:nvSpPr>
        <p:spPr bwMode="auto">
          <a:xfrm>
            <a:off x="5686426"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2447" name="Line 51">
            <a:extLst>
              <a:ext uri="{FF2B5EF4-FFF2-40B4-BE49-F238E27FC236}">
                <a16:creationId xmlns:a16="http://schemas.microsoft.com/office/drawing/2014/main" id="{5CDE7784-EC81-2B0E-C8C5-81325F82E7C9}"/>
              </a:ext>
            </a:extLst>
          </p:cNvPr>
          <p:cNvSpPr>
            <a:spLocks noChangeShapeType="1"/>
          </p:cNvSpPr>
          <p:nvPr/>
        </p:nvSpPr>
        <p:spPr bwMode="auto">
          <a:xfrm>
            <a:off x="4421188" y="4376738"/>
            <a:ext cx="3562350" cy="36512"/>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2448" name="Text Box 52">
            <a:extLst>
              <a:ext uri="{FF2B5EF4-FFF2-40B4-BE49-F238E27FC236}">
                <a16:creationId xmlns:a16="http://schemas.microsoft.com/office/drawing/2014/main" id="{33F07778-8EAD-5B67-953A-5207F2C296F1}"/>
              </a:ext>
            </a:extLst>
          </p:cNvPr>
          <p:cNvSpPr txBox="1">
            <a:spLocks noChangeArrowheads="1"/>
          </p:cNvSpPr>
          <p:nvPr/>
        </p:nvSpPr>
        <p:spPr bwMode="auto">
          <a:xfrm>
            <a:off x="5083175" y="4537075"/>
            <a:ext cx="2755900"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solidFill>
                  <a:schemeClr val="accent2"/>
                </a:solidFill>
              </a:rPr>
              <a:t>Gas flow along chamber</a:t>
            </a:r>
          </a:p>
        </p:txBody>
      </p:sp>
    </p:spTree>
    <p:extLst>
      <p:ext uri="{BB962C8B-B14F-4D97-AF65-F5344CB8AC3E}">
        <p14:creationId xmlns:p14="http://schemas.microsoft.com/office/powerpoint/2010/main" val="2787175655"/>
      </p:ext>
    </p:extLst>
  </p:cSld>
  <p:clrMapOvr>
    <a:masterClrMapping/>
  </p:clrMapOvr>
  <p:transition>
    <p:wipe dir="r"/>
  </p:transition>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Line 3">
            <a:extLst>
              <a:ext uri="{FF2B5EF4-FFF2-40B4-BE49-F238E27FC236}">
                <a16:creationId xmlns:a16="http://schemas.microsoft.com/office/drawing/2014/main" id="{9C9A66B3-B855-CED5-3059-1C4D917B4279}"/>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3427" name="Text Box 4">
            <a:extLst>
              <a:ext uri="{FF2B5EF4-FFF2-40B4-BE49-F238E27FC236}">
                <a16:creationId xmlns:a16="http://schemas.microsoft.com/office/drawing/2014/main" id="{C65A3CAA-E1B6-EF59-74B1-E1649E893B6D}"/>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C0C0C0"/>
                </a:solidFill>
              </a:rPr>
              <a:t>PRESSURE</a:t>
            </a:r>
          </a:p>
        </p:txBody>
      </p:sp>
      <p:sp>
        <p:nvSpPr>
          <p:cNvPr id="103428" name="Line 5">
            <a:extLst>
              <a:ext uri="{FF2B5EF4-FFF2-40B4-BE49-F238E27FC236}">
                <a16:creationId xmlns:a16="http://schemas.microsoft.com/office/drawing/2014/main" id="{C746CC8E-1094-7069-FA5D-6276FD7F78D5}"/>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3429" name="Rectangle 6">
            <a:extLst>
              <a:ext uri="{FF2B5EF4-FFF2-40B4-BE49-F238E27FC236}">
                <a16:creationId xmlns:a16="http://schemas.microsoft.com/office/drawing/2014/main" id="{3850A567-B274-1479-1F46-2E0B59028628}"/>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30" name="Rectangle 7">
            <a:extLst>
              <a:ext uri="{FF2B5EF4-FFF2-40B4-BE49-F238E27FC236}">
                <a16:creationId xmlns:a16="http://schemas.microsoft.com/office/drawing/2014/main" id="{804BE23D-ADB5-B026-2BEF-D050130FB202}"/>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31" name="Rectangle 8">
            <a:extLst>
              <a:ext uri="{FF2B5EF4-FFF2-40B4-BE49-F238E27FC236}">
                <a16:creationId xmlns:a16="http://schemas.microsoft.com/office/drawing/2014/main" id="{274B5728-5637-75A0-F52D-B9833F239943}"/>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32" name="Rectangle 9">
            <a:extLst>
              <a:ext uri="{FF2B5EF4-FFF2-40B4-BE49-F238E27FC236}">
                <a16:creationId xmlns:a16="http://schemas.microsoft.com/office/drawing/2014/main" id="{E85B4696-94E2-9998-E226-244B5234BD22}"/>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33" name="Rectangle 10">
            <a:extLst>
              <a:ext uri="{FF2B5EF4-FFF2-40B4-BE49-F238E27FC236}">
                <a16:creationId xmlns:a16="http://schemas.microsoft.com/office/drawing/2014/main" id="{306133DB-B1B0-8606-ACA3-E66AE7778F7F}"/>
              </a:ext>
            </a:extLst>
          </p:cNvPr>
          <p:cNvSpPr>
            <a:spLocks noChangeArrowheads="1"/>
          </p:cNvSpPr>
          <p:nvPr/>
        </p:nvSpPr>
        <p:spPr bwMode="auto">
          <a:xfrm>
            <a:off x="8648701" y="2339976"/>
            <a:ext cx="309563" cy="1471613"/>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34" name="Rectangle 11">
            <a:extLst>
              <a:ext uri="{FF2B5EF4-FFF2-40B4-BE49-F238E27FC236}">
                <a16:creationId xmlns:a16="http://schemas.microsoft.com/office/drawing/2014/main" id="{58F37420-573C-0239-264F-76B1B185240A}"/>
              </a:ext>
            </a:extLst>
          </p:cNvPr>
          <p:cNvSpPr>
            <a:spLocks noChangeArrowheads="1"/>
          </p:cNvSpPr>
          <p:nvPr/>
        </p:nvSpPr>
        <p:spPr bwMode="auto">
          <a:xfrm>
            <a:off x="8461375" y="2351089"/>
            <a:ext cx="1539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35" name="Rectangle 12">
            <a:extLst>
              <a:ext uri="{FF2B5EF4-FFF2-40B4-BE49-F238E27FC236}">
                <a16:creationId xmlns:a16="http://schemas.microsoft.com/office/drawing/2014/main" id="{EEA73748-113C-190D-93FD-70EAE0BF5EB1}"/>
              </a:ext>
            </a:extLst>
          </p:cNvPr>
          <p:cNvSpPr>
            <a:spLocks noChangeArrowheads="1"/>
          </p:cNvSpPr>
          <p:nvPr/>
        </p:nvSpPr>
        <p:spPr bwMode="auto">
          <a:xfrm>
            <a:off x="8982075" y="2351089"/>
            <a:ext cx="7000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36" name="AutoShape 13">
            <a:extLst>
              <a:ext uri="{FF2B5EF4-FFF2-40B4-BE49-F238E27FC236}">
                <a16:creationId xmlns:a16="http://schemas.microsoft.com/office/drawing/2014/main" id="{8A170253-837A-2CB9-C956-CA2A37367B63}"/>
              </a:ext>
            </a:extLst>
          </p:cNvPr>
          <p:cNvSpPr>
            <a:spLocks noChangeArrowheads="1"/>
          </p:cNvSpPr>
          <p:nvPr/>
        </p:nvSpPr>
        <p:spPr bwMode="auto">
          <a:xfrm rot="5400000" flipH="1">
            <a:off x="7590632" y="2929732"/>
            <a:ext cx="1412875" cy="2619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endParaRPr lang="en-GB"/>
          </a:p>
        </p:txBody>
      </p:sp>
      <p:sp>
        <p:nvSpPr>
          <p:cNvPr id="103437" name="Rectangle 14">
            <a:extLst>
              <a:ext uri="{FF2B5EF4-FFF2-40B4-BE49-F238E27FC236}">
                <a16:creationId xmlns:a16="http://schemas.microsoft.com/office/drawing/2014/main" id="{C3E11361-AF40-54BF-8501-3B5C471DFBA7}"/>
              </a:ext>
            </a:extLst>
          </p:cNvPr>
          <p:cNvSpPr>
            <a:spLocks noChangeArrowheads="1"/>
          </p:cNvSpPr>
          <p:nvPr/>
        </p:nvSpPr>
        <p:spPr bwMode="auto">
          <a:xfrm>
            <a:off x="3506789" y="37115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38" name="Rectangle 15">
            <a:extLst>
              <a:ext uri="{FF2B5EF4-FFF2-40B4-BE49-F238E27FC236}">
                <a16:creationId xmlns:a16="http://schemas.microsoft.com/office/drawing/2014/main" id="{8B45B6D5-B31F-ED3C-E0EA-C9AEF61B959A}"/>
              </a:ext>
            </a:extLst>
          </p:cNvPr>
          <p:cNvSpPr>
            <a:spLocks noChangeArrowheads="1"/>
          </p:cNvSpPr>
          <p:nvPr/>
        </p:nvSpPr>
        <p:spPr bwMode="auto">
          <a:xfrm>
            <a:off x="3506789" y="36782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39" name="Rectangle 16">
            <a:extLst>
              <a:ext uri="{FF2B5EF4-FFF2-40B4-BE49-F238E27FC236}">
                <a16:creationId xmlns:a16="http://schemas.microsoft.com/office/drawing/2014/main" id="{B75C71D7-AE0E-6A6E-5F30-03A6DFA3F75D}"/>
              </a:ext>
            </a:extLst>
          </p:cNvPr>
          <p:cNvSpPr>
            <a:spLocks noChangeArrowheads="1"/>
          </p:cNvSpPr>
          <p:nvPr/>
        </p:nvSpPr>
        <p:spPr bwMode="auto">
          <a:xfrm>
            <a:off x="3506789" y="364490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40" name="Rectangle 17">
            <a:extLst>
              <a:ext uri="{FF2B5EF4-FFF2-40B4-BE49-F238E27FC236}">
                <a16:creationId xmlns:a16="http://schemas.microsoft.com/office/drawing/2014/main" id="{057ABA84-881D-CEAF-977B-C853C535E83B}"/>
              </a:ext>
            </a:extLst>
          </p:cNvPr>
          <p:cNvSpPr>
            <a:spLocks noChangeArrowheads="1"/>
          </p:cNvSpPr>
          <p:nvPr/>
        </p:nvSpPr>
        <p:spPr bwMode="auto">
          <a:xfrm>
            <a:off x="3506789" y="361156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41" name="Rectangle 18">
            <a:extLst>
              <a:ext uri="{FF2B5EF4-FFF2-40B4-BE49-F238E27FC236}">
                <a16:creationId xmlns:a16="http://schemas.microsoft.com/office/drawing/2014/main" id="{B0FE6023-A681-0948-3D1E-30D3631AAC66}"/>
              </a:ext>
            </a:extLst>
          </p:cNvPr>
          <p:cNvSpPr>
            <a:spLocks noChangeArrowheads="1"/>
          </p:cNvSpPr>
          <p:nvPr/>
        </p:nvSpPr>
        <p:spPr bwMode="auto">
          <a:xfrm>
            <a:off x="3506789" y="35671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42" name="Rectangle 19">
            <a:extLst>
              <a:ext uri="{FF2B5EF4-FFF2-40B4-BE49-F238E27FC236}">
                <a16:creationId xmlns:a16="http://schemas.microsoft.com/office/drawing/2014/main" id="{DC25CEE8-9AB1-F502-D615-3D926C524C6B}"/>
              </a:ext>
            </a:extLst>
          </p:cNvPr>
          <p:cNvSpPr>
            <a:spLocks noChangeArrowheads="1"/>
          </p:cNvSpPr>
          <p:nvPr/>
        </p:nvSpPr>
        <p:spPr bwMode="auto">
          <a:xfrm>
            <a:off x="3506789" y="35337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43" name="Rectangle 20">
            <a:extLst>
              <a:ext uri="{FF2B5EF4-FFF2-40B4-BE49-F238E27FC236}">
                <a16:creationId xmlns:a16="http://schemas.microsoft.com/office/drawing/2014/main" id="{BE6FB131-BBD3-3C96-8ECC-7392CDFF288F}"/>
              </a:ext>
            </a:extLst>
          </p:cNvPr>
          <p:cNvSpPr>
            <a:spLocks noChangeArrowheads="1"/>
          </p:cNvSpPr>
          <p:nvPr/>
        </p:nvSpPr>
        <p:spPr bwMode="auto">
          <a:xfrm>
            <a:off x="3506789" y="35004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44" name="Rectangle 21">
            <a:extLst>
              <a:ext uri="{FF2B5EF4-FFF2-40B4-BE49-F238E27FC236}">
                <a16:creationId xmlns:a16="http://schemas.microsoft.com/office/drawing/2014/main" id="{E28ED538-C909-BFC4-820B-5FD2FA3C04E7}"/>
              </a:ext>
            </a:extLst>
          </p:cNvPr>
          <p:cNvSpPr>
            <a:spLocks noChangeArrowheads="1"/>
          </p:cNvSpPr>
          <p:nvPr/>
        </p:nvSpPr>
        <p:spPr bwMode="auto">
          <a:xfrm>
            <a:off x="3506789" y="346710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45" name="Rectangle 22">
            <a:extLst>
              <a:ext uri="{FF2B5EF4-FFF2-40B4-BE49-F238E27FC236}">
                <a16:creationId xmlns:a16="http://schemas.microsoft.com/office/drawing/2014/main" id="{5FD92879-1ACB-F77C-D6D1-2F6BA0DC89AB}"/>
              </a:ext>
            </a:extLst>
          </p:cNvPr>
          <p:cNvSpPr>
            <a:spLocks noChangeArrowheads="1"/>
          </p:cNvSpPr>
          <p:nvPr/>
        </p:nvSpPr>
        <p:spPr bwMode="auto">
          <a:xfrm>
            <a:off x="3506789" y="34226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46" name="Rectangle 23">
            <a:extLst>
              <a:ext uri="{FF2B5EF4-FFF2-40B4-BE49-F238E27FC236}">
                <a16:creationId xmlns:a16="http://schemas.microsoft.com/office/drawing/2014/main" id="{7C5585C8-A39A-DCDA-FC36-F7B56E22E10A}"/>
              </a:ext>
            </a:extLst>
          </p:cNvPr>
          <p:cNvSpPr>
            <a:spLocks noChangeArrowheads="1"/>
          </p:cNvSpPr>
          <p:nvPr/>
        </p:nvSpPr>
        <p:spPr bwMode="auto">
          <a:xfrm>
            <a:off x="3506789" y="33893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47" name="Rectangle 24">
            <a:extLst>
              <a:ext uri="{FF2B5EF4-FFF2-40B4-BE49-F238E27FC236}">
                <a16:creationId xmlns:a16="http://schemas.microsoft.com/office/drawing/2014/main" id="{AC7C92AD-B087-1338-9093-4106643810FF}"/>
              </a:ext>
            </a:extLst>
          </p:cNvPr>
          <p:cNvSpPr>
            <a:spLocks noChangeArrowheads="1"/>
          </p:cNvSpPr>
          <p:nvPr/>
        </p:nvSpPr>
        <p:spPr bwMode="auto">
          <a:xfrm>
            <a:off x="3506789" y="33559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48" name="Rectangle 25">
            <a:extLst>
              <a:ext uri="{FF2B5EF4-FFF2-40B4-BE49-F238E27FC236}">
                <a16:creationId xmlns:a16="http://schemas.microsoft.com/office/drawing/2014/main" id="{1605A80A-7676-371F-884E-48EF8CCC7F85}"/>
              </a:ext>
            </a:extLst>
          </p:cNvPr>
          <p:cNvSpPr>
            <a:spLocks noChangeArrowheads="1"/>
          </p:cNvSpPr>
          <p:nvPr/>
        </p:nvSpPr>
        <p:spPr bwMode="auto">
          <a:xfrm>
            <a:off x="3506789" y="33226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49" name="Rectangle 26">
            <a:extLst>
              <a:ext uri="{FF2B5EF4-FFF2-40B4-BE49-F238E27FC236}">
                <a16:creationId xmlns:a16="http://schemas.microsoft.com/office/drawing/2014/main" id="{81B65AF8-3497-596A-2721-2BEF3EF0A884}"/>
              </a:ext>
            </a:extLst>
          </p:cNvPr>
          <p:cNvSpPr>
            <a:spLocks noChangeArrowheads="1"/>
          </p:cNvSpPr>
          <p:nvPr/>
        </p:nvSpPr>
        <p:spPr bwMode="auto">
          <a:xfrm>
            <a:off x="3506789" y="32781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50" name="Rectangle 27">
            <a:extLst>
              <a:ext uri="{FF2B5EF4-FFF2-40B4-BE49-F238E27FC236}">
                <a16:creationId xmlns:a16="http://schemas.microsoft.com/office/drawing/2014/main" id="{E991B807-10FB-A5C5-BFAF-A197F1275056}"/>
              </a:ext>
            </a:extLst>
          </p:cNvPr>
          <p:cNvSpPr>
            <a:spLocks noChangeArrowheads="1"/>
          </p:cNvSpPr>
          <p:nvPr/>
        </p:nvSpPr>
        <p:spPr bwMode="auto">
          <a:xfrm>
            <a:off x="3506789" y="32448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51" name="Rectangle 28">
            <a:extLst>
              <a:ext uri="{FF2B5EF4-FFF2-40B4-BE49-F238E27FC236}">
                <a16:creationId xmlns:a16="http://schemas.microsoft.com/office/drawing/2014/main" id="{B1B631DA-3B04-51B6-9DB5-5B47F42E5ED6}"/>
              </a:ext>
            </a:extLst>
          </p:cNvPr>
          <p:cNvSpPr>
            <a:spLocks noChangeArrowheads="1"/>
          </p:cNvSpPr>
          <p:nvPr/>
        </p:nvSpPr>
        <p:spPr bwMode="auto">
          <a:xfrm>
            <a:off x="3506789" y="32115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52" name="Rectangle 29">
            <a:extLst>
              <a:ext uri="{FF2B5EF4-FFF2-40B4-BE49-F238E27FC236}">
                <a16:creationId xmlns:a16="http://schemas.microsoft.com/office/drawing/2014/main" id="{59548323-DB6B-DCFD-FF9E-4B16FB22157F}"/>
              </a:ext>
            </a:extLst>
          </p:cNvPr>
          <p:cNvSpPr>
            <a:spLocks noChangeArrowheads="1"/>
          </p:cNvSpPr>
          <p:nvPr/>
        </p:nvSpPr>
        <p:spPr bwMode="auto">
          <a:xfrm>
            <a:off x="3506789" y="31781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53" name="Rectangle 30">
            <a:extLst>
              <a:ext uri="{FF2B5EF4-FFF2-40B4-BE49-F238E27FC236}">
                <a16:creationId xmlns:a16="http://schemas.microsoft.com/office/drawing/2014/main" id="{BAE8A9A3-BE53-3F7C-9E71-9CB29962C0D6}"/>
              </a:ext>
            </a:extLst>
          </p:cNvPr>
          <p:cNvSpPr>
            <a:spLocks noChangeArrowheads="1"/>
          </p:cNvSpPr>
          <p:nvPr/>
        </p:nvSpPr>
        <p:spPr bwMode="auto">
          <a:xfrm>
            <a:off x="3506789" y="313372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54" name="Rectangle 31">
            <a:extLst>
              <a:ext uri="{FF2B5EF4-FFF2-40B4-BE49-F238E27FC236}">
                <a16:creationId xmlns:a16="http://schemas.microsoft.com/office/drawing/2014/main" id="{7D4594C9-91D8-CE43-795A-89AC1E2AE86A}"/>
              </a:ext>
            </a:extLst>
          </p:cNvPr>
          <p:cNvSpPr>
            <a:spLocks noChangeArrowheads="1"/>
          </p:cNvSpPr>
          <p:nvPr/>
        </p:nvSpPr>
        <p:spPr bwMode="auto">
          <a:xfrm>
            <a:off x="3506789" y="31003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55" name="Rectangle 32">
            <a:extLst>
              <a:ext uri="{FF2B5EF4-FFF2-40B4-BE49-F238E27FC236}">
                <a16:creationId xmlns:a16="http://schemas.microsoft.com/office/drawing/2014/main" id="{196244EA-94E4-E84B-D483-BCC9036B432D}"/>
              </a:ext>
            </a:extLst>
          </p:cNvPr>
          <p:cNvSpPr>
            <a:spLocks noChangeArrowheads="1"/>
          </p:cNvSpPr>
          <p:nvPr/>
        </p:nvSpPr>
        <p:spPr bwMode="auto">
          <a:xfrm>
            <a:off x="3506789" y="30670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56" name="Rectangle 33">
            <a:extLst>
              <a:ext uri="{FF2B5EF4-FFF2-40B4-BE49-F238E27FC236}">
                <a16:creationId xmlns:a16="http://schemas.microsoft.com/office/drawing/2014/main" id="{CFE023B5-CA12-9505-25FC-073298AD0D26}"/>
              </a:ext>
            </a:extLst>
          </p:cNvPr>
          <p:cNvSpPr>
            <a:spLocks noChangeArrowheads="1"/>
          </p:cNvSpPr>
          <p:nvPr/>
        </p:nvSpPr>
        <p:spPr bwMode="auto">
          <a:xfrm>
            <a:off x="3506789" y="30337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57" name="Rectangle 34">
            <a:extLst>
              <a:ext uri="{FF2B5EF4-FFF2-40B4-BE49-F238E27FC236}">
                <a16:creationId xmlns:a16="http://schemas.microsoft.com/office/drawing/2014/main" id="{0893D376-2CD0-3ECB-4BBF-FA7C6F95740F}"/>
              </a:ext>
            </a:extLst>
          </p:cNvPr>
          <p:cNvSpPr>
            <a:spLocks noChangeArrowheads="1"/>
          </p:cNvSpPr>
          <p:nvPr/>
        </p:nvSpPr>
        <p:spPr bwMode="auto">
          <a:xfrm>
            <a:off x="3506789" y="298926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58" name="Rectangle 35">
            <a:extLst>
              <a:ext uri="{FF2B5EF4-FFF2-40B4-BE49-F238E27FC236}">
                <a16:creationId xmlns:a16="http://schemas.microsoft.com/office/drawing/2014/main" id="{F9E22169-E842-F746-EF4D-4158F376AA81}"/>
              </a:ext>
            </a:extLst>
          </p:cNvPr>
          <p:cNvSpPr>
            <a:spLocks noChangeArrowheads="1"/>
          </p:cNvSpPr>
          <p:nvPr/>
        </p:nvSpPr>
        <p:spPr bwMode="auto">
          <a:xfrm>
            <a:off x="3506789" y="295592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59" name="Rectangle 36">
            <a:extLst>
              <a:ext uri="{FF2B5EF4-FFF2-40B4-BE49-F238E27FC236}">
                <a16:creationId xmlns:a16="http://schemas.microsoft.com/office/drawing/2014/main" id="{66A41CEE-37B7-9513-38D4-7A501B19E12C}"/>
              </a:ext>
            </a:extLst>
          </p:cNvPr>
          <p:cNvSpPr>
            <a:spLocks noChangeArrowheads="1"/>
          </p:cNvSpPr>
          <p:nvPr/>
        </p:nvSpPr>
        <p:spPr bwMode="auto">
          <a:xfrm>
            <a:off x="3506789" y="29225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60" name="Rectangle 37">
            <a:extLst>
              <a:ext uri="{FF2B5EF4-FFF2-40B4-BE49-F238E27FC236}">
                <a16:creationId xmlns:a16="http://schemas.microsoft.com/office/drawing/2014/main" id="{14A3AA82-C6B2-2EE0-F494-4FBDCFC4E58B}"/>
              </a:ext>
            </a:extLst>
          </p:cNvPr>
          <p:cNvSpPr>
            <a:spLocks noChangeArrowheads="1"/>
          </p:cNvSpPr>
          <p:nvPr/>
        </p:nvSpPr>
        <p:spPr bwMode="auto">
          <a:xfrm>
            <a:off x="3506789" y="28892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61" name="Rectangle 38">
            <a:extLst>
              <a:ext uri="{FF2B5EF4-FFF2-40B4-BE49-F238E27FC236}">
                <a16:creationId xmlns:a16="http://schemas.microsoft.com/office/drawing/2014/main" id="{0E247F86-0DAF-0725-BFB3-26F176A79DF2}"/>
              </a:ext>
            </a:extLst>
          </p:cNvPr>
          <p:cNvSpPr>
            <a:spLocks noChangeArrowheads="1"/>
          </p:cNvSpPr>
          <p:nvPr/>
        </p:nvSpPr>
        <p:spPr bwMode="auto">
          <a:xfrm>
            <a:off x="3436939" y="2908301"/>
            <a:ext cx="47625" cy="842963"/>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81063" name="Rectangle 39">
            <a:extLst>
              <a:ext uri="{FF2B5EF4-FFF2-40B4-BE49-F238E27FC236}">
                <a16:creationId xmlns:a16="http://schemas.microsoft.com/office/drawing/2014/main" id="{167DBEE4-7C26-73F9-0FFB-464351C746DB}"/>
              </a:ext>
            </a:extLst>
          </p:cNvPr>
          <p:cNvSpPr>
            <a:spLocks noChangeArrowheads="1"/>
          </p:cNvSpPr>
          <p:nvPr/>
        </p:nvSpPr>
        <p:spPr bwMode="auto">
          <a:xfrm>
            <a:off x="3135314" y="3022600"/>
            <a:ext cx="153987" cy="88900"/>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pPr algn="ctr">
              <a:defRPr/>
            </a:pPr>
            <a:endParaRPr lang="en-GB"/>
          </a:p>
        </p:txBody>
      </p:sp>
      <p:sp>
        <p:nvSpPr>
          <p:cNvPr id="103463" name="Text Box 40">
            <a:extLst>
              <a:ext uri="{FF2B5EF4-FFF2-40B4-BE49-F238E27FC236}">
                <a16:creationId xmlns:a16="http://schemas.microsoft.com/office/drawing/2014/main" id="{AA34F7ED-B2DA-A2E5-7413-DFA00BF4905B}"/>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b="1">
                <a:solidFill>
                  <a:schemeClr val="tx1"/>
                </a:solidFill>
              </a:rPr>
              <a:t>5)  Pressure front reaches projectile</a:t>
            </a:r>
          </a:p>
        </p:txBody>
      </p:sp>
      <p:sp>
        <p:nvSpPr>
          <p:cNvPr id="103464" name="Line 41">
            <a:extLst>
              <a:ext uri="{FF2B5EF4-FFF2-40B4-BE49-F238E27FC236}">
                <a16:creationId xmlns:a16="http://schemas.microsoft.com/office/drawing/2014/main" id="{28175E7D-3990-9358-2AAD-9D60A7A47D9D}"/>
              </a:ext>
            </a:extLst>
          </p:cNvPr>
          <p:cNvSpPr>
            <a:spLocks noChangeShapeType="1"/>
          </p:cNvSpPr>
          <p:nvPr/>
        </p:nvSpPr>
        <p:spPr bwMode="auto">
          <a:xfrm flipH="1" flipV="1">
            <a:off x="3198813" y="5664200"/>
            <a:ext cx="4322762" cy="141288"/>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3465" name="Line 42">
            <a:extLst>
              <a:ext uri="{FF2B5EF4-FFF2-40B4-BE49-F238E27FC236}">
                <a16:creationId xmlns:a16="http://schemas.microsoft.com/office/drawing/2014/main" id="{B06E0CCF-A2DC-6786-48E1-EF35B6693192}"/>
              </a:ext>
            </a:extLst>
          </p:cNvPr>
          <p:cNvSpPr>
            <a:spLocks noChangeShapeType="1"/>
          </p:cNvSpPr>
          <p:nvPr/>
        </p:nvSpPr>
        <p:spPr bwMode="auto">
          <a:xfrm flipH="1">
            <a:off x="7815264" y="5445125"/>
            <a:ext cx="403225" cy="109538"/>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3466" name="Cloud">
            <a:extLst>
              <a:ext uri="{FF2B5EF4-FFF2-40B4-BE49-F238E27FC236}">
                <a16:creationId xmlns:a16="http://schemas.microsoft.com/office/drawing/2014/main" id="{4CB84700-A946-0E69-3279-4C69F948ACA4}"/>
              </a:ext>
            </a:extLst>
          </p:cNvPr>
          <p:cNvSpPr>
            <a:spLocks noChangeAspect="1" noEditPoints="1" noChangeArrowheads="1"/>
          </p:cNvSpPr>
          <p:nvPr/>
        </p:nvSpPr>
        <p:spPr bwMode="auto">
          <a:xfrm>
            <a:off x="3335339" y="2414589"/>
            <a:ext cx="5238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3467" name="Cloud">
            <a:extLst>
              <a:ext uri="{FF2B5EF4-FFF2-40B4-BE49-F238E27FC236}">
                <a16:creationId xmlns:a16="http://schemas.microsoft.com/office/drawing/2014/main" id="{6CF8FBD4-6497-A4ED-BF22-75DB5602E83F}"/>
              </a:ext>
            </a:extLst>
          </p:cNvPr>
          <p:cNvSpPr>
            <a:spLocks noChangeAspect="1" noEditPoints="1" noChangeArrowheads="1"/>
          </p:cNvSpPr>
          <p:nvPr/>
        </p:nvSpPr>
        <p:spPr bwMode="auto">
          <a:xfrm>
            <a:off x="3700464" y="2371725"/>
            <a:ext cx="738187"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3468" name="Cloud">
            <a:extLst>
              <a:ext uri="{FF2B5EF4-FFF2-40B4-BE49-F238E27FC236}">
                <a16:creationId xmlns:a16="http://schemas.microsoft.com/office/drawing/2014/main" id="{C44398FE-7560-5D15-0A87-981385D0166E}"/>
              </a:ext>
            </a:extLst>
          </p:cNvPr>
          <p:cNvSpPr>
            <a:spLocks noChangeAspect="1" noEditPoints="1" noChangeArrowheads="1"/>
          </p:cNvSpPr>
          <p:nvPr/>
        </p:nvSpPr>
        <p:spPr bwMode="auto">
          <a:xfrm>
            <a:off x="4260851" y="239553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3469" name="Cloud">
            <a:extLst>
              <a:ext uri="{FF2B5EF4-FFF2-40B4-BE49-F238E27FC236}">
                <a16:creationId xmlns:a16="http://schemas.microsoft.com/office/drawing/2014/main" id="{137C69B9-A7F3-A0C1-34E9-E25A7EC29A8E}"/>
              </a:ext>
            </a:extLst>
          </p:cNvPr>
          <p:cNvSpPr>
            <a:spLocks noChangeAspect="1" noEditPoints="1" noChangeArrowheads="1"/>
          </p:cNvSpPr>
          <p:nvPr/>
        </p:nvSpPr>
        <p:spPr bwMode="auto">
          <a:xfrm>
            <a:off x="4927601"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3470" name="Cloud">
            <a:extLst>
              <a:ext uri="{FF2B5EF4-FFF2-40B4-BE49-F238E27FC236}">
                <a16:creationId xmlns:a16="http://schemas.microsoft.com/office/drawing/2014/main" id="{83D372A8-48F2-63DB-DFD8-4A79B72B69A9}"/>
              </a:ext>
            </a:extLst>
          </p:cNvPr>
          <p:cNvSpPr>
            <a:spLocks noChangeAspect="1" noEditPoints="1" noChangeArrowheads="1"/>
          </p:cNvSpPr>
          <p:nvPr/>
        </p:nvSpPr>
        <p:spPr bwMode="auto">
          <a:xfrm>
            <a:off x="5686426"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3471" name="Line 48">
            <a:extLst>
              <a:ext uri="{FF2B5EF4-FFF2-40B4-BE49-F238E27FC236}">
                <a16:creationId xmlns:a16="http://schemas.microsoft.com/office/drawing/2014/main" id="{4E4AE139-8DF7-89B9-DC84-16910683D6A1}"/>
              </a:ext>
            </a:extLst>
          </p:cNvPr>
          <p:cNvSpPr>
            <a:spLocks noChangeShapeType="1"/>
          </p:cNvSpPr>
          <p:nvPr/>
        </p:nvSpPr>
        <p:spPr bwMode="auto">
          <a:xfrm>
            <a:off x="6799263" y="4400550"/>
            <a:ext cx="1306512" cy="12700"/>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3472" name="Text Box 49">
            <a:extLst>
              <a:ext uri="{FF2B5EF4-FFF2-40B4-BE49-F238E27FC236}">
                <a16:creationId xmlns:a16="http://schemas.microsoft.com/office/drawing/2014/main" id="{6033C59A-2108-3E1C-2D4D-F065EC761E53}"/>
              </a:ext>
            </a:extLst>
          </p:cNvPr>
          <p:cNvSpPr txBox="1">
            <a:spLocks noChangeArrowheads="1"/>
          </p:cNvSpPr>
          <p:nvPr/>
        </p:nvSpPr>
        <p:spPr bwMode="auto">
          <a:xfrm>
            <a:off x="5938838" y="4502151"/>
            <a:ext cx="2755900" cy="58102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solidFill>
                  <a:schemeClr val="accent2"/>
                </a:solidFill>
              </a:rPr>
              <a:t>Gas flow stopped by</a:t>
            </a:r>
          </a:p>
          <a:p>
            <a:r>
              <a:rPr lang="en-GB" altLang="en-US" sz="1600" b="1">
                <a:solidFill>
                  <a:schemeClr val="accent2"/>
                </a:solidFill>
              </a:rPr>
              <a:t>stationary projectile</a:t>
            </a:r>
          </a:p>
        </p:txBody>
      </p:sp>
      <p:sp>
        <p:nvSpPr>
          <p:cNvPr id="103473" name="Line 50">
            <a:extLst>
              <a:ext uri="{FF2B5EF4-FFF2-40B4-BE49-F238E27FC236}">
                <a16:creationId xmlns:a16="http://schemas.microsoft.com/office/drawing/2014/main" id="{6B86AF5D-DF7A-0633-EC17-5A53090C44A5}"/>
              </a:ext>
            </a:extLst>
          </p:cNvPr>
          <p:cNvSpPr>
            <a:spLocks noChangeShapeType="1"/>
          </p:cNvSpPr>
          <p:nvPr/>
        </p:nvSpPr>
        <p:spPr bwMode="auto">
          <a:xfrm>
            <a:off x="8218488" y="4203700"/>
            <a:ext cx="11112" cy="712788"/>
          </a:xfrm>
          <a:prstGeom prst="line">
            <a:avLst/>
          </a:prstGeom>
          <a:noFill/>
          <a:ln w="38100">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3474" name="Line 51">
            <a:extLst>
              <a:ext uri="{FF2B5EF4-FFF2-40B4-BE49-F238E27FC236}">
                <a16:creationId xmlns:a16="http://schemas.microsoft.com/office/drawing/2014/main" id="{4210D4E9-8332-5B8E-4448-78E8C7E03F99}"/>
              </a:ext>
            </a:extLst>
          </p:cNvPr>
          <p:cNvSpPr>
            <a:spLocks noChangeShapeType="1"/>
          </p:cNvSpPr>
          <p:nvPr/>
        </p:nvSpPr>
        <p:spPr bwMode="auto">
          <a:xfrm>
            <a:off x="8162926" y="4203700"/>
            <a:ext cx="11113" cy="712788"/>
          </a:xfrm>
          <a:prstGeom prst="line">
            <a:avLst/>
          </a:prstGeom>
          <a:noFill/>
          <a:ln w="38100">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3475" name="Line 52">
            <a:extLst>
              <a:ext uri="{FF2B5EF4-FFF2-40B4-BE49-F238E27FC236}">
                <a16:creationId xmlns:a16="http://schemas.microsoft.com/office/drawing/2014/main" id="{BED30550-59C6-E0ED-A008-3F30F1232845}"/>
              </a:ext>
            </a:extLst>
          </p:cNvPr>
          <p:cNvSpPr>
            <a:spLocks noChangeShapeType="1"/>
          </p:cNvSpPr>
          <p:nvPr/>
        </p:nvSpPr>
        <p:spPr bwMode="auto">
          <a:xfrm flipV="1">
            <a:off x="8242300" y="5437189"/>
            <a:ext cx="1588" cy="839787"/>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3476" name="Line 53">
            <a:extLst>
              <a:ext uri="{FF2B5EF4-FFF2-40B4-BE49-F238E27FC236}">
                <a16:creationId xmlns:a16="http://schemas.microsoft.com/office/drawing/2014/main" id="{AE679223-D839-37DB-B460-6D5338B54AEB}"/>
              </a:ext>
            </a:extLst>
          </p:cNvPr>
          <p:cNvSpPr>
            <a:spLocks noChangeShapeType="1"/>
          </p:cNvSpPr>
          <p:nvPr/>
        </p:nvSpPr>
        <p:spPr bwMode="auto">
          <a:xfrm flipH="1">
            <a:off x="7496176" y="5540376"/>
            <a:ext cx="320675" cy="27622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3477" name="Cloud">
            <a:extLst>
              <a:ext uri="{FF2B5EF4-FFF2-40B4-BE49-F238E27FC236}">
                <a16:creationId xmlns:a16="http://schemas.microsoft.com/office/drawing/2014/main" id="{164F3189-6D0E-B851-0626-D1D1524898DF}"/>
              </a:ext>
            </a:extLst>
          </p:cNvPr>
          <p:cNvSpPr>
            <a:spLocks noChangeAspect="1" noEditPoints="1" noChangeArrowheads="1"/>
          </p:cNvSpPr>
          <p:nvPr/>
        </p:nvSpPr>
        <p:spPr bwMode="auto">
          <a:xfrm>
            <a:off x="6376989" y="235108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3478" name="Cloud">
            <a:extLst>
              <a:ext uri="{FF2B5EF4-FFF2-40B4-BE49-F238E27FC236}">
                <a16:creationId xmlns:a16="http://schemas.microsoft.com/office/drawing/2014/main" id="{87364359-1286-10DE-00C6-C77C0BD6C619}"/>
              </a:ext>
            </a:extLst>
          </p:cNvPr>
          <p:cNvSpPr>
            <a:spLocks noChangeAspect="1" noEditPoints="1" noChangeArrowheads="1"/>
          </p:cNvSpPr>
          <p:nvPr/>
        </p:nvSpPr>
        <p:spPr bwMode="auto">
          <a:xfrm>
            <a:off x="6948488" y="2374900"/>
            <a:ext cx="652462"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Tree>
    <p:extLst>
      <p:ext uri="{BB962C8B-B14F-4D97-AF65-F5344CB8AC3E}">
        <p14:creationId xmlns:p14="http://schemas.microsoft.com/office/powerpoint/2010/main" val="1692736589"/>
      </p:ext>
    </p:extLst>
  </p:cSld>
  <p:clrMapOvr>
    <a:masterClrMapping/>
  </p:clrMapOvr>
  <p:transition>
    <p:wipe dir="r"/>
  </p:transition>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Line 3">
            <a:extLst>
              <a:ext uri="{FF2B5EF4-FFF2-40B4-BE49-F238E27FC236}">
                <a16:creationId xmlns:a16="http://schemas.microsoft.com/office/drawing/2014/main" id="{B935A422-E4C6-A581-AED5-A6274253C75C}"/>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4451" name="Text Box 4">
            <a:extLst>
              <a:ext uri="{FF2B5EF4-FFF2-40B4-BE49-F238E27FC236}">
                <a16:creationId xmlns:a16="http://schemas.microsoft.com/office/drawing/2014/main" id="{70576D0F-789A-7C84-2FDB-3BFC487A08AA}"/>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C0C0C0"/>
                </a:solidFill>
              </a:rPr>
              <a:t>PRESSURE</a:t>
            </a:r>
          </a:p>
        </p:txBody>
      </p:sp>
      <p:sp>
        <p:nvSpPr>
          <p:cNvPr id="104452" name="Line 5">
            <a:extLst>
              <a:ext uri="{FF2B5EF4-FFF2-40B4-BE49-F238E27FC236}">
                <a16:creationId xmlns:a16="http://schemas.microsoft.com/office/drawing/2014/main" id="{D07CC01B-A142-A0EC-CDED-A7B1CFA66887}"/>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4453" name="Rectangle 6">
            <a:extLst>
              <a:ext uri="{FF2B5EF4-FFF2-40B4-BE49-F238E27FC236}">
                <a16:creationId xmlns:a16="http://schemas.microsoft.com/office/drawing/2014/main" id="{1E6A4A8A-6D2E-966E-BC7A-29B1CA20C4CA}"/>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54" name="Rectangle 7">
            <a:extLst>
              <a:ext uri="{FF2B5EF4-FFF2-40B4-BE49-F238E27FC236}">
                <a16:creationId xmlns:a16="http://schemas.microsoft.com/office/drawing/2014/main" id="{6FA849DB-2233-5183-0553-3B61507E69FB}"/>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55" name="Rectangle 8">
            <a:extLst>
              <a:ext uri="{FF2B5EF4-FFF2-40B4-BE49-F238E27FC236}">
                <a16:creationId xmlns:a16="http://schemas.microsoft.com/office/drawing/2014/main" id="{FC18A2D0-5038-C0AC-CBB1-F383F2A17FE0}"/>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56" name="Rectangle 9">
            <a:extLst>
              <a:ext uri="{FF2B5EF4-FFF2-40B4-BE49-F238E27FC236}">
                <a16:creationId xmlns:a16="http://schemas.microsoft.com/office/drawing/2014/main" id="{4BFBC72E-D596-2A10-578F-868452B00731}"/>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57" name="Rectangle 10">
            <a:extLst>
              <a:ext uri="{FF2B5EF4-FFF2-40B4-BE49-F238E27FC236}">
                <a16:creationId xmlns:a16="http://schemas.microsoft.com/office/drawing/2014/main" id="{219BDB31-F807-240B-FF67-2EB5285AC126}"/>
              </a:ext>
            </a:extLst>
          </p:cNvPr>
          <p:cNvSpPr>
            <a:spLocks noChangeArrowheads="1"/>
          </p:cNvSpPr>
          <p:nvPr/>
        </p:nvSpPr>
        <p:spPr bwMode="auto">
          <a:xfrm>
            <a:off x="8648701" y="2339976"/>
            <a:ext cx="309563" cy="1471613"/>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58" name="Rectangle 11">
            <a:extLst>
              <a:ext uri="{FF2B5EF4-FFF2-40B4-BE49-F238E27FC236}">
                <a16:creationId xmlns:a16="http://schemas.microsoft.com/office/drawing/2014/main" id="{B7AEC98F-79BE-C95D-9065-98CA6748AE4D}"/>
              </a:ext>
            </a:extLst>
          </p:cNvPr>
          <p:cNvSpPr>
            <a:spLocks noChangeArrowheads="1"/>
          </p:cNvSpPr>
          <p:nvPr/>
        </p:nvSpPr>
        <p:spPr bwMode="auto">
          <a:xfrm>
            <a:off x="8461375" y="2351089"/>
            <a:ext cx="1539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59" name="Rectangle 12">
            <a:extLst>
              <a:ext uri="{FF2B5EF4-FFF2-40B4-BE49-F238E27FC236}">
                <a16:creationId xmlns:a16="http://schemas.microsoft.com/office/drawing/2014/main" id="{F6C76BAC-1F5D-FBAA-5A68-0F610E547AA5}"/>
              </a:ext>
            </a:extLst>
          </p:cNvPr>
          <p:cNvSpPr>
            <a:spLocks noChangeArrowheads="1"/>
          </p:cNvSpPr>
          <p:nvPr/>
        </p:nvSpPr>
        <p:spPr bwMode="auto">
          <a:xfrm>
            <a:off x="8982075" y="2351089"/>
            <a:ext cx="7000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60" name="AutoShape 13">
            <a:extLst>
              <a:ext uri="{FF2B5EF4-FFF2-40B4-BE49-F238E27FC236}">
                <a16:creationId xmlns:a16="http://schemas.microsoft.com/office/drawing/2014/main" id="{8F0F2CB7-FDF9-E040-0A79-92F53F5B18C9}"/>
              </a:ext>
            </a:extLst>
          </p:cNvPr>
          <p:cNvSpPr>
            <a:spLocks noChangeArrowheads="1"/>
          </p:cNvSpPr>
          <p:nvPr/>
        </p:nvSpPr>
        <p:spPr bwMode="auto">
          <a:xfrm rot="5400000" flipH="1">
            <a:off x="7590632" y="2929732"/>
            <a:ext cx="1412875" cy="2619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endParaRPr lang="en-GB"/>
          </a:p>
        </p:txBody>
      </p:sp>
      <p:sp>
        <p:nvSpPr>
          <p:cNvPr id="104461" name="Rectangle 14">
            <a:extLst>
              <a:ext uri="{FF2B5EF4-FFF2-40B4-BE49-F238E27FC236}">
                <a16:creationId xmlns:a16="http://schemas.microsoft.com/office/drawing/2014/main" id="{F9DECCB9-A60D-C62A-D759-05FBBFFEF9C0}"/>
              </a:ext>
            </a:extLst>
          </p:cNvPr>
          <p:cNvSpPr>
            <a:spLocks noChangeArrowheads="1"/>
          </p:cNvSpPr>
          <p:nvPr/>
        </p:nvSpPr>
        <p:spPr bwMode="auto">
          <a:xfrm>
            <a:off x="3506789" y="37115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62" name="Rectangle 15">
            <a:extLst>
              <a:ext uri="{FF2B5EF4-FFF2-40B4-BE49-F238E27FC236}">
                <a16:creationId xmlns:a16="http://schemas.microsoft.com/office/drawing/2014/main" id="{D2BBDCB5-66B4-00D7-2DB7-799963D61579}"/>
              </a:ext>
            </a:extLst>
          </p:cNvPr>
          <p:cNvSpPr>
            <a:spLocks noChangeArrowheads="1"/>
          </p:cNvSpPr>
          <p:nvPr/>
        </p:nvSpPr>
        <p:spPr bwMode="auto">
          <a:xfrm>
            <a:off x="3506789" y="36782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63" name="Rectangle 16">
            <a:extLst>
              <a:ext uri="{FF2B5EF4-FFF2-40B4-BE49-F238E27FC236}">
                <a16:creationId xmlns:a16="http://schemas.microsoft.com/office/drawing/2014/main" id="{4FC0C420-687A-BD13-2F2D-9D5BF589BFAB}"/>
              </a:ext>
            </a:extLst>
          </p:cNvPr>
          <p:cNvSpPr>
            <a:spLocks noChangeArrowheads="1"/>
          </p:cNvSpPr>
          <p:nvPr/>
        </p:nvSpPr>
        <p:spPr bwMode="auto">
          <a:xfrm>
            <a:off x="3506789" y="364490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64" name="Rectangle 17">
            <a:extLst>
              <a:ext uri="{FF2B5EF4-FFF2-40B4-BE49-F238E27FC236}">
                <a16:creationId xmlns:a16="http://schemas.microsoft.com/office/drawing/2014/main" id="{D82BC9EE-3B83-8F76-C806-23E3BD608664}"/>
              </a:ext>
            </a:extLst>
          </p:cNvPr>
          <p:cNvSpPr>
            <a:spLocks noChangeArrowheads="1"/>
          </p:cNvSpPr>
          <p:nvPr/>
        </p:nvSpPr>
        <p:spPr bwMode="auto">
          <a:xfrm>
            <a:off x="3506789" y="361156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65" name="Rectangle 18">
            <a:extLst>
              <a:ext uri="{FF2B5EF4-FFF2-40B4-BE49-F238E27FC236}">
                <a16:creationId xmlns:a16="http://schemas.microsoft.com/office/drawing/2014/main" id="{8AC3E397-C5C5-6F18-90A8-9272169183F5}"/>
              </a:ext>
            </a:extLst>
          </p:cNvPr>
          <p:cNvSpPr>
            <a:spLocks noChangeArrowheads="1"/>
          </p:cNvSpPr>
          <p:nvPr/>
        </p:nvSpPr>
        <p:spPr bwMode="auto">
          <a:xfrm>
            <a:off x="3506789" y="35671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66" name="Rectangle 19">
            <a:extLst>
              <a:ext uri="{FF2B5EF4-FFF2-40B4-BE49-F238E27FC236}">
                <a16:creationId xmlns:a16="http://schemas.microsoft.com/office/drawing/2014/main" id="{D0E0E046-C6B7-9A62-DBE3-AD06357E65E8}"/>
              </a:ext>
            </a:extLst>
          </p:cNvPr>
          <p:cNvSpPr>
            <a:spLocks noChangeArrowheads="1"/>
          </p:cNvSpPr>
          <p:nvPr/>
        </p:nvSpPr>
        <p:spPr bwMode="auto">
          <a:xfrm>
            <a:off x="3506789" y="35337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67" name="Rectangle 20">
            <a:extLst>
              <a:ext uri="{FF2B5EF4-FFF2-40B4-BE49-F238E27FC236}">
                <a16:creationId xmlns:a16="http://schemas.microsoft.com/office/drawing/2014/main" id="{AC4F977D-69BD-87DE-2D5C-611B4B393551}"/>
              </a:ext>
            </a:extLst>
          </p:cNvPr>
          <p:cNvSpPr>
            <a:spLocks noChangeArrowheads="1"/>
          </p:cNvSpPr>
          <p:nvPr/>
        </p:nvSpPr>
        <p:spPr bwMode="auto">
          <a:xfrm>
            <a:off x="3506789" y="35004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68" name="Rectangle 21">
            <a:extLst>
              <a:ext uri="{FF2B5EF4-FFF2-40B4-BE49-F238E27FC236}">
                <a16:creationId xmlns:a16="http://schemas.microsoft.com/office/drawing/2014/main" id="{BEE53812-5B8C-0D04-6599-5FC1E3B142C5}"/>
              </a:ext>
            </a:extLst>
          </p:cNvPr>
          <p:cNvSpPr>
            <a:spLocks noChangeArrowheads="1"/>
          </p:cNvSpPr>
          <p:nvPr/>
        </p:nvSpPr>
        <p:spPr bwMode="auto">
          <a:xfrm>
            <a:off x="3506789" y="346710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69" name="Rectangle 22">
            <a:extLst>
              <a:ext uri="{FF2B5EF4-FFF2-40B4-BE49-F238E27FC236}">
                <a16:creationId xmlns:a16="http://schemas.microsoft.com/office/drawing/2014/main" id="{F50ECA83-E37A-0833-57C2-8E66F74FD139}"/>
              </a:ext>
            </a:extLst>
          </p:cNvPr>
          <p:cNvSpPr>
            <a:spLocks noChangeArrowheads="1"/>
          </p:cNvSpPr>
          <p:nvPr/>
        </p:nvSpPr>
        <p:spPr bwMode="auto">
          <a:xfrm>
            <a:off x="3506789" y="34226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70" name="Rectangle 23">
            <a:extLst>
              <a:ext uri="{FF2B5EF4-FFF2-40B4-BE49-F238E27FC236}">
                <a16:creationId xmlns:a16="http://schemas.microsoft.com/office/drawing/2014/main" id="{F0880045-02C7-720C-673C-8E94A375D2FC}"/>
              </a:ext>
            </a:extLst>
          </p:cNvPr>
          <p:cNvSpPr>
            <a:spLocks noChangeArrowheads="1"/>
          </p:cNvSpPr>
          <p:nvPr/>
        </p:nvSpPr>
        <p:spPr bwMode="auto">
          <a:xfrm>
            <a:off x="3506789" y="33893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71" name="Rectangle 24">
            <a:extLst>
              <a:ext uri="{FF2B5EF4-FFF2-40B4-BE49-F238E27FC236}">
                <a16:creationId xmlns:a16="http://schemas.microsoft.com/office/drawing/2014/main" id="{D3A9E835-7BB6-36EE-206B-1F29861C6F0E}"/>
              </a:ext>
            </a:extLst>
          </p:cNvPr>
          <p:cNvSpPr>
            <a:spLocks noChangeArrowheads="1"/>
          </p:cNvSpPr>
          <p:nvPr/>
        </p:nvSpPr>
        <p:spPr bwMode="auto">
          <a:xfrm>
            <a:off x="3506789" y="33559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72" name="Rectangle 25">
            <a:extLst>
              <a:ext uri="{FF2B5EF4-FFF2-40B4-BE49-F238E27FC236}">
                <a16:creationId xmlns:a16="http://schemas.microsoft.com/office/drawing/2014/main" id="{DDFED634-42E7-591F-0D02-68A41BEC2E16}"/>
              </a:ext>
            </a:extLst>
          </p:cNvPr>
          <p:cNvSpPr>
            <a:spLocks noChangeArrowheads="1"/>
          </p:cNvSpPr>
          <p:nvPr/>
        </p:nvSpPr>
        <p:spPr bwMode="auto">
          <a:xfrm>
            <a:off x="3506789" y="33226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73" name="Rectangle 26">
            <a:extLst>
              <a:ext uri="{FF2B5EF4-FFF2-40B4-BE49-F238E27FC236}">
                <a16:creationId xmlns:a16="http://schemas.microsoft.com/office/drawing/2014/main" id="{84FAFF5C-27B7-F128-78EB-7769778FBF67}"/>
              </a:ext>
            </a:extLst>
          </p:cNvPr>
          <p:cNvSpPr>
            <a:spLocks noChangeArrowheads="1"/>
          </p:cNvSpPr>
          <p:nvPr/>
        </p:nvSpPr>
        <p:spPr bwMode="auto">
          <a:xfrm>
            <a:off x="3506789" y="32781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74" name="Rectangle 27">
            <a:extLst>
              <a:ext uri="{FF2B5EF4-FFF2-40B4-BE49-F238E27FC236}">
                <a16:creationId xmlns:a16="http://schemas.microsoft.com/office/drawing/2014/main" id="{6493A408-EE44-6930-7AF9-97EE15CD5D04}"/>
              </a:ext>
            </a:extLst>
          </p:cNvPr>
          <p:cNvSpPr>
            <a:spLocks noChangeArrowheads="1"/>
          </p:cNvSpPr>
          <p:nvPr/>
        </p:nvSpPr>
        <p:spPr bwMode="auto">
          <a:xfrm>
            <a:off x="3506789" y="32448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75" name="Rectangle 28">
            <a:extLst>
              <a:ext uri="{FF2B5EF4-FFF2-40B4-BE49-F238E27FC236}">
                <a16:creationId xmlns:a16="http://schemas.microsoft.com/office/drawing/2014/main" id="{59BEA070-390A-E609-DF65-4A233BAD2365}"/>
              </a:ext>
            </a:extLst>
          </p:cNvPr>
          <p:cNvSpPr>
            <a:spLocks noChangeArrowheads="1"/>
          </p:cNvSpPr>
          <p:nvPr/>
        </p:nvSpPr>
        <p:spPr bwMode="auto">
          <a:xfrm>
            <a:off x="3506789" y="32115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76" name="Rectangle 29">
            <a:extLst>
              <a:ext uri="{FF2B5EF4-FFF2-40B4-BE49-F238E27FC236}">
                <a16:creationId xmlns:a16="http://schemas.microsoft.com/office/drawing/2014/main" id="{C0F66271-F591-48D3-1404-5EC373D43FD4}"/>
              </a:ext>
            </a:extLst>
          </p:cNvPr>
          <p:cNvSpPr>
            <a:spLocks noChangeArrowheads="1"/>
          </p:cNvSpPr>
          <p:nvPr/>
        </p:nvSpPr>
        <p:spPr bwMode="auto">
          <a:xfrm>
            <a:off x="3506789" y="31781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77" name="Rectangle 30">
            <a:extLst>
              <a:ext uri="{FF2B5EF4-FFF2-40B4-BE49-F238E27FC236}">
                <a16:creationId xmlns:a16="http://schemas.microsoft.com/office/drawing/2014/main" id="{8FC0DCC0-0B47-82C1-3158-AADE49F0A9C1}"/>
              </a:ext>
            </a:extLst>
          </p:cNvPr>
          <p:cNvSpPr>
            <a:spLocks noChangeArrowheads="1"/>
          </p:cNvSpPr>
          <p:nvPr/>
        </p:nvSpPr>
        <p:spPr bwMode="auto">
          <a:xfrm>
            <a:off x="3506789" y="313372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78" name="Rectangle 31">
            <a:extLst>
              <a:ext uri="{FF2B5EF4-FFF2-40B4-BE49-F238E27FC236}">
                <a16:creationId xmlns:a16="http://schemas.microsoft.com/office/drawing/2014/main" id="{6097ABA9-EE17-DC87-8B45-B3B760A84EC6}"/>
              </a:ext>
            </a:extLst>
          </p:cNvPr>
          <p:cNvSpPr>
            <a:spLocks noChangeArrowheads="1"/>
          </p:cNvSpPr>
          <p:nvPr/>
        </p:nvSpPr>
        <p:spPr bwMode="auto">
          <a:xfrm>
            <a:off x="3506789" y="31003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79" name="Rectangle 32">
            <a:extLst>
              <a:ext uri="{FF2B5EF4-FFF2-40B4-BE49-F238E27FC236}">
                <a16:creationId xmlns:a16="http://schemas.microsoft.com/office/drawing/2014/main" id="{DCBA98CD-7359-5E5A-3012-91698D0BC7DB}"/>
              </a:ext>
            </a:extLst>
          </p:cNvPr>
          <p:cNvSpPr>
            <a:spLocks noChangeArrowheads="1"/>
          </p:cNvSpPr>
          <p:nvPr/>
        </p:nvSpPr>
        <p:spPr bwMode="auto">
          <a:xfrm>
            <a:off x="3506789" y="30670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80" name="Rectangle 33">
            <a:extLst>
              <a:ext uri="{FF2B5EF4-FFF2-40B4-BE49-F238E27FC236}">
                <a16:creationId xmlns:a16="http://schemas.microsoft.com/office/drawing/2014/main" id="{A4C7E331-BB78-C2C7-A7C5-678B4C8F90ED}"/>
              </a:ext>
            </a:extLst>
          </p:cNvPr>
          <p:cNvSpPr>
            <a:spLocks noChangeArrowheads="1"/>
          </p:cNvSpPr>
          <p:nvPr/>
        </p:nvSpPr>
        <p:spPr bwMode="auto">
          <a:xfrm>
            <a:off x="3506789" y="30337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81" name="Rectangle 34">
            <a:extLst>
              <a:ext uri="{FF2B5EF4-FFF2-40B4-BE49-F238E27FC236}">
                <a16:creationId xmlns:a16="http://schemas.microsoft.com/office/drawing/2014/main" id="{D9BBAAE6-0C00-6E4F-F333-C645F121B512}"/>
              </a:ext>
            </a:extLst>
          </p:cNvPr>
          <p:cNvSpPr>
            <a:spLocks noChangeArrowheads="1"/>
          </p:cNvSpPr>
          <p:nvPr/>
        </p:nvSpPr>
        <p:spPr bwMode="auto">
          <a:xfrm>
            <a:off x="3506789" y="298926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82" name="Rectangle 35">
            <a:extLst>
              <a:ext uri="{FF2B5EF4-FFF2-40B4-BE49-F238E27FC236}">
                <a16:creationId xmlns:a16="http://schemas.microsoft.com/office/drawing/2014/main" id="{E97E815C-F2F6-9179-7C8B-E952674E04FC}"/>
              </a:ext>
            </a:extLst>
          </p:cNvPr>
          <p:cNvSpPr>
            <a:spLocks noChangeArrowheads="1"/>
          </p:cNvSpPr>
          <p:nvPr/>
        </p:nvSpPr>
        <p:spPr bwMode="auto">
          <a:xfrm>
            <a:off x="3506789" y="295592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83" name="Rectangle 36">
            <a:extLst>
              <a:ext uri="{FF2B5EF4-FFF2-40B4-BE49-F238E27FC236}">
                <a16:creationId xmlns:a16="http://schemas.microsoft.com/office/drawing/2014/main" id="{2AB81510-5DBE-42B6-A590-C3578F37B9D6}"/>
              </a:ext>
            </a:extLst>
          </p:cNvPr>
          <p:cNvSpPr>
            <a:spLocks noChangeArrowheads="1"/>
          </p:cNvSpPr>
          <p:nvPr/>
        </p:nvSpPr>
        <p:spPr bwMode="auto">
          <a:xfrm>
            <a:off x="3506789" y="29225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84" name="Rectangle 37">
            <a:extLst>
              <a:ext uri="{FF2B5EF4-FFF2-40B4-BE49-F238E27FC236}">
                <a16:creationId xmlns:a16="http://schemas.microsoft.com/office/drawing/2014/main" id="{B89A264A-1961-78B4-5838-989ABA97A058}"/>
              </a:ext>
            </a:extLst>
          </p:cNvPr>
          <p:cNvSpPr>
            <a:spLocks noChangeArrowheads="1"/>
          </p:cNvSpPr>
          <p:nvPr/>
        </p:nvSpPr>
        <p:spPr bwMode="auto">
          <a:xfrm>
            <a:off x="3506789" y="28892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85" name="Rectangle 38">
            <a:extLst>
              <a:ext uri="{FF2B5EF4-FFF2-40B4-BE49-F238E27FC236}">
                <a16:creationId xmlns:a16="http://schemas.microsoft.com/office/drawing/2014/main" id="{FBD25B36-BAA9-7DEC-980F-F28FF9315FB5}"/>
              </a:ext>
            </a:extLst>
          </p:cNvPr>
          <p:cNvSpPr>
            <a:spLocks noChangeArrowheads="1"/>
          </p:cNvSpPr>
          <p:nvPr/>
        </p:nvSpPr>
        <p:spPr bwMode="auto">
          <a:xfrm>
            <a:off x="3436939" y="2908301"/>
            <a:ext cx="47625" cy="842963"/>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82087" name="Rectangle 39">
            <a:extLst>
              <a:ext uri="{FF2B5EF4-FFF2-40B4-BE49-F238E27FC236}">
                <a16:creationId xmlns:a16="http://schemas.microsoft.com/office/drawing/2014/main" id="{32846821-E533-E8CA-9E2F-063E168EE23A}"/>
              </a:ext>
            </a:extLst>
          </p:cNvPr>
          <p:cNvSpPr>
            <a:spLocks noChangeArrowheads="1"/>
          </p:cNvSpPr>
          <p:nvPr/>
        </p:nvSpPr>
        <p:spPr bwMode="auto">
          <a:xfrm>
            <a:off x="3135314" y="3022600"/>
            <a:ext cx="153987" cy="88900"/>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pPr algn="ctr">
              <a:defRPr/>
            </a:pPr>
            <a:endParaRPr lang="en-GB"/>
          </a:p>
        </p:txBody>
      </p:sp>
      <p:sp>
        <p:nvSpPr>
          <p:cNvPr id="104487" name="Text Box 40">
            <a:extLst>
              <a:ext uri="{FF2B5EF4-FFF2-40B4-BE49-F238E27FC236}">
                <a16:creationId xmlns:a16="http://schemas.microsoft.com/office/drawing/2014/main" id="{0E85898D-7A8B-31B7-1E76-EA871AEC8235}"/>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b="1">
                <a:solidFill>
                  <a:schemeClr val="tx1"/>
                </a:solidFill>
              </a:rPr>
              <a:t>6)  Front part of propellant starts to burn</a:t>
            </a:r>
          </a:p>
        </p:txBody>
      </p:sp>
      <p:sp>
        <p:nvSpPr>
          <p:cNvPr id="104488" name="Line 41">
            <a:extLst>
              <a:ext uri="{FF2B5EF4-FFF2-40B4-BE49-F238E27FC236}">
                <a16:creationId xmlns:a16="http://schemas.microsoft.com/office/drawing/2014/main" id="{BACC519C-9F05-46E7-B6BF-609BA827F192}"/>
              </a:ext>
            </a:extLst>
          </p:cNvPr>
          <p:cNvSpPr>
            <a:spLocks noChangeShapeType="1"/>
          </p:cNvSpPr>
          <p:nvPr/>
        </p:nvSpPr>
        <p:spPr bwMode="auto">
          <a:xfrm flipH="1" flipV="1">
            <a:off x="3198814" y="5553076"/>
            <a:ext cx="3100387" cy="106363"/>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4489" name="Line 42">
            <a:extLst>
              <a:ext uri="{FF2B5EF4-FFF2-40B4-BE49-F238E27FC236}">
                <a16:creationId xmlns:a16="http://schemas.microsoft.com/office/drawing/2014/main" id="{19D7AABD-96CC-5FCB-373C-3C1280A159DB}"/>
              </a:ext>
            </a:extLst>
          </p:cNvPr>
          <p:cNvSpPr>
            <a:spLocks noChangeShapeType="1"/>
          </p:cNvSpPr>
          <p:nvPr/>
        </p:nvSpPr>
        <p:spPr bwMode="auto">
          <a:xfrm flipH="1">
            <a:off x="6699250" y="5022851"/>
            <a:ext cx="1519238" cy="35877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4490" name="Cloud">
            <a:extLst>
              <a:ext uri="{FF2B5EF4-FFF2-40B4-BE49-F238E27FC236}">
                <a16:creationId xmlns:a16="http://schemas.microsoft.com/office/drawing/2014/main" id="{45410E06-A4BF-FAB3-AA90-2CC1A1865C86}"/>
              </a:ext>
            </a:extLst>
          </p:cNvPr>
          <p:cNvSpPr>
            <a:spLocks noChangeAspect="1" noEditPoints="1" noChangeArrowheads="1"/>
          </p:cNvSpPr>
          <p:nvPr/>
        </p:nvSpPr>
        <p:spPr bwMode="auto">
          <a:xfrm>
            <a:off x="3335339" y="2414589"/>
            <a:ext cx="5238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4491" name="Cloud">
            <a:extLst>
              <a:ext uri="{FF2B5EF4-FFF2-40B4-BE49-F238E27FC236}">
                <a16:creationId xmlns:a16="http://schemas.microsoft.com/office/drawing/2014/main" id="{44679A40-43DF-1C39-22CE-873929B71144}"/>
              </a:ext>
            </a:extLst>
          </p:cNvPr>
          <p:cNvSpPr>
            <a:spLocks noChangeAspect="1" noEditPoints="1" noChangeArrowheads="1"/>
          </p:cNvSpPr>
          <p:nvPr/>
        </p:nvSpPr>
        <p:spPr bwMode="auto">
          <a:xfrm>
            <a:off x="3700464" y="2371725"/>
            <a:ext cx="738187"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4492" name="Cloud">
            <a:extLst>
              <a:ext uri="{FF2B5EF4-FFF2-40B4-BE49-F238E27FC236}">
                <a16:creationId xmlns:a16="http://schemas.microsoft.com/office/drawing/2014/main" id="{8C273C3F-4AA2-82D8-C2C8-8AF01DBD2A71}"/>
              </a:ext>
            </a:extLst>
          </p:cNvPr>
          <p:cNvSpPr>
            <a:spLocks noChangeAspect="1" noEditPoints="1" noChangeArrowheads="1"/>
          </p:cNvSpPr>
          <p:nvPr/>
        </p:nvSpPr>
        <p:spPr bwMode="auto">
          <a:xfrm>
            <a:off x="4260851" y="239553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4493" name="Cloud">
            <a:extLst>
              <a:ext uri="{FF2B5EF4-FFF2-40B4-BE49-F238E27FC236}">
                <a16:creationId xmlns:a16="http://schemas.microsoft.com/office/drawing/2014/main" id="{CAECBE01-E245-B4D7-C725-ED30FD3ED04D}"/>
              </a:ext>
            </a:extLst>
          </p:cNvPr>
          <p:cNvSpPr>
            <a:spLocks noChangeAspect="1" noEditPoints="1" noChangeArrowheads="1"/>
          </p:cNvSpPr>
          <p:nvPr/>
        </p:nvSpPr>
        <p:spPr bwMode="auto">
          <a:xfrm>
            <a:off x="4927601"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4494" name="Cloud">
            <a:extLst>
              <a:ext uri="{FF2B5EF4-FFF2-40B4-BE49-F238E27FC236}">
                <a16:creationId xmlns:a16="http://schemas.microsoft.com/office/drawing/2014/main" id="{0F1FB7CC-CD24-6DB8-9672-41873A3B5013}"/>
              </a:ext>
            </a:extLst>
          </p:cNvPr>
          <p:cNvSpPr>
            <a:spLocks noChangeAspect="1" noEditPoints="1" noChangeArrowheads="1"/>
          </p:cNvSpPr>
          <p:nvPr/>
        </p:nvSpPr>
        <p:spPr bwMode="auto">
          <a:xfrm>
            <a:off x="5686426"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4495" name="Text Box 49">
            <a:extLst>
              <a:ext uri="{FF2B5EF4-FFF2-40B4-BE49-F238E27FC236}">
                <a16:creationId xmlns:a16="http://schemas.microsoft.com/office/drawing/2014/main" id="{121650BA-7716-A078-BBCE-A6AB8CD72F22}"/>
              </a:ext>
            </a:extLst>
          </p:cNvPr>
          <p:cNvSpPr txBox="1">
            <a:spLocks noChangeArrowheads="1"/>
          </p:cNvSpPr>
          <p:nvPr/>
        </p:nvSpPr>
        <p:spPr bwMode="auto">
          <a:xfrm>
            <a:off x="3349625" y="4205288"/>
            <a:ext cx="4927600" cy="82550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solidFill>
                  <a:schemeClr val="accent2"/>
                </a:solidFill>
              </a:rPr>
              <a:t>Higher pressure 	</a:t>
            </a:r>
            <a:r>
              <a:rPr lang="en-GB" altLang="en-US" sz="1600" b="1">
                <a:solidFill>
                  <a:schemeClr val="accent2"/>
                </a:solidFill>
                <a:cs typeface="Arial" panose="020B0604020202020204" pitchFamily="34" charset="0"/>
              </a:rPr>
              <a:t>→</a:t>
            </a:r>
            <a:r>
              <a:rPr lang="en-GB" altLang="en-US" sz="1600" b="1">
                <a:solidFill>
                  <a:schemeClr val="accent2"/>
                </a:solidFill>
              </a:rPr>
              <a:t> Faster propellant burn rate</a:t>
            </a:r>
          </a:p>
          <a:p>
            <a:r>
              <a:rPr lang="en-GB" altLang="en-US" sz="1600" b="1">
                <a:solidFill>
                  <a:schemeClr val="accent2"/>
                </a:solidFill>
              </a:rPr>
              <a:t>		→ More gas </a:t>
            </a:r>
          </a:p>
          <a:p>
            <a:r>
              <a:rPr lang="en-GB" altLang="en-US" sz="1600" b="1">
                <a:solidFill>
                  <a:schemeClr val="accent2"/>
                </a:solidFill>
              </a:rPr>
              <a:t>		→ Higher pressure</a:t>
            </a:r>
          </a:p>
        </p:txBody>
      </p:sp>
      <p:sp>
        <p:nvSpPr>
          <p:cNvPr id="104496" name="Line 52">
            <a:extLst>
              <a:ext uri="{FF2B5EF4-FFF2-40B4-BE49-F238E27FC236}">
                <a16:creationId xmlns:a16="http://schemas.microsoft.com/office/drawing/2014/main" id="{27C591F7-039B-E3DD-7FD6-9EC474D41A2C}"/>
              </a:ext>
            </a:extLst>
          </p:cNvPr>
          <p:cNvSpPr>
            <a:spLocks noChangeShapeType="1"/>
          </p:cNvSpPr>
          <p:nvPr/>
        </p:nvSpPr>
        <p:spPr bwMode="auto">
          <a:xfrm flipH="1" flipV="1">
            <a:off x="8232776" y="4984751"/>
            <a:ext cx="9525" cy="129222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4497" name="Line 53">
            <a:extLst>
              <a:ext uri="{FF2B5EF4-FFF2-40B4-BE49-F238E27FC236}">
                <a16:creationId xmlns:a16="http://schemas.microsoft.com/office/drawing/2014/main" id="{FEBFA10B-FE28-AA0D-9889-8C61C6F8523B}"/>
              </a:ext>
            </a:extLst>
          </p:cNvPr>
          <p:cNvSpPr>
            <a:spLocks noChangeShapeType="1"/>
          </p:cNvSpPr>
          <p:nvPr/>
        </p:nvSpPr>
        <p:spPr bwMode="auto">
          <a:xfrm flipH="1">
            <a:off x="6296026" y="5386389"/>
            <a:ext cx="415925" cy="27622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4498" name="Cloud">
            <a:extLst>
              <a:ext uri="{FF2B5EF4-FFF2-40B4-BE49-F238E27FC236}">
                <a16:creationId xmlns:a16="http://schemas.microsoft.com/office/drawing/2014/main" id="{776EB9E0-70FD-8312-055E-7945C028BC54}"/>
              </a:ext>
            </a:extLst>
          </p:cNvPr>
          <p:cNvSpPr>
            <a:spLocks noChangeAspect="1" noEditPoints="1" noChangeArrowheads="1"/>
          </p:cNvSpPr>
          <p:nvPr/>
        </p:nvSpPr>
        <p:spPr bwMode="auto">
          <a:xfrm>
            <a:off x="6376989" y="235108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4499" name="Cloud">
            <a:extLst>
              <a:ext uri="{FF2B5EF4-FFF2-40B4-BE49-F238E27FC236}">
                <a16:creationId xmlns:a16="http://schemas.microsoft.com/office/drawing/2014/main" id="{47F8B50E-A3BA-FB3B-AE0F-3C404B2095BB}"/>
              </a:ext>
            </a:extLst>
          </p:cNvPr>
          <p:cNvSpPr>
            <a:spLocks noChangeAspect="1" noEditPoints="1" noChangeArrowheads="1"/>
          </p:cNvSpPr>
          <p:nvPr/>
        </p:nvSpPr>
        <p:spPr bwMode="auto">
          <a:xfrm>
            <a:off x="6948488" y="2374900"/>
            <a:ext cx="652462"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4500" name="Cloud">
            <a:extLst>
              <a:ext uri="{FF2B5EF4-FFF2-40B4-BE49-F238E27FC236}">
                <a16:creationId xmlns:a16="http://schemas.microsoft.com/office/drawing/2014/main" id="{45A5F385-58F1-14DA-AC1F-729031DCC196}"/>
              </a:ext>
            </a:extLst>
          </p:cNvPr>
          <p:cNvSpPr>
            <a:spLocks noChangeAspect="1" noEditPoints="1" noChangeArrowheads="1"/>
          </p:cNvSpPr>
          <p:nvPr/>
        </p:nvSpPr>
        <p:spPr bwMode="auto">
          <a:xfrm>
            <a:off x="7424738" y="2363789"/>
            <a:ext cx="652462"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4501" name="Text Box 57">
            <a:extLst>
              <a:ext uri="{FF2B5EF4-FFF2-40B4-BE49-F238E27FC236}">
                <a16:creationId xmlns:a16="http://schemas.microsoft.com/office/drawing/2014/main" id="{BC6A59DE-E07C-A99A-4868-B662C7B0BB22}"/>
              </a:ext>
            </a:extLst>
          </p:cNvPr>
          <p:cNvSpPr txBox="1">
            <a:spLocks noChangeArrowheads="1"/>
          </p:cNvSpPr>
          <p:nvPr/>
        </p:nvSpPr>
        <p:spPr bwMode="auto">
          <a:xfrm>
            <a:off x="3328988" y="5729288"/>
            <a:ext cx="4927600"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solidFill>
                  <a:schemeClr val="accent2"/>
                </a:solidFill>
              </a:rPr>
              <a:t>Pressure at front of chamber higher than at rear</a:t>
            </a:r>
          </a:p>
        </p:txBody>
      </p:sp>
    </p:spTree>
    <p:extLst>
      <p:ext uri="{BB962C8B-B14F-4D97-AF65-F5344CB8AC3E}">
        <p14:creationId xmlns:p14="http://schemas.microsoft.com/office/powerpoint/2010/main" val="2848872785"/>
      </p:ext>
    </p:extLst>
  </p:cSld>
  <p:clrMapOvr>
    <a:masterClrMapping/>
  </p:clrMapOvr>
  <p:transition>
    <p:wipe dir="r"/>
  </p:transition>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Line 3">
            <a:extLst>
              <a:ext uri="{FF2B5EF4-FFF2-40B4-BE49-F238E27FC236}">
                <a16:creationId xmlns:a16="http://schemas.microsoft.com/office/drawing/2014/main" id="{9A1E6A76-5CDD-BFD3-4070-A8FFF8BB9285}"/>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5475" name="Text Box 4">
            <a:extLst>
              <a:ext uri="{FF2B5EF4-FFF2-40B4-BE49-F238E27FC236}">
                <a16:creationId xmlns:a16="http://schemas.microsoft.com/office/drawing/2014/main" id="{A8434291-7161-7388-7BA0-99ED1791B770}"/>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C0C0C0"/>
                </a:solidFill>
              </a:rPr>
              <a:t>PRESSURE</a:t>
            </a:r>
          </a:p>
        </p:txBody>
      </p:sp>
      <p:sp>
        <p:nvSpPr>
          <p:cNvPr id="105476" name="Line 5">
            <a:extLst>
              <a:ext uri="{FF2B5EF4-FFF2-40B4-BE49-F238E27FC236}">
                <a16:creationId xmlns:a16="http://schemas.microsoft.com/office/drawing/2014/main" id="{0AC5618F-38B7-F9CD-13C3-C343D20B2ECE}"/>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5477" name="Rectangle 6">
            <a:extLst>
              <a:ext uri="{FF2B5EF4-FFF2-40B4-BE49-F238E27FC236}">
                <a16:creationId xmlns:a16="http://schemas.microsoft.com/office/drawing/2014/main" id="{3EBA9F56-7605-BCDD-C143-6C36733260DF}"/>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478" name="Rectangle 7">
            <a:extLst>
              <a:ext uri="{FF2B5EF4-FFF2-40B4-BE49-F238E27FC236}">
                <a16:creationId xmlns:a16="http://schemas.microsoft.com/office/drawing/2014/main" id="{EC1330D9-E5FC-D84C-5C3C-C67D513E142A}"/>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479" name="Rectangle 8">
            <a:extLst>
              <a:ext uri="{FF2B5EF4-FFF2-40B4-BE49-F238E27FC236}">
                <a16:creationId xmlns:a16="http://schemas.microsoft.com/office/drawing/2014/main" id="{EBB4AA30-6964-6279-47D5-1E3C3C74C10E}"/>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480" name="Rectangle 9">
            <a:extLst>
              <a:ext uri="{FF2B5EF4-FFF2-40B4-BE49-F238E27FC236}">
                <a16:creationId xmlns:a16="http://schemas.microsoft.com/office/drawing/2014/main" id="{0AC46F91-BCF4-5A2C-9F76-9C2A48CFBE3A}"/>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481" name="Rectangle 10">
            <a:extLst>
              <a:ext uri="{FF2B5EF4-FFF2-40B4-BE49-F238E27FC236}">
                <a16:creationId xmlns:a16="http://schemas.microsoft.com/office/drawing/2014/main" id="{6C427AF3-A821-98F4-D6BA-D3466E2B8E44}"/>
              </a:ext>
            </a:extLst>
          </p:cNvPr>
          <p:cNvSpPr>
            <a:spLocks noChangeArrowheads="1"/>
          </p:cNvSpPr>
          <p:nvPr/>
        </p:nvSpPr>
        <p:spPr bwMode="auto">
          <a:xfrm>
            <a:off x="9359901" y="2339976"/>
            <a:ext cx="309563" cy="1471613"/>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482" name="Rectangle 11">
            <a:extLst>
              <a:ext uri="{FF2B5EF4-FFF2-40B4-BE49-F238E27FC236}">
                <a16:creationId xmlns:a16="http://schemas.microsoft.com/office/drawing/2014/main" id="{5D327E89-F020-1D15-1126-49D81DC507E6}"/>
              </a:ext>
            </a:extLst>
          </p:cNvPr>
          <p:cNvSpPr>
            <a:spLocks noChangeArrowheads="1"/>
          </p:cNvSpPr>
          <p:nvPr/>
        </p:nvSpPr>
        <p:spPr bwMode="auto">
          <a:xfrm>
            <a:off x="9172575" y="2351089"/>
            <a:ext cx="1539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483" name="AutoShape 13">
            <a:extLst>
              <a:ext uri="{FF2B5EF4-FFF2-40B4-BE49-F238E27FC236}">
                <a16:creationId xmlns:a16="http://schemas.microsoft.com/office/drawing/2014/main" id="{3ECA54BF-6C62-91A7-2A40-D545BC6B13B4}"/>
              </a:ext>
            </a:extLst>
          </p:cNvPr>
          <p:cNvSpPr>
            <a:spLocks noChangeArrowheads="1"/>
          </p:cNvSpPr>
          <p:nvPr/>
        </p:nvSpPr>
        <p:spPr bwMode="auto">
          <a:xfrm rot="5400000" flipH="1">
            <a:off x="8301832" y="2929732"/>
            <a:ext cx="1412875" cy="2619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endParaRPr lang="en-GB"/>
          </a:p>
        </p:txBody>
      </p:sp>
      <p:sp>
        <p:nvSpPr>
          <p:cNvPr id="105484" name="Rectangle 14">
            <a:extLst>
              <a:ext uri="{FF2B5EF4-FFF2-40B4-BE49-F238E27FC236}">
                <a16:creationId xmlns:a16="http://schemas.microsoft.com/office/drawing/2014/main" id="{5208A469-57B0-C70A-F1A9-FE0963BC1D77}"/>
              </a:ext>
            </a:extLst>
          </p:cNvPr>
          <p:cNvSpPr>
            <a:spLocks noChangeArrowheads="1"/>
          </p:cNvSpPr>
          <p:nvPr/>
        </p:nvSpPr>
        <p:spPr bwMode="auto">
          <a:xfrm>
            <a:off x="3506789" y="37115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485" name="Rectangle 15">
            <a:extLst>
              <a:ext uri="{FF2B5EF4-FFF2-40B4-BE49-F238E27FC236}">
                <a16:creationId xmlns:a16="http://schemas.microsoft.com/office/drawing/2014/main" id="{7AF5E94F-087C-BA2E-6B31-51DBB719F119}"/>
              </a:ext>
            </a:extLst>
          </p:cNvPr>
          <p:cNvSpPr>
            <a:spLocks noChangeArrowheads="1"/>
          </p:cNvSpPr>
          <p:nvPr/>
        </p:nvSpPr>
        <p:spPr bwMode="auto">
          <a:xfrm>
            <a:off x="3506789" y="36782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486" name="Rectangle 16">
            <a:extLst>
              <a:ext uri="{FF2B5EF4-FFF2-40B4-BE49-F238E27FC236}">
                <a16:creationId xmlns:a16="http://schemas.microsoft.com/office/drawing/2014/main" id="{690404BE-0E7B-80F3-6E72-E14487CE08F6}"/>
              </a:ext>
            </a:extLst>
          </p:cNvPr>
          <p:cNvSpPr>
            <a:spLocks noChangeArrowheads="1"/>
          </p:cNvSpPr>
          <p:nvPr/>
        </p:nvSpPr>
        <p:spPr bwMode="auto">
          <a:xfrm>
            <a:off x="3506789" y="364490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487" name="Rectangle 17">
            <a:extLst>
              <a:ext uri="{FF2B5EF4-FFF2-40B4-BE49-F238E27FC236}">
                <a16:creationId xmlns:a16="http://schemas.microsoft.com/office/drawing/2014/main" id="{0E8CFE9E-150D-B800-FCAF-AA2C598E6CA5}"/>
              </a:ext>
            </a:extLst>
          </p:cNvPr>
          <p:cNvSpPr>
            <a:spLocks noChangeArrowheads="1"/>
          </p:cNvSpPr>
          <p:nvPr/>
        </p:nvSpPr>
        <p:spPr bwMode="auto">
          <a:xfrm>
            <a:off x="3506789" y="361156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488" name="Rectangle 18">
            <a:extLst>
              <a:ext uri="{FF2B5EF4-FFF2-40B4-BE49-F238E27FC236}">
                <a16:creationId xmlns:a16="http://schemas.microsoft.com/office/drawing/2014/main" id="{60371968-6527-71F1-ACE4-A98F08CA1757}"/>
              </a:ext>
            </a:extLst>
          </p:cNvPr>
          <p:cNvSpPr>
            <a:spLocks noChangeArrowheads="1"/>
          </p:cNvSpPr>
          <p:nvPr/>
        </p:nvSpPr>
        <p:spPr bwMode="auto">
          <a:xfrm>
            <a:off x="3506789" y="35671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489" name="Rectangle 19">
            <a:extLst>
              <a:ext uri="{FF2B5EF4-FFF2-40B4-BE49-F238E27FC236}">
                <a16:creationId xmlns:a16="http://schemas.microsoft.com/office/drawing/2014/main" id="{0876412B-A5BC-614C-5095-D4B923F79341}"/>
              </a:ext>
            </a:extLst>
          </p:cNvPr>
          <p:cNvSpPr>
            <a:spLocks noChangeArrowheads="1"/>
          </p:cNvSpPr>
          <p:nvPr/>
        </p:nvSpPr>
        <p:spPr bwMode="auto">
          <a:xfrm>
            <a:off x="3506789" y="35337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490" name="Rectangle 20">
            <a:extLst>
              <a:ext uri="{FF2B5EF4-FFF2-40B4-BE49-F238E27FC236}">
                <a16:creationId xmlns:a16="http://schemas.microsoft.com/office/drawing/2014/main" id="{7120E39F-934A-3E64-EB5A-856AFB3ED6FE}"/>
              </a:ext>
            </a:extLst>
          </p:cNvPr>
          <p:cNvSpPr>
            <a:spLocks noChangeArrowheads="1"/>
          </p:cNvSpPr>
          <p:nvPr/>
        </p:nvSpPr>
        <p:spPr bwMode="auto">
          <a:xfrm>
            <a:off x="3506789" y="35004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491" name="Rectangle 21">
            <a:extLst>
              <a:ext uri="{FF2B5EF4-FFF2-40B4-BE49-F238E27FC236}">
                <a16:creationId xmlns:a16="http://schemas.microsoft.com/office/drawing/2014/main" id="{7969BD4C-1F51-4C7A-236C-074B96C1027C}"/>
              </a:ext>
            </a:extLst>
          </p:cNvPr>
          <p:cNvSpPr>
            <a:spLocks noChangeArrowheads="1"/>
          </p:cNvSpPr>
          <p:nvPr/>
        </p:nvSpPr>
        <p:spPr bwMode="auto">
          <a:xfrm>
            <a:off x="3506789" y="346710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492" name="Rectangle 22">
            <a:extLst>
              <a:ext uri="{FF2B5EF4-FFF2-40B4-BE49-F238E27FC236}">
                <a16:creationId xmlns:a16="http://schemas.microsoft.com/office/drawing/2014/main" id="{D2559329-0CA1-1033-2662-38511B7A5603}"/>
              </a:ext>
            </a:extLst>
          </p:cNvPr>
          <p:cNvSpPr>
            <a:spLocks noChangeArrowheads="1"/>
          </p:cNvSpPr>
          <p:nvPr/>
        </p:nvSpPr>
        <p:spPr bwMode="auto">
          <a:xfrm>
            <a:off x="3506789" y="34226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493" name="Rectangle 23">
            <a:extLst>
              <a:ext uri="{FF2B5EF4-FFF2-40B4-BE49-F238E27FC236}">
                <a16:creationId xmlns:a16="http://schemas.microsoft.com/office/drawing/2014/main" id="{B8DBADCE-453F-D468-ABB3-80CD0DD0BB57}"/>
              </a:ext>
            </a:extLst>
          </p:cNvPr>
          <p:cNvSpPr>
            <a:spLocks noChangeArrowheads="1"/>
          </p:cNvSpPr>
          <p:nvPr/>
        </p:nvSpPr>
        <p:spPr bwMode="auto">
          <a:xfrm>
            <a:off x="3506789" y="33893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494" name="Rectangle 24">
            <a:extLst>
              <a:ext uri="{FF2B5EF4-FFF2-40B4-BE49-F238E27FC236}">
                <a16:creationId xmlns:a16="http://schemas.microsoft.com/office/drawing/2014/main" id="{67EB4A8E-3524-4505-7213-9856D5D0FC0D}"/>
              </a:ext>
            </a:extLst>
          </p:cNvPr>
          <p:cNvSpPr>
            <a:spLocks noChangeArrowheads="1"/>
          </p:cNvSpPr>
          <p:nvPr/>
        </p:nvSpPr>
        <p:spPr bwMode="auto">
          <a:xfrm>
            <a:off x="3506789" y="33559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495" name="Rectangle 25">
            <a:extLst>
              <a:ext uri="{FF2B5EF4-FFF2-40B4-BE49-F238E27FC236}">
                <a16:creationId xmlns:a16="http://schemas.microsoft.com/office/drawing/2014/main" id="{4E2282CF-403C-F0D9-37EA-5F681F325E76}"/>
              </a:ext>
            </a:extLst>
          </p:cNvPr>
          <p:cNvSpPr>
            <a:spLocks noChangeArrowheads="1"/>
          </p:cNvSpPr>
          <p:nvPr/>
        </p:nvSpPr>
        <p:spPr bwMode="auto">
          <a:xfrm>
            <a:off x="3506789" y="33226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496" name="Rectangle 26">
            <a:extLst>
              <a:ext uri="{FF2B5EF4-FFF2-40B4-BE49-F238E27FC236}">
                <a16:creationId xmlns:a16="http://schemas.microsoft.com/office/drawing/2014/main" id="{37D68D95-A9BE-0CD4-6082-350179A4804F}"/>
              </a:ext>
            </a:extLst>
          </p:cNvPr>
          <p:cNvSpPr>
            <a:spLocks noChangeArrowheads="1"/>
          </p:cNvSpPr>
          <p:nvPr/>
        </p:nvSpPr>
        <p:spPr bwMode="auto">
          <a:xfrm>
            <a:off x="3506789" y="32781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497" name="Rectangle 27">
            <a:extLst>
              <a:ext uri="{FF2B5EF4-FFF2-40B4-BE49-F238E27FC236}">
                <a16:creationId xmlns:a16="http://schemas.microsoft.com/office/drawing/2014/main" id="{FF1CD3BD-766C-A520-75B0-94260FBBAF81}"/>
              </a:ext>
            </a:extLst>
          </p:cNvPr>
          <p:cNvSpPr>
            <a:spLocks noChangeArrowheads="1"/>
          </p:cNvSpPr>
          <p:nvPr/>
        </p:nvSpPr>
        <p:spPr bwMode="auto">
          <a:xfrm>
            <a:off x="3506789" y="32448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498" name="Rectangle 28">
            <a:extLst>
              <a:ext uri="{FF2B5EF4-FFF2-40B4-BE49-F238E27FC236}">
                <a16:creationId xmlns:a16="http://schemas.microsoft.com/office/drawing/2014/main" id="{6CAD7ADA-DDFA-BCED-F0BF-0199B36B4751}"/>
              </a:ext>
            </a:extLst>
          </p:cNvPr>
          <p:cNvSpPr>
            <a:spLocks noChangeArrowheads="1"/>
          </p:cNvSpPr>
          <p:nvPr/>
        </p:nvSpPr>
        <p:spPr bwMode="auto">
          <a:xfrm>
            <a:off x="3506789" y="32115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499" name="Rectangle 29">
            <a:extLst>
              <a:ext uri="{FF2B5EF4-FFF2-40B4-BE49-F238E27FC236}">
                <a16:creationId xmlns:a16="http://schemas.microsoft.com/office/drawing/2014/main" id="{2A761190-53F9-2140-8E30-3C540B9E1C66}"/>
              </a:ext>
            </a:extLst>
          </p:cNvPr>
          <p:cNvSpPr>
            <a:spLocks noChangeArrowheads="1"/>
          </p:cNvSpPr>
          <p:nvPr/>
        </p:nvSpPr>
        <p:spPr bwMode="auto">
          <a:xfrm>
            <a:off x="3506789" y="31781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500" name="Rectangle 30">
            <a:extLst>
              <a:ext uri="{FF2B5EF4-FFF2-40B4-BE49-F238E27FC236}">
                <a16:creationId xmlns:a16="http://schemas.microsoft.com/office/drawing/2014/main" id="{5A6FADE8-4921-2BBE-9400-015E45EE2A33}"/>
              </a:ext>
            </a:extLst>
          </p:cNvPr>
          <p:cNvSpPr>
            <a:spLocks noChangeArrowheads="1"/>
          </p:cNvSpPr>
          <p:nvPr/>
        </p:nvSpPr>
        <p:spPr bwMode="auto">
          <a:xfrm>
            <a:off x="3506789" y="313372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501" name="Rectangle 31">
            <a:extLst>
              <a:ext uri="{FF2B5EF4-FFF2-40B4-BE49-F238E27FC236}">
                <a16:creationId xmlns:a16="http://schemas.microsoft.com/office/drawing/2014/main" id="{E64CD994-D94C-E52F-CE31-D8A1992DEBF0}"/>
              </a:ext>
            </a:extLst>
          </p:cNvPr>
          <p:cNvSpPr>
            <a:spLocks noChangeArrowheads="1"/>
          </p:cNvSpPr>
          <p:nvPr/>
        </p:nvSpPr>
        <p:spPr bwMode="auto">
          <a:xfrm>
            <a:off x="3506789" y="31003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502" name="Rectangle 32">
            <a:extLst>
              <a:ext uri="{FF2B5EF4-FFF2-40B4-BE49-F238E27FC236}">
                <a16:creationId xmlns:a16="http://schemas.microsoft.com/office/drawing/2014/main" id="{B645A3D5-516F-5EE1-AF00-18C8B99F2087}"/>
              </a:ext>
            </a:extLst>
          </p:cNvPr>
          <p:cNvSpPr>
            <a:spLocks noChangeArrowheads="1"/>
          </p:cNvSpPr>
          <p:nvPr/>
        </p:nvSpPr>
        <p:spPr bwMode="auto">
          <a:xfrm>
            <a:off x="3506789" y="30670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503" name="Rectangle 33">
            <a:extLst>
              <a:ext uri="{FF2B5EF4-FFF2-40B4-BE49-F238E27FC236}">
                <a16:creationId xmlns:a16="http://schemas.microsoft.com/office/drawing/2014/main" id="{ED361B73-0CBC-F28F-8583-7C19ED264AF0}"/>
              </a:ext>
            </a:extLst>
          </p:cNvPr>
          <p:cNvSpPr>
            <a:spLocks noChangeArrowheads="1"/>
          </p:cNvSpPr>
          <p:nvPr/>
        </p:nvSpPr>
        <p:spPr bwMode="auto">
          <a:xfrm>
            <a:off x="3506789" y="30337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504" name="Rectangle 34">
            <a:extLst>
              <a:ext uri="{FF2B5EF4-FFF2-40B4-BE49-F238E27FC236}">
                <a16:creationId xmlns:a16="http://schemas.microsoft.com/office/drawing/2014/main" id="{1BDCFABF-188B-536C-64A0-E7A3D05D8604}"/>
              </a:ext>
            </a:extLst>
          </p:cNvPr>
          <p:cNvSpPr>
            <a:spLocks noChangeArrowheads="1"/>
          </p:cNvSpPr>
          <p:nvPr/>
        </p:nvSpPr>
        <p:spPr bwMode="auto">
          <a:xfrm>
            <a:off x="3506789" y="298926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505" name="Rectangle 35">
            <a:extLst>
              <a:ext uri="{FF2B5EF4-FFF2-40B4-BE49-F238E27FC236}">
                <a16:creationId xmlns:a16="http://schemas.microsoft.com/office/drawing/2014/main" id="{C98EA1DD-4497-115C-93B4-33F2DFED92BD}"/>
              </a:ext>
            </a:extLst>
          </p:cNvPr>
          <p:cNvSpPr>
            <a:spLocks noChangeArrowheads="1"/>
          </p:cNvSpPr>
          <p:nvPr/>
        </p:nvSpPr>
        <p:spPr bwMode="auto">
          <a:xfrm>
            <a:off x="3506789" y="295592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506" name="Rectangle 36">
            <a:extLst>
              <a:ext uri="{FF2B5EF4-FFF2-40B4-BE49-F238E27FC236}">
                <a16:creationId xmlns:a16="http://schemas.microsoft.com/office/drawing/2014/main" id="{B23737CF-A87E-C5EF-35A7-11B6CB3DD126}"/>
              </a:ext>
            </a:extLst>
          </p:cNvPr>
          <p:cNvSpPr>
            <a:spLocks noChangeArrowheads="1"/>
          </p:cNvSpPr>
          <p:nvPr/>
        </p:nvSpPr>
        <p:spPr bwMode="auto">
          <a:xfrm>
            <a:off x="3506789" y="29225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507" name="Rectangle 37">
            <a:extLst>
              <a:ext uri="{FF2B5EF4-FFF2-40B4-BE49-F238E27FC236}">
                <a16:creationId xmlns:a16="http://schemas.microsoft.com/office/drawing/2014/main" id="{9FBD3D54-0DB0-0C6F-12FC-89D58557FB99}"/>
              </a:ext>
            </a:extLst>
          </p:cNvPr>
          <p:cNvSpPr>
            <a:spLocks noChangeArrowheads="1"/>
          </p:cNvSpPr>
          <p:nvPr/>
        </p:nvSpPr>
        <p:spPr bwMode="auto">
          <a:xfrm>
            <a:off x="3506789" y="28892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508" name="Rectangle 38">
            <a:extLst>
              <a:ext uri="{FF2B5EF4-FFF2-40B4-BE49-F238E27FC236}">
                <a16:creationId xmlns:a16="http://schemas.microsoft.com/office/drawing/2014/main" id="{7F5CFBE4-B547-CB3B-B5CF-A47B29F6A5A6}"/>
              </a:ext>
            </a:extLst>
          </p:cNvPr>
          <p:cNvSpPr>
            <a:spLocks noChangeArrowheads="1"/>
          </p:cNvSpPr>
          <p:nvPr/>
        </p:nvSpPr>
        <p:spPr bwMode="auto">
          <a:xfrm>
            <a:off x="3436939" y="2908301"/>
            <a:ext cx="47625" cy="842963"/>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83111" name="Rectangle 39">
            <a:extLst>
              <a:ext uri="{FF2B5EF4-FFF2-40B4-BE49-F238E27FC236}">
                <a16:creationId xmlns:a16="http://schemas.microsoft.com/office/drawing/2014/main" id="{DA022B00-D8D0-A2A9-6057-AB5B629CC212}"/>
              </a:ext>
            </a:extLst>
          </p:cNvPr>
          <p:cNvSpPr>
            <a:spLocks noChangeArrowheads="1"/>
          </p:cNvSpPr>
          <p:nvPr/>
        </p:nvSpPr>
        <p:spPr bwMode="auto">
          <a:xfrm>
            <a:off x="3135314" y="3022600"/>
            <a:ext cx="153987" cy="88900"/>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pPr algn="ctr">
              <a:defRPr/>
            </a:pPr>
            <a:endParaRPr lang="en-GB"/>
          </a:p>
        </p:txBody>
      </p:sp>
      <p:sp>
        <p:nvSpPr>
          <p:cNvPr id="105510" name="Text Box 40">
            <a:extLst>
              <a:ext uri="{FF2B5EF4-FFF2-40B4-BE49-F238E27FC236}">
                <a16:creationId xmlns:a16="http://schemas.microsoft.com/office/drawing/2014/main" id="{5946E087-5753-A14E-7B6B-36F3EC2B6A79}"/>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b="1">
                <a:solidFill>
                  <a:schemeClr val="tx1"/>
                </a:solidFill>
              </a:rPr>
              <a:t>7)  Projectile starts to move</a:t>
            </a:r>
          </a:p>
        </p:txBody>
      </p:sp>
      <p:sp>
        <p:nvSpPr>
          <p:cNvPr id="105511" name="Line 41">
            <a:extLst>
              <a:ext uri="{FF2B5EF4-FFF2-40B4-BE49-F238E27FC236}">
                <a16:creationId xmlns:a16="http://schemas.microsoft.com/office/drawing/2014/main" id="{20E658ED-E9E9-F9E6-EA5F-0141708A7B08}"/>
              </a:ext>
            </a:extLst>
          </p:cNvPr>
          <p:cNvSpPr>
            <a:spLocks noChangeShapeType="1"/>
          </p:cNvSpPr>
          <p:nvPr/>
        </p:nvSpPr>
        <p:spPr bwMode="auto">
          <a:xfrm flipH="1" flipV="1">
            <a:off x="3198814" y="4892675"/>
            <a:ext cx="3100387" cy="414338"/>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5512" name="Line 42">
            <a:extLst>
              <a:ext uri="{FF2B5EF4-FFF2-40B4-BE49-F238E27FC236}">
                <a16:creationId xmlns:a16="http://schemas.microsoft.com/office/drawing/2014/main" id="{7BD91480-9E22-FC48-5337-DB81C6750002}"/>
              </a:ext>
            </a:extLst>
          </p:cNvPr>
          <p:cNvSpPr>
            <a:spLocks noChangeShapeType="1"/>
          </p:cNvSpPr>
          <p:nvPr/>
        </p:nvSpPr>
        <p:spPr bwMode="auto">
          <a:xfrm flipH="1">
            <a:off x="6688139" y="5024439"/>
            <a:ext cx="841375" cy="122237"/>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5513" name="Cloud">
            <a:extLst>
              <a:ext uri="{FF2B5EF4-FFF2-40B4-BE49-F238E27FC236}">
                <a16:creationId xmlns:a16="http://schemas.microsoft.com/office/drawing/2014/main" id="{6B542015-570B-F274-842A-B4B3763797B9}"/>
              </a:ext>
            </a:extLst>
          </p:cNvPr>
          <p:cNvSpPr>
            <a:spLocks noChangeAspect="1" noEditPoints="1" noChangeArrowheads="1"/>
          </p:cNvSpPr>
          <p:nvPr/>
        </p:nvSpPr>
        <p:spPr bwMode="auto">
          <a:xfrm>
            <a:off x="3335339" y="2414589"/>
            <a:ext cx="5238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5514" name="Cloud">
            <a:extLst>
              <a:ext uri="{FF2B5EF4-FFF2-40B4-BE49-F238E27FC236}">
                <a16:creationId xmlns:a16="http://schemas.microsoft.com/office/drawing/2014/main" id="{7239325D-80DD-4BBD-AF3E-05F753A6F5E4}"/>
              </a:ext>
            </a:extLst>
          </p:cNvPr>
          <p:cNvSpPr>
            <a:spLocks noChangeAspect="1" noEditPoints="1" noChangeArrowheads="1"/>
          </p:cNvSpPr>
          <p:nvPr/>
        </p:nvSpPr>
        <p:spPr bwMode="auto">
          <a:xfrm>
            <a:off x="3700464" y="2371725"/>
            <a:ext cx="738187"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5515" name="Cloud">
            <a:extLst>
              <a:ext uri="{FF2B5EF4-FFF2-40B4-BE49-F238E27FC236}">
                <a16:creationId xmlns:a16="http://schemas.microsoft.com/office/drawing/2014/main" id="{9E3FAD97-ADE2-9DC9-7CC0-AA4F05FC0BA6}"/>
              </a:ext>
            </a:extLst>
          </p:cNvPr>
          <p:cNvSpPr>
            <a:spLocks noChangeAspect="1" noEditPoints="1" noChangeArrowheads="1"/>
          </p:cNvSpPr>
          <p:nvPr/>
        </p:nvSpPr>
        <p:spPr bwMode="auto">
          <a:xfrm>
            <a:off x="4260851" y="239553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5516" name="Cloud">
            <a:extLst>
              <a:ext uri="{FF2B5EF4-FFF2-40B4-BE49-F238E27FC236}">
                <a16:creationId xmlns:a16="http://schemas.microsoft.com/office/drawing/2014/main" id="{2E0C143B-A6F3-F6FE-378A-53265BF92878}"/>
              </a:ext>
            </a:extLst>
          </p:cNvPr>
          <p:cNvSpPr>
            <a:spLocks noChangeAspect="1" noEditPoints="1" noChangeArrowheads="1"/>
          </p:cNvSpPr>
          <p:nvPr/>
        </p:nvSpPr>
        <p:spPr bwMode="auto">
          <a:xfrm>
            <a:off x="4927601"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5517" name="Cloud">
            <a:extLst>
              <a:ext uri="{FF2B5EF4-FFF2-40B4-BE49-F238E27FC236}">
                <a16:creationId xmlns:a16="http://schemas.microsoft.com/office/drawing/2014/main" id="{934910E9-E0D8-AD90-1EF6-E5CE76FD7849}"/>
              </a:ext>
            </a:extLst>
          </p:cNvPr>
          <p:cNvSpPr>
            <a:spLocks noChangeAspect="1" noEditPoints="1" noChangeArrowheads="1"/>
          </p:cNvSpPr>
          <p:nvPr/>
        </p:nvSpPr>
        <p:spPr bwMode="auto">
          <a:xfrm>
            <a:off x="5686426"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5518" name="Line 49">
            <a:extLst>
              <a:ext uri="{FF2B5EF4-FFF2-40B4-BE49-F238E27FC236}">
                <a16:creationId xmlns:a16="http://schemas.microsoft.com/office/drawing/2014/main" id="{F789D57D-EBB5-D121-0585-BAB359CD29CF}"/>
              </a:ext>
            </a:extLst>
          </p:cNvPr>
          <p:cNvSpPr>
            <a:spLocks noChangeShapeType="1"/>
          </p:cNvSpPr>
          <p:nvPr/>
        </p:nvSpPr>
        <p:spPr bwMode="auto">
          <a:xfrm flipH="1" flipV="1">
            <a:off x="8932864" y="5376863"/>
            <a:ext cx="9525" cy="900112"/>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5519" name="Line 50">
            <a:extLst>
              <a:ext uri="{FF2B5EF4-FFF2-40B4-BE49-F238E27FC236}">
                <a16:creationId xmlns:a16="http://schemas.microsoft.com/office/drawing/2014/main" id="{653A5BE1-E098-6223-5DE9-F909EFDA9264}"/>
              </a:ext>
            </a:extLst>
          </p:cNvPr>
          <p:cNvSpPr>
            <a:spLocks noChangeShapeType="1"/>
          </p:cNvSpPr>
          <p:nvPr/>
        </p:nvSpPr>
        <p:spPr bwMode="auto">
          <a:xfrm flipH="1">
            <a:off x="6283326" y="5153026"/>
            <a:ext cx="428625" cy="157163"/>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5520" name="Cloud">
            <a:extLst>
              <a:ext uri="{FF2B5EF4-FFF2-40B4-BE49-F238E27FC236}">
                <a16:creationId xmlns:a16="http://schemas.microsoft.com/office/drawing/2014/main" id="{11756771-E74A-5F6F-AB38-82617B5A880C}"/>
              </a:ext>
            </a:extLst>
          </p:cNvPr>
          <p:cNvSpPr>
            <a:spLocks noChangeAspect="1" noEditPoints="1" noChangeArrowheads="1"/>
          </p:cNvSpPr>
          <p:nvPr/>
        </p:nvSpPr>
        <p:spPr bwMode="auto">
          <a:xfrm>
            <a:off x="6376989" y="235108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5521" name="Cloud">
            <a:extLst>
              <a:ext uri="{FF2B5EF4-FFF2-40B4-BE49-F238E27FC236}">
                <a16:creationId xmlns:a16="http://schemas.microsoft.com/office/drawing/2014/main" id="{71EB6A94-0381-704E-E223-D7C08B48B770}"/>
              </a:ext>
            </a:extLst>
          </p:cNvPr>
          <p:cNvSpPr>
            <a:spLocks noChangeAspect="1" noEditPoints="1" noChangeArrowheads="1"/>
          </p:cNvSpPr>
          <p:nvPr/>
        </p:nvSpPr>
        <p:spPr bwMode="auto">
          <a:xfrm>
            <a:off x="6948488" y="2374900"/>
            <a:ext cx="652462"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5522" name="Cloud">
            <a:extLst>
              <a:ext uri="{FF2B5EF4-FFF2-40B4-BE49-F238E27FC236}">
                <a16:creationId xmlns:a16="http://schemas.microsoft.com/office/drawing/2014/main" id="{5032E567-236A-2D33-CD7A-7C2F4E783B3A}"/>
              </a:ext>
            </a:extLst>
          </p:cNvPr>
          <p:cNvSpPr>
            <a:spLocks noChangeAspect="1" noEditPoints="1" noChangeArrowheads="1"/>
          </p:cNvSpPr>
          <p:nvPr/>
        </p:nvSpPr>
        <p:spPr bwMode="auto">
          <a:xfrm>
            <a:off x="7424738" y="2363789"/>
            <a:ext cx="652462"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5523" name="Text Box 54">
            <a:extLst>
              <a:ext uri="{FF2B5EF4-FFF2-40B4-BE49-F238E27FC236}">
                <a16:creationId xmlns:a16="http://schemas.microsoft.com/office/drawing/2014/main" id="{7B4C3F81-A178-9A18-C440-AED87051AA1D}"/>
              </a:ext>
            </a:extLst>
          </p:cNvPr>
          <p:cNvSpPr txBox="1">
            <a:spLocks noChangeArrowheads="1"/>
          </p:cNvSpPr>
          <p:nvPr/>
        </p:nvSpPr>
        <p:spPr bwMode="auto">
          <a:xfrm>
            <a:off x="3387725" y="5480050"/>
            <a:ext cx="5437188"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solidFill>
                  <a:schemeClr val="accent2"/>
                </a:solidFill>
              </a:rPr>
              <a:t>Pressure variation at front of chamber is reduced</a:t>
            </a:r>
          </a:p>
        </p:txBody>
      </p:sp>
      <p:sp>
        <p:nvSpPr>
          <p:cNvPr id="105524" name="Cloud">
            <a:extLst>
              <a:ext uri="{FF2B5EF4-FFF2-40B4-BE49-F238E27FC236}">
                <a16:creationId xmlns:a16="http://schemas.microsoft.com/office/drawing/2014/main" id="{D39FCF94-5395-AA55-1AB2-39F046EDBEA1}"/>
              </a:ext>
            </a:extLst>
          </p:cNvPr>
          <p:cNvSpPr>
            <a:spLocks noChangeAspect="1" noEditPoints="1" noChangeArrowheads="1"/>
          </p:cNvSpPr>
          <p:nvPr/>
        </p:nvSpPr>
        <p:spPr bwMode="auto">
          <a:xfrm>
            <a:off x="7866063" y="2352675"/>
            <a:ext cx="925512"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5525" name="Line 56">
            <a:extLst>
              <a:ext uri="{FF2B5EF4-FFF2-40B4-BE49-F238E27FC236}">
                <a16:creationId xmlns:a16="http://schemas.microsoft.com/office/drawing/2014/main" id="{146DD94F-EE6D-1F42-85E3-B89C81E8DC36}"/>
              </a:ext>
            </a:extLst>
          </p:cNvPr>
          <p:cNvSpPr>
            <a:spLocks noChangeShapeType="1"/>
          </p:cNvSpPr>
          <p:nvPr/>
        </p:nvSpPr>
        <p:spPr bwMode="auto">
          <a:xfrm flipH="1" flipV="1">
            <a:off x="7497764" y="5029201"/>
            <a:ext cx="1411287" cy="36512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5526" name="Line 57">
            <a:extLst>
              <a:ext uri="{FF2B5EF4-FFF2-40B4-BE49-F238E27FC236}">
                <a16:creationId xmlns:a16="http://schemas.microsoft.com/office/drawing/2014/main" id="{6F339A65-8927-DB88-D0D2-20B5683B198D}"/>
              </a:ext>
            </a:extLst>
          </p:cNvPr>
          <p:cNvSpPr>
            <a:spLocks noChangeShapeType="1"/>
          </p:cNvSpPr>
          <p:nvPr/>
        </p:nvSpPr>
        <p:spPr bwMode="auto">
          <a:xfrm>
            <a:off x="7454901" y="4333875"/>
            <a:ext cx="1306513" cy="12700"/>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5527" name="Text Box 58">
            <a:extLst>
              <a:ext uri="{FF2B5EF4-FFF2-40B4-BE49-F238E27FC236}">
                <a16:creationId xmlns:a16="http://schemas.microsoft.com/office/drawing/2014/main" id="{16ACC96C-7717-F9FD-CBAB-59700DF34259}"/>
              </a:ext>
            </a:extLst>
          </p:cNvPr>
          <p:cNvSpPr txBox="1">
            <a:spLocks noChangeArrowheads="1"/>
          </p:cNvSpPr>
          <p:nvPr/>
        </p:nvSpPr>
        <p:spPr bwMode="auto">
          <a:xfrm>
            <a:off x="6651626" y="4419600"/>
            <a:ext cx="3421063"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solidFill>
                  <a:schemeClr val="accent2"/>
                </a:solidFill>
              </a:rPr>
              <a:t>Gas flows behind projectile</a:t>
            </a:r>
          </a:p>
        </p:txBody>
      </p:sp>
    </p:spTree>
    <p:extLst>
      <p:ext uri="{BB962C8B-B14F-4D97-AF65-F5344CB8AC3E}">
        <p14:creationId xmlns:p14="http://schemas.microsoft.com/office/powerpoint/2010/main" val="635807794"/>
      </p:ext>
    </p:extLst>
  </p:cSld>
  <p:clrMapOvr>
    <a:masterClrMapping/>
  </p:clrMapOvr>
  <p:transition>
    <p:wipe dir="r"/>
  </p:transition>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Line 3">
            <a:extLst>
              <a:ext uri="{FF2B5EF4-FFF2-40B4-BE49-F238E27FC236}">
                <a16:creationId xmlns:a16="http://schemas.microsoft.com/office/drawing/2014/main" id="{28FA4CAC-3A0E-29B3-6DE3-7E63D44B13EC}"/>
              </a:ext>
            </a:extLst>
          </p:cNvPr>
          <p:cNvSpPr>
            <a:spLocks noChangeShapeType="1"/>
          </p:cNvSpPr>
          <p:nvPr/>
        </p:nvSpPr>
        <p:spPr bwMode="auto">
          <a:xfrm>
            <a:off x="3208338" y="6294438"/>
            <a:ext cx="669925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6499" name="Text Box 4">
            <a:extLst>
              <a:ext uri="{FF2B5EF4-FFF2-40B4-BE49-F238E27FC236}">
                <a16:creationId xmlns:a16="http://schemas.microsoft.com/office/drawing/2014/main" id="{F72A85B5-D54C-FA2C-1F4C-D79D4199E63D}"/>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C0C0C0"/>
                </a:solidFill>
              </a:rPr>
              <a:t>PRESSURE</a:t>
            </a:r>
          </a:p>
        </p:txBody>
      </p:sp>
      <p:sp>
        <p:nvSpPr>
          <p:cNvPr id="106500" name="Line 5">
            <a:extLst>
              <a:ext uri="{FF2B5EF4-FFF2-40B4-BE49-F238E27FC236}">
                <a16:creationId xmlns:a16="http://schemas.microsoft.com/office/drawing/2014/main" id="{C35E0F07-1020-10F6-9D08-E4B048351244}"/>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6501" name="Rectangle 6">
            <a:extLst>
              <a:ext uri="{FF2B5EF4-FFF2-40B4-BE49-F238E27FC236}">
                <a16:creationId xmlns:a16="http://schemas.microsoft.com/office/drawing/2014/main" id="{C4CDDA77-3CCC-BD61-7FB8-D7FBEDAFAB10}"/>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02" name="Rectangle 7">
            <a:extLst>
              <a:ext uri="{FF2B5EF4-FFF2-40B4-BE49-F238E27FC236}">
                <a16:creationId xmlns:a16="http://schemas.microsoft.com/office/drawing/2014/main" id="{D600696C-8AA8-25D7-449A-A48815B822D9}"/>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03" name="Rectangle 8">
            <a:extLst>
              <a:ext uri="{FF2B5EF4-FFF2-40B4-BE49-F238E27FC236}">
                <a16:creationId xmlns:a16="http://schemas.microsoft.com/office/drawing/2014/main" id="{00E37389-9CF5-451D-6B67-894D25D3260B}"/>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04" name="Rectangle 9">
            <a:extLst>
              <a:ext uri="{FF2B5EF4-FFF2-40B4-BE49-F238E27FC236}">
                <a16:creationId xmlns:a16="http://schemas.microsoft.com/office/drawing/2014/main" id="{5AFBEB08-4E6B-B456-09DB-6EF8E1009E95}"/>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05" name="AutoShape 12">
            <a:extLst>
              <a:ext uri="{FF2B5EF4-FFF2-40B4-BE49-F238E27FC236}">
                <a16:creationId xmlns:a16="http://schemas.microsoft.com/office/drawing/2014/main" id="{0B9702F5-9981-A724-9943-73CC7DBBDDE6}"/>
              </a:ext>
            </a:extLst>
          </p:cNvPr>
          <p:cNvSpPr>
            <a:spLocks noChangeArrowheads="1"/>
          </p:cNvSpPr>
          <p:nvPr/>
        </p:nvSpPr>
        <p:spPr bwMode="auto">
          <a:xfrm rot="5400000" flipH="1">
            <a:off x="8835232" y="2929732"/>
            <a:ext cx="1412875" cy="2619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endParaRPr lang="en-GB"/>
          </a:p>
        </p:txBody>
      </p:sp>
      <p:sp>
        <p:nvSpPr>
          <p:cNvPr id="106506" name="Rectangle 13">
            <a:extLst>
              <a:ext uri="{FF2B5EF4-FFF2-40B4-BE49-F238E27FC236}">
                <a16:creationId xmlns:a16="http://schemas.microsoft.com/office/drawing/2014/main" id="{F885A2E3-B5A4-9DE2-F687-C2E905B7A4BE}"/>
              </a:ext>
            </a:extLst>
          </p:cNvPr>
          <p:cNvSpPr>
            <a:spLocks noChangeArrowheads="1"/>
          </p:cNvSpPr>
          <p:nvPr/>
        </p:nvSpPr>
        <p:spPr bwMode="auto">
          <a:xfrm>
            <a:off x="3506789" y="37115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07" name="Rectangle 14">
            <a:extLst>
              <a:ext uri="{FF2B5EF4-FFF2-40B4-BE49-F238E27FC236}">
                <a16:creationId xmlns:a16="http://schemas.microsoft.com/office/drawing/2014/main" id="{174BD6A9-2F64-B895-8134-7379192BECB0}"/>
              </a:ext>
            </a:extLst>
          </p:cNvPr>
          <p:cNvSpPr>
            <a:spLocks noChangeArrowheads="1"/>
          </p:cNvSpPr>
          <p:nvPr/>
        </p:nvSpPr>
        <p:spPr bwMode="auto">
          <a:xfrm>
            <a:off x="3506789" y="36782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08" name="Rectangle 15">
            <a:extLst>
              <a:ext uri="{FF2B5EF4-FFF2-40B4-BE49-F238E27FC236}">
                <a16:creationId xmlns:a16="http://schemas.microsoft.com/office/drawing/2014/main" id="{5E0E4DBA-9290-4B2A-BFED-455B3D0DAE7A}"/>
              </a:ext>
            </a:extLst>
          </p:cNvPr>
          <p:cNvSpPr>
            <a:spLocks noChangeArrowheads="1"/>
          </p:cNvSpPr>
          <p:nvPr/>
        </p:nvSpPr>
        <p:spPr bwMode="auto">
          <a:xfrm>
            <a:off x="3506789" y="364490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09" name="Rectangle 16">
            <a:extLst>
              <a:ext uri="{FF2B5EF4-FFF2-40B4-BE49-F238E27FC236}">
                <a16:creationId xmlns:a16="http://schemas.microsoft.com/office/drawing/2014/main" id="{BB6F439F-3471-03D2-6C31-35B44407D2A3}"/>
              </a:ext>
            </a:extLst>
          </p:cNvPr>
          <p:cNvSpPr>
            <a:spLocks noChangeArrowheads="1"/>
          </p:cNvSpPr>
          <p:nvPr/>
        </p:nvSpPr>
        <p:spPr bwMode="auto">
          <a:xfrm>
            <a:off x="3506789" y="361156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10" name="Rectangle 17">
            <a:extLst>
              <a:ext uri="{FF2B5EF4-FFF2-40B4-BE49-F238E27FC236}">
                <a16:creationId xmlns:a16="http://schemas.microsoft.com/office/drawing/2014/main" id="{BF007D40-CE6F-D6C4-1F67-3763F6454CA4}"/>
              </a:ext>
            </a:extLst>
          </p:cNvPr>
          <p:cNvSpPr>
            <a:spLocks noChangeArrowheads="1"/>
          </p:cNvSpPr>
          <p:nvPr/>
        </p:nvSpPr>
        <p:spPr bwMode="auto">
          <a:xfrm>
            <a:off x="3506789" y="35671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11" name="Rectangle 18">
            <a:extLst>
              <a:ext uri="{FF2B5EF4-FFF2-40B4-BE49-F238E27FC236}">
                <a16:creationId xmlns:a16="http://schemas.microsoft.com/office/drawing/2014/main" id="{AFB972DE-931C-26CE-05A1-25A3B85EFDB9}"/>
              </a:ext>
            </a:extLst>
          </p:cNvPr>
          <p:cNvSpPr>
            <a:spLocks noChangeArrowheads="1"/>
          </p:cNvSpPr>
          <p:nvPr/>
        </p:nvSpPr>
        <p:spPr bwMode="auto">
          <a:xfrm>
            <a:off x="3506789" y="35337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12" name="Rectangle 19">
            <a:extLst>
              <a:ext uri="{FF2B5EF4-FFF2-40B4-BE49-F238E27FC236}">
                <a16:creationId xmlns:a16="http://schemas.microsoft.com/office/drawing/2014/main" id="{57332F97-CF7A-8A93-9217-A397CA9923C0}"/>
              </a:ext>
            </a:extLst>
          </p:cNvPr>
          <p:cNvSpPr>
            <a:spLocks noChangeArrowheads="1"/>
          </p:cNvSpPr>
          <p:nvPr/>
        </p:nvSpPr>
        <p:spPr bwMode="auto">
          <a:xfrm>
            <a:off x="3506789" y="35004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13" name="Rectangle 20">
            <a:extLst>
              <a:ext uri="{FF2B5EF4-FFF2-40B4-BE49-F238E27FC236}">
                <a16:creationId xmlns:a16="http://schemas.microsoft.com/office/drawing/2014/main" id="{187DA457-F1E4-BC76-EBE0-ADAB764EABE6}"/>
              </a:ext>
            </a:extLst>
          </p:cNvPr>
          <p:cNvSpPr>
            <a:spLocks noChangeArrowheads="1"/>
          </p:cNvSpPr>
          <p:nvPr/>
        </p:nvSpPr>
        <p:spPr bwMode="auto">
          <a:xfrm>
            <a:off x="3506789" y="346710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14" name="Rectangle 21">
            <a:extLst>
              <a:ext uri="{FF2B5EF4-FFF2-40B4-BE49-F238E27FC236}">
                <a16:creationId xmlns:a16="http://schemas.microsoft.com/office/drawing/2014/main" id="{311202EC-9B32-E940-7C93-D34AAD748460}"/>
              </a:ext>
            </a:extLst>
          </p:cNvPr>
          <p:cNvSpPr>
            <a:spLocks noChangeArrowheads="1"/>
          </p:cNvSpPr>
          <p:nvPr/>
        </p:nvSpPr>
        <p:spPr bwMode="auto">
          <a:xfrm>
            <a:off x="3506789" y="34226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15" name="Rectangle 22">
            <a:extLst>
              <a:ext uri="{FF2B5EF4-FFF2-40B4-BE49-F238E27FC236}">
                <a16:creationId xmlns:a16="http://schemas.microsoft.com/office/drawing/2014/main" id="{5CD0DAA1-2A88-0314-8683-49703481F74C}"/>
              </a:ext>
            </a:extLst>
          </p:cNvPr>
          <p:cNvSpPr>
            <a:spLocks noChangeArrowheads="1"/>
          </p:cNvSpPr>
          <p:nvPr/>
        </p:nvSpPr>
        <p:spPr bwMode="auto">
          <a:xfrm>
            <a:off x="3506789" y="33893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16" name="Rectangle 23">
            <a:extLst>
              <a:ext uri="{FF2B5EF4-FFF2-40B4-BE49-F238E27FC236}">
                <a16:creationId xmlns:a16="http://schemas.microsoft.com/office/drawing/2014/main" id="{1D7BEED2-8266-30C3-EAC0-4615BC8567C5}"/>
              </a:ext>
            </a:extLst>
          </p:cNvPr>
          <p:cNvSpPr>
            <a:spLocks noChangeArrowheads="1"/>
          </p:cNvSpPr>
          <p:nvPr/>
        </p:nvSpPr>
        <p:spPr bwMode="auto">
          <a:xfrm>
            <a:off x="3506789" y="33559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17" name="Rectangle 24">
            <a:extLst>
              <a:ext uri="{FF2B5EF4-FFF2-40B4-BE49-F238E27FC236}">
                <a16:creationId xmlns:a16="http://schemas.microsoft.com/office/drawing/2014/main" id="{5161E0A7-9842-74FD-DFD7-580D9C0838EB}"/>
              </a:ext>
            </a:extLst>
          </p:cNvPr>
          <p:cNvSpPr>
            <a:spLocks noChangeArrowheads="1"/>
          </p:cNvSpPr>
          <p:nvPr/>
        </p:nvSpPr>
        <p:spPr bwMode="auto">
          <a:xfrm>
            <a:off x="3506789" y="33226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18" name="Rectangle 25">
            <a:extLst>
              <a:ext uri="{FF2B5EF4-FFF2-40B4-BE49-F238E27FC236}">
                <a16:creationId xmlns:a16="http://schemas.microsoft.com/office/drawing/2014/main" id="{FF99F9DD-4ED7-724E-E89A-970082691614}"/>
              </a:ext>
            </a:extLst>
          </p:cNvPr>
          <p:cNvSpPr>
            <a:spLocks noChangeArrowheads="1"/>
          </p:cNvSpPr>
          <p:nvPr/>
        </p:nvSpPr>
        <p:spPr bwMode="auto">
          <a:xfrm>
            <a:off x="3506789" y="32781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19" name="Rectangle 26">
            <a:extLst>
              <a:ext uri="{FF2B5EF4-FFF2-40B4-BE49-F238E27FC236}">
                <a16:creationId xmlns:a16="http://schemas.microsoft.com/office/drawing/2014/main" id="{21EB4166-B5CF-F848-693E-BBD480A2E421}"/>
              </a:ext>
            </a:extLst>
          </p:cNvPr>
          <p:cNvSpPr>
            <a:spLocks noChangeArrowheads="1"/>
          </p:cNvSpPr>
          <p:nvPr/>
        </p:nvSpPr>
        <p:spPr bwMode="auto">
          <a:xfrm>
            <a:off x="3506789" y="32448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20" name="Rectangle 27">
            <a:extLst>
              <a:ext uri="{FF2B5EF4-FFF2-40B4-BE49-F238E27FC236}">
                <a16:creationId xmlns:a16="http://schemas.microsoft.com/office/drawing/2014/main" id="{AA92A485-7694-E2D7-6198-ADFE080DE4DC}"/>
              </a:ext>
            </a:extLst>
          </p:cNvPr>
          <p:cNvSpPr>
            <a:spLocks noChangeArrowheads="1"/>
          </p:cNvSpPr>
          <p:nvPr/>
        </p:nvSpPr>
        <p:spPr bwMode="auto">
          <a:xfrm>
            <a:off x="3506789" y="32115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21" name="Rectangle 28">
            <a:extLst>
              <a:ext uri="{FF2B5EF4-FFF2-40B4-BE49-F238E27FC236}">
                <a16:creationId xmlns:a16="http://schemas.microsoft.com/office/drawing/2014/main" id="{1BDCE3E1-CBD8-412C-E8BF-F67F229FE232}"/>
              </a:ext>
            </a:extLst>
          </p:cNvPr>
          <p:cNvSpPr>
            <a:spLocks noChangeArrowheads="1"/>
          </p:cNvSpPr>
          <p:nvPr/>
        </p:nvSpPr>
        <p:spPr bwMode="auto">
          <a:xfrm>
            <a:off x="3506789" y="31781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22" name="Rectangle 29">
            <a:extLst>
              <a:ext uri="{FF2B5EF4-FFF2-40B4-BE49-F238E27FC236}">
                <a16:creationId xmlns:a16="http://schemas.microsoft.com/office/drawing/2014/main" id="{91317D48-146C-623E-EBD5-375429FAA9E9}"/>
              </a:ext>
            </a:extLst>
          </p:cNvPr>
          <p:cNvSpPr>
            <a:spLocks noChangeArrowheads="1"/>
          </p:cNvSpPr>
          <p:nvPr/>
        </p:nvSpPr>
        <p:spPr bwMode="auto">
          <a:xfrm>
            <a:off x="3506789" y="313372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23" name="Rectangle 30">
            <a:extLst>
              <a:ext uri="{FF2B5EF4-FFF2-40B4-BE49-F238E27FC236}">
                <a16:creationId xmlns:a16="http://schemas.microsoft.com/office/drawing/2014/main" id="{16C8B1B5-1AF8-5EE7-973C-E0B201B0DB66}"/>
              </a:ext>
            </a:extLst>
          </p:cNvPr>
          <p:cNvSpPr>
            <a:spLocks noChangeArrowheads="1"/>
          </p:cNvSpPr>
          <p:nvPr/>
        </p:nvSpPr>
        <p:spPr bwMode="auto">
          <a:xfrm>
            <a:off x="3506789" y="31003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24" name="Rectangle 31">
            <a:extLst>
              <a:ext uri="{FF2B5EF4-FFF2-40B4-BE49-F238E27FC236}">
                <a16:creationId xmlns:a16="http://schemas.microsoft.com/office/drawing/2014/main" id="{76B1B86F-A735-5D1B-5CD8-157C86FD9A87}"/>
              </a:ext>
            </a:extLst>
          </p:cNvPr>
          <p:cNvSpPr>
            <a:spLocks noChangeArrowheads="1"/>
          </p:cNvSpPr>
          <p:nvPr/>
        </p:nvSpPr>
        <p:spPr bwMode="auto">
          <a:xfrm>
            <a:off x="3506789" y="30670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25" name="Rectangle 32">
            <a:extLst>
              <a:ext uri="{FF2B5EF4-FFF2-40B4-BE49-F238E27FC236}">
                <a16:creationId xmlns:a16="http://schemas.microsoft.com/office/drawing/2014/main" id="{B81F3318-86B0-DE5F-914D-EF29E732334C}"/>
              </a:ext>
            </a:extLst>
          </p:cNvPr>
          <p:cNvSpPr>
            <a:spLocks noChangeArrowheads="1"/>
          </p:cNvSpPr>
          <p:nvPr/>
        </p:nvSpPr>
        <p:spPr bwMode="auto">
          <a:xfrm>
            <a:off x="3506789" y="30337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26" name="Rectangle 33">
            <a:extLst>
              <a:ext uri="{FF2B5EF4-FFF2-40B4-BE49-F238E27FC236}">
                <a16:creationId xmlns:a16="http://schemas.microsoft.com/office/drawing/2014/main" id="{3390B514-6DC7-687E-F617-5BE802218C70}"/>
              </a:ext>
            </a:extLst>
          </p:cNvPr>
          <p:cNvSpPr>
            <a:spLocks noChangeArrowheads="1"/>
          </p:cNvSpPr>
          <p:nvPr/>
        </p:nvSpPr>
        <p:spPr bwMode="auto">
          <a:xfrm>
            <a:off x="3506789" y="298926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27" name="Rectangle 34">
            <a:extLst>
              <a:ext uri="{FF2B5EF4-FFF2-40B4-BE49-F238E27FC236}">
                <a16:creationId xmlns:a16="http://schemas.microsoft.com/office/drawing/2014/main" id="{9ADD70D1-9F77-3DB8-C911-A414C1514CFC}"/>
              </a:ext>
            </a:extLst>
          </p:cNvPr>
          <p:cNvSpPr>
            <a:spLocks noChangeArrowheads="1"/>
          </p:cNvSpPr>
          <p:nvPr/>
        </p:nvSpPr>
        <p:spPr bwMode="auto">
          <a:xfrm>
            <a:off x="3506789" y="295592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28" name="Rectangle 35">
            <a:extLst>
              <a:ext uri="{FF2B5EF4-FFF2-40B4-BE49-F238E27FC236}">
                <a16:creationId xmlns:a16="http://schemas.microsoft.com/office/drawing/2014/main" id="{6B951898-1F18-45E6-F30D-8E545BC30E1C}"/>
              </a:ext>
            </a:extLst>
          </p:cNvPr>
          <p:cNvSpPr>
            <a:spLocks noChangeArrowheads="1"/>
          </p:cNvSpPr>
          <p:nvPr/>
        </p:nvSpPr>
        <p:spPr bwMode="auto">
          <a:xfrm>
            <a:off x="3506789" y="29225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29" name="Rectangle 36">
            <a:extLst>
              <a:ext uri="{FF2B5EF4-FFF2-40B4-BE49-F238E27FC236}">
                <a16:creationId xmlns:a16="http://schemas.microsoft.com/office/drawing/2014/main" id="{C89C2103-64E8-24FB-1252-734DBC4C95E4}"/>
              </a:ext>
            </a:extLst>
          </p:cNvPr>
          <p:cNvSpPr>
            <a:spLocks noChangeArrowheads="1"/>
          </p:cNvSpPr>
          <p:nvPr/>
        </p:nvSpPr>
        <p:spPr bwMode="auto">
          <a:xfrm>
            <a:off x="3506789" y="28892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30" name="Rectangle 37">
            <a:extLst>
              <a:ext uri="{FF2B5EF4-FFF2-40B4-BE49-F238E27FC236}">
                <a16:creationId xmlns:a16="http://schemas.microsoft.com/office/drawing/2014/main" id="{89A126D1-3CA7-D338-FBB2-0AFC565F72EC}"/>
              </a:ext>
            </a:extLst>
          </p:cNvPr>
          <p:cNvSpPr>
            <a:spLocks noChangeArrowheads="1"/>
          </p:cNvSpPr>
          <p:nvPr/>
        </p:nvSpPr>
        <p:spPr bwMode="auto">
          <a:xfrm>
            <a:off x="3436939" y="2908301"/>
            <a:ext cx="47625" cy="842963"/>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85158" name="Rectangle 38">
            <a:extLst>
              <a:ext uri="{FF2B5EF4-FFF2-40B4-BE49-F238E27FC236}">
                <a16:creationId xmlns:a16="http://schemas.microsoft.com/office/drawing/2014/main" id="{D646F3B6-97EF-21DB-C922-905CCCCE0E55}"/>
              </a:ext>
            </a:extLst>
          </p:cNvPr>
          <p:cNvSpPr>
            <a:spLocks noChangeArrowheads="1"/>
          </p:cNvSpPr>
          <p:nvPr/>
        </p:nvSpPr>
        <p:spPr bwMode="auto">
          <a:xfrm>
            <a:off x="3135314" y="3022600"/>
            <a:ext cx="153987" cy="88900"/>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pPr algn="ctr">
              <a:defRPr/>
            </a:pPr>
            <a:endParaRPr lang="en-GB"/>
          </a:p>
        </p:txBody>
      </p:sp>
      <p:sp>
        <p:nvSpPr>
          <p:cNvPr id="106532" name="Text Box 39">
            <a:extLst>
              <a:ext uri="{FF2B5EF4-FFF2-40B4-BE49-F238E27FC236}">
                <a16:creationId xmlns:a16="http://schemas.microsoft.com/office/drawing/2014/main" id="{FDB03574-85C3-5705-FF9B-846C76BFA60D}"/>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b="1">
                <a:solidFill>
                  <a:schemeClr val="tx1"/>
                </a:solidFill>
              </a:rPr>
              <a:t>8)  Projectile continues to move</a:t>
            </a:r>
          </a:p>
        </p:txBody>
      </p:sp>
      <p:sp>
        <p:nvSpPr>
          <p:cNvPr id="106533" name="Line 40">
            <a:extLst>
              <a:ext uri="{FF2B5EF4-FFF2-40B4-BE49-F238E27FC236}">
                <a16:creationId xmlns:a16="http://schemas.microsoft.com/office/drawing/2014/main" id="{B73C106C-F075-F703-B5B3-3290E5571C60}"/>
              </a:ext>
            </a:extLst>
          </p:cNvPr>
          <p:cNvSpPr>
            <a:spLocks noChangeShapeType="1"/>
          </p:cNvSpPr>
          <p:nvPr/>
        </p:nvSpPr>
        <p:spPr bwMode="auto">
          <a:xfrm flipH="1" flipV="1">
            <a:off x="3198814" y="4592639"/>
            <a:ext cx="3100387" cy="414337"/>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6534" name="Line 41">
            <a:extLst>
              <a:ext uri="{FF2B5EF4-FFF2-40B4-BE49-F238E27FC236}">
                <a16:creationId xmlns:a16="http://schemas.microsoft.com/office/drawing/2014/main" id="{FCC34D9A-CB8A-5E0D-DC07-658F46537F7F}"/>
              </a:ext>
            </a:extLst>
          </p:cNvPr>
          <p:cNvSpPr>
            <a:spLocks noChangeShapeType="1"/>
          </p:cNvSpPr>
          <p:nvPr/>
        </p:nvSpPr>
        <p:spPr bwMode="auto">
          <a:xfrm flipH="1" flipV="1">
            <a:off x="6283325" y="5002214"/>
            <a:ext cx="1720850" cy="2222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6535" name="Cloud">
            <a:extLst>
              <a:ext uri="{FF2B5EF4-FFF2-40B4-BE49-F238E27FC236}">
                <a16:creationId xmlns:a16="http://schemas.microsoft.com/office/drawing/2014/main" id="{9A0F5B88-9DFE-7C57-43D4-062D78BBD364}"/>
              </a:ext>
            </a:extLst>
          </p:cNvPr>
          <p:cNvSpPr>
            <a:spLocks noChangeAspect="1" noEditPoints="1" noChangeArrowheads="1"/>
          </p:cNvSpPr>
          <p:nvPr/>
        </p:nvSpPr>
        <p:spPr bwMode="auto">
          <a:xfrm>
            <a:off x="3335339" y="2414589"/>
            <a:ext cx="5238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6536" name="Cloud">
            <a:extLst>
              <a:ext uri="{FF2B5EF4-FFF2-40B4-BE49-F238E27FC236}">
                <a16:creationId xmlns:a16="http://schemas.microsoft.com/office/drawing/2014/main" id="{3504C373-0563-3E02-0AB9-A6FCD16E97E9}"/>
              </a:ext>
            </a:extLst>
          </p:cNvPr>
          <p:cNvSpPr>
            <a:spLocks noChangeAspect="1" noEditPoints="1" noChangeArrowheads="1"/>
          </p:cNvSpPr>
          <p:nvPr/>
        </p:nvSpPr>
        <p:spPr bwMode="auto">
          <a:xfrm>
            <a:off x="3700464" y="2371725"/>
            <a:ext cx="738187"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6537" name="Cloud">
            <a:extLst>
              <a:ext uri="{FF2B5EF4-FFF2-40B4-BE49-F238E27FC236}">
                <a16:creationId xmlns:a16="http://schemas.microsoft.com/office/drawing/2014/main" id="{61414D12-4EA5-093D-792B-5D01AA41DDA2}"/>
              </a:ext>
            </a:extLst>
          </p:cNvPr>
          <p:cNvSpPr>
            <a:spLocks noChangeAspect="1" noEditPoints="1" noChangeArrowheads="1"/>
          </p:cNvSpPr>
          <p:nvPr/>
        </p:nvSpPr>
        <p:spPr bwMode="auto">
          <a:xfrm>
            <a:off x="4260851" y="239553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6538" name="Cloud">
            <a:extLst>
              <a:ext uri="{FF2B5EF4-FFF2-40B4-BE49-F238E27FC236}">
                <a16:creationId xmlns:a16="http://schemas.microsoft.com/office/drawing/2014/main" id="{B3FEAFC5-FE33-541D-2257-2F933CD4A209}"/>
              </a:ext>
            </a:extLst>
          </p:cNvPr>
          <p:cNvSpPr>
            <a:spLocks noChangeAspect="1" noEditPoints="1" noChangeArrowheads="1"/>
          </p:cNvSpPr>
          <p:nvPr/>
        </p:nvSpPr>
        <p:spPr bwMode="auto">
          <a:xfrm>
            <a:off x="4927601"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6539" name="Cloud">
            <a:extLst>
              <a:ext uri="{FF2B5EF4-FFF2-40B4-BE49-F238E27FC236}">
                <a16:creationId xmlns:a16="http://schemas.microsoft.com/office/drawing/2014/main" id="{DE1E50AA-DD61-853D-EB50-9DB618F2C4B6}"/>
              </a:ext>
            </a:extLst>
          </p:cNvPr>
          <p:cNvSpPr>
            <a:spLocks noChangeAspect="1" noEditPoints="1" noChangeArrowheads="1"/>
          </p:cNvSpPr>
          <p:nvPr/>
        </p:nvSpPr>
        <p:spPr bwMode="auto">
          <a:xfrm>
            <a:off x="5686426"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6540" name="Line 47">
            <a:extLst>
              <a:ext uri="{FF2B5EF4-FFF2-40B4-BE49-F238E27FC236}">
                <a16:creationId xmlns:a16="http://schemas.microsoft.com/office/drawing/2014/main" id="{5DF0F309-1153-CF9E-585D-04BE7916666A}"/>
              </a:ext>
            </a:extLst>
          </p:cNvPr>
          <p:cNvSpPr>
            <a:spLocks noChangeShapeType="1"/>
          </p:cNvSpPr>
          <p:nvPr/>
        </p:nvSpPr>
        <p:spPr bwMode="auto">
          <a:xfrm flipH="1" flipV="1">
            <a:off x="9409114" y="5270501"/>
            <a:ext cx="7937" cy="99377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6541" name="Cloud">
            <a:extLst>
              <a:ext uri="{FF2B5EF4-FFF2-40B4-BE49-F238E27FC236}">
                <a16:creationId xmlns:a16="http://schemas.microsoft.com/office/drawing/2014/main" id="{E99128B9-EB4F-6CD3-2008-8E3AA4D0BA47}"/>
              </a:ext>
            </a:extLst>
          </p:cNvPr>
          <p:cNvSpPr>
            <a:spLocks noChangeAspect="1" noEditPoints="1" noChangeArrowheads="1"/>
          </p:cNvSpPr>
          <p:nvPr/>
        </p:nvSpPr>
        <p:spPr bwMode="auto">
          <a:xfrm>
            <a:off x="6376989" y="235108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6542" name="Cloud">
            <a:extLst>
              <a:ext uri="{FF2B5EF4-FFF2-40B4-BE49-F238E27FC236}">
                <a16:creationId xmlns:a16="http://schemas.microsoft.com/office/drawing/2014/main" id="{05DDE0CA-97F2-BB3D-546B-E8ABFE6CA3BD}"/>
              </a:ext>
            </a:extLst>
          </p:cNvPr>
          <p:cNvSpPr>
            <a:spLocks noChangeAspect="1" noEditPoints="1" noChangeArrowheads="1"/>
          </p:cNvSpPr>
          <p:nvPr/>
        </p:nvSpPr>
        <p:spPr bwMode="auto">
          <a:xfrm>
            <a:off x="6948488" y="2374900"/>
            <a:ext cx="652462"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6543" name="Cloud">
            <a:extLst>
              <a:ext uri="{FF2B5EF4-FFF2-40B4-BE49-F238E27FC236}">
                <a16:creationId xmlns:a16="http://schemas.microsoft.com/office/drawing/2014/main" id="{7C85739D-EEC3-196B-4989-D72AD124136B}"/>
              </a:ext>
            </a:extLst>
          </p:cNvPr>
          <p:cNvSpPr>
            <a:spLocks noChangeAspect="1" noEditPoints="1" noChangeArrowheads="1"/>
          </p:cNvSpPr>
          <p:nvPr/>
        </p:nvSpPr>
        <p:spPr bwMode="auto">
          <a:xfrm>
            <a:off x="7424738" y="2363789"/>
            <a:ext cx="652462"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6544" name="Text Box 52">
            <a:extLst>
              <a:ext uri="{FF2B5EF4-FFF2-40B4-BE49-F238E27FC236}">
                <a16:creationId xmlns:a16="http://schemas.microsoft.com/office/drawing/2014/main" id="{E7E73F75-0FEA-16B7-93F9-76F9B7EA057A}"/>
              </a:ext>
            </a:extLst>
          </p:cNvPr>
          <p:cNvSpPr txBox="1">
            <a:spLocks noChangeArrowheads="1"/>
          </p:cNvSpPr>
          <p:nvPr/>
        </p:nvSpPr>
        <p:spPr bwMode="auto">
          <a:xfrm>
            <a:off x="3387725" y="5480050"/>
            <a:ext cx="5437188"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solidFill>
                  <a:schemeClr val="accent2"/>
                </a:solidFill>
              </a:rPr>
              <a:t>Pressure variation at front of chamber is damped out</a:t>
            </a:r>
          </a:p>
        </p:txBody>
      </p:sp>
      <p:sp>
        <p:nvSpPr>
          <p:cNvPr id="106545" name="Cloud">
            <a:extLst>
              <a:ext uri="{FF2B5EF4-FFF2-40B4-BE49-F238E27FC236}">
                <a16:creationId xmlns:a16="http://schemas.microsoft.com/office/drawing/2014/main" id="{190E098E-B24B-8560-C510-DD2731FE54A5}"/>
              </a:ext>
            </a:extLst>
          </p:cNvPr>
          <p:cNvSpPr>
            <a:spLocks noChangeAspect="1" noEditPoints="1" noChangeArrowheads="1"/>
          </p:cNvSpPr>
          <p:nvPr/>
        </p:nvSpPr>
        <p:spPr bwMode="auto">
          <a:xfrm>
            <a:off x="7866063" y="2352675"/>
            <a:ext cx="925512"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6546" name="Line 54">
            <a:extLst>
              <a:ext uri="{FF2B5EF4-FFF2-40B4-BE49-F238E27FC236}">
                <a16:creationId xmlns:a16="http://schemas.microsoft.com/office/drawing/2014/main" id="{53ECA01C-CAF2-D492-B51C-F7EE774881E8}"/>
              </a:ext>
            </a:extLst>
          </p:cNvPr>
          <p:cNvSpPr>
            <a:spLocks noChangeShapeType="1"/>
          </p:cNvSpPr>
          <p:nvPr/>
        </p:nvSpPr>
        <p:spPr bwMode="auto">
          <a:xfrm flipH="1" flipV="1">
            <a:off x="7997825" y="5029201"/>
            <a:ext cx="1411288" cy="246063"/>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6547" name="Cloud">
            <a:extLst>
              <a:ext uri="{FF2B5EF4-FFF2-40B4-BE49-F238E27FC236}">
                <a16:creationId xmlns:a16="http://schemas.microsoft.com/office/drawing/2014/main" id="{44B55274-D473-3FB4-CED7-ACC91535775B}"/>
              </a:ext>
            </a:extLst>
          </p:cNvPr>
          <p:cNvSpPr>
            <a:spLocks noChangeAspect="1" noEditPoints="1" noChangeArrowheads="1"/>
          </p:cNvSpPr>
          <p:nvPr/>
        </p:nvSpPr>
        <p:spPr bwMode="auto">
          <a:xfrm>
            <a:off x="8445501" y="2365375"/>
            <a:ext cx="925513"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Tree>
    <p:extLst>
      <p:ext uri="{BB962C8B-B14F-4D97-AF65-F5344CB8AC3E}">
        <p14:creationId xmlns:p14="http://schemas.microsoft.com/office/powerpoint/2010/main" val="3869144134"/>
      </p:ext>
    </p:extLst>
  </p:cSld>
  <p:clrMapOvr>
    <a:masterClrMapping/>
  </p:clrMapOvr>
  <p:transition>
    <p:wipe dir="r"/>
  </p:transition>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a:extLst>
              <a:ext uri="{FF2B5EF4-FFF2-40B4-BE49-F238E27FC236}">
                <a16:creationId xmlns:a16="http://schemas.microsoft.com/office/drawing/2014/main" id="{91B7E83D-D3D9-9FB5-81E5-E369A587F3E6}"/>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11" name="Rectangle 4">
            <a:extLst>
              <a:ext uri="{FF2B5EF4-FFF2-40B4-BE49-F238E27FC236}">
                <a16:creationId xmlns:a16="http://schemas.microsoft.com/office/drawing/2014/main" id="{0818FB5D-E719-768D-DF14-149D175A9165}"/>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12" name="Rectangle 5">
            <a:extLst>
              <a:ext uri="{FF2B5EF4-FFF2-40B4-BE49-F238E27FC236}">
                <a16:creationId xmlns:a16="http://schemas.microsoft.com/office/drawing/2014/main" id="{EE3E15AC-06AD-A9B1-1DE1-35FB30C06EDD}"/>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13" name="Rectangle 6">
            <a:extLst>
              <a:ext uri="{FF2B5EF4-FFF2-40B4-BE49-F238E27FC236}">
                <a16:creationId xmlns:a16="http://schemas.microsoft.com/office/drawing/2014/main" id="{65B7C1A2-E873-B429-FAD4-9FBA2ABD96A7}"/>
              </a:ext>
            </a:extLst>
          </p:cNvPr>
          <p:cNvSpPr>
            <a:spLocks noChangeArrowheads="1"/>
          </p:cNvSpPr>
          <p:nvPr/>
        </p:nvSpPr>
        <p:spPr bwMode="auto">
          <a:xfrm>
            <a:off x="8648701" y="2339976"/>
            <a:ext cx="309563" cy="1471613"/>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14" name="Rectangle 7">
            <a:extLst>
              <a:ext uri="{FF2B5EF4-FFF2-40B4-BE49-F238E27FC236}">
                <a16:creationId xmlns:a16="http://schemas.microsoft.com/office/drawing/2014/main" id="{4004C5F4-5E51-7AB1-FAEC-4A959E9A5AB3}"/>
              </a:ext>
            </a:extLst>
          </p:cNvPr>
          <p:cNvSpPr>
            <a:spLocks noChangeArrowheads="1"/>
          </p:cNvSpPr>
          <p:nvPr/>
        </p:nvSpPr>
        <p:spPr bwMode="auto">
          <a:xfrm>
            <a:off x="8461375" y="2351089"/>
            <a:ext cx="1539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15" name="Rectangle 8">
            <a:extLst>
              <a:ext uri="{FF2B5EF4-FFF2-40B4-BE49-F238E27FC236}">
                <a16:creationId xmlns:a16="http://schemas.microsoft.com/office/drawing/2014/main" id="{54C3752F-F888-5AB3-B29D-C3D2650950CD}"/>
              </a:ext>
            </a:extLst>
          </p:cNvPr>
          <p:cNvSpPr>
            <a:spLocks noChangeArrowheads="1"/>
          </p:cNvSpPr>
          <p:nvPr/>
        </p:nvSpPr>
        <p:spPr bwMode="auto">
          <a:xfrm>
            <a:off x="8982075" y="2351089"/>
            <a:ext cx="7000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16" name="AutoShape 9">
            <a:extLst>
              <a:ext uri="{FF2B5EF4-FFF2-40B4-BE49-F238E27FC236}">
                <a16:creationId xmlns:a16="http://schemas.microsoft.com/office/drawing/2014/main" id="{9BEC0ECF-9190-DABF-03BE-85FE1E792880}"/>
              </a:ext>
            </a:extLst>
          </p:cNvPr>
          <p:cNvSpPr>
            <a:spLocks noChangeArrowheads="1"/>
          </p:cNvSpPr>
          <p:nvPr/>
        </p:nvSpPr>
        <p:spPr bwMode="auto">
          <a:xfrm rot="5400000" flipH="1">
            <a:off x="7590632" y="2929732"/>
            <a:ext cx="1412875" cy="2619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endParaRPr lang="en-GB"/>
          </a:p>
        </p:txBody>
      </p:sp>
      <p:sp>
        <p:nvSpPr>
          <p:cNvPr id="119817" name="Rectangle 34">
            <a:extLst>
              <a:ext uri="{FF2B5EF4-FFF2-40B4-BE49-F238E27FC236}">
                <a16:creationId xmlns:a16="http://schemas.microsoft.com/office/drawing/2014/main" id="{3C627A1D-1EF3-58E8-AFE5-056B00E98A4E}"/>
              </a:ext>
            </a:extLst>
          </p:cNvPr>
          <p:cNvSpPr>
            <a:spLocks noChangeArrowheads="1"/>
          </p:cNvSpPr>
          <p:nvPr/>
        </p:nvSpPr>
        <p:spPr bwMode="auto">
          <a:xfrm>
            <a:off x="3436939" y="2908301"/>
            <a:ext cx="47625" cy="842963"/>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349667" name="Rectangle 35">
            <a:extLst>
              <a:ext uri="{FF2B5EF4-FFF2-40B4-BE49-F238E27FC236}">
                <a16:creationId xmlns:a16="http://schemas.microsoft.com/office/drawing/2014/main" id="{F8D98F55-A42E-1DFE-9923-C2EBBF3FD061}"/>
              </a:ext>
            </a:extLst>
          </p:cNvPr>
          <p:cNvSpPr>
            <a:spLocks noChangeArrowheads="1"/>
          </p:cNvSpPr>
          <p:nvPr/>
        </p:nvSpPr>
        <p:spPr bwMode="auto">
          <a:xfrm>
            <a:off x="3135314" y="3022600"/>
            <a:ext cx="153987" cy="88900"/>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pPr algn="ctr">
              <a:defRPr/>
            </a:pPr>
            <a:endParaRPr lang="en-GB"/>
          </a:p>
        </p:txBody>
      </p:sp>
      <p:sp>
        <p:nvSpPr>
          <p:cNvPr id="119819" name="Rectangle 36">
            <a:extLst>
              <a:ext uri="{FF2B5EF4-FFF2-40B4-BE49-F238E27FC236}">
                <a16:creationId xmlns:a16="http://schemas.microsoft.com/office/drawing/2014/main" id="{98E1E7FE-870F-3EF9-A8FF-323A316D84E6}"/>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2800" b="1">
                <a:solidFill>
                  <a:schemeClr val="tx1"/>
                </a:solidFill>
              </a:rPr>
              <a:t>Granular Propellant in Gun Chamber</a:t>
            </a:r>
          </a:p>
        </p:txBody>
      </p:sp>
      <p:sp>
        <p:nvSpPr>
          <p:cNvPr id="119820" name="Rectangle 48">
            <a:extLst>
              <a:ext uri="{FF2B5EF4-FFF2-40B4-BE49-F238E27FC236}">
                <a16:creationId xmlns:a16="http://schemas.microsoft.com/office/drawing/2014/main" id="{B0E3AB4A-E4FF-FFEB-3A49-20F6B9F32D4D}"/>
              </a:ext>
            </a:extLst>
          </p:cNvPr>
          <p:cNvSpPr>
            <a:spLocks noChangeArrowheads="1"/>
          </p:cNvSpPr>
          <p:nvPr/>
        </p:nvSpPr>
        <p:spPr bwMode="auto">
          <a:xfrm>
            <a:off x="3482976" y="2886076"/>
            <a:ext cx="4500563" cy="879475"/>
          </a:xfrm>
          <a:prstGeom prst="rect">
            <a:avLst/>
          </a:prstGeom>
          <a:solidFill>
            <a:srgbClr val="FF99CC"/>
          </a:solidFill>
          <a:ln w="190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nvGrpSpPr>
          <p:cNvPr id="119821" name="Group 37">
            <a:extLst>
              <a:ext uri="{FF2B5EF4-FFF2-40B4-BE49-F238E27FC236}">
                <a16:creationId xmlns:a16="http://schemas.microsoft.com/office/drawing/2014/main" id="{581F4B66-2CBE-03DF-531F-876570B6E7F1}"/>
              </a:ext>
            </a:extLst>
          </p:cNvPr>
          <p:cNvGrpSpPr>
            <a:grpSpLocks/>
          </p:cNvGrpSpPr>
          <p:nvPr/>
        </p:nvGrpSpPr>
        <p:grpSpPr bwMode="auto">
          <a:xfrm>
            <a:off x="7434263" y="3001963"/>
            <a:ext cx="514350" cy="354012"/>
            <a:chOff x="4436" y="2378"/>
            <a:chExt cx="1152" cy="790"/>
          </a:xfrm>
        </p:grpSpPr>
        <p:grpSp>
          <p:nvGrpSpPr>
            <p:cNvPr id="119987" name="Group 38">
              <a:extLst>
                <a:ext uri="{FF2B5EF4-FFF2-40B4-BE49-F238E27FC236}">
                  <a16:creationId xmlns:a16="http://schemas.microsoft.com/office/drawing/2014/main" id="{1F39EEAD-5CEF-FF38-4538-BB21A58CE170}"/>
                </a:ext>
              </a:extLst>
            </p:cNvPr>
            <p:cNvGrpSpPr>
              <a:grpSpLocks/>
            </p:cNvGrpSpPr>
            <p:nvPr/>
          </p:nvGrpSpPr>
          <p:grpSpPr bwMode="auto">
            <a:xfrm>
              <a:off x="4436" y="2378"/>
              <a:ext cx="1152" cy="702"/>
              <a:chOff x="3964" y="2641"/>
              <a:chExt cx="1152" cy="702"/>
            </a:xfrm>
          </p:grpSpPr>
          <p:sp>
            <p:nvSpPr>
              <p:cNvPr id="119989" name="AutoShape 39">
                <a:extLst>
                  <a:ext uri="{FF2B5EF4-FFF2-40B4-BE49-F238E27FC236}">
                    <a16:creationId xmlns:a16="http://schemas.microsoft.com/office/drawing/2014/main" id="{EAAA6764-91A2-9F74-027B-CA7B20355716}"/>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90" name="Oval 40">
                <a:extLst>
                  <a:ext uri="{FF2B5EF4-FFF2-40B4-BE49-F238E27FC236}">
                    <a16:creationId xmlns:a16="http://schemas.microsoft.com/office/drawing/2014/main" id="{7C4D5AA0-6411-74DC-3C4E-92405187FE5E}"/>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91" name="Oval 41">
                <a:extLst>
                  <a:ext uri="{FF2B5EF4-FFF2-40B4-BE49-F238E27FC236}">
                    <a16:creationId xmlns:a16="http://schemas.microsoft.com/office/drawing/2014/main" id="{025B9473-4A29-1061-DA30-15E457DA5F0D}"/>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92" name="Oval 42">
                <a:extLst>
                  <a:ext uri="{FF2B5EF4-FFF2-40B4-BE49-F238E27FC236}">
                    <a16:creationId xmlns:a16="http://schemas.microsoft.com/office/drawing/2014/main" id="{F9F83045-BD25-0C8A-D875-68DED20631ED}"/>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93" name="Oval 43">
                <a:extLst>
                  <a:ext uri="{FF2B5EF4-FFF2-40B4-BE49-F238E27FC236}">
                    <a16:creationId xmlns:a16="http://schemas.microsoft.com/office/drawing/2014/main" id="{19590B7E-B9FB-DE8A-0F0E-6C9A5CF8C7B3}"/>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94" name="Oval 44">
                <a:extLst>
                  <a:ext uri="{FF2B5EF4-FFF2-40B4-BE49-F238E27FC236}">
                    <a16:creationId xmlns:a16="http://schemas.microsoft.com/office/drawing/2014/main" id="{9D008562-65E8-5814-DC5A-45684DD8E9A5}"/>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95" name="Oval 45">
                <a:extLst>
                  <a:ext uri="{FF2B5EF4-FFF2-40B4-BE49-F238E27FC236}">
                    <a16:creationId xmlns:a16="http://schemas.microsoft.com/office/drawing/2014/main" id="{1BC3379A-DDB7-4AB5-6495-E359D76F79A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96" name="Oval 46">
                <a:extLst>
                  <a:ext uri="{FF2B5EF4-FFF2-40B4-BE49-F238E27FC236}">
                    <a16:creationId xmlns:a16="http://schemas.microsoft.com/office/drawing/2014/main" id="{BCACCC30-F343-E12A-A4C0-DC8DA6C002AB}"/>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19988" name="Text Box 47">
              <a:extLst>
                <a:ext uri="{FF2B5EF4-FFF2-40B4-BE49-F238E27FC236}">
                  <a16:creationId xmlns:a16="http://schemas.microsoft.com/office/drawing/2014/main" id="{45041861-2E8B-A1A5-AE14-3A63B4120417}"/>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19822" name="Group 49">
            <a:extLst>
              <a:ext uri="{FF2B5EF4-FFF2-40B4-BE49-F238E27FC236}">
                <a16:creationId xmlns:a16="http://schemas.microsoft.com/office/drawing/2014/main" id="{DABDFF12-7CAB-8AD0-0373-A4F1013E9DE2}"/>
              </a:ext>
            </a:extLst>
          </p:cNvPr>
          <p:cNvGrpSpPr>
            <a:grpSpLocks/>
          </p:cNvGrpSpPr>
          <p:nvPr/>
        </p:nvGrpSpPr>
        <p:grpSpPr bwMode="auto">
          <a:xfrm>
            <a:off x="7434263" y="3390901"/>
            <a:ext cx="514350" cy="354013"/>
            <a:chOff x="4436" y="2378"/>
            <a:chExt cx="1152" cy="790"/>
          </a:xfrm>
        </p:grpSpPr>
        <p:grpSp>
          <p:nvGrpSpPr>
            <p:cNvPr id="119977" name="Group 50">
              <a:extLst>
                <a:ext uri="{FF2B5EF4-FFF2-40B4-BE49-F238E27FC236}">
                  <a16:creationId xmlns:a16="http://schemas.microsoft.com/office/drawing/2014/main" id="{65B9B64D-04DA-9AD1-CFFC-2233EF33BD73}"/>
                </a:ext>
              </a:extLst>
            </p:cNvPr>
            <p:cNvGrpSpPr>
              <a:grpSpLocks/>
            </p:cNvGrpSpPr>
            <p:nvPr/>
          </p:nvGrpSpPr>
          <p:grpSpPr bwMode="auto">
            <a:xfrm>
              <a:off x="4436" y="2378"/>
              <a:ext cx="1152" cy="702"/>
              <a:chOff x="3964" y="2641"/>
              <a:chExt cx="1152" cy="702"/>
            </a:xfrm>
          </p:grpSpPr>
          <p:sp>
            <p:nvSpPr>
              <p:cNvPr id="119979" name="AutoShape 51">
                <a:extLst>
                  <a:ext uri="{FF2B5EF4-FFF2-40B4-BE49-F238E27FC236}">
                    <a16:creationId xmlns:a16="http://schemas.microsoft.com/office/drawing/2014/main" id="{2655D1B3-DDF5-4A7F-BB4E-2997E1A13857}"/>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80" name="Oval 52">
                <a:extLst>
                  <a:ext uri="{FF2B5EF4-FFF2-40B4-BE49-F238E27FC236}">
                    <a16:creationId xmlns:a16="http://schemas.microsoft.com/office/drawing/2014/main" id="{80372278-2B9C-6D42-A8EC-D728DAA4C29C}"/>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81" name="Oval 53">
                <a:extLst>
                  <a:ext uri="{FF2B5EF4-FFF2-40B4-BE49-F238E27FC236}">
                    <a16:creationId xmlns:a16="http://schemas.microsoft.com/office/drawing/2014/main" id="{91045C5C-D313-EB48-420F-3898270A2AC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82" name="Oval 54">
                <a:extLst>
                  <a:ext uri="{FF2B5EF4-FFF2-40B4-BE49-F238E27FC236}">
                    <a16:creationId xmlns:a16="http://schemas.microsoft.com/office/drawing/2014/main" id="{E76DA316-DDF5-AEB9-8971-E2A5D76DC55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83" name="Oval 55">
                <a:extLst>
                  <a:ext uri="{FF2B5EF4-FFF2-40B4-BE49-F238E27FC236}">
                    <a16:creationId xmlns:a16="http://schemas.microsoft.com/office/drawing/2014/main" id="{E94B3F32-D2DE-4E77-7ADB-FCBEB5FB4199}"/>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84" name="Oval 56">
                <a:extLst>
                  <a:ext uri="{FF2B5EF4-FFF2-40B4-BE49-F238E27FC236}">
                    <a16:creationId xmlns:a16="http://schemas.microsoft.com/office/drawing/2014/main" id="{E8BDEF2B-02AB-EBF0-D6E3-72BE386AFD1C}"/>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85" name="Oval 57">
                <a:extLst>
                  <a:ext uri="{FF2B5EF4-FFF2-40B4-BE49-F238E27FC236}">
                    <a16:creationId xmlns:a16="http://schemas.microsoft.com/office/drawing/2014/main" id="{E09DF38B-AE8F-E8D5-D19F-F80C1ED6D0CB}"/>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86" name="Oval 58">
                <a:extLst>
                  <a:ext uri="{FF2B5EF4-FFF2-40B4-BE49-F238E27FC236}">
                    <a16:creationId xmlns:a16="http://schemas.microsoft.com/office/drawing/2014/main" id="{352A66B6-75A9-7FD4-128A-3ED995DD0649}"/>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19978" name="Text Box 59">
              <a:extLst>
                <a:ext uri="{FF2B5EF4-FFF2-40B4-BE49-F238E27FC236}">
                  <a16:creationId xmlns:a16="http://schemas.microsoft.com/office/drawing/2014/main" id="{B85FC70B-BC24-C99A-DDCF-18D673E2E9DE}"/>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19823" name="Group 60">
            <a:extLst>
              <a:ext uri="{FF2B5EF4-FFF2-40B4-BE49-F238E27FC236}">
                <a16:creationId xmlns:a16="http://schemas.microsoft.com/office/drawing/2014/main" id="{C4376B5C-68E7-9AA1-7B61-6D0348ABC2D2}"/>
              </a:ext>
            </a:extLst>
          </p:cNvPr>
          <p:cNvGrpSpPr>
            <a:grpSpLocks/>
          </p:cNvGrpSpPr>
          <p:nvPr/>
        </p:nvGrpSpPr>
        <p:grpSpPr bwMode="auto">
          <a:xfrm>
            <a:off x="6878638" y="3001963"/>
            <a:ext cx="514350" cy="354012"/>
            <a:chOff x="4436" y="2378"/>
            <a:chExt cx="1152" cy="790"/>
          </a:xfrm>
        </p:grpSpPr>
        <p:grpSp>
          <p:nvGrpSpPr>
            <p:cNvPr id="119967" name="Group 61">
              <a:extLst>
                <a:ext uri="{FF2B5EF4-FFF2-40B4-BE49-F238E27FC236}">
                  <a16:creationId xmlns:a16="http://schemas.microsoft.com/office/drawing/2014/main" id="{BE7EAFDD-745F-1E0A-4CE4-F52404FD4D9C}"/>
                </a:ext>
              </a:extLst>
            </p:cNvPr>
            <p:cNvGrpSpPr>
              <a:grpSpLocks/>
            </p:cNvGrpSpPr>
            <p:nvPr/>
          </p:nvGrpSpPr>
          <p:grpSpPr bwMode="auto">
            <a:xfrm>
              <a:off x="4436" y="2378"/>
              <a:ext cx="1152" cy="702"/>
              <a:chOff x="3964" y="2641"/>
              <a:chExt cx="1152" cy="702"/>
            </a:xfrm>
          </p:grpSpPr>
          <p:sp>
            <p:nvSpPr>
              <p:cNvPr id="119969" name="AutoShape 62">
                <a:extLst>
                  <a:ext uri="{FF2B5EF4-FFF2-40B4-BE49-F238E27FC236}">
                    <a16:creationId xmlns:a16="http://schemas.microsoft.com/office/drawing/2014/main" id="{7B9D65DC-D79C-05E1-0D21-EAB3E141EE40}"/>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70" name="Oval 63">
                <a:extLst>
                  <a:ext uri="{FF2B5EF4-FFF2-40B4-BE49-F238E27FC236}">
                    <a16:creationId xmlns:a16="http://schemas.microsoft.com/office/drawing/2014/main" id="{F7C6D3C1-482D-F437-52D0-44C2711C764B}"/>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71" name="Oval 64">
                <a:extLst>
                  <a:ext uri="{FF2B5EF4-FFF2-40B4-BE49-F238E27FC236}">
                    <a16:creationId xmlns:a16="http://schemas.microsoft.com/office/drawing/2014/main" id="{9D57E0CD-0428-3F85-6E17-0BC1018125E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72" name="Oval 65">
                <a:extLst>
                  <a:ext uri="{FF2B5EF4-FFF2-40B4-BE49-F238E27FC236}">
                    <a16:creationId xmlns:a16="http://schemas.microsoft.com/office/drawing/2014/main" id="{CBEE2C81-F7E0-AC76-DCBF-D82702B357BD}"/>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73" name="Oval 66">
                <a:extLst>
                  <a:ext uri="{FF2B5EF4-FFF2-40B4-BE49-F238E27FC236}">
                    <a16:creationId xmlns:a16="http://schemas.microsoft.com/office/drawing/2014/main" id="{BC0AF6B7-A432-924E-0847-140C5DF0D9A7}"/>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74" name="Oval 67">
                <a:extLst>
                  <a:ext uri="{FF2B5EF4-FFF2-40B4-BE49-F238E27FC236}">
                    <a16:creationId xmlns:a16="http://schemas.microsoft.com/office/drawing/2014/main" id="{9BF550E1-7EB0-50DA-DA88-21E47C21DDB0}"/>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75" name="Oval 68">
                <a:extLst>
                  <a:ext uri="{FF2B5EF4-FFF2-40B4-BE49-F238E27FC236}">
                    <a16:creationId xmlns:a16="http://schemas.microsoft.com/office/drawing/2014/main" id="{567374D6-A7C5-E1F5-9CF4-32BBC852A654}"/>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76" name="Oval 69">
                <a:extLst>
                  <a:ext uri="{FF2B5EF4-FFF2-40B4-BE49-F238E27FC236}">
                    <a16:creationId xmlns:a16="http://schemas.microsoft.com/office/drawing/2014/main" id="{006BE971-B119-1836-ABCC-99EE8F190489}"/>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19968" name="Text Box 70">
              <a:extLst>
                <a:ext uri="{FF2B5EF4-FFF2-40B4-BE49-F238E27FC236}">
                  <a16:creationId xmlns:a16="http://schemas.microsoft.com/office/drawing/2014/main" id="{9399EABE-46B3-E463-CB9E-4A37E866350A}"/>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19824" name="Group 71">
            <a:extLst>
              <a:ext uri="{FF2B5EF4-FFF2-40B4-BE49-F238E27FC236}">
                <a16:creationId xmlns:a16="http://schemas.microsoft.com/office/drawing/2014/main" id="{401191D9-D4C9-E820-E8A3-D3D07BF17072}"/>
              </a:ext>
            </a:extLst>
          </p:cNvPr>
          <p:cNvGrpSpPr>
            <a:grpSpLocks/>
          </p:cNvGrpSpPr>
          <p:nvPr/>
        </p:nvGrpSpPr>
        <p:grpSpPr bwMode="auto">
          <a:xfrm>
            <a:off x="6878638" y="3390901"/>
            <a:ext cx="514350" cy="354013"/>
            <a:chOff x="4436" y="2378"/>
            <a:chExt cx="1152" cy="790"/>
          </a:xfrm>
        </p:grpSpPr>
        <p:grpSp>
          <p:nvGrpSpPr>
            <p:cNvPr id="119957" name="Group 72">
              <a:extLst>
                <a:ext uri="{FF2B5EF4-FFF2-40B4-BE49-F238E27FC236}">
                  <a16:creationId xmlns:a16="http://schemas.microsoft.com/office/drawing/2014/main" id="{A8C74BF5-D380-52E1-9C98-C661BD5907FC}"/>
                </a:ext>
              </a:extLst>
            </p:cNvPr>
            <p:cNvGrpSpPr>
              <a:grpSpLocks/>
            </p:cNvGrpSpPr>
            <p:nvPr/>
          </p:nvGrpSpPr>
          <p:grpSpPr bwMode="auto">
            <a:xfrm>
              <a:off x="4436" y="2378"/>
              <a:ext cx="1152" cy="702"/>
              <a:chOff x="3964" y="2641"/>
              <a:chExt cx="1152" cy="702"/>
            </a:xfrm>
          </p:grpSpPr>
          <p:sp>
            <p:nvSpPr>
              <p:cNvPr id="119959" name="AutoShape 73">
                <a:extLst>
                  <a:ext uri="{FF2B5EF4-FFF2-40B4-BE49-F238E27FC236}">
                    <a16:creationId xmlns:a16="http://schemas.microsoft.com/office/drawing/2014/main" id="{6A794E95-AED6-CE69-DD0F-B741EC639D4D}"/>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60" name="Oval 74">
                <a:extLst>
                  <a:ext uri="{FF2B5EF4-FFF2-40B4-BE49-F238E27FC236}">
                    <a16:creationId xmlns:a16="http://schemas.microsoft.com/office/drawing/2014/main" id="{4DC2A3EB-F5F2-94ED-9684-379A9D64A7C9}"/>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61" name="Oval 75">
                <a:extLst>
                  <a:ext uri="{FF2B5EF4-FFF2-40B4-BE49-F238E27FC236}">
                    <a16:creationId xmlns:a16="http://schemas.microsoft.com/office/drawing/2014/main" id="{1B3801D6-C662-604D-C199-43A1683CC835}"/>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62" name="Oval 76">
                <a:extLst>
                  <a:ext uri="{FF2B5EF4-FFF2-40B4-BE49-F238E27FC236}">
                    <a16:creationId xmlns:a16="http://schemas.microsoft.com/office/drawing/2014/main" id="{89D1866C-5291-A918-37CF-94B406002023}"/>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63" name="Oval 77">
                <a:extLst>
                  <a:ext uri="{FF2B5EF4-FFF2-40B4-BE49-F238E27FC236}">
                    <a16:creationId xmlns:a16="http://schemas.microsoft.com/office/drawing/2014/main" id="{29013830-FC85-8A79-9960-85F758141503}"/>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64" name="Oval 78">
                <a:extLst>
                  <a:ext uri="{FF2B5EF4-FFF2-40B4-BE49-F238E27FC236}">
                    <a16:creationId xmlns:a16="http://schemas.microsoft.com/office/drawing/2014/main" id="{02D7537C-C322-9642-739E-F64B3274D3B1}"/>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65" name="Oval 79">
                <a:extLst>
                  <a:ext uri="{FF2B5EF4-FFF2-40B4-BE49-F238E27FC236}">
                    <a16:creationId xmlns:a16="http://schemas.microsoft.com/office/drawing/2014/main" id="{DA400080-E90C-E072-BB28-763BA5E11907}"/>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66" name="Oval 80">
                <a:extLst>
                  <a:ext uri="{FF2B5EF4-FFF2-40B4-BE49-F238E27FC236}">
                    <a16:creationId xmlns:a16="http://schemas.microsoft.com/office/drawing/2014/main" id="{F3188C60-26CE-0744-22F1-892C9219D8AD}"/>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19958" name="Text Box 81">
              <a:extLst>
                <a:ext uri="{FF2B5EF4-FFF2-40B4-BE49-F238E27FC236}">
                  <a16:creationId xmlns:a16="http://schemas.microsoft.com/office/drawing/2014/main" id="{292C422D-51E7-CA4D-503B-98B717F74404}"/>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19825" name="Group 82">
            <a:extLst>
              <a:ext uri="{FF2B5EF4-FFF2-40B4-BE49-F238E27FC236}">
                <a16:creationId xmlns:a16="http://schemas.microsoft.com/office/drawing/2014/main" id="{4447B44F-C2E2-781F-A5F3-4A194E5B13FF}"/>
              </a:ext>
            </a:extLst>
          </p:cNvPr>
          <p:cNvGrpSpPr>
            <a:grpSpLocks/>
          </p:cNvGrpSpPr>
          <p:nvPr/>
        </p:nvGrpSpPr>
        <p:grpSpPr bwMode="auto">
          <a:xfrm>
            <a:off x="6323013" y="3001963"/>
            <a:ext cx="514350" cy="354012"/>
            <a:chOff x="4436" y="2378"/>
            <a:chExt cx="1152" cy="790"/>
          </a:xfrm>
        </p:grpSpPr>
        <p:grpSp>
          <p:nvGrpSpPr>
            <p:cNvPr id="119947" name="Group 83">
              <a:extLst>
                <a:ext uri="{FF2B5EF4-FFF2-40B4-BE49-F238E27FC236}">
                  <a16:creationId xmlns:a16="http://schemas.microsoft.com/office/drawing/2014/main" id="{DFB8CB58-832B-F2E9-3222-3DDB68A4CB00}"/>
                </a:ext>
              </a:extLst>
            </p:cNvPr>
            <p:cNvGrpSpPr>
              <a:grpSpLocks/>
            </p:cNvGrpSpPr>
            <p:nvPr/>
          </p:nvGrpSpPr>
          <p:grpSpPr bwMode="auto">
            <a:xfrm>
              <a:off x="4436" y="2378"/>
              <a:ext cx="1152" cy="702"/>
              <a:chOff x="3964" y="2641"/>
              <a:chExt cx="1152" cy="702"/>
            </a:xfrm>
          </p:grpSpPr>
          <p:sp>
            <p:nvSpPr>
              <p:cNvPr id="119949" name="AutoShape 84">
                <a:extLst>
                  <a:ext uri="{FF2B5EF4-FFF2-40B4-BE49-F238E27FC236}">
                    <a16:creationId xmlns:a16="http://schemas.microsoft.com/office/drawing/2014/main" id="{B8B283F4-274D-6AA6-EF21-2E40C17C41B6}"/>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50" name="Oval 85">
                <a:extLst>
                  <a:ext uri="{FF2B5EF4-FFF2-40B4-BE49-F238E27FC236}">
                    <a16:creationId xmlns:a16="http://schemas.microsoft.com/office/drawing/2014/main" id="{A430F463-0B95-84A1-FC15-1CCBC7060DC1}"/>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51" name="Oval 86">
                <a:extLst>
                  <a:ext uri="{FF2B5EF4-FFF2-40B4-BE49-F238E27FC236}">
                    <a16:creationId xmlns:a16="http://schemas.microsoft.com/office/drawing/2014/main" id="{3B907DDF-6D98-E53D-079D-A5A08CBD800B}"/>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52" name="Oval 87">
                <a:extLst>
                  <a:ext uri="{FF2B5EF4-FFF2-40B4-BE49-F238E27FC236}">
                    <a16:creationId xmlns:a16="http://schemas.microsoft.com/office/drawing/2014/main" id="{68C15A3F-B6D6-7611-BF8D-DE3BF31AA163}"/>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53" name="Oval 88">
                <a:extLst>
                  <a:ext uri="{FF2B5EF4-FFF2-40B4-BE49-F238E27FC236}">
                    <a16:creationId xmlns:a16="http://schemas.microsoft.com/office/drawing/2014/main" id="{FAEF2E75-6061-30DB-FB8D-720BE7199978}"/>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54" name="Oval 89">
                <a:extLst>
                  <a:ext uri="{FF2B5EF4-FFF2-40B4-BE49-F238E27FC236}">
                    <a16:creationId xmlns:a16="http://schemas.microsoft.com/office/drawing/2014/main" id="{2B548377-2B11-E321-09ED-D867A88DA249}"/>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55" name="Oval 90">
                <a:extLst>
                  <a:ext uri="{FF2B5EF4-FFF2-40B4-BE49-F238E27FC236}">
                    <a16:creationId xmlns:a16="http://schemas.microsoft.com/office/drawing/2014/main" id="{DBDFD9B7-851B-D41D-DF19-286BBF9E03F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56" name="Oval 91">
                <a:extLst>
                  <a:ext uri="{FF2B5EF4-FFF2-40B4-BE49-F238E27FC236}">
                    <a16:creationId xmlns:a16="http://schemas.microsoft.com/office/drawing/2014/main" id="{4850BAA4-4C84-9EE9-807C-ED99F6709AC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19948" name="Text Box 92">
              <a:extLst>
                <a:ext uri="{FF2B5EF4-FFF2-40B4-BE49-F238E27FC236}">
                  <a16:creationId xmlns:a16="http://schemas.microsoft.com/office/drawing/2014/main" id="{E0509C06-1728-70D2-2E68-EBD2E9EA08F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19826" name="Group 93">
            <a:extLst>
              <a:ext uri="{FF2B5EF4-FFF2-40B4-BE49-F238E27FC236}">
                <a16:creationId xmlns:a16="http://schemas.microsoft.com/office/drawing/2014/main" id="{5AB167BB-4089-4726-6541-8E29DD6BD372}"/>
              </a:ext>
            </a:extLst>
          </p:cNvPr>
          <p:cNvGrpSpPr>
            <a:grpSpLocks/>
          </p:cNvGrpSpPr>
          <p:nvPr/>
        </p:nvGrpSpPr>
        <p:grpSpPr bwMode="auto">
          <a:xfrm>
            <a:off x="6323013" y="3390901"/>
            <a:ext cx="514350" cy="354013"/>
            <a:chOff x="4436" y="2378"/>
            <a:chExt cx="1152" cy="790"/>
          </a:xfrm>
        </p:grpSpPr>
        <p:grpSp>
          <p:nvGrpSpPr>
            <p:cNvPr id="119937" name="Group 94">
              <a:extLst>
                <a:ext uri="{FF2B5EF4-FFF2-40B4-BE49-F238E27FC236}">
                  <a16:creationId xmlns:a16="http://schemas.microsoft.com/office/drawing/2014/main" id="{6EBB728E-21F5-181F-3BE0-5D50992F27FD}"/>
                </a:ext>
              </a:extLst>
            </p:cNvPr>
            <p:cNvGrpSpPr>
              <a:grpSpLocks/>
            </p:cNvGrpSpPr>
            <p:nvPr/>
          </p:nvGrpSpPr>
          <p:grpSpPr bwMode="auto">
            <a:xfrm>
              <a:off x="4436" y="2378"/>
              <a:ext cx="1152" cy="702"/>
              <a:chOff x="3964" y="2641"/>
              <a:chExt cx="1152" cy="702"/>
            </a:xfrm>
          </p:grpSpPr>
          <p:sp>
            <p:nvSpPr>
              <p:cNvPr id="119939" name="AutoShape 95">
                <a:extLst>
                  <a:ext uri="{FF2B5EF4-FFF2-40B4-BE49-F238E27FC236}">
                    <a16:creationId xmlns:a16="http://schemas.microsoft.com/office/drawing/2014/main" id="{45D7DEAB-B4B9-8B07-48CD-C39D84695EB1}"/>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40" name="Oval 96">
                <a:extLst>
                  <a:ext uri="{FF2B5EF4-FFF2-40B4-BE49-F238E27FC236}">
                    <a16:creationId xmlns:a16="http://schemas.microsoft.com/office/drawing/2014/main" id="{2C5344CF-E3EF-614F-4F57-30BB59247092}"/>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41" name="Oval 97">
                <a:extLst>
                  <a:ext uri="{FF2B5EF4-FFF2-40B4-BE49-F238E27FC236}">
                    <a16:creationId xmlns:a16="http://schemas.microsoft.com/office/drawing/2014/main" id="{CCCB174E-66EC-0EDC-DC46-631DDA8967D2}"/>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42" name="Oval 98">
                <a:extLst>
                  <a:ext uri="{FF2B5EF4-FFF2-40B4-BE49-F238E27FC236}">
                    <a16:creationId xmlns:a16="http://schemas.microsoft.com/office/drawing/2014/main" id="{02A8ECB3-88AE-9AFD-F13C-BA93A2497C49}"/>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43" name="Oval 99">
                <a:extLst>
                  <a:ext uri="{FF2B5EF4-FFF2-40B4-BE49-F238E27FC236}">
                    <a16:creationId xmlns:a16="http://schemas.microsoft.com/office/drawing/2014/main" id="{FD6849BE-FAF2-7581-8CD2-56C38290AA5B}"/>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44" name="Oval 100">
                <a:extLst>
                  <a:ext uri="{FF2B5EF4-FFF2-40B4-BE49-F238E27FC236}">
                    <a16:creationId xmlns:a16="http://schemas.microsoft.com/office/drawing/2014/main" id="{6D5D6302-102B-8DE4-34B2-CA045EE89FF5}"/>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45" name="Oval 101">
                <a:extLst>
                  <a:ext uri="{FF2B5EF4-FFF2-40B4-BE49-F238E27FC236}">
                    <a16:creationId xmlns:a16="http://schemas.microsoft.com/office/drawing/2014/main" id="{82870DFF-2D3F-3D1F-4E6C-37AFDABA4D8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46" name="Oval 102">
                <a:extLst>
                  <a:ext uri="{FF2B5EF4-FFF2-40B4-BE49-F238E27FC236}">
                    <a16:creationId xmlns:a16="http://schemas.microsoft.com/office/drawing/2014/main" id="{84ECF65A-4791-5B8E-B7E9-AA53E67CC5F2}"/>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19938" name="Text Box 103">
              <a:extLst>
                <a:ext uri="{FF2B5EF4-FFF2-40B4-BE49-F238E27FC236}">
                  <a16:creationId xmlns:a16="http://schemas.microsoft.com/office/drawing/2014/main" id="{3CB947AE-456B-08E0-D961-453BDE59B14C}"/>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19827" name="Group 104">
            <a:extLst>
              <a:ext uri="{FF2B5EF4-FFF2-40B4-BE49-F238E27FC236}">
                <a16:creationId xmlns:a16="http://schemas.microsoft.com/office/drawing/2014/main" id="{C40AB920-7894-5FEC-527C-77C815A06D8C}"/>
              </a:ext>
            </a:extLst>
          </p:cNvPr>
          <p:cNvGrpSpPr>
            <a:grpSpLocks/>
          </p:cNvGrpSpPr>
          <p:nvPr/>
        </p:nvGrpSpPr>
        <p:grpSpPr bwMode="auto">
          <a:xfrm>
            <a:off x="5767388" y="3001963"/>
            <a:ext cx="514350" cy="354012"/>
            <a:chOff x="4436" y="2378"/>
            <a:chExt cx="1152" cy="790"/>
          </a:xfrm>
        </p:grpSpPr>
        <p:grpSp>
          <p:nvGrpSpPr>
            <p:cNvPr id="119927" name="Group 105">
              <a:extLst>
                <a:ext uri="{FF2B5EF4-FFF2-40B4-BE49-F238E27FC236}">
                  <a16:creationId xmlns:a16="http://schemas.microsoft.com/office/drawing/2014/main" id="{3F3E154D-73BB-25C8-E2F9-9B10FEC07A27}"/>
                </a:ext>
              </a:extLst>
            </p:cNvPr>
            <p:cNvGrpSpPr>
              <a:grpSpLocks/>
            </p:cNvGrpSpPr>
            <p:nvPr/>
          </p:nvGrpSpPr>
          <p:grpSpPr bwMode="auto">
            <a:xfrm>
              <a:off x="4436" y="2378"/>
              <a:ext cx="1152" cy="702"/>
              <a:chOff x="3964" y="2641"/>
              <a:chExt cx="1152" cy="702"/>
            </a:xfrm>
          </p:grpSpPr>
          <p:sp>
            <p:nvSpPr>
              <p:cNvPr id="119929" name="AutoShape 106">
                <a:extLst>
                  <a:ext uri="{FF2B5EF4-FFF2-40B4-BE49-F238E27FC236}">
                    <a16:creationId xmlns:a16="http://schemas.microsoft.com/office/drawing/2014/main" id="{2A75A169-F85B-B037-2CAF-08BBD2D3C662}"/>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30" name="Oval 107">
                <a:extLst>
                  <a:ext uri="{FF2B5EF4-FFF2-40B4-BE49-F238E27FC236}">
                    <a16:creationId xmlns:a16="http://schemas.microsoft.com/office/drawing/2014/main" id="{A34F49D0-4F9F-FEFB-E125-734E49EDE92F}"/>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31" name="Oval 108">
                <a:extLst>
                  <a:ext uri="{FF2B5EF4-FFF2-40B4-BE49-F238E27FC236}">
                    <a16:creationId xmlns:a16="http://schemas.microsoft.com/office/drawing/2014/main" id="{0D9EF6B7-69FD-3538-AC65-A82506BE4CD7}"/>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32" name="Oval 109">
                <a:extLst>
                  <a:ext uri="{FF2B5EF4-FFF2-40B4-BE49-F238E27FC236}">
                    <a16:creationId xmlns:a16="http://schemas.microsoft.com/office/drawing/2014/main" id="{B8CBDF08-E5FE-B163-5150-8044FF4EE9B2}"/>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33" name="Oval 110">
                <a:extLst>
                  <a:ext uri="{FF2B5EF4-FFF2-40B4-BE49-F238E27FC236}">
                    <a16:creationId xmlns:a16="http://schemas.microsoft.com/office/drawing/2014/main" id="{3AECBE6C-8104-60FD-592A-A4CB2776EDB4}"/>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34" name="Oval 111">
                <a:extLst>
                  <a:ext uri="{FF2B5EF4-FFF2-40B4-BE49-F238E27FC236}">
                    <a16:creationId xmlns:a16="http://schemas.microsoft.com/office/drawing/2014/main" id="{75597940-96D5-4D35-C2F1-4EBFC6DE5331}"/>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35" name="Oval 112">
                <a:extLst>
                  <a:ext uri="{FF2B5EF4-FFF2-40B4-BE49-F238E27FC236}">
                    <a16:creationId xmlns:a16="http://schemas.microsoft.com/office/drawing/2014/main" id="{A782F4B9-C664-4843-C51B-161CB5B40985}"/>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36" name="Oval 113">
                <a:extLst>
                  <a:ext uri="{FF2B5EF4-FFF2-40B4-BE49-F238E27FC236}">
                    <a16:creationId xmlns:a16="http://schemas.microsoft.com/office/drawing/2014/main" id="{D8D05058-1BA9-56DF-458D-B92FFDC3D1EF}"/>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19928" name="Text Box 114">
              <a:extLst>
                <a:ext uri="{FF2B5EF4-FFF2-40B4-BE49-F238E27FC236}">
                  <a16:creationId xmlns:a16="http://schemas.microsoft.com/office/drawing/2014/main" id="{FECFFB78-0FC4-9606-D485-179D2AB4F1D5}"/>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19828" name="Group 115">
            <a:extLst>
              <a:ext uri="{FF2B5EF4-FFF2-40B4-BE49-F238E27FC236}">
                <a16:creationId xmlns:a16="http://schemas.microsoft.com/office/drawing/2014/main" id="{B57AFD3E-1862-2637-7FB5-530714FFA54D}"/>
              </a:ext>
            </a:extLst>
          </p:cNvPr>
          <p:cNvGrpSpPr>
            <a:grpSpLocks/>
          </p:cNvGrpSpPr>
          <p:nvPr/>
        </p:nvGrpSpPr>
        <p:grpSpPr bwMode="auto">
          <a:xfrm>
            <a:off x="5767388" y="3390901"/>
            <a:ext cx="514350" cy="354013"/>
            <a:chOff x="4436" y="2378"/>
            <a:chExt cx="1152" cy="790"/>
          </a:xfrm>
        </p:grpSpPr>
        <p:grpSp>
          <p:nvGrpSpPr>
            <p:cNvPr id="119917" name="Group 116">
              <a:extLst>
                <a:ext uri="{FF2B5EF4-FFF2-40B4-BE49-F238E27FC236}">
                  <a16:creationId xmlns:a16="http://schemas.microsoft.com/office/drawing/2014/main" id="{D7A372D2-B0E3-BBE1-4363-BE2DB4B30FC9}"/>
                </a:ext>
              </a:extLst>
            </p:cNvPr>
            <p:cNvGrpSpPr>
              <a:grpSpLocks/>
            </p:cNvGrpSpPr>
            <p:nvPr/>
          </p:nvGrpSpPr>
          <p:grpSpPr bwMode="auto">
            <a:xfrm>
              <a:off x="4436" y="2378"/>
              <a:ext cx="1152" cy="702"/>
              <a:chOff x="3964" y="2641"/>
              <a:chExt cx="1152" cy="702"/>
            </a:xfrm>
          </p:grpSpPr>
          <p:sp>
            <p:nvSpPr>
              <p:cNvPr id="119919" name="AutoShape 117">
                <a:extLst>
                  <a:ext uri="{FF2B5EF4-FFF2-40B4-BE49-F238E27FC236}">
                    <a16:creationId xmlns:a16="http://schemas.microsoft.com/office/drawing/2014/main" id="{594668CC-7845-507D-823F-3E05DEED5211}"/>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20" name="Oval 118">
                <a:extLst>
                  <a:ext uri="{FF2B5EF4-FFF2-40B4-BE49-F238E27FC236}">
                    <a16:creationId xmlns:a16="http://schemas.microsoft.com/office/drawing/2014/main" id="{D8876455-BF54-2233-65C3-A505D792099A}"/>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21" name="Oval 119">
                <a:extLst>
                  <a:ext uri="{FF2B5EF4-FFF2-40B4-BE49-F238E27FC236}">
                    <a16:creationId xmlns:a16="http://schemas.microsoft.com/office/drawing/2014/main" id="{8192CE2E-71C4-C10C-83F0-24447CC3D073}"/>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22" name="Oval 120">
                <a:extLst>
                  <a:ext uri="{FF2B5EF4-FFF2-40B4-BE49-F238E27FC236}">
                    <a16:creationId xmlns:a16="http://schemas.microsoft.com/office/drawing/2014/main" id="{1D6CBE3F-DDE8-C9EB-0E1A-F00E072706BB}"/>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23" name="Oval 121">
                <a:extLst>
                  <a:ext uri="{FF2B5EF4-FFF2-40B4-BE49-F238E27FC236}">
                    <a16:creationId xmlns:a16="http://schemas.microsoft.com/office/drawing/2014/main" id="{D0D3CF81-35E4-BBE6-0750-83185E01F02E}"/>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24" name="Oval 122">
                <a:extLst>
                  <a:ext uri="{FF2B5EF4-FFF2-40B4-BE49-F238E27FC236}">
                    <a16:creationId xmlns:a16="http://schemas.microsoft.com/office/drawing/2014/main" id="{3546DD7D-B3BA-6EDA-C53D-9C5EA27EB4FA}"/>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25" name="Oval 123">
                <a:extLst>
                  <a:ext uri="{FF2B5EF4-FFF2-40B4-BE49-F238E27FC236}">
                    <a16:creationId xmlns:a16="http://schemas.microsoft.com/office/drawing/2014/main" id="{C6F03E21-84D4-F8F6-DD15-39C1EAC18BF6}"/>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26" name="Oval 124">
                <a:extLst>
                  <a:ext uri="{FF2B5EF4-FFF2-40B4-BE49-F238E27FC236}">
                    <a16:creationId xmlns:a16="http://schemas.microsoft.com/office/drawing/2014/main" id="{09F2915E-2EE0-A776-9A3A-1F25B79B36C9}"/>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19918" name="Text Box 125">
              <a:extLst>
                <a:ext uri="{FF2B5EF4-FFF2-40B4-BE49-F238E27FC236}">
                  <a16:creationId xmlns:a16="http://schemas.microsoft.com/office/drawing/2014/main" id="{AEE1612A-83C1-06D2-2B9D-38E850F8C688}"/>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19829" name="Group 126">
            <a:extLst>
              <a:ext uri="{FF2B5EF4-FFF2-40B4-BE49-F238E27FC236}">
                <a16:creationId xmlns:a16="http://schemas.microsoft.com/office/drawing/2014/main" id="{B7F7A445-4589-C21C-6302-1CF5866D2308}"/>
              </a:ext>
            </a:extLst>
          </p:cNvPr>
          <p:cNvGrpSpPr>
            <a:grpSpLocks/>
          </p:cNvGrpSpPr>
          <p:nvPr/>
        </p:nvGrpSpPr>
        <p:grpSpPr bwMode="auto">
          <a:xfrm>
            <a:off x="4078288" y="3001963"/>
            <a:ext cx="514350" cy="354012"/>
            <a:chOff x="4436" y="2378"/>
            <a:chExt cx="1152" cy="790"/>
          </a:xfrm>
        </p:grpSpPr>
        <p:grpSp>
          <p:nvGrpSpPr>
            <p:cNvPr id="119907" name="Group 127">
              <a:extLst>
                <a:ext uri="{FF2B5EF4-FFF2-40B4-BE49-F238E27FC236}">
                  <a16:creationId xmlns:a16="http://schemas.microsoft.com/office/drawing/2014/main" id="{BFBF8010-3898-1E6A-9495-13671E805BBA}"/>
                </a:ext>
              </a:extLst>
            </p:cNvPr>
            <p:cNvGrpSpPr>
              <a:grpSpLocks/>
            </p:cNvGrpSpPr>
            <p:nvPr/>
          </p:nvGrpSpPr>
          <p:grpSpPr bwMode="auto">
            <a:xfrm>
              <a:off x="4436" y="2378"/>
              <a:ext cx="1152" cy="702"/>
              <a:chOff x="3964" y="2641"/>
              <a:chExt cx="1152" cy="702"/>
            </a:xfrm>
          </p:grpSpPr>
          <p:sp>
            <p:nvSpPr>
              <p:cNvPr id="119909" name="AutoShape 128">
                <a:extLst>
                  <a:ext uri="{FF2B5EF4-FFF2-40B4-BE49-F238E27FC236}">
                    <a16:creationId xmlns:a16="http://schemas.microsoft.com/office/drawing/2014/main" id="{D9C0BBCE-D5EA-055C-9476-BFB94B16E6E2}"/>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10" name="Oval 129">
                <a:extLst>
                  <a:ext uri="{FF2B5EF4-FFF2-40B4-BE49-F238E27FC236}">
                    <a16:creationId xmlns:a16="http://schemas.microsoft.com/office/drawing/2014/main" id="{4F798500-7B86-DDD3-C58E-CD6A69F2A4A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11" name="Oval 130">
                <a:extLst>
                  <a:ext uri="{FF2B5EF4-FFF2-40B4-BE49-F238E27FC236}">
                    <a16:creationId xmlns:a16="http://schemas.microsoft.com/office/drawing/2014/main" id="{07DDC4B8-1957-EE85-2BC2-B9DC4E8CEF58}"/>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12" name="Oval 131">
                <a:extLst>
                  <a:ext uri="{FF2B5EF4-FFF2-40B4-BE49-F238E27FC236}">
                    <a16:creationId xmlns:a16="http://schemas.microsoft.com/office/drawing/2014/main" id="{CA39D7A1-01A0-BBB4-E282-369FA6C298F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13" name="Oval 132">
                <a:extLst>
                  <a:ext uri="{FF2B5EF4-FFF2-40B4-BE49-F238E27FC236}">
                    <a16:creationId xmlns:a16="http://schemas.microsoft.com/office/drawing/2014/main" id="{ACEF1C5A-5570-681D-54D9-664359CEB642}"/>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14" name="Oval 133">
                <a:extLst>
                  <a:ext uri="{FF2B5EF4-FFF2-40B4-BE49-F238E27FC236}">
                    <a16:creationId xmlns:a16="http://schemas.microsoft.com/office/drawing/2014/main" id="{DA6C8754-3BF7-F650-EF87-3F96AB400566}"/>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15" name="Oval 134">
                <a:extLst>
                  <a:ext uri="{FF2B5EF4-FFF2-40B4-BE49-F238E27FC236}">
                    <a16:creationId xmlns:a16="http://schemas.microsoft.com/office/drawing/2014/main" id="{22B616F2-CAF3-F673-2C14-004A3259F5C7}"/>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16" name="Oval 135">
                <a:extLst>
                  <a:ext uri="{FF2B5EF4-FFF2-40B4-BE49-F238E27FC236}">
                    <a16:creationId xmlns:a16="http://schemas.microsoft.com/office/drawing/2014/main" id="{8C5FAA36-4ADB-1802-7DA8-2A34878959E6}"/>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19908" name="Text Box 136">
              <a:extLst>
                <a:ext uri="{FF2B5EF4-FFF2-40B4-BE49-F238E27FC236}">
                  <a16:creationId xmlns:a16="http://schemas.microsoft.com/office/drawing/2014/main" id="{F300FA57-3E0E-84A5-8A84-5D12277F9C1A}"/>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19830" name="Group 137">
            <a:extLst>
              <a:ext uri="{FF2B5EF4-FFF2-40B4-BE49-F238E27FC236}">
                <a16:creationId xmlns:a16="http://schemas.microsoft.com/office/drawing/2014/main" id="{420F4E38-D573-B19D-B218-D2A76C3D3B06}"/>
              </a:ext>
            </a:extLst>
          </p:cNvPr>
          <p:cNvGrpSpPr>
            <a:grpSpLocks/>
          </p:cNvGrpSpPr>
          <p:nvPr/>
        </p:nvGrpSpPr>
        <p:grpSpPr bwMode="auto">
          <a:xfrm>
            <a:off x="4078288" y="3390901"/>
            <a:ext cx="514350" cy="354013"/>
            <a:chOff x="4436" y="2378"/>
            <a:chExt cx="1152" cy="790"/>
          </a:xfrm>
        </p:grpSpPr>
        <p:grpSp>
          <p:nvGrpSpPr>
            <p:cNvPr id="119897" name="Group 138">
              <a:extLst>
                <a:ext uri="{FF2B5EF4-FFF2-40B4-BE49-F238E27FC236}">
                  <a16:creationId xmlns:a16="http://schemas.microsoft.com/office/drawing/2014/main" id="{872C8353-A2B9-5E1C-AC00-B0DF5BEFFBA4}"/>
                </a:ext>
              </a:extLst>
            </p:cNvPr>
            <p:cNvGrpSpPr>
              <a:grpSpLocks/>
            </p:cNvGrpSpPr>
            <p:nvPr/>
          </p:nvGrpSpPr>
          <p:grpSpPr bwMode="auto">
            <a:xfrm>
              <a:off x="4436" y="2378"/>
              <a:ext cx="1152" cy="702"/>
              <a:chOff x="3964" y="2641"/>
              <a:chExt cx="1152" cy="702"/>
            </a:xfrm>
          </p:grpSpPr>
          <p:sp>
            <p:nvSpPr>
              <p:cNvPr id="119899" name="AutoShape 139">
                <a:extLst>
                  <a:ext uri="{FF2B5EF4-FFF2-40B4-BE49-F238E27FC236}">
                    <a16:creationId xmlns:a16="http://schemas.microsoft.com/office/drawing/2014/main" id="{23D578D2-A447-0B8F-A789-459727B27C17}"/>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00" name="Oval 140">
                <a:extLst>
                  <a:ext uri="{FF2B5EF4-FFF2-40B4-BE49-F238E27FC236}">
                    <a16:creationId xmlns:a16="http://schemas.microsoft.com/office/drawing/2014/main" id="{5BA7B694-B45D-AF7E-0942-1746672CB550}"/>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01" name="Oval 141">
                <a:extLst>
                  <a:ext uri="{FF2B5EF4-FFF2-40B4-BE49-F238E27FC236}">
                    <a16:creationId xmlns:a16="http://schemas.microsoft.com/office/drawing/2014/main" id="{584189B7-C6DC-6C1C-9EC5-ABBF6750CB7B}"/>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02" name="Oval 142">
                <a:extLst>
                  <a:ext uri="{FF2B5EF4-FFF2-40B4-BE49-F238E27FC236}">
                    <a16:creationId xmlns:a16="http://schemas.microsoft.com/office/drawing/2014/main" id="{15CF9410-7AC8-B2C5-A363-8F611AE22C9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03" name="Oval 143">
                <a:extLst>
                  <a:ext uri="{FF2B5EF4-FFF2-40B4-BE49-F238E27FC236}">
                    <a16:creationId xmlns:a16="http://schemas.microsoft.com/office/drawing/2014/main" id="{32686ACE-E667-13D8-CF70-DD262862D436}"/>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04" name="Oval 144">
                <a:extLst>
                  <a:ext uri="{FF2B5EF4-FFF2-40B4-BE49-F238E27FC236}">
                    <a16:creationId xmlns:a16="http://schemas.microsoft.com/office/drawing/2014/main" id="{C78976B9-7F2E-C001-3EE1-6F90133760D6}"/>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05" name="Oval 145">
                <a:extLst>
                  <a:ext uri="{FF2B5EF4-FFF2-40B4-BE49-F238E27FC236}">
                    <a16:creationId xmlns:a16="http://schemas.microsoft.com/office/drawing/2014/main" id="{95871430-B058-80EF-89C3-6A22CC86F6DE}"/>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06" name="Oval 146">
                <a:extLst>
                  <a:ext uri="{FF2B5EF4-FFF2-40B4-BE49-F238E27FC236}">
                    <a16:creationId xmlns:a16="http://schemas.microsoft.com/office/drawing/2014/main" id="{40EFA187-B343-4A3C-8A49-3A5F386638DB}"/>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19898" name="Text Box 147">
              <a:extLst>
                <a:ext uri="{FF2B5EF4-FFF2-40B4-BE49-F238E27FC236}">
                  <a16:creationId xmlns:a16="http://schemas.microsoft.com/office/drawing/2014/main" id="{1AEE107E-A871-FA06-85D5-491C49981EC4}"/>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19831" name="Group 148">
            <a:extLst>
              <a:ext uri="{FF2B5EF4-FFF2-40B4-BE49-F238E27FC236}">
                <a16:creationId xmlns:a16="http://schemas.microsoft.com/office/drawing/2014/main" id="{12371D54-7066-2D17-D99F-BF125C7144C2}"/>
              </a:ext>
            </a:extLst>
          </p:cNvPr>
          <p:cNvGrpSpPr>
            <a:grpSpLocks/>
          </p:cNvGrpSpPr>
          <p:nvPr/>
        </p:nvGrpSpPr>
        <p:grpSpPr bwMode="auto">
          <a:xfrm>
            <a:off x="3522663" y="3001963"/>
            <a:ext cx="514350" cy="354012"/>
            <a:chOff x="4436" y="2378"/>
            <a:chExt cx="1152" cy="790"/>
          </a:xfrm>
        </p:grpSpPr>
        <p:grpSp>
          <p:nvGrpSpPr>
            <p:cNvPr id="119887" name="Group 149">
              <a:extLst>
                <a:ext uri="{FF2B5EF4-FFF2-40B4-BE49-F238E27FC236}">
                  <a16:creationId xmlns:a16="http://schemas.microsoft.com/office/drawing/2014/main" id="{2544D7E5-DDE3-E25F-6D47-6775A5C35501}"/>
                </a:ext>
              </a:extLst>
            </p:cNvPr>
            <p:cNvGrpSpPr>
              <a:grpSpLocks/>
            </p:cNvGrpSpPr>
            <p:nvPr/>
          </p:nvGrpSpPr>
          <p:grpSpPr bwMode="auto">
            <a:xfrm>
              <a:off x="4436" y="2378"/>
              <a:ext cx="1152" cy="702"/>
              <a:chOff x="3964" y="2641"/>
              <a:chExt cx="1152" cy="702"/>
            </a:xfrm>
          </p:grpSpPr>
          <p:sp>
            <p:nvSpPr>
              <p:cNvPr id="119889" name="AutoShape 150">
                <a:extLst>
                  <a:ext uri="{FF2B5EF4-FFF2-40B4-BE49-F238E27FC236}">
                    <a16:creationId xmlns:a16="http://schemas.microsoft.com/office/drawing/2014/main" id="{52DB1F98-BC02-EE1F-B5F8-A5002E32E702}"/>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90" name="Oval 151">
                <a:extLst>
                  <a:ext uri="{FF2B5EF4-FFF2-40B4-BE49-F238E27FC236}">
                    <a16:creationId xmlns:a16="http://schemas.microsoft.com/office/drawing/2014/main" id="{34DEDD1E-2691-DDAE-52CC-2D988FC1642E}"/>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91" name="Oval 152">
                <a:extLst>
                  <a:ext uri="{FF2B5EF4-FFF2-40B4-BE49-F238E27FC236}">
                    <a16:creationId xmlns:a16="http://schemas.microsoft.com/office/drawing/2014/main" id="{FAF01DEB-A511-0432-C7FD-65B415399191}"/>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92" name="Oval 153">
                <a:extLst>
                  <a:ext uri="{FF2B5EF4-FFF2-40B4-BE49-F238E27FC236}">
                    <a16:creationId xmlns:a16="http://schemas.microsoft.com/office/drawing/2014/main" id="{BDE52979-4726-7E58-0237-8628D2AAD2D3}"/>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93" name="Oval 154">
                <a:extLst>
                  <a:ext uri="{FF2B5EF4-FFF2-40B4-BE49-F238E27FC236}">
                    <a16:creationId xmlns:a16="http://schemas.microsoft.com/office/drawing/2014/main" id="{823BE3BA-B8D7-FFF6-E618-D32B95B8295F}"/>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94" name="Oval 155">
                <a:extLst>
                  <a:ext uri="{FF2B5EF4-FFF2-40B4-BE49-F238E27FC236}">
                    <a16:creationId xmlns:a16="http://schemas.microsoft.com/office/drawing/2014/main" id="{1B3A3E46-3751-1FFF-F971-CA8CD8B1815D}"/>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95" name="Oval 156">
                <a:extLst>
                  <a:ext uri="{FF2B5EF4-FFF2-40B4-BE49-F238E27FC236}">
                    <a16:creationId xmlns:a16="http://schemas.microsoft.com/office/drawing/2014/main" id="{924090F7-C7B6-2FFF-AD8F-3F3C91B29362}"/>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96" name="Oval 157">
                <a:extLst>
                  <a:ext uri="{FF2B5EF4-FFF2-40B4-BE49-F238E27FC236}">
                    <a16:creationId xmlns:a16="http://schemas.microsoft.com/office/drawing/2014/main" id="{1A0BC96C-F551-3DCB-E838-0CFF2F181BF4}"/>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19888" name="Text Box 158">
              <a:extLst>
                <a:ext uri="{FF2B5EF4-FFF2-40B4-BE49-F238E27FC236}">
                  <a16:creationId xmlns:a16="http://schemas.microsoft.com/office/drawing/2014/main" id="{BE284B58-611B-0382-ECB8-FC6F0AFF0558}"/>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19832" name="Group 159">
            <a:extLst>
              <a:ext uri="{FF2B5EF4-FFF2-40B4-BE49-F238E27FC236}">
                <a16:creationId xmlns:a16="http://schemas.microsoft.com/office/drawing/2014/main" id="{01E86ED0-21B9-B005-EAAE-9E2F229E58B4}"/>
              </a:ext>
            </a:extLst>
          </p:cNvPr>
          <p:cNvGrpSpPr>
            <a:grpSpLocks/>
          </p:cNvGrpSpPr>
          <p:nvPr/>
        </p:nvGrpSpPr>
        <p:grpSpPr bwMode="auto">
          <a:xfrm>
            <a:off x="3522663" y="3390901"/>
            <a:ext cx="514350" cy="354013"/>
            <a:chOff x="4436" y="2378"/>
            <a:chExt cx="1152" cy="790"/>
          </a:xfrm>
        </p:grpSpPr>
        <p:grpSp>
          <p:nvGrpSpPr>
            <p:cNvPr id="119877" name="Group 160">
              <a:extLst>
                <a:ext uri="{FF2B5EF4-FFF2-40B4-BE49-F238E27FC236}">
                  <a16:creationId xmlns:a16="http://schemas.microsoft.com/office/drawing/2014/main" id="{24376626-C5E7-A9B0-A320-019BA8110F1A}"/>
                </a:ext>
              </a:extLst>
            </p:cNvPr>
            <p:cNvGrpSpPr>
              <a:grpSpLocks/>
            </p:cNvGrpSpPr>
            <p:nvPr/>
          </p:nvGrpSpPr>
          <p:grpSpPr bwMode="auto">
            <a:xfrm>
              <a:off x="4436" y="2378"/>
              <a:ext cx="1152" cy="702"/>
              <a:chOff x="3964" y="2641"/>
              <a:chExt cx="1152" cy="702"/>
            </a:xfrm>
          </p:grpSpPr>
          <p:sp>
            <p:nvSpPr>
              <p:cNvPr id="119879" name="AutoShape 161">
                <a:extLst>
                  <a:ext uri="{FF2B5EF4-FFF2-40B4-BE49-F238E27FC236}">
                    <a16:creationId xmlns:a16="http://schemas.microsoft.com/office/drawing/2014/main" id="{657E283B-2620-4FFA-90C3-4E6B60690217}"/>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80" name="Oval 162">
                <a:extLst>
                  <a:ext uri="{FF2B5EF4-FFF2-40B4-BE49-F238E27FC236}">
                    <a16:creationId xmlns:a16="http://schemas.microsoft.com/office/drawing/2014/main" id="{A4E8000C-C287-0671-7E6A-5CF68E8497B9}"/>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81" name="Oval 163">
                <a:extLst>
                  <a:ext uri="{FF2B5EF4-FFF2-40B4-BE49-F238E27FC236}">
                    <a16:creationId xmlns:a16="http://schemas.microsoft.com/office/drawing/2014/main" id="{5C8ACCDF-D06F-3017-3801-0A7F4F93134F}"/>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82" name="Oval 164">
                <a:extLst>
                  <a:ext uri="{FF2B5EF4-FFF2-40B4-BE49-F238E27FC236}">
                    <a16:creationId xmlns:a16="http://schemas.microsoft.com/office/drawing/2014/main" id="{48090639-4B78-C089-98CE-10624B40DA37}"/>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83" name="Oval 165">
                <a:extLst>
                  <a:ext uri="{FF2B5EF4-FFF2-40B4-BE49-F238E27FC236}">
                    <a16:creationId xmlns:a16="http://schemas.microsoft.com/office/drawing/2014/main" id="{04E6458E-1031-DFD0-59C8-061730E4FFF0}"/>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84" name="Oval 166">
                <a:extLst>
                  <a:ext uri="{FF2B5EF4-FFF2-40B4-BE49-F238E27FC236}">
                    <a16:creationId xmlns:a16="http://schemas.microsoft.com/office/drawing/2014/main" id="{5D52DDDA-861D-88F6-5CFB-105A8B8DFC76}"/>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85" name="Oval 167">
                <a:extLst>
                  <a:ext uri="{FF2B5EF4-FFF2-40B4-BE49-F238E27FC236}">
                    <a16:creationId xmlns:a16="http://schemas.microsoft.com/office/drawing/2014/main" id="{D0C9CA66-1236-AC5C-3086-88DF3AD63C00}"/>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86" name="Oval 168">
                <a:extLst>
                  <a:ext uri="{FF2B5EF4-FFF2-40B4-BE49-F238E27FC236}">
                    <a16:creationId xmlns:a16="http://schemas.microsoft.com/office/drawing/2014/main" id="{318F97B0-066A-0E29-972C-5793D3D68D7C}"/>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19878" name="Text Box 169">
              <a:extLst>
                <a:ext uri="{FF2B5EF4-FFF2-40B4-BE49-F238E27FC236}">
                  <a16:creationId xmlns:a16="http://schemas.microsoft.com/office/drawing/2014/main" id="{E744D4AF-0172-4270-A42B-556F7CB705EF}"/>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19833" name="Group 170">
            <a:extLst>
              <a:ext uri="{FF2B5EF4-FFF2-40B4-BE49-F238E27FC236}">
                <a16:creationId xmlns:a16="http://schemas.microsoft.com/office/drawing/2014/main" id="{EE333A99-9872-14B8-F1C3-CB195F69CC9F}"/>
              </a:ext>
            </a:extLst>
          </p:cNvPr>
          <p:cNvGrpSpPr>
            <a:grpSpLocks/>
          </p:cNvGrpSpPr>
          <p:nvPr/>
        </p:nvGrpSpPr>
        <p:grpSpPr bwMode="auto">
          <a:xfrm>
            <a:off x="5200650" y="3001963"/>
            <a:ext cx="514350" cy="354012"/>
            <a:chOff x="4436" y="2378"/>
            <a:chExt cx="1152" cy="790"/>
          </a:xfrm>
        </p:grpSpPr>
        <p:grpSp>
          <p:nvGrpSpPr>
            <p:cNvPr id="119867" name="Group 171">
              <a:extLst>
                <a:ext uri="{FF2B5EF4-FFF2-40B4-BE49-F238E27FC236}">
                  <a16:creationId xmlns:a16="http://schemas.microsoft.com/office/drawing/2014/main" id="{778CFA46-0B83-CE71-B611-546E11183C45}"/>
                </a:ext>
              </a:extLst>
            </p:cNvPr>
            <p:cNvGrpSpPr>
              <a:grpSpLocks/>
            </p:cNvGrpSpPr>
            <p:nvPr/>
          </p:nvGrpSpPr>
          <p:grpSpPr bwMode="auto">
            <a:xfrm>
              <a:off x="4436" y="2378"/>
              <a:ext cx="1152" cy="702"/>
              <a:chOff x="3964" y="2641"/>
              <a:chExt cx="1152" cy="702"/>
            </a:xfrm>
          </p:grpSpPr>
          <p:sp>
            <p:nvSpPr>
              <p:cNvPr id="119869" name="AutoShape 172">
                <a:extLst>
                  <a:ext uri="{FF2B5EF4-FFF2-40B4-BE49-F238E27FC236}">
                    <a16:creationId xmlns:a16="http://schemas.microsoft.com/office/drawing/2014/main" id="{DEE30C1E-2FF0-8721-F3B9-A7D555FCDDCC}"/>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70" name="Oval 173">
                <a:extLst>
                  <a:ext uri="{FF2B5EF4-FFF2-40B4-BE49-F238E27FC236}">
                    <a16:creationId xmlns:a16="http://schemas.microsoft.com/office/drawing/2014/main" id="{DD60BD37-06C5-9D58-4646-0FEC0025231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71" name="Oval 174">
                <a:extLst>
                  <a:ext uri="{FF2B5EF4-FFF2-40B4-BE49-F238E27FC236}">
                    <a16:creationId xmlns:a16="http://schemas.microsoft.com/office/drawing/2014/main" id="{BC932CFE-AEA9-5CD6-19D0-CC6ED1D0C85B}"/>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72" name="Oval 175">
                <a:extLst>
                  <a:ext uri="{FF2B5EF4-FFF2-40B4-BE49-F238E27FC236}">
                    <a16:creationId xmlns:a16="http://schemas.microsoft.com/office/drawing/2014/main" id="{85E8595E-6F71-95F2-B3BF-12428E3BE567}"/>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73" name="Oval 176">
                <a:extLst>
                  <a:ext uri="{FF2B5EF4-FFF2-40B4-BE49-F238E27FC236}">
                    <a16:creationId xmlns:a16="http://schemas.microsoft.com/office/drawing/2014/main" id="{A1376571-64C9-7096-2BE0-36D63BDBE1DD}"/>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74" name="Oval 177">
                <a:extLst>
                  <a:ext uri="{FF2B5EF4-FFF2-40B4-BE49-F238E27FC236}">
                    <a16:creationId xmlns:a16="http://schemas.microsoft.com/office/drawing/2014/main" id="{D91067EC-F158-F331-E307-C26CDFB75486}"/>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75" name="Oval 178">
                <a:extLst>
                  <a:ext uri="{FF2B5EF4-FFF2-40B4-BE49-F238E27FC236}">
                    <a16:creationId xmlns:a16="http://schemas.microsoft.com/office/drawing/2014/main" id="{56644429-8DE6-7AB0-BC5C-EA4023425735}"/>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76" name="Oval 179">
                <a:extLst>
                  <a:ext uri="{FF2B5EF4-FFF2-40B4-BE49-F238E27FC236}">
                    <a16:creationId xmlns:a16="http://schemas.microsoft.com/office/drawing/2014/main" id="{13D2F260-81CC-3525-0FF0-BD5FED60015F}"/>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19868" name="Text Box 180">
              <a:extLst>
                <a:ext uri="{FF2B5EF4-FFF2-40B4-BE49-F238E27FC236}">
                  <a16:creationId xmlns:a16="http://schemas.microsoft.com/office/drawing/2014/main" id="{F799E929-96E7-BBBF-61D7-06E6FF7EF9AC}"/>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19834" name="Group 181">
            <a:extLst>
              <a:ext uri="{FF2B5EF4-FFF2-40B4-BE49-F238E27FC236}">
                <a16:creationId xmlns:a16="http://schemas.microsoft.com/office/drawing/2014/main" id="{C3675FA9-6C43-5004-20EA-A1115E214689}"/>
              </a:ext>
            </a:extLst>
          </p:cNvPr>
          <p:cNvGrpSpPr>
            <a:grpSpLocks/>
          </p:cNvGrpSpPr>
          <p:nvPr/>
        </p:nvGrpSpPr>
        <p:grpSpPr bwMode="auto">
          <a:xfrm>
            <a:off x="5200650" y="3390901"/>
            <a:ext cx="514350" cy="354013"/>
            <a:chOff x="4436" y="2378"/>
            <a:chExt cx="1152" cy="790"/>
          </a:xfrm>
        </p:grpSpPr>
        <p:grpSp>
          <p:nvGrpSpPr>
            <p:cNvPr id="119857" name="Group 182">
              <a:extLst>
                <a:ext uri="{FF2B5EF4-FFF2-40B4-BE49-F238E27FC236}">
                  <a16:creationId xmlns:a16="http://schemas.microsoft.com/office/drawing/2014/main" id="{D20738E4-B117-ECE8-A28C-AF9FEB660E89}"/>
                </a:ext>
              </a:extLst>
            </p:cNvPr>
            <p:cNvGrpSpPr>
              <a:grpSpLocks/>
            </p:cNvGrpSpPr>
            <p:nvPr/>
          </p:nvGrpSpPr>
          <p:grpSpPr bwMode="auto">
            <a:xfrm>
              <a:off x="4436" y="2378"/>
              <a:ext cx="1152" cy="702"/>
              <a:chOff x="3964" y="2641"/>
              <a:chExt cx="1152" cy="702"/>
            </a:xfrm>
          </p:grpSpPr>
          <p:sp>
            <p:nvSpPr>
              <p:cNvPr id="119859" name="AutoShape 183">
                <a:extLst>
                  <a:ext uri="{FF2B5EF4-FFF2-40B4-BE49-F238E27FC236}">
                    <a16:creationId xmlns:a16="http://schemas.microsoft.com/office/drawing/2014/main" id="{17141F26-979A-929E-55E7-6FFBFF1B0A29}"/>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60" name="Oval 184">
                <a:extLst>
                  <a:ext uri="{FF2B5EF4-FFF2-40B4-BE49-F238E27FC236}">
                    <a16:creationId xmlns:a16="http://schemas.microsoft.com/office/drawing/2014/main" id="{BB6CCEDB-F80E-76F0-4554-904B01F70F4D}"/>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61" name="Oval 185">
                <a:extLst>
                  <a:ext uri="{FF2B5EF4-FFF2-40B4-BE49-F238E27FC236}">
                    <a16:creationId xmlns:a16="http://schemas.microsoft.com/office/drawing/2014/main" id="{B8B6CF6F-12AB-1E04-A9ED-8090885BA097}"/>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62" name="Oval 186">
                <a:extLst>
                  <a:ext uri="{FF2B5EF4-FFF2-40B4-BE49-F238E27FC236}">
                    <a16:creationId xmlns:a16="http://schemas.microsoft.com/office/drawing/2014/main" id="{F44BCF92-64DB-D358-7F8A-733CCAF35508}"/>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63" name="Oval 187">
                <a:extLst>
                  <a:ext uri="{FF2B5EF4-FFF2-40B4-BE49-F238E27FC236}">
                    <a16:creationId xmlns:a16="http://schemas.microsoft.com/office/drawing/2014/main" id="{1C765234-C009-BF97-1F01-B38A1D2E7A81}"/>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64" name="Oval 188">
                <a:extLst>
                  <a:ext uri="{FF2B5EF4-FFF2-40B4-BE49-F238E27FC236}">
                    <a16:creationId xmlns:a16="http://schemas.microsoft.com/office/drawing/2014/main" id="{58AC2CCC-3C75-84CE-7A64-F02B46294DBD}"/>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65" name="Oval 189">
                <a:extLst>
                  <a:ext uri="{FF2B5EF4-FFF2-40B4-BE49-F238E27FC236}">
                    <a16:creationId xmlns:a16="http://schemas.microsoft.com/office/drawing/2014/main" id="{B948874B-E141-F5E1-1D55-6E9B01D9248F}"/>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66" name="Oval 190">
                <a:extLst>
                  <a:ext uri="{FF2B5EF4-FFF2-40B4-BE49-F238E27FC236}">
                    <a16:creationId xmlns:a16="http://schemas.microsoft.com/office/drawing/2014/main" id="{197F478F-05FF-EBE7-CD44-35F60F5A89D4}"/>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19858" name="Text Box 191">
              <a:extLst>
                <a:ext uri="{FF2B5EF4-FFF2-40B4-BE49-F238E27FC236}">
                  <a16:creationId xmlns:a16="http://schemas.microsoft.com/office/drawing/2014/main" id="{A1D67265-7DE6-F6BA-199C-32D2321BF878}"/>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19835" name="Group 192">
            <a:extLst>
              <a:ext uri="{FF2B5EF4-FFF2-40B4-BE49-F238E27FC236}">
                <a16:creationId xmlns:a16="http://schemas.microsoft.com/office/drawing/2014/main" id="{CC02C94A-20C7-3BB7-C92B-AD6CECC73B64}"/>
              </a:ext>
            </a:extLst>
          </p:cNvPr>
          <p:cNvGrpSpPr>
            <a:grpSpLocks/>
          </p:cNvGrpSpPr>
          <p:nvPr/>
        </p:nvGrpSpPr>
        <p:grpSpPr bwMode="auto">
          <a:xfrm>
            <a:off x="4645025" y="3001963"/>
            <a:ext cx="514350" cy="354012"/>
            <a:chOff x="4436" y="2378"/>
            <a:chExt cx="1152" cy="790"/>
          </a:xfrm>
        </p:grpSpPr>
        <p:grpSp>
          <p:nvGrpSpPr>
            <p:cNvPr id="119847" name="Group 193">
              <a:extLst>
                <a:ext uri="{FF2B5EF4-FFF2-40B4-BE49-F238E27FC236}">
                  <a16:creationId xmlns:a16="http://schemas.microsoft.com/office/drawing/2014/main" id="{0CE8048B-9597-9E74-400B-7DE051D04E9D}"/>
                </a:ext>
              </a:extLst>
            </p:cNvPr>
            <p:cNvGrpSpPr>
              <a:grpSpLocks/>
            </p:cNvGrpSpPr>
            <p:nvPr/>
          </p:nvGrpSpPr>
          <p:grpSpPr bwMode="auto">
            <a:xfrm>
              <a:off x="4436" y="2378"/>
              <a:ext cx="1152" cy="702"/>
              <a:chOff x="3964" y="2641"/>
              <a:chExt cx="1152" cy="702"/>
            </a:xfrm>
          </p:grpSpPr>
          <p:sp>
            <p:nvSpPr>
              <p:cNvPr id="119849" name="AutoShape 194">
                <a:extLst>
                  <a:ext uri="{FF2B5EF4-FFF2-40B4-BE49-F238E27FC236}">
                    <a16:creationId xmlns:a16="http://schemas.microsoft.com/office/drawing/2014/main" id="{0A215E07-C5D4-5054-2AFE-04D342602706}"/>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50" name="Oval 195">
                <a:extLst>
                  <a:ext uri="{FF2B5EF4-FFF2-40B4-BE49-F238E27FC236}">
                    <a16:creationId xmlns:a16="http://schemas.microsoft.com/office/drawing/2014/main" id="{4E9E87A8-A3F4-D13C-CD18-AFEECF6C00BC}"/>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51" name="Oval 196">
                <a:extLst>
                  <a:ext uri="{FF2B5EF4-FFF2-40B4-BE49-F238E27FC236}">
                    <a16:creationId xmlns:a16="http://schemas.microsoft.com/office/drawing/2014/main" id="{57F48EBE-F07E-216E-0EF3-105BD5EDE7A2}"/>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52" name="Oval 197">
                <a:extLst>
                  <a:ext uri="{FF2B5EF4-FFF2-40B4-BE49-F238E27FC236}">
                    <a16:creationId xmlns:a16="http://schemas.microsoft.com/office/drawing/2014/main" id="{689B25A9-6EFA-C45A-2678-E119F6924CB2}"/>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53" name="Oval 198">
                <a:extLst>
                  <a:ext uri="{FF2B5EF4-FFF2-40B4-BE49-F238E27FC236}">
                    <a16:creationId xmlns:a16="http://schemas.microsoft.com/office/drawing/2014/main" id="{DF6EB3B3-5608-4548-0EE0-DA0EE54D0605}"/>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54" name="Oval 199">
                <a:extLst>
                  <a:ext uri="{FF2B5EF4-FFF2-40B4-BE49-F238E27FC236}">
                    <a16:creationId xmlns:a16="http://schemas.microsoft.com/office/drawing/2014/main" id="{7EA798F3-09D4-F637-4A68-BCB9C7FBBE7C}"/>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55" name="Oval 200">
                <a:extLst>
                  <a:ext uri="{FF2B5EF4-FFF2-40B4-BE49-F238E27FC236}">
                    <a16:creationId xmlns:a16="http://schemas.microsoft.com/office/drawing/2014/main" id="{15B1E72A-1116-B810-07D4-5E1F81BFBA99}"/>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56" name="Oval 201">
                <a:extLst>
                  <a:ext uri="{FF2B5EF4-FFF2-40B4-BE49-F238E27FC236}">
                    <a16:creationId xmlns:a16="http://schemas.microsoft.com/office/drawing/2014/main" id="{95723FF2-494A-4D22-C174-C74E266E6535}"/>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19848" name="Text Box 202">
              <a:extLst>
                <a:ext uri="{FF2B5EF4-FFF2-40B4-BE49-F238E27FC236}">
                  <a16:creationId xmlns:a16="http://schemas.microsoft.com/office/drawing/2014/main" id="{A71556AB-5D9B-FBCC-3577-539A5947B968}"/>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19836" name="Group 203">
            <a:extLst>
              <a:ext uri="{FF2B5EF4-FFF2-40B4-BE49-F238E27FC236}">
                <a16:creationId xmlns:a16="http://schemas.microsoft.com/office/drawing/2014/main" id="{9E8719BE-D4EE-A718-91A6-AF5F7C12CF51}"/>
              </a:ext>
            </a:extLst>
          </p:cNvPr>
          <p:cNvGrpSpPr>
            <a:grpSpLocks/>
          </p:cNvGrpSpPr>
          <p:nvPr/>
        </p:nvGrpSpPr>
        <p:grpSpPr bwMode="auto">
          <a:xfrm>
            <a:off x="4645025" y="3390901"/>
            <a:ext cx="514350" cy="354013"/>
            <a:chOff x="4436" y="2378"/>
            <a:chExt cx="1152" cy="790"/>
          </a:xfrm>
        </p:grpSpPr>
        <p:grpSp>
          <p:nvGrpSpPr>
            <p:cNvPr id="119837" name="Group 204">
              <a:extLst>
                <a:ext uri="{FF2B5EF4-FFF2-40B4-BE49-F238E27FC236}">
                  <a16:creationId xmlns:a16="http://schemas.microsoft.com/office/drawing/2014/main" id="{4F756B86-32FF-B8B4-9B52-4FA3D66BEE6E}"/>
                </a:ext>
              </a:extLst>
            </p:cNvPr>
            <p:cNvGrpSpPr>
              <a:grpSpLocks/>
            </p:cNvGrpSpPr>
            <p:nvPr/>
          </p:nvGrpSpPr>
          <p:grpSpPr bwMode="auto">
            <a:xfrm>
              <a:off x="4436" y="2378"/>
              <a:ext cx="1152" cy="702"/>
              <a:chOff x="3964" y="2641"/>
              <a:chExt cx="1152" cy="702"/>
            </a:xfrm>
          </p:grpSpPr>
          <p:sp>
            <p:nvSpPr>
              <p:cNvPr id="119839" name="AutoShape 205">
                <a:extLst>
                  <a:ext uri="{FF2B5EF4-FFF2-40B4-BE49-F238E27FC236}">
                    <a16:creationId xmlns:a16="http://schemas.microsoft.com/office/drawing/2014/main" id="{601DE290-BB10-17A6-62CB-AB88CEA47ABE}"/>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40" name="Oval 206">
                <a:extLst>
                  <a:ext uri="{FF2B5EF4-FFF2-40B4-BE49-F238E27FC236}">
                    <a16:creationId xmlns:a16="http://schemas.microsoft.com/office/drawing/2014/main" id="{C4EFBC2D-D55A-5BF4-9BBC-44D4C9103D91}"/>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41" name="Oval 207">
                <a:extLst>
                  <a:ext uri="{FF2B5EF4-FFF2-40B4-BE49-F238E27FC236}">
                    <a16:creationId xmlns:a16="http://schemas.microsoft.com/office/drawing/2014/main" id="{5E55D5C3-207B-083E-00F7-78BAFAFE02E3}"/>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42" name="Oval 208">
                <a:extLst>
                  <a:ext uri="{FF2B5EF4-FFF2-40B4-BE49-F238E27FC236}">
                    <a16:creationId xmlns:a16="http://schemas.microsoft.com/office/drawing/2014/main" id="{07E3884B-56B3-2DA0-7C0D-A607DA7B3EBF}"/>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43" name="Oval 209">
                <a:extLst>
                  <a:ext uri="{FF2B5EF4-FFF2-40B4-BE49-F238E27FC236}">
                    <a16:creationId xmlns:a16="http://schemas.microsoft.com/office/drawing/2014/main" id="{4C85EB62-48AF-D6BA-FD5A-0F047DAA252D}"/>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44" name="Oval 210">
                <a:extLst>
                  <a:ext uri="{FF2B5EF4-FFF2-40B4-BE49-F238E27FC236}">
                    <a16:creationId xmlns:a16="http://schemas.microsoft.com/office/drawing/2014/main" id="{05B08A04-1BA6-DFA3-817D-41223B7664A0}"/>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45" name="Oval 211">
                <a:extLst>
                  <a:ext uri="{FF2B5EF4-FFF2-40B4-BE49-F238E27FC236}">
                    <a16:creationId xmlns:a16="http://schemas.microsoft.com/office/drawing/2014/main" id="{A4E7D484-DC9D-094F-9AE2-FF105215A27A}"/>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46" name="Oval 212">
                <a:extLst>
                  <a:ext uri="{FF2B5EF4-FFF2-40B4-BE49-F238E27FC236}">
                    <a16:creationId xmlns:a16="http://schemas.microsoft.com/office/drawing/2014/main" id="{36F07060-A4B7-BFEB-617C-DE6D039C64D7}"/>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19838" name="Text Box 213">
              <a:extLst>
                <a:ext uri="{FF2B5EF4-FFF2-40B4-BE49-F238E27FC236}">
                  <a16:creationId xmlns:a16="http://schemas.microsoft.com/office/drawing/2014/main" id="{9CB446D6-2258-619C-22CD-456C06BB605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spTree>
    <p:extLst>
      <p:ext uri="{BB962C8B-B14F-4D97-AF65-F5344CB8AC3E}">
        <p14:creationId xmlns:p14="http://schemas.microsoft.com/office/powerpoint/2010/main" val="2231896792"/>
      </p:ext>
    </p:extLst>
  </p:cSld>
  <p:clrMapOvr>
    <a:masterClrMapping/>
  </p:clrMapOvr>
  <p:transition>
    <p:wipe dir="r"/>
  </p:transition>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a:extLst>
              <a:ext uri="{FF2B5EF4-FFF2-40B4-BE49-F238E27FC236}">
                <a16:creationId xmlns:a16="http://schemas.microsoft.com/office/drawing/2014/main" id="{E003EF7F-0182-D2E7-59E8-1B519FF7C599}"/>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35" name="Rectangle 3">
            <a:extLst>
              <a:ext uri="{FF2B5EF4-FFF2-40B4-BE49-F238E27FC236}">
                <a16:creationId xmlns:a16="http://schemas.microsoft.com/office/drawing/2014/main" id="{EA43B40F-E3CC-D68D-CFC4-1DF558D92E3B}"/>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36" name="Rectangle 4">
            <a:extLst>
              <a:ext uri="{FF2B5EF4-FFF2-40B4-BE49-F238E27FC236}">
                <a16:creationId xmlns:a16="http://schemas.microsoft.com/office/drawing/2014/main" id="{DC36E396-876D-DECE-F4F7-2CE46557B964}"/>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37" name="Rectangle 5">
            <a:extLst>
              <a:ext uri="{FF2B5EF4-FFF2-40B4-BE49-F238E27FC236}">
                <a16:creationId xmlns:a16="http://schemas.microsoft.com/office/drawing/2014/main" id="{2899E955-E8DC-DE02-6273-4B4466F42E57}"/>
              </a:ext>
            </a:extLst>
          </p:cNvPr>
          <p:cNvSpPr>
            <a:spLocks noChangeArrowheads="1"/>
          </p:cNvSpPr>
          <p:nvPr/>
        </p:nvSpPr>
        <p:spPr bwMode="auto">
          <a:xfrm>
            <a:off x="8648701" y="2339976"/>
            <a:ext cx="309563" cy="1471613"/>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38" name="Rectangle 6">
            <a:extLst>
              <a:ext uri="{FF2B5EF4-FFF2-40B4-BE49-F238E27FC236}">
                <a16:creationId xmlns:a16="http://schemas.microsoft.com/office/drawing/2014/main" id="{B5522D85-A0D0-2787-3029-64AB62EF0591}"/>
              </a:ext>
            </a:extLst>
          </p:cNvPr>
          <p:cNvSpPr>
            <a:spLocks noChangeArrowheads="1"/>
          </p:cNvSpPr>
          <p:nvPr/>
        </p:nvSpPr>
        <p:spPr bwMode="auto">
          <a:xfrm>
            <a:off x="8461375" y="2351089"/>
            <a:ext cx="1539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39" name="Rectangle 7">
            <a:extLst>
              <a:ext uri="{FF2B5EF4-FFF2-40B4-BE49-F238E27FC236}">
                <a16:creationId xmlns:a16="http://schemas.microsoft.com/office/drawing/2014/main" id="{D86A3D8E-D1C7-0512-401D-ADCF0B47F9DE}"/>
              </a:ext>
            </a:extLst>
          </p:cNvPr>
          <p:cNvSpPr>
            <a:spLocks noChangeArrowheads="1"/>
          </p:cNvSpPr>
          <p:nvPr/>
        </p:nvSpPr>
        <p:spPr bwMode="auto">
          <a:xfrm>
            <a:off x="8982075" y="2351089"/>
            <a:ext cx="7000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40" name="AutoShape 8">
            <a:extLst>
              <a:ext uri="{FF2B5EF4-FFF2-40B4-BE49-F238E27FC236}">
                <a16:creationId xmlns:a16="http://schemas.microsoft.com/office/drawing/2014/main" id="{EC3C28E3-1BC5-7372-79D9-33EBDE8872A1}"/>
              </a:ext>
            </a:extLst>
          </p:cNvPr>
          <p:cNvSpPr>
            <a:spLocks noChangeArrowheads="1"/>
          </p:cNvSpPr>
          <p:nvPr/>
        </p:nvSpPr>
        <p:spPr bwMode="auto">
          <a:xfrm rot="5400000" flipH="1">
            <a:off x="7590632" y="2929732"/>
            <a:ext cx="1412875" cy="2619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endParaRPr lang="en-GB"/>
          </a:p>
        </p:txBody>
      </p:sp>
      <p:sp>
        <p:nvSpPr>
          <p:cNvPr id="120841" name="Rectangle 9">
            <a:extLst>
              <a:ext uri="{FF2B5EF4-FFF2-40B4-BE49-F238E27FC236}">
                <a16:creationId xmlns:a16="http://schemas.microsoft.com/office/drawing/2014/main" id="{A6F29CB9-BB35-26AF-1BD4-2EF010B17A09}"/>
              </a:ext>
            </a:extLst>
          </p:cNvPr>
          <p:cNvSpPr>
            <a:spLocks noChangeArrowheads="1"/>
          </p:cNvSpPr>
          <p:nvPr/>
        </p:nvSpPr>
        <p:spPr bwMode="auto">
          <a:xfrm>
            <a:off x="3436939" y="2908301"/>
            <a:ext cx="47625" cy="842963"/>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350666" name="Rectangle 10">
            <a:extLst>
              <a:ext uri="{FF2B5EF4-FFF2-40B4-BE49-F238E27FC236}">
                <a16:creationId xmlns:a16="http://schemas.microsoft.com/office/drawing/2014/main" id="{CDA6ED72-98D8-A483-74D0-EB2F842BC3EB}"/>
              </a:ext>
            </a:extLst>
          </p:cNvPr>
          <p:cNvSpPr>
            <a:spLocks noChangeArrowheads="1"/>
          </p:cNvSpPr>
          <p:nvPr/>
        </p:nvSpPr>
        <p:spPr bwMode="auto">
          <a:xfrm>
            <a:off x="3135314" y="3022600"/>
            <a:ext cx="153987" cy="88900"/>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pPr algn="ctr">
              <a:defRPr/>
            </a:pPr>
            <a:endParaRPr lang="en-GB"/>
          </a:p>
        </p:txBody>
      </p:sp>
      <p:sp>
        <p:nvSpPr>
          <p:cNvPr id="120843" name="Rectangle 11">
            <a:extLst>
              <a:ext uri="{FF2B5EF4-FFF2-40B4-BE49-F238E27FC236}">
                <a16:creationId xmlns:a16="http://schemas.microsoft.com/office/drawing/2014/main" id="{3A856DB9-07F8-B136-DF64-CE62964C8BD3}"/>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2800" b="1">
                <a:solidFill>
                  <a:schemeClr val="tx1"/>
                </a:solidFill>
              </a:rPr>
              <a:t>Granular Propellant in Gun Chamber</a:t>
            </a:r>
          </a:p>
        </p:txBody>
      </p:sp>
      <p:sp>
        <p:nvSpPr>
          <p:cNvPr id="120844" name="Rectangle 12">
            <a:extLst>
              <a:ext uri="{FF2B5EF4-FFF2-40B4-BE49-F238E27FC236}">
                <a16:creationId xmlns:a16="http://schemas.microsoft.com/office/drawing/2014/main" id="{F5AB9847-9CE8-CDFC-EEA6-0F1B301AC48C}"/>
              </a:ext>
            </a:extLst>
          </p:cNvPr>
          <p:cNvSpPr>
            <a:spLocks noChangeArrowheads="1"/>
          </p:cNvSpPr>
          <p:nvPr/>
        </p:nvSpPr>
        <p:spPr bwMode="auto">
          <a:xfrm>
            <a:off x="3482976" y="2886076"/>
            <a:ext cx="4500563" cy="879475"/>
          </a:xfrm>
          <a:prstGeom prst="rect">
            <a:avLst/>
          </a:prstGeom>
          <a:solidFill>
            <a:srgbClr val="FF99CC"/>
          </a:solidFill>
          <a:ln w="190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nvGrpSpPr>
          <p:cNvPr id="120845" name="Group 13">
            <a:extLst>
              <a:ext uri="{FF2B5EF4-FFF2-40B4-BE49-F238E27FC236}">
                <a16:creationId xmlns:a16="http://schemas.microsoft.com/office/drawing/2014/main" id="{697512A5-FABE-BAB3-53ED-D33CC5EF2024}"/>
              </a:ext>
            </a:extLst>
          </p:cNvPr>
          <p:cNvGrpSpPr>
            <a:grpSpLocks/>
          </p:cNvGrpSpPr>
          <p:nvPr/>
        </p:nvGrpSpPr>
        <p:grpSpPr bwMode="auto">
          <a:xfrm>
            <a:off x="7434263" y="3001963"/>
            <a:ext cx="514350" cy="354012"/>
            <a:chOff x="4436" y="2378"/>
            <a:chExt cx="1152" cy="790"/>
          </a:xfrm>
        </p:grpSpPr>
        <p:grpSp>
          <p:nvGrpSpPr>
            <p:cNvPr id="121024" name="Group 14">
              <a:extLst>
                <a:ext uri="{FF2B5EF4-FFF2-40B4-BE49-F238E27FC236}">
                  <a16:creationId xmlns:a16="http://schemas.microsoft.com/office/drawing/2014/main" id="{05F09369-3A85-A410-AA2A-E6A751F11503}"/>
                </a:ext>
              </a:extLst>
            </p:cNvPr>
            <p:cNvGrpSpPr>
              <a:grpSpLocks/>
            </p:cNvGrpSpPr>
            <p:nvPr/>
          </p:nvGrpSpPr>
          <p:grpSpPr bwMode="auto">
            <a:xfrm>
              <a:off x="4436" y="2378"/>
              <a:ext cx="1152" cy="702"/>
              <a:chOff x="3964" y="2641"/>
              <a:chExt cx="1152" cy="702"/>
            </a:xfrm>
          </p:grpSpPr>
          <p:sp>
            <p:nvSpPr>
              <p:cNvPr id="121026" name="AutoShape 15">
                <a:extLst>
                  <a:ext uri="{FF2B5EF4-FFF2-40B4-BE49-F238E27FC236}">
                    <a16:creationId xmlns:a16="http://schemas.microsoft.com/office/drawing/2014/main" id="{8142C56B-E7C5-6A92-5F4E-4D39ECC3F90A}"/>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27" name="Oval 16">
                <a:extLst>
                  <a:ext uri="{FF2B5EF4-FFF2-40B4-BE49-F238E27FC236}">
                    <a16:creationId xmlns:a16="http://schemas.microsoft.com/office/drawing/2014/main" id="{E4AE8592-B8AC-D731-2381-B92A717B52FC}"/>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28" name="Oval 17">
                <a:extLst>
                  <a:ext uri="{FF2B5EF4-FFF2-40B4-BE49-F238E27FC236}">
                    <a16:creationId xmlns:a16="http://schemas.microsoft.com/office/drawing/2014/main" id="{F889F6F9-12AB-222F-F6D5-266AA0BC8218}"/>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29" name="Oval 18">
                <a:extLst>
                  <a:ext uri="{FF2B5EF4-FFF2-40B4-BE49-F238E27FC236}">
                    <a16:creationId xmlns:a16="http://schemas.microsoft.com/office/drawing/2014/main" id="{73F5B722-5AD9-F43F-DB95-B09321C05B1E}"/>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30" name="Oval 19">
                <a:extLst>
                  <a:ext uri="{FF2B5EF4-FFF2-40B4-BE49-F238E27FC236}">
                    <a16:creationId xmlns:a16="http://schemas.microsoft.com/office/drawing/2014/main" id="{5BC40932-FA18-0577-A004-421C02005115}"/>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31" name="Oval 20">
                <a:extLst>
                  <a:ext uri="{FF2B5EF4-FFF2-40B4-BE49-F238E27FC236}">
                    <a16:creationId xmlns:a16="http://schemas.microsoft.com/office/drawing/2014/main" id="{A489782C-8D43-E978-FC78-E34FFCB20133}"/>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32" name="Oval 21">
                <a:extLst>
                  <a:ext uri="{FF2B5EF4-FFF2-40B4-BE49-F238E27FC236}">
                    <a16:creationId xmlns:a16="http://schemas.microsoft.com/office/drawing/2014/main" id="{30AE6B87-6E90-38DC-39B6-4F81AEDD5876}"/>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33" name="Oval 22">
                <a:extLst>
                  <a:ext uri="{FF2B5EF4-FFF2-40B4-BE49-F238E27FC236}">
                    <a16:creationId xmlns:a16="http://schemas.microsoft.com/office/drawing/2014/main" id="{58FCC52F-B267-FC7E-7908-BFE55E082609}"/>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1025" name="Text Box 23">
              <a:extLst>
                <a:ext uri="{FF2B5EF4-FFF2-40B4-BE49-F238E27FC236}">
                  <a16:creationId xmlns:a16="http://schemas.microsoft.com/office/drawing/2014/main" id="{8F378B31-F40D-A6A4-8C92-3C5D42481F01}"/>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0846" name="Group 24">
            <a:extLst>
              <a:ext uri="{FF2B5EF4-FFF2-40B4-BE49-F238E27FC236}">
                <a16:creationId xmlns:a16="http://schemas.microsoft.com/office/drawing/2014/main" id="{21BC4902-6E5D-4828-0C45-7D8ABBF2C1F7}"/>
              </a:ext>
            </a:extLst>
          </p:cNvPr>
          <p:cNvGrpSpPr>
            <a:grpSpLocks/>
          </p:cNvGrpSpPr>
          <p:nvPr/>
        </p:nvGrpSpPr>
        <p:grpSpPr bwMode="auto">
          <a:xfrm>
            <a:off x="7434263" y="3390901"/>
            <a:ext cx="514350" cy="354013"/>
            <a:chOff x="4436" y="2378"/>
            <a:chExt cx="1152" cy="790"/>
          </a:xfrm>
        </p:grpSpPr>
        <p:grpSp>
          <p:nvGrpSpPr>
            <p:cNvPr id="121014" name="Group 25">
              <a:extLst>
                <a:ext uri="{FF2B5EF4-FFF2-40B4-BE49-F238E27FC236}">
                  <a16:creationId xmlns:a16="http://schemas.microsoft.com/office/drawing/2014/main" id="{5A0081F7-8E56-7024-D51B-6703BB25853B}"/>
                </a:ext>
              </a:extLst>
            </p:cNvPr>
            <p:cNvGrpSpPr>
              <a:grpSpLocks/>
            </p:cNvGrpSpPr>
            <p:nvPr/>
          </p:nvGrpSpPr>
          <p:grpSpPr bwMode="auto">
            <a:xfrm>
              <a:off x="4436" y="2378"/>
              <a:ext cx="1152" cy="702"/>
              <a:chOff x="3964" y="2641"/>
              <a:chExt cx="1152" cy="702"/>
            </a:xfrm>
          </p:grpSpPr>
          <p:sp>
            <p:nvSpPr>
              <p:cNvPr id="121016" name="AutoShape 26">
                <a:extLst>
                  <a:ext uri="{FF2B5EF4-FFF2-40B4-BE49-F238E27FC236}">
                    <a16:creationId xmlns:a16="http://schemas.microsoft.com/office/drawing/2014/main" id="{DF543839-C7FB-60F6-9DF6-9C1024E7C0EC}"/>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17" name="Oval 27">
                <a:extLst>
                  <a:ext uri="{FF2B5EF4-FFF2-40B4-BE49-F238E27FC236}">
                    <a16:creationId xmlns:a16="http://schemas.microsoft.com/office/drawing/2014/main" id="{8CF69CC3-560B-694D-739D-D23531FFE3DD}"/>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18" name="Oval 28">
                <a:extLst>
                  <a:ext uri="{FF2B5EF4-FFF2-40B4-BE49-F238E27FC236}">
                    <a16:creationId xmlns:a16="http://schemas.microsoft.com/office/drawing/2014/main" id="{7D1600B3-DC56-B7EC-B762-B0A649A5FF4F}"/>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19" name="Oval 29">
                <a:extLst>
                  <a:ext uri="{FF2B5EF4-FFF2-40B4-BE49-F238E27FC236}">
                    <a16:creationId xmlns:a16="http://schemas.microsoft.com/office/drawing/2014/main" id="{4C22989B-FCE1-728F-8AAE-6157569C049C}"/>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20" name="Oval 30">
                <a:extLst>
                  <a:ext uri="{FF2B5EF4-FFF2-40B4-BE49-F238E27FC236}">
                    <a16:creationId xmlns:a16="http://schemas.microsoft.com/office/drawing/2014/main" id="{3B35FCE0-46B0-2EDD-55E4-4BAE51B97F9C}"/>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21" name="Oval 31">
                <a:extLst>
                  <a:ext uri="{FF2B5EF4-FFF2-40B4-BE49-F238E27FC236}">
                    <a16:creationId xmlns:a16="http://schemas.microsoft.com/office/drawing/2014/main" id="{221CD3BA-05CC-F41E-1D4F-E06F0CE0E39C}"/>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22" name="Oval 32">
                <a:extLst>
                  <a:ext uri="{FF2B5EF4-FFF2-40B4-BE49-F238E27FC236}">
                    <a16:creationId xmlns:a16="http://schemas.microsoft.com/office/drawing/2014/main" id="{7F0E7782-038E-9FC9-7F31-3A35B44538DE}"/>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23" name="Oval 33">
                <a:extLst>
                  <a:ext uri="{FF2B5EF4-FFF2-40B4-BE49-F238E27FC236}">
                    <a16:creationId xmlns:a16="http://schemas.microsoft.com/office/drawing/2014/main" id="{60F90B18-E191-B7FA-D4FC-BCCB5E2D0F76}"/>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1015" name="Text Box 34">
              <a:extLst>
                <a:ext uri="{FF2B5EF4-FFF2-40B4-BE49-F238E27FC236}">
                  <a16:creationId xmlns:a16="http://schemas.microsoft.com/office/drawing/2014/main" id="{34B8C2E7-9EFB-0078-0794-443C8B05F30E}"/>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0847" name="Group 35">
            <a:extLst>
              <a:ext uri="{FF2B5EF4-FFF2-40B4-BE49-F238E27FC236}">
                <a16:creationId xmlns:a16="http://schemas.microsoft.com/office/drawing/2014/main" id="{573063EB-4B80-4A46-8BC8-90FCAD5CAF87}"/>
              </a:ext>
            </a:extLst>
          </p:cNvPr>
          <p:cNvGrpSpPr>
            <a:grpSpLocks/>
          </p:cNvGrpSpPr>
          <p:nvPr/>
        </p:nvGrpSpPr>
        <p:grpSpPr bwMode="auto">
          <a:xfrm>
            <a:off x="6878638" y="3001963"/>
            <a:ext cx="514350" cy="354012"/>
            <a:chOff x="4436" y="2378"/>
            <a:chExt cx="1152" cy="790"/>
          </a:xfrm>
        </p:grpSpPr>
        <p:grpSp>
          <p:nvGrpSpPr>
            <p:cNvPr id="121004" name="Group 36">
              <a:extLst>
                <a:ext uri="{FF2B5EF4-FFF2-40B4-BE49-F238E27FC236}">
                  <a16:creationId xmlns:a16="http://schemas.microsoft.com/office/drawing/2014/main" id="{D0375873-3876-333B-7BDD-CD8598B38B4E}"/>
                </a:ext>
              </a:extLst>
            </p:cNvPr>
            <p:cNvGrpSpPr>
              <a:grpSpLocks/>
            </p:cNvGrpSpPr>
            <p:nvPr/>
          </p:nvGrpSpPr>
          <p:grpSpPr bwMode="auto">
            <a:xfrm>
              <a:off x="4436" y="2378"/>
              <a:ext cx="1152" cy="702"/>
              <a:chOff x="3964" y="2641"/>
              <a:chExt cx="1152" cy="702"/>
            </a:xfrm>
          </p:grpSpPr>
          <p:sp>
            <p:nvSpPr>
              <p:cNvPr id="121006" name="AutoShape 37">
                <a:extLst>
                  <a:ext uri="{FF2B5EF4-FFF2-40B4-BE49-F238E27FC236}">
                    <a16:creationId xmlns:a16="http://schemas.microsoft.com/office/drawing/2014/main" id="{A20FF840-0D45-7CBC-55FA-D4C8D8646667}"/>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07" name="Oval 38">
                <a:extLst>
                  <a:ext uri="{FF2B5EF4-FFF2-40B4-BE49-F238E27FC236}">
                    <a16:creationId xmlns:a16="http://schemas.microsoft.com/office/drawing/2014/main" id="{C6FAC4BE-AE0A-1DC5-624D-054B429170F4}"/>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08" name="Oval 39">
                <a:extLst>
                  <a:ext uri="{FF2B5EF4-FFF2-40B4-BE49-F238E27FC236}">
                    <a16:creationId xmlns:a16="http://schemas.microsoft.com/office/drawing/2014/main" id="{B0E1ACA7-8706-6DDC-4279-48B321EA1249}"/>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09" name="Oval 40">
                <a:extLst>
                  <a:ext uri="{FF2B5EF4-FFF2-40B4-BE49-F238E27FC236}">
                    <a16:creationId xmlns:a16="http://schemas.microsoft.com/office/drawing/2014/main" id="{C6B761C2-7C58-DDF6-4DC2-8E4B1592C5A5}"/>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10" name="Oval 41">
                <a:extLst>
                  <a:ext uri="{FF2B5EF4-FFF2-40B4-BE49-F238E27FC236}">
                    <a16:creationId xmlns:a16="http://schemas.microsoft.com/office/drawing/2014/main" id="{40555883-9C86-5762-3DB7-64588AD06CE1}"/>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11" name="Oval 42">
                <a:extLst>
                  <a:ext uri="{FF2B5EF4-FFF2-40B4-BE49-F238E27FC236}">
                    <a16:creationId xmlns:a16="http://schemas.microsoft.com/office/drawing/2014/main" id="{A6A155DD-3C51-769D-72F2-A76454D7FA58}"/>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12" name="Oval 43">
                <a:extLst>
                  <a:ext uri="{FF2B5EF4-FFF2-40B4-BE49-F238E27FC236}">
                    <a16:creationId xmlns:a16="http://schemas.microsoft.com/office/drawing/2014/main" id="{C1A13948-C041-FC84-37C2-45D864EBEB70}"/>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13" name="Oval 44">
                <a:extLst>
                  <a:ext uri="{FF2B5EF4-FFF2-40B4-BE49-F238E27FC236}">
                    <a16:creationId xmlns:a16="http://schemas.microsoft.com/office/drawing/2014/main" id="{8D1A73BC-11BA-50EB-E4CC-541F3FE28DD5}"/>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1005" name="Text Box 45">
              <a:extLst>
                <a:ext uri="{FF2B5EF4-FFF2-40B4-BE49-F238E27FC236}">
                  <a16:creationId xmlns:a16="http://schemas.microsoft.com/office/drawing/2014/main" id="{3CD355F3-88BE-9B3B-4955-B03EFE86F156}"/>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0848" name="Group 46">
            <a:extLst>
              <a:ext uri="{FF2B5EF4-FFF2-40B4-BE49-F238E27FC236}">
                <a16:creationId xmlns:a16="http://schemas.microsoft.com/office/drawing/2014/main" id="{F43A16DF-02EE-AE9E-1135-A1A384CD39D7}"/>
              </a:ext>
            </a:extLst>
          </p:cNvPr>
          <p:cNvGrpSpPr>
            <a:grpSpLocks/>
          </p:cNvGrpSpPr>
          <p:nvPr/>
        </p:nvGrpSpPr>
        <p:grpSpPr bwMode="auto">
          <a:xfrm>
            <a:off x="6878638" y="3390901"/>
            <a:ext cx="514350" cy="354013"/>
            <a:chOff x="4436" y="2378"/>
            <a:chExt cx="1152" cy="790"/>
          </a:xfrm>
        </p:grpSpPr>
        <p:grpSp>
          <p:nvGrpSpPr>
            <p:cNvPr id="120994" name="Group 47">
              <a:extLst>
                <a:ext uri="{FF2B5EF4-FFF2-40B4-BE49-F238E27FC236}">
                  <a16:creationId xmlns:a16="http://schemas.microsoft.com/office/drawing/2014/main" id="{1C424AF6-9CE5-1315-4D04-2EA58F942E1F}"/>
                </a:ext>
              </a:extLst>
            </p:cNvPr>
            <p:cNvGrpSpPr>
              <a:grpSpLocks/>
            </p:cNvGrpSpPr>
            <p:nvPr/>
          </p:nvGrpSpPr>
          <p:grpSpPr bwMode="auto">
            <a:xfrm>
              <a:off x="4436" y="2378"/>
              <a:ext cx="1152" cy="702"/>
              <a:chOff x="3964" y="2641"/>
              <a:chExt cx="1152" cy="702"/>
            </a:xfrm>
          </p:grpSpPr>
          <p:sp>
            <p:nvSpPr>
              <p:cNvPr id="120996" name="AutoShape 48">
                <a:extLst>
                  <a:ext uri="{FF2B5EF4-FFF2-40B4-BE49-F238E27FC236}">
                    <a16:creationId xmlns:a16="http://schemas.microsoft.com/office/drawing/2014/main" id="{20E3A2E8-7AD7-C70C-F409-DE9CAF48CD61}"/>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97" name="Oval 49">
                <a:extLst>
                  <a:ext uri="{FF2B5EF4-FFF2-40B4-BE49-F238E27FC236}">
                    <a16:creationId xmlns:a16="http://schemas.microsoft.com/office/drawing/2014/main" id="{ADA92F43-5CC4-DE16-2C8B-D9E2DC3158A1}"/>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98" name="Oval 50">
                <a:extLst>
                  <a:ext uri="{FF2B5EF4-FFF2-40B4-BE49-F238E27FC236}">
                    <a16:creationId xmlns:a16="http://schemas.microsoft.com/office/drawing/2014/main" id="{60F9441E-217F-E13F-E7B3-1E1B9A70B5A0}"/>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99" name="Oval 51">
                <a:extLst>
                  <a:ext uri="{FF2B5EF4-FFF2-40B4-BE49-F238E27FC236}">
                    <a16:creationId xmlns:a16="http://schemas.microsoft.com/office/drawing/2014/main" id="{C4209159-63ED-4312-3AB5-D814B7D6E49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00" name="Oval 52">
                <a:extLst>
                  <a:ext uri="{FF2B5EF4-FFF2-40B4-BE49-F238E27FC236}">
                    <a16:creationId xmlns:a16="http://schemas.microsoft.com/office/drawing/2014/main" id="{845794A6-97FD-47BD-A8BB-0540F47BBBB1}"/>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01" name="Oval 53">
                <a:extLst>
                  <a:ext uri="{FF2B5EF4-FFF2-40B4-BE49-F238E27FC236}">
                    <a16:creationId xmlns:a16="http://schemas.microsoft.com/office/drawing/2014/main" id="{C3E01F12-4B49-2D5A-DCA6-958C5CDB2AF5}"/>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02" name="Oval 54">
                <a:extLst>
                  <a:ext uri="{FF2B5EF4-FFF2-40B4-BE49-F238E27FC236}">
                    <a16:creationId xmlns:a16="http://schemas.microsoft.com/office/drawing/2014/main" id="{921D6AA5-3690-AE11-9C14-162494F4B70A}"/>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03" name="Oval 55">
                <a:extLst>
                  <a:ext uri="{FF2B5EF4-FFF2-40B4-BE49-F238E27FC236}">
                    <a16:creationId xmlns:a16="http://schemas.microsoft.com/office/drawing/2014/main" id="{6066C4FF-9E60-234D-B88A-EFB040B4581B}"/>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0995" name="Text Box 56">
              <a:extLst>
                <a:ext uri="{FF2B5EF4-FFF2-40B4-BE49-F238E27FC236}">
                  <a16:creationId xmlns:a16="http://schemas.microsoft.com/office/drawing/2014/main" id="{59996DB2-366D-6099-4141-46E781129C26}"/>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0849" name="Group 57">
            <a:extLst>
              <a:ext uri="{FF2B5EF4-FFF2-40B4-BE49-F238E27FC236}">
                <a16:creationId xmlns:a16="http://schemas.microsoft.com/office/drawing/2014/main" id="{64BD923F-D814-72B4-2E58-2EA1580F9717}"/>
              </a:ext>
            </a:extLst>
          </p:cNvPr>
          <p:cNvGrpSpPr>
            <a:grpSpLocks/>
          </p:cNvGrpSpPr>
          <p:nvPr/>
        </p:nvGrpSpPr>
        <p:grpSpPr bwMode="auto">
          <a:xfrm>
            <a:off x="6323013" y="3001963"/>
            <a:ext cx="514350" cy="354012"/>
            <a:chOff x="4436" y="2378"/>
            <a:chExt cx="1152" cy="790"/>
          </a:xfrm>
        </p:grpSpPr>
        <p:grpSp>
          <p:nvGrpSpPr>
            <p:cNvPr id="120984" name="Group 58">
              <a:extLst>
                <a:ext uri="{FF2B5EF4-FFF2-40B4-BE49-F238E27FC236}">
                  <a16:creationId xmlns:a16="http://schemas.microsoft.com/office/drawing/2014/main" id="{E8181B62-33CB-DE67-FBCB-A82FAFC92CE0}"/>
                </a:ext>
              </a:extLst>
            </p:cNvPr>
            <p:cNvGrpSpPr>
              <a:grpSpLocks/>
            </p:cNvGrpSpPr>
            <p:nvPr/>
          </p:nvGrpSpPr>
          <p:grpSpPr bwMode="auto">
            <a:xfrm>
              <a:off x="4436" y="2378"/>
              <a:ext cx="1152" cy="702"/>
              <a:chOff x="3964" y="2641"/>
              <a:chExt cx="1152" cy="702"/>
            </a:xfrm>
          </p:grpSpPr>
          <p:sp>
            <p:nvSpPr>
              <p:cNvPr id="120986" name="AutoShape 59">
                <a:extLst>
                  <a:ext uri="{FF2B5EF4-FFF2-40B4-BE49-F238E27FC236}">
                    <a16:creationId xmlns:a16="http://schemas.microsoft.com/office/drawing/2014/main" id="{EACC0471-99C2-81F6-8E3E-52750AF76A73}"/>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87" name="Oval 60">
                <a:extLst>
                  <a:ext uri="{FF2B5EF4-FFF2-40B4-BE49-F238E27FC236}">
                    <a16:creationId xmlns:a16="http://schemas.microsoft.com/office/drawing/2014/main" id="{393835D4-3D00-0369-1D84-5D69B77C2C8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88" name="Oval 61">
                <a:extLst>
                  <a:ext uri="{FF2B5EF4-FFF2-40B4-BE49-F238E27FC236}">
                    <a16:creationId xmlns:a16="http://schemas.microsoft.com/office/drawing/2014/main" id="{281E021E-0D21-22F7-BCB0-ACE237BD5F73}"/>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89" name="Oval 62">
                <a:extLst>
                  <a:ext uri="{FF2B5EF4-FFF2-40B4-BE49-F238E27FC236}">
                    <a16:creationId xmlns:a16="http://schemas.microsoft.com/office/drawing/2014/main" id="{0D1A7B9B-EC5E-8708-07E0-0AE501BAB64F}"/>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90" name="Oval 63">
                <a:extLst>
                  <a:ext uri="{FF2B5EF4-FFF2-40B4-BE49-F238E27FC236}">
                    <a16:creationId xmlns:a16="http://schemas.microsoft.com/office/drawing/2014/main" id="{E9BC169E-ECC7-A611-C257-4557B0B17925}"/>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91" name="Oval 64">
                <a:extLst>
                  <a:ext uri="{FF2B5EF4-FFF2-40B4-BE49-F238E27FC236}">
                    <a16:creationId xmlns:a16="http://schemas.microsoft.com/office/drawing/2014/main" id="{2E70FBDD-F48B-99DC-B51C-289BBFF5045F}"/>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92" name="Oval 65">
                <a:extLst>
                  <a:ext uri="{FF2B5EF4-FFF2-40B4-BE49-F238E27FC236}">
                    <a16:creationId xmlns:a16="http://schemas.microsoft.com/office/drawing/2014/main" id="{BCB17FBE-B868-E85F-E2A3-7662F18AF359}"/>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93" name="Oval 66">
                <a:extLst>
                  <a:ext uri="{FF2B5EF4-FFF2-40B4-BE49-F238E27FC236}">
                    <a16:creationId xmlns:a16="http://schemas.microsoft.com/office/drawing/2014/main" id="{F881AC79-48A6-9022-EC0C-23A39F16F152}"/>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0985" name="Text Box 67">
              <a:extLst>
                <a:ext uri="{FF2B5EF4-FFF2-40B4-BE49-F238E27FC236}">
                  <a16:creationId xmlns:a16="http://schemas.microsoft.com/office/drawing/2014/main" id="{AA409308-11C7-09CC-67BF-BD90553A5B7F}"/>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0850" name="Group 68">
            <a:extLst>
              <a:ext uri="{FF2B5EF4-FFF2-40B4-BE49-F238E27FC236}">
                <a16:creationId xmlns:a16="http://schemas.microsoft.com/office/drawing/2014/main" id="{B8CBA17D-8775-6F37-DBF8-85B02F387E75}"/>
              </a:ext>
            </a:extLst>
          </p:cNvPr>
          <p:cNvGrpSpPr>
            <a:grpSpLocks/>
          </p:cNvGrpSpPr>
          <p:nvPr/>
        </p:nvGrpSpPr>
        <p:grpSpPr bwMode="auto">
          <a:xfrm>
            <a:off x="6323013" y="3390901"/>
            <a:ext cx="514350" cy="354013"/>
            <a:chOff x="4436" y="2378"/>
            <a:chExt cx="1152" cy="790"/>
          </a:xfrm>
        </p:grpSpPr>
        <p:grpSp>
          <p:nvGrpSpPr>
            <p:cNvPr id="120974" name="Group 69">
              <a:extLst>
                <a:ext uri="{FF2B5EF4-FFF2-40B4-BE49-F238E27FC236}">
                  <a16:creationId xmlns:a16="http://schemas.microsoft.com/office/drawing/2014/main" id="{A3EA4F2C-812C-9D43-B770-29A02737869A}"/>
                </a:ext>
              </a:extLst>
            </p:cNvPr>
            <p:cNvGrpSpPr>
              <a:grpSpLocks/>
            </p:cNvGrpSpPr>
            <p:nvPr/>
          </p:nvGrpSpPr>
          <p:grpSpPr bwMode="auto">
            <a:xfrm>
              <a:off x="4436" y="2378"/>
              <a:ext cx="1152" cy="702"/>
              <a:chOff x="3964" y="2641"/>
              <a:chExt cx="1152" cy="702"/>
            </a:xfrm>
          </p:grpSpPr>
          <p:sp>
            <p:nvSpPr>
              <p:cNvPr id="120976" name="AutoShape 70">
                <a:extLst>
                  <a:ext uri="{FF2B5EF4-FFF2-40B4-BE49-F238E27FC236}">
                    <a16:creationId xmlns:a16="http://schemas.microsoft.com/office/drawing/2014/main" id="{80191C45-691B-F8D7-F2AC-940FA6280B8D}"/>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77" name="Oval 71">
                <a:extLst>
                  <a:ext uri="{FF2B5EF4-FFF2-40B4-BE49-F238E27FC236}">
                    <a16:creationId xmlns:a16="http://schemas.microsoft.com/office/drawing/2014/main" id="{0ADCAA03-F49D-84B2-BF27-8247B23CA4C5}"/>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78" name="Oval 72">
                <a:extLst>
                  <a:ext uri="{FF2B5EF4-FFF2-40B4-BE49-F238E27FC236}">
                    <a16:creationId xmlns:a16="http://schemas.microsoft.com/office/drawing/2014/main" id="{E486608E-73BE-7568-FA95-B4B3458F1DDD}"/>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79" name="Oval 73">
                <a:extLst>
                  <a:ext uri="{FF2B5EF4-FFF2-40B4-BE49-F238E27FC236}">
                    <a16:creationId xmlns:a16="http://schemas.microsoft.com/office/drawing/2014/main" id="{3ED68D45-D2C1-25D8-E496-96B2930E5ED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80" name="Oval 74">
                <a:extLst>
                  <a:ext uri="{FF2B5EF4-FFF2-40B4-BE49-F238E27FC236}">
                    <a16:creationId xmlns:a16="http://schemas.microsoft.com/office/drawing/2014/main" id="{6C9998A6-DD1D-5A75-1934-42CF26178E16}"/>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81" name="Oval 75">
                <a:extLst>
                  <a:ext uri="{FF2B5EF4-FFF2-40B4-BE49-F238E27FC236}">
                    <a16:creationId xmlns:a16="http://schemas.microsoft.com/office/drawing/2014/main" id="{7CC246EE-23E7-FA8E-B6A3-B1D8758BFA8F}"/>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82" name="Oval 76">
                <a:extLst>
                  <a:ext uri="{FF2B5EF4-FFF2-40B4-BE49-F238E27FC236}">
                    <a16:creationId xmlns:a16="http://schemas.microsoft.com/office/drawing/2014/main" id="{A524A8EF-9224-CDB9-500B-507B4E0E2A6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83" name="Oval 77">
                <a:extLst>
                  <a:ext uri="{FF2B5EF4-FFF2-40B4-BE49-F238E27FC236}">
                    <a16:creationId xmlns:a16="http://schemas.microsoft.com/office/drawing/2014/main" id="{A1682F4F-70BB-7E61-6A0E-7D806F26FB11}"/>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0975" name="Text Box 78">
              <a:extLst>
                <a:ext uri="{FF2B5EF4-FFF2-40B4-BE49-F238E27FC236}">
                  <a16:creationId xmlns:a16="http://schemas.microsoft.com/office/drawing/2014/main" id="{5F766F15-2DEE-33DA-9040-308CCFD32014}"/>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0851" name="Group 79">
            <a:extLst>
              <a:ext uri="{FF2B5EF4-FFF2-40B4-BE49-F238E27FC236}">
                <a16:creationId xmlns:a16="http://schemas.microsoft.com/office/drawing/2014/main" id="{DBED8D7D-7D61-2A97-EAB9-2A0C05B3AA3A}"/>
              </a:ext>
            </a:extLst>
          </p:cNvPr>
          <p:cNvGrpSpPr>
            <a:grpSpLocks/>
          </p:cNvGrpSpPr>
          <p:nvPr/>
        </p:nvGrpSpPr>
        <p:grpSpPr bwMode="auto">
          <a:xfrm>
            <a:off x="5767388" y="3001963"/>
            <a:ext cx="514350" cy="354012"/>
            <a:chOff x="4436" y="2378"/>
            <a:chExt cx="1152" cy="790"/>
          </a:xfrm>
        </p:grpSpPr>
        <p:grpSp>
          <p:nvGrpSpPr>
            <p:cNvPr id="120964" name="Group 80">
              <a:extLst>
                <a:ext uri="{FF2B5EF4-FFF2-40B4-BE49-F238E27FC236}">
                  <a16:creationId xmlns:a16="http://schemas.microsoft.com/office/drawing/2014/main" id="{C016965A-02F7-4BE9-E1A2-593B68F046B8}"/>
                </a:ext>
              </a:extLst>
            </p:cNvPr>
            <p:cNvGrpSpPr>
              <a:grpSpLocks/>
            </p:cNvGrpSpPr>
            <p:nvPr/>
          </p:nvGrpSpPr>
          <p:grpSpPr bwMode="auto">
            <a:xfrm>
              <a:off x="4436" y="2378"/>
              <a:ext cx="1152" cy="702"/>
              <a:chOff x="3964" y="2641"/>
              <a:chExt cx="1152" cy="702"/>
            </a:xfrm>
          </p:grpSpPr>
          <p:sp>
            <p:nvSpPr>
              <p:cNvPr id="120966" name="AutoShape 81">
                <a:extLst>
                  <a:ext uri="{FF2B5EF4-FFF2-40B4-BE49-F238E27FC236}">
                    <a16:creationId xmlns:a16="http://schemas.microsoft.com/office/drawing/2014/main" id="{28A3434D-850B-C51C-A004-D4BEB57952D5}"/>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67" name="Oval 82">
                <a:extLst>
                  <a:ext uri="{FF2B5EF4-FFF2-40B4-BE49-F238E27FC236}">
                    <a16:creationId xmlns:a16="http://schemas.microsoft.com/office/drawing/2014/main" id="{6CA78534-DFD7-2CBD-8D70-964797A43CE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68" name="Oval 83">
                <a:extLst>
                  <a:ext uri="{FF2B5EF4-FFF2-40B4-BE49-F238E27FC236}">
                    <a16:creationId xmlns:a16="http://schemas.microsoft.com/office/drawing/2014/main" id="{8AF98130-B960-5E34-052C-AC1DE7688F30}"/>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69" name="Oval 84">
                <a:extLst>
                  <a:ext uri="{FF2B5EF4-FFF2-40B4-BE49-F238E27FC236}">
                    <a16:creationId xmlns:a16="http://schemas.microsoft.com/office/drawing/2014/main" id="{F668A608-BBD4-E219-692E-12F1628F61AF}"/>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70" name="Oval 85">
                <a:extLst>
                  <a:ext uri="{FF2B5EF4-FFF2-40B4-BE49-F238E27FC236}">
                    <a16:creationId xmlns:a16="http://schemas.microsoft.com/office/drawing/2014/main" id="{E45875AA-75C9-C0AD-7EFC-8737A9D5AFBE}"/>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71" name="Oval 86">
                <a:extLst>
                  <a:ext uri="{FF2B5EF4-FFF2-40B4-BE49-F238E27FC236}">
                    <a16:creationId xmlns:a16="http://schemas.microsoft.com/office/drawing/2014/main" id="{46EC056E-0E13-D79D-9C97-743F6B06DC39}"/>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72" name="Oval 87">
                <a:extLst>
                  <a:ext uri="{FF2B5EF4-FFF2-40B4-BE49-F238E27FC236}">
                    <a16:creationId xmlns:a16="http://schemas.microsoft.com/office/drawing/2014/main" id="{7CF8FB89-1603-4435-94DE-56C87F3B5016}"/>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73" name="Oval 88">
                <a:extLst>
                  <a:ext uri="{FF2B5EF4-FFF2-40B4-BE49-F238E27FC236}">
                    <a16:creationId xmlns:a16="http://schemas.microsoft.com/office/drawing/2014/main" id="{2A4103CE-3BA2-DACF-C4D8-85B9F21C1128}"/>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0965" name="Text Box 89">
              <a:extLst>
                <a:ext uri="{FF2B5EF4-FFF2-40B4-BE49-F238E27FC236}">
                  <a16:creationId xmlns:a16="http://schemas.microsoft.com/office/drawing/2014/main" id="{4533DF76-8DD0-6A79-DBB6-EDB5EB49CC57}"/>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0852" name="Group 90">
            <a:extLst>
              <a:ext uri="{FF2B5EF4-FFF2-40B4-BE49-F238E27FC236}">
                <a16:creationId xmlns:a16="http://schemas.microsoft.com/office/drawing/2014/main" id="{076C7EEB-C1C2-D437-8F90-7B036AC0E926}"/>
              </a:ext>
            </a:extLst>
          </p:cNvPr>
          <p:cNvGrpSpPr>
            <a:grpSpLocks/>
          </p:cNvGrpSpPr>
          <p:nvPr/>
        </p:nvGrpSpPr>
        <p:grpSpPr bwMode="auto">
          <a:xfrm>
            <a:off x="5767388" y="3390901"/>
            <a:ext cx="514350" cy="354013"/>
            <a:chOff x="4436" y="2378"/>
            <a:chExt cx="1152" cy="790"/>
          </a:xfrm>
        </p:grpSpPr>
        <p:grpSp>
          <p:nvGrpSpPr>
            <p:cNvPr id="120954" name="Group 91">
              <a:extLst>
                <a:ext uri="{FF2B5EF4-FFF2-40B4-BE49-F238E27FC236}">
                  <a16:creationId xmlns:a16="http://schemas.microsoft.com/office/drawing/2014/main" id="{C775DF52-60C2-BC21-4CF7-263CC762861B}"/>
                </a:ext>
              </a:extLst>
            </p:cNvPr>
            <p:cNvGrpSpPr>
              <a:grpSpLocks/>
            </p:cNvGrpSpPr>
            <p:nvPr/>
          </p:nvGrpSpPr>
          <p:grpSpPr bwMode="auto">
            <a:xfrm>
              <a:off x="4436" y="2378"/>
              <a:ext cx="1152" cy="702"/>
              <a:chOff x="3964" y="2641"/>
              <a:chExt cx="1152" cy="702"/>
            </a:xfrm>
          </p:grpSpPr>
          <p:sp>
            <p:nvSpPr>
              <p:cNvPr id="120956" name="AutoShape 92">
                <a:extLst>
                  <a:ext uri="{FF2B5EF4-FFF2-40B4-BE49-F238E27FC236}">
                    <a16:creationId xmlns:a16="http://schemas.microsoft.com/office/drawing/2014/main" id="{762E4927-EC34-DB5B-0BB9-D726062787E8}"/>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57" name="Oval 93">
                <a:extLst>
                  <a:ext uri="{FF2B5EF4-FFF2-40B4-BE49-F238E27FC236}">
                    <a16:creationId xmlns:a16="http://schemas.microsoft.com/office/drawing/2014/main" id="{314F4BE8-C92F-4F4D-81A9-0759039B392D}"/>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58" name="Oval 94">
                <a:extLst>
                  <a:ext uri="{FF2B5EF4-FFF2-40B4-BE49-F238E27FC236}">
                    <a16:creationId xmlns:a16="http://schemas.microsoft.com/office/drawing/2014/main" id="{E9DF3D0C-DC50-BD6C-E841-6C1A5D9891B4}"/>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59" name="Oval 95">
                <a:extLst>
                  <a:ext uri="{FF2B5EF4-FFF2-40B4-BE49-F238E27FC236}">
                    <a16:creationId xmlns:a16="http://schemas.microsoft.com/office/drawing/2014/main" id="{D078E9EE-AF3F-4915-5B5D-54E081C1112B}"/>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60" name="Oval 96">
                <a:extLst>
                  <a:ext uri="{FF2B5EF4-FFF2-40B4-BE49-F238E27FC236}">
                    <a16:creationId xmlns:a16="http://schemas.microsoft.com/office/drawing/2014/main" id="{2AF6925A-F40A-B43E-F269-3A37990EE460}"/>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61" name="Oval 97">
                <a:extLst>
                  <a:ext uri="{FF2B5EF4-FFF2-40B4-BE49-F238E27FC236}">
                    <a16:creationId xmlns:a16="http://schemas.microsoft.com/office/drawing/2014/main" id="{E6DF7B86-AEF4-41AD-57E0-A231A4A1EBC5}"/>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62" name="Oval 98">
                <a:extLst>
                  <a:ext uri="{FF2B5EF4-FFF2-40B4-BE49-F238E27FC236}">
                    <a16:creationId xmlns:a16="http://schemas.microsoft.com/office/drawing/2014/main" id="{74E14549-8E08-73D3-AAAC-0A7EE06ACEB3}"/>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63" name="Oval 99">
                <a:extLst>
                  <a:ext uri="{FF2B5EF4-FFF2-40B4-BE49-F238E27FC236}">
                    <a16:creationId xmlns:a16="http://schemas.microsoft.com/office/drawing/2014/main" id="{C1A299AE-C594-688D-4E14-5B55A90E78F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0955" name="Text Box 100">
              <a:extLst>
                <a:ext uri="{FF2B5EF4-FFF2-40B4-BE49-F238E27FC236}">
                  <a16:creationId xmlns:a16="http://schemas.microsoft.com/office/drawing/2014/main" id="{AD05D4B2-EF8F-13BD-A4FC-F65C7554D709}"/>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0853" name="Group 101">
            <a:extLst>
              <a:ext uri="{FF2B5EF4-FFF2-40B4-BE49-F238E27FC236}">
                <a16:creationId xmlns:a16="http://schemas.microsoft.com/office/drawing/2014/main" id="{563A2A40-3C54-1994-8429-2E166E9AFD53}"/>
              </a:ext>
            </a:extLst>
          </p:cNvPr>
          <p:cNvGrpSpPr>
            <a:grpSpLocks/>
          </p:cNvGrpSpPr>
          <p:nvPr/>
        </p:nvGrpSpPr>
        <p:grpSpPr bwMode="auto">
          <a:xfrm>
            <a:off x="4078288" y="3001963"/>
            <a:ext cx="514350" cy="354012"/>
            <a:chOff x="4436" y="2378"/>
            <a:chExt cx="1152" cy="790"/>
          </a:xfrm>
        </p:grpSpPr>
        <p:grpSp>
          <p:nvGrpSpPr>
            <p:cNvPr id="120944" name="Group 102">
              <a:extLst>
                <a:ext uri="{FF2B5EF4-FFF2-40B4-BE49-F238E27FC236}">
                  <a16:creationId xmlns:a16="http://schemas.microsoft.com/office/drawing/2014/main" id="{8BC3229C-4560-EFCD-2DA1-B6204BFC98E8}"/>
                </a:ext>
              </a:extLst>
            </p:cNvPr>
            <p:cNvGrpSpPr>
              <a:grpSpLocks/>
            </p:cNvGrpSpPr>
            <p:nvPr/>
          </p:nvGrpSpPr>
          <p:grpSpPr bwMode="auto">
            <a:xfrm>
              <a:off x="4436" y="2378"/>
              <a:ext cx="1152" cy="702"/>
              <a:chOff x="3964" y="2641"/>
              <a:chExt cx="1152" cy="702"/>
            </a:xfrm>
          </p:grpSpPr>
          <p:sp>
            <p:nvSpPr>
              <p:cNvPr id="120946" name="AutoShape 103">
                <a:extLst>
                  <a:ext uri="{FF2B5EF4-FFF2-40B4-BE49-F238E27FC236}">
                    <a16:creationId xmlns:a16="http://schemas.microsoft.com/office/drawing/2014/main" id="{E0530040-8938-0DFA-FD9D-22F50D3F2F77}"/>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47" name="Oval 104">
                <a:extLst>
                  <a:ext uri="{FF2B5EF4-FFF2-40B4-BE49-F238E27FC236}">
                    <a16:creationId xmlns:a16="http://schemas.microsoft.com/office/drawing/2014/main" id="{2CCF3F82-456C-DD23-400E-02D0E7272236}"/>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48" name="Oval 105">
                <a:extLst>
                  <a:ext uri="{FF2B5EF4-FFF2-40B4-BE49-F238E27FC236}">
                    <a16:creationId xmlns:a16="http://schemas.microsoft.com/office/drawing/2014/main" id="{0A0A3D3C-76E3-E13C-2D50-F67B114D68B7}"/>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49" name="Oval 106">
                <a:extLst>
                  <a:ext uri="{FF2B5EF4-FFF2-40B4-BE49-F238E27FC236}">
                    <a16:creationId xmlns:a16="http://schemas.microsoft.com/office/drawing/2014/main" id="{08ECC625-5253-FF21-411B-06D0C9B50D7C}"/>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50" name="Oval 107">
                <a:extLst>
                  <a:ext uri="{FF2B5EF4-FFF2-40B4-BE49-F238E27FC236}">
                    <a16:creationId xmlns:a16="http://schemas.microsoft.com/office/drawing/2014/main" id="{03053595-3A52-0D90-30EA-9AA5F0EA9D86}"/>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51" name="Oval 108">
                <a:extLst>
                  <a:ext uri="{FF2B5EF4-FFF2-40B4-BE49-F238E27FC236}">
                    <a16:creationId xmlns:a16="http://schemas.microsoft.com/office/drawing/2014/main" id="{492907E8-BD85-901E-CBEE-1232F533C49E}"/>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52" name="Oval 109">
                <a:extLst>
                  <a:ext uri="{FF2B5EF4-FFF2-40B4-BE49-F238E27FC236}">
                    <a16:creationId xmlns:a16="http://schemas.microsoft.com/office/drawing/2014/main" id="{B4565FC8-63F3-B826-9961-1FDA7E646120}"/>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53" name="Oval 110">
                <a:extLst>
                  <a:ext uri="{FF2B5EF4-FFF2-40B4-BE49-F238E27FC236}">
                    <a16:creationId xmlns:a16="http://schemas.microsoft.com/office/drawing/2014/main" id="{0541B925-BB42-3967-0B16-16353034F67B}"/>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0945" name="Text Box 111">
              <a:extLst>
                <a:ext uri="{FF2B5EF4-FFF2-40B4-BE49-F238E27FC236}">
                  <a16:creationId xmlns:a16="http://schemas.microsoft.com/office/drawing/2014/main" id="{B50C4031-6047-327A-5DE2-4DA0E497C7C4}"/>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0854" name="Group 112">
            <a:extLst>
              <a:ext uri="{FF2B5EF4-FFF2-40B4-BE49-F238E27FC236}">
                <a16:creationId xmlns:a16="http://schemas.microsoft.com/office/drawing/2014/main" id="{2911305B-684E-531A-0D47-147423219DA9}"/>
              </a:ext>
            </a:extLst>
          </p:cNvPr>
          <p:cNvGrpSpPr>
            <a:grpSpLocks/>
          </p:cNvGrpSpPr>
          <p:nvPr/>
        </p:nvGrpSpPr>
        <p:grpSpPr bwMode="auto">
          <a:xfrm>
            <a:off x="4078288" y="3390901"/>
            <a:ext cx="514350" cy="354013"/>
            <a:chOff x="4436" y="2378"/>
            <a:chExt cx="1152" cy="790"/>
          </a:xfrm>
        </p:grpSpPr>
        <p:grpSp>
          <p:nvGrpSpPr>
            <p:cNvPr id="120934" name="Group 113">
              <a:extLst>
                <a:ext uri="{FF2B5EF4-FFF2-40B4-BE49-F238E27FC236}">
                  <a16:creationId xmlns:a16="http://schemas.microsoft.com/office/drawing/2014/main" id="{FB04A8DE-62AB-F8C0-EF4B-1862AF876B84}"/>
                </a:ext>
              </a:extLst>
            </p:cNvPr>
            <p:cNvGrpSpPr>
              <a:grpSpLocks/>
            </p:cNvGrpSpPr>
            <p:nvPr/>
          </p:nvGrpSpPr>
          <p:grpSpPr bwMode="auto">
            <a:xfrm>
              <a:off x="4436" y="2378"/>
              <a:ext cx="1152" cy="702"/>
              <a:chOff x="3964" y="2641"/>
              <a:chExt cx="1152" cy="702"/>
            </a:xfrm>
          </p:grpSpPr>
          <p:sp>
            <p:nvSpPr>
              <p:cNvPr id="120936" name="AutoShape 114">
                <a:extLst>
                  <a:ext uri="{FF2B5EF4-FFF2-40B4-BE49-F238E27FC236}">
                    <a16:creationId xmlns:a16="http://schemas.microsoft.com/office/drawing/2014/main" id="{D095EF97-9A5E-1B9A-4A26-6CDC98D75563}"/>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37" name="Oval 115">
                <a:extLst>
                  <a:ext uri="{FF2B5EF4-FFF2-40B4-BE49-F238E27FC236}">
                    <a16:creationId xmlns:a16="http://schemas.microsoft.com/office/drawing/2014/main" id="{A05CC06C-F775-B103-C7B2-B1B7E983CCC0}"/>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38" name="Oval 116">
                <a:extLst>
                  <a:ext uri="{FF2B5EF4-FFF2-40B4-BE49-F238E27FC236}">
                    <a16:creationId xmlns:a16="http://schemas.microsoft.com/office/drawing/2014/main" id="{3267576C-AA7E-7AAD-4C7F-9B40545A9DA7}"/>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39" name="Oval 117">
                <a:extLst>
                  <a:ext uri="{FF2B5EF4-FFF2-40B4-BE49-F238E27FC236}">
                    <a16:creationId xmlns:a16="http://schemas.microsoft.com/office/drawing/2014/main" id="{8118A18B-93CF-1DFB-B6D6-ECB57B611E6A}"/>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40" name="Oval 118">
                <a:extLst>
                  <a:ext uri="{FF2B5EF4-FFF2-40B4-BE49-F238E27FC236}">
                    <a16:creationId xmlns:a16="http://schemas.microsoft.com/office/drawing/2014/main" id="{FEB621DC-33D4-313B-9132-B1C4DBC3911E}"/>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41" name="Oval 119">
                <a:extLst>
                  <a:ext uri="{FF2B5EF4-FFF2-40B4-BE49-F238E27FC236}">
                    <a16:creationId xmlns:a16="http://schemas.microsoft.com/office/drawing/2014/main" id="{45737AC0-93DE-CA7E-3DDB-745E6584C9D1}"/>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42" name="Oval 120">
                <a:extLst>
                  <a:ext uri="{FF2B5EF4-FFF2-40B4-BE49-F238E27FC236}">
                    <a16:creationId xmlns:a16="http://schemas.microsoft.com/office/drawing/2014/main" id="{EA3DACCC-73DF-8103-C0BE-B958CF93F76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43" name="Oval 121">
                <a:extLst>
                  <a:ext uri="{FF2B5EF4-FFF2-40B4-BE49-F238E27FC236}">
                    <a16:creationId xmlns:a16="http://schemas.microsoft.com/office/drawing/2014/main" id="{C8C6C782-AED9-F8FE-4B67-87E11D35A45A}"/>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0935" name="Text Box 122">
              <a:extLst>
                <a:ext uri="{FF2B5EF4-FFF2-40B4-BE49-F238E27FC236}">
                  <a16:creationId xmlns:a16="http://schemas.microsoft.com/office/drawing/2014/main" id="{5230DBFC-D312-B0C6-0477-A496E11FA5E7}"/>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0855" name="Group 123">
            <a:extLst>
              <a:ext uri="{FF2B5EF4-FFF2-40B4-BE49-F238E27FC236}">
                <a16:creationId xmlns:a16="http://schemas.microsoft.com/office/drawing/2014/main" id="{8702D2C1-032B-A1B4-318F-0D88130B9EA3}"/>
              </a:ext>
            </a:extLst>
          </p:cNvPr>
          <p:cNvGrpSpPr>
            <a:grpSpLocks/>
          </p:cNvGrpSpPr>
          <p:nvPr/>
        </p:nvGrpSpPr>
        <p:grpSpPr bwMode="auto">
          <a:xfrm>
            <a:off x="3522663" y="3001963"/>
            <a:ext cx="514350" cy="354012"/>
            <a:chOff x="4436" y="2378"/>
            <a:chExt cx="1152" cy="790"/>
          </a:xfrm>
        </p:grpSpPr>
        <p:grpSp>
          <p:nvGrpSpPr>
            <p:cNvPr id="120924" name="Group 124">
              <a:extLst>
                <a:ext uri="{FF2B5EF4-FFF2-40B4-BE49-F238E27FC236}">
                  <a16:creationId xmlns:a16="http://schemas.microsoft.com/office/drawing/2014/main" id="{7F93EC5A-BD45-8653-9027-7DE766A21B6F}"/>
                </a:ext>
              </a:extLst>
            </p:cNvPr>
            <p:cNvGrpSpPr>
              <a:grpSpLocks/>
            </p:cNvGrpSpPr>
            <p:nvPr/>
          </p:nvGrpSpPr>
          <p:grpSpPr bwMode="auto">
            <a:xfrm>
              <a:off x="4436" y="2378"/>
              <a:ext cx="1152" cy="702"/>
              <a:chOff x="3964" y="2641"/>
              <a:chExt cx="1152" cy="702"/>
            </a:xfrm>
          </p:grpSpPr>
          <p:sp>
            <p:nvSpPr>
              <p:cNvPr id="120926" name="AutoShape 125">
                <a:extLst>
                  <a:ext uri="{FF2B5EF4-FFF2-40B4-BE49-F238E27FC236}">
                    <a16:creationId xmlns:a16="http://schemas.microsoft.com/office/drawing/2014/main" id="{E8B2A842-3C25-D3BC-944E-8AF18F45F798}"/>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27" name="Oval 126">
                <a:extLst>
                  <a:ext uri="{FF2B5EF4-FFF2-40B4-BE49-F238E27FC236}">
                    <a16:creationId xmlns:a16="http://schemas.microsoft.com/office/drawing/2014/main" id="{8DEA5090-E50D-940B-3BED-DD6E87189FD8}"/>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28" name="Oval 127">
                <a:extLst>
                  <a:ext uri="{FF2B5EF4-FFF2-40B4-BE49-F238E27FC236}">
                    <a16:creationId xmlns:a16="http://schemas.microsoft.com/office/drawing/2014/main" id="{C184DBE7-E68E-F46B-F135-10E2235BFF40}"/>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29" name="Oval 128">
                <a:extLst>
                  <a:ext uri="{FF2B5EF4-FFF2-40B4-BE49-F238E27FC236}">
                    <a16:creationId xmlns:a16="http://schemas.microsoft.com/office/drawing/2014/main" id="{A29FBE3F-01F7-8C20-2998-E714B86398FA}"/>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30" name="Oval 129">
                <a:extLst>
                  <a:ext uri="{FF2B5EF4-FFF2-40B4-BE49-F238E27FC236}">
                    <a16:creationId xmlns:a16="http://schemas.microsoft.com/office/drawing/2014/main" id="{8F3F864B-05B6-5E78-189F-2CEFA6092B45}"/>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31" name="Oval 130">
                <a:extLst>
                  <a:ext uri="{FF2B5EF4-FFF2-40B4-BE49-F238E27FC236}">
                    <a16:creationId xmlns:a16="http://schemas.microsoft.com/office/drawing/2014/main" id="{EAA0E214-7ABB-4E19-F4B1-9B97152CC93A}"/>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32" name="Oval 131">
                <a:extLst>
                  <a:ext uri="{FF2B5EF4-FFF2-40B4-BE49-F238E27FC236}">
                    <a16:creationId xmlns:a16="http://schemas.microsoft.com/office/drawing/2014/main" id="{925EA358-213F-18D8-733E-B9F7239EAE23}"/>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33" name="Oval 132">
                <a:extLst>
                  <a:ext uri="{FF2B5EF4-FFF2-40B4-BE49-F238E27FC236}">
                    <a16:creationId xmlns:a16="http://schemas.microsoft.com/office/drawing/2014/main" id="{3406AC19-25D1-E2A4-B7F8-29A20427C378}"/>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0925" name="Text Box 133">
              <a:extLst>
                <a:ext uri="{FF2B5EF4-FFF2-40B4-BE49-F238E27FC236}">
                  <a16:creationId xmlns:a16="http://schemas.microsoft.com/office/drawing/2014/main" id="{BBB8E4E9-358D-E7EE-053B-6C6818B79894}"/>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0856" name="Group 134">
            <a:extLst>
              <a:ext uri="{FF2B5EF4-FFF2-40B4-BE49-F238E27FC236}">
                <a16:creationId xmlns:a16="http://schemas.microsoft.com/office/drawing/2014/main" id="{E0CD2FD3-450D-BB3C-BBD8-AB60EA529609}"/>
              </a:ext>
            </a:extLst>
          </p:cNvPr>
          <p:cNvGrpSpPr>
            <a:grpSpLocks/>
          </p:cNvGrpSpPr>
          <p:nvPr/>
        </p:nvGrpSpPr>
        <p:grpSpPr bwMode="auto">
          <a:xfrm>
            <a:off x="3522663" y="3390901"/>
            <a:ext cx="514350" cy="354013"/>
            <a:chOff x="4436" y="2378"/>
            <a:chExt cx="1152" cy="790"/>
          </a:xfrm>
        </p:grpSpPr>
        <p:grpSp>
          <p:nvGrpSpPr>
            <p:cNvPr id="120914" name="Group 135">
              <a:extLst>
                <a:ext uri="{FF2B5EF4-FFF2-40B4-BE49-F238E27FC236}">
                  <a16:creationId xmlns:a16="http://schemas.microsoft.com/office/drawing/2014/main" id="{E6F9F509-D945-1A5D-1765-3A02AB1F1F27}"/>
                </a:ext>
              </a:extLst>
            </p:cNvPr>
            <p:cNvGrpSpPr>
              <a:grpSpLocks/>
            </p:cNvGrpSpPr>
            <p:nvPr/>
          </p:nvGrpSpPr>
          <p:grpSpPr bwMode="auto">
            <a:xfrm>
              <a:off x="4436" y="2378"/>
              <a:ext cx="1152" cy="702"/>
              <a:chOff x="3964" y="2641"/>
              <a:chExt cx="1152" cy="702"/>
            </a:xfrm>
          </p:grpSpPr>
          <p:sp>
            <p:nvSpPr>
              <p:cNvPr id="120916" name="AutoShape 136">
                <a:extLst>
                  <a:ext uri="{FF2B5EF4-FFF2-40B4-BE49-F238E27FC236}">
                    <a16:creationId xmlns:a16="http://schemas.microsoft.com/office/drawing/2014/main" id="{DE9AF428-A6D7-8245-7BB1-C260E7A3B610}"/>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17" name="Oval 137">
                <a:extLst>
                  <a:ext uri="{FF2B5EF4-FFF2-40B4-BE49-F238E27FC236}">
                    <a16:creationId xmlns:a16="http://schemas.microsoft.com/office/drawing/2014/main" id="{E30B4EF3-C570-735B-FB87-C8DABD61E651}"/>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18" name="Oval 138">
                <a:extLst>
                  <a:ext uri="{FF2B5EF4-FFF2-40B4-BE49-F238E27FC236}">
                    <a16:creationId xmlns:a16="http://schemas.microsoft.com/office/drawing/2014/main" id="{D0CBE700-25BA-B0E5-E228-B3074CE4E26D}"/>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19" name="Oval 139">
                <a:extLst>
                  <a:ext uri="{FF2B5EF4-FFF2-40B4-BE49-F238E27FC236}">
                    <a16:creationId xmlns:a16="http://schemas.microsoft.com/office/drawing/2014/main" id="{ADAB1F19-D2FE-12DF-460E-C8006001516D}"/>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20" name="Oval 140">
                <a:extLst>
                  <a:ext uri="{FF2B5EF4-FFF2-40B4-BE49-F238E27FC236}">
                    <a16:creationId xmlns:a16="http://schemas.microsoft.com/office/drawing/2014/main" id="{78DF8693-9C15-5BAB-D19D-4CE7DED2F62E}"/>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21" name="Oval 141">
                <a:extLst>
                  <a:ext uri="{FF2B5EF4-FFF2-40B4-BE49-F238E27FC236}">
                    <a16:creationId xmlns:a16="http://schemas.microsoft.com/office/drawing/2014/main" id="{6FAEFF3F-0FF8-18ED-5A00-4B9F8505DB2F}"/>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22" name="Oval 142">
                <a:extLst>
                  <a:ext uri="{FF2B5EF4-FFF2-40B4-BE49-F238E27FC236}">
                    <a16:creationId xmlns:a16="http://schemas.microsoft.com/office/drawing/2014/main" id="{965B4748-B3BF-31AD-79FA-340DD4811209}"/>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23" name="Oval 143">
                <a:extLst>
                  <a:ext uri="{FF2B5EF4-FFF2-40B4-BE49-F238E27FC236}">
                    <a16:creationId xmlns:a16="http://schemas.microsoft.com/office/drawing/2014/main" id="{A88149C5-4968-B9E6-AAB4-0ABE5BF1EEBC}"/>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0915" name="Text Box 144">
              <a:extLst>
                <a:ext uri="{FF2B5EF4-FFF2-40B4-BE49-F238E27FC236}">
                  <a16:creationId xmlns:a16="http://schemas.microsoft.com/office/drawing/2014/main" id="{481FAA4C-6282-10FF-EA31-688DF5918008}"/>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0857" name="Group 145">
            <a:extLst>
              <a:ext uri="{FF2B5EF4-FFF2-40B4-BE49-F238E27FC236}">
                <a16:creationId xmlns:a16="http://schemas.microsoft.com/office/drawing/2014/main" id="{9196C946-7B60-F50D-9FCB-F10A3026E9C0}"/>
              </a:ext>
            </a:extLst>
          </p:cNvPr>
          <p:cNvGrpSpPr>
            <a:grpSpLocks/>
          </p:cNvGrpSpPr>
          <p:nvPr/>
        </p:nvGrpSpPr>
        <p:grpSpPr bwMode="auto">
          <a:xfrm>
            <a:off x="5200650" y="3001963"/>
            <a:ext cx="514350" cy="354012"/>
            <a:chOff x="4436" y="2378"/>
            <a:chExt cx="1152" cy="790"/>
          </a:xfrm>
        </p:grpSpPr>
        <p:grpSp>
          <p:nvGrpSpPr>
            <p:cNvPr id="120904" name="Group 146">
              <a:extLst>
                <a:ext uri="{FF2B5EF4-FFF2-40B4-BE49-F238E27FC236}">
                  <a16:creationId xmlns:a16="http://schemas.microsoft.com/office/drawing/2014/main" id="{1B71E7F0-0B01-F66E-685C-A9D9074F5B83}"/>
                </a:ext>
              </a:extLst>
            </p:cNvPr>
            <p:cNvGrpSpPr>
              <a:grpSpLocks/>
            </p:cNvGrpSpPr>
            <p:nvPr/>
          </p:nvGrpSpPr>
          <p:grpSpPr bwMode="auto">
            <a:xfrm>
              <a:off x="4436" y="2378"/>
              <a:ext cx="1152" cy="702"/>
              <a:chOff x="3964" y="2641"/>
              <a:chExt cx="1152" cy="702"/>
            </a:xfrm>
          </p:grpSpPr>
          <p:sp>
            <p:nvSpPr>
              <p:cNvPr id="120906" name="AutoShape 147">
                <a:extLst>
                  <a:ext uri="{FF2B5EF4-FFF2-40B4-BE49-F238E27FC236}">
                    <a16:creationId xmlns:a16="http://schemas.microsoft.com/office/drawing/2014/main" id="{9AE77B55-E98E-F878-AD7A-FC6C4B06354E}"/>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07" name="Oval 148">
                <a:extLst>
                  <a:ext uri="{FF2B5EF4-FFF2-40B4-BE49-F238E27FC236}">
                    <a16:creationId xmlns:a16="http://schemas.microsoft.com/office/drawing/2014/main" id="{23A01E67-6F19-A742-1386-7BE214AC23DA}"/>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08" name="Oval 149">
                <a:extLst>
                  <a:ext uri="{FF2B5EF4-FFF2-40B4-BE49-F238E27FC236}">
                    <a16:creationId xmlns:a16="http://schemas.microsoft.com/office/drawing/2014/main" id="{A02B76B6-7A34-175A-5CE2-F98B6E64826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09" name="Oval 150">
                <a:extLst>
                  <a:ext uri="{FF2B5EF4-FFF2-40B4-BE49-F238E27FC236}">
                    <a16:creationId xmlns:a16="http://schemas.microsoft.com/office/drawing/2014/main" id="{CB91654B-8382-ABFC-1825-A8335F4B1CF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10" name="Oval 151">
                <a:extLst>
                  <a:ext uri="{FF2B5EF4-FFF2-40B4-BE49-F238E27FC236}">
                    <a16:creationId xmlns:a16="http://schemas.microsoft.com/office/drawing/2014/main" id="{E42B6F5C-42D1-9A55-D386-455DB9AB0614}"/>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11" name="Oval 152">
                <a:extLst>
                  <a:ext uri="{FF2B5EF4-FFF2-40B4-BE49-F238E27FC236}">
                    <a16:creationId xmlns:a16="http://schemas.microsoft.com/office/drawing/2014/main" id="{511792E0-D242-53D9-9B0C-816D29D71326}"/>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12" name="Oval 153">
                <a:extLst>
                  <a:ext uri="{FF2B5EF4-FFF2-40B4-BE49-F238E27FC236}">
                    <a16:creationId xmlns:a16="http://schemas.microsoft.com/office/drawing/2014/main" id="{424E51B1-4466-62BB-D9B5-133F06D5614D}"/>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13" name="Oval 154">
                <a:extLst>
                  <a:ext uri="{FF2B5EF4-FFF2-40B4-BE49-F238E27FC236}">
                    <a16:creationId xmlns:a16="http://schemas.microsoft.com/office/drawing/2014/main" id="{128A3C8B-2DF6-98D6-0211-8F6AF96AF9CA}"/>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0905" name="Text Box 155">
              <a:extLst>
                <a:ext uri="{FF2B5EF4-FFF2-40B4-BE49-F238E27FC236}">
                  <a16:creationId xmlns:a16="http://schemas.microsoft.com/office/drawing/2014/main" id="{CC371EC5-5D2A-F46C-65F3-B5A9D1DF851D}"/>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0858" name="Group 156">
            <a:extLst>
              <a:ext uri="{FF2B5EF4-FFF2-40B4-BE49-F238E27FC236}">
                <a16:creationId xmlns:a16="http://schemas.microsoft.com/office/drawing/2014/main" id="{7FA076EA-821F-035D-C186-A330A03CA987}"/>
              </a:ext>
            </a:extLst>
          </p:cNvPr>
          <p:cNvGrpSpPr>
            <a:grpSpLocks/>
          </p:cNvGrpSpPr>
          <p:nvPr/>
        </p:nvGrpSpPr>
        <p:grpSpPr bwMode="auto">
          <a:xfrm>
            <a:off x="5200650" y="3390901"/>
            <a:ext cx="514350" cy="354013"/>
            <a:chOff x="4436" y="2378"/>
            <a:chExt cx="1152" cy="790"/>
          </a:xfrm>
        </p:grpSpPr>
        <p:grpSp>
          <p:nvGrpSpPr>
            <p:cNvPr id="120894" name="Group 157">
              <a:extLst>
                <a:ext uri="{FF2B5EF4-FFF2-40B4-BE49-F238E27FC236}">
                  <a16:creationId xmlns:a16="http://schemas.microsoft.com/office/drawing/2014/main" id="{51D2725D-912B-22A8-1E27-A94FB70377DC}"/>
                </a:ext>
              </a:extLst>
            </p:cNvPr>
            <p:cNvGrpSpPr>
              <a:grpSpLocks/>
            </p:cNvGrpSpPr>
            <p:nvPr/>
          </p:nvGrpSpPr>
          <p:grpSpPr bwMode="auto">
            <a:xfrm>
              <a:off x="4436" y="2378"/>
              <a:ext cx="1152" cy="702"/>
              <a:chOff x="3964" y="2641"/>
              <a:chExt cx="1152" cy="702"/>
            </a:xfrm>
          </p:grpSpPr>
          <p:sp>
            <p:nvSpPr>
              <p:cNvPr id="120896" name="AutoShape 158">
                <a:extLst>
                  <a:ext uri="{FF2B5EF4-FFF2-40B4-BE49-F238E27FC236}">
                    <a16:creationId xmlns:a16="http://schemas.microsoft.com/office/drawing/2014/main" id="{E9F01CC1-61A5-DAF7-BC07-4F6F09ACB796}"/>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97" name="Oval 159">
                <a:extLst>
                  <a:ext uri="{FF2B5EF4-FFF2-40B4-BE49-F238E27FC236}">
                    <a16:creationId xmlns:a16="http://schemas.microsoft.com/office/drawing/2014/main" id="{AD371B45-A41E-FD09-3A99-A62964DA2DFE}"/>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98" name="Oval 160">
                <a:extLst>
                  <a:ext uri="{FF2B5EF4-FFF2-40B4-BE49-F238E27FC236}">
                    <a16:creationId xmlns:a16="http://schemas.microsoft.com/office/drawing/2014/main" id="{8C70FBBD-B2BF-32D1-E1AA-178FEA48A79D}"/>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99" name="Oval 161">
                <a:extLst>
                  <a:ext uri="{FF2B5EF4-FFF2-40B4-BE49-F238E27FC236}">
                    <a16:creationId xmlns:a16="http://schemas.microsoft.com/office/drawing/2014/main" id="{3971101D-4351-361B-4CC9-8BD73ACD8CFC}"/>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00" name="Oval 162">
                <a:extLst>
                  <a:ext uri="{FF2B5EF4-FFF2-40B4-BE49-F238E27FC236}">
                    <a16:creationId xmlns:a16="http://schemas.microsoft.com/office/drawing/2014/main" id="{7A183E0C-F960-C34B-9586-FB3DA3396843}"/>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01" name="Oval 163">
                <a:extLst>
                  <a:ext uri="{FF2B5EF4-FFF2-40B4-BE49-F238E27FC236}">
                    <a16:creationId xmlns:a16="http://schemas.microsoft.com/office/drawing/2014/main" id="{8CC06D64-DDE3-C99E-E87E-0A6BBD40CFBA}"/>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02" name="Oval 164">
                <a:extLst>
                  <a:ext uri="{FF2B5EF4-FFF2-40B4-BE49-F238E27FC236}">
                    <a16:creationId xmlns:a16="http://schemas.microsoft.com/office/drawing/2014/main" id="{B9CAC1A6-4D51-BE58-FA93-F731746453CF}"/>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03" name="Oval 165">
                <a:extLst>
                  <a:ext uri="{FF2B5EF4-FFF2-40B4-BE49-F238E27FC236}">
                    <a16:creationId xmlns:a16="http://schemas.microsoft.com/office/drawing/2014/main" id="{276BA95E-FAB8-B1A6-8486-9E4AD9159F74}"/>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0895" name="Text Box 166">
              <a:extLst>
                <a:ext uri="{FF2B5EF4-FFF2-40B4-BE49-F238E27FC236}">
                  <a16:creationId xmlns:a16="http://schemas.microsoft.com/office/drawing/2014/main" id="{477CABDC-944F-8A70-09DF-AFA19760D95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0859" name="Group 167">
            <a:extLst>
              <a:ext uri="{FF2B5EF4-FFF2-40B4-BE49-F238E27FC236}">
                <a16:creationId xmlns:a16="http://schemas.microsoft.com/office/drawing/2014/main" id="{F3FEEC2F-1AB2-EFD7-F9E1-395F4E794B30}"/>
              </a:ext>
            </a:extLst>
          </p:cNvPr>
          <p:cNvGrpSpPr>
            <a:grpSpLocks/>
          </p:cNvGrpSpPr>
          <p:nvPr/>
        </p:nvGrpSpPr>
        <p:grpSpPr bwMode="auto">
          <a:xfrm>
            <a:off x="4645025" y="3001963"/>
            <a:ext cx="514350" cy="354012"/>
            <a:chOff x="4436" y="2378"/>
            <a:chExt cx="1152" cy="790"/>
          </a:xfrm>
        </p:grpSpPr>
        <p:grpSp>
          <p:nvGrpSpPr>
            <p:cNvPr id="120884" name="Group 168">
              <a:extLst>
                <a:ext uri="{FF2B5EF4-FFF2-40B4-BE49-F238E27FC236}">
                  <a16:creationId xmlns:a16="http://schemas.microsoft.com/office/drawing/2014/main" id="{F7F02EED-8927-CF77-407B-0B748D6CE333}"/>
                </a:ext>
              </a:extLst>
            </p:cNvPr>
            <p:cNvGrpSpPr>
              <a:grpSpLocks/>
            </p:cNvGrpSpPr>
            <p:nvPr/>
          </p:nvGrpSpPr>
          <p:grpSpPr bwMode="auto">
            <a:xfrm>
              <a:off x="4436" y="2378"/>
              <a:ext cx="1152" cy="702"/>
              <a:chOff x="3964" y="2641"/>
              <a:chExt cx="1152" cy="702"/>
            </a:xfrm>
          </p:grpSpPr>
          <p:sp>
            <p:nvSpPr>
              <p:cNvPr id="120886" name="AutoShape 169">
                <a:extLst>
                  <a:ext uri="{FF2B5EF4-FFF2-40B4-BE49-F238E27FC236}">
                    <a16:creationId xmlns:a16="http://schemas.microsoft.com/office/drawing/2014/main" id="{1471375D-78EA-E064-86FD-EC7AAEBA15C8}"/>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87" name="Oval 170">
                <a:extLst>
                  <a:ext uri="{FF2B5EF4-FFF2-40B4-BE49-F238E27FC236}">
                    <a16:creationId xmlns:a16="http://schemas.microsoft.com/office/drawing/2014/main" id="{644918F1-20CD-DBFC-BCA9-114EDF4CF78A}"/>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88" name="Oval 171">
                <a:extLst>
                  <a:ext uri="{FF2B5EF4-FFF2-40B4-BE49-F238E27FC236}">
                    <a16:creationId xmlns:a16="http://schemas.microsoft.com/office/drawing/2014/main" id="{62D4EEC6-5099-4A5A-32BA-CAB2E4F760A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89" name="Oval 172">
                <a:extLst>
                  <a:ext uri="{FF2B5EF4-FFF2-40B4-BE49-F238E27FC236}">
                    <a16:creationId xmlns:a16="http://schemas.microsoft.com/office/drawing/2014/main" id="{C5F42C6A-49A8-1358-AE7D-3179EF545E9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90" name="Oval 173">
                <a:extLst>
                  <a:ext uri="{FF2B5EF4-FFF2-40B4-BE49-F238E27FC236}">
                    <a16:creationId xmlns:a16="http://schemas.microsoft.com/office/drawing/2014/main" id="{32970495-0E69-73B7-5313-5FA26241EC2B}"/>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91" name="Oval 174">
                <a:extLst>
                  <a:ext uri="{FF2B5EF4-FFF2-40B4-BE49-F238E27FC236}">
                    <a16:creationId xmlns:a16="http://schemas.microsoft.com/office/drawing/2014/main" id="{8FFF7474-0B88-A592-B7D8-1E91628CA8C4}"/>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92" name="Oval 175">
                <a:extLst>
                  <a:ext uri="{FF2B5EF4-FFF2-40B4-BE49-F238E27FC236}">
                    <a16:creationId xmlns:a16="http://schemas.microsoft.com/office/drawing/2014/main" id="{FB30659B-D986-9457-BA94-E4E189CB56AC}"/>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93" name="Oval 176">
                <a:extLst>
                  <a:ext uri="{FF2B5EF4-FFF2-40B4-BE49-F238E27FC236}">
                    <a16:creationId xmlns:a16="http://schemas.microsoft.com/office/drawing/2014/main" id="{EB843AA9-027B-539C-AE08-E92663663293}"/>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0885" name="Text Box 177">
              <a:extLst>
                <a:ext uri="{FF2B5EF4-FFF2-40B4-BE49-F238E27FC236}">
                  <a16:creationId xmlns:a16="http://schemas.microsoft.com/office/drawing/2014/main" id="{9E29B568-B12E-7FDB-782E-2E703A53B79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0860" name="Group 178">
            <a:extLst>
              <a:ext uri="{FF2B5EF4-FFF2-40B4-BE49-F238E27FC236}">
                <a16:creationId xmlns:a16="http://schemas.microsoft.com/office/drawing/2014/main" id="{E76DE4FB-2F73-053E-BFD7-EC18B31DAF5C}"/>
              </a:ext>
            </a:extLst>
          </p:cNvPr>
          <p:cNvGrpSpPr>
            <a:grpSpLocks/>
          </p:cNvGrpSpPr>
          <p:nvPr/>
        </p:nvGrpSpPr>
        <p:grpSpPr bwMode="auto">
          <a:xfrm>
            <a:off x="4645025" y="3390901"/>
            <a:ext cx="514350" cy="354013"/>
            <a:chOff x="4436" y="2378"/>
            <a:chExt cx="1152" cy="790"/>
          </a:xfrm>
        </p:grpSpPr>
        <p:grpSp>
          <p:nvGrpSpPr>
            <p:cNvPr id="120874" name="Group 179">
              <a:extLst>
                <a:ext uri="{FF2B5EF4-FFF2-40B4-BE49-F238E27FC236}">
                  <a16:creationId xmlns:a16="http://schemas.microsoft.com/office/drawing/2014/main" id="{C981881B-3302-D8AD-7A76-EDC02C6A881E}"/>
                </a:ext>
              </a:extLst>
            </p:cNvPr>
            <p:cNvGrpSpPr>
              <a:grpSpLocks/>
            </p:cNvGrpSpPr>
            <p:nvPr/>
          </p:nvGrpSpPr>
          <p:grpSpPr bwMode="auto">
            <a:xfrm>
              <a:off x="4436" y="2378"/>
              <a:ext cx="1152" cy="702"/>
              <a:chOff x="3964" y="2641"/>
              <a:chExt cx="1152" cy="702"/>
            </a:xfrm>
          </p:grpSpPr>
          <p:sp>
            <p:nvSpPr>
              <p:cNvPr id="120876" name="AutoShape 180">
                <a:extLst>
                  <a:ext uri="{FF2B5EF4-FFF2-40B4-BE49-F238E27FC236}">
                    <a16:creationId xmlns:a16="http://schemas.microsoft.com/office/drawing/2014/main" id="{D1879BAF-9635-0E1D-9E39-668412BA62BC}"/>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77" name="Oval 181">
                <a:extLst>
                  <a:ext uri="{FF2B5EF4-FFF2-40B4-BE49-F238E27FC236}">
                    <a16:creationId xmlns:a16="http://schemas.microsoft.com/office/drawing/2014/main" id="{F55BB26F-6E6F-D47D-2594-97B0B10F33C0}"/>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78" name="Oval 182">
                <a:extLst>
                  <a:ext uri="{FF2B5EF4-FFF2-40B4-BE49-F238E27FC236}">
                    <a16:creationId xmlns:a16="http://schemas.microsoft.com/office/drawing/2014/main" id="{CA5B3FC2-4B31-69D5-9923-B13460D5B621}"/>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79" name="Oval 183">
                <a:extLst>
                  <a:ext uri="{FF2B5EF4-FFF2-40B4-BE49-F238E27FC236}">
                    <a16:creationId xmlns:a16="http://schemas.microsoft.com/office/drawing/2014/main" id="{0B2FCD24-DE42-A6AC-1705-1C41E2E014F8}"/>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80" name="Oval 184">
                <a:extLst>
                  <a:ext uri="{FF2B5EF4-FFF2-40B4-BE49-F238E27FC236}">
                    <a16:creationId xmlns:a16="http://schemas.microsoft.com/office/drawing/2014/main" id="{92F2AB7E-1AB3-0187-C909-A0F5BA906D23}"/>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81" name="Oval 185">
                <a:extLst>
                  <a:ext uri="{FF2B5EF4-FFF2-40B4-BE49-F238E27FC236}">
                    <a16:creationId xmlns:a16="http://schemas.microsoft.com/office/drawing/2014/main" id="{7CE7EB61-23A4-91B6-AAFB-5251E96FB423}"/>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82" name="Oval 186">
                <a:extLst>
                  <a:ext uri="{FF2B5EF4-FFF2-40B4-BE49-F238E27FC236}">
                    <a16:creationId xmlns:a16="http://schemas.microsoft.com/office/drawing/2014/main" id="{9F4CB9E7-6767-8338-15F7-A01DE57E77D1}"/>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83" name="Oval 187">
                <a:extLst>
                  <a:ext uri="{FF2B5EF4-FFF2-40B4-BE49-F238E27FC236}">
                    <a16:creationId xmlns:a16="http://schemas.microsoft.com/office/drawing/2014/main" id="{CC7F2B67-5350-E380-B563-92A492C842B4}"/>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0875" name="Text Box 188">
              <a:extLst>
                <a:ext uri="{FF2B5EF4-FFF2-40B4-BE49-F238E27FC236}">
                  <a16:creationId xmlns:a16="http://schemas.microsoft.com/office/drawing/2014/main" id="{D23F4257-BCEB-7BC4-6A13-300F3EA81297}"/>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sp>
        <p:nvSpPr>
          <p:cNvPr id="120861" name="Line 189">
            <a:extLst>
              <a:ext uri="{FF2B5EF4-FFF2-40B4-BE49-F238E27FC236}">
                <a16:creationId xmlns:a16="http://schemas.microsoft.com/office/drawing/2014/main" id="{207E0CAD-9772-D1E3-FE92-5072AF760A35}"/>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20862" name="Text Box 190">
            <a:extLst>
              <a:ext uri="{FF2B5EF4-FFF2-40B4-BE49-F238E27FC236}">
                <a16:creationId xmlns:a16="http://schemas.microsoft.com/office/drawing/2014/main" id="{2C23BC99-CC7A-9B7F-146B-F57F1B36C73F}"/>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C0C0C0"/>
                </a:solidFill>
              </a:rPr>
              <a:t>PRESSURE</a:t>
            </a:r>
          </a:p>
        </p:txBody>
      </p:sp>
      <p:sp>
        <p:nvSpPr>
          <p:cNvPr id="120863" name="Line 191">
            <a:extLst>
              <a:ext uri="{FF2B5EF4-FFF2-40B4-BE49-F238E27FC236}">
                <a16:creationId xmlns:a16="http://schemas.microsoft.com/office/drawing/2014/main" id="{AFAE5C2A-15EA-A499-85A7-6FB6ABE52B91}"/>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20864" name="Line 192">
            <a:extLst>
              <a:ext uri="{FF2B5EF4-FFF2-40B4-BE49-F238E27FC236}">
                <a16:creationId xmlns:a16="http://schemas.microsoft.com/office/drawing/2014/main" id="{2E8D9FF1-79D1-01BC-6AC7-8EBD347D7C8F}"/>
              </a:ext>
            </a:extLst>
          </p:cNvPr>
          <p:cNvSpPr>
            <a:spLocks noChangeShapeType="1"/>
          </p:cNvSpPr>
          <p:nvPr/>
        </p:nvSpPr>
        <p:spPr bwMode="auto">
          <a:xfrm flipH="1" flipV="1">
            <a:off x="3198813" y="5753101"/>
            <a:ext cx="3300412" cy="106363"/>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20865" name="Line 193">
            <a:extLst>
              <a:ext uri="{FF2B5EF4-FFF2-40B4-BE49-F238E27FC236}">
                <a16:creationId xmlns:a16="http://schemas.microsoft.com/office/drawing/2014/main" id="{C9ABEC03-F2FA-EEFE-E6EA-C48A86698835}"/>
              </a:ext>
            </a:extLst>
          </p:cNvPr>
          <p:cNvSpPr>
            <a:spLocks noChangeShapeType="1"/>
          </p:cNvSpPr>
          <p:nvPr/>
        </p:nvSpPr>
        <p:spPr bwMode="auto">
          <a:xfrm flipH="1" flipV="1">
            <a:off x="6497638" y="5851525"/>
            <a:ext cx="1720850" cy="412750"/>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20866" name="Line 194">
            <a:extLst>
              <a:ext uri="{FF2B5EF4-FFF2-40B4-BE49-F238E27FC236}">
                <a16:creationId xmlns:a16="http://schemas.microsoft.com/office/drawing/2014/main" id="{B98ECCC5-B98D-FABF-9D85-23F2C474D9B4}"/>
              </a:ext>
            </a:extLst>
          </p:cNvPr>
          <p:cNvSpPr>
            <a:spLocks noChangeShapeType="1"/>
          </p:cNvSpPr>
          <p:nvPr/>
        </p:nvSpPr>
        <p:spPr bwMode="auto">
          <a:xfrm>
            <a:off x="4421188" y="4376738"/>
            <a:ext cx="3562350" cy="36512"/>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20867" name="Text Box 195">
            <a:extLst>
              <a:ext uri="{FF2B5EF4-FFF2-40B4-BE49-F238E27FC236}">
                <a16:creationId xmlns:a16="http://schemas.microsoft.com/office/drawing/2014/main" id="{778302F4-4678-39EB-4296-6A681ECCD816}"/>
              </a:ext>
            </a:extLst>
          </p:cNvPr>
          <p:cNvSpPr txBox="1">
            <a:spLocks noChangeArrowheads="1"/>
          </p:cNvSpPr>
          <p:nvPr/>
        </p:nvSpPr>
        <p:spPr bwMode="auto">
          <a:xfrm>
            <a:off x="5083175" y="4537075"/>
            <a:ext cx="2755900"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solidFill>
                  <a:schemeClr val="accent2"/>
                </a:solidFill>
              </a:rPr>
              <a:t>Gas flow along chamber</a:t>
            </a:r>
          </a:p>
        </p:txBody>
      </p:sp>
      <p:grpSp>
        <p:nvGrpSpPr>
          <p:cNvPr id="120868" name="Group 205">
            <a:extLst>
              <a:ext uri="{FF2B5EF4-FFF2-40B4-BE49-F238E27FC236}">
                <a16:creationId xmlns:a16="http://schemas.microsoft.com/office/drawing/2014/main" id="{55E6EE91-3BBD-D33D-9691-D00DB1CD0D17}"/>
              </a:ext>
            </a:extLst>
          </p:cNvPr>
          <p:cNvGrpSpPr>
            <a:grpSpLocks/>
          </p:cNvGrpSpPr>
          <p:nvPr/>
        </p:nvGrpSpPr>
        <p:grpSpPr bwMode="auto">
          <a:xfrm>
            <a:off x="5410200" y="3055939"/>
            <a:ext cx="158750" cy="155575"/>
            <a:chOff x="150" y="2162"/>
            <a:chExt cx="456" cy="449"/>
          </a:xfrm>
        </p:grpSpPr>
        <p:sp>
          <p:nvSpPr>
            <p:cNvPr id="120872" name="Oval 197">
              <a:extLst>
                <a:ext uri="{FF2B5EF4-FFF2-40B4-BE49-F238E27FC236}">
                  <a16:creationId xmlns:a16="http://schemas.microsoft.com/office/drawing/2014/main" id="{14B23817-E76F-C61B-0B48-9EF8AD2E8279}"/>
                </a:ext>
              </a:extLst>
            </p:cNvPr>
            <p:cNvSpPr>
              <a:spLocks noChangeArrowheads="1"/>
            </p:cNvSpPr>
            <p:nvPr/>
          </p:nvSpPr>
          <p:spPr bwMode="auto">
            <a:xfrm>
              <a:off x="150" y="2162"/>
              <a:ext cx="456" cy="449"/>
            </a:xfrm>
            <a:prstGeom prst="ellipse">
              <a:avLst/>
            </a:prstGeom>
            <a:solidFill>
              <a:schemeClr val="tx1"/>
            </a:solidFill>
            <a:ln w="190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73" name="Freeform 204">
              <a:extLst>
                <a:ext uri="{FF2B5EF4-FFF2-40B4-BE49-F238E27FC236}">
                  <a16:creationId xmlns:a16="http://schemas.microsoft.com/office/drawing/2014/main" id="{70C11620-852D-2BD9-18DA-5C638E1B7B69}"/>
                </a:ext>
              </a:extLst>
            </p:cNvPr>
            <p:cNvSpPr>
              <a:spLocks/>
            </p:cNvSpPr>
            <p:nvPr/>
          </p:nvSpPr>
          <p:spPr bwMode="auto">
            <a:xfrm>
              <a:off x="150" y="2163"/>
              <a:ext cx="456" cy="447"/>
            </a:xfrm>
            <a:custGeom>
              <a:avLst/>
              <a:gdLst>
                <a:gd name="T0" fmla="*/ 0 w 456"/>
                <a:gd name="T1" fmla="*/ 219 h 447"/>
                <a:gd name="T2" fmla="*/ 456 w 456"/>
                <a:gd name="T3" fmla="*/ 222 h 447"/>
                <a:gd name="T4" fmla="*/ 450 w 456"/>
                <a:gd name="T5" fmla="*/ 168 h 447"/>
                <a:gd name="T6" fmla="*/ 423 w 456"/>
                <a:gd name="T7" fmla="*/ 114 h 447"/>
                <a:gd name="T8" fmla="*/ 399 w 456"/>
                <a:gd name="T9" fmla="*/ 78 h 447"/>
                <a:gd name="T10" fmla="*/ 363 w 456"/>
                <a:gd name="T11" fmla="*/ 48 h 447"/>
                <a:gd name="T12" fmla="*/ 315 w 456"/>
                <a:gd name="T13" fmla="*/ 18 h 447"/>
                <a:gd name="T14" fmla="*/ 258 w 456"/>
                <a:gd name="T15" fmla="*/ 3 h 447"/>
                <a:gd name="T16" fmla="*/ 213 w 456"/>
                <a:gd name="T17" fmla="*/ 0 h 447"/>
                <a:gd name="T18" fmla="*/ 216 w 456"/>
                <a:gd name="T19" fmla="*/ 447 h 447"/>
                <a:gd name="T20" fmla="*/ 147 w 456"/>
                <a:gd name="T21" fmla="*/ 432 h 447"/>
                <a:gd name="T22" fmla="*/ 102 w 456"/>
                <a:gd name="T23" fmla="*/ 408 h 447"/>
                <a:gd name="T24" fmla="*/ 60 w 456"/>
                <a:gd name="T25" fmla="*/ 375 h 447"/>
                <a:gd name="T26" fmla="*/ 30 w 456"/>
                <a:gd name="T27" fmla="*/ 327 h 447"/>
                <a:gd name="T28" fmla="*/ 6 w 456"/>
                <a:gd name="T29" fmla="*/ 276 h 447"/>
                <a:gd name="T30" fmla="*/ 0 w 456"/>
                <a:gd name="T31" fmla="*/ 219 h 44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456" h="447">
                  <a:moveTo>
                    <a:pt x="0" y="219"/>
                  </a:moveTo>
                  <a:lnTo>
                    <a:pt x="456" y="222"/>
                  </a:lnTo>
                  <a:lnTo>
                    <a:pt x="450" y="168"/>
                  </a:lnTo>
                  <a:lnTo>
                    <a:pt x="423" y="114"/>
                  </a:lnTo>
                  <a:lnTo>
                    <a:pt x="399" y="78"/>
                  </a:lnTo>
                  <a:lnTo>
                    <a:pt x="363" y="48"/>
                  </a:lnTo>
                  <a:lnTo>
                    <a:pt x="315" y="18"/>
                  </a:lnTo>
                  <a:lnTo>
                    <a:pt x="258" y="3"/>
                  </a:lnTo>
                  <a:lnTo>
                    <a:pt x="213" y="0"/>
                  </a:lnTo>
                  <a:lnTo>
                    <a:pt x="216" y="447"/>
                  </a:lnTo>
                  <a:lnTo>
                    <a:pt x="147" y="432"/>
                  </a:lnTo>
                  <a:lnTo>
                    <a:pt x="102" y="408"/>
                  </a:lnTo>
                  <a:lnTo>
                    <a:pt x="60" y="375"/>
                  </a:lnTo>
                  <a:lnTo>
                    <a:pt x="30" y="327"/>
                  </a:lnTo>
                  <a:lnTo>
                    <a:pt x="6" y="276"/>
                  </a:lnTo>
                  <a:lnTo>
                    <a:pt x="0" y="219"/>
                  </a:lnTo>
                  <a:close/>
                </a:path>
              </a:pathLst>
            </a:custGeom>
            <a:solidFill>
              <a:srgbClr val="000000"/>
            </a:solidFill>
            <a:ln w="1270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grpSp>
      <p:sp>
        <p:nvSpPr>
          <p:cNvPr id="120869" name="Line 196">
            <a:extLst>
              <a:ext uri="{FF2B5EF4-FFF2-40B4-BE49-F238E27FC236}">
                <a16:creationId xmlns:a16="http://schemas.microsoft.com/office/drawing/2014/main" id="{E1D6758F-7570-9C18-D4B2-DF1F09F09A12}"/>
              </a:ext>
            </a:extLst>
          </p:cNvPr>
          <p:cNvSpPr>
            <a:spLocks noChangeShapeType="1"/>
          </p:cNvSpPr>
          <p:nvPr/>
        </p:nvSpPr>
        <p:spPr bwMode="auto">
          <a:xfrm>
            <a:off x="5489575" y="3135314"/>
            <a:ext cx="571500" cy="7937"/>
          </a:xfrm>
          <a:prstGeom prst="line">
            <a:avLst/>
          </a:prstGeom>
          <a:noFill/>
          <a:ln w="3810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20870" name="Text Box 206">
            <a:extLst>
              <a:ext uri="{FF2B5EF4-FFF2-40B4-BE49-F238E27FC236}">
                <a16:creationId xmlns:a16="http://schemas.microsoft.com/office/drawing/2014/main" id="{7AB1EEAA-BBB0-2442-FAA7-4CB549CC3C63}"/>
              </a:ext>
            </a:extLst>
          </p:cNvPr>
          <p:cNvSpPr txBox="1">
            <a:spLocks noChangeArrowheads="1"/>
          </p:cNvSpPr>
          <p:nvPr/>
        </p:nvSpPr>
        <p:spPr bwMode="auto">
          <a:xfrm>
            <a:off x="4049713" y="1990725"/>
            <a:ext cx="4500562"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600" b="1">
                <a:solidFill>
                  <a:schemeClr val="tx1"/>
                </a:solidFill>
              </a:rPr>
              <a:t>Pressure acts on all individual granules</a:t>
            </a:r>
          </a:p>
        </p:txBody>
      </p:sp>
      <p:sp>
        <p:nvSpPr>
          <p:cNvPr id="120871" name="Line 208">
            <a:extLst>
              <a:ext uri="{FF2B5EF4-FFF2-40B4-BE49-F238E27FC236}">
                <a16:creationId xmlns:a16="http://schemas.microsoft.com/office/drawing/2014/main" id="{6CE9D50F-BF15-9897-C1AD-6A88BC95C019}"/>
              </a:ext>
            </a:extLst>
          </p:cNvPr>
          <p:cNvSpPr>
            <a:spLocks noChangeShapeType="1"/>
          </p:cNvSpPr>
          <p:nvPr/>
        </p:nvSpPr>
        <p:spPr bwMode="auto">
          <a:xfrm>
            <a:off x="5454650" y="2292351"/>
            <a:ext cx="0" cy="665163"/>
          </a:xfrm>
          <a:prstGeom prst="line">
            <a:avLst/>
          </a:prstGeom>
          <a:noFill/>
          <a:ln w="38100">
            <a:solidFill>
              <a:schemeClr val="tx1"/>
            </a:solidFill>
            <a:prstDash val="sysDot"/>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Tree>
    <p:extLst>
      <p:ext uri="{BB962C8B-B14F-4D97-AF65-F5344CB8AC3E}">
        <p14:creationId xmlns:p14="http://schemas.microsoft.com/office/powerpoint/2010/main" val="2225601808"/>
      </p:ext>
    </p:extLst>
  </p:cSld>
  <p:clrMapOvr>
    <a:masterClrMapping/>
  </p:clrMapOvr>
  <p:transition>
    <p:wipe dir="r"/>
  </p:transition>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a:extLst>
              <a:ext uri="{FF2B5EF4-FFF2-40B4-BE49-F238E27FC236}">
                <a16:creationId xmlns:a16="http://schemas.microsoft.com/office/drawing/2014/main" id="{B4E57FA1-0EDC-2301-F7C9-38D99CB79C68}"/>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859" name="Rectangle 3">
            <a:extLst>
              <a:ext uri="{FF2B5EF4-FFF2-40B4-BE49-F238E27FC236}">
                <a16:creationId xmlns:a16="http://schemas.microsoft.com/office/drawing/2014/main" id="{B4CD08EA-FE00-6406-7A40-F959D73797BB}"/>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860" name="Rectangle 4">
            <a:extLst>
              <a:ext uri="{FF2B5EF4-FFF2-40B4-BE49-F238E27FC236}">
                <a16:creationId xmlns:a16="http://schemas.microsoft.com/office/drawing/2014/main" id="{1AF70D9C-7642-7B36-82BF-B1D18FB8CD31}"/>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861" name="Rectangle 5">
            <a:extLst>
              <a:ext uri="{FF2B5EF4-FFF2-40B4-BE49-F238E27FC236}">
                <a16:creationId xmlns:a16="http://schemas.microsoft.com/office/drawing/2014/main" id="{2AE9F273-77D9-D00E-773F-5F37F5417CAA}"/>
              </a:ext>
            </a:extLst>
          </p:cNvPr>
          <p:cNvSpPr>
            <a:spLocks noChangeArrowheads="1"/>
          </p:cNvSpPr>
          <p:nvPr/>
        </p:nvSpPr>
        <p:spPr bwMode="auto">
          <a:xfrm>
            <a:off x="8648701" y="2339976"/>
            <a:ext cx="309563" cy="1471613"/>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862" name="Rectangle 6">
            <a:extLst>
              <a:ext uri="{FF2B5EF4-FFF2-40B4-BE49-F238E27FC236}">
                <a16:creationId xmlns:a16="http://schemas.microsoft.com/office/drawing/2014/main" id="{CB89E589-FFDB-555B-89FB-523FC85627B3}"/>
              </a:ext>
            </a:extLst>
          </p:cNvPr>
          <p:cNvSpPr>
            <a:spLocks noChangeArrowheads="1"/>
          </p:cNvSpPr>
          <p:nvPr/>
        </p:nvSpPr>
        <p:spPr bwMode="auto">
          <a:xfrm>
            <a:off x="8461375" y="2351089"/>
            <a:ext cx="1539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863" name="Rectangle 7">
            <a:extLst>
              <a:ext uri="{FF2B5EF4-FFF2-40B4-BE49-F238E27FC236}">
                <a16:creationId xmlns:a16="http://schemas.microsoft.com/office/drawing/2014/main" id="{F033B1FB-37D1-743C-37E7-4E8167D5BF6A}"/>
              </a:ext>
            </a:extLst>
          </p:cNvPr>
          <p:cNvSpPr>
            <a:spLocks noChangeArrowheads="1"/>
          </p:cNvSpPr>
          <p:nvPr/>
        </p:nvSpPr>
        <p:spPr bwMode="auto">
          <a:xfrm>
            <a:off x="8982075" y="2351089"/>
            <a:ext cx="7000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864" name="AutoShape 8">
            <a:extLst>
              <a:ext uri="{FF2B5EF4-FFF2-40B4-BE49-F238E27FC236}">
                <a16:creationId xmlns:a16="http://schemas.microsoft.com/office/drawing/2014/main" id="{08B1E5AF-1A45-DE94-9868-54BB69292F57}"/>
              </a:ext>
            </a:extLst>
          </p:cNvPr>
          <p:cNvSpPr>
            <a:spLocks noChangeArrowheads="1"/>
          </p:cNvSpPr>
          <p:nvPr/>
        </p:nvSpPr>
        <p:spPr bwMode="auto">
          <a:xfrm rot="5400000" flipH="1">
            <a:off x="7590632" y="2929732"/>
            <a:ext cx="1412875" cy="2619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endParaRPr lang="en-GB"/>
          </a:p>
        </p:txBody>
      </p:sp>
      <p:sp>
        <p:nvSpPr>
          <p:cNvPr id="1352714" name="Rectangle 10">
            <a:extLst>
              <a:ext uri="{FF2B5EF4-FFF2-40B4-BE49-F238E27FC236}">
                <a16:creationId xmlns:a16="http://schemas.microsoft.com/office/drawing/2014/main" id="{2C99449C-6DC2-B27D-2F7C-D2762FDF50E0}"/>
              </a:ext>
            </a:extLst>
          </p:cNvPr>
          <p:cNvSpPr>
            <a:spLocks noChangeArrowheads="1"/>
          </p:cNvSpPr>
          <p:nvPr/>
        </p:nvSpPr>
        <p:spPr bwMode="auto">
          <a:xfrm>
            <a:off x="3135314" y="3022600"/>
            <a:ext cx="153987" cy="88900"/>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pPr algn="ctr">
              <a:defRPr/>
            </a:pPr>
            <a:endParaRPr lang="en-GB"/>
          </a:p>
        </p:txBody>
      </p:sp>
      <p:sp>
        <p:nvSpPr>
          <p:cNvPr id="121866" name="Rectangle 11">
            <a:extLst>
              <a:ext uri="{FF2B5EF4-FFF2-40B4-BE49-F238E27FC236}">
                <a16:creationId xmlns:a16="http://schemas.microsoft.com/office/drawing/2014/main" id="{5CFAD0C3-7C11-2027-4BC9-EB6685268E89}"/>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2800" b="1">
                <a:solidFill>
                  <a:schemeClr val="tx1"/>
                </a:solidFill>
              </a:rPr>
              <a:t>Granular Propellant in Gun Chamber</a:t>
            </a:r>
          </a:p>
        </p:txBody>
      </p:sp>
      <p:grpSp>
        <p:nvGrpSpPr>
          <p:cNvPr id="121867" name="Group 13">
            <a:extLst>
              <a:ext uri="{FF2B5EF4-FFF2-40B4-BE49-F238E27FC236}">
                <a16:creationId xmlns:a16="http://schemas.microsoft.com/office/drawing/2014/main" id="{1ADDA848-C359-7674-4F8B-992141EB4C9D}"/>
              </a:ext>
            </a:extLst>
          </p:cNvPr>
          <p:cNvGrpSpPr>
            <a:grpSpLocks/>
          </p:cNvGrpSpPr>
          <p:nvPr/>
        </p:nvGrpSpPr>
        <p:grpSpPr bwMode="auto">
          <a:xfrm>
            <a:off x="7434263" y="3001963"/>
            <a:ext cx="514350" cy="354012"/>
            <a:chOff x="4436" y="2378"/>
            <a:chExt cx="1152" cy="790"/>
          </a:xfrm>
        </p:grpSpPr>
        <p:grpSp>
          <p:nvGrpSpPr>
            <p:cNvPr id="122060" name="Group 14">
              <a:extLst>
                <a:ext uri="{FF2B5EF4-FFF2-40B4-BE49-F238E27FC236}">
                  <a16:creationId xmlns:a16="http://schemas.microsoft.com/office/drawing/2014/main" id="{1424D863-73BB-75FF-339E-4E4A9DFC68E9}"/>
                </a:ext>
              </a:extLst>
            </p:cNvPr>
            <p:cNvGrpSpPr>
              <a:grpSpLocks/>
            </p:cNvGrpSpPr>
            <p:nvPr/>
          </p:nvGrpSpPr>
          <p:grpSpPr bwMode="auto">
            <a:xfrm>
              <a:off x="4436" y="2378"/>
              <a:ext cx="1152" cy="702"/>
              <a:chOff x="3964" y="2641"/>
              <a:chExt cx="1152" cy="702"/>
            </a:xfrm>
          </p:grpSpPr>
          <p:sp>
            <p:nvSpPr>
              <p:cNvPr id="122062" name="AutoShape 15">
                <a:extLst>
                  <a:ext uri="{FF2B5EF4-FFF2-40B4-BE49-F238E27FC236}">
                    <a16:creationId xmlns:a16="http://schemas.microsoft.com/office/drawing/2014/main" id="{6A7157E9-4ACE-0C1E-B841-C4B2770F04DE}"/>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63" name="Oval 16">
                <a:extLst>
                  <a:ext uri="{FF2B5EF4-FFF2-40B4-BE49-F238E27FC236}">
                    <a16:creationId xmlns:a16="http://schemas.microsoft.com/office/drawing/2014/main" id="{FB244A71-1667-E065-8CC8-AAEB2F8CAAFA}"/>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64" name="Oval 17">
                <a:extLst>
                  <a:ext uri="{FF2B5EF4-FFF2-40B4-BE49-F238E27FC236}">
                    <a16:creationId xmlns:a16="http://schemas.microsoft.com/office/drawing/2014/main" id="{C28AF900-6AE3-F4E9-7A2A-52426AC908D0}"/>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65" name="Oval 18">
                <a:extLst>
                  <a:ext uri="{FF2B5EF4-FFF2-40B4-BE49-F238E27FC236}">
                    <a16:creationId xmlns:a16="http://schemas.microsoft.com/office/drawing/2014/main" id="{89A55A73-F14A-6D6C-9E4B-91A8C7529D99}"/>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66" name="Oval 19">
                <a:extLst>
                  <a:ext uri="{FF2B5EF4-FFF2-40B4-BE49-F238E27FC236}">
                    <a16:creationId xmlns:a16="http://schemas.microsoft.com/office/drawing/2014/main" id="{DD875474-2BA6-616A-0992-C1894FDA55C3}"/>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67" name="Oval 20">
                <a:extLst>
                  <a:ext uri="{FF2B5EF4-FFF2-40B4-BE49-F238E27FC236}">
                    <a16:creationId xmlns:a16="http://schemas.microsoft.com/office/drawing/2014/main" id="{C155F662-3CC0-8FBC-62C6-6148DE740F0C}"/>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68" name="Oval 21">
                <a:extLst>
                  <a:ext uri="{FF2B5EF4-FFF2-40B4-BE49-F238E27FC236}">
                    <a16:creationId xmlns:a16="http://schemas.microsoft.com/office/drawing/2014/main" id="{5F8F4124-DD22-DA77-7D35-AA9121283094}"/>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69" name="Oval 22">
                <a:extLst>
                  <a:ext uri="{FF2B5EF4-FFF2-40B4-BE49-F238E27FC236}">
                    <a16:creationId xmlns:a16="http://schemas.microsoft.com/office/drawing/2014/main" id="{7C150477-1DFF-6113-663A-2148A9BFC983}"/>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2061" name="Text Box 23">
              <a:extLst>
                <a:ext uri="{FF2B5EF4-FFF2-40B4-BE49-F238E27FC236}">
                  <a16:creationId xmlns:a16="http://schemas.microsoft.com/office/drawing/2014/main" id="{4F156F10-44F2-FC61-2151-6A14C270BD8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1868" name="Group 24">
            <a:extLst>
              <a:ext uri="{FF2B5EF4-FFF2-40B4-BE49-F238E27FC236}">
                <a16:creationId xmlns:a16="http://schemas.microsoft.com/office/drawing/2014/main" id="{F5355723-61D7-3AC7-F2C3-356A89484B72}"/>
              </a:ext>
            </a:extLst>
          </p:cNvPr>
          <p:cNvGrpSpPr>
            <a:grpSpLocks/>
          </p:cNvGrpSpPr>
          <p:nvPr/>
        </p:nvGrpSpPr>
        <p:grpSpPr bwMode="auto">
          <a:xfrm>
            <a:off x="7434263" y="3390901"/>
            <a:ext cx="514350" cy="354013"/>
            <a:chOff x="4436" y="2378"/>
            <a:chExt cx="1152" cy="790"/>
          </a:xfrm>
        </p:grpSpPr>
        <p:grpSp>
          <p:nvGrpSpPr>
            <p:cNvPr id="122050" name="Group 25">
              <a:extLst>
                <a:ext uri="{FF2B5EF4-FFF2-40B4-BE49-F238E27FC236}">
                  <a16:creationId xmlns:a16="http://schemas.microsoft.com/office/drawing/2014/main" id="{0A2342C7-332D-CEFB-941F-D8B5B667CC9F}"/>
                </a:ext>
              </a:extLst>
            </p:cNvPr>
            <p:cNvGrpSpPr>
              <a:grpSpLocks/>
            </p:cNvGrpSpPr>
            <p:nvPr/>
          </p:nvGrpSpPr>
          <p:grpSpPr bwMode="auto">
            <a:xfrm>
              <a:off x="4436" y="2378"/>
              <a:ext cx="1152" cy="702"/>
              <a:chOff x="3964" y="2641"/>
              <a:chExt cx="1152" cy="702"/>
            </a:xfrm>
          </p:grpSpPr>
          <p:sp>
            <p:nvSpPr>
              <p:cNvPr id="122052" name="AutoShape 26">
                <a:extLst>
                  <a:ext uri="{FF2B5EF4-FFF2-40B4-BE49-F238E27FC236}">
                    <a16:creationId xmlns:a16="http://schemas.microsoft.com/office/drawing/2014/main" id="{DA41CD4C-10FD-01E8-8078-00B3CFE6E9D4}"/>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53" name="Oval 27">
                <a:extLst>
                  <a:ext uri="{FF2B5EF4-FFF2-40B4-BE49-F238E27FC236}">
                    <a16:creationId xmlns:a16="http://schemas.microsoft.com/office/drawing/2014/main" id="{262DC1E0-EDDA-ADB3-25BB-102EB8BB5D81}"/>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54" name="Oval 28">
                <a:extLst>
                  <a:ext uri="{FF2B5EF4-FFF2-40B4-BE49-F238E27FC236}">
                    <a16:creationId xmlns:a16="http://schemas.microsoft.com/office/drawing/2014/main" id="{EF9C0759-C0B3-B3BB-E355-53DBD2171815}"/>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55" name="Oval 29">
                <a:extLst>
                  <a:ext uri="{FF2B5EF4-FFF2-40B4-BE49-F238E27FC236}">
                    <a16:creationId xmlns:a16="http://schemas.microsoft.com/office/drawing/2014/main" id="{39851A6B-DC0E-20A2-1E1F-70DFA1BE85A3}"/>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56" name="Oval 30">
                <a:extLst>
                  <a:ext uri="{FF2B5EF4-FFF2-40B4-BE49-F238E27FC236}">
                    <a16:creationId xmlns:a16="http://schemas.microsoft.com/office/drawing/2014/main" id="{214EDF72-205A-BCD0-BA71-41F8CF4BF6DE}"/>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57" name="Oval 31">
                <a:extLst>
                  <a:ext uri="{FF2B5EF4-FFF2-40B4-BE49-F238E27FC236}">
                    <a16:creationId xmlns:a16="http://schemas.microsoft.com/office/drawing/2014/main" id="{2EDDC71B-DFE7-C016-688A-E6465997F6E4}"/>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58" name="Oval 32">
                <a:extLst>
                  <a:ext uri="{FF2B5EF4-FFF2-40B4-BE49-F238E27FC236}">
                    <a16:creationId xmlns:a16="http://schemas.microsoft.com/office/drawing/2014/main" id="{F742DC0D-2288-B589-075A-EEB82E3195BE}"/>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59" name="Oval 33">
                <a:extLst>
                  <a:ext uri="{FF2B5EF4-FFF2-40B4-BE49-F238E27FC236}">
                    <a16:creationId xmlns:a16="http://schemas.microsoft.com/office/drawing/2014/main" id="{843CBB30-6938-2EDA-49CC-6088B3D03A99}"/>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2051" name="Text Box 34">
              <a:extLst>
                <a:ext uri="{FF2B5EF4-FFF2-40B4-BE49-F238E27FC236}">
                  <a16:creationId xmlns:a16="http://schemas.microsoft.com/office/drawing/2014/main" id="{0A9AD3DB-4A28-29BC-83AE-742F9A99869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1869" name="Group 35">
            <a:extLst>
              <a:ext uri="{FF2B5EF4-FFF2-40B4-BE49-F238E27FC236}">
                <a16:creationId xmlns:a16="http://schemas.microsoft.com/office/drawing/2014/main" id="{589D948A-E537-CF24-F7E2-958602E09CA0}"/>
              </a:ext>
            </a:extLst>
          </p:cNvPr>
          <p:cNvGrpSpPr>
            <a:grpSpLocks/>
          </p:cNvGrpSpPr>
          <p:nvPr/>
        </p:nvGrpSpPr>
        <p:grpSpPr bwMode="auto">
          <a:xfrm>
            <a:off x="6878638" y="3001963"/>
            <a:ext cx="514350" cy="354012"/>
            <a:chOff x="4436" y="2378"/>
            <a:chExt cx="1152" cy="790"/>
          </a:xfrm>
        </p:grpSpPr>
        <p:grpSp>
          <p:nvGrpSpPr>
            <p:cNvPr id="122040" name="Group 36">
              <a:extLst>
                <a:ext uri="{FF2B5EF4-FFF2-40B4-BE49-F238E27FC236}">
                  <a16:creationId xmlns:a16="http://schemas.microsoft.com/office/drawing/2014/main" id="{DCD75CFB-1791-CF5C-6379-1E9B6183B7C0}"/>
                </a:ext>
              </a:extLst>
            </p:cNvPr>
            <p:cNvGrpSpPr>
              <a:grpSpLocks/>
            </p:cNvGrpSpPr>
            <p:nvPr/>
          </p:nvGrpSpPr>
          <p:grpSpPr bwMode="auto">
            <a:xfrm>
              <a:off x="4436" y="2378"/>
              <a:ext cx="1152" cy="702"/>
              <a:chOff x="3964" y="2641"/>
              <a:chExt cx="1152" cy="702"/>
            </a:xfrm>
          </p:grpSpPr>
          <p:sp>
            <p:nvSpPr>
              <p:cNvPr id="122042" name="AutoShape 37">
                <a:extLst>
                  <a:ext uri="{FF2B5EF4-FFF2-40B4-BE49-F238E27FC236}">
                    <a16:creationId xmlns:a16="http://schemas.microsoft.com/office/drawing/2014/main" id="{D2516D0C-8D76-FE8A-1942-8ED46F1C2569}"/>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43" name="Oval 38">
                <a:extLst>
                  <a:ext uri="{FF2B5EF4-FFF2-40B4-BE49-F238E27FC236}">
                    <a16:creationId xmlns:a16="http://schemas.microsoft.com/office/drawing/2014/main" id="{73EED888-A3F5-BBD4-1E9C-6C76B8869CD9}"/>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44" name="Oval 39">
                <a:extLst>
                  <a:ext uri="{FF2B5EF4-FFF2-40B4-BE49-F238E27FC236}">
                    <a16:creationId xmlns:a16="http://schemas.microsoft.com/office/drawing/2014/main" id="{63883B6F-EF05-3082-8A35-17C3AE252A4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45" name="Oval 40">
                <a:extLst>
                  <a:ext uri="{FF2B5EF4-FFF2-40B4-BE49-F238E27FC236}">
                    <a16:creationId xmlns:a16="http://schemas.microsoft.com/office/drawing/2014/main" id="{2B648E22-56E7-7F2D-CA4B-F651CEB48775}"/>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46" name="Oval 41">
                <a:extLst>
                  <a:ext uri="{FF2B5EF4-FFF2-40B4-BE49-F238E27FC236}">
                    <a16:creationId xmlns:a16="http://schemas.microsoft.com/office/drawing/2014/main" id="{3F2013DB-B5C7-8993-117B-181C2CC482C5}"/>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47" name="Oval 42">
                <a:extLst>
                  <a:ext uri="{FF2B5EF4-FFF2-40B4-BE49-F238E27FC236}">
                    <a16:creationId xmlns:a16="http://schemas.microsoft.com/office/drawing/2014/main" id="{57CC84D4-D496-82D1-1E7C-6057A673DDDB}"/>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48" name="Oval 43">
                <a:extLst>
                  <a:ext uri="{FF2B5EF4-FFF2-40B4-BE49-F238E27FC236}">
                    <a16:creationId xmlns:a16="http://schemas.microsoft.com/office/drawing/2014/main" id="{7A475CC1-286B-9287-8C63-D5403D5F67D6}"/>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49" name="Oval 44">
                <a:extLst>
                  <a:ext uri="{FF2B5EF4-FFF2-40B4-BE49-F238E27FC236}">
                    <a16:creationId xmlns:a16="http://schemas.microsoft.com/office/drawing/2014/main" id="{30052BA6-FD63-EC6E-E456-99858F8523C3}"/>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2041" name="Text Box 45">
              <a:extLst>
                <a:ext uri="{FF2B5EF4-FFF2-40B4-BE49-F238E27FC236}">
                  <a16:creationId xmlns:a16="http://schemas.microsoft.com/office/drawing/2014/main" id="{E02F8999-4547-4DC6-D2A2-DD4C173A23EC}"/>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1870" name="Group 46">
            <a:extLst>
              <a:ext uri="{FF2B5EF4-FFF2-40B4-BE49-F238E27FC236}">
                <a16:creationId xmlns:a16="http://schemas.microsoft.com/office/drawing/2014/main" id="{085938A2-3A03-B1FB-42EB-26FEF110FC9F}"/>
              </a:ext>
            </a:extLst>
          </p:cNvPr>
          <p:cNvGrpSpPr>
            <a:grpSpLocks/>
          </p:cNvGrpSpPr>
          <p:nvPr/>
        </p:nvGrpSpPr>
        <p:grpSpPr bwMode="auto">
          <a:xfrm>
            <a:off x="6878638" y="3390901"/>
            <a:ext cx="514350" cy="354013"/>
            <a:chOff x="4436" y="2378"/>
            <a:chExt cx="1152" cy="790"/>
          </a:xfrm>
        </p:grpSpPr>
        <p:grpSp>
          <p:nvGrpSpPr>
            <p:cNvPr id="122030" name="Group 47">
              <a:extLst>
                <a:ext uri="{FF2B5EF4-FFF2-40B4-BE49-F238E27FC236}">
                  <a16:creationId xmlns:a16="http://schemas.microsoft.com/office/drawing/2014/main" id="{4C69DEAD-2184-1B44-76A4-970402D7EA33}"/>
                </a:ext>
              </a:extLst>
            </p:cNvPr>
            <p:cNvGrpSpPr>
              <a:grpSpLocks/>
            </p:cNvGrpSpPr>
            <p:nvPr/>
          </p:nvGrpSpPr>
          <p:grpSpPr bwMode="auto">
            <a:xfrm>
              <a:off x="4436" y="2378"/>
              <a:ext cx="1152" cy="702"/>
              <a:chOff x="3964" y="2641"/>
              <a:chExt cx="1152" cy="702"/>
            </a:xfrm>
          </p:grpSpPr>
          <p:sp>
            <p:nvSpPr>
              <p:cNvPr id="122032" name="AutoShape 48">
                <a:extLst>
                  <a:ext uri="{FF2B5EF4-FFF2-40B4-BE49-F238E27FC236}">
                    <a16:creationId xmlns:a16="http://schemas.microsoft.com/office/drawing/2014/main" id="{17E1E077-C9BA-DD92-7AE4-BAD3A846EC85}"/>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33" name="Oval 49">
                <a:extLst>
                  <a:ext uri="{FF2B5EF4-FFF2-40B4-BE49-F238E27FC236}">
                    <a16:creationId xmlns:a16="http://schemas.microsoft.com/office/drawing/2014/main" id="{66D714E1-9CD7-AC5D-0998-0840BC9F6710}"/>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34" name="Oval 50">
                <a:extLst>
                  <a:ext uri="{FF2B5EF4-FFF2-40B4-BE49-F238E27FC236}">
                    <a16:creationId xmlns:a16="http://schemas.microsoft.com/office/drawing/2014/main" id="{FD4B110B-EFAB-1FF1-2F0F-4A15645D25B8}"/>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35" name="Oval 51">
                <a:extLst>
                  <a:ext uri="{FF2B5EF4-FFF2-40B4-BE49-F238E27FC236}">
                    <a16:creationId xmlns:a16="http://schemas.microsoft.com/office/drawing/2014/main" id="{97291C1F-018A-B7CF-D86D-62CB242C2F52}"/>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36" name="Oval 52">
                <a:extLst>
                  <a:ext uri="{FF2B5EF4-FFF2-40B4-BE49-F238E27FC236}">
                    <a16:creationId xmlns:a16="http://schemas.microsoft.com/office/drawing/2014/main" id="{D4F81B3A-2926-C053-9930-6E78C12F15BC}"/>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37" name="Oval 53">
                <a:extLst>
                  <a:ext uri="{FF2B5EF4-FFF2-40B4-BE49-F238E27FC236}">
                    <a16:creationId xmlns:a16="http://schemas.microsoft.com/office/drawing/2014/main" id="{9EC0891D-C455-3A8F-B251-3E07C758A3FE}"/>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38" name="Oval 54">
                <a:extLst>
                  <a:ext uri="{FF2B5EF4-FFF2-40B4-BE49-F238E27FC236}">
                    <a16:creationId xmlns:a16="http://schemas.microsoft.com/office/drawing/2014/main" id="{3BF7ACD7-DBD6-2B02-C68A-EE0653708B7A}"/>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39" name="Oval 55">
                <a:extLst>
                  <a:ext uri="{FF2B5EF4-FFF2-40B4-BE49-F238E27FC236}">
                    <a16:creationId xmlns:a16="http://schemas.microsoft.com/office/drawing/2014/main" id="{AA16954B-BFB1-6916-9E12-B54FCDEAB1E1}"/>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2031" name="Text Box 56">
              <a:extLst>
                <a:ext uri="{FF2B5EF4-FFF2-40B4-BE49-F238E27FC236}">
                  <a16:creationId xmlns:a16="http://schemas.microsoft.com/office/drawing/2014/main" id="{E76F641E-5E12-E9CF-17A0-2ACC4D0B8D79}"/>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1871" name="Group 57">
            <a:extLst>
              <a:ext uri="{FF2B5EF4-FFF2-40B4-BE49-F238E27FC236}">
                <a16:creationId xmlns:a16="http://schemas.microsoft.com/office/drawing/2014/main" id="{70A246EF-F679-96A2-F5D1-291ED81C7E9D}"/>
              </a:ext>
            </a:extLst>
          </p:cNvPr>
          <p:cNvGrpSpPr>
            <a:grpSpLocks/>
          </p:cNvGrpSpPr>
          <p:nvPr/>
        </p:nvGrpSpPr>
        <p:grpSpPr bwMode="auto">
          <a:xfrm>
            <a:off x="6323013" y="3001963"/>
            <a:ext cx="514350" cy="354012"/>
            <a:chOff x="4436" y="2378"/>
            <a:chExt cx="1152" cy="790"/>
          </a:xfrm>
        </p:grpSpPr>
        <p:grpSp>
          <p:nvGrpSpPr>
            <p:cNvPr id="122020" name="Group 58">
              <a:extLst>
                <a:ext uri="{FF2B5EF4-FFF2-40B4-BE49-F238E27FC236}">
                  <a16:creationId xmlns:a16="http://schemas.microsoft.com/office/drawing/2014/main" id="{758FDEA4-2375-E616-5DFB-0B3DA8391562}"/>
                </a:ext>
              </a:extLst>
            </p:cNvPr>
            <p:cNvGrpSpPr>
              <a:grpSpLocks/>
            </p:cNvGrpSpPr>
            <p:nvPr/>
          </p:nvGrpSpPr>
          <p:grpSpPr bwMode="auto">
            <a:xfrm>
              <a:off x="4436" y="2378"/>
              <a:ext cx="1152" cy="702"/>
              <a:chOff x="3964" y="2641"/>
              <a:chExt cx="1152" cy="702"/>
            </a:xfrm>
          </p:grpSpPr>
          <p:sp>
            <p:nvSpPr>
              <p:cNvPr id="122022" name="AutoShape 59">
                <a:extLst>
                  <a:ext uri="{FF2B5EF4-FFF2-40B4-BE49-F238E27FC236}">
                    <a16:creationId xmlns:a16="http://schemas.microsoft.com/office/drawing/2014/main" id="{DF443045-EFDD-6638-F85D-D6A590463032}"/>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23" name="Oval 60">
                <a:extLst>
                  <a:ext uri="{FF2B5EF4-FFF2-40B4-BE49-F238E27FC236}">
                    <a16:creationId xmlns:a16="http://schemas.microsoft.com/office/drawing/2014/main" id="{AFCF074D-1D34-B3E1-054C-CE0DA39FE878}"/>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24" name="Oval 61">
                <a:extLst>
                  <a:ext uri="{FF2B5EF4-FFF2-40B4-BE49-F238E27FC236}">
                    <a16:creationId xmlns:a16="http://schemas.microsoft.com/office/drawing/2014/main" id="{DCD5B949-21E6-3BB4-92A8-6DFF21662793}"/>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25" name="Oval 62">
                <a:extLst>
                  <a:ext uri="{FF2B5EF4-FFF2-40B4-BE49-F238E27FC236}">
                    <a16:creationId xmlns:a16="http://schemas.microsoft.com/office/drawing/2014/main" id="{D8B311DE-9C0C-704F-A67F-2480DF0466A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26" name="Oval 63">
                <a:extLst>
                  <a:ext uri="{FF2B5EF4-FFF2-40B4-BE49-F238E27FC236}">
                    <a16:creationId xmlns:a16="http://schemas.microsoft.com/office/drawing/2014/main" id="{6036C6A9-3CC4-7182-BDD1-E9A17DBC6380}"/>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27" name="Oval 64">
                <a:extLst>
                  <a:ext uri="{FF2B5EF4-FFF2-40B4-BE49-F238E27FC236}">
                    <a16:creationId xmlns:a16="http://schemas.microsoft.com/office/drawing/2014/main" id="{52849656-A91B-EFF3-F4C3-3D8F073D50FB}"/>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28" name="Oval 65">
                <a:extLst>
                  <a:ext uri="{FF2B5EF4-FFF2-40B4-BE49-F238E27FC236}">
                    <a16:creationId xmlns:a16="http://schemas.microsoft.com/office/drawing/2014/main" id="{AA83C983-1ECC-AD42-C535-4090637AA08F}"/>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29" name="Oval 66">
                <a:extLst>
                  <a:ext uri="{FF2B5EF4-FFF2-40B4-BE49-F238E27FC236}">
                    <a16:creationId xmlns:a16="http://schemas.microsoft.com/office/drawing/2014/main" id="{B8FDF9F1-C597-C267-3719-F388AAEDF5F4}"/>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2021" name="Text Box 67">
              <a:extLst>
                <a:ext uri="{FF2B5EF4-FFF2-40B4-BE49-F238E27FC236}">
                  <a16:creationId xmlns:a16="http://schemas.microsoft.com/office/drawing/2014/main" id="{2738B5EB-6648-090F-7981-449D1C395297}"/>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1872" name="Group 68">
            <a:extLst>
              <a:ext uri="{FF2B5EF4-FFF2-40B4-BE49-F238E27FC236}">
                <a16:creationId xmlns:a16="http://schemas.microsoft.com/office/drawing/2014/main" id="{790EFD0B-5C0F-2ADB-D49E-B45CDF68E81B}"/>
              </a:ext>
            </a:extLst>
          </p:cNvPr>
          <p:cNvGrpSpPr>
            <a:grpSpLocks/>
          </p:cNvGrpSpPr>
          <p:nvPr/>
        </p:nvGrpSpPr>
        <p:grpSpPr bwMode="auto">
          <a:xfrm>
            <a:off x="6323013" y="3390901"/>
            <a:ext cx="514350" cy="354013"/>
            <a:chOff x="4436" y="2378"/>
            <a:chExt cx="1152" cy="790"/>
          </a:xfrm>
        </p:grpSpPr>
        <p:grpSp>
          <p:nvGrpSpPr>
            <p:cNvPr id="122010" name="Group 69">
              <a:extLst>
                <a:ext uri="{FF2B5EF4-FFF2-40B4-BE49-F238E27FC236}">
                  <a16:creationId xmlns:a16="http://schemas.microsoft.com/office/drawing/2014/main" id="{616D4D9B-5623-C483-936E-D4E2065B99C3}"/>
                </a:ext>
              </a:extLst>
            </p:cNvPr>
            <p:cNvGrpSpPr>
              <a:grpSpLocks/>
            </p:cNvGrpSpPr>
            <p:nvPr/>
          </p:nvGrpSpPr>
          <p:grpSpPr bwMode="auto">
            <a:xfrm>
              <a:off x="4436" y="2378"/>
              <a:ext cx="1152" cy="702"/>
              <a:chOff x="3964" y="2641"/>
              <a:chExt cx="1152" cy="702"/>
            </a:xfrm>
          </p:grpSpPr>
          <p:sp>
            <p:nvSpPr>
              <p:cNvPr id="122012" name="AutoShape 70">
                <a:extLst>
                  <a:ext uri="{FF2B5EF4-FFF2-40B4-BE49-F238E27FC236}">
                    <a16:creationId xmlns:a16="http://schemas.microsoft.com/office/drawing/2014/main" id="{357FD973-5A7D-0803-0823-B5F1A92E4E9E}"/>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13" name="Oval 71">
                <a:extLst>
                  <a:ext uri="{FF2B5EF4-FFF2-40B4-BE49-F238E27FC236}">
                    <a16:creationId xmlns:a16="http://schemas.microsoft.com/office/drawing/2014/main" id="{1EBBA3CC-5CC6-DE96-E9AE-EE79AC0CE2A6}"/>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14" name="Oval 72">
                <a:extLst>
                  <a:ext uri="{FF2B5EF4-FFF2-40B4-BE49-F238E27FC236}">
                    <a16:creationId xmlns:a16="http://schemas.microsoft.com/office/drawing/2014/main" id="{515EFAF4-D598-4426-1C27-C02C97E2397F}"/>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15" name="Oval 73">
                <a:extLst>
                  <a:ext uri="{FF2B5EF4-FFF2-40B4-BE49-F238E27FC236}">
                    <a16:creationId xmlns:a16="http://schemas.microsoft.com/office/drawing/2014/main" id="{A8719971-753C-852E-9289-7BBB56DF93CA}"/>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16" name="Oval 74">
                <a:extLst>
                  <a:ext uri="{FF2B5EF4-FFF2-40B4-BE49-F238E27FC236}">
                    <a16:creationId xmlns:a16="http://schemas.microsoft.com/office/drawing/2014/main" id="{F68FFFB5-A7A9-0E3E-C860-F3A79035BF7B}"/>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17" name="Oval 75">
                <a:extLst>
                  <a:ext uri="{FF2B5EF4-FFF2-40B4-BE49-F238E27FC236}">
                    <a16:creationId xmlns:a16="http://schemas.microsoft.com/office/drawing/2014/main" id="{B22B22CB-C61E-E2D2-74ED-4BD2580126C2}"/>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18" name="Oval 76">
                <a:extLst>
                  <a:ext uri="{FF2B5EF4-FFF2-40B4-BE49-F238E27FC236}">
                    <a16:creationId xmlns:a16="http://schemas.microsoft.com/office/drawing/2014/main" id="{F7668F88-61F8-EB2F-6DB9-1DB8A252A3CA}"/>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19" name="Oval 77">
                <a:extLst>
                  <a:ext uri="{FF2B5EF4-FFF2-40B4-BE49-F238E27FC236}">
                    <a16:creationId xmlns:a16="http://schemas.microsoft.com/office/drawing/2014/main" id="{6787DC88-5CF5-A882-2D87-37E826EC0D8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2011" name="Text Box 78">
              <a:extLst>
                <a:ext uri="{FF2B5EF4-FFF2-40B4-BE49-F238E27FC236}">
                  <a16:creationId xmlns:a16="http://schemas.microsoft.com/office/drawing/2014/main" id="{91143EFA-B2AF-1C50-3A31-083A64DC8FED}"/>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1873" name="Group 79">
            <a:extLst>
              <a:ext uri="{FF2B5EF4-FFF2-40B4-BE49-F238E27FC236}">
                <a16:creationId xmlns:a16="http://schemas.microsoft.com/office/drawing/2014/main" id="{816756DF-3E55-47FE-E977-2E47398FD05F}"/>
              </a:ext>
            </a:extLst>
          </p:cNvPr>
          <p:cNvGrpSpPr>
            <a:grpSpLocks/>
          </p:cNvGrpSpPr>
          <p:nvPr/>
        </p:nvGrpSpPr>
        <p:grpSpPr bwMode="auto">
          <a:xfrm>
            <a:off x="5767388" y="3001963"/>
            <a:ext cx="514350" cy="354012"/>
            <a:chOff x="4436" y="2378"/>
            <a:chExt cx="1152" cy="790"/>
          </a:xfrm>
        </p:grpSpPr>
        <p:grpSp>
          <p:nvGrpSpPr>
            <p:cNvPr id="122000" name="Group 80">
              <a:extLst>
                <a:ext uri="{FF2B5EF4-FFF2-40B4-BE49-F238E27FC236}">
                  <a16:creationId xmlns:a16="http://schemas.microsoft.com/office/drawing/2014/main" id="{ECC6D61D-3C27-C2B8-B092-8016C6DDE425}"/>
                </a:ext>
              </a:extLst>
            </p:cNvPr>
            <p:cNvGrpSpPr>
              <a:grpSpLocks/>
            </p:cNvGrpSpPr>
            <p:nvPr/>
          </p:nvGrpSpPr>
          <p:grpSpPr bwMode="auto">
            <a:xfrm>
              <a:off x="4436" y="2378"/>
              <a:ext cx="1152" cy="702"/>
              <a:chOff x="3964" y="2641"/>
              <a:chExt cx="1152" cy="702"/>
            </a:xfrm>
          </p:grpSpPr>
          <p:sp>
            <p:nvSpPr>
              <p:cNvPr id="122002" name="AutoShape 81">
                <a:extLst>
                  <a:ext uri="{FF2B5EF4-FFF2-40B4-BE49-F238E27FC236}">
                    <a16:creationId xmlns:a16="http://schemas.microsoft.com/office/drawing/2014/main" id="{04E50D75-1C56-D3F5-2813-7E9C73000ECA}"/>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03" name="Oval 82">
                <a:extLst>
                  <a:ext uri="{FF2B5EF4-FFF2-40B4-BE49-F238E27FC236}">
                    <a16:creationId xmlns:a16="http://schemas.microsoft.com/office/drawing/2014/main" id="{D942915F-2B18-8E6B-B5ED-3FF8A1563949}"/>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04" name="Oval 83">
                <a:extLst>
                  <a:ext uri="{FF2B5EF4-FFF2-40B4-BE49-F238E27FC236}">
                    <a16:creationId xmlns:a16="http://schemas.microsoft.com/office/drawing/2014/main" id="{9F54CA22-4FE7-7D6C-E8AF-F5E840DBA4D0}"/>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05" name="Oval 84">
                <a:extLst>
                  <a:ext uri="{FF2B5EF4-FFF2-40B4-BE49-F238E27FC236}">
                    <a16:creationId xmlns:a16="http://schemas.microsoft.com/office/drawing/2014/main" id="{7B724E92-3302-FD47-69D5-33361C635054}"/>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06" name="Oval 85">
                <a:extLst>
                  <a:ext uri="{FF2B5EF4-FFF2-40B4-BE49-F238E27FC236}">
                    <a16:creationId xmlns:a16="http://schemas.microsoft.com/office/drawing/2014/main" id="{672C6F71-EAE4-ED33-77E9-5CFD0C1C500D}"/>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07" name="Oval 86">
                <a:extLst>
                  <a:ext uri="{FF2B5EF4-FFF2-40B4-BE49-F238E27FC236}">
                    <a16:creationId xmlns:a16="http://schemas.microsoft.com/office/drawing/2014/main" id="{76B8FC9E-78D1-6808-E506-B4F60FE9F5EC}"/>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08" name="Oval 87">
                <a:extLst>
                  <a:ext uri="{FF2B5EF4-FFF2-40B4-BE49-F238E27FC236}">
                    <a16:creationId xmlns:a16="http://schemas.microsoft.com/office/drawing/2014/main" id="{375C8370-2756-42BE-623B-0FC7BC521B3B}"/>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09" name="Oval 88">
                <a:extLst>
                  <a:ext uri="{FF2B5EF4-FFF2-40B4-BE49-F238E27FC236}">
                    <a16:creationId xmlns:a16="http://schemas.microsoft.com/office/drawing/2014/main" id="{2BA9FE8B-B4DD-BCBA-735A-43D3FDDB5A37}"/>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2001" name="Text Box 89">
              <a:extLst>
                <a:ext uri="{FF2B5EF4-FFF2-40B4-BE49-F238E27FC236}">
                  <a16:creationId xmlns:a16="http://schemas.microsoft.com/office/drawing/2014/main" id="{F34915DA-46B6-6DB9-4DF4-A7070B824B13}"/>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1874" name="Group 90">
            <a:extLst>
              <a:ext uri="{FF2B5EF4-FFF2-40B4-BE49-F238E27FC236}">
                <a16:creationId xmlns:a16="http://schemas.microsoft.com/office/drawing/2014/main" id="{137EE1AF-105D-B58C-0763-EDEBE4E224AA}"/>
              </a:ext>
            </a:extLst>
          </p:cNvPr>
          <p:cNvGrpSpPr>
            <a:grpSpLocks/>
          </p:cNvGrpSpPr>
          <p:nvPr/>
        </p:nvGrpSpPr>
        <p:grpSpPr bwMode="auto">
          <a:xfrm>
            <a:off x="5767388" y="3390901"/>
            <a:ext cx="514350" cy="354013"/>
            <a:chOff x="4436" y="2378"/>
            <a:chExt cx="1152" cy="790"/>
          </a:xfrm>
        </p:grpSpPr>
        <p:grpSp>
          <p:nvGrpSpPr>
            <p:cNvPr id="121990" name="Group 91">
              <a:extLst>
                <a:ext uri="{FF2B5EF4-FFF2-40B4-BE49-F238E27FC236}">
                  <a16:creationId xmlns:a16="http://schemas.microsoft.com/office/drawing/2014/main" id="{968D63E6-D6F6-164C-86AF-9090AD0B8D02}"/>
                </a:ext>
              </a:extLst>
            </p:cNvPr>
            <p:cNvGrpSpPr>
              <a:grpSpLocks/>
            </p:cNvGrpSpPr>
            <p:nvPr/>
          </p:nvGrpSpPr>
          <p:grpSpPr bwMode="auto">
            <a:xfrm>
              <a:off x="4436" y="2378"/>
              <a:ext cx="1152" cy="702"/>
              <a:chOff x="3964" y="2641"/>
              <a:chExt cx="1152" cy="702"/>
            </a:xfrm>
          </p:grpSpPr>
          <p:sp>
            <p:nvSpPr>
              <p:cNvPr id="121992" name="AutoShape 92">
                <a:extLst>
                  <a:ext uri="{FF2B5EF4-FFF2-40B4-BE49-F238E27FC236}">
                    <a16:creationId xmlns:a16="http://schemas.microsoft.com/office/drawing/2014/main" id="{5B990896-F374-A893-54DA-2161B48B5BA3}"/>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93" name="Oval 93">
                <a:extLst>
                  <a:ext uri="{FF2B5EF4-FFF2-40B4-BE49-F238E27FC236}">
                    <a16:creationId xmlns:a16="http://schemas.microsoft.com/office/drawing/2014/main" id="{E9638644-AB1D-21C6-CB81-3245EA00B34F}"/>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94" name="Oval 94">
                <a:extLst>
                  <a:ext uri="{FF2B5EF4-FFF2-40B4-BE49-F238E27FC236}">
                    <a16:creationId xmlns:a16="http://schemas.microsoft.com/office/drawing/2014/main" id="{F0EC3BFF-1F59-34EF-E4B5-8D17151DF809}"/>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95" name="Oval 95">
                <a:extLst>
                  <a:ext uri="{FF2B5EF4-FFF2-40B4-BE49-F238E27FC236}">
                    <a16:creationId xmlns:a16="http://schemas.microsoft.com/office/drawing/2014/main" id="{77EE23E9-2838-C25A-4AA8-6C25C5910DB0}"/>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96" name="Oval 96">
                <a:extLst>
                  <a:ext uri="{FF2B5EF4-FFF2-40B4-BE49-F238E27FC236}">
                    <a16:creationId xmlns:a16="http://schemas.microsoft.com/office/drawing/2014/main" id="{BE5D3174-09DA-1CDC-16E6-F08D4EA748C5}"/>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97" name="Oval 97">
                <a:extLst>
                  <a:ext uri="{FF2B5EF4-FFF2-40B4-BE49-F238E27FC236}">
                    <a16:creationId xmlns:a16="http://schemas.microsoft.com/office/drawing/2014/main" id="{E018DC99-5EF2-A8C0-2414-B2F8A05E7E7C}"/>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98" name="Oval 98">
                <a:extLst>
                  <a:ext uri="{FF2B5EF4-FFF2-40B4-BE49-F238E27FC236}">
                    <a16:creationId xmlns:a16="http://schemas.microsoft.com/office/drawing/2014/main" id="{3394CDA4-D6F0-093D-43A0-D3B912C4E56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99" name="Oval 99">
                <a:extLst>
                  <a:ext uri="{FF2B5EF4-FFF2-40B4-BE49-F238E27FC236}">
                    <a16:creationId xmlns:a16="http://schemas.microsoft.com/office/drawing/2014/main" id="{E304C22C-E38D-BCD2-6489-888BC9DA02C8}"/>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1991" name="Text Box 100">
              <a:extLst>
                <a:ext uri="{FF2B5EF4-FFF2-40B4-BE49-F238E27FC236}">
                  <a16:creationId xmlns:a16="http://schemas.microsoft.com/office/drawing/2014/main" id="{094822E2-0536-4BDE-1AB2-9E30C3DE5D96}"/>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1875" name="Group 101">
            <a:extLst>
              <a:ext uri="{FF2B5EF4-FFF2-40B4-BE49-F238E27FC236}">
                <a16:creationId xmlns:a16="http://schemas.microsoft.com/office/drawing/2014/main" id="{1D03702E-F423-D724-DD59-01543C9400DA}"/>
              </a:ext>
            </a:extLst>
          </p:cNvPr>
          <p:cNvGrpSpPr>
            <a:grpSpLocks/>
          </p:cNvGrpSpPr>
          <p:nvPr/>
        </p:nvGrpSpPr>
        <p:grpSpPr bwMode="auto">
          <a:xfrm>
            <a:off x="7142163" y="2492376"/>
            <a:ext cx="514350" cy="354013"/>
            <a:chOff x="4436" y="2378"/>
            <a:chExt cx="1152" cy="790"/>
          </a:xfrm>
        </p:grpSpPr>
        <p:grpSp>
          <p:nvGrpSpPr>
            <p:cNvPr id="121980" name="Group 102">
              <a:extLst>
                <a:ext uri="{FF2B5EF4-FFF2-40B4-BE49-F238E27FC236}">
                  <a16:creationId xmlns:a16="http://schemas.microsoft.com/office/drawing/2014/main" id="{854D75E3-5887-2279-AAD4-89E4C50DFB77}"/>
                </a:ext>
              </a:extLst>
            </p:cNvPr>
            <p:cNvGrpSpPr>
              <a:grpSpLocks/>
            </p:cNvGrpSpPr>
            <p:nvPr/>
          </p:nvGrpSpPr>
          <p:grpSpPr bwMode="auto">
            <a:xfrm>
              <a:off x="4436" y="2378"/>
              <a:ext cx="1152" cy="702"/>
              <a:chOff x="3964" y="2641"/>
              <a:chExt cx="1152" cy="702"/>
            </a:xfrm>
          </p:grpSpPr>
          <p:sp>
            <p:nvSpPr>
              <p:cNvPr id="121982" name="AutoShape 103">
                <a:extLst>
                  <a:ext uri="{FF2B5EF4-FFF2-40B4-BE49-F238E27FC236}">
                    <a16:creationId xmlns:a16="http://schemas.microsoft.com/office/drawing/2014/main" id="{F11F24FD-5508-B6C1-44BF-DD640553FED5}"/>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83" name="Oval 104">
                <a:extLst>
                  <a:ext uri="{FF2B5EF4-FFF2-40B4-BE49-F238E27FC236}">
                    <a16:creationId xmlns:a16="http://schemas.microsoft.com/office/drawing/2014/main" id="{8418F8AA-59D0-D1BA-532F-578747305DB9}"/>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84" name="Oval 105">
                <a:extLst>
                  <a:ext uri="{FF2B5EF4-FFF2-40B4-BE49-F238E27FC236}">
                    <a16:creationId xmlns:a16="http://schemas.microsoft.com/office/drawing/2014/main" id="{F9C1042B-34BE-5092-0380-A912E5E5FA75}"/>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85" name="Oval 106">
                <a:extLst>
                  <a:ext uri="{FF2B5EF4-FFF2-40B4-BE49-F238E27FC236}">
                    <a16:creationId xmlns:a16="http://schemas.microsoft.com/office/drawing/2014/main" id="{DC81CC24-6A29-CEA0-7EAA-EA4780F37318}"/>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86" name="Oval 107">
                <a:extLst>
                  <a:ext uri="{FF2B5EF4-FFF2-40B4-BE49-F238E27FC236}">
                    <a16:creationId xmlns:a16="http://schemas.microsoft.com/office/drawing/2014/main" id="{F91EA3E2-442A-4BA8-8577-3DA1CD3DC59A}"/>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87" name="Oval 108">
                <a:extLst>
                  <a:ext uri="{FF2B5EF4-FFF2-40B4-BE49-F238E27FC236}">
                    <a16:creationId xmlns:a16="http://schemas.microsoft.com/office/drawing/2014/main" id="{4009FA39-92F4-A73D-FF40-82E1FD2187F6}"/>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88" name="Oval 109">
                <a:extLst>
                  <a:ext uri="{FF2B5EF4-FFF2-40B4-BE49-F238E27FC236}">
                    <a16:creationId xmlns:a16="http://schemas.microsoft.com/office/drawing/2014/main" id="{84989248-0A4E-D2E8-33BE-EAFC3F16CD4A}"/>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89" name="Oval 110">
                <a:extLst>
                  <a:ext uri="{FF2B5EF4-FFF2-40B4-BE49-F238E27FC236}">
                    <a16:creationId xmlns:a16="http://schemas.microsoft.com/office/drawing/2014/main" id="{36637658-908B-4770-CB35-659D05F1A566}"/>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1981" name="Text Box 111">
              <a:extLst>
                <a:ext uri="{FF2B5EF4-FFF2-40B4-BE49-F238E27FC236}">
                  <a16:creationId xmlns:a16="http://schemas.microsoft.com/office/drawing/2014/main" id="{9C5A828D-FB47-6045-9A43-6504969B4F9B}"/>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1876" name="Group 112">
            <a:extLst>
              <a:ext uri="{FF2B5EF4-FFF2-40B4-BE49-F238E27FC236}">
                <a16:creationId xmlns:a16="http://schemas.microsoft.com/office/drawing/2014/main" id="{EF8765A9-2A65-8819-76A8-3584E51AC395}"/>
              </a:ext>
            </a:extLst>
          </p:cNvPr>
          <p:cNvGrpSpPr>
            <a:grpSpLocks/>
          </p:cNvGrpSpPr>
          <p:nvPr/>
        </p:nvGrpSpPr>
        <p:grpSpPr bwMode="auto">
          <a:xfrm>
            <a:off x="4279900" y="3070226"/>
            <a:ext cx="514350" cy="354013"/>
            <a:chOff x="4436" y="2378"/>
            <a:chExt cx="1152" cy="790"/>
          </a:xfrm>
        </p:grpSpPr>
        <p:grpSp>
          <p:nvGrpSpPr>
            <p:cNvPr id="121970" name="Group 113">
              <a:extLst>
                <a:ext uri="{FF2B5EF4-FFF2-40B4-BE49-F238E27FC236}">
                  <a16:creationId xmlns:a16="http://schemas.microsoft.com/office/drawing/2014/main" id="{F65AAB84-3FC4-CBA4-C73E-8E623E70D839}"/>
                </a:ext>
              </a:extLst>
            </p:cNvPr>
            <p:cNvGrpSpPr>
              <a:grpSpLocks/>
            </p:cNvGrpSpPr>
            <p:nvPr/>
          </p:nvGrpSpPr>
          <p:grpSpPr bwMode="auto">
            <a:xfrm>
              <a:off x="4436" y="2378"/>
              <a:ext cx="1152" cy="702"/>
              <a:chOff x="3964" y="2641"/>
              <a:chExt cx="1152" cy="702"/>
            </a:xfrm>
          </p:grpSpPr>
          <p:sp>
            <p:nvSpPr>
              <p:cNvPr id="121972" name="AutoShape 114">
                <a:extLst>
                  <a:ext uri="{FF2B5EF4-FFF2-40B4-BE49-F238E27FC236}">
                    <a16:creationId xmlns:a16="http://schemas.microsoft.com/office/drawing/2014/main" id="{DB0B68FF-82E8-A227-5C60-5F59D6ED763E}"/>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73" name="Oval 115">
                <a:extLst>
                  <a:ext uri="{FF2B5EF4-FFF2-40B4-BE49-F238E27FC236}">
                    <a16:creationId xmlns:a16="http://schemas.microsoft.com/office/drawing/2014/main" id="{07B481E3-47CA-216A-842A-F924E6430830}"/>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74" name="Oval 116">
                <a:extLst>
                  <a:ext uri="{FF2B5EF4-FFF2-40B4-BE49-F238E27FC236}">
                    <a16:creationId xmlns:a16="http://schemas.microsoft.com/office/drawing/2014/main" id="{873483D9-3B60-39DD-D01B-26648A64AFC8}"/>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75" name="Oval 117">
                <a:extLst>
                  <a:ext uri="{FF2B5EF4-FFF2-40B4-BE49-F238E27FC236}">
                    <a16:creationId xmlns:a16="http://schemas.microsoft.com/office/drawing/2014/main" id="{ECECC035-24C2-FA5A-BAEA-0200638F3093}"/>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76" name="Oval 118">
                <a:extLst>
                  <a:ext uri="{FF2B5EF4-FFF2-40B4-BE49-F238E27FC236}">
                    <a16:creationId xmlns:a16="http://schemas.microsoft.com/office/drawing/2014/main" id="{723C033F-FA88-B47F-0431-8C584243A483}"/>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77" name="Oval 119">
                <a:extLst>
                  <a:ext uri="{FF2B5EF4-FFF2-40B4-BE49-F238E27FC236}">
                    <a16:creationId xmlns:a16="http://schemas.microsoft.com/office/drawing/2014/main" id="{45EB5DAB-4D14-878D-4956-36F1BE3A022E}"/>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78" name="Oval 120">
                <a:extLst>
                  <a:ext uri="{FF2B5EF4-FFF2-40B4-BE49-F238E27FC236}">
                    <a16:creationId xmlns:a16="http://schemas.microsoft.com/office/drawing/2014/main" id="{55203DB5-DDD8-E51B-C165-9595B959A355}"/>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79" name="Oval 121">
                <a:extLst>
                  <a:ext uri="{FF2B5EF4-FFF2-40B4-BE49-F238E27FC236}">
                    <a16:creationId xmlns:a16="http://schemas.microsoft.com/office/drawing/2014/main" id="{BF577BF5-A907-E4D6-6893-13CE1C303451}"/>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1971" name="Text Box 122">
              <a:extLst>
                <a:ext uri="{FF2B5EF4-FFF2-40B4-BE49-F238E27FC236}">
                  <a16:creationId xmlns:a16="http://schemas.microsoft.com/office/drawing/2014/main" id="{D40508E1-5D93-7CC0-088A-7CD9384C0C02}"/>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1877" name="Group 123">
            <a:extLst>
              <a:ext uri="{FF2B5EF4-FFF2-40B4-BE49-F238E27FC236}">
                <a16:creationId xmlns:a16="http://schemas.microsoft.com/office/drawing/2014/main" id="{C8B2F603-53AC-D49C-3F81-A4153C90ED38}"/>
              </a:ext>
            </a:extLst>
          </p:cNvPr>
          <p:cNvGrpSpPr>
            <a:grpSpLocks/>
          </p:cNvGrpSpPr>
          <p:nvPr/>
        </p:nvGrpSpPr>
        <p:grpSpPr bwMode="auto">
          <a:xfrm>
            <a:off x="6324600" y="2611438"/>
            <a:ext cx="514350" cy="354012"/>
            <a:chOff x="4436" y="2378"/>
            <a:chExt cx="1152" cy="790"/>
          </a:xfrm>
        </p:grpSpPr>
        <p:grpSp>
          <p:nvGrpSpPr>
            <p:cNvPr id="121960" name="Group 124">
              <a:extLst>
                <a:ext uri="{FF2B5EF4-FFF2-40B4-BE49-F238E27FC236}">
                  <a16:creationId xmlns:a16="http://schemas.microsoft.com/office/drawing/2014/main" id="{A5DEBAA8-EF79-1A0B-42BF-F0445A431550}"/>
                </a:ext>
              </a:extLst>
            </p:cNvPr>
            <p:cNvGrpSpPr>
              <a:grpSpLocks/>
            </p:cNvGrpSpPr>
            <p:nvPr/>
          </p:nvGrpSpPr>
          <p:grpSpPr bwMode="auto">
            <a:xfrm>
              <a:off x="4436" y="2378"/>
              <a:ext cx="1152" cy="702"/>
              <a:chOff x="3964" y="2641"/>
              <a:chExt cx="1152" cy="702"/>
            </a:xfrm>
          </p:grpSpPr>
          <p:sp>
            <p:nvSpPr>
              <p:cNvPr id="121962" name="AutoShape 125">
                <a:extLst>
                  <a:ext uri="{FF2B5EF4-FFF2-40B4-BE49-F238E27FC236}">
                    <a16:creationId xmlns:a16="http://schemas.microsoft.com/office/drawing/2014/main" id="{76D19A07-158F-509E-4DDA-61AF3AB439D7}"/>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63" name="Oval 126">
                <a:extLst>
                  <a:ext uri="{FF2B5EF4-FFF2-40B4-BE49-F238E27FC236}">
                    <a16:creationId xmlns:a16="http://schemas.microsoft.com/office/drawing/2014/main" id="{A105225A-CF5A-5A78-7A76-966F8CB07AEA}"/>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64" name="Oval 127">
                <a:extLst>
                  <a:ext uri="{FF2B5EF4-FFF2-40B4-BE49-F238E27FC236}">
                    <a16:creationId xmlns:a16="http://schemas.microsoft.com/office/drawing/2014/main" id="{A2940E09-8578-9014-3482-5DBC44B5A685}"/>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65" name="Oval 128">
                <a:extLst>
                  <a:ext uri="{FF2B5EF4-FFF2-40B4-BE49-F238E27FC236}">
                    <a16:creationId xmlns:a16="http://schemas.microsoft.com/office/drawing/2014/main" id="{9277C26A-93F1-41EB-1941-83F54E82CCE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66" name="Oval 129">
                <a:extLst>
                  <a:ext uri="{FF2B5EF4-FFF2-40B4-BE49-F238E27FC236}">
                    <a16:creationId xmlns:a16="http://schemas.microsoft.com/office/drawing/2014/main" id="{90487E24-0613-1792-B12A-99E746814186}"/>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67" name="Oval 130">
                <a:extLst>
                  <a:ext uri="{FF2B5EF4-FFF2-40B4-BE49-F238E27FC236}">
                    <a16:creationId xmlns:a16="http://schemas.microsoft.com/office/drawing/2014/main" id="{0597D708-D027-769E-B087-D27A72868FB4}"/>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68" name="Oval 131">
                <a:extLst>
                  <a:ext uri="{FF2B5EF4-FFF2-40B4-BE49-F238E27FC236}">
                    <a16:creationId xmlns:a16="http://schemas.microsoft.com/office/drawing/2014/main" id="{79ADC0AE-F0DF-771D-A0D9-30EE5527E4DE}"/>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69" name="Oval 132">
                <a:extLst>
                  <a:ext uri="{FF2B5EF4-FFF2-40B4-BE49-F238E27FC236}">
                    <a16:creationId xmlns:a16="http://schemas.microsoft.com/office/drawing/2014/main" id="{7412A05A-1B30-8831-9E57-CCA51CB99C6F}"/>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1961" name="Text Box 133">
              <a:extLst>
                <a:ext uri="{FF2B5EF4-FFF2-40B4-BE49-F238E27FC236}">
                  <a16:creationId xmlns:a16="http://schemas.microsoft.com/office/drawing/2014/main" id="{9BDC8E1D-36AA-605A-2F93-157E76436CBA}"/>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1878" name="Group 134">
            <a:extLst>
              <a:ext uri="{FF2B5EF4-FFF2-40B4-BE49-F238E27FC236}">
                <a16:creationId xmlns:a16="http://schemas.microsoft.com/office/drawing/2014/main" id="{B321E2A8-3200-64DF-01D9-4E91E9B98B6A}"/>
              </a:ext>
            </a:extLst>
          </p:cNvPr>
          <p:cNvGrpSpPr>
            <a:grpSpLocks/>
          </p:cNvGrpSpPr>
          <p:nvPr/>
        </p:nvGrpSpPr>
        <p:grpSpPr bwMode="auto">
          <a:xfrm>
            <a:off x="3522663" y="3390901"/>
            <a:ext cx="514350" cy="354013"/>
            <a:chOff x="4436" y="2378"/>
            <a:chExt cx="1152" cy="790"/>
          </a:xfrm>
        </p:grpSpPr>
        <p:grpSp>
          <p:nvGrpSpPr>
            <p:cNvPr id="121950" name="Group 135">
              <a:extLst>
                <a:ext uri="{FF2B5EF4-FFF2-40B4-BE49-F238E27FC236}">
                  <a16:creationId xmlns:a16="http://schemas.microsoft.com/office/drawing/2014/main" id="{F9B88589-2F1A-3175-83AB-1894E079F6B4}"/>
                </a:ext>
              </a:extLst>
            </p:cNvPr>
            <p:cNvGrpSpPr>
              <a:grpSpLocks/>
            </p:cNvGrpSpPr>
            <p:nvPr/>
          </p:nvGrpSpPr>
          <p:grpSpPr bwMode="auto">
            <a:xfrm>
              <a:off x="4436" y="2378"/>
              <a:ext cx="1152" cy="702"/>
              <a:chOff x="3964" y="2641"/>
              <a:chExt cx="1152" cy="702"/>
            </a:xfrm>
          </p:grpSpPr>
          <p:sp>
            <p:nvSpPr>
              <p:cNvPr id="121952" name="AutoShape 136">
                <a:extLst>
                  <a:ext uri="{FF2B5EF4-FFF2-40B4-BE49-F238E27FC236}">
                    <a16:creationId xmlns:a16="http://schemas.microsoft.com/office/drawing/2014/main" id="{C6124AE4-3CF3-F775-2D0C-F2A24AEE6437}"/>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53" name="Oval 137">
                <a:extLst>
                  <a:ext uri="{FF2B5EF4-FFF2-40B4-BE49-F238E27FC236}">
                    <a16:creationId xmlns:a16="http://schemas.microsoft.com/office/drawing/2014/main" id="{63FB9CFF-3E06-17BE-6B67-7EEEA196CFBB}"/>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54" name="Oval 138">
                <a:extLst>
                  <a:ext uri="{FF2B5EF4-FFF2-40B4-BE49-F238E27FC236}">
                    <a16:creationId xmlns:a16="http://schemas.microsoft.com/office/drawing/2014/main" id="{9D4F9706-778C-EDC2-AC90-03222BAB84F2}"/>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55" name="Oval 139">
                <a:extLst>
                  <a:ext uri="{FF2B5EF4-FFF2-40B4-BE49-F238E27FC236}">
                    <a16:creationId xmlns:a16="http://schemas.microsoft.com/office/drawing/2014/main" id="{C8F4BCDB-C30A-B7BA-2472-80A126B3B60B}"/>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56" name="Oval 140">
                <a:extLst>
                  <a:ext uri="{FF2B5EF4-FFF2-40B4-BE49-F238E27FC236}">
                    <a16:creationId xmlns:a16="http://schemas.microsoft.com/office/drawing/2014/main" id="{15E8E06A-3F23-B559-0FB9-9B30771F1604}"/>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57" name="Oval 141">
                <a:extLst>
                  <a:ext uri="{FF2B5EF4-FFF2-40B4-BE49-F238E27FC236}">
                    <a16:creationId xmlns:a16="http://schemas.microsoft.com/office/drawing/2014/main" id="{02CE678A-7E75-05A4-31B6-5F1F0D601C93}"/>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58" name="Oval 142">
                <a:extLst>
                  <a:ext uri="{FF2B5EF4-FFF2-40B4-BE49-F238E27FC236}">
                    <a16:creationId xmlns:a16="http://schemas.microsoft.com/office/drawing/2014/main" id="{9F80C215-4A20-63C5-46E3-9BB2B75F3B47}"/>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59" name="Oval 143">
                <a:extLst>
                  <a:ext uri="{FF2B5EF4-FFF2-40B4-BE49-F238E27FC236}">
                    <a16:creationId xmlns:a16="http://schemas.microsoft.com/office/drawing/2014/main" id="{6AF0B3EE-C260-0715-C616-980EB3116EE4}"/>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1951" name="Text Box 144">
              <a:extLst>
                <a:ext uri="{FF2B5EF4-FFF2-40B4-BE49-F238E27FC236}">
                  <a16:creationId xmlns:a16="http://schemas.microsoft.com/office/drawing/2014/main" id="{509E2D0A-DB01-DEA4-93A0-C3B5C97F0587}"/>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1879" name="Group 145">
            <a:extLst>
              <a:ext uri="{FF2B5EF4-FFF2-40B4-BE49-F238E27FC236}">
                <a16:creationId xmlns:a16="http://schemas.microsoft.com/office/drawing/2014/main" id="{AA359B09-0AD6-D8D9-C4B0-C8862F0F0EEA}"/>
              </a:ext>
            </a:extLst>
          </p:cNvPr>
          <p:cNvGrpSpPr>
            <a:grpSpLocks/>
          </p:cNvGrpSpPr>
          <p:nvPr/>
        </p:nvGrpSpPr>
        <p:grpSpPr bwMode="auto">
          <a:xfrm>
            <a:off x="5402263" y="2813051"/>
            <a:ext cx="514350" cy="354013"/>
            <a:chOff x="4436" y="2378"/>
            <a:chExt cx="1152" cy="790"/>
          </a:xfrm>
        </p:grpSpPr>
        <p:grpSp>
          <p:nvGrpSpPr>
            <p:cNvPr id="121940" name="Group 146">
              <a:extLst>
                <a:ext uri="{FF2B5EF4-FFF2-40B4-BE49-F238E27FC236}">
                  <a16:creationId xmlns:a16="http://schemas.microsoft.com/office/drawing/2014/main" id="{B6709121-699E-1954-0976-CCA9AA35DA28}"/>
                </a:ext>
              </a:extLst>
            </p:cNvPr>
            <p:cNvGrpSpPr>
              <a:grpSpLocks/>
            </p:cNvGrpSpPr>
            <p:nvPr/>
          </p:nvGrpSpPr>
          <p:grpSpPr bwMode="auto">
            <a:xfrm>
              <a:off x="4436" y="2378"/>
              <a:ext cx="1152" cy="702"/>
              <a:chOff x="3964" y="2641"/>
              <a:chExt cx="1152" cy="702"/>
            </a:xfrm>
          </p:grpSpPr>
          <p:sp>
            <p:nvSpPr>
              <p:cNvPr id="121942" name="AutoShape 147">
                <a:extLst>
                  <a:ext uri="{FF2B5EF4-FFF2-40B4-BE49-F238E27FC236}">
                    <a16:creationId xmlns:a16="http://schemas.microsoft.com/office/drawing/2014/main" id="{6CEDAC8E-C510-FA87-C43F-CB68B9AC3525}"/>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43" name="Oval 148">
                <a:extLst>
                  <a:ext uri="{FF2B5EF4-FFF2-40B4-BE49-F238E27FC236}">
                    <a16:creationId xmlns:a16="http://schemas.microsoft.com/office/drawing/2014/main" id="{913BA785-BAD9-1EEE-4A1E-B90CF34BB12C}"/>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44" name="Oval 149">
                <a:extLst>
                  <a:ext uri="{FF2B5EF4-FFF2-40B4-BE49-F238E27FC236}">
                    <a16:creationId xmlns:a16="http://schemas.microsoft.com/office/drawing/2014/main" id="{9776DEE3-EDC8-7820-F9A7-3BF92CD0C421}"/>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45" name="Oval 150">
                <a:extLst>
                  <a:ext uri="{FF2B5EF4-FFF2-40B4-BE49-F238E27FC236}">
                    <a16:creationId xmlns:a16="http://schemas.microsoft.com/office/drawing/2014/main" id="{76F2B4F5-454E-A1DA-7B32-8385FA532A9C}"/>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46" name="Oval 151">
                <a:extLst>
                  <a:ext uri="{FF2B5EF4-FFF2-40B4-BE49-F238E27FC236}">
                    <a16:creationId xmlns:a16="http://schemas.microsoft.com/office/drawing/2014/main" id="{14F06D24-5FBC-54BF-8135-D61C60B45879}"/>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47" name="Oval 152">
                <a:extLst>
                  <a:ext uri="{FF2B5EF4-FFF2-40B4-BE49-F238E27FC236}">
                    <a16:creationId xmlns:a16="http://schemas.microsoft.com/office/drawing/2014/main" id="{0054D31A-2AC1-40F5-2608-3550FC342189}"/>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48" name="Oval 153">
                <a:extLst>
                  <a:ext uri="{FF2B5EF4-FFF2-40B4-BE49-F238E27FC236}">
                    <a16:creationId xmlns:a16="http://schemas.microsoft.com/office/drawing/2014/main" id="{3D15F122-995C-1766-35E2-E79565DB5AD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49" name="Oval 154">
                <a:extLst>
                  <a:ext uri="{FF2B5EF4-FFF2-40B4-BE49-F238E27FC236}">
                    <a16:creationId xmlns:a16="http://schemas.microsoft.com/office/drawing/2014/main" id="{08AE2C9F-DD8C-04F5-D6A3-5E06AD6CD796}"/>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1941" name="Text Box 155">
              <a:extLst>
                <a:ext uri="{FF2B5EF4-FFF2-40B4-BE49-F238E27FC236}">
                  <a16:creationId xmlns:a16="http://schemas.microsoft.com/office/drawing/2014/main" id="{E5B422D9-F463-7032-D531-F8E7086EE245}"/>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1880" name="Group 156">
            <a:extLst>
              <a:ext uri="{FF2B5EF4-FFF2-40B4-BE49-F238E27FC236}">
                <a16:creationId xmlns:a16="http://schemas.microsoft.com/office/drawing/2014/main" id="{9926B79D-C747-CAB8-7E65-9DFD62BCCCE6}"/>
              </a:ext>
            </a:extLst>
          </p:cNvPr>
          <p:cNvGrpSpPr>
            <a:grpSpLocks/>
          </p:cNvGrpSpPr>
          <p:nvPr/>
        </p:nvGrpSpPr>
        <p:grpSpPr bwMode="auto">
          <a:xfrm>
            <a:off x="5200650" y="3390901"/>
            <a:ext cx="514350" cy="354013"/>
            <a:chOff x="4436" y="2378"/>
            <a:chExt cx="1152" cy="790"/>
          </a:xfrm>
        </p:grpSpPr>
        <p:grpSp>
          <p:nvGrpSpPr>
            <p:cNvPr id="121930" name="Group 157">
              <a:extLst>
                <a:ext uri="{FF2B5EF4-FFF2-40B4-BE49-F238E27FC236}">
                  <a16:creationId xmlns:a16="http://schemas.microsoft.com/office/drawing/2014/main" id="{30594FEB-FB22-235C-3E1D-230AC8F8DEC6}"/>
                </a:ext>
              </a:extLst>
            </p:cNvPr>
            <p:cNvGrpSpPr>
              <a:grpSpLocks/>
            </p:cNvGrpSpPr>
            <p:nvPr/>
          </p:nvGrpSpPr>
          <p:grpSpPr bwMode="auto">
            <a:xfrm>
              <a:off x="4436" y="2378"/>
              <a:ext cx="1152" cy="702"/>
              <a:chOff x="3964" y="2641"/>
              <a:chExt cx="1152" cy="702"/>
            </a:xfrm>
          </p:grpSpPr>
          <p:sp>
            <p:nvSpPr>
              <p:cNvPr id="121932" name="AutoShape 158">
                <a:extLst>
                  <a:ext uri="{FF2B5EF4-FFF2-40B4-BE49-F238E27FC236}">
                    <a16:creationId xmlns:a16="http://schemas.microsoft.com/office/drawing/2014/main" id="{F43D031F-9097-5A8C-0B41-FCCD509D35F8}"/>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33" name="Oval 159">
                <a:extLst>
                  <a:ext uri="{FF2B5EF4-FFF2-40B4-BE49-F238E27FC236}">
                    <a16:creationId xmlns:a16="http://schemas.microsoft.com/office/drawing/2014/main" id="{54940FF7-D366-FC87-3606-6CE5A3356C4D}"/>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34" name="Oval 160">
                <a:extLst>
                  <a:ext uri="{FF2B5EF4-FFF2-40B4-BE49-F238E27FC236}">
                    <a16:creationId xmlns:a16="http://schemas.microsoft.com/office/drawing/2014/main" id="{21DF06AD-2AEC-879D-40F4-3C930B8D2730}"/>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35" name="Oval 161">
                <a:extLst>
                  <a:ext uri="{FF2B5EF4-FFF2-40B4-BE49-F238E27FC236}">
                    <a16:creationId xmlns:a16="http://schemas.microsoft.com/office/drawing/2014/main" id="{068C1B08-2705-C9E7-A4EB-A3E7EFDD94A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36" name="Oval 162">
                <a:extLst>
                  <a:ext uri="{FF2B5EF4-FFF2-40B4-BE49-F238E27FC236}">
                    <a16:creationId xmlns:a16="http://schemas.microsoft.com/office/drawing/2014/main" id="{53DEBA4F-D93A-0756-5D3E-3DDB66974D35}"/>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37" name="Oval 163">
                <a:extLst>
                  <a:ext uri="{FF2B5EF4-FFF2-40B4-BE49-F238E27FC236}">
                    <a16:creationId xmlns:a16="http://schemas.microsoft.com/office/drawing/2014/main" id="{BB2272D0-8D30-472A-4B27-E83D422D2116}"/>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38" name="Oval 164">
                <a:extLst>
                  <a:ext uri="{FF2B5EF4-FFF2-40B4-BE49-F238E27FC236}">
                    <a16:creationId xmlns:a16="http://schemas.microsoft.com/office/drawing/2014/main" id="{4D9E7093-E2BF-B02E-4044-E3ACD0CE0E14}"/>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39" name="Oval 165">
                <a:extLst>
                  <a:ext uri="{FF2B5EF4-FFF2-40B4-BE49-F238E27FC236}">
                    <a16:creationId xmlns:a16="http://schemas.microsoft.com/office/drawing/2014/main" id="{0F722CB0-5E52-3999-06B2-41CE7D8CA24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1931" name="Text Box 166">
              <a:extLst>
                <a:ext uri="{FF2B5EF4-FFF2-40B4-BE49-F238E27FC236}">
                  <a16:creationId xmlns:a16="http://schemas.microsoft.com/office/drawing/2014/main" id="{FAC9B01A-1E57-93DA-084D-1D8EBDC1E58E}"/>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1881" name="Group 167">
            <a:extLst>
              <a:ext uri="{FF2B5EF4-FFF2-40B4-BE49-F238E27FC236}">
                <a16:creationId xmlns:a16="http://schemas.microsoft.com/office/drawing/2014/main" id="{6F0A935D-6556-32C8-ED6F-27FDF007B356}"/>
              </a:ext>
            </a:extLst>
          </p:cNvPr>
          <p:cNvGrpSpPr>
            <a:grpSpLocks/>
          </p:cNvGrpSpPr>
          <p:nvPr/>
        </p:nvGrpSpPr>
        <p:grpSpPr bwMode="auto">
          <a:xfrm>
            <a:off x="5072063" y="2538413"/>
            <a:ext cx="514350" cy="354012"/>
            <a:chOff x="4436" y="2378"/>
            <a:chExt cx="1152" cy="790"/>
          </a:xfrm>
        </p:grpSpPr>
        <p:grpSp>
          <p:nvGrpSpPr>
            <p:cNvPr id="121920" name="Group 168">
              <a:extLst>
                <a:ext uri="{FF2B5EF4-FFF2-40B4-BE49-F238E27FC236}">
                  <a16:creationId xmlns:a16="http://schemas.microsoft.com/office/drawing/2014/main" id="{2958AA0E-1DBE-2857-5A74-385115BAA64D}"/>
                </a:ext>
              </a:extLst>
            </p:cNvPr>
            <p:cNvGrpSpPr>
              <a:grpSpLocks/>
            </p:cNvGrpSpPr>
            <p:nvPr/>
          </p:nvGrpSpPr>
          <p:grpSpPr bwMode="auto">
            <a:xfrm>
              <a:off x="4436" y="2378"/>
              <a:ext cx="1152" cy="702"/>
              <a:chOff x="3964" y="2641"/>
              <a:chExt cx="1152" cy="702"/>
            </a:xfrm>
          </p:grpSpPr>
          <p:sp>
            <p:nvSpPr>
              <p:cNvPr id="121922" name="AutoShape 169">
                <a:extLst>
                  <a:ext uri="{FF2B5EF4-FFF2-40B4-BE49-F238E27FC236}">
                    <a16:creationId xmlns:a16="http://schemas.microsoft.com/office/drawing/2014/main" id="{65FBE24C-47F0-033C-5EFC-287A3AD516B4}"/>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23" name="Oval 170">
                <a:extLst>
                  <a:ext uri="{FF2B5EF4-FFF2-40B4-BE49-F238E27FC236}">
                    <a16:creationId xmlns:a16="http://schemas.microsoft.com/office/drawing/2014/main" id="{FDA3EEB7-F5DD-B6E9-9F04-AEB0D9047D43}"/>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24" name="Oval 171">
                <a:extLst>
                  <a:ext uri="{FF2B5EF4-FFF2-40B4-BE49-F238E27FC236}">
                    <a16:creationId xmlns:a16="http://schemas.microsoft.com/office/drawing/2014/main" id="{FBF7BF77-5327-14ED-2435-78256B76A181}"/>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25" name="Oval 172">
                <a:extLst>
                  <a:ext uri="{FF2B5EF4-FFF2-40B4-BE49-F238E27FC236}">
                    <a16:creationId xmlns:a16="http://schemas.microsoft.com/office/drawing/2014/main" id="{A586F330-C19B-9F54-CD15-FB4DF36B3D8F}"/>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26" name="Oval 173">
                <a:extLst>
                  <a:ext uri="{FF2B5EF4-FFF2-40B4-BE49-F238E27FC236}">
                    <a16:creationId xmlns:a16="http://schemas.microsoft.com/office/drawing/2014/main" id="{F18ACD20-61CA-2230-F8A8-30C6E1AC00B0}"/>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27" name="Oval 174">
                <a:extLst>
                  <a:ext uri="{FF2B5EF4-FFF2-40B4-BE49-F238E27FC236}">
                    <a16:creationId xmlns:a16="http://schemas.microsoft.com/office/drawing/2014/main" id="{08897279-C631-5AA6-364C-10348F37C7C5}"/>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28" name="Oval 175">
                <a:extLst>
                  <a:ext uri="{FF2B5EF4-FFF2-40B4-BE49-F238E27FC236}">
                    <a16:creationId xmlns:a16="http://schemas.microsoft.com/office/drawing/2014/main" id="{62296E43-45F5-DF10-49AF-C68202ABC03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29" name="Oval 176">
                <a:extLst>
                  <a:ext uri="{FF2B5EF4-FFF2-40B4-BE49-F238E27FC236}">
                    <a16:creationId xmlns:a16="http://schemas.microsoft.com/office/drawing/2014/main" id="{ECD597B3-0870-D102-38E2-B40147446042}"/>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1921" name="Text Box 177">
              <a:extLst>
                <a:ext uri="{FF2B5EF4-FFF2-40B4-BE49-F238E27FC236}">
                  <a16:creationId xmlns:a16="http://schemas.microsoft.com/office/drawing/2014/main" id="{3A6F9878-B15D-CC52-F6D6-17DD195DE51E}"/>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1882" name="Group 178">
            <a:extLst>
              <a:ext uri="{FF2B5EF4-FFF2-40B4-BE49-F238E27FC236}">
                <a16:creationId xmlns:a16="http://schemas.microsoft.com/office/drawing/2014/main" id="{960E6BB2-D264-390A-94A1-DA17C9EE129B}"/>
              </a:ext>
            </a:extLst>
          </p:cNvPr>
          <p:cNvGrpSpPr>
            <a:grpSpLocks/>
          </p:cNvGrpSpPr>
          <p:nvPr/>
        </p:nvGrpSpPr>
        <p:grpSpPr bwMode="auto">
          <a:xfrm>
            <a:off x="4645025" y="3390901"/>
            <a:ext cx="514350" cy="354013"/>
            <a:chOff x="4436" y="2378"/>
            <a:chExt cx="1152" cy="790"/>
          </a:xfrm>
        </p:grpSpPr>
        <p:grpSp>
          <p:nvGrpSpPr>
            <p:cNvPr id="121910" name="Group 179">
              <a:extLst>
                <a:ext uri="{FF2B5EF4-FFF2-40B4-BE49-F238E27FC236}">
                  <a16:creationId xmlns:a16="http://schemas.microsoft.com/office/drawing/2014/main" id="{8668C91A-8809-D4D9-3C2E-A2AAD20CF2D8}"/>
                </a:ext>
              </a:extLst>
            </p:cNvPr>
            <p:cNvGrpSpPr>
              <a:grpSpLocks/>
            </p:cNvGrpSpPr>
            <p:nvPr/>
          </p:nvGrpSpPr>
          <p:grpSpPr bwMode="auto">
            <a:xfrm>
              <a:off x="4436" y="2378"/>
              <a:ext cx="1152" cy="702"/>
              <a:chOff x="3964" y="2641"/>
              <a:chExt cx="1152" cy="702"/>
            </a:xfrm>
          </p:grpSpPr>
          <p:sp>
            <p:nvSpPr>
              <p:cNvPr id="121912" name="AutoShape 180">
                <a:extLst>
                  <a:ext uri="{FF2B5EF4-FFF2-40B4-BE49-F238E27FC236}">
                    <a16:creationId xmlns:a16="http://schemas.microsoft.com/office/drawing/2014/main" id="{A09DFAC5-C133-4D83-D0F6-793E3DF612A8}"/>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13" name="Oval 181">
                <a:extLst>
                  <a:ext uri="{FF2B5EF4-FFF2-40B4-BE49-F238E27FC236}">
                    <a16:creationId xmlns:a16="http://schemas.microsoft.com/office/drawing/2014/main" id="{62733654-74FA-74BD-E4D5-30A235A2347D}"/>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14" name="Oval 182">
                <a:extLst>
                  <a:ext uri="{FF2B5EF4-FFF2-40B4-BE49-F238E27FC236}">
                    <a16:creationId xmlns:a16="http://schemas.microsoft.com/office/drawing/2014/main" id="{362008DF-54CC-B0BF-A076-063128250B8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15" name="Oval 183">
                <a:extLst>
                  <a:ext uri="{FF2B5EF4-FFF2-40B4-BE49-F238E27FC236}">
                    <a16:creationId xmlns:a16="http://schemas.microsoft.com/office/drawing/2014/main" id="{134AB178-21B6-4F41-A0FB-9FBCE54FB7F8}"/>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16" name="Oval 184">
                <a:extLst>
                  <a:ext uri="{FF2B5EF4-FFF2-40B4-BE49-F238E27FC236}">
                    <a16:creationId xmlns:a16="http://schemas.microsoft.com/office/drawing/2014/main" id="{7049EA4B-8A27-261F-E11E-EBD79B4DC24D}"/>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17" name="Oval 185">
                <a:extLst>
                  <a:ext uri="{FF2B5EF4-FFF2-40B4-BE49-F238E27FC236}">
                    <a16:creationId xmlns:a16="http://schemas.microsoft.com/office/drawing/2014/main" id="{46604D13-3E2F-D7F5-32FA-73F2510E8838}"/>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18" name="Oval 186">
                <a:extLst>
                  <a:ext uri="{FF2B5EF4-FFF2-40B4-BE49-F238E27FC236}">
                    <a16:creationId xmlns:a16="http://schemas.microsoft.com/office/drawing/2014/main" id="{CD50C9C1-A03F-67BA-84FD-12EFE9092B55}"/>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19" name="Oval 187">
                <a:extLst>
                  <a:ext uri="{FF2B5EF4-FFF2-40B4-BE49-F238E27FC236}">
                    <a16:creationId xmlns:a16="http://schemas.microsoft.com/office/drawing/2014/main" id="{2FCBC551-E84A-D4D8-9D89-340EAE303DA3}"/>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1911" name="Text Box 188">
              <a:extLst>
                <a:ext uri="{FF2B5EF4-FFF2-40B4-BE49-F238E27FC236}">
                  <a16:creationId xmlns:a16="http://schemas.microsoft.com/office/drawing/2014/main" id="{1BBB88E4-65D1-D296-9723-E1C89F2A5BE1}"/>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sp>
        <p:nvSpPr>
          <p:cNvPr id="121883" name="Line 189">
            <a:extLst>
              <a:ext uri="{FF2B5EF4-FFF2-40B4-BE49-F238E27FC236}">
                <a16:creationId xmlns:a16="http://schemas.microsoft.com/office/drawing/2014/main" id="{B13C4BCB-095F-E047-CB28-D02C36325987}"/>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21884" name="Text Box 190">
            <a:extLst>
              <a:ext uri="{FF2B5EF4-FFF2-40B4-BE49-F238E27FC236}">
                <a16:creationId xmlns:a16="http://schemas.microsoft.com/office/drawing/2014/main" id="{75E1E7F2-750F-F927-1DCA-CCC7F3CDE4F4}"/>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C0C0C0"/>
                </a:solidFill>
              </a:rPr>
              <a:t>PRESSURE</a:t>
            </a:r>
          </a:p>
        </p:txBody>
      </p:sp>
      <p:sp>
        <p:nvSpPr>
          <p:cNvPr id="121885" name="Line 191">
            <a:extLst>
              <a:ext uri="{FF2B5EF4-FFF2-40B4-BE49-F238E27FC236}">
                <a16:creationId xmlns:a16="http://schemas.microsoft.com/office/drawing/2014/main" id="{B05BCDA4-07C0-9F98-31DD-94FC093F4A4E}"/>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21886" name="Freeform 192">
            <a:extLst>
              <a:ext uri="{FF2B5EF4-FFF2-40B4-BE49-F238E27FC236}">
                <a16:creationId xmlns:a16="http://schemas.microsoft.com/office/drawing/2014/main" id="{D66FE33D-7121-C997-D88E-E01584230AF2}"/>
              </a:ext>
            </a:extLst>
          </p:cNvPr>
          <p:cNvSpPr>
            <a:spLocks/>
          </p:cNvSpPr>
          <p:nvPr/>
        </p:nvSpPr>
        <p:spPr bwMode="auto">
          <a:xfrm>
            <a:off x="3209925" y="5521325"/>
            <a:ext cx="3290888" cy="558800"/>
          </a:xfrm>
          <a:custGeom>
            <a:avLst/>
            <a:gdLst>
              <a:gd name="T0" fmla="*/ 2147483646 w 2073"/>
              <a:gd name="T1" fmla="*/ 2147483646 h 352"/>
              <a:gd name="T2" fmla="*/ 2147483646 w 2073"/>
              <a:gd name="T3" fmla="*/ 2147483646 h 352"/>
              <a:gd name="T4" fmla="*/ 2147483646 w 2073"/>
              <a:gd name="T5" fmla="*/ 0 h 352"/>
              <a:gd name="T6" fmla="*/ 2147483646 w 2073"/>
              <a:gd name="T7" fmla="*/ 2147483646 h 352"/>
              <a:gd name="T8" fmla="*/ 0 w 2073"/>
              <a:gd name="T9" fmla="*/ 2147483646 h 35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73" h="352">
                <a:moveTo>
                  <a:pt x="2073" y="214"/>
                </a:moveTo>
                <a:lnTo>
                  <a:pt x="1960" y="60"/>
                </a:lnTo>
                <a:lnTo>
                  <a:pt x="1721" y="0"/>
                </a:lnTo>
                <a:lnTo>
                  <a:pt x="905" y="180"/>
                </a:lnTo>
                <a:lnTo>
                  <a:pt x="0" y="352"/>
                </a:lnTo>
              </a:path>
            </a:pathLst>
          </a:custGeom>
          <a:noFill/>
          <a:ln w="38100">
            <a:solidFill>
              <a:srgbClr val="FF00FF"/>
            </a:solidFill>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21887" name="Line 193">
            <a:extLst>
              <a:ext uri="{FF2B5EF4-FFF2-40B4-BE49-F238E27FC236}">
                <a16:creationId xmlns:a16="http://schemas.microsoft.com/office/drawing/2014/main" id="{E6ECEB3B-7971-CAD8-EDED-3281B0792D45}"/>
              </a:ext>
            </a:extLst>
          </p:cNvPr>
          <p:cNvSpPr>
            <a:spLocks noChangeShapeType="1"/>
          </p:cNvSpPr>
          <p:nvPr/>
        </p:nvSpPr>
        <p:spPr bwMode="auto">
          <a:xfrm flipH="1" flipV="1">
            <a:off x="6497638" y="5851525"/>
            <a:ext cx="1720850" cy="412750"/>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21888" name="Line 194">
            <a:extLst>
              <a:ext uri="{FF2B5EF4-FFF2-40B4-BE49-F238E27FC236}">
                <a16:creationId xmlns:a16="http://schemas.microsoft.com/office/drawing/2014/main" id="{28832E57-0DD1-5CCE-4C68-9E6C310A933B}"/>
              </a:ext>
            </a:extLst>
          </p:cNvPr>
          <p:cNvSpPr>
            <a:spLocks noChangeShapeType="1"/>
          </p:cNvSpPr>
          <p:nvPr/>
        </p:nvSpPr>
        <p:spPr bwMode="auto">
          <a:xfrm>
            <a:off x="4421188" y="4376738"/>
            <a:ext cx="3562350" cy="36512"/>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21889" name="Text Box 195">
            <a:extLst>
              <a:ext uri="{FF2B5EF4-FFF2-40B4-BE49-F238E27FC236}">
                <a16:creationId xmlns:a16="http://schemas.microsoft.com/office/drawing/2014/main" id="{0009C124-3ACB-66E2-B69E-96C4D61F8587}"/>
              </a:ext>
            </a:extLst>
          </p:cNvPr>
          <p:cNvSpPr txBox="1">
            <a:spLocks noChangeArrowheads="1"/>
          </p:cNvSpPr>
          <p:nvPr/>
        </p:nvSpPr>
        <p:spPr bwMode="auto">
          <a:xfrm>
            <a:off x="5083175" y="4537076"/>
            <a:ext cx="2755900" cy="58102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solidFill>
                  <a:schemeClr val="accent2"/>
                </a:solidFill>
              </a:rPr>
              <a:t>Gas flow along chamber</a:t>
            </a:r>
          </a:p>
          <a:p>
            <a:r>
              <a:rPr lang="en-GB" altLang="en-US" sz="1600" b="1">
                <a:solidFill>
                  <a:schemeClr val="accent2"/>
                </a:solidFill>
              </a:rPr>
              <a:t>likely to move granules</a:t>
            </a:r>
          </a:p>
        </p:txBody>
      </p:sp>
      <p:grpSp>
        <p:nvGrpSpPr>
          <p:cNvPr id="121890" name="Group 202">
            <a:extLst>
              <a:ext uri="{FF2B5EF4-FFF2-40B4-BE49-F238E27FC236}">
                <a16:creationId xmlns:a16="http://schemas.microsoft.com/office/drawing/2014/main" id="{67C966C3-4AD7-6310-35C1-0D1E6A4A5C1D}"/>
              </a:ext>
            </a:extLst>
          </p:cNvPr>
          <p:cNvGrpSpPr>
            <a:grpSpLocks/>
          </p:cNvGrpSpPr>
          <p:nvPr/>
        </p:nvGrpSpPr>
        <p:grpSpPr bwMode="auto">
          <a:xfrm>
            <a:off x="7104064" y="3038476"/>
            <a:ext cx="650875" cy="155575"/>
            <a:chOff x="3632" y="1912"/>
            <a:chExt cx="410" cy="98"/>
          </a:xfrm>
        </p:grpSpPr>
        <p:grpSp>
          <p:nvGrpSpPr>
            <p:cNvPr id="121906" name="Group 203">
              <a:extLst>
                <a:ext uri="{FF2B5EF4-FFF2-40B4-BE49-F238E27FC236}">
                  <a16:creationId xmlns:a16="http://schemas.microsoft.com/office/drawing/2014/main" id="{E9F22098-A948-F250-525C-EAE51643E01F}"/>
                </a:ext>
              </a:extLst>
            </p:cNvPr>
            <p:cNvGrpSpPr>
              <a:grpSpLocks/>
            </p:cNvGrpSpPr>
            <p:nvPr/>
          </p:nvGrpSpPr>
          <p:grpSpPr bwMode="auto">
            <a:xfrm>
              <a:off x="3632" y="1912"/>
              <a:ext cx="100" cy="98"/>
              <a:chOff x="150" y="2162"/>
              <a:chExt cx="456" cy="449"/>
            </a:xfrm>
          </p:grpSpPr>
          <p:sp>
            <p:nvSpPr>
              <p:cNvPr id="121908" name="Oval 204">
                <a:extLst>
                  <a:ext uri="{FF2B5EF4-FFF2-40B4-BE49-F238E27FC236}">
                    <a16:creationId xmlns:a16="http://schemas.microsoft.com/office/drawing/2014/main" id="{F1A27180-9AA8-9470-9AF5-7C23AF952CC2}"/>
                  </a:ext>
                </a:extLst>
              </p:cNvPr>
              <p:cNvSpPr>
                <a:spLocks noChangeArrowheads="1"/>
              </p:cNvSpPr>
              <p:nvPr/>
            </p:nvSpPr>
            <p:spPr bwMode="auto">
              <a:xfrm>
                <a:off x="150" y="2162"/>
                <a:ext cx="456" cy="449"/>
              </a:xfrm>
              <a:prstGeom prst="ellipse">
                <a:avLst/>
              </a:prstGeom>
              <a:solidFill>
                <a:schemeClr val="tx1"/>
              </a:solidFill>
              <a:ln w="190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09" name="Freeform 205">
                <a:extLst>
                  <a:ext uri="{FF2B5EF4-FFF2-40B4-BE49-F238E27FC236}">
                    <a16:creationId xmlns:a16="http://schemas.microsoft.com/office/drawing/2014/main" id="{1692B376-C55D-9C26-4B04-AC187BB4B90A}"/>
                  </a:ext>
                </a:extLst>
              </p:cNvPr>
              <p:cNvSpPr>
                <a:spLocks/>
              </p:cNvSpPr>
              <p:nvPr/>
            </p:nvSpPr>
            <p:spPr bwMode="auto">
              <a:xfrm>
                <a:off x="150" y="2163"/>
                <a:ext cx="456" cy="447"/>
              </a:xfrm>
              <a:custGeom>
                <a:avLst/>
                <a:gdLst>
                  <a:gd name="T0" fmla="*/ 0 w 456"/>
                  <a:gd name="T1" fmla="*/ 219 h 447"/>
                  <a:gd name="T2" fmla="*/ 456 w 456"/>
                  <a:gd name="T3" fmla="*/ 222 h 447"/>
                  <a:gd name="T4" fmla="*/ 450 w 456"/>
                  <a:gd name="T5" fmla="*/ 168 h 447"/>
                  <a:gd name="T6" fmla="*/ 423 w 456"/>
                  <a:gd name="T7" fmla="*/ 114 h 447"/>
                  <a:gd name="T8" fmla="*/ 399 w 456"/>
                  <a:gd name="T9" fmla="*/ 78 h 447"/>
                  <a:gd name="T10" fmla="*/ 363 w 456"/>
                  <a:gd name="T11" fmla="*/ 48 h 447"/>
                  <a:gd name="T12" fmla="*/ 315 w 456"/>
                  <a:gd name="T13" fmla="*/ 18 h 447"/>
                  <a:gd name="T14" fmla="*/ 258 w 456"/>
                  <a:gd name="T15" fmla="*/ 3 h 447"/>
                  <a:gd name="T16" fmla="*/ 213 w 456"/>
                  <a:gd name="T17" fmla="*/ 0 h 447"/>
                  <a:gd name="T18" fmla="*/ 216 w 456"/>
                  <a:gd name="T19" fmla="*/ 447 h 447"/>
                  <a:gd name="T20" fmla="*/ 147 w 456"/>
                  <a:gd name="T21" fmla="*/ 432 h 447"/>
                  <a:gd name="T22" fmla="*/ 102 w 456"/>
                  <a:gd name="T23" fmla="*/ 408 h 447"/>
                  <a:gd name="T24" fmla="*/ 60 w 456"/>
                  <a:gd name="T25" fmla="*/ 375 h 447"/>
                  <a:gd name="T26" fmla="*/ 30 w 456"/>
                  <a:gd name="T27" fmla="*/ 327 h 447"/>
                  <a:gd name="T28" fmla="*/ 6 w 456"/>
                  <a:gd name="T29" fmla="*/ 276 h 447"/>
                  <a:gd name="T30" fmla="*/ 0 w 456"/>
                  <a:gd name="T31" fmla="*/ 219 h 44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456" h="447">
                    <a:moveTo>
                      <a:pt x="0" y="219"/>
                    </a:moveTo>
                    <a:lnTo>
                      <a:pt x="456" y="222"/>
                    </a:lnTo>
                    <a:lnTo>
                      <a:pt x="450" y="168"/>
                    </a:lnTo>
                    <a:lnTo>
                      <a:pt x="423" y="114"/>
                    </a:lnTo>
                    <a:lnTo>
                      <a:pt x="399" y="78"/>
                    </a:lnTo>
                    <a:lnTo>
                      <a:pt x="363" y="48"/>
                    </a:lnTo>
                    <a:lnTo>
                      <a:pt x="315" y="18"/>
                    </a:lnTo>
                    <a:lnTo>
                      <a:pt x="258" y="3"/>
                    </a:lnTo>
                    <a:lnTo>
                      <a:pt x="213" y="0"/>
                    </a:lnTo>
                    <a:lnTo>
                      <a:pt x="216" y="447"/>
                    </a:lnTo>
                    <a:lnTo>
                      <a:pt x="147" y="432"/>
                    </a:lnTo>
                    <a:lnTo>
                      <a:pt x="102" y="408"/>
                    </a:lnTo>
                    <a:lnTo>
                      <a:pt x="60" y="375"/>
                    </a:lnTo>
                    <a:lnTo>
                      <a:pt x="30" y="327"/>
                    </a:lnTo>
                    <a:lnTo>
                      <a:pt x="6" y="276"/>
                    </a:lnTo>
                    <a:lnTo>
                      <a:pt x="0" y="219"/>
                    </a:lnTo>
                    <a:close/>
                  </a:path>
                </a:pathLst>
              </a:custGeom>
              <a:solidFill>
                <a:srgbClr val="000000"/>
              </a:solidFill>
              <a:ln w="1270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grpSp>
        <p:sp>
          <p:nvSpPr>
            <p:cNvPr id="121907" name="Line 206">
              <a:extLst>
                <a:ext uri="{FF2B5EF4-FFF2-40B4-BE49-F238E27FC236}">
                  <a16:creationId xmlns:a16="http://schemas.microsoft.com/office/drawing/2014/main" id="{36C71D68-F0FC-B243-FE47-C08E90D19DAD}"/>
                </a:ext>
              </a:extLst>
            </p:cNvPr>
            <p:cNvSpPr>
              <a:spLocks noChangeShapeType="1"/>
            </p:cNvSpPr>
            <p:nvPr/>
          </p:nvSpPr>
          <p:spPr bwMode="auto">
            <a:xfrm>
              <a:off x="3682" y="1962"/>
              <a:ext cx="360" cy="5"/>
            </a:xfrm>
            <a:prstGeom prst="line">
              <a:avLst/>
            </a:prstGeom>
            <a:noFill/>
            <a:ln w="3810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grpSp>
      <p:grpSp>
        <p:nvGrpSpPr>
          <p:cNvPr id="121891" name="Group 207">
            <a:extLst>
              <a:ext uri="{FF2B5EF4-FFF2-40B4-BE49-F238E27FC236}">
                <a16:creationId xmlns:a16="http://schemas.microsoft.com/office/drawing/2014/main" id="{15C5B234-3E3E-E1C8-0DC7-26EA7EE0DFF7}"/>
              </a:ext>
            </a:extLst>
          </p:cNvPr>
          <p:cNvGrpSpPr>
            <a:grpSpLocks/>
          </p:cNvGrpSpPr>
          <p:nvPr/>
        </p:nvGrpSpPr>
        <p:grpSpPr bwMode="auto">
          <a:xfrm>
            <a:off x="7359651" y="2560639"/>
            <a:ext cx="650875" cy="155575"/>
            <a:chOff x="3632" y="1912"/>
            <a:chExt cx="410" cy="98"/>
          </a:xfrm>
        </p:grpSpPr>
        <p:grpSp>
          <p:nvGrpSpPr>
            <p:cNvPr id="121902" name="Group 208">
              <a:extLst>
                <a:ext uri="{FF2B5EF4-FFF2-40B4-BE49-F238E27FC236}">
                  <a16:creationId xmlns:a16="http://schemas.microsoft.com/office/drawing/2014/main" id="{7CC49E59-AFCF-A79D-6765-AF42C806BDA1}"/>
                </a:ext>
              </a:extLst>
            </p:cNvPr>
            <p:cNvGrpSpPr>
              <a:grpSpLocks/>
            </p:cNvGrpSpPr>
            <p:nvPr/>
          </p:nvGrpSpPr>
          <p:grpSpPr bwMode="auto">
            <a:xfrm>
              <a:off x="3632" y="1912"/>
              <a:ext cx="100" cy="98"/>
              <a:chOff x="150" y="2162"/>
              <a:chExt cx="456" cy="449"/>
            </a:xfrm>
          </p:grpSpPr>
          <p:sp>
            <p:nvSpPr>
              <p:cNvPr id="121904" name="Oval 209">
                <a:extLst>
                  <a:ext uri="{FF2B5EF4-FFF2-40B4-BE49-F238E27FC236}">
                    <a16:creationId xmlns:a16="http://schemas.microsoft.com/office/drawing/2014/main" id="{D00FD977-6B34-F420-2B71-5E1EE4E81586}"/>
                  </a:ext>
                </a:extLst>
              </p:cNvPr>
              <p:cNvSpPr>
                <a:spLocks noChangeArrowheads="1"/>
              </p:cNvSpPr>
              <p:nvPr/>
            </p:nvSpPr>
            <p:spPr bwMode="auto">
              <a:xfrm>
                <a:off x="150" y="2162"/>
                <a:ext cx="456" cy="449"/>
              </a:xfrm>
              <a:prstGeom prst="ellipse">
                <a:avLst/>
              </a:prstGeom>
              <a:solidFill>
                <a:schemeClr val="tx1"/>
              </a:solidFill>
              <a:ln w="190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05" name="Freeform 210">
                <a:extLst>
                  <a:ext uri="{FF2B5EF4-FFF2-40B4-BE49-F238E27FC236}">
                    <a16:creationId xmlns:a16="http://schemas.microsoft.com/office/drawing/2014/main" id="{063E16CC-7587-EBF5-5090-71FEBEBE8965}"/>
                  </a:ext>
                </a:extLst>
              </p:cNvPr>
              <p:cNvSpPr>
                <a:spLocks/>
              </p:cNvSpPr>
              <p:nvPr/>
            </p:nvSpPr>
            <p:spPr bwMode="auto">
              <a:xfrm>
                <a:off x="150" y="2163"/>
                <a:ext cx="456" cy="447"/>
              </a:xfrm>
              <a:custGeom>
                <a:avLst/>
                <a:gdLst>
                  <a:gd name="T0" fmla="*/ 0 w 456"/>
                  <a:gd name="T1" fmla="*/ 219 h 447"/>
                  <a:gd name="T2" fmla="*/ 456 w 456"/>
                  <a:gd name="T3" fmla="*/ 222 h 447"/>
                  <a:gd name="T4" fmla="*/ 450 w 456"/>
                  <a:gd name="T5" fmla="*/ 168 h 447"/>
                  <a:gd name="T6" fmla="*/ 423 w 456"/>
                  <a:gd name="T7" fmla="*/ 114 h 447"/>
                  <a:gd name="T8" fmla="*/ 399 w 456"/>
                  <a:gd name="T9" fmla="*/ 78 h 447"/>
                  <a:gd name="T10" fmla="*/ 363 w 456"/>
                  <a:gd name="T11" fmla="*/ 48 h 447"/>
                  <a:gd name="T12" fmla="*/ 315 w 456"/>
                  <a:gd name="T13" fmla="*/ 18 h 447"/>
                  <a:gd name="T14" fmla="*/ 258 w 456"/>
                  <a:gd name="T15" fmla="*/ 3 h 447"/>
                  <a:gd name="T16" fmla="*/ 213 w 456"/>
                  <a:gd name="T17" fmla="*/ 0 h 447"/>
                  <a:gd name="T18" fmla="*/ 216 w 456"/>
                  <a:gd name="T19" fmla="*/ 447 h 447"/>
                  <a:gd name="T20" fmla="*/ 147 w 456"/>
                  <a:gd name="T21" fmla="*/ 432 h 447"/>
                  <a:gd name="T22" fmla="*/ 102 w 456"/>
                  <a:gd name="T23" fmla="*/ 408 h 447"/>
                  <a:gd name="T24" fmla="*/ 60 w 456"/>
                  <a:gd name="T25" fmla="*/ 375 h 447"/>
                  <a:gd name="T26" fmla="*/ 30 w 456"/>
                  <a:gd name="T27" fmla="*/ 327 h 447"/>
                  <a:gd name="T28" fmla="*/ 6 w 456"/>
                  <a:gd name="T29" fmla="*/ 276 h 447"/>
                  <a:gd name="T30" fmla="*/ 0 w 456"/>
                  <a:gd name="T31" fmla="*/ 219 h 44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456" h="447">
                    <a:moveTo>
                      <a:pt x="0" y="219"/>
                    </a:moveTo>
                    <a:lnTo>
                      <a:pt x="456" y="222"/>
                    </a:lnTo>
                    <a:lnTo>
                      <a:pt x="450" y="168"/>
                    </a:lnTo>
                    <a:lnTo>
                      <a:pt x="423" y="114"/>
                    </a:lnTo>
                    <a:lnTo>
                      <a:pt x="399" y="78"/>
                    </a:lnTo>
                    <a:lnTo>
                      <a:pt x="363" y="48"/>
                    </a:lnTo>
                    <a:lnTo>
                      <a:pt x="315" y="18"/>
                    </a:lnTo>
                    <a:lnTo>
                      <a:pt x="258" y="3"/>
                    </a:lnTo>
                    <a:lnTo>
                      <a:pt x="213" y="0"/>
                    </a:lnTo>
                    <a:lnTo>
                      <a:pt x="216" y="447"/>
                    </a:lnTo>
                    <a:lnTo>
                      <a:pt x="147" y="432"/>
                    </a:lnTo>
                    <a:lnTo>
                      <a:pt x="102" y="408"/>
                    </a:lnTo>
                    <a:lnTo>
                      <a:pt x="60" y="375"/>
                    </a:lnTo>
                    <a:lnTo>
                      <a:pt x="30" y="327"/>
                    </a:lnTo>
                    <a:lnTo>
                      <a:pt x="6" y="276"/>
                    </a:lnTo>
                    <a:lnTo>
                      <a:pt x="0" y="219"/>
                    </a:lnTo>
                    <a:close/>
                  </a:path>
                </a:pathLst>
              </a:custGeom>
              <a:solidFill>
                <a:srgbClr val="000000"/>
              </a:solidFill>
              <a:ln w="1270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grpSp>
        <p:sp>
          <p:nvSpPr>
            <p:cNvPr id="121903" name="Line 211">
              <a:extLst>
                <a:ext uri="{FF2B5EF4-FFF2-40B4-BE49-F238E27FC236}">
                  <a16:creationId xmlns:a16="http://schemas.microsoft.com/office/drawing/2014/main" id="{755E94C9-8EEE-0BD1-5C30-EB4D6DE38234}"/>
                </a:ext>
              </a:extLst>
            </p:cNvPr>
            <p:cNvSpPr>
              <a:spLocks noChangeShapeType="1"/>
            </p:cNvSpPr>
            <p:nvPr/>
          </p:nvSpPr>
          <p:spPr bwMode="auto">
            <a:xfrm>
              <a:off x="3682" y="1962"/>
              <a:ext cx="360" cy="5"/>
            </a:xfrm>
            <a:prstGeom prst="line">
              <a:avLst/>
            </a:prstGeom>
            <a:noFill/>
            <a:ln w="3810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grpSp>
      <p:grpSp>
        <p:nvGrpSpPr>
          <p:cNvPr id="121892" name="Group 212">
            <a:extLst>
              <a:ext uri="{FF2B5EF4-FFF2-40B4-BE49-F238E27FC236}">
                <a16:creationId xmlns:a16="http://schemas.microsoft.com/office/drawing/2014/main" id="{29E93FDF-6327-B013-A9BF-51B18AA6BE01}"/>
              </a:ext>
            </a:extLst>
          </p:cNvPr>
          <p:cNvGrpSpPr>
            <a:grpSpLocks/>
          </p:cNvGrpSpPr>
          <p:nvPr/>
        </p:nvGrpSpPr>
        <p:grpSpPr bwMode="auto">
          <a:xfrm>
            <a:off x="6003926" y="3438526"/>
            <a:ext cx="650875" cy="155575"/>
            <a:chOff x="3632" y="1912"/>
            <a:chExt cx="410" cy="98"/>
          </a:xfrm>
        </p:grpSpPr>
        <p:grpSp>
          <p:nvGrpSpPr>
            <p:cNvPr id="121898" name="Group 213">
              <a:extLst>
                <a:ext uri="{FF2B5EF4-FFF2-40B4-BE49-F238E27FC236}">
                  <a16:creationId xmlns:a16="http://schemas.microsoft.com/office/drawing/2014/main" id="{1456B41C-02AF-90DA-4C82-ACB669921126}"/>
                </a:ext>
              </a:extLst>
            </p:cNvPr>
            <p:cNvGrpSpPr>
              <a:grpSpLocks/>
            </p:cNvGrpSpPr>
            <p:nvPr/>
          </p:nvGrpSpPr>
          <p:grpSpPr bwMode="auto">
            <a:xfrm>
              <a:off x="3632" y="1912"/>
              <a:ext cx="100" cy="98"/>
              <a:chOff x="150" y="2162"/>
              <a:chExt cx="456" cy="449"/>
            </a:xfrm>
          </p:grpSpPr>
          <p:sp>
            <p:nvSpPr>
              <p:cNvPr id="121900" name="Oval 214">
                <a:extLst>
                  <a:ext uri="{FF2B5EF4-FFF2-40B4-BE49-F238E27FC236}">
                    <a16:creationId xmlns:a16="http://schemas.microsoft.com/office/drawing/2014/main" id="{9D6CD730-374E-5748-61E9-65EC1DCD1DFD}"/>
                  </a:ext>
                </a:extLst>
              </p:cNvPr>
              <p:cNvSpPr>
                <a:spLocks noChangeArrowheads="1"/>
              </p:cNvSpPr>
              <p:nvPr/>
            </p:nvSpPr>
            <p:spPr bwMode="auto">
              <a:xfrm>
                <a:off x="150" y="2162"/>
                <a:ext cx="456" cy="449"/>
              </a:xfrm>
              <a:prstGeom prst="ellipse">
                <a:avLst/>
              </a:prstGeom>
              <a:solidFill>
                <a:schemeClr val="tx1"/>
              </a:solidFill>
              <a:ln w="190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01" name="Freeform 215">
                <a:extLst>
                  <a:ext uri="{FF2B5EF4-FFF2-40B4-BE49-F238E27FC236}">
                    <a16:creationId xmlns:a16="http://schemas.microsoft.com/office/drawing/2014/main" id="{BD75ADAA-27BA-84C8-1FEE-BCDD4A0F7EFF}"/>
                  </a:ext>
                </a:extLst>
              </p:cNvPr>
              <p:cNvSpPr>
                <a:spLocks/>
              </p:cNvSpPr>
              <p:nvPr/>
            </p:nvSpPr>
            <p:spPr bwMode="auto">
              <a:xfrm>
                <a:off x="150" y="2163"/>
                <a:ext cx="456" cy="447"/>
              </a:xfrm>
              <a:custGeom>
                <a:avLst/>
                <a:gdLst>
                  <a:gd name="T0" fmla="*/ 0 w 456"/>
                  <a:gd name="T1" fmla="*/ 219 h 447"/>
                  <a:gd name="T2" fmla="*/ 456 w 456"/>
                  <a:gd name="T3" fmla="*/ 222 h 447"/>
                  <a:gd name="T4" fmla="*/ 450 w 456"/>
                  <a:gd name="T5" fmla="*/ 168 h 447"/>
                  <a:gd name="T6" fmla="*/ 423 w 456"/>
                  <a:gd name="T7" fmla="*/ 114 h 447"/>
                  <a:gd name="T8" fmla="*/ 399 w 456"/>
                  <a:gd name="T9" fmla="*/ 78 h 447"/>
                  <a:gd name="T10" fmla="*/ 363 w 456"/>
                  <a:gd name="T11" fmla="*/ 48 h 447"/>
                  <a:gd name="T12" fmla="*/ 315 w 456"/>
                  <a:gd name="T13" fmla="*/ 18 h 447"/>
                  <a:gd name="T14" fmla="*/ 258 w 456"/>
                  <a:gd name="T15" fmla="*/ 3 h 447"/>
                  <a:gd name="T16" fmla="*/ 213 w 456"/>
                  <a:gd name="T17" fmla="*/ 0 h 447"/>
                  <a:gd name="T18" fmla="*/ 216 w 456"/>
                  <a:gd name="T19" fmla="*/ 447 h 447"/>
                  <a:gd name="T20" fmla="*/ 147 w 456"/>
                  <a:gd name="T21" fmla="*/ 432 h 447"/>
                  <a:gd name="T22" fmla="*/ 102 w 456"/>
                  <a:gd name="T23" fmla="*/ 408 h 447"/>
                  <a:gd name="T24" fmla="*/ 60 w 456"/>
                  <a:gd name="T25" fmla="*/ 375 h 447"/>
                  <a:gd name="T26" fmla="*/ 30 w 456"/>
                  <a:gd name="T27" fmla="*/ 327 h 447"/>
                  <a:gd name="T28" fmla="*/ 6 w 456"/>
                  <a:gd name="T29" fmla="*/ 276 h 447"/>
                  <a:gd name="T30" fmla="*/ 0 w 456"/>
                  <a:gd name="T31" fmla="*/ 219 h 44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456" h="447">
                    <a:moveTo>
                      <a:pt x="0" y="219"/>
                    </a:moveTo>
                    <a:lnTo>
                      <a:pt x="456" y="222"/>
                    </a:lnTo>
                    <a:lnTo>
                      <a:pt x="450" y="168"/>
                    </a:lnTo>
                    <a:lnTo>
                      <a:pt x="423" y="114"/>
                    </a:lnTo>
                    <a:lnTo>
                      <a:pt x="399" y="78"/>
                    </a:lnTo>
                    <a:lnTo>
                      <a:pt x="363" y="48"/>
                    </a:lnTo>
                    <a:lnTo>
                      <a:pt x="315" y="18"/>
                    </a:lnTo>
                    <a:lnTo>
                      <a:pt x="258" y="3"/>
                    </a:lnTo>
                    <a:lnTo>
                      <a:pt x="213" y="0"/>
                    </a:lnTo>
                    <a:lnTo>
                      <a:pt x="216" y="447"/>
                    </a:lnTo>
                    <a:lnTo>
                      <a:pt x="147" y="432"/>
                    </a:lnTo>
                    <a:lnTo>
                      <a:pt x="102" y="408"/>
                    </a:lnTo>
                    <a:lnTo>
                      <a:pt x="60" y="375"/>
                    </a:lnTo>
                    <a:lnTo>
                      <a:pt x="30" y="327"/>
                    </a:lnTo>
                    <a:lnTo>
                      <a:pt x="6" y="276"/>
                    </a:lnTo>
                    <a:lnTo>
                      <a:pt x="0" y="219"/>
                    </a:lnTo>
                    <a:close/>
                  </a:path>
                </a:pathLst>
              </a:custGeom>
              <a:solidFill>
                <a:srgbClr val="000000"/>
              </a:solidFill>
              <a:ln w="1270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grpSp>
        <p:sp>
          <p:nvSpPr>
            <p:cNvPr id="121899" name="Line 216">
              <a:extLst>
                <a:ext uri="{FF2B5EF4-FFF2-40B4-BE49-F238E27FC236}">
                  <a16:creationId xmlns:a16="http://schemas.microsoft.com/office/drawing/2014/main" id="{8F5B2B13-2153-321C-4C2D-CAA5A54DC3FC}"/>
                </a:ext>
              </a:extLst>
            </p:cNvPr>
            <p:cNvSpPr>
              <a:spLocks noChangeShapeType="1"/>
            </p:cNvSpPr>
            <p:nvPr/>
          </p:nvSpPr>
          <p:spPr bwMode="auto">
            <a:xfrm>
              <a:off x="3682" y="1962"/>
              <a:ext cx="360" cy="5"/>
            </a:xfrm>
            <a:prstGeom prst="line">
              <a:avLst/>
            </a:prstGeom>
            <a:noFill/>
            <a:ln w="3810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grpSp>
      <p:grpSp>
        <p:nvGrpSpPr>
          <p:cNvPr id="121893" name="Group 217">
            <a:extLst>
              <a:ext uri="{FF2B5EF4-FFF2-40B4-BE49-F238E27FC236}">
                <a16:creationId xmlns:a16="http://schemas.microsoft.com/office/drawing/2014/main" id="{EB205077-ED29-69C8-8599-F8ACF16FE319}"/>
              </a:ext>
            </a:extLst>
          </p:cNvPr>
          <p:cNvGrpSpPr>
            <a:grpSpLocks/>
          </p:cNvGrpSpPr>
          <p:nvPr/>
        </p:nvGrpSpPr>
        <p:grpSpPr bwMode="auto">
          <a:xfrm>
            <a:off x="5294314" y="2595564"/>
            <a:ext cx="650875" cy="155575"/>
            <a:chOff x="3632" y="1912"/>
            <a:chExt cx="410" cy="98"/>
          </a:xfrm>
        </p:grpSpPr>
        <p:grpSp>
          <p:nvGrpSpPr>
            <p:cNvPr id="121894" name="Group 218">
              <a:extLst>
                <a:ext uri="{FF2B5EF4-FFF2-40B4-BE49-F238E27FC236}">
                  <a16:creationId xmlns:a16="http://schemas.microsoft.com/office/drawing/2014/main" id="{2FAC149B-4E04-D6D3-9192-8020F3443EFB}"/>
                </a:ext>
              </a:extLst>
            </p:cNvPr>
            <p:cNvGrpSpPr>
              <a:grpSpLocks/>
            </p:cNvGrpSpPr>
            <p:nvPr/>
          </p:nvGrpSpPr>
          <p:grpSpPr bwMode="auto">
            <a:xfrm>
              <a:off x="3632" y="1912"/>
              <a:ext cx="100" cy="98"/>
              <a:chOff x="150" y="2162"/>
              <a:chExt cx="456" cy="449"/>
            </a:xfrm>
          </p:grpSpPr>
          <p:sp>
            <p:nvSpPr>
              <p:cNvPr id="121896" name="Oval 219">
                <a:extLst>
                  <a:ext uri="{FF2B5EF4-FFF2-40B4-BE49-F238E27FC236}">
                    <a16:creationId xmlns:a16="http://schemas.microsoft.com/office/drawing/2014/main" id="{0F3943B8-2968-E470-2DFF-2B7148A3375D}"/>
                  </a:ext>
                </a:extLst>
              </p:cNvPr>
              <p:cNvSpPr>
                <a:spLocks noChangeArrowheads="1"/>
              </p:cNvSpPr>
              <p:nvPr/>
            </p:nvSpPr>
            <p:spPr bwMode="auto">
              <a:xfrm>
                <a:off x="150" y="2162"/>
                <a:ext cx="456" cy="449"/>
              </a:xfrm>
              <a:prstGeom prst="ellipse">
                <a:avLst/>
              </a:prstGeom>
              <a:solidFill>
                <a:schemeClr val="tx1"/>
              </a:solidFill>
              <a:ln w="190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897" name="Freeform 220">
                <a:extLst>
                  <a:ext uri="{FF2B5EF4-FFF2-40B4-BE49-F238E27FC236}">
                    <a16:creationId xmlns:a16="http://schemas.microsoft.com/office/drawing/2014/main" id="{76F034D9-882A-37D5-8168-F5CB97A6F078}"/>
                  </a:ext>
                </a:extLst>
              </p:cNvPr>
              <p:cNvSpPr>
                <a:spLocks/>
              </p:cNvSpPr>
              <p:nvPr/>
            </p:nvSpPr>
            <p:spPr bwMode="auto">
              <a:xfrm>
                <a:off x="150" y="2163"/>
                <a:ext cx="456" cy="447"/>
              </a:xfrm>
              <a:custGeom>
                <a:avLst/>
                <a:gdLst>
                  <a:gd name="T0" fmla="*/ 0 w 456"/>
                  <a:gd name="T1" fmla="*/ 219 h 447"/>
                  <a:gd name="T2" fmla="*/ 456 w 456"/>
                  <a:gd name="T3" fmla="*/ 222 h 447"/>
                  <a:gd name="T4" fmla="*/ 450 w 456"/>
                  <a:gd name="T5" fmla="*/ 168 h 447"/>
                  <a:gd name="T6" fmla="*/ 423 w 456"/>
                  <a:gd name="T7" fmla="*/ 114 h 447"/>
                  <a:gd name="T8" fmla="*/ 399 w 456"/>
                  <a:gd name="T9" fmla="*/ 78 h 447"/>
                  <a:gd name="T10" fmla="*/ 363 w 456"/>
                  <a:gd name="T11" fmla="*/ 48 h 447"/>
                  <a:gd name="T12" fmla="*/ 315 w 456"/>
                  <a:gd name="T13" fmla="*/ 18 h 447"/>
                  <a:gd name="T14" fmla="*/ 258 w 456"/>
                  <a:gd name="T15" fmla="*/ 3 h 447"/>
                  <a:gd name="T16" fmla="*/ 213 w 456"/>
                  <a:gd name="T17" fmla="*/ 0 h 447"/>
                  <a:gd name="T18" fmla="*/ 216 w 456"/>
                  <a:gd name="T19" fmla="*/ 447 h 447"/>
                  <a:gd name="T20" fmla="*/ 147 w 456"/>
                  <a:gd name="T21" fmla="*/ 432 h 447"/>
                  <a:gd name="T22" fmla="*/ 102 w 456"/>
                  <a:gd name="T23" fmla="*/ 408 h 447"/>
                  <a:gd name="T24" fmla="*/ 60 w 456"/>
                  <a:gd name="T25" fmla="*/ 375 h 447"/>
                  <a:gd name="T26" fmla="*/ 30 w 456"/>
                  <a:gd name="T27" fmla="*/ 327 h 447"/>
                  <a:gd name="T28" fmla="*/ 6 w 456"/>
                  <a:gd name="T29" fmla="*/ 276 h 447"/>
                  <a:gd name="T30" fmla="*/ 0 w 456"/>
                  <a:gd name="T31" fmla="*/ 219 h 44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456" h="447">
                    <a:moveTo>
                      <a:pt x="0" y="219"/>
                    </a:moveTo>
                    <a:lnTo>
                      <a:pt x="456" y="222"/>
                    </a:lnTo>
                    <a:lnTo>
                      <a:pt x="450" y="168"/>
                    </a:lnTo>
                    <a:lnTo>
                      <a:pt x="423" y="114"/>
                    </a:lnTo>
                    <a:lnTo>
                      <a:pt x="399" y="78"/>
                    </a:lnTo>
                    <a:lnTo>
                      <a:pt x="363" y="48"/>
                    </a:lnTo>
                    <a:lnTo>
                      <a:pt x="315" y="18"/>
                    </a:lnTo>
                    <a:lnTo>
                      <a:pt x="258" y="3"/>
                    </a:lnTo>
                    <a:lnTo>
                      <a:pt x="213" y="0"/>
                    </a:lnTo>
                    <a:lnTo>
                      <a:pt x="216" y="447"/>
                    </a:lnTo>
                    <a:lnTo>
                      <a:pt x="147" y="432"/>
                    </a:lnTo>
                    <a:lnTo>
                      <a:pt x="102" y="408"/>
                    </a:lnTo>
                    <a:lnTo>
                      <a:pt x="60" y="375"/>
                    </a:lnTo>
                    <a:lnTo>
                      <a:pt x="30" y="327"/>
                    </a:lnTo>
                    <a:lnTo>
                      <a:pt x="6" y="276"/>
                    </a:lnTo>
                    <a:lnTo>
                      <a:pt x="0" y="219"/>
                    </a:lnTo>
                    <a:close/>
                  </a:path>
                </a:pathLst>
              </a:custGeom>
              <a:solidFill>
                <a:srgbClr val="000000"/>
              </a:solidFill>
              <a:ln w="1270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grpSp>
        <p:sp>
          <p:nvSpPr>
            <p:cNvPr id="121895" name="Line 221">
              <a:extLst>
                <a:ext uri="{FF2B5EF4-FFF2-40B4-BE49-F238E27FC236}">
                  <a16:creationId xmlns:a16="http://schemas.microsoft.com/office/drawing/2014/main" id="{D5008F30-C06F-3858-E420-D1286AF9DC94}"/>
                </a:ext>
              </a:extLst>
            </p:cNvPr>
            <p:cNvSpPr>
              <a:spLocks noChangeShapeType="1"/>
            </p:cNvSpPr>
            <p:nvPr/>
          </p:nvSpPr>
          <p:spPr bwMode="auto">
            <a:xfrm>
              <a:off x="3682" y="1962"/>
              <a:ext cx="360" cy="5"/>
            </a:xfrm>
            <a:prstGeom prst="line">
              <a:avLst/>
            </a:prstGeom>
            <a:noFill/>
            <a:ln w="3810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grpSp>
    </p:spTree>
    <p:extLst>
      <p:ext uri="{BB962C8B-B14F-4D97-AF65-F5344CB8AC3E}">
        <p14:creationId xmlns:p14="http://schemas.microsoft.com/office/powerpoint/2010/main" val="2060128245"/>
      </p:ext>
    </p:extLst>
  </p:cSld>
  <p:clrMapOvr>
    <a:masterClrMapping/>
  </p:clrMapOvr>
  <p:transition>
    <p:wipe dir="r"/>
  </p:transition>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2">
            <a:extLst>
              <a:ext uri="{FF2B5EF4-FFF2-40B4-BE49-F238E27FC236}">
                <a16:creationId xmlns:a16="http://schemas.microsoft.com/office/drawing/2014/main" id="{54EFE682-E65A-3D51-E012-2989192DADC3}"/>
              </a:ext>
            </a:extLst>
          </p:cNvPr>
          <p:cNvSpPr>
            <a:spLocks noChangeAspect="1" noChangeArrowheads="1"/>
          </p:cNvSpPr>
          <p:nvPr/>
        </p:nvSpPr>
        <p:spPr bwMode="auto">
          <a:xfrm>
            <a:off x="3305175" y="1974850"/>
            <a:ext cx="6376988"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883" name="Rectangle 3">
            <a:extLst>
              <a:ext uri="{FF2B5EF4-FFF2-40B4-BE49-F238E27FC236}">
                <a16:creationId xmlns:a16="http://schemas.microsoft.com/office/drawing/2014/main" id="{D4331371-F051-2BE0-7A82-9559889A8445}"/>
              </a:ext>
            </a:extLst>
          </p:cNvPr>
          <p:cNvSpPr>
            <a:spLocks noChangeArrowheads="1"/>
          </p:cNvSpPr>
          <p:nvPr/>
        </p:nvSpPr>
        <p:spPr bwMode="auto">
          <a:xfrm>
            <a:off x="3294064" y="2339975"/>
            <a:ext cx="6391275" cy="1462088"/>
          </a:xfrm>
          <a:prstGeom prst="rect">
            <a:avLst/>
          </a:prstGeom>
          <a:gradFill rotWithShape="0">
            <a:gsLst>
              <a:gs pos="0">
                <a:srgbClr val="000000"/>
              </a:gs>
              <a:gs pos="50000">
                <a:srgbClr val="FF6600"/>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884" name="Rectangle 4">
            <a:extLst>
              <a:ext uri="{FF2B5EF4-FFF2-40B4-BE49-F238E27FC236}">
                <a16:creationId xmlns:a16="http://schemas.microsoft.com/office/drawing/2014/main" id="{FB0CE486-2A2C-DAFE-4D81-37F9311BF2B3}"/>
              </a:ext>
            </a:extLst>
          </p:cNvPr>
          <p:cNvSpPr>
            <a:spLocks noChangeAspect="1" noChangeArrowheads="1"/>
          </p:cNvSpPr>
          <p:nvPr/>
        </p:nvSpPr>
        <p:spPr bwMode="auto">
          <a:xfrm>
            <a:off x="3127375" y="2278064"/>
            <a:ext cx="173038" cy="1597025"/>
          </a:xfrm>
          <a:prstGeom prst="rect">
            <a:avLst/>
          </a:prstGeom>
          <a:solidFill>
            <a:srgbClr val="FF66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885" name="Rectangle 5">
            <a:extLst>
              <a:ext uri="{FF2B5EF4-FFF2-40B4-BE49-F238E27FC236}">
                <a16:creationId xmlns:a16="http://schemas.microsoft.com/office/drawing/2014/main" id="{B03BB4F0-7B9B-CE04-6343-91570BE4407F}"/>
              </a:ext>
            </a:extLst>
          </p:cNvPr>
          <p:cNvSpPr>
            <a:spLocks noChangeArrowheads="1"/>
          </p:cNvSpPr>
          <p:nvPr/>
        </p:nvSpPr>
        <p:spPr bwMode="auto">
          <a:xfrm>
            <a:off x="8648701" y="2339976"/>
            <a:ext cx="309563" cy="1471613"/>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886" name="Rectangle 6">
            <a:extLst>
              <a:ext uri="{FF2B5EF4-FFF2-40B4-BE49-F238E27FC236}">
                <a16:creationId xmlns:a16="http://schemas.microsoft.com/office/drawing/2014/main" id="{5E95E0C1-B0BB-5EA8-B207-AAA0610C9A71}"/>
              </a:ext>
            </a:extLst>
          </p:cNvPr>
          <p:cNvSpPr>
            <a:spLocks noChangeArrowheads="1"/>
          </p:cNvSpPr>
          <p:nvPr/>
        </p:nvSpPr>
        <p:spPr bwMode="auto">
          <a:xfrm>
            <a:off x="8461375" y="2351089"/>
            <a:ext cx="1539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887" name="Rectangle 7">
            <a:extLst>
              <a:ext uri="{FF2B5EF4-FFF2-40B4-BE49-F238E27FC236}">
                <a16:creationId xmlns:a16="http://schemas.microsoft.com/office/drawing/2014/main" id="{46CFBE07-9630-D637-3E5A-4137042AF76C}"/>
              </a:ext>
            </a:extLst>
          </p:cNvPr>
          <p:cNvSpPr>
            <a:spLocks noChangeArrowheads="1"/>
          </p:cNvSpPr>
          <p:nvPr/>
        </p:nvSpPr>
        <p:spPr bwMode="auto">
          <a:xfrm>
            <a:off x="8982075" y="2351089"/>
            <a:ext cx="7000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888" name="AutoShape 8">
            <a:extLst>
              <a:ext uri="{FF2B5EF4-FFF2-40B4-BE49-F238E27FC236}">
                <a16:creationId xmlns:a16="http://schemas.microsoft.com/office/drawing/2014/main" id="{1EE61764-1024-1BBD-4663-93D3AA7DED30}"/>
              </a:ext>
            </a:extLst>
          </p:cNvPr>
          <p:cNvSpPr>
            <a:spLocks noChangeArrowheads="1"/>
          </p:cNvSpPr>
          <p:nvPr/>
        </p:nvSpPr>
        <p:spPr bwMode="auto">
          <a:xfrm rot="5400000" flipH="1">
            <a:off x="7590632" y="2929732"/>
            <a:ext cx="1412875" cy="2619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endParaRPr lang="en-GB"/>
          </a:p>
        </p:txBody>
      </p:sp>
      <p:sp>
        <p:nvSpPr>
          <p:cNvPr id="122889" name="Rectangle 10">
            <a:extLst>
              <a:ext uri="{FF2B5EF4-FFF2-40B4-BE49-F238E27FC236}">
                <a16:creationId xmlns:a16="http://schemas.microsoft.com/office/drawing/2014/main" id="{A7875A75-DFE4-01C4-43D3-296BAF5037B5}"/>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2800" b="1">
                <a:solidFill>
                  <a:schemeClr val="tx1"/>
                </a:solidFill>
              </a:rPr>
              <a:t>Granular Propellant in Gun Chamber</a:t>
            </a:r>
          </a:p>
        </p:txBody>
      </p:sp>
      <p:grpSp>
        <p:nvGrpSpPr>
          <p:cNvPr id="122890" name="Group 16">
            <a:extLst>
              <a:ext uri="{FF2B5EF4-FFF2-40B4-BE49-F238E27FC236}">
                <a16:creationId xmlns:a16="http://schemas.microsoft.com/office/drawing/2014/main" id="{E3DD17A7-7E1E-AC1F-97D1-716F81367C61}"/>
              </a:ext>
            </a:extLst>
          </p:cNvPr>
          <p:cNvGrpSpPr>
            <a:grpSpLocks/>
          </p:cNvGrpSpPr>
          <p:nvPr/>
        </p:nvGrpSpPr>
        <p:grpSpPr bwMode="auto">
          <a:xfrm>
            <a:off x="7551738" y="2493963"/>
            <a:ext cx="514350" cy="354012"/>
            <a:chOff x="4436" y="2378"/>
            <a:chExt cx="1152" cy="790"/>
          </a:xfrm>
        </p:grpSpPr>
        <p:grpSp>
          <p:nvGrpSpPr>
            <p:cNvPr id="123077" name="Group 17">
              <a:extLst>
                <a:ext uri="{FF2B5EF4-FFF2-40B4-BE49-F238E27FC236}">
                  <a16:creationId xmlns:a16="http://schemas.microsoft.com/office/drawing/2014/main" id="{88CBD1BA-29A4-06AA-565C-08A942E9AC97}"/>
                </a:ext>
              </a:extLst>
            </p:cNvPr>
            <p:cNvGrpSpPr>
              <a:grpSpLocks/>
            </p:cNvGrpSpPr>
            <p:nvPr/>
          </p:nvGrpSpPr>
          <p:grpSpPr bwMode="auto">
            <a:xfrm>
              <a:off x="4436" y="2378"/>
              <a:ext cx="1152" cy="702"/>
              <a:chOff x="3964" y="2641"/>
              <a:chExt cx="1152" cy="702"/>
            </a:xfrm>
          </p:grpSpPr>
          <p:sp>
            <p:nvSpPr>
              <p:cNvPr id="123079" name="AutoShape 18">
                <a:extLst>
                  <a:ext uri="{FF2B5EF4-FFF2-40B4-BE49-F238E27FC236}">
                    <a16:creationId xmlns:a16="http://schemas.microsoft.com/office/drawing/2014/main" id="{DF4F3048-2188-1324-04C7-22F22DDAFAF0}"/>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80" name="Oval 19">
                <a:extLst>
                  <a:ext uri="{FF2B5EF4-FFF2-40B4-BE49-F238E27FC236}">
                    <a16:creationId xmlns:a16="http://schemas.microsoft.com/office/drawing/2014/main" id="{6340D0E4-09B0-1252-40BB-6C95ECC637A2}"/>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81" name="Oval 20">
                <a:extLst>
                  <a:ext uri="{FF2B5EF4-FFF2-40B4-BE49-F238E27FC236}">
                    <a16:creationId xmlns:a16="http://schemas.microsoft.com/office/drawing/2014/main" id="{285B23FF-B7A8-BD9B-8765-0BAC3327AF6D}"/>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82" name="Oval 21">
                <a:extLst>
                  <a:ext uri="{FF2B5EF4-FFF2-40B4-BE49-F238E27FC236}">
                    <a16:creationId xmlns:a16="http://schemas.microsoft.com/office/drawing/2014/main" id="{FFD4910B-0139-9B36-7CF5-1A5D89956144}"/>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83" name="Oval 22">
                <a:extLst>
                  <a:ext uri="{FF2B5EF4-FFF2-40B4-BE49-F238E27FC236}">
                    <a16:creationId xmlns:a16="http://schemas.microsoft.com/office/drawing/2014/main" id="{816EBE83-A4C2-83BB-BF04-54F1A27E3EA8}"/>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84" name="Oval 23">
                <a:extLst>
                  <a:ext uri="{FF2B5EF4-FFF2-40B4-BE49-F238E27FC236}">
                    <a16:creationId xmlns:a16="http://schemas.microsoft.com/office/drawing/2014/main" id="{CE02F258-42C1-B12B-E1A0-25EFDFE76338}"/>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85" name="Oval 24">
                <a:extLst>
                  <a:ext uri="{FF2B5EF4-FFF2-40B4-BE49-F238E27FC236}">
                    <a16:creationId xmlns:a16="http://schemas.microsoft.com/office/drawing/2014/main" id="{BD2A0E44-0296-7B62-8CCC-60EF95DF2711}"/>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86" name="Oval 25">
                <a:extLst>
                  <a:ext uri="{FF2B5EF4-FFF2-40B4-BE49-F238E27FC236}">
                    <a16:creationId xmlns:a16="http://schemas.microsoft.com/office/drawing/2014/main" id="{0313F7A9-58DE-1820-E7E3-C103DD387CAF}"/>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3078" name="Text Box 26">
              <a:extLst>
                <a:ext uri="{FF2B5EF4-FFF2-40B4-BE49-F238E27FC236}">
                  <a16:creationId xmlns:a16="http://schemas.microsoft.com/office/drawing/2014/main" id="{0E4D607F-7A06-E2EF-48BD-14705393EBA8}"/>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2891" name="Group 27">
            <a:extLst>
              <a:ext uri="{FF2B5EF4-FFF2-40B4-BE49-F238E27FC236}">
                <a16:creationId xmlns:a16="http://schemas.microsoft.com/office/drawing/2014/main" id="{E89973FD-4EB5-C2E6-6D38-BD7C4079CD17}"/>
              </a:ext>
            </a:extLst>
          </p:cNvPr>
          <p:cNvGrpSpPr>
            <a:grpSpLocks/>
          </p:cNvGrpSpPr>
          <p:nvPr/>
        </p:nvGrpSpPr>
        <p:grpSpPr bwMode="auto">
          <a:xfrm>
            <a:off x="5486400" y="3333751"/>
            <a:ext cx="514350" cy="354013"/>
            <a:chOff x="4436" y="2378"/>
            <a:chExt cx="1152" cy="790"/>
          </a:xfrm>
        </p:grpSpPr>
        <p:grpSp>
          <p:nvGrpSpPr>
            <p:cNvPr id="123067" name="Group 28">
              <a:extLst>
                <a:ext uri="{FF2B5EF4-FFF2-40B4-BE49-F238E27FC236}">
                  <a16:creationId xmlns:a16="http://schemas.microsoft.com/office/drawing/2014/main" id="{AFC2ABC8-C709-8928-E96A-491C86715E9B}"/>
                </a:ext>
              </a:extLst>
            </p:cNvPr>
            <p:cNvGrpSpPr>
              <a:grpSpLocks/>
            </p:cNvGrpSpPr>
            <p:nvPr/>
          </p:nvGrpSpPr>
          <p:grpSpPr bwMode="auto">
            <a:xfrm>
              <a:off x="4436" y="2378"/>
              <a:ext cx="1152" cy="702"/>
              <a:chOff x="3964" y="2641"/>
              <a:chExt cx="1152" cy="702"/>
            </a:xfrm>
          </p:grpSpPr>
          <p:sp>
            <p:nvSpPr>
              <p:cNvPr id="123069" name="AutoShape 29">
                <a:extLst>
                  <a:ext uri="{FF2B5EF4-FFF2-40B4-BE49-F238E27FC236}">
                    <a16:creationId xmlns:a16="http://schemas.microsoft.com/office/drawing/2014/main" id="{AE5DC847-A954-E7DA-F2A5-B8EC4AF805EC}"/>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70" name="Oval 30">
                <a:extLst>
                  <a:ext uri="{FF2B5EF4-FFF2-40B4-BE49-F238E27FC236}">
                    <a16:creationId xmlns:a16="http://schemas.microsoft.com/office/drawing/2014/main" id="{79BEA8F2-4995-516D-9059-D51FF30C1A73}"/>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71" name="Oval 31">
                <a:extLst>
                  <a:ext uri="{FF2B5EF4-FFF2-40B4-BE49-F238E27FC236}">
                    <a16:creationId xmlns:a16="http://schemas.microsoft.com/office/drawing/2014/main" id="{F3724CE9-9A0E-E2A0-90A1-608FF39F374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72" name="Oval 32">
                <a:extLst>
                  <a:ext uri="{FF2B5EF4-FFF2-40B4-BE49-F238E27FC236}">
                    <a16:creationId xmlns:a16="http://schemas.microsoft.com/office/drawing/2014/main" id="{AB33FF21-3489-EDB4-2C36-8E1973FAF4EA}"/>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73" name="Oval 33">
                <a:extLst>
                  <a:ext uri="{FF2B5EF4-FFF2-40B4-BE49-F238E27FC236}">
                    <a16:creationId xmlns:a16="http://schemas.microsoft.com/office/drawing/2014/main" id="{D849DA8C-33D3-3DFE-8A24-B8395EA7A6EA}"/>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74" name="Oval 34">
                <a:extLst>
                  <a:ext uri="{FF2B5EF4-FFF2-40B4-BE49-F238E27FC236}">
                    <a16:creationId xmlns:a16="http://schemas.microsoft.com/office/drawing/2014/main" id="{7355AA08-B63D-451A-0705-D4E1D6172C43}"/>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75" name="Oval 35">
                <a:extLst>
                  <a:ext uri="{FF2B5EF4-FFF2-40B4-BE49-F238E27FC236}">
                    <a16:creationId xmlns:a16="http://schemas.microsoft.com/office/drawing/2014/main" id="{E8839FEE-971E-C3AF-95AF-36A7811AC989}"/>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76" name="Oval 36">
                <a:extLst>
                  <a:ext uri="{FF2B5EF4-FFF2-40B4-BE49-F238E27FC236}">
                    <a16:creationId xmlns:a16="http://schemas.microsoft.com/office/drawing/2014/main" id="{464BA0A7-BD93-1472-EED8-8A07B9009EF3}"/>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3068" name="Text Box 37">
              <a:extLst>
                <a:ext uri="{FF2B5EF4-FFF2-40B4-BE49-F238E27FC236}">
                  <a16:creationId xmlns:a16="http://schemas.microsoft.com/office/drawing/2014/main" id="{839D6FBA-C6EE-E4C8-5B37-92C6512D66BE}"/>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2892" name="Group 38">
            <a:extLst>
              <a:ext uri="{FF2B5EF4-FFF2-40B4-BE49-F238E27FC236}">
                <a16:creationId xmlns:a16="http://schemas.microsoft.com/office/drawing/2014/main" id="{F3020418-1017-2423-EE23-B9288AA6DCC3}"/>
              </a:ext>
            </a:extLst>
          </p:cNvPr>
          <p:cNvGrpSpPr>
            <a:grpSpLocks/>
          </p:cNvGrpSpPr>
          <p:nvPr/>
        </p:nvGrpSpPr>
        <p:grpSpPr bwMode="auto">
          <a:xfrm>
            <a:off x="6203950" y="3330576"/>
            <a:ext cx="514350" cy="354013"/>
            <a:chOff x="4436" y="2378"/>
            <a:chExt cx="1152" cy="790"/>
          </a:xfrm>
        </p:grpSpPr>
        <p:grpSp>
          <p:nvGrpSpPr>
            <p:cNvPr id="123057" name="Group 39">
              <a:extLst>
                <a:ext uri="{FF2B5EF4-FFF2-40B4-BE49-F238E27FC236}">
                  <a16:creationId xmlns:a16="http://schemas.microsoft.com/office/drawing/2014/main" id="{771E6B56-91BD-62AD-DCEA-A96A7AB78B29}"/>
                </a:ext>
              </a:extLst>
            </p:cNvPr>
            <p:cNvGrpSpPr>
              <a:grpSpLocks/>
            </p:cNvGrpSpPr>
            <p:nvPr/>
          </p:nvGrpSpPr>
          <p:grpSpPr bwMode="auto">
            <a:xfrm>
              <a:off x="4436" y="2378"/>
              <a:ext cx="1152" cy="702"/>
              <a:chOff x="3964" y="2641"/>
              <a:chExt cx="1152" cy="702"/>
            </a:xfrm>
          </p:grpSpPr>
          <p:sp>
            <p:nvSpPr>
              <p:cNvPr id="123059" name="AutoShape 40">
                <a:extLst>
                  <a:ext uri="{FF2B5EF4-FFF2-40B4-BE49-F238E27FC236}">
                    <a16:creationId xmlns:a16="http://schemas.microsoft.com/office/drawing/2014/main" id="{6E41AB02-8785-89E8-FFEA-DB9903DB1572}"/>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60" name="Oval 41">
                <a:extLst>
                  <a:ext uri="{FF2B5EF4-FFF2-40B4-BE49-F238E27FC236}">
                    <a16:creationId xmlns:a16="http://schemas.microsoft.com/office/drawing/2014/main" id="{63471ADC-5CD7-F721-832F-B93CF8163EFA}"/>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61" name="Oval 42">
                <a:extLst>
                  <a:ext uri="{FF2B5EF4-FFF2-40B4-BE49-F238E27FC236}">
                    <a16:creationId xmlns:a16="http://schemas.microsoft.com/office/drawing/2014/main" id="{F4189E25-3909-FC85-20C5-65E28DF6800F}"/>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62" name="Oval 43">
                <a:extLst>
                  <a:ext uri="{FF2B5EF4-FFF2-40B4-BE49-F238E27FC236}">
                    <a16:creationId xmlns:a16="http://schemas.microsoft.com/office/drawing/2014/main" id="{7B179A0A-1186-7D17-D97E-ADD637FEA71C}"/>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63" name="Oval 44">
                <a:extLst>
                  <a:ext uri="{FF2B5EF4-FFF2-40B4-BE49-F238E27FC236}">
                    <a16:creationId xmlns:a16="http://schemas.microsoft.com/office/drawing/2014/main" id="{CCF2F203-AB6D-8348-E50C-82250372710A}"/>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64" name="Oval 45">
                <a:extLst>
                  <a:ext uri="{FF2B5EF4-FFF2-40B4-BE49-F238E27FC236}">
                    <a16:creationId xmlns:a16="http://schemas.microsoft.com/office/drawing/2014/main" id="{8450CA9E-7094-1BCF-C854-02D425600CA6}"/>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65" name="Oval 46">
                <a:extLst>
                  <a:ext uri="{FF2B5EF4-FFF2-40B4-BE49-F238E27FC236}">
                    <a16:creationId xmlns:a16="http://schemas.microsoft.com/office/drawing/2014/main" id="{7CC529D0-B112-8460-6644-238A7D8C7216}"/>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66" name="Oval 47">
                <a:extLst>
                  <a:ext uri="{FF2B5EF4-FFF2-40B4-BE49-F238E27FC236}">
                    <a16:creationId xmlns:a16="http://schemas.microsoft.com/office/drawing/2014/main" id="{9BA1C3F7-0589-20A9-B44E-36E453B9C617}"/>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3058" name="Text Box 48">
              <a:extLst>
                <a:ext uri="{FF2B5EF4-FFF2-40B4-BE49-F238E27FC236}">
                  <a16:creationId xmlns:a16="http://schemas.microsoft.com/office/drawing/2014/main" id="{A932719B-E485-7301-3BC3-7E70E9683BE6}"/>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2893" name="Group 49">
            <a:extLst>
              <a:ext uri="{FF2B5EF4-FFF2-40B4-BE49-F238E27FC236}">
                <a16:creationId xmlns:a16="http://schemas.microsoft.com/office/drawing/2014/main" id="{9FDB8DC2-40E0-402C-1B93-70B55D2B932D}"/>
              </a:ext>
            </a:extLst>
          </p:cNvPr>
          <p:cNvGrpSpPr>
            <a:grpSpLocks/>
          </p:cNvGrpSpPr>
          <p:nvPr/>
        </p:nvGrpSpPr>
        <p:grpSpPr bwMode="auto">
          <a:xfrm>
            <a:off x="4808538" y="3330576"/>
            <a:ext cx="514350" cy="354013"/>
            <a:chOff x="4436" y="2378"/>
            <a:chExt cx="1152" cy="790"/>
          </a:xfrm>
        </p:grpSpPr>
        <p:grpSp>
          <p:nvGrpSpPr>
            <p:cNvPr id="123047" name="Group 50">
              <a:extLst>
                <a:ext uri="{FF2B5EF4-FFF2-40B4-BE49-F238E27FC236}">
                  <a16:creationId xmlns:a16="http://schemas.microsoft.com/office/drawing/2014/main" id="{B2872036-BF9B-757F-A6BE-B21442BEA109}"/>
                </a:ext>
              </a:extLst>
            </p:cNvPr>
            <p:cNvGrpSpPr>
              <a:grpSpLocks/>
            </p:cNvGrpSpPr>
            <p:nvPr/>
          </p:nvGrpSpPr>
          <p:grpSpPr bwMode="auto">
            <a:xfrm>
              <a:off x="4436" y="2378"/>
              <a:ext cx="1152" cy="702"/>
              <a:chOff x="3964" y="2641"/>
              <a:chExt cx="1152" cy="702"/>
            </a:xfrm>
          </p:grpSpPr>
          <p:sp>
            <p:nvSpPr>
              <p:cNvPr id="123049" name="AutoShape 51">
                <a:extLst>
                  <a:ext uri="{FF2B5EF4-FFF2-40B4-BE49-F238E27FC236}">
                    <a16:creationId xmlns:a16="http://schemas.microsoft.com/office/drawing/2014/main" id="{E0E6571F-F5BF-90DC-1745-89177585E123}"/>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50" name="Oval 52">
                <a:extLst>
                  <a:ext uri="{FF2B5EF4-FFF2-40B4-BE49-F238E27FC236}">
                    <a16:creationId xmlns:a16="http://schemas.microsoft.com/office/drawing/2014/main" id="{58A95889-6983-61D6-2450-6669F5FDB4D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51" name="Oval 53">
                <a:extLst>
                  <a:ext uri="{FF2B5EF4-FFF2-40B4-BE49-F238E27FC236}">
                    <a16:creationId xmlns:a16="http://schemas.microsoft.com/office/drawing/2014/main" id="{06251324-0278-96A9-FD98-24293538F6A1}"/>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52" name="Oval 54">
                <a:extLst>
                  <a:ext uri="{FF2B5EF4-FFF2-40B4-BE49-F238E27FC236}">
                    <a16:creationId xmlns:a16="http://schemas.microsoft.com/office/drawing/2014/main" id="{4996DC37-EE46-3CAD-D88A-FF9793BC5874}"/>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53" name="Oval 55">
                <a:extLst>
                  <a:ext uri="{FF2B5EF4-FFF2-40B4-BE49-F238E27FC236}">
                    <a16:creationId xmlns:a16="http://schemas.microsoft.com/office/drawing/2014/main" id="{78A275D8-FF61-77DB-8C1F-E8110EEFE2F6}"/>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54" name="Oval 56">
                <a:extLst>
                  <a:ext uri="{FF2B5EF4-FFF2-40B4-BE49-F238E27FC236}">
                    <a16:creationId xmlns:a16="http://schemas.microsoft.com/office/drawing/2014/main" id="{4D8CD6C2-FD5A-2B96-F0B8-B55207680BBA}"/>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55" name="Oval 57">
                <a:extLst>
                  <a:ext uri="{FF2B5EF4-FFF2-40B4-BE49-F238E27FC236}">
                    <a16:creationId xmlns:a16="http://schemas.microsoft.com/office/drawing/2014/main" id="{EB4BCECF-093F-7E2A-DFE7-22A8D203B1D9}"/>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56" name="Oval 58">
                <a:extLst>
                  <a:ext uri="{FF2B5EF4-FFF2-40B4-BE49-F238E27FC236}">
                    <a16:creationId xmlns:a16="http://schemas.microsoft.com/office/drawing/2014/main" id="{CBB079C7-B5DB-59A7-99A2-BAD9D465B59B}"/>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3048" name="Text Box 59">
              <a:extLst>
                <a:ext uri="{FF2B5EF4-FFF2-40B4-BE49-F238E27FC236}">
                  <a16:creationId xmlns:a16="http://schemas.microsoft.com/office/drawing/2014/main" id="{BEDB341F-07A4-9289-8007-D98DB918211A}"/>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2894" name="Group 60">
            <a:extLst>
              <a:ext uri="{FF2B5EF4-FFF2-40B4-BE49-F238E27FC236}">
                <a16:creationId xmlns:a16="http://schemas.microsoft.com/office/drawing/2014/main" id="{E41BB8D4-2D45-0D33-FA45-7966E5442C23}"/>
              </a:ext>
            </a:extLst>
          </p:cNvPr>
          <p:cNvGrpSpPr>
            <a:grpSpLocks/>
          </p:cNvGrpSpPr>
          <p:nvPr/>
        </p:nvGrpSpPr>
        <p:grpSpPr bwMode="auto">
          <a:xfrm>
            <a:off x="4222750" y="3330576"/>
            <a:ext cx="514350" cy="354013"/>
            <a:chOff x="4436" y="2378"/>
            <a:chExt cx="1152" cy="790"/>
          </a:xfrm>
        </p:grpSpPr>
        <p:grpSp>
          <p:nvGrpSpPr>
            <p:cNvPr id="123037" name="Group 61">
              <a:extLst>
                <a:ext uri="{FF2B5EF4-FFF2-40B4-BE49-F238E27FC236}">
                  <a16:creationId xmlns:a16="http://schemas.microsoft.com/office/drawing/2014/main" id="{AF411F50-C454-20C2-F3FF-5163F57003DC}"/>
                </a:ext>
              </a:extLst>
            </p:cNvPr>
            <p:cNvGrpSpPr>
              <a:grpSpLocks/>
            </p:cNvGrpSpPr>
            <p:nvPr/>
          </p:nvGrpSpPr>
          <p:grpSpPr bwMode="auto">
            <a:xfrm>
              <a:off x="4436" y="2378"/>
              <a:ext cx="1152" cy="702"/>
              <a:chOff x="3964" y="2641"/>
              <a:chExt cx="1152" cy="702"/>
            </a:xfrm>
          </p:grpSpPr>
          <p:sp>
            <p:nvSpPr>
              <p:cNvPr id="123039" name="AutoShape 62">
                <a:extLst>
                  <a:ext uri="{FF2B5EF4-FFF2-40B4-BE49-F238E27FC236}">
                    <a16:creationId xmlns:a16="http://schemas.microsoft.com/office/drawing/2014/main" id="{CDFEAD61-50E8-C4DF-6B82-C827ADBC8325}"/>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40" name="Oval 63">
                <a:extLst>
                  <a:ext uri="{FF2B5EF4-FFF2-40B4-BE49-F238E27FC236}">
                    <a16:creationId xmlns:a16="http://schemas.microsoft.com/office/drawing/2014/main" id="{FDF1A777-F7CB-2CD3-4695-5BAF4C076CA8}"/>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41" name="Oval 64">
                <a:extLst>
                  <a:ext uri="{FF2B5EF4-FFF2-40B4-BE49-F238E27FC236}">
                    <a16:creationId xmlns:a16="http://schemas.microsoft.com/office/drawing/2014/main" id="{063B977F-948F-76D9-D017-A8271428FC5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42" name="Oval 65">
                <a:extLst>
                  <a:ext uri="{FF2B5EF4-FFF2-40B4-BE49-F238E27FC236}">
                    <a16:creationId xmlns:a16="http://schemas.microsoft.com/office/drawing/2014/main" id="{9FD7059C-FF6E-42FE-1A9D-F1A6EFC7AE48}"/>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43" name="Oval 66">
                <a:extLst>
                  <a:ext uri="{FF2B5EF4-FFF2-40B4-BE49-F238E27FC236}">
                    <a16:creationId xmlns:a16="http://schemas.microsoft.com/office/drawing/2014/main" id="{ED5D7840-F9AE-9775-555A-217036B9069E}"/>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44" name="Oval 67">
                <a:extLst>
                  <a:ext uri="{FF2B5EF4-FFF2-40B4-BE49-F238E27FC236}">
                    <a16:creationId xmlns:a16="http://schemas.microsoft.com/office/drawing/2014/main" id="{56EE6B32-2270-2E83-F0E0-D1AD32F3FFE5}"/>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45" name="Oval 68">
                <a:extLst>
                  <a:ext uri="{FF2B5EF4-FFF2-40B4-BE49-F238E27FC236}">
                    <a16:creationId xmlns:a16="http://schemas.microsoft.com/office/drawing/2014/main" id="{4E1C5968-43C9-30BB-DF12-C7B6A7E13A23}"/>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46" name="Oval 69">
                <a:extLst>
                  <a:ext uri="{FF2B5EF4-FFF2-40B4-BE49-F238E27FC236}">
                    <a16:creationId xmlns:a16="http://schemas.microsoft.com/office/drawing/2014/main" id="{05621DEF-8781-65A3-1267-5CD25DB5579C}"/>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3038" name="Text Box 70">
              <a:extLst>
                <a:ext uri="{FF2B5EF4-FFF2-40B4-BE49-F238E27FC236}">
                  <a16:creationId xmlns:a16="http://schemas.microsoft.com/office/drawing/2014/main" id="{69C06BA6-206C-6C0D-11F6-7E7838E4F4B9}"/>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2895" name="Group 71">
            <a:extLst>
              <a:ext uri="{FF2B5EF4-FFF2-40B4-BE49-F238E27FC236}">
                <a16:creationId xmlns:a16="http://schemas.microsoft.com/office/drawing/2014/main" id="{286662B3-1F9A-D41A-00B0-3E1D02920FC3}"/>
              </a:ext>
            </a:extLst>
          </p:cNvPr>
          <p:cNvGrpSpPr>
            <a:grpSpLocks/>
          </p:cNvGrpSpPr>
          <p:nvPr/>
        </p:nvGrpSpPr>
        <p:grpSpPr bwMode="auto">
          <a:xfrm>
            <a:off x="5492750" y="2506663"/>
            <a:ext cx="514350" cy="354012"/>
            <a:chOff x="4436" y="2378"/>
            <a:chExt cx="1152" cy="790"/>
          </a:xfrm>
        </p:grpSpPr>
        <p:grpSp>
          <p:nvGrpSpPr>
            <p:cNvPr id="123027" name="Group 72">
              <a:extLst>
                <a:ext uri="{FF2B5EF4-FFF2-40B4-BE49-F238E27FC236}">
                  <a16:creationId xmlns:a16="http://schemas.microsoft.com/office/drawing/2014/main" id="{5F05173D-6BCB-13A0-4093-C92ADFF3A032}"/>
                </a:ext>
              </a:extLst>
            </p:cNvPr>
            <p:cNvGrpSpPr>
              <a:grpSpLocks/>
            </p:cNvGrpSpPr>
            <p:nvPr/>
          </p:nvGrpSpPr>
          <p:grpSpPr bwMode="auto">
            <a:xfrm>
              <a:off x="4436" y="2378"/>
              <a:ext cx="1152" cy="702"/>
              <a:chOff x="3964" y="2641"/>
              <a:chExt cx="1152" cy="702"/>
            </a:xfrm>
          </p:grpSpPr>
          <p:sp>
            <p:nvSpPr>
              <p:cNvPr id="123029" name="AutoShape 73">
                <a:extLst>
                  <a:ext uri="{FF2B5EF4-FFF2-40B4-BE49-F238E27FC236}">
                    <a16:creationId xmlns:a16="http://schemas.microsoft.com/office/drawing/2014/main" id="{23793F08-71FC-8DA2-F8A9-D710382B0C29}"/>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30" name="Oval 74">
                <a:extLst>
                  <a:ext uri="{FF2B5EF4-FFF2-40B4-BE49-F238E27FC236}">
                    <a16:creationId xmlns:a16="http://schemas.microsoft.com/office/drawing/2014/main" id="{63EA881A-338C-6266-EA20-4A4D202B067A}"/>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31" name="Oval 75">
                <a:extLst>
                  <a:ext uri="{FF2B5EF4-FFF2-40B4-BE49-F238E27FC236}">
                    <a16:creationId xmlns:a16="http://schemas.microsoft.com/office/drawing/2014/main" id="{36BA9DD2-0CB0-36DD-1ADB-43234A8F99BF}"/>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32" name="Oval 76">
                <a:extLst>
                  <a:ext uri="{FF2B5EF4-FFF2-40B4-BE49-F238E27FC236}">
                    <a16:creationId xmlns:a16="http://schemas.microsoft.com/office/drawing/2014/main" id="{C9A4C804-3F67-A64C-AFF7-B73D1A848570}"/>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33" name="Oval 77">
                <a:extLst>
                  <a:ext uri="{FF2B5EF4-FFF2-40B4-BE49-F238E27FC236}">
                    <a16:creationId xmlns:a16="http://schemas.microsoft.com/office/drawing/2014/main" id="{EE2290C1-FA38-9526-6D57-685765C7473D}"/>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34" name="Oval 78">
                <a:extLst>
                  <a:ext uri="{FF2B5EF4-FFF2-40B4-BE49-F238E27FC236}">
                    <a16:creationId xmlns:a16="http://schemas.microsoft.com/office/drawing/2014/main" id="{70A65DA9-8724-075B-FF2D-4DA63A5F5849}"/>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35" name="Oval 79">
                <a:extLst>
                  <a:ext uri="{FF2B5EF4-FFF2-40B4-BE49-F238E27FC236}">
                    <a16:creationId xmlns:a16="http://schemas.microsoft.com/office/drawing/2014/main" id="{1F8515A5-E512-0D04-7DE3-4D2B458DF034}"/>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36" name="Oval 80">
                <a:extLst>
                  <a:ext uri="{FF2B5EF4-FFF2-40B4-BE49-F238E27FC236}">
                    <a16:creationId xmlns:a16="http://schemas.microsoft.com/office/drawing/2014/main" id="{67EB93AA-9F20-6BD1-3972-7C3EE7DE8F21}"/>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3028" name="Text Box 81">
              <a:extLst>
                <a:ext uri="{FF2B5EF4-FFF2-40B4-BE49-F238E27FC236}">
                  <a16:creationId xmlns:a16="http://schemas.microsoft.com/office/drawing/2014/main" id="{A8FEAB98-D3F8-A11A-D7A7-1B4109A155CA}"/>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2896" name="Group 82">
            <a:extLst>
              <a:ext uri="{FF2B5EF4-FFF2-40B4-BE49-F238E27FC236}">
                <a16:creationId xmlns:a16="http://schemas.microsoft.com/office/drawing/2014/main" id="{39546A8F-5C2B-7156-0322-5CCD29375736}"/>
              </a:ext>
            </a:extLst>
          </p:cNvPr>
          <p:cNvGrpSpPr>
            <a:grpSpLocks/>
          </p:cNvGrpSpPr>
          <p:nvPr/>
        </p:nvGrpSpPr>
        <p:grpSpPr bwMode="auto">
          <a:xfrm>
            <a:off x="3559175" y="2528888"/>
            <a:ext cx="514350" cy="354012"/>
            <a:chOff x="4436" y="2378"/>
            <a:chExt cx="1152" cy="790"/>
          </a:xfrm>
        </p:grpSpPr>
        <p:grpSp>
          <p:nvGrpSpPr>
            <p:cNvPr id="123017" name="Group 83">
              <a:extLst>
                <a:ext uri="{FF2B5EF4-FFF2-40B4-BE49-F238E27FC236}">
                  <a16:creationId xmlns:a16="http://schemas.microsoft.com/office/drawing/2014/main" id="{DC7E5478-8F0E-78DC-27FA-5CE12162E484}"/>
                </a:ext>
              </a:extLst>
            </p:cNvPr>
            <p:cNvGrpSpPr>
              <a:grpSpLocks/>
            </p:cNvGrpSpPr>
            <p:nvPr/>
          </p:nvGrpSpPr>
          <p:grpSpPr bwMode="auto">
            <a:xfrm>
              <a:off x="4436" y="2378"/>
              <a:ext cx="1152" cy="702"/>
              <a:chOff x="3964" y="2641"/>
              <a:chExt cx="1152" cy="702"/>
            </a:xfrm>
          </p:grpSpPr>
          <p:sp>
            <p:nvSpPr>
              <p:cNvPr id="123019" name="AutoShape 84">
                <a:extLst>
                  <a:ext uri="{FF2B5EF4-FFF2-40B4-BE49-F238E27FC236}">
                    <a16:creationId xmlns:a16="http://schemas.microsoft.com/office/drawing/2014/main" id="{AA9B4AF7-9E79-4A94-A3F8-D967EB9BF7F9}"/>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20" name="Oval 85">
                <a:extLst>
                  <a:ext uri="{FF2B5EF4-FFF2-40B4-BE49-F238E27FC236}">
                    <a16:creationId xmlns:a16="http://schemas.microsoft.com/office/drawing/2014/main" id="{A2FE93EE-8F87-3A24-1952-1303EB10425B}"/>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21" name="Oval 86">
                <a:extLst>
                  <a:ext uri="{FF2B5EF4-FFF2-40B4-BE49-F238E27FC236}">
                    <a16:creationId xmlns:a16="http://schemas.microsoft.com/office/drawing/2014/main" id="{034E26B1-CE64-7CDB-2951-801D69292C46}"/>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22" name="Oval 87">
                <a:extLst>
                  <a:ext uri="{FF2B5EF4-FFF2-40B4-BE49-F238E27FC236}">
                    <a16:creationId xmlns:a16="http://schemas.microsoft.com/office/drawing/2014/main" id="{1022985C-F8DA-EE81-917B-27370E74E16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23" name="Oval 88">
                <a:extLst>
                  <a:ext uri="{FF2B5EF4-FFF2-40B4-BE49-F238E27FC236}">
                    <a16:creationId xmlns:a16="http://schemas.microsoft.com/office/drawing/2014/main" id="{5F00C4A2-1D1A-C22C-86A3-D3DBDB00B9CF}"/>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24" name="Oval 89">
                <a:extLst>
                  <a:ext uri="{FF2B5EF4-FFF2-40B4-BE49-F238E27FC236}">
                    <a16:creationId xmlns:a16="http://schemas.microsoft.com/office/drawing/2014/main" id="{5CDBF354-C4CE-D57E-824E-135EEF295BBA}"/>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25" name="Oval 90">
                <a:extLst>
                  <a:ext uri="{FF2B5EF4-FFF2-40B4-BE49-F238E27FC236}">
                    <a16:creationId xmlns:a16="http://schemas.microsoft.com/office/drawing/2014/main" id="{376333AA-2A5D-A983-6FAC-F0A651B0E733}"/>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26" name="Oval 91">
                <a:extLst>
                  <a:ext uri="{FF2B5EF4-FFF2-40B4-BE49-F238E27FC236}">
                    <a16:creationId xmlns:a16="http://schemas.microsoft.com/office/drawing/2014/main" id="{AF8C61EB-531B-674B-C9F3-5A4F9E6C8CAC}"/>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3018" name="Text Box 92">
              <a:extLst>
                <a:ext uri="{FF2B5EF4-FFF2-40B4-BE49-F238E27FC236}">
                  <a16:creationId xmlns:a16="http://schemas.microsoft.com/office/drawing/2014/main" id="{07A678B9-52F6-E00D-69E4-AFA1A2F56363}"/>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2897" name="Group 93">
            <a:extLst>
              <a:ext uri="{FF2B5EF4-FFF2-40B4-BE49-F238E27FC236}">
                <a16:creationId xmlns:a16="http://schemas.microsoft.com/office/drawing/2014/main" id="{1748D4CC-FDD1-406A-6FFD-4D9796F1DC4F}"/>
              </a:ext>
            </a:extLst>
          </p:cNvPr>
          <p:cNvGrpSpPr>
            <a:grpSpLocks/>
          </p:cNvGrpSpPr>
          <p:nvPr/>
        </p:nvGrpSpPr>
        <p:grpSpPr bwMode="auto">
          <a:xfrm>
            <a:off x="6878638" y="2489201"/>
            <a:ext cx="514350" cy="354013"/>
            <a:chOff x="4436" y="2378"/>
            <a:chExt cx="1152" cy="790"/>
          </a:xfrm>
        </p:grpSpPr>
        <p:grpSp>
          <p:nvGrpSpPr>
            <p:cNvPr id="123007" name="Group 94">
              <a:extLst>
                <a:ext uri="{FF2B5EF4-FFF2-40B4-BE49-F238E27FC236}">
                  <a16:creationId xmlns:a16="http://schemas.microsoft.com/office/drawing/2014/main" id="{5C943046-D1E7-2AC6-01FF-85E6ACF26AD2}"/>
                </a:ext>
              </a:extLst>
            </p:cNvPr>
            <p:cNvGrpSpPr>
              <a:grpSpLocks/>
            </p:cNvGrpSpPr>
            <p:nvPr/>
          </p:nvGrpSpPr>
          <p:grpSpPr bwMode="auto">
            <a:xfrm>
              <a:off x="4436" y="2378"/>
              <a:ext cx="1152" cy="702"/>
              <a:chOff x="3964" y="2641"/>
              <a:chExt cx="1152" cy="702"/>
            </a:xfrm>
          </p:grpSpPr>
          <p:sp>
            <p:nvSpPr>
              <p:cNvPr id="123009" name="AutoShape 95">
                <a:extLst>
                  <a:ext uri="{FF2B5EF4-FFF2-40B4-BE49-F238E27FC236}">
                    <a16:creationId xmlns:a16="http://schemas.microsoft.com/office/drawing/2014/main" id="{1F49848D-C689-EC4E-AAA6-A3B8895B3FE7}"/>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10" name="Oval 96">
                <a:extLst>
                  <a:ext uri="{FF2B5EF4-FFF2-40B4-BE49-F238E27FC236}">
                    <a16:creationId xmlns:a16="http://schemas.microsoft.com/office/drawing/2014/main" id="{632BEDF2-58AB-F4EA-3731-D990F64CE24A}"/>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11" name="Oval 97">
                <a:extLst>
                  <a:ext uri="{FF2B5EF4-FFF2-40B4-BE49-F238E27FC236}">
                    <a16:creationId xmlns:a16="http://schemas.microsoft.com/office/drawing/2014/main" id="{E953136F-8614-9E62-146E-BDBE1E956E5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12" name="Oval 98">
                <a:extLst>
                  <a:ext uri="{FF2B5EF4-FFF2-40B4-BE49-F238E27FC236}">
                    <a16:creationId xmlns:a16="http://schemas.microsoft.com/office/drawing/2014/main" id="{0F392667-0085-312B-6499-0F66556FB29E}"/>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13" name="Oval 99">
                <a:extLst>
                  <a:ext uri="{FF2B5EF4-FFF2-40B4-BE49-F238E27FC236}">
                    <a16:creationId xmlns:a16="http://schemas.microsoft.com/office/drawing/2014/main" id="{364D5EDB-92E5-4A76-D8F0-0DAE4DF42946}"/>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14" name="Oval 100">
                <a:extLst>
                  <a:ext uri="{FF2B5EF4-FFF2-40B4-BE49-F238E27FC236}">
                    <a16:creationId xmlns:a16="http://schemas.microsoft.com/office/drawing/2014/main" id="{3421FBEC-0E86-E2EE-DF64-4F532FA8E610}"/>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15" name="Oval 101">
                <a:extLst>
                  <a:ext uri="{FF2B5EF4-FFF2-40B4-BE49-F238E27FC236}">
                    <a16:creationId xmlns:a16="http://schemas.microsoft.com/office/drawing/2014/main" id="{9400B549-90EE-A8B2-5EEA-6B6C102558F9}"/>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16" name="Oval 102">
                <a:extLst>
                  <a:ext uri="{FF2B5EF4-FFF2-40B4-BE49-F238E27FC236}">
                    <a16:creationId xmlns:a16="http://schemas.microsoft.com/office/drawing/2014/main" id="{3079E5F0-0A7C-4F81-1C85-5F07A73E1EE3}"/>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3008" name="Text Box 103">
              <a:extLst>
                <a:ext uri="{FF2B5EF4-FFF2-40B4-BE49-F238E27FC236}">
                  <a16:creationId xmlns:a16="http://schemas.microsoft.com/office/drawing/2014/main" id="{08722788-1783-5DD4-08C4-36A0869CAEB1}"/>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2898" name="Group 104">
            <a:extLst>
              <a:ext uri="{FF2B5EF4-FFF2-40B4-BE49-F238E27FC236}">
                <a16:creationId xmlns:a16="http://schemas.microsoft.com/office/drawing/2014/main" id="{69A62710-D488-CFB6-A345-4DDAF3B8866B}"/>
              </a:ext>
            </a:extLst>
          </p:cNvPr>
          <p:cNvGrpSpPr>
            <a:grpSpLocks/>
          </p:cNvGrpSpPr>
          <p:nvPr/>
        </p:nvGrpSpPr>
        <p:grpSpPr bwMode="auto">
          <a:xfrm>
            <a:off x="3538538" y="3346451"/>
            <a:ext cx="514350" cy="354013"/>
            <a:chOff x="4436" y="2378"/>
            <a:chExt cx="1152" cy="790"/>
          </a:xfrm>
        </p:grpSpPr>
        <p:grpSp>
          <p:nvGrpSpPr>
            <p:cNvPr id="122997" name="Group 105">
              <a:extLst>
                <a:ext uri="{FF2B5EF4-FFF2-40B4-BE49-F238E27FC236}">
                  <a16:creationId xmlns:a16="http://schemas.microsoft.com/office/drawing/2014/main" id="{9CFDD7FA-9158-8666-62F3-3DA51867982C}"/>
                </a:ext>
              </a:extLst>
            </p:cNvPr>
            <p:cNvGrpSpPr>
              <a:grpSpLocks/>
            </p:cNvGrpSpPr>
            <p:nvPr/>
          </p:nvGrpSpPr>
          <p:grpSpPr bwMode="auto">
            <a:xfrm>
              <a:off x="4436" y="2378"/>
              <a:ext cx="1152" cy="702"/>
              <a:chOff x="3964" y="2641"/>
              <a:chExt cx="1152" cy="702"/>
            </a:xfrm>
          </p:grpSpPr>
          <p:sp>
            <p:nvSpPr>
              <p:cNvPr id="122999" name="AutoShape 106">
                <a:extLst>
                  <a:ext uri="{FF2B5EF4-FFF2-40B4-BE49-F238E27FC236}">
                    <a16:creationId xmlns:a16="http://schemas.microsoft.com/office/drawing/2014/main" id="{05996619-3A27-89CE-3F1F-8793238C837A}"/>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00" name="Oval 107">
                <a:extLst>
                  <a:ext uri="{FF2B5EF4-FFF2-40B4-BE49-F238E27FC236}">
                    <a16:creationId xmlns:a16="http://schemas.microsoft.com/office/drawing/2014/main" id="{D0DDE402-28FC-0715-DC14-F83F17655B0D}"/>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01" name="Oval 108">
                <a:extLst>
                  <a:ext uri="{FF2B5EF4-FFF2-40B4-BE49-F238E27FC236}">
                    <a16:creationId xmlns:a16="http://schemas.microsoft.com/office/drawing/2014/main" id="{72618718-205F-0845-5C30-C5A5168A8A8A}"/>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02" name="Oval 109">
                <a:extLst>
                  <a:ext uri="{FF2B5EF4-FFF2-40B4-BE49-F238E27FC236}">
                    <a16:creationId xmlns:a16="http://schemas.microsoft.com/office/drawing/2014/main" id="{32F31DFF-2706-3636-2785-94EDA6F4D4FD}"/>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03" name="Oval 110">
                <a:extLst>
                  <a:ext uri="{FF2B5EF4-FFF2-40B4-BE49-F238E27FC236}">
                    <a16:creationId xmlns:a16="http://schemas.microsoft.com/office/drawing/2014/main" id="{5D00CA3C-4EB1-7336-1A8E-ADC6F649EC72}"/>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04" name="Oval 111">
                <a:extLst>
                  <a:ext uri="{FF2B5EF4-FFF2-40B4-BE49-F238E27FC236}">
                    <a16:creationId xmlns:a16="http://schemas.microsoft.com/office/drawing/2014/main" id="{936E7DCE-AC72-E91E-7838-C36900770EA7}"/>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05" name="Oval 112">
                <a:extLst>
                  <a:ext uri="{FF2B5EF4-FFF2-40B4-BE49-F238E27FC236}">
                    <a16:creationId xmlns:a16="http://schemas.microsoft.com/office/drawing/2014/main" id="{DF3831BD-B19A-38ED-DD41-368ADEC662E3}"/>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06" name="Oval 113">
                <a:extLst>
                  <a:ext uri="{FF2B5EF4-FFF2-40B4-BE49-F238E27FC236}">
                    <a16:creationId xmlns:a16="http://schemas.microsoft.com/office/drawing/2014/main" id="{6D7CBB84-37AA-A035-6BBF-F078E8461944}"/>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2998" name="Text Box 114">
              <a:extLst>
                <a:ext uri="{FF2B5EF4-FFF2-40B4-BE49-F238E27FC236}">
                  <a16:creationId xmlns:a16="http://schemas.microsoft.com/office/drawing/2014/main" id="{9AF8341D-028D-AAB2-B969-744F6EFEB5FE}"/>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2899" name="Group 115">
            <a:extLst>
              <a:ext uri="{FF2B5EF4-FFF2-40B4-BE49-F238E27FC236}">
                <a16:creationId xmlns:a16="http://schemas.microsoft.com/office/drawing/2014/main" id="{A6712FD3-36BC-65B4-D87F-4B143ED8B9D4}"/>
              </a:ext>
            </a:extLst>
          </p:cNvPr>
          <p:cNvGrpSpPr>
            <a:grpSpLocks/>
          </p:cNvGrpSpPr>
          <p:nvPr/>
        </p:nvGrpSpPr>
        <p:grpSpPr bwMode="auto">
          <a:xfrm>
            <a:off x="4867275" y="2498726"/>
            <a:ext cx="514350" cy="354013"/>
            <a:chOff x="4436" y="2378"/>
            <a:chExt cx="1152" cy="790"/>
          </a:xfrm>
        </p:grpSpPr>
        <p:grpSp>
          <p:nvGrpSpPr>
            <p:cNvPr id="122987" name="Group 116">
              <a:extLst>
                <a:ext uri="{FF2B5EF4-FFF2-40B4-BE49-F238E27FC236}">
                  <a16:creationId xmlns:a16="http://schemas.microsoft.com/office/drawing/2014/main" id="{AAF4EA6D-09C5-CB31-7FC1-2F6FD27F9CE0}"/>
                </a:ext>
              </a:extLst>
            </p:cNvPr>
            <p:cNvGrpSpPr>
              <a:grpSpLocks/>
            </p:cNvGrpSpPr>
            <p:nvPr/>
          </p:nvGrpSpPr>
          <p:grpSpPr bwMode="auto">
            <a:xfrm>
              <a:off x="4436" y="2378"/>
              <a:ext cx="1152" cy="702"/>
              <a:chOff x="3964" y="2641"/>
              <a:chExt cx="1152" cy="702"/>
            </a:xfrm>
          </p:grpSpPr>
          <p:sp>
            <p:nvSpPr>
              <p:cNvPr id="122989" name="AutoShape 117">
                <a:extLst>
                  <a:ext uri="{FF2B5EF4-FFF2-40B4-BE49-F238E27FC236}">
                    <a16:creationId xmlns:a16="http://schemas.microsoft.com/office/drawing/2014/main" id="{87CCB7BE-3977-D62B-61B3-2B5DAABA8EA2}"/>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90" name="Oval 118">
                <a:extLst>
                  <a:ext uri="{FF2B5EF4-FFF2-40B4-BE49-F238E27FC236}">
                    <a16:creationId xmlns:a16="http://schemas.microsoft.com/office/drawing/2014/main" id="{4AC71A9C-F106-62F0-D822-FD3C0D1497D8}"/>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91" name="Oval 119">
                <a:extLst>
                  <a:ext uri="{FF2B5EF4-FFF2-40B4-BE49-F238E27FC236}">
                    <a16:creationId xmlns:a16="http://schemas.microsoft.com/office/drawing/2014/main" id="{17E79A1B-6CC7-D3E2-5C30-546E21B3175C}"/>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92" name="Oval 120">
                <a:extLst>
                  <a:ext uri="{FF2B5EF4-FFF2-40B4-BE49-F238E27FC236}">
                    <a16:creationId xmlns:a16="http://schemas.microsoft.com/office/drawing/2014/main" id="{B181F2D0-F6DF-149E-AC4E-EE2D406C9950}"/>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93" name="Oval 121">
                <a:extLst>
                  <a:ext uri="{FF2B5EF4-FFF2-40B4-BE49-F238E27FC236}">
                    <a16:creationId xmlns:a16="http://schemas.microsoft.com/office/drawing/2014/main" id="{94C37D7E-17A6-4351-BDEE-688F59851302}"/>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94" name="Oval 122">
                <a:extLst>
                  <a:ext uri="{FF2B5EF4-FFF2-40B4-BE49-F238E27FC236}">
                    <a16:creationId xmlns:a16="http://schemas.microsoft.com/office/drawing/2014/main" id="{34EFA1E0-E46A-7D23-8B6A-6F17EEE45281}"/>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95" name="Oval 123">
                <a:extLst>
                  <a:ext uri="{FF2B5EF4-FFF2-40B4-BE49-F238E27FC236}">
                    <a16:creationId xmlns:a16="http://schemas.microsoft.com/office/drawing/2014/main" id="{38102C85-714C-AC43-A174-0B4BF6C086F0}"/>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96" name="Oval 124">
                <a:extLst>
                  <a:ext uri="{FF2B5EF4-FFF2-40B4-BE49-F238E27FC236}">
                    <a16:creationId xmlns:a16="http://schemas.microsoft.com/office/drawing/2014/main" id="{92DB24D9-1273-5BC8-EF42-A1ABB036FFB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2988" name="Text Box 125">
              <a:extLst>
                <a:ext uri="{FF2B5EF4-FFF2-40B4-BE49-F238E27FC236}">
                  <a16:creationId xmlns:a16="http://schemas.microsoft.com/office/drawing/2014/main" id="{7177720F-1AEC-DEDD-8A3C-D903F6B33C51}"/>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2900" name="Group 126">
            <a:extLst>
              <a:ext uri="{FF2B5EF4-FFF2-40B4-BE49-F238E27FC236}">
                <a16:creationId xmlns:a16="http://schemas.microsoft.com/office/drawing/2014/main" id="{C82690F7-1298-BE68-B604-CA279B864252}"/>
              </a:ext>
            </a:extLst>
          </p:cNvPr>
          <p:cNvGrpSpPr>
            <a:grpSpLocks/>
          </p:cNvGrpSpPr>
          <p:nvPr/>
        </p:nvGrpSpPr>
        <p:grpSpPr bwMode="auto">
          <a:xfrm>
            <a:off x="4205288" y="2509838"/>
            <a:ext cx="514350" cy="354012"/>
            <a:chOff x="4436" y="2378"/>
            <a:chExt cx="1152" cy="790"/>
          </a:xfrm>
        </p:grpSpPr>
        <p:grpSp>
          <p:nvGrpSpPr>
            <p:cNvPr id="122977" name="Group 127">
              <a:extLst>
                <a:ext uri="{FF2B5EF4-FFF2-40B4-BE49-F238E27FC236}">
                  <a16:creationId xmlns:a16="http://schemas.microsoft.com/office/drawing/2014/main" id="{86EE81B4-02A1-E0C2-2B0E-EF3826AC1163}"/>
                </a:ext>
              </a:extLst>
            </p:cNvPr>
            <p:cNvGrpSpPr>
              <a:grpSpLocks/>
            </p:cNvGrpSpPr>
            <p:nvPr/>
          </p:nvGrpSpPr>
          <p:grpSpPr bwMode="auto">
            <a:xfrm>
              <a:off x="4436" y="2378"/>
              <a:ext cx="1152" cy="702"/>
              <a:chOff x="3964" y="2641"/>
              <a:chExt cx="1152" cy="702"/>
            </a:xfrm>
          </p:grpSpPr>
          <p:sp>
            <p:nvSpPr>
              <p:cNvPr id="122979" name="AutoShape 128">
                <a:extLst>
                  <a:ext uri="{FF2B5EF4-FFF2-40B4-BE49-F238E27FC236}">
                    <a16:creationId xmlns:a16="http://schemas.microsoft.com/office/drawing/2014/main" id="{112509A9-D698-BC4E-5A81-462E5C45CA39}"/>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80" name="Oval 129">
                <a:extLst>
                  <a:ext uri="{FF2B5EF4-FFF2-40B4-BE49-F238E27FC236}">
                    <a16:creationId xmlns:a16="http://schemas.microsoft.com/office/drawing/2014/main" id="{4054BB86-648C-9AC4-C28E-AF50973A0928}"/>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81" name="Oval 130">
                <a:extLst>
                  <a:ext uri="{FF2B5EF4-FFF2-40B4-BE49-F238E27FC236}">
                    <a16:creationId xmlns:a16="http://schemas.microsoft.com/office/drawing/2014/main" id="{E408C2E5-1205-AC79-01C0-BD37F1E574DB}"/>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82" name="Oval 131">
                <a:extLst>
                  <a:ext uri="{FF2B5EF4-FFF2-40B4-BE49-F238E27FC236}">
                    <a16:creationId xmlns:a16="http://schemas.microsoft.com/office/drawing/2014/main" id="{B6D8412A-4F18-AD4B-9EDE-2F8B88FBF614}"/>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83" name="Oval 132">
                <a:extLst>
                  <a:ext uri="{FF2B5EF4-FFF2-40B4-BE49-F238E27FC236}">
                    <a16:creationId xmlns:a16="http://schemas.microsoft.com/office/drawing/2014/main" id="{9E4F4946-BE4C-10F2-A607-4C9503421E85}"/>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84" name="Oval 133">
                <a:extLst>
                  <a:ext uri="{FF2B5EF4-FFF2-40B4-BE49-F238E27FC236}">
                    <a16:creationId xmlns:a16="http://schemas.microsoft.com/office/drawing/2014/main" id="{95AA1430-3CCE-68A8-21BD-51F54A877F08}"/>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85" name="Oval 134">
                <a:extLst>
                  <a:ext uri="{FF2B5EF4-FFF2-40B4-BE49-F238E27FC236}">
                    <a16:creationId xmlns:a16="http://schemas.microsoft.com/office/drawing/2014/main" id="{B55690F4-141D-D493-6D09-99E72EE6E0EA}"/>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86" name="Oval 135">
                <a:extLst>
                  <a:ext uri="{FF2B5EF4-FFF2-40B4-BE49-F238E27FC236}">
                    <a16:creationId xmlns:a16="http://schemas.microsoft.com/office/drawing/2014/main" id="{4F32C6FB-CE7D-1FF0-C37E-DEB33633601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2978" name="Text Box 136">
              <a:extLst>
                <a:ext uri="{FF2B5EF4-FFF2-40B4-BE49-F238E27FC236}">
                  <a16:creationId xmlns:a16="http://schemas.microsoft.com/office/drawing/2014/main" id="{C5C60D3C-1704-4C35-32EE-D9275AFB63DF}"/>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2901" name="Group 184">
            <a:extLst>
              <a:ext uri="{FF2B5EF4-FFF2-40B4-BE49-F238E27FC236}">
                <a16:creationId xmlns:a16="http://schemas.microsoft.com/office/drawing/2014/main" id="{B493F0E7-35BC-BC12-9FED-D2E8B4D352D1}"/>
              </a:ext>
            </a:extLst>
          </p:cNvPr>
          <p:cNvGrpSpPr>
            <a:grpSpLocks/>
          </p:cNvGrpSpPr>
          <p:nvPr/>
        </p:nvGrpSpPr>
        <p:grpSpPr bwMode="auto">
          <a:xfrm>
            <a:off x="6248400" y="2511426"/>
            <a:ext cx="514350" cy="354013"/>
            <a:chOff x="4436" y="2378"/>
            <a:chExt cx="1152" cy="790"/>
          </a:xfrm>
        </p:grpSpPr>
        <p:grpSp>
          <p:nvGrpSpPr>
            <p:cNvPr id="122967" name="Group 185">
              <a:extLst>
                <a:ext uri="{FF2B5EF4-FFF2-40B4-BE49-F238E27FC236}">
                  <a16:creationId xmlns:a16="http://schemas.microsoft.com/office/drawing/2014/main" id="{85262715-1076-C3DE-5802-7DCB9C1DE761}"/>
                </a:ext>
              </a:extLst>
            </p:cNvPr>
            <p:cNvGrpSpPr>
              <a:grpSpLocks/>
            </p:cNvGrpSpPr>
            <p:nvPr/>
          </p:nvGrpSpPr>
          <p:grpSpPr bwMode="auto">
            <a:xfrm>
              <a:off x="4436" y="2378"/>
              <a:ext cx="1152" cy="702"/>
              <a:chOff x="3964" y="2641"/>
              <a:chExt cx="1152" cy="702"/>
            </a:xfrm>
          </p:grpSpPr>
          <p:sp>
            <p:nvSpPr>
              <p:cNvPr id="122969" name="AutoShape 186">
                <a:extLst>
                  <a:ext uri="{FF2B5EF4-FFF2-40B4-BE49-F238E27FC236}">
                    <a16:creationId xmlns:a16="http://schemas.microsoft.com/office/drawing/2014/main" id="{F26FFBEE-D9E2-A321-1275-01910AF1379E}"/>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70" name="Oval 187">
                <a:extLst>
                  <a:ext uri="{FF2B5EF4-FFF2-40B4-BE49-F238E27FC236}">
                    <a16:creationId xmlns:a16="http://schemas.microsoft.com/office/drawing/2014/main" id="{D5F0DF0E-B396-90D1-992F-7D5A996662EE}"/>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71" name="Oval 188">
                <a:extLst>
                  <a:ext uri="{FF2B5EF4-FFF2-40B4-BE49-F238E27FC236}">
                    <a16:creationId xmlns:a16="http://schemas.microsoft.com/office/drawing/2014/main" id="{C4870565-7780-3D12-0F1A-76E87190F52C}"/>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72" name="Oval 189">
                <a:extLst>
                  <a:ext uri="{FF2B5EF4-FFF2-40B4-BE49-F238E27FC236}">
                    <a16:creationId xmlns:a16="http://schemas.microsoft.com/office/drawing/2014/main" id="{B56A4598-0AD2-2259-C3B9-E6FD8F0E769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73" name="Oval 190">
                <a:extLst>
                  <a:ext uri="{FF2B5EF4-FFF2-40B4-BE49-F238E27FC236}">
                    <a16:creationId xmlns:a16="http://schemas.microsoft.com/office/drawing/2014/main" id="{2F3F254B-FDEC-06A4-005F-40C183A97BF4}"/>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74" name="Oval 191">
                <a:extLst>
                  <a:ext uri="{FF2B5EF4-FFF2-40B4-BE49-F238E27FC236}">
                    <a16:creationId xmlns:a16="http://schemas.microsoft.com/office/drawing/2014/main" id="{36410CA6-1484-E6AB-4F78-EDB763F4B99C}"/>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75" name="Oval 192">
                <a:extLst>
                  <a:ext uri="{FF2B5EF4-FFF2-40B4-BE49-F238E27FC236}">
                    <a16:creationId xmlns:a16="http://schemas.microsoft.com/office/drawing/2014/main" id="{CA393F66-6B70-47F1-45ED-CDF3239C922D}"/>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76" name="Oval 193">
                <a:extLst>
                  <a:ext uri="{FF2B5EF4-FFF2-40B4-BE49-F238E27FC236}">
                    <a16:creationId xmlns:a16="http://schemas.microsoft.com/office/drawing/2014/main" id="{CB693F7F-8444-E2CC-4DBC-C1E80C8421D2}"/>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2968" name="Text Box 194">
              <a:extLst>
                <a:ext uri="{FF2B5EF4-FFF2-40B4-BE49-F238E27FC236}">
                  <a16:creationId xmlns:a16="http://schemas.microsoft.com/office/drawing/2014/main" id="{D4E1FE14-AC37-ED60-9505-46EB710193F3}"/>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sp>
        <p:nvSpPr>
          <p:cNvPr id="122902" name="Rectangle 216">
            <a:extLst>
              <a:ext uri="{FF2B5EF4-FFF2-40B4-BE49-F238E27FC236}">
                <a16:creationId xmlns:a16="http://schemas.microsoft.com/office/drawing/2014/main" id="{2B5ED40B-3438-F620-F492-233F1288D569}"/>
              </a:ext>
            </a:extLst>
          </p:cNvPr>
          <p:cNvSpPr>
            <a:spLocks noChangeAspect="1" noChangeArrowheads="1"/>
          </p:cNvSpPr>
          <p:nvPr/>
        </p:nvSpPr>
        <p:spPr bwMode="auto">
          <a:xfrm>
            <a:off x="3302000" y="3765551"/>
            <a:ext cx="5327650" cy="53975"/>
          </a:xfrm>
          <a:prstGeom prst="rect">
            <a:avLst/>
          </a:prstGeom>
          <a:solidFill>
            <a:srgbClr val="FF66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03" name="Rectangle 217">
            <a:extLst>
              <a:ext uri="{FF2B5EF4-FFF2-40B4-BE49-F238E27FC236}">
                <a16:creationId xmlns:a16="http://schemas.microsoft.com/office/drawing/2014/main" id="{F5C942B6-BADA-A0C4-47C0-C88750F9214E}"/>
              </a:ext>
            </a:extLst>
          </p:cNvPr>
          <p:cNvSpPr>
            <a:spLocks noChangeAspect="1" noChangeArrowheads="1"/>
          </p:cNvSpPr>
          <p:nvPr/>
        </p:nvSpPr>
        <p:spPr bwMode="auto">
          <a:xfrm>
            <a:off x="3302000" y="2343151"/>
            <a:ext cx="5327650" cy="53975"/>
          </a:xfrm>
          <a:prstGeom prst="rect">
            <a:avLst/>
          </a:prstGeom>
          <a:solidFill>
            <a:srgbClr val="FF66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04" name="Rectangle 218">
            <a:extLst>
              <a:ext uri="{FF2B5EF4-FFF2-40B4-BE49-F238E27FC236}">
                <a16:creationId xmlns:a16="http://schemas.microsoft.com/office/drawing/2014/main" id="{CEE59357-DBE1-BCC3-8C05-4806F3BC46C5}"/>
              </a:ext>
            </a:extLst>
          </p:cNvPr>
          <p:cNvSpPr>
            <a:spLocks noChangeAspect="1" noChangeArrowheads="1"/>
          </p:cNvSpPr>
          <p:nvPr/>
        </p:nvSpPr>
        <p:spPr bwMode="auto">
          <a:xfrm>
            <a:off x="3302001" y="2924176"/>
            <a:ext cx="3630613" cy="314325"/>
          </a:xfrm>
          <a:prstGeom prst="rect">
            <a:avLst/>
          </a:prstGeom>
          <a:gradFill rotWithShape="1">
            <a:gsLst>
              <a:gs pos="0">
                <a:srgbClr val="762F00"/>
              </a:gs>
              <a:gs pos="50000">
                <a:srgbClr val="FF6600"/>
              </a:gs>
              <a:gs pos="100000">
                <a:srgbClr val="762F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05" name="Oval 219">
            <a:extLst>
              <a:ext uri="{FF2B5EF4-FFF2-40B4-BE49-F238E27FC236}">
                <a16:creationId xmlns:a16="http://schemas.microsoft.com/office/drawing/2014/main" id="{9B7E304F-9F18-ACBD-9513-6A6F0DDC9DEC}"/>
              </a:ext>
            </a:extLst>
          </p:cNvPr>
          <p:cNvSpPr>
            <a:spLocks noChangeArrowheads="1"/>
          </p:cNvSpPr>
          <p:nvPr/>
        </p:nvSpPr>
        <p:spPr bwMode="auto">
          <a:xfrm>
            <a:off x="5905500" y="3001964"/>
            <a:ext cx="173038" cy="166687"/>
          </a:xfrm>
          <a:prstGeom prst="ellipse">
            <a:avLst/>
          </a:prstGeom>
          <a:solidFill>
            <a:srgbClr val="000000"/>
          </a:soli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06" name="Oval 220">
            <a:extLst>
              <a:ext uri="{FF2B5EF4-FFF2-40B4-BE49-F238E27FC236}">
                <a16:creationId xmlns:a16="http://schemas.microsoft.com/office/drawing/2014/main" id="{E3E74274-2546-F5D9-EF99-C4AA2509D522}"/>
              </a:ext>
            </a:extLst>
          </p:cNvPr>
          <p:cNvSpPr>
            <a:spLocks noChangeArrowheads="1"/>
          </p:cNvSpPr>
          <p:nvPr/>
        </p:nvSpPr>
        <p:spPr bwMode="auto">
          <a:xfrm>
            <a:off x="5194300" y="3001964"/>
            <a:ext cx="173038" cy="166687"/>
          </a:xfrm>
          <a:prstGeom prst="ellipse">
            <a:avLst/>
          </a:prstGeom>
          <a:solidFill>
            <a:srgbClr val="000000"/>
          </a:soli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07" name="Oval 221">
            <a:extLst>
              <a:ext uri="{FF2B5EF4-FFF2-40B4-BE49-F238E27FC236}">
                <a16:creationId xmlns:a16="http://schemas.microsoft.com/office/drawing/2014/main" id="{369817A5-054B-D5C6-3EE7-FF7763D606FD}"/>
              </a:ext>
            </a:extLst>
          </p:cNvPr>
          <p:cNvSpPr>
            <a:spLocks noChangeArrowheads="1"/>
          </p:cNvSpPr>
          <p:nvPr/>
        </p:nvSpPr>
        <p:spPr bwMode="auto">
          <a:xfrm>
            <a:off x="4471989" y="3001964"/>
            <a:ext cx="173037" cy="166687"/>
          </a:xfrm>
          <a:prstGeom prst="ellipse">
            <a:avLst/>
          </a:prstGeom>
          <a:solidFill>
            <a:srgbClr val="000000"/>
          </a:soli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08" name="Oval 222">
            <a:extLst>
              <a:ext uri="{FF2B5EF4-FFF2-40B4-BE49-F238E27FC236}">
                <a16:creationId xmlns:a16="http://schemas.microsoft.com/office/drawing/2014/main" id="{48F251A4-B938-C16A-45B6-092858282676}"/>
              </a:ext>
            </a:extLst>
          </p:cNvPr>
          <p:cNvSpPr>
            <a:spLocks noChangeArrowheads="1"/>
          </p:cNvSpPr>
          <p:nvPr/>
        </p:nvSpPr>
        <p:spPr bwMode="auto">
          <a:xfrm>
            <a:off x="6594475" y="3001964"/>
            <a:ext cx="173038" cy="166687"/>
          </a:xfrm>
          <a:prstGeom prst="ellipse">
            <a:avLst/>
          </a:prstGeom>
          <a:solidFill>
            <a:srgbClr val="000000"/>
          </a:soli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nvGrpSpPr>
          <p:cNvPr id="122909" name="Group 225">
            <a:extLst>
              <a:ext uri="{FF2B5EF4-FFF2-40B4-BE49-F238E27FC236}">
                <a16:creationId xmlns:a16="http://schemas.microsoft.com/office/drawing/2014/main" id="{9A79DAB5-2ED8-773D-8CB8-2A41E8790FBD}"/>
              </a:ext>
            </a:extLst>
          </p:cNvPr>
          <p:cNvGrpSpPr>
            <a:grpSpLocks/>
          </p:cNvGrpSpPr>
          <p:nvPr/>
        </p:nvGrpSpPr>
        <p:grpSpPr bwMode="auto">
          <a:xfrm>
            <a:off x="5548313" y="2844801"/>
            <a:ext cx="165100" cy="473075"/>
            <a:chOff x="2081" y="1785"/>
            <a:chExt cx="104" cy="298"/>
          </a:xfrm>
        </p:grpSpPr>
        <p:sp>
          <p:nvSpPr>
            <p:cNvPr id="122965" name="AutoShape 223">
              <a:extLst>
                <a:ext uri="{FF2B5EF4-FFF2-40B4-BE49-F238E27FC236}">
                  <a16:creationId xmlns:a16="http://schemas.microsoft.com/office/drawing/2014/main" id="{B200C81C-2C37-F214-A252-8725F559E2CE}"/>
                </a:ext>
              </a:extLst>
            </p:cNvPr>
            <p:cNvSpPr>
              <a:spLocks noChangeArrowheads="1"/>
            </p:cNvSpPr>
            <p:nvPr/>
          </p:nvSpPr>
          <p:spPr bwMode="auto">
            <a:xfrm>
              <a:off x="2082" y="1980"/>
              <a:ext cx="103" cy="103"/>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0 w 21600"/>
                <a:gd name="T13" fmla="*/ 0 h 21600"/>
                <a:gd name="T14" fmla="*/ 21600 w 21600"/>
                <a:gd name="T15" fmla="*/ 7759 h 21600"/>
              </a:gdLst>
              <a:ahLst/>
              <a:cxnLst>
                <a:cxn ang="T8">
                  <a:pos x="T0" y="T1"/>
                </a:cxn>
                <a:cxn ang="T9">
                  <a:pos x="T2" y="T3"/>
                </a:cxn>
                <a:cxn ang="T10">
                  <a:pos x="T4" y="T5"/>
                </a:cxn>
                <a:cxn ang="T11">
                  <a:pos x="T6" y="T7"/>
                </a:cxn>
              </a:cxnLst>
              <a:rect l="T12" t="T13" r="T14" b="T15"/>
              <a:pathLst>
                <a:path w="21600" h="21600">
                  <a:moveTo>
                    <a:pt x="10763" y="10800"/>
                  </a:moveTo>
                  <a:cubicBezTo>
                    <a:pt x="10763" y="10779"/>
                    <a:pt x="10779" y="10763"/>
                    <a:pt x="10800" y="10763"/>
                  </a:cubicBezTo>
                  <a:cubicBezTo>
                    <a:pt x="10820" y="10763"/>
                    <a:pt x="10837" y="10779"/>
                    <a:pt x="10837" y="10800"/>
                  </a:cubicBezTo>
                  <a:lnTo>
                    <a:pt x="21600" y="10800"/>
                  </a:lnTo>
                  <a:cubicBezTo>
                    <a:pt x="21600" y="4835"/>
                    <a:pt x="16764" y="0"/>
                    <a:pt x="10800" y="0"/>
                  </a:cubicBezTo>
                  <a:cubicBezTo>
                    <a:pt x="4835" y="0"/>
                    <a:pt x="0" y="4835"/>
                    <a:pt x="0" y="10799"/>
                  </a:cubicBezTo>
                  <a:lnTo>
                    <a:pt x="10763" y="10800"/>
                  </a:lnTo>
                  <a:close/>
                </a:path>
              </a:pathLst>
            </a:custGeom>
            <a:solidFill>
              <a:srgbClr val="00000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a:p>
          </p:txBody>
        </p:sp>
        <p:sp>
          <p:nvSpPr>
            <p:cNvPr id="122966" name="AutoShape 224">
              <a:extLst>
                <a:ext uri="{FF2B5EF4-FFF2-40B4-BE49-F238E27FC236}">
                  <a16:creationId xmlns:a16="http://schemas.microsoft.com/office/drawing/2014/main" id="{F07B7881-BC9C-750B-2E59-07762811A057}"/>
                </a:ext>
              </a:extLst>
            </p:cNvPr>
            <p:cNvSpPr>
              <a:spLocks noChangeArrowheads="1"/>
            </p:cNvSpPr>
            <p:nvPr/>
          </p:nvSpPr>
          <p:spPr bwMode="auto">
            <a:xfrm flipV="1">
              <a:off x="2081" y="1785"/>
              <a:ext cx="103" cy="103"/>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0 w 21600"/>
                <a:gd name="T13" fmla="*/ 0 h 21600"/>
                <a:gd name="T14" fmla="*/ 21600 w 21600"/>
                <a:gd name="T15" fmla="*/ 7759 h 21600"/>
              </a:gdLst>
              <a:ahLst/>
              <a:cxnLst>
                <a:cxn ang="T8">
                  <a:pos x="T0" y="T1"/>
                </a:cxn>
                <a:cxn ang="T9">
                  <a:pos x="T2" y="T3"/>
                </a:cxn>
                <a:cxn ang="T10">
                  <a:pos x="T4" y="T5"/>
                </a:cxn>
                <a:cxn ang="T11">
                  <a:pos x="T6" y="T7"/>
                </a:cxn>
              </a:cxnLst>
              <a:rect l="T12" t="T13" r="T14" b="T15"/>
              <a:pathLst>
                <a:path w="21600" h="21600">
                  <a:moveTo>
                    <a:pt x="10763" y="10800"/>
                  </a:moveTo>
                  <a:cubicBezTo>
                    <a:pt x="10763" y="10779"/>
                    <a:pt x="10779" y="10763"/>
                    <a:pt x="10800" y="10763"/>
                  </a:cubicBezTo>
                  <a:cubicBezTo>
                    <a:pt x="10820" y="10763"/>
                    <a:pt x="10837" y="10779"/>
                    <a:pt x="10837" y="10800"/>
                  </a:cubicBezTo>
                  <a:lnTo>
                    <a:pt x="21600" y="10800"/>
                  </a:lnTo>
                  <a:cubicBezTo>
                    <a:pt x="21600" y="4835"/>
                    <a:pt x="16764" y="0"/>
                    <a:pt x="10800" y="0"/>
                  </a:cubicBezTo>
                  <a:cubicBezTo>
                    <a:pt x="4835" y="0"/>
                    <a:pt x="0" y="4835"/>
                    <a:pt x="0" y="10799"/>
                  </a:cubicBezTo>
                  <a:lnTo>
                    <a:pt x="10763" y="10800"/>
                  </a:lnTo>
                  <a:close/>
                </a:path>
              </a:pathLst>
            </a:custGeom>
            <a:solidFill>
              <a:srgbClr val="00000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a:p>
          </p:txBody>
        </p:sp>
      </p:grpSp>
      <p:grpSp>
        <p:nvGrpSpPr>
          <p:cNvPr id="122910" name="Group 226">
            <a:extLst>
              <a:ext uri="{FF2B5EF4-FFF2-40B4-BE49-F238E27FC236}">
                <a16:creationId xmlns:a16="http://schemas.microsoft.com/office/drawing/2014/main" id="{DFA51C07-8A72-15BF-C043-AA727C78511C}"/>
              </a:ext>
            </a:extLst>
          </p:cNvPr>
          <p:cNvGrpSpPr>
            <a:grpSpLocks/>
          </p:cNvGrpSpPr>
          <p:nvPr/>
        </p:nvGrpSpPr>
        <p:grpSpPr bwMode="auto">
          <a:xfrm>
            <a:off x="6249988" y="2844801"/>
            <a:ext cx="165100" cy="473075"/>
            <a:chOff x="2081" y="1785"/>
            <a:chExt cx="104" cy="298"/>
          </a:xfrm>
        </p:grpSpPr>
        <p:sp>
          <p:nvSpPr>
            <p:cNvPr id="122963" name="AutoShape 227">
              <a:extLst>
                <a:ext uri="{FF2B5EF4-FFF2-40B4-BE49-F238E27FC236}">
                  <a16:creationId xmlns:a16="http://schemas.microsoft.com/office/drawing/2014/main" id="{48449103-5534-2460-8787-41A2ABA36796}"/>
                </a:ext>
              </a:extLst>
            </p:cNvPr>
            <p:cNvSpPr>
              <a:spLocks noChangeArrowheads="1"/>
            </p:cNvSpPr>
            <p:nvPr/>
          </p:nvSpPr>
          <p:spPr bwMode="auto">
            <a:xfrm>
              <a:off x="2082" y="1980"/>
              <a:ext cx="103" cy="103"/>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0 w 21600"/>
                <a:gd name="T13" fmla="*/ 0 h 21600"/>
                <a:gd name="T14" fmla="*/ 21600 w 21600"/>
                <a:gd name="T15" fmla="*/ 7759 h 21600"/>
              </a:gdLst>
              <a:ahLst/>
              <a:cxnLst>
                <a:cxn ang="T8">
                  <a:pos x="T0" y="T1"/>
                </a:cxn>
                <a:cxn ang="T9">
                  <a:pos x="T2" y="T3"/>
                </a:cxn>
                <a:cxn ang="T10">
                  <a:pos x="T4" y="T5"/>
                </a:cxn>
                <a:cxn ang="T11">
                  <a:pos x="T6" y="T7"/>
                </a:cxn>
              </a:cxnLst>
              <a:rect l="T12" t="T13" r="T14" b="T15"/>
              <a:pathLst>
                <a:path w="21600" h="21600">
                  <a:moveTo>
                    <a:pt x="10763" y="10800"/>
                  </a:moveTo>
                  <a:cubicBezTo>
                    <a:pt x="10763" y="10779"/>
                    <a:pt x="10779" y="10763"/>
                    <a:pt x="10800" y="10763"/>
                  </a:cubicBezTo>
                  <a:cubicBezTo>
                    <a:pt x="10820" y="10763"/>
                    <a:pt x="10837" y="10779"/>
                    <a:pt x="10837" y="10800"/>
                  </a:cubicBezTo>
                  <a:lnTo>
                    <a:pt x="21600" y="10800"/>
                  </a:lnTo>
                  <a:cubicBezTo>
                    <a:pt x="21600" y="4835"/>
                    <a:pt x="16764" y="0"/>
                    <a:pt x="10800" y="0"/>
                  </a:cubicBezTo>
                  <a:cubicBezTo>
                    <a:pt x="4835" y="0"/>
                    <a:pt x="0" y="4835"/>
                    <a:pt x="0" y="10799"/>
                  </a:cubicBezTo>
                  <a:lnTo>
                    <a:pt x="10763" y="10800"/>
                  </a:lnTo>
                  <a:close/>
                </a:path>
              </a:pathLst>
            </a:custGeom>
            <a:solidFill>
              <a:srgbClr val="00000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a:p>
          </p:txBody>
        </p:sp>
        <p:sp>
          <p:nvSpPr>
            <p:cNvPr id="122964" name="AutoShape 228">
              <a:extLst>
                <a:ext uri="{FF2B5EF4-FFF2-40B4-BE49-F238E27FC236}">
                  <a16:creationId xmlns:a16="http://schemas.microsoft.com/office/drawing/2014/main" id="{E4AB69CD-3E04-B7CB-6CB4-EE53A2F639F7}"/>
                </a:ext>
              </a:extLst>
            </p:cNvPr>
            <p:cNvSpPr>
              <a:spLocks noChangeArrowheads="1"/>
            </p:cNvSpPr>
            <p:nvPr/>
          </p:nvSpPr>
          <p:spPr bwMode="auto">
            <a:xfrm flipV="1">
              <a:off x="2081" y="1785"/>
              <a:ext cx="103" cy="103"/>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0 w 21600"/>
                <a:gd name="T13" fmla="*/ 0 h 21600"/>
                <a:gd name="T14" fmla="*/ 21600 w 21600"/>
                <a:gd name="T15" fmla="*/ 7759 h 21600"/>
              </a:gdLst>
              <a:ahLst/>
              <a:cxnLst>
                <a:cxn ang="T8">
                  <a:pos x="T0" y="T1"/>
                </a:cxn>
                <a:cxn ang="T9">
                  <a:pos x="T2" y="T3"/>
                </a:cxn>
                <a:cxn ang="T10">
                  <a:pos x="T4" y="T5"/>
                </a:cxn>
                <a:cxn ang="T11">
                  <a:pos x="T6" y="T7"/>
                </a:cxn>
              </a:cxnLst>
              <a:rect l="T12" t="T13" r="T14" b="T15"/>
              <a:pathLst>
                <a:path w="21600" h="21600">
                  <a:moveTo>
                    <a:pt x="10763" y="10800"/>
                  </a:moveTo>
                  <a:cubicBezTo>
                    <a:pt x="10763" y="10779"/>
                    <a:pt x="10779" y="10763"/>
                    <a:pt x="10800" y="10763"/>
                  </a:cubicBezTo>
                  <a:cubicBezTo>
                    <a:pt x="10820" y="10763"/>
                    <a:pt x="10837" y="10779"/>
                    <a:pt x="10837" y="10800"/>
                  </a:cubicBezTo>
                  <a:lnTo>
                    <a:pt x="21600" y="10800"/>
                  </a:lnTo>
                  <a:cubicBezTo>
                    <a:pt x="21600" y="4835"/>
                    <a:pt x="16764" y="0"/>
                    <a:pt x="10800" y="0"/>
                  </a:cubicBezTo>
                  <a:cubicBezTo>
                    <a:pt x="4835" y="0"/>
                    <a:pt x="0" y="4835"/>
                    <a:pt x="0" y="10799"/>
                  </a:cubicBezTo>
                  <a:lnTo>
                    <a:pt x="10763" y="10800"/>
                  </a:lnTo>
                  <a:close/>
                </a:path>
              </a:pathLst>
            </a:custGeom>
            <a:solidFill>
              <a:srgbClr val="00000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a:p>
          </p:txBody>
        </p:sp>
      </p:grpSp>
      <p:grpSp>
        <p:nvGrpSpPr>
          <p:cNvPr id="122911" name="Group 229">
            <a:extLst>
              <a:ext uri="{FF2B5EF4-FFF2-40B4-BE49-F238E27FC236}">
                <a16:creationId xmlns:a16="http://schemas.microsoft.com/office/drawing/2014/main" id="{D1A1245D-FD28-1B2B-BF27-F06005305AB9}"/>
              </a:ext>
            </a:extLst>
          </p:cNvPr>
          <p:cNvGrpSpPr>
            <a:grpSpLocks/>
          </p:cNvGrpSpPr>
          <p:nvPr/>
        </p:nvGrpSpPr>
        <p:grpSpPr bwMode="auto">
          <a:xfrm>
            <a:off x="4830763" y="2844801"/>
            <a:ext cx="165100" cy="473075"/>
            <a:chOff x="2081" y="1785"/>
            <a:chExt cx="104" cy="298"/>
          </a:xfrm>
        </p:grpSpPr>
        <p:sp>
          <p:nvSpPr>
            <p:cNvPr id="122961" name="AutoShape 230">
              <a:extLst>
                <a:ext uri="{FF2B5EF4-FFF2-40B4-BE49-F238E27FC236}">
                  <a16:creationId xmlns:a16="http://schemas.microsoft.com/office/drawing/2014/main" id="{52700CC7-4A29-03CD-6673-86AEBC2CEDB6}"/>
                </a:ext>
              </a:extLst>
            </p:cNvPr>
            <p:cNvSpPr>
              <a:spLocks noChangeArrowheads="1"/>
            </p:cNvSpPr>
            <p:nvPr/>
          </p:nvSpPr>
          <p:spPr bwMode="auto">
            <a:xfrm>
              <a:off x="2082" y="1980"/>
              <a:ext cx="103" cy="103"/>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0 w 21600"/>
                <a:gd name="T13" fmla="*/ 0 h 21600"/>
                <a:gd name="T14" fmla="*/ 21600 w 21600"/>
                <a:gd name="T15" fmla="*/ 7759 h 21600"/>
              </a:gdLst>
              <a:ahLst/>
              <a:cxnLst>
                <a:cxn ang="T8">
                  <a:pos x="T0" y="T1"/>
                </a:cxn>
                <a:cxn ang="T9">
                  <a:pos x="T2" y="T3"/>
                </a:cxn>
                <a:cxn ang="T10">
                  <a:pos x="T4" y="T5"/>
                </a:cxn>
                <a:cxn ang="T11">
                  <a:pos x="T6" y="T7"/>
                </a:cxn>
              </a:cxnLst>
              <a:rect l="T12" t="T13" r="T14" b="T15"/>
              <a:pathLst>
                <a:path w="21600" h="21600">
                  <a:moveTo>
                    <a:pt x="10763" y="10800"/>
                  </a:moveTo>
                  <a:cubicBezTo>
                    <a:pt x="10763" y="10779"/>
                    <a:pt x="10779" y="10763"/>
                    <a:pt x="10800" y="10763"/>
                  </a:cubicBezTo>
                  <a:cubicBezTo>
                    <a:pt x="10820" y="10763"/>
                    <a:pt x="10837" y="10779"/>
                    <a:pt x="10837" y="10800"/>
                  </a:cubicBezTo>
                  <a:lnTo>
                    <a:pt x="21600" y="10800"/>
                  </a:lnTo>
                  <a:cubicBezTo>
                    <a:pt x="21600" y="4835"/>
                    <a:pt x="16764" y="0"/>
                    <a:pt x="10800" y="0"/>
                  </a:cubicBezTo>
                  <a:cubicBezTo>
                    <a:pt x="4835" y="0"/>
                    <a:pt x="0" y="4835"/>
                    <a:pt x="0" y="10799"/>
                  </a:cubicBezTo>
                  <a:lnTo>
                    <a:pt x="10763" y="10800"/>
                  </a:lnTo>
                  <a:close/>
                </a:path>
              </a:pathLst>
            </a:custGeom>
            <a:solidFill>
              <a:srgbClr val="00000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a:p>
          </p:txBody>
        </p:sp>
        <p:sp>
          <p:nvSpPr>
            <p:cNvPr id="122962" name="AutoShape 231">
              <a:extLst>
                <a:ext uri="{FF2B5EF4-FFF2-40B4-BE49-F238E27FC236}">
                  <a16:creationId xmlns:a16="http://schemas.microsoft.com/office/drawing/2014/main" id="{A8E98CCE-89BC-7326-CE4A-25B3812BADDD}"/>
                </a:ext>
              </a:extLst>
            </p:cNvPr>
            <p:cNvSpPr>
              <a:spLocks noChangeArrowheads="1"/>
            </p:cNvSpPr>
            <p:nvPr/>
          </p:nvSpPr>
          <p:spPr bwMode="auto">
            <a:xfrm flipV="1">
              <a:off x="2081" y="1785"/>
              <a:ext cx="103" cy="103"/>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0 w 21600"/>
                <a:gd name="T13" fmla="*/ 0 h 21600"/>
                <a:gd name="T14" fmla="*/ 21600 w 21600"/>
                <a:gd name="T15" fmla="*/ 7759 h 21600"/>
              </a:gdLst>
              <a:ahLst/>
              <a:cxnLst>
                <a:cxn ang="T8">
                  <a:pos x="T0" y="T1"/>
                </a:cxn>
                <a:cxn ang="T9">
                  <a:pos x="T2" y="T3"/>
                </a:cxn>
                <a:cxn ang="T10">
                  <a:pos x="T4" y="T5"/>
                </a:cxn>
                <a:cxn ang="T11">
                  <a:pos x="T6" y="T7"/>
                </a:cxn>
              </a:cxnLst>
              <a:rect l="T12" t="T13" r="T14" b="T15"/>
              <a:pathLst>
                <a:path w="21600" h="21600">
                  <a:moveTo>
                    <a:pt x="10763" y="10800"/>
                  </a:moveTo>
                  <a:cubicBezTo>
                    <a:pt x="10763" y="10779"/>
                    <a:pt x="10779" y="10763"/>
                    <a:pt x="10800" y="10763"/>
                  </a:cubicBezTo>
                  <a:cubicBezTo>
                    <a:pt x="10820" y="10763"/>
                    <a:pt x="10837" y="10779"/>
                    <a:pt x="10837" y="10800"/>
                  </a:cubicBezTo>
                  <a:lnTo>
                    <a:pt x="21600" y="10800"/>
                  </a:lnTo>
                  <a:cubicBezTo>
                    <a:pt x="21600" y="4835"/>
                    <a:pt x="16764" y="0"/>
                    <a:pt x="10800" y="0"/>
                  </a:cubicBezTo>
                  <a:cubicBezTo>
                    <a:pt x="4835" y="0"/>
                    <a:pt x="0" y="4835"/>
                    <a:pt x="0" y="10799"/>
                  </a:cubicBezTo>
                  <a:lnTo>
                    <a:pt x="10763" y="10800"/>
                  </a:lnTo>
                  <a:close/>
                </a:path>
              </a:pathLst>
            </a:custGeom>
            <a:solidFill>
              <a:srgbClr val="00000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a:p>
          </p:txBody>
        </p:sp>
      </p:grpSp>
      <p:grpSp>
        <p:nvGrpSpPr>
          <p:cNvPr id="122912" name="Group 232">
            <a:extLst>
              <a:ext uri="{FF2B5EF4-FFF2-40B4-BE49-F238E27FC236}">
                <a16:creationId xmlns:a16="http://schemas.microsoft.com/office/drawing/2014/main" id="{7B84B2C4-F988-1573-408D-63001EE4A7E9}"/>
              </a:ext>
            </a:extLst>
          </p:cNvPr>
          <p:cNvGrpSpPr>
            <a:grpSpLocks/>
          </p:cNvGrpSpPr>
          <p:nvPr/>
        </p:nvGrpSpPr>
        <p:grpSpPr bwMode="auto">
          <a:xfrm>
            <a:off x="7002463" y="2924176"/>
            <a:ext cx="514350" cy="354013"/>
            <a:chOff x="4436" y="2378"/>
            <a:chExt cx="1152" cy="790"/>
          </a:xfrm>
        </p:grpSpPr>
        <p:grpSp>
          <p:nvGrpSpPr>
            <p:cNvPr id="122951" name="Group 233">
              <a:extLst>
                <a:ext uri="{FF2B5EF4-FFF2-40B4-BE49-F238E27FC236}">
                  <a16:creationId xmlns:a16="http://schemas.microsoft.com/office/drawing/2014/main" id="{BE73BD27-E02F-69D2-957F-CF94F0C586B4}"/>
                </a:ext>
              </a:extLst>
            </p:cNvPr>
            <p:cNvGrpSpPr>
              <a:grpSpLocks/>
            </p:cNvGrpSpPr>
            <p:nvPr/>
          </p:nvGrpSpPr>
          <p:grpSpPr bwMode="auto">
            <a:xfrm>
              <a:off x="4436" y="2378"/>
              <a:ext cx="1152" cy="702"/>
              <a:chOff x="3964" y="2641"/>
              <a:chExt cx="1152" cy="702"/>
            </a:xfrm>
          </p:grpSpPr>
          <p:sp>
            <p:nvSpPr>
              <p:cNvPr id="122953" name="AutoShape 234">
                <a:extLst>
                  <a:ext uri="{FF2B5EF4-FFF2-40B4-BE49-F238E27FC236}">
                    <a16:creationId xmlns:a16="http://schemas.microsoft.com/office/drawing/2014/main" id="{FECB0682-4917-F583-53B2-400920B94770}"/>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54" name="Oval 235">
                <a:extLst>
                  <a:ext uri="{FF2B5EF4-FFF2-40B4-BE49-F238E27FC236}">
                    <a16:creationId xmlns:a16="http://schemas.microsoft.com/office/drawing/2014/main" id="{93BA9FF9-026F-F934-C2AE-F52D37456543}"/>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55" name="Oval 236">
                <a:extLst>
                  <a:ext uri="{FF2B5EF4-FFF2-40B4-BE49-F238E27FC236}">
                    <a16:creationId xmlns:a16="http://schemas.microsoft.com/office/drawing/2014/main" id="{B6FDDF66-7823-9DCE-1FA0-93CF31C01DF4}"/>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56" name="Oval 237">
                <a:extLst>
                  <a:ext uri="{FF2B5EF4-FFF2-40B4-BE49-F238E27FC236}">
                    <a16:creationId xmlns:a16="http://schemas.microsoft.com/office/drawing/2014/main" id="{82E846FD-1C5A-5C1D-AD18-985E366ED0A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57" name="Oval 238">
                <a:extLst>
                  <a:ext uri="{FF2B5EF4-FFF2-40B4-BE49-F238E27FC236}">
                    <a16:creationId xmlns:a16="http://schemas.microsoft.com/office/drawing/2014/main" id="{E5C3F4F0-38A4-50B8-9259-3F122EA1E2A1}"/>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58" name="Oval 239">
                <a:extLst>
                  <a:ext uri="{FF2B5EF4-FFF2-40B4-BE49-F238E27FC236}">
                    <a16:creationId xmlns:a16="http://schemas.microsoft.com/office/drawing/2014/main" id="{4625C1C6-CE0A-1700-5C91-E171C6D4FD80}"/>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59" name="Oval 240">
                <a:extLst>
                  <a:ext uri="{FF2B5EF4-FFF2-40B4-BE49-F238E27FC236}">
                    <a16:creationId xmlns:a16="http://schemas.microsoft.com/office/drawing/2014/main" id="{51406DDA-EC01-FEB9-25AF-9DACC00C1135}"/>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60" name="Oval 241">
                <a:extLst>
                  <a:ext uri="{FF2B5EF4-FFF2-40B4-BE49-F238E27FC236}">
                    <a16:creationId xmlns:a16="http://schemas.microsoft.com/office/drawing/2014/main" id="{36060A30-2A34-853D-21B0-F3A12196EF66}"/>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2952" name="Text Box 242">
              <a:extLst>
                <a:ext uri="{FF2B5EF4-FFF2-40B4-BE49-F238E27FC236}">
                  <a16:creationId xmlns:a16="http://schemas.microsoft.com/office/drawing/2014/main" id="{F213F957-08CF-44A1-B25D-3BFFFA32148A}"/>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2913" name="Group 243">
            <a:extLst>
              <a:ext uri="{FF2B5EF4-FFF2-40B4-BE49-F238E27FC236}">
                <a16:creationId xmlns:a16="http://schemas.microsoft.com/office/drawing/2014/main" id="{9B331A2A-405D-0CF2-37E4-F7910CB20298}"/>
              </a:ext>
            </a:extLst>
          </p:cNvPr>
          <p:cNvGrpSpPr>
            <a:grpSpLocks/>
          </p:cNvGrpSpPr>
          <p:nvPr/>
        </p:nvGrpSpPr>
        <p:grpSpPr bwMode="auto">
          <a:xfrm>
            <a:off x="7581900" y="2903538"/>
            <a:ext cx="514350" cy="354012"/>
            <a:chOff x="4436" y="2378"/>
            <a:chExt cx="1152" cy="790"/>
          </a:xfrm>
        </p:grpSpPr>
        <p:grpSp>
          <p:nvGrpSpPr>
            <p:cNvPr id="122941" name="Group 244">
              <a:extLst>
                <a:ext uri="{FF2B5EF4-FFF2-40B4-BE49-F238E27FC236}">
                  <a16:creationId xmlns:a16="http://schemas.microsoft.com/office/drawing/2014/main" id="{0781D37F-8840-97CC-A0C7-5BFD1C92726F}"/>
                </a:ext>
              </a:extLst>
            </p:cNvPr>
            <p:cNvGrpSpPr>
              <a:grpSpLocks/>
            </p:cNvGrpSpPr>
            <p:nvPr/>
          </p:nvGrpSpPr>
          <p:grpSpPr bwMode="auto">
            <a:xfrm>
              <a:off x="4436" y="2378"/>
              <a:ext cx="1152" cy="702"/>
              <a:chOff x="3964" y="2641"/>
              <a:chExt cx="1152" cy="702"/>
            </a:xfrm>
          </p:grpSpPr>
          <p:sp>
            <p:nvSpPr>
              <p:cNvPr id="122943" name="AutoShape 245">
                <a:extLst>
                  <a:ext uri="{FF2B5EF4-FFF2-40B4-BE49-F238E27FC236}">
                    <a16:creationId xmlns:a16="http://schemas.microsoft.com/office/drawing/2014/main" id="{5EB50FE5-15ED-CBDE-8506-A3B25E4EDC75}"/>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44" name="Oval 246">
                <a:extLst>
                  <a:ext uri="{FF2B5EF4-FFF2-40B4-BE49-F238E27FC236}">
                    <a16:creationId xmlns:a16="http://schemas.microsoft.com/office/drawing/2014/main" id="{EC86E4BE-8E67-909B-76E3-7D69C6078F6A}"/>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45" name="Oval 247">
                <a:extLst>
                  <a:ext uri="{FF2B5EF4-FFF2-40B4-BE49-F238E27FC236}">
                    <a16:creationId xmlns:a16="http://schemas.microsoft.com/office/drawing/2014/main" id="{64E2B457-55F0-01E1-8906-670DC35DB97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46" name="Oval 248">
                <a:extLst>
                  <a:ext uri="{FF2B5EF4-FFF2-40B4-BE49-F238E27FC236}">
                    <a16:creationId xmlns:a16="http://schemas.microsoft.com/office/drawing/2014/main" id="{149BE6DB-78C0-A9F6-2EC3-784630F5600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47" name="Oval 249">
                <a:extLst>
                  <a:ext uri="{FF2B5EF4-FFF2-40B4-BE49-F238E27FC236}">
                    <a16:creationId xmlns:a16="http://schemas.microsoft.com/office/drawing/2014/main" id="{DBC838E7-B921-BE5A-D8D5-A8D68572AAFE}"/>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48" name="Oval 250">
                <a:extLst>
                  <a:ext uri="{FF2B5EF4-FFF2-40B4-BE49-F238E27FC236}">
                    <a16:creationId xmlns:a16="http://schemas.microsoft.com/office/drawing/2014/main" id="{03FA10F1-29A3-57F1-925C-72A7AD4FEEBD}"/>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49" name="Oval 251">
                <a:extLst>
                  <a:ext uri="{FF2B5EF4-FFF2-40B4-BE49-F238E27FC236}">
                    <a16:creationId xmlns:a16="http://schemas.microsoft.com/office/drawing/2014/main" id="{EC2610A1-6F91-3770-B344-233B30BF109F}"/>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50" name="Oval 252">
                <a:extLst>
                  <a:ext uri="{FF2B5EF4-FFF2-40B4-BE49-F238E27FC236}">
                    <a16:creationId xmlns:a16="http://schemas.microsoft.com/office/drawing/2014/main" id="{37D3F9A8-059D-512A-D87B-088DA8B6A6E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2942" name="Text Box 253">
              <a:extLst>
                <a:ext uri="{FF2B5EF4-FFF2-40B4-BE49-F238E27FC236}">
                  <a16:creationId xmlns:a16="http://schemas.microsoft.com/office/drawing/2014/main" id="{CE15FC17-A738-9962-4671-D4887D00131E}"/>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2914" name="Group 254">
            <a:extLst>
              <a:ext uri="{FF2B5EF4-FFF2-40B4-BE49-F238E27FC236}">
                <a16:creationId xmlns:a16="http://schemas.microsoft.com/office/drawing/2014/main" id="{43EBB718-6B95-2C23-FB13-35599D3739B5}"/>
              </a:ext>
            </a:extLst>
          </p:cNvPr>
          <p:cNvGrpSpPr>
            <a:grpSpLocks/>
          </p:cNvGrpSpPr>
          <p:nvPr/>
        </p:nvGrpSpPr>
        <p:grpSpPr bwMode="auto">
          <a:xfrm>
            <a:off x="7005638" y="3349626"/>
            <a:ext cx="514350" cy="354013"/>
            <a:chOff x="4436" y="2378"/>
            <a:chExt cx="1152" cy="790"/>
          </a:xfrm>
        </p:grpSpPr>
        <p:grpSp>
          <p:nvGrpSpPr>
            <p:cNvPr id="122931" name="Group 255">
              <a:extLst>
                <a:ext uri="{FF2B5EF4-FFF2-40B4-BE49-F238E27FC236}">
                  <a16:creationId xmlns:a16="http://schemas.microsoft.com/office/drawing/2014/main" id="{07EAB7F2-4E76-BFC6-9EB6-92913C234539}"/>
                </a:ext>
              </a:extLst>
            </p:cNvPr>
            <p:cNvGrpSpPr>
              <a:grpSpLocks/>
            </p:cNvGrpSpPr>
            <p:nvPr/>
          </p:nvGrpSpPr>
          <p:grpSpPr bwMode="auto">
            <a:xfrm>
              <a:off x="4436" y="2378"/>
              <a:ext cx="1152" cy="702"/>
              <a:chOff x="3964" y="2641"/>
              <a:chExt cx="1152" cy="702"/>
            </a:xfrm>
          </p:grpSpPr>
          <p:sp>
            <p:nvSpPr>
              <p:cNvPr id="122933" name="AutoShape 256">
                <a:extLst>
                  <a:ext uri="{FF2B5EF4-FFF2-40B4-BE49-F238E27FC236}">
                    <a16:creationId xmlns:a16="http://schemas.microsoft.com/office/drawing/2014/main" id="{56DCBB8A-A0C3-4319-DFBD-548748CE13CF}"/>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34" name="Oval 257">
                <a:extLst>
                  <a:ext uri="{FF2B5EF4-FFF2-40B4-BE49-F238E27FC236}">
                    <a16:creationId xmlns:a16="http://schemas.microsoft.com/office/drawing/2014/main" id="{FB32142D-0758-E4CE-D0F8-BAC669B40EFE}"/>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35" name="Oval 258">
                <a:extLst>
                  <a:ext uri="{FF2B5EF4-FFF2-40B4-BE49-F238E27FC236}">
                    <a16:creationId xmlns:a16="http://schemas.microsoft.com/office/drawing/2014/main" id="{ABD35782-55D4-8A5F-6F3D-7B0B44323EDD}"/>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36" name="Oval 259">
                <a:extLst>
                  <a:ext uri="{FF2B5EF4-FFF2-40B4-BE49-F238E27FC236}">
                    <a16:creationId xmlns:a16="http://schemas.microsoft.com/office/drawing/2014/main" id="{EB5CDB24-BF49-D807-B55C-2FCF9221A990}"/>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37" name="Oval 260">
                <a:extLst>
                  <a:ext uri="{FF2B5EF4-FFF2-40B4-BE49-F238E27FC236}">
                    <a16:creationId xmlns:a16="http://schemas.microsoft.com/office/drawing/2014/main" id="{56F383FB-7967-C6B1-1D16-672885FEE314}"/>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38" name="Oval 261">
                <a:extLst>
                  <a:ext uri="{FF2B5EF4-FFF2-40B4-BE49-F238E27FC236}">
                    <a16:creationId xmlns:a16="http://schemas.microsoft.com/office/drawing/2014/main" id="{7292EB41-1C79-0894-3555-BBAAD7954D2E}"/>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39" name="Oval 262">
                <a:extLst>
                  <a:ext uri="{FF2B5EF4-FFF2-40B4-BE49-F238E27FC236}">
                    <a16:creationId xmlns:a16="http://schemas.microsoft.com/office/drawing/2014/main" id="{BE5DBBAC-7181-1072-0DF0-CEE877A21D5D}"/>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40" name="Oval 263">
                <a:extLst>
                  <a:ext uri="{FF2B5EF4-FFF2-40B4-BE49-F238E27FC236}">
                    <a16:creationId xmlns:a16="http://schemas.microsoft.com/office/drawing/2014/main" id="{32FB7A27-E229-0074-64F1-38F01153A195}"/>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2932" name="Text Box 264">
              <a:extLst>
                <a:ext uri="{FF2B5EF4-FFF2-40B4-BE49-F238E27FC236}">
                  <a16:creationId xmlns:a16="http://schemas.microsoft.com/office/drawing/2014/main" id="{05CFD45F-D62E-AD9C-F86B-D296D3892874}"/>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2915" name="Group 265">
            <a:extLst>
              <a:ext uri="{FF2B5EF4-FFF2-40B4-BE49-F238E27FC236}">
                <a16:creationId xmlns:a16="http://schemas.microsoft.com/office/drawing/2014/main" id="{1B6A2A48-EA20-924A-A862-2298493B651E}"/>
              </a:ext>
            </a:extLst>
          </p:cNvPr>
          <p:cNvGrpSpPr>
            <a:grpSpLocks/>
          </p:cNvGrpSpPr>
          <p:nvPr/>
        </p:nvGrpSpPr>
        <p:grpSpPr bwMode="auto">
          <a:xfrm>
            <a:off x="7573963" y="3362326"/>
            <a:ext cx="514350" cy="354013"/>
            <a:chOff x="4436" y="2378"/>
            <a:chExt cx="1152" cy="790"/>
          </a:xfrm>
        </p:grpSpPr>
        <p:grpSp>
          <p:nvGrpSpPr>
            <p:cNvPr id="122921" name="Group 266">
              <a:extLst>
                <a:ext uri="{FF2B5EF4-FFF2-40B4-BE49-F238E27FC236}">
                  <a16:creationId xmlns:a16="http://schemas.microsoft.com/office/drawing/2014/main" id="{B7B8E39E-7D3A-A095-D309-1E03E659026D}"/>
                </a:ext>
              </a:extLst>
            </p:cNvPr>
            <p:cNvGrpSpPr>
              <a:grpSpLocks/>
            </p:cNvGrpSpPr>
            <p:nvPr/>
          </p:nvGrpSpPr>
          <p:grpSpPr bwMode="auto">
            <a:xfrm>
              <a:off x="4436" y="2378"/>
              <a:ext cx="1152" cy="702"/>
              <a:chOff x="3964" y="2641"/>
              <a:chExt cx="1152" cy="702"/>
            </a:xfrm>
          </p:grpSpPr>
          <p:sp>
            <p:nvSpPr>
              <p:cNvPr id="122923" name="AutoShape 267">
                <a:extLst>
                  <a:ext uri="{FF2B5EF4-FFF2-40B4-BE49-F238E27FC236}">
                    <a16:creationId xmlns:a16="http://schemas.microsoft.com/office/drawing/2014/main" id="{C64FEEF3-2872-6B61-E9FC-CAD0836DED4B}"/>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24" name="Oval 268">
                <a:extLst>
                  <a:ext uri="{FF2B5EF4-FFF2-40B4-BE49-F238E27FC236}">
                    <a16:creationId xmlns:a16="http://schemas.microsoft.com/office/drawing/2014/main" id="{75E72855-BB6C-FD09-39DB-D0D0938391DF}"/>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25" name="Oval 269">
                <a:extLst>
                  <a:ext uri="{FF2B5EF4-FFF2-40B4-BE49-F238E27FC236}">
                    <a16:creationId xmlns:a16="http://schemas.microsoft.com/office/drawing/2014/main" id="{15378C2D-5914-6E08-6EA7-ACC609395048}"/>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26" name="Oval 270">
                <a:extLst>
                  <a:ext uri="{FF2B5EF4-FFF2-40B4-BE49-F238E27FC236}">
                    <a16:creationId xmlns:a16="http://schemas.microsoft.com/office/drawing/2014/main" id="{7D448208-E6BE-8C07-B832-3C941A874C1C}"/>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27" name="Oval 271">
                <a:extLst>
                  <a:ext uri="{FF2B5EF4-FFF2-40B4-BE49-F238E27FC236}">
                    <a16:creationId xmlns:a16="http://schemas.microsoft.com/office/drawing/2014/main" id="{DEB44AAA-A15A-FA82-5A89-17862F9371F2}"/>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28" name="Oval 272">
                <a:extLst>
                  <a:ext uri="{FF2B5EF4-FFF2-40B4-BE49-F238E27FC236}">
                    <a16:creationId xmlns:a16="http://schemas.microsoft.com/office/drawing/2014/main" id="{7E7E5EEA-F6B5-5808-D469-2C88C0CF0998}"/>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29" name="Oval 273">
                <a:extLst>
                  <a:ext uri="{FF2B5EF4-FFF2-40B4-BE49-F238E27FC236}">
                    <a16:creationId xmlns:a16="http://schemas.microsoft.com/office/drawing/2014/main" id="{E65B3B7D-AF76-D411-F3E6-E82D89A1C7D4}"/>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30" name="Oval 274">
                <a:extLst>
                  <a:ext uri="{FF2B5EF4-FFF2-40B4-BE49-F238E27FC236}">
                    <a16:creationId xmlns:a16="http://schemas.microsoft.com/office/drawing/2014/main" id="{BB3FE9E0-8B3D-4214-47CA-D34C80641BFB}"/>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2922" name="Text Box 275">
              <a:extLst>
                <a:ext uri="{FF2B5EF4-FFF2-40B4-BE49-F238E27FC236}">
                  <a16:creationId xmlns:a16="http://schemas.microsoft.com/office/drawing/2014/main" id="{1BD6370D-3DF9-B368-47FE-DDB1494348EB}"/>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sp>
        <p:nvSpPr>
          <p:cNvPr id="122916" name="Text Box 276">
            <a:extLst>
              <a:ext uri="{FF2B5EF4-FFF2-40B4-BE49-F238E27FC236}">
                <a16:creationId xmlns:a16="http://schemas.microsoft.com/office/drawing/2014/main" id="{F62690D8-DC1A-958E-2A7C-CA37BEA3BB8C}"/>
              </a:ext>
            </a:extLst>
          </p:cNvPr>
          <p:cNvSpPr txBox="1">
            <a:spLocks noChangeArrowheads="1"/>
          </p:cNvSpPr>
          <p:nvPr/>
        </p:nvSpPr>
        <p:spPr bwMode="auto">
          <a:xfrm>
            <a:off x="3906839" y="4687889"/>
            <a:ext cx="4346575" cy="915987"/>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solidFill>
                  <a:schemeClr val="tx1"/>
                </a:solidFill>
              </a:rPr>
              <a:t>Where possible, prefer to ignite granular propellant charges from the centre of the propellant bed</a:t>
            </a:r>
          </a:p>
        </p:txBody>
      </p:sp>
      <p:sp>
        <p:nvSpPr>
          <p:cNvPr id="122917" name="Freeform 277">
            <a:extLst>
              <a:ext uri="{FF2B5EF4-FFF2-40B4-BE49-F238E27FC236}">
                <a16:creationId xmlns:a16="http://schemas.microsoft.com/office/drawing/2014/main" id="{3065E05B-B0E8-5B56-3BEA-789673561553}"/>
              </a:ext>
            </a:extLst>
          </p:cNvPr>
          <p:cNvSpPr>
            <a:spLocks/>
          </p:cNvSpPr>
          <p:nvPr/>
        </p:nvSpPr>
        <p:spPr bwMode="auto">
          <a:xfrm>
            <a:off x="3300413" y="2393951"/>
            <a:ext cx="995362" cy="519113"/>
          </a:xfrm>
          <a:custGeom>
            <a:avLst/>
            <a:gdLst>
              <a:gd name="T0" fmla="*/ 0 w 627"/>
              <a:gd name="T1" fmla="*/ 0 h 327"/>
              <a:gd name="T2" fmla="*/ 0 w 627"/>
              <a:gd name="T3" fmla="*/ 2147483646 h 327"/>
              <a:gd name="T4" fmla="*/ 2147483646 w 627"/>
              <a:gd name="T5" fmla="*/ 2147483646 h 327"/>
              <a:gd name="T6" fmla="*/ 2147483646 w 627"/>
              <a:gd name="T7" fmla="*/ 2147483646 h 327"/>
              <a:gd name="T8" fmla="*/ 2147483646 w 627"/>
              <a:gd name="T9" fmla="*/ 2147483646 h 327"/>
              <a:gd name="T10" fmla="*/ 2147483646 w 627"/>
              <a:gd name="T11" fmla="*/ 2147483646 h 327"/>
              <a:gd name="T12" fmla="*/ 2147483646 w 627"/>
              <a:gd name="T13" fmla="*/ 2147483646 h 327"/>
              <a:gd name="T14" fmla="*/ 2147483646 w 627"/>
              <a:gd name="T15" fmla="*/ 2147483646 h 327"/>
              <a:gd name="T16" fmla="*/ 2147483646 w 627"/>
              <a:gd name="T17" fmla="*/ 2147483646 h 327"/>
              <a:gd name="T18" fmla="*/ 2147483646 w 627"/>
              <a:gd name="T19" fmla="*/ 2147483646 h 327"/>
              <a:gd name="T20" fmla="*/ 2147483646 w 627"/>
              <a:gd name="T21" fmla="*/ 2147483646 h 327"/>
              <a:gd name="T22" fmla="*/ 2147483646 w 627"/>
              <a:gd name="T23" fmla="*/ 2147483646 h 327"/>
              <a:gd name="T24" fmla="*/ 2147483646 w 627"/>
              <a:gd name="T25" fmla="*/ 2147483646 h 327"/>
              <a:gd name="T26" fmla="*/ 2147483646 w 627"/>
              <a:gd name="T27" fmla="*/ 0 h 327"/>
              <a:gd name="T28" fmla="*/ 0 w 627"/>
              <a:gd name="T29" fmla="*/ 0 h 32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627" h="327">
                <a:moveTo>
                  <a:pt x="0" y="0"/>
                </a:moveTo>
                <a:lnTo>
                  <a:pt x="0" y="327"/>
                </a:lnTo>
                <a:lnTo>
                  <a:pt x="192" y="327"/>
                </a:lnTo>
                <a:lnTo>
                  <a:pt x="194" y="292"/>
                </a:lnTo>
                <a:lnTo>
                  <a:pt x="125" y="286"/>
                </a:lnTo>
                <a:lnTo>
                  <a:pt x="87" y="267"/>
                </a:lnTo>
                <a:lnTo>
                  <a:pt x="63" y="225"/>
                </a:lnTo>
                <a:lnTo>
                  <a:pt x="53" y="174"/>
                </a:lnTo>
                <a:lnTo>
                  <a:pt x="56" y="112"/>
                </a:lnTo>
                <a:lnTo>
                  <a:pt x="87" y="61"/>
                </a:lnTo>
                <a:lnTo>
                  <a:pt x="150" y="36"/>
                </a:lnTo>
                <a:lnTo>
                  <a:pt x="287" y="21"/>
                </a:lnTo>
                <a:lnTo>
                  <a:pt x="482" y="10"/>
                </a:lnTo>
                <a:lnTo>
                  <a:pt x="627" y="0"/>
                </a:lnTo>
                <a:lnTo>
                  <a:pt x="0" y="0"/>
                </a:lnTo>
                <a:close/>
              </a:path>
            </a:pathLst>
          </a:custGeom>
          <a:solidFill>
            <a:srgbClr val="FF66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22918" name="Freeform 278">
            <a:extLst>
              <a:ext uri="{FF2B5EF4-FFF2-40B4-BE49-F238E27FC236}">
                <a16:creationId xmlns:a16="http://schemas.microsoft.com/office/drawing/2014/main" id="{D8D5935A-3257-0C32-C429-0F888875F583}"/>
              </a:ext>
            </a:extLst>
          </p:cNvPr>
          <p:cNvSpPr>
            <a:spLocks/>
          </p:cNvSpPr>
          <p:nvPr/>
        </p:nvSpPr>
        <p:spPr bwMode="auto">
          <a:xfrm flipV="1">
            <a:off x="3302001" y="3249613"/>
            <a:ext cx="995363" cy="519112"/>
          </a:xfrm>
          <a:custGeom>
            <a:avLst/>
            <a:gdLst>
              <a:gd name="T0" fmla="*/ 0 w 627"/>
              <a:gd name="T1" fmla="*/ 0 h 327"/>
              <a:gd name="T2" fmla="*/ 0 w 627"/>
              <a:gd name="T3" fmla="*/ 2147483646 h 327"/>
              <a:gd name="T4" fmla="*/ 2147483646 w 627"/>
              <a:gd name="T5" fmla="*/ 2147483646 h 327"/>
              <a:gd name="T6" fmla="*/ 2147483646 w 627"/>
              <a:gd name="T7" fmla="*/ 2147483646 h 327"/>
              <a:gd name="T8" fmla="*/ 2147483646 w 627"/>
              <a:gd name="T9" fmla="*/ 2147483646 h 327"/>
              <a:gd name="T10" fmla="*/ 2147483646 w 627"/>
              <a:gd name="T11" fmla="*/ 2147483646 h 327"/>
              <a:gd name="T12" fmla="*/ 2147483646 w 627"/>
              <a:gd name="T13" fmla="*/ 2147483646 h 327"/>
              <a:gd name="T14" fmla="*/ 2147483646 w 627"/>
              <a:gd name="T15" fmla="*/ 2147483646 h 327"/>
              <a:gd name="T16" fmla="*/ 2147483646 w 627"/>
              <a:gd name="T17" fmla="*/ 2147483646 h 327"/>
              <a:gd name="T18" fmla="*/ 2147483646 w 627"/>
              <a:gd name="T19" fmla="*/ 2147483646 h 327"/>
              <a:gd name="T20" fmla="*/ 2147483646 w 627"/>
              <a:gd name="T21" fmla="*/ 2147483646 h 327"/>
              <a:gd name="T22" fmla="*/ 2147483646 w 627"/>
              <a:gd name="T23" fmla="*/ 2147483646 h 327"/>
              <a:gd name="T24" fmla="*/ 2147483646 w 627"/>
              <a:gd name="T25" fmla="*/ 2147483646 h 327"/>
              <a:gd name="T26" fmla="*/ 2147483646 w 627"/>
              <a:gd name="T27" fmla="*/ 0 h 327"/>
              <a:gd name="T28" fmla="*/ 0 w 627"/>
              <a:gd name="T29" fmla="*/ 0 h 32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627" h="327">
                <a:moveTo>
                  <a:pt x="0" y="0"/>
                </a:moveTo>
                <a:lnTo>
                  <a:pt x="0" y="327"/>
                </a:lnTo>
                <a:lnTo>
                  <a:pt x="192" y="327"/>
                </a:lnTo>
                <a:lnTo>
                  <a:pt x="194" y="292"/>
                </a:lnTo>
                <a:lnTo>
                  <a:pt x="125" y="286"/>
                </a:lnTo>
                <a:lnTo>
                  <a:pt x="87" y="267"/>
                </a:lnTo>
                <a:lnTo>
                  <a:pt x="63" y="225"/>
                </a:lnTo>
                <a:lnTo>
                  <a:pt x="53" y="174"/>
                </a:lnTo>
                <a:lnTo>
                  <a:pt x="56" y="112"/>
                </a:lnTo>
                <a:lnTo>
                  <a:pt x="87" y="61"/>
                </a:lnTo>
                <a:lnTo>
                  <a:pt x="150" y="36"/>
                </a:lnTo>
                <a:lnTo>
                  <a:pt x="287" y="21"/>
                </a:lnTo>
                <a:lnTo>
                  <a:pt x="482" y="10"/>
                </a:lnTo>
                <a:lnTo>
                  <a:pt x="627" y="0"/>
                </a:lnTo>
                <a:lnTo>
                  <a:pt x="0" y="0"/>
                </a:lnTo>
                <a:close/>
              </a:path>
            </a:pathLst>
          </a:custGeom>
          <a:solidFill>
            <a:srgbClr val="FF66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22919" name="Rectangle 279">
            <a:extLst>
              <a:ext uri="{FF2B5EF4-FFF2-40B4-BE49-F238E27FC236}">
                <a16:creationId xmlns:a16="http://schemas.microsoft.com/office/drawing/2014/main" id="{DBA3E4EC-0B24-7266-C70F-4388C9786678}"/>
              </a:ext>
            </a:extLst>
          </p:cNvPr>
          <p:cNvSpPr>
            <a:spLocks noChangeAspect="1" noChangeArrowheads="1"/>
          </p:cNvSpPr>
          <p:nvPr/>
        </p:nvSpPr>
        <p:spPr bwMode="auto">
          <a:xfrm>
            <a:off x="3189288" y="2889251"/>
            <a:ext cx="519112" cy="373063"/>
          </a:xfrm>
          <a:prstGeom prst="rect">
            <a:avLst/>
          </a:prstGeom>
          <a:gradFill rotWithShape="1">
            <a:gsLst>
              <a:gs pos="0">
                <a:srgbClr val="762F00"/>
              </a:gs>
              <a:gs pos="50000">
                <a:srgbClr val="FF6600"/>
              </a:gs>
              <a:gs pos="100000">
                <a:srgbClr val="762F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20" name="Rectangle 280">
            <a:extLst>
              <a:ext uri="{FF2B5EF4-FFF2-40B4-BE49-F238E27FC236}">
                <a16:creationId xmlns:a16="http://schemas.microsoft.com/office/drawing/2014/main" id="{56D49766-0C90-B6EE-7EC6-3F68B3C7D13F}"/>
              </a:ext>
            </a:extLst>
          </p:cNvPr>
          <p:cNvSpPr>
            <a:spLocks noChangeAspect="1" noChangeArrowheads="1"/>
          </p:cNvSpPr>
          <p:nvPr/>
        </p:nvSpPr>
        <p:spPr bwMode="auto">
          <a:xfrm>
            <a:off x="3140075" y="2840039"/>
            <a:ext cx="69850" cy="479425"/>
          </a:xfrm>
          <a:prstGeom prst="rect">
            <a:avLst/>
          </a:prstGeom>
          <a:gradFill rotWithShape="1">
            <a:gsLst>
              <a:gs pos="0">
                <a:srgbClr val="762F00"/>
              </a:gs>
              <a:gs pos="50000">
                <a:srgbClr val="FF6600"/>
              </a:gs>
              <a:gs pos="100000">
                <a:srgbClr val="762F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Tree>
    <p:extLst>
      <p:ext uri="{BB962C8B-B14F-4D97-AF65-F5344CB8AC3E}">
        <p14:creationId xmlns:p14="http://schemas.microsoft.com/office/powerpoint/2010/main" val="1539043379"/>
      </p:ext>
    </p:extLst>
  </p:cSld>
  <p:clrMapOvr>
    <a:masterClrMapping/>
  </p:clrMapOvr>
  <p:transition>
    <p:wipe dir="r"/>
  </p:transition>
</p:sld>
</file>

<file path=ppt/slides/slide9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C1EE4AE-7485-444F-F9E3-D9C2AF0AA00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4095" r="6805" b="25779"/>
          <a:stretch/>
        </p:blipFill>
        <p:spPr>
          <a:xfrm>
            <a:off x="2381957" y="643467"/>
            <a:ext cx="7428086"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05122422"/>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3">
            <a:extLst>
              <a:ext uri="{FF2B5EF4-FFF2-40B4-BE49-F238E27FC236}">
                <a16:creationId xmlns:a16="http://schemas.microsoft.com/office/drawing/2014/main" id="{F16217A6-E654-D2DC-A76F-E3A6C0DBCA15}"/>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l="3922" t="7195" r="3458" b="10013"/>
          <a:stretch/>
        </p:blipFill>
        <p:spPr>
          <a:xfrm>
            <a:off x="2666999" y="1130121"/>
            <a:ext cx="6858001" cy="4597758"/>
          </a:xfrm>
        </p:spPr>
      </p:pic>
    </p:spTree>
    <p:extLst>
      <p:ext uri="{BB962C8B-B14F-4D97-AF65-F5344CB8AC3E}">
        <p14:creationId xmlns:p14="http://schemas.microsoft.com/office/powerpoint/2010/main" val="2629148415"/>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B3A2D1A-45FC-4F95-B150-1C13EF2F6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39C3C864-C625-4883-B868-9A4C470F4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291" y="3296652"/>
            <a:ext cx="12202113" cy="3561346"/>
          </a:xfrm>
          <a:custGeom>
            <a:avLst/>
            <a:gdLst>
              <a:gd name="connsiteX0" fmla="*/ 0 w 12202113"/>
              <a:gd name="connsiteY0" fmla="*/ 3188466 h 3188466"/>
              <a:gd name="connsiteX1" fmla="*/ 10116 w 12202113"/>
              <a:gd name="connsiteY1" fmla="*/ 2657641 h 3188466"/>
              <a:gd name="connsiteX2" fmla="*/ 10116 w 12202113"/>
              <a:gd name="connsiteY2" fmla="*/ 0 h 3188466"/>
              <a:gd name="connsiteX3" fmla="*/ 12202113 w 12202113"/>
              <a:gd name="connsiteY3" fmla="*/ 0 h 3188466"/>
              <a:gd name="connsiteX4" fmla="*/ 12202113 w 12202113"/>
              <a:gd name="connsiteY4" fmla="*/ 2879832 h 3188466"/>
              <a:gd name="connsiteX5" fmla="*/ 12198167 w 12202113"/>
              <a:gd name="connsiteY5" fmla="*/ 2880360 h 3188466"/>
              <a:gd name="connsiteX6" fmla="*/ 12122128 w 12202113"/>
              <a:gd name="connsiteY6" fmla="*/ 2887194 h 3188466"/>
              <a:gd name="connsiteX7" fmla="*/ 12028868 w 12202113"/>
              <a:gd name="connsiteY7" fmla="*/ 2911786 h 3188466"/>
              <a:gd name="connsiteX8" fmla="*/ 11995238 w 12202113"/>
              <a:gd name="connsiteY8" fmla="*/ 2914090 h 3188466"/>
              <a:gd name="connsiteX9" fmla="*/ 11996460 w 12202113"/>
              <a:gd name="connsiteY9" fmla="*/ 2918442 h 3188466"/>
              <a:gd name="connsiteX10" fmla="*/ 11983968 w 12202113"/>
              <a:gd name="connsiteY10" fmla="*/ 2918762 h 3188466"/>
              <a:gd name="connsiteX11" fmla="*/ 11956084 w 12202113"/>
              <a:gd name="connsiteY11" fmla="*/ 2918868 h 3188466"/>
              <a:gd name="connsiteX12" fmla="*/ 11872586 w 12202113"/>
              <a:gd name="connsiteY12" fmla="*/ 2920076 h 3188466"/>
              <a:gd name="connsiteX13" fmla="*/ 11849804 w 12202113"/>
              <a:gd name="connsiteY13" fmla="*/ 2928420 h 3188466"/>
              <a:gd name="connsiteX14" fmla="*/ 11828254 w 12202113"/>
              <a:gd name="connsiteY14" fmla="*/ 2928551 h 3188466"/>
              <a:gd name="connsiteX15" fmla="*/ 11703277 w 12202113"/>
              <a:gd name="connsiteY15" fmla="*/ 2939735 h 3188466"/>
              <a:gd name="connsiteX16" fmla="*/ 11686094 w 12202113"/>
              <a:gd name="connsiteY16" fmla="*/ 2940570 h 3188466"/>
              <a:gd name="connsiteX17" fmla="*/ 11676788 w 12202113"/>
              <a:gd name="connsiteY17" fmla="*/ 2944321 h 3188466"/>
              <a:gd name="connsiteX18" fmla="*/ 11643464 w 12202113"/>
              <a:gd name="connsiteY18" fmla="*/ 2945066 h 3188466"/>
              <a:gd name="connsiteX19" fmla="*/ 11641922 w 12202113"/>
              <a:gd name="connsiteY19" fmla="*/ 2947200 h 3188466"/>
              <a:gd name="connsiteX20" fmla="*/ 11532386 w 12202113"/>
              <a:gd name="connsiteY20" fmla="*/ 2965529 h 3188466"/>
              <a:gd name="connsiteX21" fmla="*/ 11513619 w 12202113"/>
              <a:gd name="connsiteY21" fmla="*/ 2968556 h 3188466"/>
              <a:gd name="connsiteX22" fmla="*/ 11497404 w 12202113"/>
              <a:gd name="connsiteY22" fmla="*/ 2967639 h 3188466"/>
              <a:gd name="connsiteX23" fmla="*/ 11407630 w 12202113"/>
              <a:gd name="connsiteY23" fmla="*/ 2970255 h 3188466"/>
              <a:gd name="connsiteX24" fmla="*/ 11386276 w 12202113"/>
              <a:gd name="connsiteY24" fmla="*/ 2968648 h 3188466"/>
              <a:gd name="connsiteX25" fmla="*/ 11377296 w 12202113"/>
              <a:gd name="connsiteY25" fmla="*/ 2965257 h 3188466"/>
              <a:gd name="connsiteX26" fmla="*/ 11342536 w 12202113"/>
              <a:gd name="connsiteY26" fmla="*/ 2971666 h 3188466"/>
              <a:gd name="connsiteX27" fmla="*/ 11288902 w 12202113"/>
              <a:gd name="connsiteY27" fmla="*/ 2976058 h 3188466"/>
              <a:gd name="connsiteX28" fmla="*/ 11263411 w 12202113"/>
              <a:gd name="connsiteY28" fmla="*/ 2979228 h 3188466"/>
              <a:gd name="connsiteX29" fmla="*/ 11242843 w 12202113"/>
              <a:gd name="connsiteY29" fmla="*/ 2977303 h 3188466"/>
              <a:gd name="connsiteX30" fmla="*/ 11125798 w 12202113"/>
              <a:gd name="connsiteY30" fmla="*/ 2976816 h 3188466"/>
              <a:gd name="connsiteX31" fmla="*/ 11098884 w 12202113"/>
              <a:gd name="connsiteY31" fmla="*/ 2973758 h 3188466"/>
              <a:gd name="connsiteX32" fmla="*/ 11086128 w 12202113"/>
              <a:gd name="connsiteY32" fmla="*/ 2967663 h 3188466"/>
              <a:gd name="connsiteX33" fmla="*/ 11076132 w 12202113"/>
              <a:gd name="connsiteY33" fmla="*/ 2969836 h 3188466"/>
              <a:gd name="connsiteX34" fmla="*/ 11005337 w 12202113"/>
              <a:gd name="connsiteY34" fmla="*/ 2970053 h 3188466"/>
              <a:gd name="connsiteX35" fmla="*/ 10959154 w 12202113"/>
              <a:gd name="connsiteY35" fmla="*/ 2970750 h 3188466"/>
              <a:gd name="connsiteX36" fmla="*/ 10956347 w 12202113"/>
              <a:gd name="connsiteY36" fmla="*/ 2979118 h 3188466"/>
              <a:gd name="connsiteX37" fmla="*/ 10915223 w 12202113"/>
              <a:gd name="connsiteY37" fmla="*/ 2982099 h 3188466"/>
              <a:gd name="connsiteX38" fmla="*/ 10871398 w 12202113"/>
              <a:gd name="connsiteY38" fmla="*/ 2976728 h 3188466"/>
              <a:gd name="connsiteX39" fmla="*/ 10819743 w 12202113"/>
              <a:gd name="connsiteY39" fmla="*/ 2977481 h 3188466"/>
              <a:gd name="connsiteX40" fmla="*/ 10788834 w 12202113"/>
              <a:gd name="connsiteY40" fmla="*/ 2977840 h 3188466"/>
              <a:gd name="connsiteX41" fmla="*/ 10707711 w 12202113"/>
              <a:gd name="connsiteY41" fmla="*/ 2985644 h 3188466"/>
              <a:gd name="connsiteX42" fmla="*/ 10576086 w 12202113"/>
              <a:gd name="connsiteY42" fmla="*/ 3015319 h 3188466"/>
              <a:gd name="connsiteX43" fmla="*/ 10534761 w 12202113"/>
              <a:gd name="connsiteY43" fmla="*/ 3019524 h 3188466"/>
              <a:gd name="connsiteX44" fmla="*/ 10527537 w 12202113"/>
              <a:gd name="connsiteY44" fmla="*/ 3017814 h 3188466"/>
              <a:gd name="connsiteX45" fmla="*/ 10321799 w 12202113"/>
              <a:gd name="connsiteY45" fmla="*/ 3035635 h 3188466"/>
              <a:gd name="connsiteX46" fmla="*/ 10284989 w 12202113"/>
              <a:gd name="connsiteY46" fmla="*/ 3036679 h 3188466"/>
              <a:gd name="connsiteX47" fmla="*/ 10257423 w 12202113"/>
              <a:gd name="connsiteY47" fmla="*/ 3036027 h 3188466"/>
              <a:gd name="connsiteX48" fmla="*/ 10191450 w 12202113"/>
              <a:gd name="connsiteY48" fmla="*/ 3041963 h 3188466"/>
              <a:gd name="connsiteX49" fmla="*/ 10083845 w 12202113"/>
              <a:gd name="connsiteY49" fmla="*/ 3054978 h 3188466"/>
              <a:gd name="connsiteX50" fmla="*/ 10060611 w 12202113"/>
              <a:gd name="connsiteY50" fmla="*/ 3057035 h 3188466"/>
              <a:gd name="connsiteX51" fmla="*/ 10039363 w 12202113"/>
              <a:gd name="connsiteY51" fmla="*/ 3055961 h 3188466"/>
              <a:gd name="connsiteX52" fmla="*/ 10033322 w 12202113"/>
              <a:gd name="connsiteY52" fmla="*/ 3053238 h 3188466"/>
              <a:gd name="connsiteX53" fmla="*/ 10020337 w 12202113"/>
              <a:gd name="connsiteY53" fmla="*/ 3053912 h 3188466"/>
              <a:gd name="connsiteX54" fmla="*/ 10016616 w 12202113"/>
              <a:gd name="connsiteY54" fmla="*/ 3053498 h 3188466"/>
              <a:gd name="connsiteX55" fmla="*/ 9995549 w 12202113"/>
              <a:gd name="connsiteY55" fmla="*/ 3051719 h 3188466"/>
              <a:gd name="connsiteX56" fmla="*/ 9957212 w 12202113"/>
              <a:gd name="connsiteY56" fmla="*/ 3062663 h 3188466"/>
              <a:gd name="connsiteX57" fmla="*/ 9904584 w 12202113"/>
              <a:gd name="connsiteY57" fmla="*/ 3063999 h 3188466"/>
              <a:gd name="connsiteX58" fmla="*/ 9713857 w 12202113"/>
              <a:gd name="connsiteY58" fmla="*/ 3087955 h 3188466"/>
              <a:gd name="connsiteX59" fmla="*/ 9678879 w 12202113"/>
              <a:gd name="connsiteY59" fmla="*/ 3079676 h 3188466"/>
              <a:gd name="connsiteX60" fmla="*/ 9598760 w 12202113"/>
              <a:gd name="connsiteY60" fmla="*/ 3085228 h 3188466"/>
              <a:gd name="connsiteX61" fmla="*/ 9488796 w 12202113"/>
              <a:gd name="connsiteY61" fmla="*/ 3115384 h 3188466"/>
              <a:gd name="connsiteX62" fmla="*/ 9341972 w 12202113"/>
              <a:gd name="connsiteY62" fmla="*/ 3126583 h 3188466"/>
              <a:gd name="connsiteX63" fmla="*/ 9333795 w 12202113"/>
              <a:gd name="connsiteY63" fmla="*/ 3132083 h 3188466"/>
              <a:gd name="connsiteX64" fmla="*/ 9321736 w 12202113"/>
              <a:gd name="connsiteY64" fmla="*/ 3135834 h 3188466"/>
              <a:gd name="connsiteX65" fmla="*/ 9319405 w 12202113"/>
              <a:gd name="connsiteY65" fmla="*/ 3135561 h 3188466"/>
              <a:gd name="connsiteX66" fmla="*/ 9302847 w 12202113"/>
              <a:gd name="connsiteY66" fmla="*/ 3137746 h 3188466"/>
              <a:gd name="connsiteX67" fmla="*/ 9300930 w 12202113"/>
              <a:gd name="connsiteY67" fmla="*/ 3139687 h 3188466"/>
              <a:gd name="connsiteX68" fmla="*/ 9290106 w 12202113"/>
              <a:gd name="connsiteY68" fmla="*/ 3141645 h 3188466"/>
              <a:gd name="connsiteX69" fmla="*/ 9270220 w 12202113"/>
              <a:gd name="connsiteY69" fmla="*/ 3146737 h 3188466"/>
              <a:gd name="connsiteX70" fmla="*/ 9265150 w 12202113"/>
              <a:gd name="connsiteY70" fmla="*/ 3146531 h 3188466"/>
              <a:gd name="connsiteX71" fmla="*/ 9233057 w 12202113"/>
              <a:gd name="connsiteY71" fmla="*/ 3152408 h 3188466"/>
              <a:gd name="connsiteX72" fmla="*/ 9231974 w 12202113"/>
              <a:gd name="connsiteY72" fmla="*/ 3151938 h 3188466"/>
              <a:gd name="connsiteX73" fmla="*/ 9220130 w 12202113"/>
              <a:gd name="connsiteY73" fmla="*/ 3151189 h 3188466"/>
              <a:gd name="connsiteX74" fmla="*/ 9198955 w 12202113"/>
              <a:gd name="connsiteY74" fmla="*/ 3151015 h 3188466"/>
              <a:gd name="connsiteX75" fmla="*/ 9142196 w 12202113"/>
              <a:gd name="connsiteY75" fmla="*/ 3143802 h 3188466"/>
              <a:gd name="connsiteX76" fmla="*/ 9108665 w 12202113"/>
              <a:gd name="connsiteY76" fmla="*/ 3149868 h 3188466"/>
              <a:gd name="connsiteX77" fmla="*/ 9014086 w 12202113"/>
              <a:gd name="connsiteY77" fmla="*/ 3150791 h 3188466"/>
              <a:gd name="connsiteX78" fmla="*/ 8915037 w 12202113"/>
              <a:gd name="connsiteY78" fmla="*/ 3140020 h 3188466"/>
              <a:gd name="connsiteX79" fmla="*/ 8815667 w 12202113"/>
              <a:gd name="connsiteY79" fmla="*/ 3138606 h 3188466"/>
              <a:gd name="connsiteX80" fmla="*/ 8779688 w 12202113"/>
              <a:gd name="connsiteY80" fmla="*/ 3138895 h 3188466"/>
              <a:gd name="connsiteX81" fmla="*/ 8715556 w 12202113"/>
              <a:gd name="connsiteY81" fmla="*/ 3135878 h 3188466"/>
              <a:gd name="connsiteX82" fmla="*/ 8686183 w 12202113"/>
              <a:gd name="connsiteY82" fmla="*/ 3132307 h 3188466"/>
              <a:gd name="connsiteX83" fmla="*/ 8684895 w 12202113"/>
              <a:gd name="connsiteY83" fmla="*/ 3132527 h 3188466"/>
              <a:gd name="connsiteX84" fmla="*/ 8682270 w 12202113"/>
              <a:gd name="connsiteY84" fmla="*/ 3130989 h 3188466"/>
              <a:gd name="connsiteX85" fmla="*/ 8676836 w 12202113"/>
              <a:gd name="connsiteY85" fmla="*/ 3130278 h 3188466"/>
              <a:gd name="connsiteX86" fmla="*/ 8662002 w 12202113"/>
              <a:gd name="connsiteY86" fmla="*/ 3130735 h 3188466"/>
              <a:gd name="connsiteX87" fmla="*/ 8656423 w 12202113"/>
              <a:gd name="connsiteY87" fmla="*/ 3131304 h 3188466"/>
              <a:gd name="connsiteX88" fmla="*/ 8648261 w 12202113"/>
              <a:gd name="connsiteY88" fmla="*/ 3131294 h 3188466"/>
              <a:gd name="connsiteX89" fmla="*/ 8648057 w 12202113"/>
              <a:gd name="connsiteY89" fmla="*/ 3131167 h 3188466"/>
              <a:gd name="connsiteX90" fmla="*/ 8640412 w 12202113"/>
              <a:gd name="connsiteY90" fmla="*/ 3131403 h 3188466"/>
              <a:gd name="connsiteX91" fmla="*/ 8603003 w 12202113"/>
              <a:gd name="connsiteY91" fmla="*/ 3134155 h 3188466"/>
              <a:gd name="connsiteX92" fmla="*/ 8553571 w 12202113"/>
              <a:gd name="connsiteY92" fmla="*/ 3122125 h 3188466"/>
              <a:gd name="connsiteX93" fmla="*/ 8533128 w 12202113"/>
              <a:gd name="connsiteY93" fmla="*/ 3120039 h 3188466"/>
              <a:gd name="connsiteX94" fmla="*/ 8522209 w 12202113"/>
              <a:gd name="connsiteY94" fmla="*/ 3118252 h 3188466"/>
              <a:gd name="connsiteX95" fmla="*/ 8521532 w 12202113"/>
              <a:gd name="connsiteY95" fmla="*/ 3117705 h 3188466"/>
              <a:gd name="connsiteX96" fmla="*/ 8485667 w 12202113"/>
              <a:gd name="connsiteY96" fmla="*/ 3120406 h 3188466"/>
              <a:gd name="connsiteX97" fmla="*/ 8480905 w 12202113"/>
              <a:gd name="connsiteY97" fmla="*/ 3119749 h 3188466"/>
              <a:gd name="connsiteX98" fmla="*/ 8457530 w 12202113"/>
              <a:gd name="connsiteY98" fmla="*/ 3122810 h 3188466"/>
              <a:gd name="connsiteX99" fmla="*/ 8445451 w 12202113"/>
              <a:gd name="connsiteY99" fmla="*/ 3123697 h 3188466"/>
              <a:gd name="connsiteX100" fmla="*/ 8442039 w 12202113"/>
              <a:gd name="connsiteY100" fmla="*/ 3125378 h 3188466"/>
              <a:gd name="connsiteX101" fmla="*/ 8424215 w 12202113"/>
              <a:gd name="connsiteY101" fmla="*/ 3125963 h 3188466"/>
              <a:gd name="connsiteX102" fmla="*/ 8422165 w 12202113"/>
              <a:gd name="connsiteY102" fmla="*/ 3125491 h 3188466"/>
              <a:gd name="connsiteX103" fmla="*/ 8407465 w 12202113"/>
              <a:gd name="connsiteY103" fmla="*/ 3127979 h 3188466"/>
              <a:gd name="connsiteX104" fmla="*/ 8395146 w 12202113"/>
              <a:gd name="connsiteY104" fmla="*/ 3132488 h 3188466"/>
              <a:gd name="connsiteX105" fmla="*/ 8243538 w 12202113"/>
              <a:gd name="connsiteY105" fmla="*/ 3129873 h 3188466"/>
              <a:gd name="connsiteX106" fmla="*/ 8112685 w 12202113"/>
              <a:gd name="connsiteY106" fmla="*/ 3148698 h 3188466"/>
              <a:gd name="connsiteX107" fmla="*/ 8026741 w 12202113"/>
              <a:gd name="connsiteY107" fmla="*/ 3154015 h 3188466"/>
              <a:gd name="connsiteX108" fmla="*/ 8030400 w 12202113"/>
              <a:gd name="connsiteY108" fmla="*/ 3146736 h 3188466"/>
              <a:gd name="connsiteX109" fmla="*/ 8002987 w 12202113"/>
              <a:gd name="connsiteY109" fmla="*/ 3135663 h 3188466"/>
              <a:gd name="connsiteX110" fmla="*/ 7798568 w 12202113"/>
              <a:gd name="connsiteY110" fmla="*/ 3141249 h 3188466"/>
              <a:gd name="connsiteX111" fmla="*/ 7746353 w 12202113"/>
              <a:gd name="connsiteY111" fmla="*/ 3137755 h 3188466"/>
              <a:gd name="connsiteX112" fmla="*/ 7700395 w 12202113"/>
              <a:gd name="connsiteY112" fmla="*/ 3144729 h 3188466"/>
              <a:gd name="connsiteX113" fmla="*/ 7681335 w 12202113"/>
              <a:gd name="connsiteY113" fmla="*/ 3141120 h 3188466"/>
              <a:gd name="connsiteX114" fmla="*/ 7678044 w 12202113"/>
              <a:gd name="connsiteY114" fmla="*/ 3140387 h 3188466"/>
              <a:gd name="connsiteX115" fmla="*/ 7664890 w 12202113"/>
              <a:gd name="connsiteY115" fmla="*/ 3139855 h 3188466"/>
              <a:gd name="connsiteX116" fmla="*/ 7661183 w 12202113"/>
              <a:gd name="connsiteY116" fmla="*/ 3136706 h 3188466"/>
              <a:gd name="connsiteX117" fmla="*/ 7641383 w 12202113"/>
              <a:gd name="connsiteY117" fmla="*/ 3133755 h 3188466"/>
              <a:gd name="connsiteX118" fmla="*/ 7617169 w 12202113"/>
              <a:gd name="connsiteY118" fmla="*/ 3133614 h 3188466"/>
              <a:gd name="connsiteX119" fmla="*/ 7531143 w 12202113"/>
              <a:gd name="connsiteY119" fmla="*/ 3132781 h 3188466"/>
              <a:gd name="connsiteX120" fmla="*/ 7517113 w 12202113"/>
              <a:gd name="connsiteY120" fmla="*/ 3134483 h 3188466"/>
              <a:gd name="connsiteX121" fmla="*/ 7471320 w 12202113"/>
              <a:gd name="connsiteY121" fmla="*/ 3131645 h 3188466"/>
              <a:gd name="connsiteX122" fmla="*/ 7430512 w 12202113"/>
              <a:gd name="connsiteY122" fmla="*/ 3131007 h 3188466"/>
              <a:gd name="connsiteX123" fmla="*/ 7404071 w 12202113"/>
              <a:gd name="connsiteY123" fmla="*/ 3132361 h 3188466"/>
              <a:gd name="connsiteX124" fmla="*/ 7397140 w 12202113"/>
              <a:gd name="connsiteY124" fmla="*/ 3131239 h 3188466"/>
              <a:gd name="connsiteX125" fmla="*/ 7370514 w 12202113"/>
              <a:gd name="connsiteY125" fmla="*/ 3130516 h 3188466"/>
              <a:gd name="connsiteX126" fmla="*/ 7356953 w 12202113"/>
              <a:gd name="connsiteY126" fmla="*/ 3132179 h 3188466"/>
              <a:gd name="connsiteX127" fmla="*/ 7343567 w 12202113"/>
              <a:gd name="connsiteY127" fmla="*/ 3128350 h 3188466"/>
              <a:gd name="connsiteX128" fmla="*/ 7340295 w 12202113"/>
              <a:gd name="connsiteY128" fmla="*/ 3125545 h 3188466"/>
              <a:gd name="connsiteX129" fmla="*/ 7321348 w 12202113"/>
              <a:gd name="connsiteY129" fmla="*/ 3126804 h 3188466"/>
              <a:gd name="connsiteX130" fmla="*/ 7305815 w 12202113"/>
              <a:gd name="connsiteY130" fmla="*/ 3124063 h 3188466"/>
              <a:gd name="connsiteX131" fmla="*/ 7292274 w 12202113"/>
              <a:gd name="connsiteY131" fmla="*/ 3125855 h 3188466"/>
              <a:gd name="connsiteX132" fmla="*/ 7286654 w 12202113"/>
              <a:gd name="connsiteY132" fmla="*/ 3125451 h 3188466"/>
              <a:gd name="connsiteX133" fmla="*/ 7272685 w 12202113"/>
              <a:gd name="connsiteY133" fmla="*/ 3124094 h 3188466"/>
              <a:gd name="connsiteX134" fmla="*/ 7248584 w 12202113"/>
              <a:gd name="connsiteY134" fmla="*/ 3121080 h 3188466"/>
              <a:gd name="connsiteX135" fmla="*/ 7241065 w 12202113"/>
              <a:gd name="connsiteY135" fmla="*/ 3120661 h 3188466"/>
              <a:gd name="connsiteX136" fmla="*/ 7224696 w 12202113"/>
              <a:gd name="connsiteY136" fmla="*/ 3116051 h 3188466"/>
              <a:gd name="connsiteX137" fmla="*/ 7193009 w 12202113"/>
              <a:gd name="connsiteY137" fmla="*/ 3112108 h 3188466"/>
              <a:gd name="connsiteX138" fmla="*/ 7137220 w 12202113"/>
              <a:gd name="connsiteY138" fmla="*/ 3098354 h 3188466"/>
              <a:gd name="connsiteX139" fmla="*/ 7104427 w 12202113"/>
              <a:gd name="connsiteY139" fmla="*/ 3091790 h 3188466"/>
              <a:gd name="connsiteX140" fmla="*/ 7082240 w 12202113"/>
              <a:gd name="connsiteY140" fmla="*/ 3085740 h 3188466"/>
              <a:gd name="connsiteX141" fmla="*/ 7016754 w 12202113"/>
              <a:gd name="connsiteY141" fmla="*/ 3077196 h 3188466"/>
              <a:gd name="connsiteX142" fmla="*/ 6904436 w 12202113"/>
              <a:gd name="connsiteY142" fmla="*/ 3065900 h 3188466"/>
              <a:gd name="connsiteX143" fmla="*/ 6881434 w 12202113"/>
              <a:gd name="connsiteY143" fmla="*/ 3062865 h 3188466"/>
              <a:gd name="connsiteX144" fmla="*/ 6865273 w 12202113"/>
              <a:gd name="connsiteY144" fmla="*/ 3057749 h 3188466"/>
              <a:gd name="connsiteX145" fmla="*/ 6864671 w 12202113"/>
              <a:gd name="connsiteY145" fmla="*/ 3054378 h 3188466"/>
              <a:gd name="connsiteX146" fmla="*/ 6852599 w 12202113"/>
              <a:gd name="connsiteY146" fmla="*/ 3052306 h 3188466"/>
              <a:gd name="connsiteX147" fmla="*/ 6850143 w 12202113"/>
              <a:gd name="connsiteY147" fmla="*/ 3051232 h 3188466"/>
              <a:gd name="connsiteX148" fmla="*/ 6835301 w 12202113"/>
              <a:gd name="connsiteY148" fmla="*/ 3045593 h 3188466"/>
              <a:gd name="connsiteX149" fmla="*/ 6784871 w 12202113"/>
              <a:gd name="connsiteY149" fmla="*/ 3046562 h 3188466"/>
              <a:gd name="connsiteX150" fmla="*/ 6738245 w 12202113"/>
              <a:gd name="connsiteY150" fmla="*/ 3037055 h 3188466"/>
              <a:gd name="connsiteX151" fmla="*/ 6537703 w 12202113"/>
              <a:gd name="connsiteY151" fmla="*/ 3017736 h 3188466"/>
              <a:gd name="connsiteX152" fmla="*/ 6521858 w 12202113"/>
              <a:gd name="connsiteY152" fmla="*/ 3004158 h 3188466"/>
              <a:gd name="connsiteX153" fmla="*/ 6445069 w 12202113"/>
              <a:gd name="connsiteY153" fmla="*/ 2992470 h 3188466"/>
              <a:gd name="connsiteX154" fmla="*/ 6302447 w 12202113"/>
              <a:gd name="connsiteY154" fmla="*/ 2994274 h 3188466"/>
              <a:gd name="connsiteX155" fmla="*/ 6160029 w 12202113"/>
              <a:gd name="connsiteY155" fmla="*/ 2973666 h 3188466"/>
              <a:gd name="connsiteX156" fmla="*/ 6144046 w 12202113"/>
              <a:gd name="connsiteY156" fmla="*/ 2976380 h 3188466"/>
              <a:gd name="connsiteX157" fmla="*/ 6127670 w 12202113"/>
              <a:gd name="connsiteY157" fmla="*/ 2976929 h 3188466"/>
              <a:gd name="connsiteX158" fmla="*/ 6126155 w 12202113"/>
              <a:gd name="connsiteY158" fmla="*/ 2976245 h 3188466"/>
              <a:gd name="connsiteX159" fmla="*/ 6108575 w 12202113"/>
              <a:gd name="connsiteY159" fmla="*/ 2974651 h 3188466"/>
              <a:gd name="connsiteX160" fmla="*/ 6103746 w 12202113"/>
              <a:gd name="connsiteY160" fmla="*/ 2975803 h 3188466"/>
              <a:gd name="connsiteX161" fmla="*/ 6091377 w 12202113"/>
              <a:gd name="connsiteY161" fmla="*/ 2975180 h 3188466"/>
              <a:gd name="connsiteX162" fmla="*/ 6066183 w 12202113"/>
              <a:gd name="connsiteY162" fmla="*/ 2975222 h 3188466"/>
              <a:gd name="connsiteX163" fmla="*/ 6063287 w 12202113"/>
              <a:gd name="connsiteY163" fmla="*/ 2974353 h 3188466"/>
              <a:gd name="connsiteX164" fmla="*/ 6054813 w 12202113"/>
              <a:gd name="connsiteY164" fmla="*/ 2974911 h 3188466"/>
              <a:gd name="connsiteX165" fmla="*/ 6050809 w 12202113"/>
              <a:gd name="connsiteY165" fmla="*/ 2973985 h 3188466"/>
              <a:gd name="connsiteX166" fmla="*/ 6013979 w 12202113"/>
              <a:gd name="connsiteY166" fmla="*/ 2974553 h 3188466"/>
              <a:gd name="connsiteX167" fmla="*/ 6013800 w 12202113"/>
              <a:gd name="connsiteY167" fmla="*/ 2973973 h 3188466"/>
              <a:gd name="connsiteX168" fmla="*/ 6004866 w 12202113"/>
              <a:gd name="connsiteY168" fmla="*/ 2971570 h 3188466"/>
              <a:gd name="connsiteX169" fmla="*/ 5987036 w 12202113"/>
              <a:gd name="connsiteY169" fmla="*/ 2968315 h 3188466"/>
              <a:gd name="connsiteX170" fmla="*/ 5950027 w 12202113"/>
              <a:gd name="connsiteY170" fmla="*/ 2953546 h 3188466"/>
              <a:gd name="connsiteX171" fmla="*/ 5911668 w 12202113"/>
              <a:gd name="connsiteY171" fmla="*/ 2954074 h 3188466"/>
              <a:gd name="connsiteX172" fmla="*/ 5904110 w 12202113"/>
              <a:gd name="connsiteY172" fmla="*/ 2953861 h 3188466"/>
              <a:gd name="connsiteX173" fmla="*/ 5904026 w 12202113"/>
              <a:gd name="connsiteY173" fmla="*/ 2953724 h 3188466"/>
              <a:gd name="connsiteX174" fmla="*/ 5896189 w 12202113"/>
              <a:gd name="connsiteY174" fmla="*/ 2953236 h 3188466"/>
              <a:gd name="connsiteX175" fmla="*/ 5890331 w 12202113"/>
              <a:gd name="connsiteY175" fmla="*/ 2953471 h 3188466"/>
              <a:gd name="connsiteX176" fmla="*/ 5875672 w 12202113"/>
              <a:gd name="connsiteY176" fmla="*/ 2953056 h 3188466"/>
              <a:gd name="connsiteX177" fmla="*/ 5871070 w 12202113"/>
              <a:gd name="connsiteY177" fmla="*/ 2952035 h 3188466"/>
              <a:gd name="connsiteX178" fmla="*/ 5869888 w 12202113"/>
              <a:gd name="connsiteY178" fmla="*/ 2950364 h 3188466"/>
              <a:gd name="connsiteX179" fmla="*/ 5868461 w 12202113"/>
              <a:gd name="connsiteY179" fmla="*/ 2950506 h 3188466"/>
              <a:gd name="connsiteX180" fmla="*/ 5843343 w 12202113"/>
              <a:gd name="connsiteY180" fmla="*/ 2945262 h 3188466"/>
              <a:gd name="connsiteX181" fmla="*/ 5784331 w 12202113"/>
              <a:gd name="connsiteY181" fmla="*/ 2938531 h 3188466"/>
              <a:gd name="connsiteX182" fmla="*/ 5749498 w 12202113"/>
              <a:gd name="connsiteY182" fmla="*/ 2936713 h 3188466"/>
              <a:gd name="connsiteX183" fmla="*/ 5655214 w 12202113"/>
              <a:gd name="connsiteY183" fmla="*/ 2929503 h 3188466"/>
              <a:gd name="connsiteX184" fmla="*/ 5561446 w 12202113"/>
              <a:gd name="connsiteY184" fmla="*/ 2920575 h 3188466"/>
              <a:gd name="connsiteX185" fmla="*/ 5519456 w 12202113"/>
              <a:gd name="connsiteY185" fmla="*/ 2906631 h 3188466"/>
              <a:gd name="connsiteX186" fmla="*/ 5514099 w 12202113"/>
              <a:gd name="connsiteY186" fmla="*/ 2906097 h 3188466"/>
              <a:gd name="connsiteX187" fmla="*/ 5499273 w 12202113"/>
              <a:gd name="connsiteY187" fmla="*/ 2907057 h 3188466"/>
              <a:gd name="connsiteX188" fmla="*/ 5493664 w 12202113"/>
              <a:gd name="connsiteY188" fmla="*/ 2907817 h 3188466"/>
              <a:gd name="connsiteX189" fmla="*/ 5485530 w 12202113"/>
              <a:gd name="connsiteY189" fmla="*/ 2908080 h 3188466"/>
              <a:gd name="connsiteX190" fmla="*/ 5485337 w 12202113"/>
              <a:gd name="connsiteY190" fmla="*/ 2907959 h 3188466"/>
              <a:gd name="connsiteX191" fmla="*/ 5477696 w 12202113"/>
              <a:gd name="connsiteY191" fmla="*/ 2908455 h 3188466"/>
              <a:gd name="connsiteX192" fmla="*/ 5440170 w 12202113"/>
              <a:gd name="connsiteY192" fmla="*/ 2912482 h 3188466"/>
              <a:gd name="connsiteX193" fmla="*/ 5391911 w 12202113"/>
              <a:gd name="connsiteY193" fmla="*/ 2902040 h 3188466"/>
              <a:gd name="connsiteX194" fmla="*/ 5371708 w 12202113"/>
              <a:gd name="connsiteY194" fmla="*/ 2900629 h 3188466"/>
              <a:gd name="connsiteX195" fmla="*/ 5360976 w 12202113"/>
              <a:gd name="connsiteY195" fmla="*/ 2899197 h 3188466"/>
              <a:gd name="connsiteX196" fmla="*/ 5360345 w 12202113"/>
              <a:gd name="connsiteY196" fmla="*/ 2898671 h 3188466"/>
              <a:gd name="connsiteX197" fmla="*/ 5324367 w 12202113"/>
              <a:gd name="connsiteY197" fmla="*/ 2902593 h 3188466"/>
              <a:gd name="connsiteX198" fmla="*/ 5319673 w 12202113"/>
              <a:gd name="connsiteY198" fmla="*/ 2902094 h 3188466"/>
              <a:gd name="connsiteX199" fmla="*/ 5296114 w 12202113"/>
              <a:gd name="connsiteY199" fmla="*/ 2905958 h 3188466"/>
              <a:gd name="connsiteX200" fmla="*/ 5283999 w 12202113"/>
              <a:gd name="connsiteY200" fmla="*/ 2907258 h 3188466"/>
              <a:gd name="connsiteX201" fmla="*/ 5280460 w 12202113"/>
              <a:gd name="connsiteY201" fmla="*/ 2909063 h 3188466"/>
              <a:gd name="connsiteX202" fmla="*/ 5262637 w 12202113"/>
              <a:gd name="connsiteY202" fmla="*/ 2910250 h 3188466"/>
              <a:gd name="connsiteX203" fmla="*/ 5260635 w 12202113"/>
              <a:gd name="connsiteY203" fmla="*/ 2909845 h 3188466"/>
              <a:gd name="connsiteX204" fmla="*/ 5245770 w 12202113"/>
              <a:gd name="connsiteY204" fmla="*/ 2912842 h 3188466"/>
              <a:gd name="connsiteX205" fmla="*/ 5233108 w 12202113"/>
              <a:gd name="connsiteY205" fmla="*/ 2917794 h 3188466"/>
              <a:gd name="connsiteX206" fmla="*/ 5082201 w 12202113"/>
              <a:gd name="connsiteY206" fmla="*/ 2920260 h 3188466"/>
              <a:gd name="connsiteX207" fmla="*/ 4939211 w 12202113"/>
              <a:gd name="connsiteY207" fmla="*/ 2931760 h 3188466"/>
              <a:gd name="connsiteX208" fmla="*/ 4794309 w 12202113"/>
              <a:gd name="connsiteY208" fmla="*/ 2937227 h 3188466"/>
              <a:gd name="connsiteX209" fmla="*/ 4637676 w 12202113"/>
              <a:gd name="connsiteY209" fmla="*/ 2946666 h 3188466"/>
              <a:gd name="connsiteX210" fmla="*/ 4585922 w 12202113"/>
              <a:gd name="connsiteY210" fmla="*/ 2944906 h 3188466"/>
              <a:gd name="connsiteX211" fmla="*/ 4539516 w 12202113"/>
              <a:gd name="connsiteY211" fmla="*/ 2953466 h 3188466"/>
              <a:gd name="connsiteX212" fmla="*/ 4520819 w 12202113"/>
              <a:gd name="connsiteY212" fmla="*/ 2950477 h 3188466"/>
              <a:gd name="connsiteX213" fmla="*/ 4517604 w 12202113"/>
              <a:gd name="connsiteY213" fmla="*/ 2949852 h 3188466"/>
              <a:gd name="connsiteX214" fmla="*/ 4504537 w 12202113"/>
              <a:gd name="connsiteY214" fmla="*/ 2949759 h 3188466"/>
              <a:gd name="connsiteX215" fmla="*/ 4501104 w 12202113"/>
              <a:gd name="connsiteY215" fmla="*/ 2946715 h 3188466"/>
              <a:gd name="connsiteX216" fmla="*/ 4342695 w 12202113"/>
              <a:gd name="connsiteY216" fmla="*/ 2951638 h 3188466"/>
              <a:gd name="connsiteX217" fmla="*/ 4274096 w 12202113"/>
              <a:gd name="connsiteY217" fmla="*/ 2953640 h 3188466"/>
              <a:gd name="connsiteX218" fmla="*/ 4248170 w 12202113"/>
              <a:gd name="connsiteY218" fmla="*/ 2951384 h 3188466"/>
              <a:gd name="connsiteX219" fmla="*/ 4147924 w 12202113"/>
              <a:gd name="connsiteY219" fmla="*/ 2945945 h 3188466"/>
              <a:gd name="connsiteX220" fmla="*/ 4061825 w 12202113"/>
              <a:gd name="connsiteY220" fmla="*/ 2944206 h 3188466"/>
              <a:gd name="connsiteX221" fmla="*/ 3998557 w 12202113"/>
              <a:gd name="connsiteY221" fmla="*/ 2955821 h 3188466"/>
              <a:gd name="connsiteX222" fmla="*/ 3993107 w 12202113"/>
              <a:gd name="connsiteY222" fmla="*/ 2953708 h 3188466"/>
              <a:gd name="connsiteX223" fmla="*/ 3949713 w 12202113"/>
              <a:gd name="connsiteY223" fmla="*/ 2955441 h 3188466"/>
              <a:gd name="connsiteX224" fmla="*/ 3797284 w 12202113"/>
              <a:gd name="connsiteY224" fmla="*/ 2977037 h 3188466"/>
              <a:gd name="connsiteX225" fmla="*/ 3712498 w 12202113"/>
              <a:gd name="connsiteY225" fmla="*/ 2979996 h 3188466"/>
              <a:gd name="connsiteX226" fmla="*/ 3682471 w 12202113"/>
              <a:gd name="connsiteY226" fmla="*/ 2978543 h 3188466"/>
              <a:gd name="connsiteX227" fmla="*/ 3632163 w 12202113"/>
              <a:gd name="connsiteY227" fmla="*/ 2976264 h 3188466"/>
              <a:gd name="connsiteX228" fmla="*/ 3594728 w 12202113"/>
              <a:gd name="connsiteY228" fmla="*/ 2968398 h 3188466"/>
              <a:gd name="connsiteX229" fmla="*/ 3552594 w 12202113"/>
              <a:gd name="connsiteY229" fmla="*/ 2968934 h 3188466"/>
              <a:gd name="connsiteX230" fmla="*/ 3542589 w 12202113"/>
              <a:gd name="connsiteY230" fmla="*/ 2977031 h 3188466"/>
              <a:gd name="connsiteX231" fmla="*/ 3497591 w 12202113"/>
              <a:gd name="connsiteY231" fmla="*/ 2975018 h 3188466"/>
              <a:gd name="connsiteX232" fmla="*/ 3429352 w 12202113"/>
              <a:gd name="connsiteY232" fmla="*/ 2971090 h 3188466"/>
              <a:gd name="connsiteX233" fmla="*/ 3389938 w 12202113"/>
              <a:gd name="connsiteY233" fmla="*/ 2970884 h 3188466"/>
              <a:gd name="connsiteX234" fmla="*/ 3282344 w 12202113"/>
              <a:gd name="connsiteY234" fmla="*/ 2968084 h 3188466"/>
              <a:gd name="connsiteX235" fmla="*/ 3174624 w 12202113"/>
              <a:gd name="connsiteY235" fmla="*/ 2963576 h 3188466"/>
              <a:gd name="connsiteX236" fmla="*/ 3111077 w 12202113"/>
              <a:gd name="connsiteY236" fmla="*/ 2951285 h 3188466"/>
              <a:gd name="connsiteX237" fmla="*/ 3022501 w 12202113"/>
              <a:gd name="connsiteY237" fmla="*/ 2948619 h 3188466"/>
              <a:gd name="connsiteX238" fmla="*/ 3007714 w 12202113"/>
              <a:gd name="connsiteY238" fmla="*/ 2946762 h 3188466"/>
              <a:gd name="connsiteX239" fmla="*/ 2903098 w 12202113"/>
              <a:gd name="connsiteY239" fmla="*/ 2940576 h 3188466"/>
              <a:gd name="connsiteX240" fmla="*/ 2781591 w 12202113"/>
              <a:gd name="connsiteY240" fmla="*/ 2946394 h 3188466"/>
              <a:gd name="connsiteX241" fmla="*/ 2627942 w 12202113"/>
              <a:gd name="connsiteY241" fmla="*/ 2919996 h 3188466"/>
              <a:gd name="connsiteX242" fmla="*/ 2354959 w 12202113"/>
              <a:gd name="connsiteY242" fmla="*/ 2882080 h 3188466"/>
              <a:gd name="connsiteX243" fmla="*/ 2063184 w 12202113"/>
              <a:gd name="connsiteY243" fmla="*/ 2879109 h 3188466"/>
              <a:gd name="connsiteX244" fmla="*/ 1986946 w 12202113"/>
              <a:gd name="connsiteY244" fmla="*/ 2887619 h 3188466"/>
              <a:gd name="connsiteX245" fmla="*/ 1763479 w 12202113"/>
              <a:gd name="connsiteY245" fmla="*/ 2909077 h 3188466"/>
              <a:gd name="connsiteX246" fmla="*/ 1537980 w 12202113"/>
              <a:gd name="connsiteY246" fmla="*/ 2960398 h 3188466"/>
              <a:gd name="connsiteX247" fmla="*/ 1395229 w 12202113"/>
              <a:gd name="connsiteY247" fmla="*/ 2975625 h 3188466"/>
              <a:gd name="connsiteX248" fmla="*/ 1327834 w 12202113"/>
              <a:gd name="connsiteY248" fmla="*/ 2989485 h 3188466"/>
              <a:gd name="connsiteX249" fmla="*/ 1280757 w 12202113"/>
              <a:gd name="connsiteY249" fmla="*/ 2992959 h 3188466"/>
              <a:gd name="connsiteX250" fmla="*/ 1252582 w 12202113"/>
              <a:gd name="connsiteY250" fmla="*/ 2995877 h 3188466"/>
              <a:gd name="connsiteX251" fmla="*/ 1204670 w 12202113"/>
              <a:gd name="connsiteY251" fmla="*/ 3014826 h 3188466"/>
              <a:gd name="connsiteX252" fmla="*/ 1020457 w 12202113"/>
              <a:gd name="connsiteY252" fmla="*/ 3031603 h 3188466"/>
              <a:gd name="connsiteX253" fmla="*/ 843248 w 12202113"/>
              <a:gd name="connsiteY253" fmla="*/ 3026954 h 3188466"/>
              <a:gd name="connsiteX254" fmla="*/ 583517 w 12202113"/>
              <a:gd name="connsiteY254" fmla="*/ 3089095 h 3188466"/>
              <a:gd name="connsiteX255" fmla="*/ 556836 w 12202113"/>
              <a:gd name="connsiteY255" fmla="*/ 3094374 h 3188466"/>
              <a:gd name="connsiteX256" fmla="*/ 412089 w 12202113"/>
              <a:gd name="connsiteY256" fmla="*/ 3121334 h 3188466"/>
              <a:gd name="connsiteX257" fmla="*/ 83929 w 12202113"/>
              <a:gd name="connsiteY257" fmla="*/ 3150566 h 3188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12202113" h="3188466">
                <a:moveTo>
                  <a:pt x="0" y="3188466"/>
                </a:moveTo>
                <a:lnTo>
                  <a:pt x="10116" y="2657641"/>
                </a:lnTo>
                <a:lnTo>
                  <a:pt x="10116" y="0"/>
                </a:lnTo>
                <a:lnTo>
                  <a:pt x="12202113" y="0"/>
                </a:lnTo>
                <a:lnTo>
                  <a:pt x="12202113" y="2879832"/>
                </a:lnTo>
                <a:lnTo>
                  <a:pt x="12198167" y="2880360"/>
                </a:lnTo>
                <a:cubicBezTo>
                  <a:pt x="12163116" y="2884349"/>
                  <a:pt x="12143771" y="2884544"/>
                  <a:pt x="12122128" y="2887194"/>
                </a:cubicBezTo>
                <a:cubicBezTo>
                  <a:pt x="12087086" y="2893347"/>
                  <a:pt x="12050015" y="2907304"/>
                  <a:pt x="12028868" y="2911786"/>
                </a:cubicBezTo>
                <a:lnTo>
                  <a:pt x="11995238" y="2914090"/>
                </a:lnTo>
                <a:lnTo>
                  <a:pt x="11996460" y="2918442"/>
                </a:lnTo>
                <a:lnTo>
                  <a:pt x="11983968" y="2918762"/>
                </a:lnTo>
                <a:lnTo>
                  <a:pt x="11956084" y="2918868"/>
                </a:lnTo>
                <a:cubicBezTo>
                  <a:pt x="11938684" y="2919526"/>
                  <a:pt x="11890300" y="2918483"/>
                  <a:pt x="11872586" y="2920076"/>
                </a:cubicBezTo>
                <a:cubicBezTo>
                  <a:pt x="11867476" y="2924717"/>
                  <a:pt x="11859589" y="2927247"/>
                  <a:pt x="11849804" y="2928420"/>
                </a:cubicBezTo>
                <a:lnTo>
                  <a:pt x="11828254" y="2928551"/>
                </a:lnTo>
                <a:lnTo>
                  <a:pt x="11703277" y="2939735"/>
                </a:lnTo>
                <a:lnTo>
                  <a:pt x="11686094" y="2940570"/>
                </a:lnTo>
                <a:lnTo>
                  <a:pt x="11676788" y="2944321"/>
                </a:lnTo>
                <a:cubicBezTo>
                  <a:pt x="11669684" y="2945069"/>
                  <a:pt x="11649276" y="2944585"/>
                  <a:pt x="11643464" y="2945066"/>
                </a:cubicBezTo>
                <a:lnTo>
                  <a:pt x="11641922" y="2947200"/>
                </a:lnTo>
                <a:cubicBezTo>
                  <a:pt x="11623408" y="2950611"/>
                  <a:pt x="11553770" y="2961969"/>
                  <a:pt x="11532386" y="2965529"/>
                </a:cubicBezTo>
                <a:cubicBezTo>
                  <a:pt x="11528114" y="2962248"/>
                  <a:pt x="11518548" y="2967430"/>
                  <a:pt x="11513619" y="2968556"/>
                </a:cubicBezTo>
                <a:cubicBezTo>
                  <a:pt x="11512856" y="2966346"/>
                  <a:pt x="11500924" y="2965672"/>
                  <a:pt x="11497404" y="2967639"/>
                </a:cubicBezTo>
                <a:cubicBezTo>
                  <a:pt x="11413522" y="2978420"/>
                  <a:pt x="11455510" y="2956141"/>
                  <a:pt x="11407630" y="2970255"/>
                </a:cubicBezTo>
                <a:cubicBezTo>
                  <a:pt x="11399160" y="2971190"/>
                  <a:pt x="11392296" y="2970299"/>
                  <a:pt x="11386276" y="2968648"/>
                </a:cubicBezTo>
                <a:lnTo>
                  <a:pt x="11377296" y="2965257"/>
                </a:lnTo>
                <a:lnTo>
                  <a:pt x="11342536" y="2971666"/>
                </a:lnTo>
                <a:cubicBezTo>
                  <a:pt x="11325414" y="2973900"/>
                  <a:pt x="11307393" y="2975381"/>
                  <a:pt x="11288902" y="2976058"/>
                </a:cubicBezTo>
                <a:cubicBezTo>
                  <a:pt x="11284753" y="2971542"/>
                  <a:pt x="11270239" y="2977957"/>
                  <a:pt x="11263411" y="2979228"/>
                </a:cubicBezTo>
                <a:cubicBezTo>
                  <a:pt x="11263340" y="2976278"/>
                  <a:pt x="11248212" y="2974865"/>
                  <a:pt x="11242843" y="2977303"/>
                </a:cubicBezTo>
                <a:cubicBezTo>
                  <a:pt x="11130019" y="2987845"/>
                  <a:pt x="11193504" y="2960297"/>
                  <a:pt x="11125798" y="2976816"/>
                </a:cubicBezTo>
                <a:cubicBezTo>
                  <a:pt x="11114472" y="2977677"/>
                  <a:pt x="11105974" y="2976199"/>
                  <a:pt x="11098884" y="2973758"/>
                </a:cubicBezTo>
                <a:lnTo>
                  <a:pt x="11086128" y="2967663"/>
                </a:lnTo>
                <a:lnTo>
                  <a:pt x="11076132" y="2969836"/>
                </a:lnTo>
                <a:cubicBezTo>
                  <a:pt x="11038408" y="2970007"/>
                  <a:pt x="11027285" y="2963760"/>
                  <a:pt x="11005337" y="2970053"/>
                </a:cubicBezTo>
                <a:cubicBezTo>
                  <a:pt x="10972902" y="2956973"/>
                  <a:pt x="10983824" y="2968749"/>
                  <a:pt x="10959154" y="2970750"/>
                </a:cubicBezTo>
                <a:cubicBezTo>
                  <a:pt x="10939692" y="2973358"/>
                  <a:pt x="10975422" y="2978377"/>
                  <a:pt x="10956347" y="2979118"/>
                </a:cubicBezTo>
                <a:cubicBezTo>
                  <a:pt x="10935712" y="2975741"/>
                  <a:pt x="10936682" y="2986229"/>
                  <a:pt x="10915223" y="2982099"/>
                </a:cubicBezTo>
                <a:cubicBezTo>
                  <a:pt x="10920436" y="2974198"/>
                  <a:pt x="10872877" y="2983630"/>
                  <a:pt x="10871398" y="2976728"/>
                </a:cubicBezTo>
                <a:cubicBezTo>
                  <a:pt x="10853171" y="2986599"/>
                  <a:pt x="10844013" y="2974439"/>
                  <a:pt x="10819743" y="2977481"/>
                </a:cubicBezTo>
                <a:cubicBezTo>
                  <a:pt x="10808314" y="2981215"/>
                  <a:pt x="10800068" y="2981856"/>
                  <a:pt x="10788834" y="2977840"/>
                </a:cubicBezTo>
                <a:cubicBezTo>
                  <a:pt x="10736185" y="2996020"/>
                  <a:pt x="10756982" y="2978653"/>
                  <a:pt x="10707711" y="2985644"/>
                </a:cubicBezTo>
                <a:cubicBezTo>
                  <a:pt x="10665262" y="2992997"/>
                  <a:pt x="10617142" y="2997767"/>
                  <a:pt x="10576086" y="3015319"/>
                </a:cubicBezTo>
                <a:cubicBezTo>
                  <a:pt x="10568550" y="3020292"/>
                  <a:pt x="10550046" y="3022174"/>
                  <a:pt x="10534761" y="3019524"/>
                </a:cubicBezTo>
                <a:cubicBezTo>
                  <a:pt x="10532134" y="3019067"/>
                  <a:pt x="10529698" y="3018490"/>
                  <a:pt x="10527537" y="3017814"/>
                </a:cubicBezTo>
                <a:cubicBezTo>
                  <a:pt x="10492044" y="3020498"/>
                  <a:pt x="10362224" y="3032491"/>
                  <a:pt x="10321799" y="3035635"/>
                </a:cubicBezTo>
                <a:cubicBezTo>
                  <a:pt x="10318526" y="3029246"/>
                  <a:pt x="10298084" y="3040774"/>
                  <a:pt x="10284989" y="3036679"/>
                </a:cubicBezTo>
                <a:cubicBezTo>
                  <a:pt x="10275610" y="3033085"/>
                  <a:pt x="10267220" y="3035744"/>
                  <a:pt x="10257423" y="3036027"/>
                </a:cubicBezTo>
                <a:cubicBezTo>
                  <a:pt x="10244517" y="3033202"/>
                  <a:pt x="10202424" y="3038304"/>
                  <a:pt x="10191450" y="3041963"/>
                </a:cubicBezTo>
                <a:cubicBezTo>
                  <a:pt x="10165225" y="3054679"/>
                  <a:pt x="10105634" y="3045236"/>
                  <a:pt x="10083845" y="3054978"/>
                </a:cubicBezTo>
                <a:cubicBezTo>
                  <a:pt x="10075939" y="3056408"/>
                  <a:pt x="10068203" y="3056986"/>
                  <a:pt x="10060611" y="3057035"/>
                </a:cubicBezTo>
                <a:lnTo>
                  <a:pt x="10039363" y="3055961"/>
                </a:lnTo>
                <a:lnTo>
                  <a:pt x="10033322" y="3053238"/>
                </a:lnTo>
                <a:lnTo>
                  <a:pt x="10020337" y="3053912"/>
                </a:lnTo>
                <a:lnTo>
                  <a:pt x="10016616" y="3053498"/>
                </a:lnTo>
                <a:cubicBezTo>
                  <a:pt x="10009508" y="3052695"/>
                  <a:pt x="10002492" y="3051995"/>
                  <a:pt x="9995549" y="3051719"/>
                </a:cubicBezTo>
                <a:cubicBezTo>
                  <a:pt x="10004680" y="3065377"/>
                  <a:pt x="9937988" y="3051618"/>
                  <a:pt x="9957212" y="3062663"/>
                </a:cubicBezTo>
                <a:cubicBezTo>
                  <a:pt x="9920646" y="3063519"/>
                  <a:pt x="9948538" y="3073806"/>
                  <a:pt x="9904584" y="3063999"/>
                </a:cubicBezTo>
                <a:cubicBezTo>
                  <a:pt x="9847813" y="3075166"/>
                  <a:pt x="9758323" y="3071010"/>
                  <a:pt x="9713857" y="3087955"/>
                </a:cubicBezTo>
                <a:cubicBezTo>
                  <a:pt x="9719380" y="3081485"/>
                  <a:pt x="9695453" y="3076466"/>
                  <a:pt x="9678879" y="3079676"/>
                </a:cubicBezTo>
                <a:cubicBezTo>
                  <a:pt x="9698255" y="3054291"/>
                  <a:pt x="9613348" y="3102551"/>
                  <a:pt x="9598760" y="3085228"/>
                </a:cubicBezTo>
                <a:cubicBezTo>
                  <a:pt x="9598041" y="3101310"/>
                  <a:pt x="9523758" y="3128579"/>
                  <a:pt x="9488796" y="3115384"/>
                </a:cubicBezTo>
                <a:cubicBezTo>
                  <a:pt x="9435532" y="3118605"/>
                  <a:pt x="9397815" y="3131898"/>
                  <a:pt x="9341972" y="3126583"/>
                </a:cubicBezTo>
                <a:cubicBezTo>
                  <a:pt x="9340239" y="3128735"/>
                  <a:pt x="9337399" y="3130536"/>
                  <a:pt x="9333795" y="3132083"/>
                </a:cubicBezTo>
                <a:lnTo>
                  <a:pt x="9321736" y="3135834"/>
                </a:lnTo>
                <a:lnTo>
                  <a:pt x="9319405" y="3135561"/>
                </a:lnTo>
                <a:cubicBezTo>
                  <a:pt x="9310247" y="3135512"/>
                  <a:pt x="9305558" y="3136419"/>
                  <a:pt x="9302847" y="3137746"/>
                </a:cubicBezTo>
                <a:lnTo>
                  <a:pt x="9300930" y="3139687"/>
                </a:lnTo>
                <a:lnTo>
                  <a:pt x="9290106" y="3141645"/>
                </a:lnTo>
                <a:lnTo>
                  <a:pt x="9270220" y="3146737"/>
                </a:lnTo>
                <a:lnTo>
                  <a:pt x="9265150" y="3146531"/>
                </a:lnTo>
                <a:lnTo>
                  <a:pt x="9233057" y="3152408"/>
                </a:lnTo>
                <a:lnTo>
                  <a:pt x="9231974" y="3151938"/>
                </a:lnTo>
                <a:cubicBezTo>
                  <a:pt x="9228816" y="3151020"/>
                  <a:pt x="9225099" y="3150595"/>
                  <a:pt x="9220130" y="3151189"/>
                </a:cubicBezTo>
                <a:cubicBezTo>
                  <a:pt x="9218372" y="3142213"/>
                  <a:pt x="9213458" y="3148467"/>
                  <a:pt x="9198955" y="3151015"/>
                </a:cubicBezTo>
                <a:cubicBezTo>
                  <a:pt x="9192986" y="3137641"/>
                  <a:pt x="9157451" y="3149750"/>
                  <a:pt x="9142196" y="3143802"/>
                </a:cubicBezTo>
                <a:cubicBezTo>
                  <a:pt x="9131673" y="3145976"/>
                  <a:pt x="9120437" y="3148030"/>
                  <a:pt x="9108665" y="3149868"/>
                </a:cubicBezTo>
                <a:lnTo>
                  <a:pt x="9014086" y="3150791"/>
                </a:lnTo>
                <a:lnTo>
                  <a:pt x="8915037" y="3140020"/>
                </a:lnTo>
                <a:cubicBezTo>
                  <a:pt x="8878400" y="3139785"/>
                  <a:pt x="8846675" y="3135786"/>
                  <a:pt x="8815667" y="3138606"/>
                </a:cubicBezTo>
                <a:cubicBezTo>
                  <a:pt x="8803071" y="3135495"/>
                  <a:pt x="8791199" y="3134238"/>
                  <a:pt x="8779688" y="3138895"/>
                </a:cubicBezTo>
                <a:cubicBezTo>
                  <a:pt x="8745498" y="3137342"/>
                  <a:pt x="8737221" y="3130691"/>
                  <a:pt x="8715556" y="3135878"/>
                </a:cubicBezTo>
                <a:cubicBezTo>
                  <a:pt x="8696347" y="3125121"/>
                  <a:pt x="8695210" y="3129227"/>
                  <a:pt x="8686183" y="3132307"/>
                </a:cubicBezTo>
                <a:lnTo>
                  <a:pt x="8684895" y="3132527"/>
                </a:lnTo>
                <a:lnTo>
                  <a:pt x="8682270" y="3130989"/>
                </a:lnTo>
                <a:lnTo>
                  <a:pt x="8676836" y="3130278"/>
                </a:lnTo>
                <a:lnTo>
                  <a:pt x="8662002" y="3130735"/>
                </a:lnTo>
                <a:lnTo>
                  <a:pt x="8656423" y="3131304"/>
                </a:lnTo>
                <a:cubicBezTo>
                  <a:pt x="8652581" y="3131550"/>
                  <a:pt x="8650028" y="3131521"/>
                  <a:pt x="8648261" y="3131294"/>
                </a:cubicBezTo>
                <a:lnTo>
                  <a:pt x="8648057" y="3131167"/>
                </a:lnTo>
                <a:lnTo>
                  <a:pt x="8640412" y="3131403"/>
                </a:lnTo>
                <a:cubicBezTo>
                  <a:pt x="8627510" y="3132092"/>
                  <a:pt x="8614954" y="3133035"/>
                  <a:pt x="8603003" y="3134155"/>
                </a:cubicBezTo>
                <a:cubicBezTo>
                  <a:pt x="8592897" y="3127095"/>
                  <a:pt x="8548738" y="3135435"/>
                  <a:pt x="8553571" y="3122125"/>
                </a:cubicBezTo>
                <a:cubicBezTo>
                  <a:pt x="8537450" y="3123243"/>
                  <a:pt x="8527699" y="3128769"/>
                  <a:pt x="8533128" y="3120039"/>
                </a:cubicBezTo>
                <a:cubicBezTo>
                  <a:pt x="8527821" y="3120156"/>
                  <a:pt x="8524551" y="3119414"/>
                  <a:pt x="8522209" y="3118252"/>
                </a:cubicBezTo>
                <a:lnTo>
                  <a:pt x="8521532" y="3117705"/>
                </a:lnTo>
                <a:lnTo>
                  <a:pt x="8485667" y="3120406"/>
                </a:lnTo>
                <a:lnTo>
                  <a:pt x="8480905" y="3119749"/>
                </a:lnTo>
                <a:lnTo>
                  <a:pt x="8457530" y="3122810"/>
                </a:lnTo>
                <a:lnTo>
                  <a:pt x="8445451" y="3123697"/>
                </a:lnTo>
                <a:lnTo>
                  <a:pt x="8442039" y="3125378"/>
                </a:lnTo>
                <a:cubicBezTo>
                  <a:pt x="8438355" y="3126399"/>
                  <a:pt x="8433075" y="3126839"/>
                  <a:pt x="8424215" y="3125963"/>
                </a:cubicBezTo>
                <a:lnTo>
                  <a:pt x="8422165" y="3125491"/>
                </a:lnTo>
                <a:lnTo>
                  <a:pt x="8407465" y="3127979"/>
                </a:lnTo>
                <a:cubicBezTo>
                  <a:pt x="8402731" y="3129129"/>
                  <a:pt x="8398540" y="3130592"/>
                  <a:pt x="8395146" y="3132488"/>
                </a:cubicBezTo>
                <a:cubicBezTo>
                  <a:pt x="8345093" y="3122354"/>
                  <a:pt x="8297866" y="3131626"/>
                  <a:pt x="8243538" y="3129873"/>
                </a:cubicBezTo>
                <a:cubicBezTo>
                  <a:pt x="8220052" y="3114107"/>
                  <a:pt x="8126172" y="3133411"/>
                  <a:pt x="8112685" y="3148698"/>
                </a:cubicBezTo>
                <a:cubicBezTo>
                  <a:pt x="8112380" y="3135302"/>
                  <a:pt x="8044302" y="3153542"/>
                  <a:pt x="8026741" y="3154015"/>
                </a:cubicBezTo>
                <a:cubicBezTo>
                  <a:pt x="8020887" y="3154173"/>
                  <a:pt x="8020646" y="3152357"/>
                  <a:pt x="8030400" y="3146736"/>
                </a:cubicBezTo>
                <a:cubicBezTo>
                  <a:pt x="8011739" y="3148301"/>
                  <a:pt x="7992477" y="3141339"/>
                  <a:pt x="8002987" y="3135663"/>
                </a:cubicBezTo>
                <a:cubicBezTo>
                  <a:pt x="7946297" y="3147811"/>
                  <a:pt x="7862627" y="3135732"/>
                  <a:pt x="7798568" y="3141249"/>
                </a:cubicBezTo>
                <a:cubicBezTo>
                  <a:pt x="7763645" y="3127901"/>
                  <a:pt x="7782577" y="3140251"/>
                  <a:pt x="7746353" y="3137755"/>
                </a:cubicBezTo>
                <a:cubicBezTo>
                  <a:pt x="7756261" y="3150042"/>
                  <a:pt x="7702377" y="3130861"/>
                  <a:pt x="7700395" y="3144729"/>
                </a:cubicBezTo>
                <a:cubicBezTo>
                  <a:pt x="7693866" y="3143835"/>
                  <a:pt x="7687603" y="3142532"/>
                  <a:pt x="7681335" y="3141120"/>
                </a:cubicBezTo>
                <a:lnTo>
                  <a:pt x="7678044" y="3140387"/>
                </a:lnTo>
                <a:lnTo>
                  <a:pt x="7664890" y="3139855"/>
                </a:lnTo>
                <a:lnTo>
                  <a:pt x="7661183" y="3136706"/>
                </a:lnTo>
                <a:lnTo>
                  <a:pt x="7641383" y="3133755"/>
                </a:lnTo>
                <a:cubicBezTo>
                  <a:pt x="7633967" y="3133115"/>
                  <a:pt x="7625987" y="3132967"/>
                  <a:pt x="7617169" y="3133614"/>
                </a:cubicBezTo>
                <a:cubicBezTo>
                  <a:pt x="7595475" y="3139109"/>
                  <a:pt x="7561695" y="3132374"/>
                  <a:pt x="7531143" y="3132781"/>
                </a:cubicBezTo>
                <a:lnTo>
                  <a:pt x="7517113" y="3134483"/>
                </a:lnTo>
                <a:lnTo>
                  <a:pt x="7471320" y="3131645"/>
                </a:lnTo>
                <a:cubicBezTo>
                  <a:pt x="7458285" y="3131095"/>
                  <a:pt x="7444756" y="3130805"/>
                  <a:pt x="7430512" y="3131007"/>
                </a:cubicBezTo>
                <a:lnTo>
                  <a:pt x="7404071" y="3132361"/>
                </a:lnTo>
                <a:lnTo>
                  <a:pt x="7397140" y="3131239"/>
                </a:lnTo>
                <a:cubicBezTo>
                  <a:pt x="7385068" y="3131364"/>
                  <a:pt x="7369091" y="3135313"/>
                  <a:pt x="7370514" y="3130516"/>
                </a:cubicBezTo>
                <a:lnTo>
                  <a:pt x="7356953" y="3132179"/>
                </a:lnTo>
                <a:lnTo>
                  <a:pt x="7343567" y="3128350"/>
                </a:lnTo>
                <a:cubicBezTo>
                  <a:pt x="7342101" y="3127461"/>
                  <a:pt x="7340998" y="3126514"/>
                  <a:pt x="7340295" y="3125545"/>
                </a:cubicBezTo>
                <a:lnTo>
                  <a:pt x="7321348" y="3126804"/>
                </a:lnTo>
                <a:lnTo>
                  <a:pt x="7305815" y="3124063"/>
                </a:lnTo>
                <a:lnTo>
                  <a:pt x="7292274" y="3125855"/>
                </a:lnTo>
                <a:lnTo>
                  <a:pt x="7286654" y="3125451"/>
                </a:lnTo>
                <a:lnTo>
                  <a:pt x="7272685" y="3124094"/>
                </a:lnTo>
                <a:cubicBezTo>
                  <a:pt x="7265523" y="3123143"/>
                  <a:pt x="7257508" y="3121997"/>
                  <a:pt x="7248584" y="3121080"/>
                </a:cubicBezTo>
                <a:lnTo>
                  <a:pt x="7241065" y="3120661"/>
                </a:lnTo>
                <a:lnTo>
                  <a:pt x="7224696" y="3116051"/>
                </a:lnTo>
                <a:cubicBezTo>
                  <a:pt x="7212786" y="3112566"/>
                  <a:pt x="7203412" y="3110217"/>
                  <a:pt x="7193009" y="3112108"/>
                </a:cubicBezTo>
                <a:cubicBezTo>
                  <a:pt x="7175276" y="3107606"/>
                  <a:pt x="7162888" y="3094987"/>
                  <a:pt x="7137220" y="3098354"/>
                </a:cubicBezTo>
                <a:cubicBezTo>
                  <a:pt x="7145010" y="3092637"/>
                  <a:pt x="7108715" y="3097662"/>
                  <a:pt x="7104427" y="3091790"/>
                </a:cubicBezTo>
                <a:cubicBezTo>
                  <a:pt x="7102447" y="3087061"/>
                  <a:pt x="7090976" y="3087484"/>
                  <a:pt x="7082240" y="3085740"/>
                </a:cubicBezTo>
                <a:cubicBezTo>
                  <a:pt x="7076014" y="3080911"/>
                  <a:pt x="7032058" y="3076501"/>
                  <a:pt x="7016754" y="3077196"/>
                </a:cubicBezTo>
                <a:cubicBezTo>
                  <a:pt x="6973620" y="3082001"/>
                  <a:pt x="6938923" y="3062558"/>
                  <a:pt x="6904436" y="3065900"/>
                </a:cubicBezTo>
                <a:cubicBezTo>
                  <a:pt x="6895406" y="3065445"/>
                  <a:pt x="6887919" y="3064350"/>
                  <a:pt x="6881434" y="3062865"/>
                </a:cubicBezTo>
                <a:lnTo>
                  <a:pt x="6865273" y="3057749"/>
                </a:lnTo>
                <a:cubicBezTo>
                  <a:pt x="6865072" y="3056626"/>
                  <a:pt x="6864871" y="3055502"/>
                  <a:pt x="6864671" y="3054378"/>
                </a:cubicBezTo>
                <a:lnTo>
                  <a:pt x="6852599" y="3052306"/>
                </a:lnTo>
                <a:lnTo>
                  <a:pt x="6850143" y="3051232"/>
                </a:lnTo>
                <a:cubicBezTo>
                  <a:pt x="6845470" y="3049168"/>
                  <a:pt x="6840704" y="3047206"/>
                  <a:pt x="6835301" y="3045593"/>
                </a:cubicBezTo>
                <a:cubicBezTo>
                  <a:pt x="6820447" y="3058242"/>
                  <a:pt x="6786888" y="3033956"/>
                  <a:pt x="6784871" y="3046562"/>
                </a:cubicBezTo>
                <a:cubicBezTo>
                  <a:pt x="6752593" y="3039899"/>
                  <a:pt x="6759140" y="3053646"/>
                  <a:pt x="6738245" y="3037055"/>
                </a:cubicBezTo>
                <a:cubicBezTo>
                  <a:pt x="6671880" y="3034501"/>
                  <a:pt x="6603220" y="3013245"/>
                  <a:pt x="6537703" y="3017736"/>
                </a:cubicBezTo>
                <a:cubicBezTo>
                  <a:pt x="6553051" y="3013722"/>
                  <a:pt x="6541149" y="3004943"/>
                  <a:pt x="6521858" y="3004158"/>
                </a:cubicBezTo>
                <a:cubicBezTo>
                  <a:pt x="6580141" y="2987944"/>
                  <a:pt x="6428765" y="3009117"/>
                  <a:pt x="6445069" y="2992470"/>
                </a:cubicBezTo>
                <a:cubicBezTo>
                  <a:pt x="6417897" y="3005060"/>
                  <a:pt x="6310156" y="3011743"/>
                  <a:pt x="6302447" y="2994274"/>
                </a:cubicBezTo>
                <a:cubicBezTo>
                  <a:pt x="6252173" y="2986131"/>
                  <a:pt x="6198382" y="2989085"/>
                  <a:pt x="6160029" y="2973666"/>
                </a:cubicBezTo>
                <a:cubicBezTo>
                  <a:pt x="6155014" y="2975022"/>
                  <a:pt x="6149642" y="2975878"/>
                  <a:pt x="6144046" y="2976380"/>
                </a:cubicBezTo>
                <a:lnTo>
                  <a:pt x="6127670" y="2976929"/>
                </a:lnTo>
                <a:lnTo>
                  <a:pt x="6126155" y="2976245"/>
                </a:lnTo>
                <a:cubicBezTo>
                  <a:pt x="6118509" y="2974369"/>
                  <a:pt x="6113052" y="2974144"/>
                  <a:pt x="6108575" y="2974651"/>
                </a:cubicBezTo>
                <a:lnTo>
                  <a:pt x="6103746" y="2975803"/>
                </a:lnTo>
                <a:lnTo>
                  <a:pt x="6091377" y="2975180"/>
                </a:lnTo>
                <a:lnTo>
                  <a:pt x="6066183" y="2975222"/>
                </a:lnTo>
                <a:lnTo>
                  <a:pt x="6063287" y="2974353"/>
                </a:lnTo>
                <a:lnTo>
                  <a:pt x="6054813" y="2974911"/>
                </a:lnTo>
                <a:lnTo>
                  <a:pt x="6050809" y="2973985"/>
                </a:lnTo>
                <a:lnTo>
                  <a:pt x="6013979" y="2974553"/>
                </a:lnTo>
                <a:cubicBezTo>
                  <a:pt x="6013918" y="2974361"/>
                  <a:pt x="6013860" y="2974167"/>
                  <a:pt x="6013800" y="2973973"/>
                </a:cubicBezTo>
                <a:cubicBezTo>
                  <a:pt x="6012565" y="2972689"/>
                  <a:pt x="6010070" y="2971765"/>
                  <a:pt x="6004866" y="2971570"/>
                </a:cubicBezTo>
                <a:cubicBezTo>
                  <a:pt x="6017706" y="2963268"/>
                  <a:pt x="6003515" y="2968156"/>
                  <a:pt x="5987036" y="2968315"/>
                </a:cubicBezTo>
                <a:cubicBezTo>
                  <a:pt x="6003302" y="2955458"/>
                  <a:pt x="5953573" y="2961108"/>
                  <a:pt x="5950027" y="2953546"/>
                </a:cubicBezTo>
                <a:cubicBezTo>
                  <a:pt x="5937559" y="2953953"/>
                  <a:pt x="5924668" y="2954151"/>
                  <a:pt x="5911668" y="2954074"/>
                </a:cubicBezTo>
                <a:lnTo>
                  <a:pt x="5904110" y="2953861"/>
                </a:lnTo>
                <a:cubicBezTo>
                  <a:pt x="5904082" y="2953815"/>
                  <a:pt x="5904053" y="2953769"/>
                  <a:pt x="5904026" y="2953724"/>
                </a:cubicBezTo>
                <a:cubicBezTo>
                  <a:pt x="5902528" y="2953395"/>
                  <a:pt x="5900097" y="2953219"/>
                  <a:pt x="5896189" y="2953236"/>
                </a:cubicBezTo>
                <a:lnTo>
                  <a:pt x="5890331" y="2953471"/>
                </a:lnTo>
                <a:lnTo>
                  <a:pt x="5875672" y="2953056"/>
                </a:lnTo>
                <a:lnTo>
                  <a:pt x="5871070" y="2952035"/>
                </a:lnTo>
                <a:lnTo>
                  <a:pt x="5869888" y="2950364"/>
                </a:lnTo>
                <a:lnTo>
                  <a:pt x="5868461" y="2950506"/>
                </a:lnTo>
                <a:cubicBezTo>
                  <a:pt x="5857092" y="2953019"/>
                  <a:pt x="5852416" y="2957005"/>
                  <a:pt x="5843343" y="2945262"/>
                </a:cubicBezTo>
                <a:cubicBezTo>
                  <a:pt x="5817989" y="2949116"/>
                  <a:pt x="5815840" y="2942065"/>
                  <a:pt x="5784331" y="2938531"/>
                </a:cubicBezTo>
                <a:cubicBezTo>
                  <a:pt x="5769202" y="2942455"/>
                  <a:pt x="5758885" y="2940521"/>
                  <a:pt x="5749498" y="2936713"/>
                </a:cubicBezTo>
                <a:cubicBezTo>
                  <a:pt x="5717228" y="2937683"/>
                  <a:pt x="5690227" y="2931877"/>
                  <a:pt x="5655214" y="2929503"/>
                </a:cubicBezTo>
                <a:cubicBezTo>
                  <a:pt x="5614827" y="2933899"/>
                  <a:pt x="5598877" y="2923069"/>
                  <a:pt x="5561446" y="2920575"/>
                </a:cubicBezTo>
                <a:cubicBezTo>
                  <a:pt x="5525084" y="2929276"/>
                  <a:pt x="5537471" y="2911136"/>
                  <a:pt x="5519456" y="2906631"/>
                </a:cubicBezTo>
                <a:lnTo>
                  <a:pt x="5514099" y="2906097"/>
                </a:lnTo>
                <a:lnTo>
                  <a:pt x="5499273" y="2907057"/>
                </a:lnTo>
                <a:lnTo>
                  <a:pt x="5493664" y="2907817"/>
                </a:lnTo>
                <a:cubicBezTo>
                  <a:pt x="5489815" y="2908191"/>
                  <a:pt x="5487270" y="2908250"/>
                  <a:pt x="5485530" y="2908080"/>
                </a:cubicBezTo>
                <a:lnTo>
                  <a:pt x="5485337" y="2907959"/>
                </a:lnTo>
                <a:lnTo>
                  <a:pt x="5477696" y="2908455"/>
                </a:lnTo>
                <a:cubicBezTo>
                  <a:pt x="5464775" y="2909581"/>
                  <a:pt x="5452182" y="2910951"/>
                  <a:pt x="5440170" y="2912482"/>
                </a:cubicBezTo>
                <a:cubicBezTo>
                  <a:pt x="5430698" y="2905718"/>
                  <a:pt x="5385970" y="2915593"/>
                  <a:pt x="5391911" y="2902040"/>
                </a:cubicBezTo>
                <a:cubicBezTo>
                  <a:pt x="5375744" y="2903707"/>
                  <a:pt x="5365560" y="2909594"/>
                  <a:pt x="5371708" y="2900629"/>
                </a:cubicBezTo>
                <a:cubicBezTo>
                  <a:pt x="5366408" y="2900926"/>
                  <a:pt x="5363213" y="2900288"/>
                  <a:pt x="5360976" y="2899197"/>
                </a:cubicBezTo>
                <a:lnTo>
                  <a:pt x="5360345" y="2898671"/>
                </a:lnTo>
                <a:lnTo>
                  <a:pt x="5324367" y="2902593"/>
                </a:lnTo>
                <a:lnTo>
                  <a:pt x="5319673" y="2902094"/>
                </a:lnTo>
                <a:lnTo>
                  <a:pt x="5296114" y="2905958"/>
                </a:lnTo>
                <a:lnTo>
                  <a:pt x="5283999" y="2907258"/>
                </a:lnTo>
                <a:lnTo>
                  <a:pt x="5280460" y="2909063"/>
                </a:lnTo>
                <a:cubicBezTo>
                  <a:pt x="5276699" y="2910214"/>
                  <a:pt x="5271395" y="2910834"/>
                  <a:pt x="5262637" y="2910250"/>
                </a:cubicBezTo>
                <a:lnTo>
                  <a:pt x="5260635" y="2909845"/>
                </a:lnTo>
                <a:lnTo>
                  <a:pt x="5245770" y="2912842"/>
                </a:lnTo>
                <a:cubicBezTo>
                  <a:pt x="5240955" y="2914159"/>
                  <a:pt x="5236652" y="2915770"/>
                  <a:pt x="5233108" y="2917794"/>
                </a:cubicBezTo>
                <a:cubicBezTo>
                  <a:pt x="5184071" y="2909280"/>
                  <a:pt x="5136210" y="2920197"/>
                  <a:pt x="5082201" y="2920260"/>
                </a:cubicBezTo>
                <a:lnTo>
                  <a:pt x="4939211" y="2931760"/>
                </a:lnTo>
                <a:cubicBezTo>
                  <a:pt x="4920477" y="2933960"/>
                  <a:pt x="4783353" y="2943291"/>
                  <a:pt x="4794309" y="2937227"/>
                </a:cubicBezTo>
                <a:cubicBezTo>
                  <a:pt x="4736776" y="2951353"/>
                  <a:pt x="4701995" y="2938961"/>
                  <a:pt x="4637676" y="2946666"/>
                </a:cubicBezTo>
                <a:cubicBezTo>
                  <a:pt x="4603987" y="2934412"/>
                  <a:pt x="4621816" y="2946201"/>
                  <a:pt x="4585922" y="2944906"/>
                </a:cubicBezTo>
                <a:cubicBezTo>
                  <a:pt x="4594760" y="2956935"/>
                  <a:pt x="4542663" y="2939450"/>
                  <a:pt x="4539516" y="2953466"/>
                </a:cubicBezTo>
                <a:cubicBezTo>
                  <a:pt x="4533082" y="2952789"/>
                  <a:pt x="4526953" y="2951687"/>
                  <a:pt x="4520819" y="2950477"/>
                </a:cubicBezTo>
                <a:lnTo>
                  <a:pt x="4517604" y="2949852"/>
                </a:lnTo>
                <a:lnTo>
                  <a:pt x="4504537" y="2949759"/>
                </a:lnTo>
                <a:lnTo>
                  <a:pt x="4501104" y="2946715"/>
                </a:lnTo>
                <a:lnTo>
                  <a:pt x="4342695" y="2951638"/>
                </a:lnTo>
                <a:cubicBezTo>
                  <a:pt x="4328954" y="2954609"/>
                  <a:pt x="4284038" y="2957184"/>
                  <a:pt x="4274096" y="2953640"/>
                </a:cubicBezTo>
                <a:cubicBezTo>
                  <a:pt x="4264434" y="2953346"/>
                  <a:pt x="4254047" y="2955481"/>
                  <a:pt x="4248170" y="2951384"/>
                </a:cubicBezTo>
                <a:lnTo>
                  <a:pt x="4147924" y="2945945"/>
                </a:lnTo>
                <a:cubicBezTo>
                  <a:pt x="4131656" y="2952619"/>
                  <a:pt x="4104816" y="2942907"/>
                  <a:pt x="4061825" y="2944206"/>
                </a:cubicBezTo>
                <a:cubicBezTo>
                  <a:pt x="4044045" y="2951860"/>
                  <a:pt x="4032845" y="2944993"/>
                  <a:pt x="3998557" y="2955821"/>
                </a:cubicBezTo>
                <a:cubicBezTo>
                  <a:pt x="3997072" y="2955023"/>
                  <a:pt x="3995237" y="2954313"/>
                  <a:pt x="3993107" y="2953708"/>
                </a:cubicBezTo>
                <a:cubicBezTo>
                  <a:pt x="3980729" y="2950196"/>
                  <a:pt x="3961302" y="2950972"/>
                  <a:pt x="3949713" y="2955441"/>
                </a:cubicBezTo>
                <a:cubicBezTo>
                  <a:pt x="3894925" y="2970367"/>
                  <a:pt x="3844508" y="2972262"/>
                  <a:pt x="3797284" y="2977037"/>
                </a:cubicBezTo>
                <a:cubicBezTo>
                  <a:pt x="3743822" y="2981057"/>
                  <a:pt x="3778974" y="2965129"/>
                  <a:pt x="3712498" y="2979996"/>
                </a:cubicBezTo>
                <a:cubicBezTo>
                  <a:pt x="3705202" y="2975373"/>
                  <a:pt x="3696720" y="2975524"/>
                  <a:pt x="3682471" y="2978543"/>
                </a:cubicBezTo>
                <a:cubicBezTo>
                  <a:pt x="3656488" y="2980127"/>
                  <a:pt x="3658300" y="2967587"/>
                  <a:pt x="3632163" y="2976264"/>
                </a:cubicBezTo>
                <a:cubicBezTo>
                  <a:pt x="3636766" y="2969363"/>
                  <a:pt x="3582819" y="2975892"/>
                  <a:pt x="3594728" y="2968398"/>
                </a:cubicBezTo>
                <a:cubicBezTo>
                  <a:pt x="3577705" y="2963064"/>
                  <a:pt x="3569481" y="2973476"/>
                  <a:pt x="3552594" y="2968934"/>
                </a:cubicBezTo>
                <a:cubicBezTo>
                  <a:pt x="3533613" y="2968552"/>
                  <a:pt x="3563577" y="2975594"/>
                  <a:pt x="3542589" y="2977031"/>
                </a:cubicBezTo>
                <a:cubicBezTo>
                  <a:pt x="3517131" y="2977564"/>
                  <a:pt x="3517346" y="2989828"/>
                  <a:pt x="3497591" y="2975018"/>
                </a:cubicBezTo>
                <a:lnTo>
                  <a:pt x="3429352" y="2971090"/>
                </a:lnTo>
                <a:cubicBezTo>
                  <a:pt x="3414141" y="2975624"/>
                  <a:pt x="3401904" y="2974195"/>
                  <a:pt x="3389938" y="2970884"/>
                </a:cubicBezTo>
                <a:cubicBezTo>
                  <a:pt x="3354504" y="2973297"/>
                  <a:pt x="3322178" y="2968827"/>
                  <a:pt x="3282344" y="2968084"/>
                </a:cubicBezTo>
                <a:cubicBezTo>
                  <a:pt x="3239277" y="2974224"/>
                  <a:pt x="3217192" y="2964327"/>
                  <a:pt x="3174624" y="2963576"/>
                </a:cubicBezTo>
                <a:cubicBezTo>
                  <a:pt x="3132504" y="2975210"/>
                  <a:pt x="3146911" y="2949576"/>
                  <a:pt x="3111077" y="2951285"/>
                </a:cubicBezTo>
                <a:cubicBezTo>
                  <a:pt x="3052732" y="2962418"/>
                  <a:pt x="3112543" y="2942881"/>
                  <a:pt x="3022501" y="2948619"/>
                </a:cubicBezTo>
                <a:cubicBezTo>
                  <a:pt x="3017399" y="2950352"/>
                  <a:pt x="3006521" y="2948989"/>
                  <a:pt x="3007714" y="2946762"/>
                </a:cubicBezTo>
                <a:cubicBezTo>
                  <a:pt x="2987987" y="2948105"/>
                  <a:pt x="2931270" y="2937206"/>
                  <a:pt x="2903098" y="2940576"/>
                </a:cubicBezTo>
                <a:cubicBezTo>
                  <a:pt x="2848155" y="2935894"/>
                  <a:pt x="2821430" y="2947095"/>
                  <a:pt x="2781591" y="2946394"/>
                </a:cubicBezTo>
                <a:cubicBezTo>
                  <a:pt x="2735559" y="2940279"/>
                  <a:pt x="2708563" y="2934146"/>
                  <a:pt x="2627942" y="2919996"/>
                </a:cubicBezTo>
                <a:lnTo>
                  <a:pt x="2354959" y="2882080"/>
                </a:lnTo>
                <a:cubicBezTo>
                  <a:pt x="2252426" y="2847776"/>
                  <a:pt x="2124519" y="2878188"/>
                  <a:pt x="2063184" y="2879109"/>
                </a:cubicBezTo>
                <a:cubicBezTo>
                  <a:pt x="2038620" y="2892844"/>
                  <a:pt x="2017217" y="2880735"/>
                  <a:pt x="1986946" y="2887619"/>
                </a:cubicBezTo>
                <a:cubicBezTo>
                  <a:pt x="1919067" y="2894646"/>
                  <a:pt x="1852404" y="2912737"/>
                  <a:pt x="1763479" y="2909077"/>
                </a:cubicBezTo>
                <a:cubicBezTo>
                  <a:pt x="1726097" y="2949538"/>
                  <a:pt x="1621108" y="2933327"/>
                  <a:pt x="1537980" y="2960398"/>
                </a:cubicBezTo>
                <a:cubicBezTo>
                  <a:pt x="1489205" y="2967965"/>
                  <a:pt x="1410921" y="2954082"/>
                  <a:pt x="1395229" y="2975625"/>
                </a:cubicBezTo>
                <a:cubicBezTo>
                  <a:pt x="1371975" y="2964548"/>
                  <a:pt x="1352259" y="2986116"/>
                  <a:pt x="1327834" y="2989485"/>
                </a:cubicBezTo>
                <a:cubicBezTo>
                  <a:pt x="1307734" y="2982782"/>
                  <a:pt x="1298456" y="2990289"/>
                  <a:pt x="1280757" y="2992959"/>
                </a:cubicBezTo>
                <a:cubicBezTo>
                  <a:pt x="1272383" y="2988567"/>
                  <a:pt x="1257337" y="2989790"/>
                  <a:pt x="1252582" y="2995877"/>
                </a:cubicBezTo>
                <a:cubicBezTo>
                  <a:pt x="1260705" y="3008688"/>
                  <a:pt x="1207969" y="3005420"/>
                  <a:pt x="1204670" y="3014826"/>
                </a:cubicBezTo>
                <a:cubicBezTo>
                  <a:pt x="1174431" y="3018683"/>
                  <a:pt x="1041848" y="3015513"/>
                  <a:pt x="1020457" y="3031603"/>
                </a:cubicBezTo>
                <a:cubicBezTo>
                  <a:pt x="959520" y="3042500"/>
                  <a:pt x="869308" y="3024872"/>
                  <a:pt x="843248" y="3026954"/>
                </a:cubicBezTo>
                <a:cubicBezTo>
                  <a:pt x="815646" y="3001836"/>
                  <a:pt x="694189" y="3080490"/>
                  <a:pt x="583517" y="3089095"/>
                </a:cubicBezTo>
                <a:cubicBezTo>
                  <a:pt x="568425" y="3087467"/>
                  <a:pt x="560448" y="3088013"/>
                  <a:pt x="556836" y="3094374"/>
                </a:cubicBezTo>
                <a:cubicBezTo>
                  <a:pt x="528264" y="3099747"/>
                  <a:pt x="471823" y="3109156"/>
                  <a:pt x="412089" y="3121334"/>
                </a:cubicBezTo>
                <a:cubicBezTo>
                  <a:pt x="367235" y="3131096"/>
                  <a:pt x="143790" y="3139436"/>
                  <a:pt x="83929" y="3150566"/>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838200" y="3905833"/>
            <a:ext cx="4215063" cy="239871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kern="1200">
                <a:solidFill>
                  <a:schemeClr val="tx1"/>
                </a:solidFill>
                <a:latin typeface="+mj-lt"/>
                <a:ea typeface="+mj-ea"/>
                <a:cs typeface="+mj-cs"/>
              </a:rPr>
              <a:t>Importance of Nitrocellulose</a:t>
            </a:r>
          </a:p>
        </p:txBody>
      </p:sp>
      <p:pic>
        <p:nvPicPr>
          <p:cNvPr id="5" name="Picture 4" descr="Diagram, schematic&#10;&#10;Description automatically generated">
            <a:extLst>
              <a:ext uri="{FF2B5EF4-FFF2-40B4-BE49-F238E27FC236}">
                <a16:creationId xmlns:a16="http://schemas.microsoft.com/office/drawing/2014/main" id="{DD02F12C-FA1D-A56D-5C02-9C1B9CCDF73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58955" y="578374"/>
            <a:ext cx="9875259" cy="2419438"/>
          </a:xfrm>
          <a:prstGeom prst="rect">
            <a:avLst/>
          </a:prstGeom>
        </p:spPr>
      </p:pic>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4733963" y="3943051"/>
            <a:ext cx="6977391" cy="2914948"/>
          </a:xfrm>
        </p:spPr>
        <p:txBody>
          <a:bodyPr vert="horz" wrap="square" lIns="91440" tIns="45720" rIns="91440" bIns="45720" rtlCol="0" anchor="ctr">
            <a:normAutofit/>
          </a:bodyPr>
          <a:lstStyle/>
          <a:p>
            <a:pPr marL="342900" lvl="0" indent="-228600">
              <a:spcBef>
                <a:spcPts val="1200"/>
              </a:spcBef>
              <a:buFont typeface="Arial" panose="020B0604020202020204" pitchFamily="34" charset="0"/>
              <a:buChar char="•"/>
            </a:pPr>
            <a:r>
              <a:rPr lang="en-US" sz="1100" dirty="0">
                <a:solidFill>
                  <a:schemeClr val="tx1"/>
                </a:solidFill>
              </a:rPr>
              <a:t>The nitration of cellulose with concentrated nitric acid and </a:t>
            </a:r>
            <a:r>
              <a:rPr lang="en-US" sz="1100" dirty="0" err="1">
                <a:solidFill>
                  <a:schemeClr val="tx1"/>
                </a:solidFill>
              </a:rPr>
              <a:t>sulphuric</a:t>
            </a:r>
            <a:r>
              <a:rPr lang="en-US" sz="1100" dirty="0">
                <a:solidFill>
                  <a:schemeClr val="tx1"/>
                </a:solidFill>
              </a:rPr>
              <a:t> acid;</a:t>
            </a:r>
            <a:r>
              <a:rPr lang="en-US" sz="1100" dirty="0">
                <a:solidFill>
                  <a:schemeClr val="tx1"/>
                </a:solidFill>
                <a:effectLst/>
              </a:rPr>
              <a:t> </a:t>
            </a:r>
          </a:p>
          <a:p>
            <a:pPr marL="342900" lvl="0" indent="-228600">
              <a:spcBef>
                <a:spcPts val="1200"/>
              </a:spcBef>
              <a:buFont typeface="Arial" panose="020B0604020202020204" pitchFamily="34" charset="0"/>
              <a:buChar char="•"/>
            </a:pPr>
            <a:r>
              <a:rPr lang="en-US" sz="1100" dirty="0">
                <a:solidFill>
                  <a:schemeClr val="tx1"/>
                </a:solidFill>
                <a:effectLst/>
              </a:rPr>
              <a:t>Provides mechanical strength and resilience during transport, handling and firing;</a:t>
            </a:r>
          </a:p>
          <a:p>
            <a:pPr marL="342900" lvl="0" indent="-228600">
              <a:spcBef>
                <a:spcPts val="1200"/>
              </a:spcBef>
              <a:buFont typeface="Arial" panose="020B0604020202020204" pitchFamily="34" charset="0"/>
              <a:buChar char="•"/>
            </a:pPr>
            <a:r>
              <a:rPr lang="en-US" sz="1100" dirty="0">
                <a:solidFill>
                  <a:schemeClr val="tx1"/>
                </a:solidFill>
              </a:rPr>
              <a:t>Provides a degree of choice relating to the amount of explosive energy available since it can be nitrated to differing percentages (up to 14.14%);</a:t>
            </a:r>
          </a:p>
          <a:p>
            <a:pPr marL="342900" lvl="0" indent="-228600">
              <a:spcBef>
                <a:spcPts val="1200"/>
              </a:spcBef>
              <a:buFont typeface="Arial" panose="020B0604020202020204" pitchFamily="34" charset="0"/>
              <a:buChar char="•"/>
            </a:pPr>
            <a:r>
              <a:rPr lang="en-US" sz="1100" dirty="0">
                <a:solidFill>
                  <a:schemeClr val="tx1"/>
                </a:solidFill>
              </a:rPr>
              <a:t>% of oxygen linked to % of nitrogen since each N is bonded to 3O.</a:t>
            </a:r>
          </a:p>
          <a:p>
            <a:pPr marL="342900" lvl="0" indent="-228600">
              <a:spcBef>
                <a:spcPts val="1200"/>
              </a:spcBef>
              <a:buFont typeface="Arial" panose="020B0604020202020204" pitchFamily="34" charset="0"/>
              <a:buChar char="•"/>
            </a:pPr>
            <a:r>
              <a:rPr lang="en-US" sz="1100" dirty="0">
                <a:solidFill>
                  <a:schemeClr val="tx1"/>
                </a:solidFill>
              </a:rPr>
              <a:t>Negative oxygen balance BUT t</a:t>
            </a:r>
            <a:r>
              <a:rPr lang="en-US" sz="1100" dirty="0">
                <a:solidFill>
                  <a:schemeClr val="tx1"/>
                </a:solidFill>
                <a:effectLst/>
              </a:rPr>
              <a:t>he higher the % nitrogen, the greater the amount of oxygen to produce combustion gases (higher Q);</a:t>
            </a:r>
          </a:p>
          <a:p>
            <a:pPr marL="342900" lvl="0" indent="-228600">
              <a:spcBef>
                <a:spcPts val="1200"/>
              </a:spcBef>
              <a:buFont typeface="Arial" panose="020B0604020202020204" pitchFamily="34" charset="0"/>
              <a:buChar char="•"/>
            </a:pPr>
            <a:r>
              <a:rPr lang="en-US" sz="1100" dirty="0">
                <a:solidFill>
                  <a:schemeClr val="tx1"/>
                </a:solidFill>
              </a:rPr>
              <a:t>Ignition temperature 180</a:t>
            </a:r>
            <a:r>
              <a:rPr lang="en-US" sz="1100" baseline="30000" dirty="0">
                <a:solidFill>
                  <a:schemeClr val="tx1"/>
                </a:solidFill>
              </a:rPr>
              <a:t>o</a:t>
            </a:r>
            <a:r>
              <a:rPr lang="en-US" sz="1100" dirty="0">
                <a:solidFill>
                  <a:schemeClr val="tx1"/>
                </a:solidFill>
              </a:rPr>
              <a:t>C  so sensitive to percussion or electrical discharge so keep wet;</a:t>
            </a:r>
          </a:p>
          <a:p>
            <a:pPr marL="342900" lvl="0" indent="-228600">
              <a:spcBef>
                <a:spcPts val="1200"/>
              </a:spcBef>
              <a:buFont typeface="Arial" panose="020B0604020202020204" pitchFamily="34" charset="0"/>
              <a:buChar char="•"/>
            </a:pPr>
            <a:r>
              <a:rPr lang="en-US" sz="1100" dirty="0">
                <a:solidFill>
                  <a:schemeClr val="tx1"/>
                </a:solidFill>
                <a:effectLst/>
              </a:rPr>
              <a:t>Therma</a:t>
            </a:r>
            <a:r>
              <a:rPr lang="en-US" sz="1100" dirty="0">
                <a:solidFill>
                  <a:schemeClr val="tx1"/>
                </a:solidFill>
              </a:rPr>
              <a:t>l stability decreases with increasing N content; and</a:t>
            </a:r>
          </a:p>
          <a:p>
            <a:pPr marL="342900" lvl="0" indent="-228600">
              <a:spcBef>
                <a:spcPts val="1200"/>
              </a:spcBef>
              <a:buFont typeface="Arial" panose="020B0604020202020204" pitchFamily="34" charset="0"/>
              <a:buChar char="•"/>
            </a:pPr>
            <a:r>
              <a:rPr lang="en-US" sz="1100" dirty="0">
                <a:solidFill>
                  <a:schemeClr val="tx1"/>
                </a:solidFill>
                <a:effectLst/>
              </a:rPr>
              <a:t>Degrades in long-term storage with loss </a:t>
            </a:r>
            <a:r>
              <a:rPr lang="en-US" sz="1100" dirty="0">
                <a:solidFill>
                  <a:schemeClr val="tx1"/>
                </a:solidFill>
              </a:rPr>
              <a:t>of nitrate ester groups</a:t>
            </a:r>
            <a:endParaRPr lang="en-US" sz="1100" dirty="0">
              <a:solidFill>
                <a:schemeClr val="tx1"/>
              </a:solidFill>
              <a:effectLst/>
            </a:endParaRPr>
          </a:p>
          <a:p>
            <a:pPr indent="-228600">
              <a:buFont typeface="Arial" panose="020B0604020202020204" pitchFamily="34" charset="0"/>
              <a:buChar char="•"/>
            </a:pPr>
            <a:endParaRPr lang="en-US" sz="1100" dirty="0">
              <a:solidFill>
                <a:schemeClr val="tx1"/>
              </a:solidFill>
            </a:endParaRPr>
          </a:p>
        </p:txBody>
      </p:sp>
    </p:spTree>
    <p:extLst>
      <p:ext uri="{BB962C8B-B14F-4D97-AF65-F5344CB8AC3E}">
        <p14:creationId xmlns:p14="http://schemas.microsoft.com/office/powerpoint/2010/main" val="2410817935"/>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FAEDD63C-EEF6-9EB8-DB2D-CBE4E03D490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7901" t="2768" r="11130" b="7959"/>
          <a:stretch/>
        </p:blipFill>
        <p:spPr>
          <a:xfrm>
            <a:off x="1074387" y="918546"/>
            <a:ext cx="6021554" cy="4979334"/>
          </a:xfrm>
          <a:prstGeom prst="rect">
            <a:avLst/>
          </a:prstGeom>
        </p:spPr>
      </p:pic>
      <p:sp>
        <p:nvSpPr>
          <p:cNvPr id="20" name="Right Triangle 19">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descr="Diagram, schematic&#10;&#10;Description automatically generated">
            <a:extLst>
              <a:ext uri="{FF2B5EF4-FFF2-40B4-BE49-F238E27FC236}">
                <a16:creationId xmlns:a16="http://schemas.microsoft.com/office/drawing/2014/main" id="{C83FB072-6423-64A2-1AE3-6BC782A5A42E}"/>
              </a:ext>
            </a:extLst>
          </p:cNvPr>
          <p:cNvPicPr>
            <a:picLocks noChangeAspect="1"/>
          </p:cNvPicPr>
          <p:nvPr/>
        </p:nvPicPr>
        <p:blipFill>
          <a:blip r:embed="rId4"/>
          <a:stretch>
            <a:fillRect/>
          </a:stretch>
        </p:blipFill>
        <p:spPr>
          <a:xfrm>
            <a:off x="7531606" y="955623"/>
            <a:ext cx="3217333" cy="3217333"/>
          </a:xfrm>
          <a:prstGeom prst="rect">
            <a:avLst/>
          </a:prstGeom>
        </p:spPr>
      </p:pic>
      <p:sp>
        <p:nvSpPr>
          <p:cNvPr id="3" name="TextBox 2">
            <a:extLst>
              <a:ext uri="{FF2B5EF4-FFF2-40B4-BE49-F238E27FC236}">
                <a16:creationId xmlns:a16="http://schemas.microsoft.com/office/drawing/2014/main" id="{6915E8FD-4BF0-A589-D76E-BB6FC6385F79}"/>
              </a:ext>
            </a:extLst>
          </p:cNvPr>
          <p:cNvSpPr txBox="1"/>
          <p:nvPr/>
        </p:nvSpPr>
        <p:spPr>
          <a:xfrm>
            <a:off x="7291388" y="4310023"/>
            <a:ext cx="2931252" cy="369332"/>
          </a:xfrm>
          <a:prstGeom prst="rect">
            <a:avLst/>
          </a:prstGeom>
          <a:solidFill>
            <a:srgbClr val="FFC000"/>
          </a:solidFill>
        </p:spPr>
        <p:txBody>
          <a:bodyPr wrap="none" rtlCol="0">
            <a:spAutoFit/>
          </a:bodyPr>
          <a:lstStyle/>
          <a:p>
            <a:r>
              <a:rPr lang="en-US" dirty="0"/>
              <a:t>Ignition temperature reduces</a:t>
            </a:r>
          </a:p>
        </p:txBody>
      </p:sp>
      <p:cxnSp>
        <p:nvCxnSpPr>
          <p:cNvPr id="6" name="Straight Arrow Connector 5">
            <a:extLst>
              <a:ext uri="{FF2B5EF4-FFF2-40B4-BE49-F238E27FC236}">
                <a16:creationId xmlns:a16="http://schemas.microsoft.com/office/drawing/2014/main" id="{55150D69-956F-4FB0-3027-112E08CCA318}"/>
              </a:ext>
            </a:extLst>
          </p:cNvPr>
          <p:cNvCxnSpPr>
            <a:endCxn id="3" idx="1"/>
          </p:cNvCxnSpPr>
          <p:nvPr/>
        </p:nvCxnSpPr>
        <p:spPr>
          <a:xfrm>
            <a:off x="5205046" y="4494689"/>
            <a:ext cx="2086342" cy="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8145603"/>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D2E6DFE-790F-0F2A-A5FF-8A7B1518D97F}"/>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7216" r="12769" b="28517"/>
          <a:stretch/>
        </p:blipFill>
        <p:spPr>
          <a:xfrm>
            <a:off x="1670670" y="389350"/>
            <a:ext cx="8676100" cy="5813146"/>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65051380"/>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able&#10;&#10;Description automatically generated">
            <a:extLst>
              <a:ext uri="{FF2B5EF4-FFF2-40B4-BE49-F238E27FC236}">
                <a16:creationId xmlns:a16="http://schemas.microsoft.com/office/drawing/2014/main" id="{B9DA2037-9D40-18B4-4227-1736D55E4F9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466641" y="643467"/>
            <a:ext cx="7258718"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97849577"/>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EEA09A0-2796-F8EE-0086-2D7D0D9092E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2018" t="8073" r="2307" b="10496"/>
          <a:stretch/>
        </p:blipFill>
        <p:spPr>
          <a:xfrm>
            <a:off x="2381957" y="643467"/>
            <a:ext cx="7428086"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00353497"/>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6141396"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4319042"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1">
            <a:extLst>
              <a:ext uri="{FF2B5EF4-FFF2-40B4-BE49-F238E27FC236}">
                <a16:creationId xmlns:a16="http://schemas.microsoft.com/office/drawing/2014/main" id="{4725B72A-8252-2F4B-9119-821FB1D25C6D}"/>
              </a:ext>
            </a:extLst>
          </p:cNvPr>
          <p:cNvSpPr txBox="1">
            <a:spLocks/>
          </p:cNvSpPr>
          <p:nvPr/>
        </p:nvSpPr>
        <p:spPr>
          <a:xfrm>
            <a:off x="6499024" y="640263"/>
            <a:ext cx="5114839" cy="1344975"/>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a:solidFill>
                  <a:schemeClr val="tx1"/>
                </a:solidFill>
                <a:latin typeface="+mj-lt"/>
                <a:ea typeface="+mj-ea"/>
                <a:cs typeface="+mj-cs"/>
              </a:rPr>
              <a:t>Single Base Propellants</a:t>
            </a:r>
          </a:p>
        </p:txBody>
      </p:sp>
      <p:pic>
        <p:nvPicPr>
          <p:cNvPr id="7" name="Picture 6" descr="A group of guns&#10;&#10;Description automatically generated with low confidence">
            <a:extLst>
              <a:ext uri="{FF2B5EF4-FFF2-40B4-BE49-F238E27FC236}">
                <a16:creationId xmlns:a16="http://schemas.microsoft.com/office/drawing/2014/main" id="{53D1E4CA-6A48-08A4-1416-CEFDEF7E487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81584" y="759329"/>
            <a:ext cx="5077118" cy="2221238"/>
          </a:xfrm>
          <a:prstGeom prst="rect">
            <a:avLst/>
          </a:prstGeom>
        </p:spPr>
      </p:pic>
      <p:pic>
        <p:nvPicPr>
          <p:cNvPr id="5" name="Picture 4" descr="A picture containing snow, outdoor, military vehicle&#10;&#10;Description automatically generated">
            <a:extLst>
              <a:ext uri="{FF2B5EF4-FFF2-40B4-BE49-F238E27FC236}">
                <a16:creationId xmlns:a16="http://schemas.microsoft.com/office/drawing/2014/main" id="{B47D33B1-748D-B7BE-9E8A-65702DEEC929}"/>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81584" y="3461782"/>
            <a:ext cx="5077117" cy="2741641"/>
          </a:xfrm>
          <a:prstGeom prst="rect">
            <a:avLst/>
          </a:prstGeom>
        </p:spPr>
      </p:pic>
      <p:sp>
        <p:nvSpPr>
          <p:cNvPr id="2" name="Content Placeholder 1">
            <a:extLst>
              <a:ext uri="{FF2B5EF4-FFF2-40B4-BE49-F238E27FC236}">
                <a16:creationId xmlns:a16="http://schemas.microsoft.com/office/drawing/2014/main" id="{52219EEE-9A33-3FDE-75F4-FB6ACEDCAF9E}"/>
              </a:ext>
            </a:extLst>
          </p:cNvPr>
          <p:cNvSpPr>
            <a:spLocks noGrp="1"/>
          </p:cNvSpPr>
          <p:nvPr>
            <p:ph idx="1"/>
          </p:nvPr>
        </p:nvSpPr>
        <p:spPr>
          <a:xfrm>
            <a:off x="6498619" y="2121763"/>
            <a:ext cx="5128773" cy="3773010"/>
          </a:xfrm>
        </p:spPr>
        <p:txBody>
          <a:bodyPr vert="horz" wrap="square" lIns="91440" tIns="45720" rIns="91440" bIns="45720" rtlCol="0">
            <a:normAutofit fontScale="92500" lnSpcReduction="20000"/>
          </a:bodyPr>
          <a:lstStyle/>
          <a:p>
            <a:pPr indent="-228600">
              <a:buFont typeface="Arial" panose="020B0604020202020204" pitchFamily="34" charset="0"/>
              <a:buChar char="•"/>
            </a:pPr>
            <a:r>
              <a:rPr lang="en-US" sz="2400" dirty="0">
                <a:solidFill>
                  <a:schemeClr val="tx1"/>
                </a:solidFill>
              </a:rPr>
              <a:t>A propellant in which NC is the only explosive ingredient is called a single-base type. These are employed in all kinds of guns from pistols to artillery weapons. Their heat of explosion (Q) is generally between 3100 J g</a:t>
            </a:r>
            <a:r>
              <a:rPr lang="en-US" sz="2400" baseline="30000" dirty="0">
                <a:solidFill>
                  <a:schemeClr val="tx1"/>
                </a:solidFill>
              </a:rPr>
              <a:t>-1</a:t>
            </a:r>
            <a:r>
              <a:rPr lang="en-US" sz="2400" dirty="0">
                <a:solidFill>
                  <a:schemeClr val="tx1"/>
                </a:solidFill>
              </a:rPr>
              <a:t> and 3700 J g</a:t>
            </a:r>
            <a:r>
              <a:rPr lang="en-US" sz="2400" baseline="30000" dirty="0">
                <a:solidFill>
                  <a:schemeClr val="tx1"/>
                </a:solidFill>
              </a:rPr>
              <a:t>-1</a:t>
            </a:r>
            <a:r>
              <a:rPr lang="en-US" sz="2400" dirty="0">
                <a:solidFill>
                  <a:schemeClr val="tx1"/>
                </a:solidFill>
              </a:rPr>
              <a:t>. It should be noted that energy values of propellants are quoted on the conventional assumption that the water formed on combustion is in the liquid phase, unlike the case of high explosives. The water is in fact gaseous, and the difference in the calculated value of Q is of the order of 10 % higher for water gaseous (</a:t>
            </a:r>
            <a:r>
              <a:rPr lang="en-US" sz="2400" dirty="0" err="1">
                <a:solidFill>
                  <a:schemeClr val="tx1"/>
                </a:solidFill>
              </a:rPr>
              <a:t>w.g</a:t>
            </a:r>
            <a:r>
              <a:rPr lang="en-US" sz="2400" dirty="0">
                <a:solidFill>
                  <a:schemeClr val="tx1"/>
                </a:solidFill>
              </a:rPr>
              <a:t>) than for water liquid (</a:t>
            </a:r>
            <a:r>
              <a:rPr lang="en-US" sz="2400" dirty="0" err="1">
                <a:solidFill>
                  <a:schemeClr val="tx1"/>
                </a:solidFill>
              </a:rPr>
              <a:t>w.l</a:t>
            </a:r>
            <a:r>
              <a:rPr lang="en-US" sz="2400" dirty="0">
                <a:solidFill>
                  <a:schemeClr val="tx1"/>
                </a:solidFill>
              </a:rPr>
              <a:t>) </a:t>
            </a:r>
          </a:p>
          <a:p>
            <a:pPr indent="-228600">
              <a:buFont typeface="Arial" panose="020B0604020202020204" pitchFamily="34" charset="0"/>
              <a:buChar char="•"/>
            </a:pPr>
            <a:endParaRPr lang="en-US" sz="2400" dirty="0">
              <a:solidFill>
                <a:schemeClr val="tx1"/>
              </a:solidFill>
            </a:endParaRPr>
          </a:p>
        </p:txBody>
      </p:sp>
    </p:spTree>
    <p:extLst>
      <p:ext uri="{BB962C8B-B14F-4D97-AF65-F5344CB8AC3E}">
        <p14:creationId xmlns:p14="http://schemas.microsoft.com/office/powerpoint/2010/main" val="2490462987"/>
      </p:ext>
    </p:extLst>
  </p:cSld>
  <p:clrMapOvr>
    <a:overrideClrMapping bg1="dk1" tx1="lt1" bg2="dk2" tx2="lt2" accent1="accent1" accent2="accent2" accent3="accent3" accent4="accent4" accent5="accent5" accent6="accent6" hlink="hlink" folHlink="folHlink"/>
  </p:clrMapOvr>
</p:sld>
</file>

<file path=ppt/slides/slide10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B6D5F72-274E-BBAF-B06B-C0F3AE4870A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2710" t="9919" r="1788" b="4499"/>
          <a:stretch/>
        </p:blipFill>
        <p:spPr>
          <a:xfrm>
            <a:off x="1778248" y="301102"/>
            <a:ext cx="8247530" cy="6185648"/>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34377827"/>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6141396"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4319042"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1">
            <a:extLst>
              <a:ext uri="{FF2B5EF4-FFF2-40B4-BE49-F238E27FC236}">
                <a16:creationId xmlns:a16="http://schemas.microsoft.com/office/drawing/2014/main" id="{4725B72A-8252-2F4B-9119-821FB1D25C6D}"/>
              </a:ext>
            </a:extLst>
          </p:cNvPr>
          <p:cNvSpPr txBox="1">
            <a:spLocks/>
          </p:cNvSpPr>
          <p:nvPr/>
        </p:nvSpPr>
        <p:spPr>
          <a:xfrm>
            <a:off x="6499024" y="640263"/>
            <a:ext cx="5114839" cy="1344975"/>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fontAlgn="auto">
              <a:spcBef>
                <a:spcPct val="0"/>
              </a:spcBef>
              <a:spcAft>
                <a:spcPts val="600"/>
              </a:spcAft>
              <a:buClrTx/>
              <a:buSzTx/>
              <a:tabLst/>
              <a:defRPr/>
            </a:pPr>
            <a:r>
              <a:rPr lang="en-US" sz="4000">
                <a:solidFill>
                  <a:schemeClr val="tx1"/>
                </a:solidFill>
                <a:latin typeface="+mj-lt"/>
                <a:ea typeface="+mj-ea"/>
                <a:cs typeface="+mj-cs"/>
              </a:rPr>
              <a:t>Double</a:t>
            </a:r>
            <a:r>
              <a:rPr kumimoji="0" lang="en-US" sz="4000" b="0" i="0" u="none" strike="noStrike" cap="none" spc="0" normalizeH="0" baseline="0" noProof="0">
                <a:ln>
                  <a:noFill/>
                </a:ln>
                <a:solidFill>
                  <a:schemeClr val="tx1"/>
                </a:solidFill>
                <a:effectLst/>
                <a:uLnTx/>
                <a:uFillTx/>
                <a:latin typeface="+mj-lt"/>
                <a:ea typeface="+mj-ea"/>
                <a:cs typeface="+mj-cs"/>
              </a:rPr>
              <a:t> Base Propellants</a:t>
            </a:r>
          </a:p>
        </p:txBody>
      </p:sp>
      <p:pic>
        <p:nvPicPr>
          <p:cNvPr id="6" name="Picture 5" descr="A picture containing weapon&#10;&#10;Description automatically generated">
            <a:extLst>
              <a:ext uri="{FF2B5EF4-FFF2-40B4-BE49-F238E27FC236}">
                <a16:creationId xmlns:a16="http://schemas.microsoft.com/office/drawing/2014/main" id="{54A01F33-7679-F34C-0E53-847C881573A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81584" y="484632"/>
            <a:ext cx="4433010" cy="2770632"/>
          </a:xfrm>
          <a:prstGeom prst="rect">
            <a:avLst/>
          </a:prstGeom>
        </p:spPr>
      </p:pic>
      <p:pic>
        <p:nvPicPr>
          <p:cNvPr id="9" name="Picture 8" descr="A picture containing weapon&#10;&#10;Description automatically generated">
            <a:extLst>
              <a:ext uri="{FF2B5EF4-FFF2-40B4-BE49-F238E27FC236}">
                <a16:creationId xmlns:a16="http://schemas.microsoft.com/office/drawing/2014/main" id="{05923430-560E-2DFF-4F29-6E6E9CCEF36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226378" y="3429000"/>
            <a:ext cx="3003396" cy="2770632"/>
          </a:xfrm>
          <a:prstGeom prst="rect">
            <a:avLst/>
          </a:prstGeom>
        </p:spPr>
      </p:pic>
      <p:sp>
        <p:nvSpPr>
          <p:cNvPr id="2" name="Content Placeholder 1">
            <a:extLst>
              <a:ext uri="{FF2B5EF4-FFF2-40B4-BE49-F238E27FC236}">
                <a16:creationId xmlns:a16="http://schemas.microsoft.com/office/drawing/2014/main" id="{52219EEE-9A33-3FDE-75F4-FB6ACEDCAF9E}"/>
              </a:ext>
            </a:extLst>
          </p:cNvPr>
          <p:cNvSpPr>
            <a:spLocks noGrp="1"/>
          </p:cNvSpPr>
          <p:nvPr>
            <p:ph idx="1"/>
          </p:nvPr>
        </p:nvSpPr>
        <p:spPr>
          <a:xfrm>
            <a:off x="6498619" y="2121763"/>
            <a:ext cx="5128773" cy="3773010"/>
          </a:xfrm>
        </p:spPr>
        <p:txBody>
          <a:bodyPr vert="horz" wrap="square" lIns="91440" tIns="45720" rIns="91440" bIns="45720" rtlCol="0">
            <a:normAutofit/>
          </a:bodyPr>
          <a:lstStyle/>
          <a:p>
            <a:pPr indent="-228600">
              <a:buFont typeface="Arial" panose="020B0604020202020204" pitchFamily="34" charset="0"/>
              <a:buChar char="•"/>
            </a:pPr>
            <a:r>
              <a:rPr lang="en-US" sz="2400" dirty="0">
                <a:solidFill>
                  <a:schemeClr val="tx1"/>
                </a:solidFill>
              </a:rPr>
              <a:t>Double-base propellants contain NG in addition to NC. They are more energetic than single-base propellants, having Q values between 4300 J g</a:t>
            </a:r>
            <a:r>
              <a:rPr lang="en-US" sz="2400" baseline="30000" dirty="0">
                <a:solidFill>
                  <a:schemeClr val="tx1"/>
                </a:solidFill>
              </a:rPr>
              <a:t>-1</a:t>
            </a:r>
            <a:r>
              <a:rPr lang="en-US" sz="2400" dirty="0">
                <a:solidFill>
                  <a:schemeClr val="tx1"/>
                </a:solidFill>
              </a:rPr>
              <a:t> and 5200 J g</a:t>
            </a:r>
            <a:r>
              <a:rPr lang="en-US" sz="2400" baseline="30000" dirty="0">
                <a:solidFill>
                  <a:schemeClr val="tx1"/>
                </a:solidFill>
              </a:rPr>
              <a:t>-1</a:t>
            </a:r>
            <a:r>
              <a:rPr lang="en-US" sz="2400" dirty="0">
                <a:solidFill>
                  <a:schemeClr val="tx1"/>
                </a:solidFill>
              </a:rPr>
              <a:t> depending on the proportion of NG present. The percentage of NG is much lower than when double-base propellants were first introduced in the late nineteenth century, due to the erosive effect of 'hot' propellants. </a:t>
            </a:r>
          </a:p>
          <a:p>
            <a:pPr indent="-228600">
              <a:buFont typeface="Arial" panose="020B0604020202020204" pitchFamily="34" charset="0"/>
              <a:buChar char="•"/>
            </a:pPr>
            <a:endParaRPr lang="en-US" sz="2400" dirty="0">
              <a:solidFill>
                <a:schemeClr val="tx1"/>
              </a:solidFill>
            </a:endParaRPr>
          </a:p>
        </p:txBody>
      </p:sp>
      <p:sp>
        <p:nvSpPr>
          <p:cNvPr id="4" name="TextBox 3">
            <a:extLst>
              <a:ext uri="{FF2B5EF4-FFF2-40B4-BE49-F238E27FC236}">
                <a16:creationId xmlns:a16="http://schemas.microsoft.com/office/drawing/2014/main" id="{B04DCCCC-7C45-C0EF-276A-BFAC9A6751FF}"/>
              </a:ext>
            </a:extLst>
          </p:cNvPr>
          <p:cNvSpPr txBox="1"/>
          <p:nvPr/>
        </p:nvSpPr>
        <p:spPr>
          <a:xfrm>
            <a:off x="6544576" y="5722578"/>
            <a:ext cx="4961080" cy="954107"/>
          </a:xfrm>
          <a:prstGeom prst="rect">
            <a:avLst/>
          </a:prstGeom>
          <a:solidFill>
            <a:srgbClr val="FF0000"/>
          </a:solidFill>
        </p:spPr>
        <p:txBody>
          <a:bodyPr wrap="square" rtlCol="0">
            <a:spAutoFit/>
          </a:bodyPr>
          <a:lstStyle/>
          <a:p>
            <a:r>
              <a:rPr lang="en-US" sz="2800" dirty="0"/>
              <a:t>Remember high value of Q and therefore T</a:t>
            </a:r>
            <a:r>
              <a:rPr lang="en-US" sz="2800" baseline="-25000" dirty="0"/>
              <a:t>o</a:t>
            </a:r>
          </a:p>
        </p:txBody>
      </p:sp>
    </p:spTree>
    <p:extLst>
      <p:ext uri="{BB962C8B-B14F-4D97-AF65-F5344CB8AC3E}">
        <p14:creationId xmlns:p14="http://schemas.microsoft.com/office/powerpoint/2010/main" val="140596313"/>
      </p:ext>
    </p:extLst>
  </p:cSld>
  <p:clrMapOvr>
    <a:overrideClrMapping bg1="dk1" tx1="lt1" bg2="dk2" tx2="lt2" accent1="accent1" accent2="accent2" accent3="accent3" accent4="accent4" accent5="accent5" accent6="accent6" hlink="hlink" folHlink="folHlink"/>
  </p:clrMapOvr>
</p:sld>
</file>

<file path=ppt/slides/slide10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80F706E-0745-7B72-879E-FE20D87D8D0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2364" t="5536" r="2133" b="7728"/>
          <a:stretch/>
        </p:blipFill>
        <p:spPr>
          <a:xfrm>
            <a:off x="2381957" y="643467"/>
            <a:ext cx="7428086"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73618177"/>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FCD741E-2E5E-3823-093F-C8D5598C755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3402" t="4844" b="13034"/>
          <a:stretch/>
        </p:blipFill>
        <p:spPr>
          <a:xfrm>
            <a:off x="2381956" y="643467"/>
            <a:ext cx="7428088" cy="5571066"/>
          </a:xfrm>
          <a:prstGeom prst="rect">
            <a:avLst/>
          </a:prstGeom>
        </p:spPr>
      </p:pic>
    </p:spTree>
    <p:extLst>
      <p:ext uri="{BB962C8B-B14F-4D97-AF65-F5344CB8AC3E}">
        <p14:creationId xmlns:p14="http://schemas.microsoft.com/office/powerpoint/2010/main" val="449074233"/>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6141396"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4319042"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4725B72A-8252-2F4B-9119-821FB1D25C6D}"/>
              </a:ext>
            </a:extLst>
          </p:cNvPr>
          <p:cNvSpPr txBox="1">
            <a:spLocks/>
          </p:cNvSpPr>
          <p:nvPr/>
        </p:nvSpPr>
        <p:spPr>
          <a:xfrm>
            <a:off x="6499024" y="640263"/>
            <a:ext cx="5114839" cy="1344975"/>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lang="en-US" sz="4000" dirty="0">
                <a:solidFill>
                  <a:prstClr val="white"/>
                </a:solidFill>
                <a:latin typeface="Calibri Light" panose="020F0302020204030204"/>
              </a:rPr>
              <a:t>Triple</a:t>
            </a:r>
            <a:r>
              <a:rPr kumimoji="0" lang="en-US" sz="4000" b="0" i="0" u="none" strike="noStrike" kern="1200" cap="none" spc="0" normalizeH="0" baseline="0" noProof="0" dirty="0">
                <a:ln>
                  <a:noFill/>
                </a:ln>
                <a:solidFill>
                  <a:prstClr val="white"/>
                </a:solidFill>
                <a:effectLst/>
                <a:uLnTx/>
                <a:uFillTx/>
                <a:latin typeface="Calibri Light" panose="020F0302020204030204"/>
                <a:ea typeface="+mn-ea"/>
                <a:cs typeface="+mn-cs"/>
              </a:rPr>
              <a:t> Base Propellants</a:t>
            </a:r>
          </a:p>
        </p:txBody>
      </p:sp>
      <p:sp>
        <p:nvSpPr>
          <p:cNvPr id="2" name="Content Placeholder 1">
            <a:extLst>
              <a:ext uri="{FF2B5EF4-FFF2-40B4-BE49-F238E27FC236}">
                <a16:creationId xmlns:a16="http://schemas.microsoft.com/office/drawing/2014/main" id="{52219EEE-9A33-3FDE-75F4-FB6ACEDCAF9E}"/>
              </a:ext>
            </a:extLst>
          </p:cNvPr>
          <p:cNvSpPr>
            <a:spLocks noGrp="1"/>
          </p:cNvSpPr>
          <p:nvPr>
            <p:ph idx="1"/>
          </p:nvPr>
        </p:nvSpPr>
        <p:spPr>
          <a:xfrm>
            <a:off x="6376883" y="1985238"/>
            <a:ext cx="5128773" cy="3773010"/>
          </a:xfrm>
        </p:spPr>
        <p:txBody>
          <a:bodyPr vert="horz" wrap="square" lIns="91440" tIns="45720" rIns="91440" bIns="45720" rtlCol="0">
            <a:normAutofit fontScale="70000" lnSpcReduction="20000"/>
          </a:bodyPr>
          <a:lstStyle/>
          <a:p>
            <a:pPr marL="457200" indent="-457200">
              <a:buFont typeface="Arial" panose="020B0604020202020204" pitchFamily="34" charset="0"/>
              <a:buChar char="•"/>
            </a:pPr>
            <a:r>
              <a:rPr lang="en-GB" dirty="0">
                <a:solidFill>
                  <a:schemeClr val="tx1"/>
                </a:solidFill>
              </a:rPr>
              <a:t>Triple-base propellants were developed between the World Wars to render gun positions less easy to locate during night firing. These contain NC and NG, as well as, up to about 55 % w/w, NQ. NQ, which has the pseudonym Picrite, is a white, finely divided crystalline solid, and was mixed with the NC/NG gel to form a particulate suspension. The old triple-base propellants have Q values similar to single-base, ranging from 3200 J g</a:t>
            </a:r>
            <a:r>
              <a:rPr lang="en-GB" baseline="30000" dirty="0">
                <a:solidFill>
                  <a:schemeClr val="tx1"/>
                </a:solidFill>
              </a:rPr>
              <a:t>-1</a:t>
            </a:r>
            <a:r>
              <a:rPr lang="en-GB" dirty="0">
                <a:solidFill>
                  <a:schemeClr val="tx1"/>
                </a:solidFill>
              </a:rPr>
              <a:t> to 3700 J g</a:t>
            </a:r>
            <a:r>
              <a:rPr lang="en-GB" baseline="30000" dirty="0">
                <a:solidFill>
                  <a:schemeClr val="tx1"/>
                </a:solidFill>
              </a:rPr>
              <a:t>-1</a:t>
            </a:r>
            <a:r>
              <a:rPr lang="en-GB" dirty="0">
                <a:solidFill>
                  <a:schemeClr val="tx1"/>
                </a:solidFill>
              </a:rPr>
              <a:t>. The use of triple-base propellants has traditionally been restricted to the larger types of gun, where the production of minimal gun-flash, is of most value. </a:t>
            </a:r>
            <a:endParaRPr lang="en-GB" sz="2000" dirty="0">
              <a:solidFill>
                <a:schemeClr val="tx1"/>
              </a:solidFill>
            </a:endParaRPr>
          </a:p>
          <a:p>
            <a:pPr indent="-228600">
              <a:buFont typeface="Arial" panose="020B0604020202020204" pitchFamily="34" charset="0"/>
              <a:buChar char="•"/>
            </a:pPr>
            <a:endParaRPr lang="en-US" sz="2000" dirty="0">
              <a:solidFill>
                <a:schemeClr val="tx1"/>
              </a:solidFill>
            </a:endParaRPr>
          </a:p>
        </p:txBody>
      </p:sp>
      <p:pic>
        <p:nvPicPr>
          <p:cNvPr id="11" name="Picture 10">
            <a:extLst>
              <a:ext uri="{FF2B5EF4-FFF2-40B4-BE49-F238E27FC236}">
                <a16:creationId xmlns:a16="http://schemas.microsoft.com/office/drawing/2014/main" id="{B2B59202-46DD-CD89-5640-555EAFCDEF6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43148" y="266816"/>
            <a:ext cx="5124972" cy="2747054"/>
          </a:xfrm>
          <a:prstGeom prst="rect">
            <a:avLst/>
          </a:prstGeom>
        </p:spPr>
      </p:pic>
      <p:pic>
        <p:nvPicPr>
          <p:cNvPr id="13" name="Picture 12" descr="A picture containing snow, outdoor, military vehicle&#10;&#10;Description automatically generated">
            <a:extLst>
              <a:ext uri="{FF2B5EF4-FFF2-40B4-BE49-F238E27FC236}">
                <a16:creationId xmlns:a16="http://schemas.microsoft.com/office/drawing/2014/main" id="{E46D841C-2795-F2BF-58BF-36D6617A831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91035" y="3551918"/>
            <a:ext cx="5124972" cy="2768033"/>
          </a:xfrm>
          <a:prstGeom prst="rect">
            <a:avLst/>
          </a:prstGeom>
        </p:spPr>
      </p:pic>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8C4756C5-89C7-C553-F204-F152893802EA}"/>
                  </a:ext>
                </a:extLst>
              </p:cNvPr>
              <p:cNvSpPr txBox="1"/>
              <p:nvPr/>
            </p:nvSpPr>
            <p:spPr>
              <a:xfrm>
                <a:off x="6724647" y="5758248"/>
                <a:ext cx="4555414" cy="430887"/>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2800" b="0" i="1" smtClean="0">
                          <a:latin typeface="Cambria Math" panose="02040503050406030204" pitchFamily="18" charset="0"/>
                        </a:rPr>
                        <m:t>𝐶</m:t>
                      </m:r>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𝐻</m:t>
                          </m:r>
                        </m:e>
                        <m:sub>
                          <m:r>
                            <a:rPr lang="en-GB" sz="2800" b="0" i="1" smtClean="0">
                              <a:latin typeface="Cambria Math" panose="02040503050406030204" pitchFamily="18" charset="0"/>
                            </a:rPr>
                            <m:t>4</m:t>
                          </m:r>
                        </m:sub>
                      </m:sSub>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𝑁</m:t>
                          </m:r>
                        </m:e>
                        <m:sub>
                          <m:r>
                            <a:rPr lang="en-GB" sz="2800" b="0" i="1" smtClean="0">
                              <a:latin typeface="Cambria Math" panose="02040503050406030204" pitchFamily="18" charset="0"/>
                            </a:rPr>
                            <m:t>4</m:t>
                          </m:r>
                        </m:sub>
                      </m:sSub>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𝑂</m:t>
                          </m:r>
                        </m:e>
                        <m:sub>
                          <m:r>
                            <a:rPr lang="en-GB" sz="2800" b="0" i="1" smtClean="0">
                              <a:latin typeface="Cambria Math" panose="02040503050406030204" pitchFamily="18" charset="0"/>
                            </a:rPr>
                            <m:t>2</m:t>
                          </m:r>
                        </m:sub>
                      </m:sSub>
                      <m:r>
                        <a:rPr lang="en-GB" sz="2800" b="0" i="1" smtClean="0">
                          <a:latin typeface="Cambria Math" panose="02040503050406030204" pitchFamily="18" charset="0"/>
                          <a:ea typeface="Cambria Math" panose="02040503050406030204" pitchFamily="18" charset="0"/>
                        </a:rPr>
                        <m:t>→</m:t>
                      </m:r>
                      <m:r>
                        <a:rPr lang="en-GB" sz="2800" b="0" i="1" smtClean="0">
                          <a:latin typeface="Cambria Math" panose="02040503050406030204" pitchFamily="18" charset="0"/>
                          <a:ea typeface="Cambria Math" panose="02040503050406030204" pitchFamily="18" charset="0"/>
                        </a:rPr>
                        <m:t>𝐶</m:t>
                      </m:r>
                      <m:r>
                        <a:rPr lang="en-GB" sz="2800" b="0" i="1" smtClean="0">
                          <a:latin typeface="Cambria Math" panose="02040503050406030204" pitchFamily="18" charset="0"/>
                          <a:ea typeface="Cambria Math" panose="02040503050406030204" pitchFamily="18" charset="0"/>
                        </a:rPr>
                        <m:t>+</m:t>
                      </m:r>
                      <m:sSub>
                        <m:sSubPr>
                          <m:ctrlPr>
                            <a:rPr lang="en-GB" sz="2800" b="0" i="1" smtClean="0">
                              <a:latin typeface="Cambria Math" panose="02040503050406030204" pitchFamily="18" charset="0"/>
                              <a:ea typeface="Cambria Math" panose="02040503050406030204" pitchFamily="18" charset="0"/>
                            </a:rPr>
                          </m:ctrlPr>
                        </m:sSubPr>
                        <m:e>
                          <m:r>
                            <a:rPr lang="en-GB" sz="2800" b="0" i="1" smtClean="0">
                              <a:latin typeface="Cambria Math" panose="02040503050406030204" pitchFamily="18" charset="0"/>
                              <a:ea typeface="Cambria Math" panose="02040503050406030204" pitchFamily="18" charset="0"/>
                            </a:rPr>
                            <m:t>2</m:t>
                          </m:r>
                          <m:r>
                            <a:rPr lang="en-GB" sz="2800" b="0" i="1" smtClean="0">
                              <a:latin typeface="Cambria Math" panose="02040503050406030204" pitchFamily="18" charset="0"/>
                              <a:ea typeface="Cambria Math" panose="02040503050406030204" pitchFamily="18" charset="0"/>
                            </a:rPr>
                            <m:t>𝐻</m:t>
                          </m:r>
                        </m:e>
                        <m:sub>
                          <m:r>
                            <a:rPr lang="en-GB" sz="2800" b="0" i="1" smtClean="0">
                              <a:latin typeface="Cambria Math" panose="02040503050406030204" pitchFamily="18" charset="0"/>
                              <a:ea typeface="Cambria Math" panose="02040503050406030204" pitchFamily="18" charset="0"/>
                            </a:rPr>
                            <m:t>2</m:t>
                          </m:r>
                        </m:sub>
                      </m:sSub>
                      <m:r>
                        <a:rPr lang="en-GB" sz="2800" b="0" i="1" smtClean="0">
                          <a:latin typeface="Cambria Math" panose="02040503050406030204" pitchFamily="18" charset="0"/>
                          <a:ea typeface="Cambria Math" panose="02040503050406030204" pitchFamily="18" charset="0"/>
                        </a:rPr>
                        <m:t>𝑂</m:t>
                      </m:r>
                      <m:r>
                        <a:rPr lang="en-GB" sz="2800" b="0" i="1" smtClean="0">
                          <a:latin typeface="Cambria Math" panose="02040503050406030204" pitchFamily="18" charset="0"/>
                          <a:ea typeface="Cambria Math" panose="02040503050406030204" pitchFamily="18" charset="0"/>
                        </a:rPr>
                        <m:t>+2</m:t>
                      </m:r>
                      <m:sSub>
                        <m:sSubPr>
                          <m:ctrlPr>
                            <a:rPr lang="en-GB" sz="2800" b="0" i="1" smtClean="0">
                              <a:latin typeface="Cambria Math" panose="02040503050406030204" pitchFamily="18" charset="0"/>
                              <a:ea typeface="Cambria Math" panose="02040503050406030204" pitchFamily="18" charset="0"/>
                            </a:rPr>
                          </m:ctrlPr>
                        </m:sSubPr>
                        <m:e>
                          <m:r>
                            <a:rPr lang="en-GB" sz="2800" b="0" i="1" smtClean="0">
                              <a:latin typeface="Cambria Math" panose="02040503050406030204" pitchFamily="18" charset="0"/>
                              <a:ea typeface="Cambria Math" panose="02040503050406030204" pitchFamily="18" charset="0"/>
                            </a:rPr>
                            <m:t>𝑁</m:t>
                          </m:r>
                        </m:e>
                        <m:sub>
                          <m:r>
                            <a:rPr lang="en-GB" sz="2800" b="0" i="1" smtClean="0">
                              <a:latin typeface="Cambria Math" panose="02040503050406030204" pitchFamily="18" charset="0"/>
                              <a:ea typeface="Cambria Math" panose="02040503050406030204" pitchFamily="18" charset="0"/>
                            </a:rPr>
                            <m:t>2</m:t>
                          </m:r>
                        </m:sub>
                      </m:sSub>
                    </m:oMath>
                  </m:oMathPara>
                </a14:m>
                <a:endParaRPr lang="en-US" sz="2800" dirty="0"/>
              </a:p>
            </p:txBody>
          </p:sp>
        </mc:Choice>
        <mc:Fallback xmlns="">
          <p:sp>
            <p:nvSpPr>
              <p:cNvPr id="4" name="TextBox 3">
                <a:extLst>
                  <a:ext uri="{FF2B5EF4-FFF2-40B4-BE49-F238E27FC236}">
                    <a16:creationId xmlns:a16="http://schemas.microsoft.com/office/drawing/2014/main" id="{8C4756C5-89C7-C553-F204-F152893802EA}"/>
                  </a:ext>
                </a:extLst>
              </p:cNvPr>
              <p:cNvSpPr txBox="1">
                <a:spLocks noRot="1" noChangeAspect="1" noMove="1" noResize="1" noEditPoints="1" noAdjustHandles="1" noChangeArrowheads="1" noChangeShapeType="1" noTextEdit="1"/>
              </p:cNvSpPr>
              <p:nvPr/>
            </p:nvSpPr>
            <p:spPr>
              <a:xfrm>
                <a:off x="6724647" y="5758248"/>
                <a:ext cx="4555414" cy="430887"/>
              </a:xfrm>
              <a:prstGeom prst="rect">
                <a:avLst/>
              </a:prstGeom>
              <a:blipFill>
                <a:blip r:embed="rId5"/>
                <a:stretch>
                  <a:fillRect l="-1389" b="-14286"/>
                </a:stretch>
              </a:blipFill>
            </p:spPr>
            <p:txBody>
              <a:bodyPr/>
              <a:lstStyle/>
              <a:p>
                <a:r>
                  <a:rPr lang="en-US">
                    <a:noFill/>
                  </a:rPr>
                  <a:t> </a:t>
                </a:r>
              </a:p>
            </p:txBody>
          </p:sp>
        </mc:Fallback>
      </mc:AlternateContent>
    </p:spTree>
    <p:extLst>
      <p:ext uri="{BB962C8B-B14F-4D97-AF65-F5344CB8AC3E}">
        <p14:creationId xmlns:p14="http://schemas.microsoft.com/office/powerpoint/2010/main" val="249694446"/>
      </p:ext>
    </p:extLst>
  </p:cSld>
  <p:clrMapOvr>
    <a:overrideClrMapping bg1="dk1" tx1="lt1" bg2="dk2" tx2="lt2" accent1="accent1" accent2="accent2" accent3="accent3" accent4="accent4" accent5="accent5" accent6="accent6" hlink="hlink" folHlink="folHlink"/>
  </p:clrMapOvr>
</p:sld>
</file>

<file path=ppt/slides/slide1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BC6468D-F787-B270-AEE3-79DFCB59C6A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2191" t="6229" r="1616" b="7497"/>
          <a:stretch/>
        </p:blipFill>
        <p:spPr>
          <a:xfrm>
            <a:off x="2381957" y="643467"/>
            <a:ext cx="7428086"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45319168"/>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6141396"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4319042"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4725B72A-8252-2F4B-9119-821FB1D25C6D}"/>
              </a:ext>
            </a:extLst>
          </p:cNvPr>
          <p:cNvSpPr txBox="1">
            <a:spLocks/>
          </p:cNvSpPr>
          <p:nvPr/>
        </p:nvSpPr>
        <p:spPr>
          <a:xfrm>
            <a:off x="6499024" y="640263"/>
            <a:ext cx="5114839" cy="1344975"/>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lang="en-US" sz="4000" dirty="0">
                <a:solidFill>
                  <a:prstClr val="white"/>
                </a:solidFill>
                <a:latin typeface="Calibri Light" panose="020F0302020204030204"/>
              </a:rPr>
              <a:t>High Energy Gun</a:t>
            </a:r>
            <a:r>
              <a:rPr kumimoji="0" lang="en-US" sz="4000" b="0" i="0" u="none" strike="noStrike" kern="1200" cap="none" spc="0" normalizeH="0" baseline="0" noProof="0" dirty="0">
                <a:ln>
                  <a:noFill/>
                </a:ln>
                <a:solidFill>
                  <a:prstClr val="white"/>
                </a:solidFill>
                <a:effectLst/>
                <a:uLnTx/>
                <a:uFillTx/>
                <a:latin typeface="Calibri Light" panose="020F0302020204030204"/>
                <a:ea typeface="+mn-ea"/>
                <a:cs typeface="+mn-cs"/>
              </a:rPr>
              <a:t> Propellants</a:t>
            </a:r>
          </a:p>
        </p:txBody>
      </p:sp>
      <p:sp>
        <p:nvSpPr>
          <p:cNvPr id="2" name="Content Placeholder 1">
            <a:extLst>
              <a:ext uri="{FF2B5EF4-FFF2-40B4-BE49-F238E27FC236}">
                <a16:creationId xmlns:a16="http://schemas.microsoft.com/office/drawing/2014/main" id="{52219EEE-9A33-3FDE-75F4-FB6ACEDCAF9E}"/>
              </a:ext>
            </a:extLst>
          </p:cNvPr>
          <p:cNvSpPr>
            <a:spLocks noGrp="1"/>
          </p:cNvSpPr>
          <p:nvPr>
            <p:ph idx="1"/>
          </p:nvPr>
        </p:nvSpPr>
        <p:spPr>
          <a:xfrm>
            <a:off x="6376883" y="1985238"/>
            <a:ext cx="5128773" cy="3773010"/>
          </a:xfrm>
        </p:spPr>
        <p:txBody>
          <a:bodyPr vert="horz" wrap="square" lIns="91440" tIns="45720" rIns="91440" bIns="45720" rtlCol="0">
            <a:normAutofit fontScale="70000" lnSpcReduction="20000"/>
          </a:bodyPr>
          <a:lstStyle/>
          <a:p>
            <a:pPr marL="457200" indent="-457200">
              <a:buFont typeface="Arial" panose="020B0604020202020204" pitchFamily="34" charset="0"/>
              <a:buChar char="•"/>
            </a:pPr>
            <a:r>
              <a:rPr lang="en-GB" dirty="0">
                <a:solidFill>
                  <a:schemeClr val="tx1"/>
                </a:solidFill>
              </a:rPr>
              <a:t>The ideal properties required of a propellant have been enumerated previously in this chapter. Since World War II, when RDX was successfully used as a high explosive, much research has been conducted into the incorporation of this compound in gun propellants, to make them approximate more closely to the ideals. </a:t>
            </a:r>
          </a:p>
          <a:p>
            <a:pPr marL="457200" indent="-457200">
              <a:buFont typeface="Arial" panose="020B0604020202020204" pitchFamily="34" charset="0"/>
              <a:buChar char="•"/>
            </a:pPr>
            <a:r>
              <a:rPr lang="en-GB" dirty="0">
                <a:solidFill>
                  <a:schemeClr val="tx1"/>
                </a:solidFill>
              </a:rPr>
              <a:t>Like NQ, which had been incorporated in gun propellants before World War II, RDX is a nitramine explosive, but its thermochemical properties are considerably different and, from certain points of view, better for propellant use.</a:t>
            </a:r>
          </a:p>
        </p:txBody>
      </p:sp>
      <p:pic>
        <p:nvPicPr>
          <p:cNvPr id="11" name="Picture 10">
            <a:extLst>
              <a:ext uri="{FF2B5EF4-FFF2-40B4-BE49-F238E27FC236}">
                <a16:creationId xmlns:a16="http://schemas.microsoft.com/office/drawing/2014/main" id="{B2B59202-46DD-CD89-5640-555EAFCDEF6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43148" y="266816"/>
            <a:ext cx="5124972" cy="2747054"/>
          </a:xfrm>
          <a:prstGeom prst="rect">
            <a:avLst/>
          </a:prstGeom>
        </p:spPr>
      </p:pic>
      <p:pic>
        <p:nvPicPr>
          <p:cNvPr id="13" name="Picture 12" descr="A picture containing snow, outdoor, military vehicle&#10;&#10;Description automatically generated">
            <a:extLst>
              <a:ext uri="{FF2B5EF4-FFF2-40B4-BE49-F238E27FC236}">
                <a16:creationId xmlns:a16="http://schemas.microsoft.com/office/drawing/2014/main" id="{E46D841C-2795-F2BF-58BF-36D6617A831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91035" y="3551918"/>
            <a:ext cx="5124972" cy="2768033"/>
          </a:xfrm>
          <a:prstGeom prst="rect">
            <a:avLst/>
          </a:prstGeom>
        </p:spPr>
      </p:pic>
    </p:spTree>
    <p:extLst>
      <p:ext uri="{BB962C8B-B14F-4D97-AF65-F5344CB8AC3E}">
        <p14:creationId xmlns:p14="http://schemas.microsoft.com/office/powerpoint/2010/main" val="618723733"/>
      </p:ext>
    </p:extLst>
  </p:cSld>
  <p:clrMapOvr>
    <a:overrideClrMapping bg1="dk1" tx1="lt1" bg2="dk2" tx2="lt2" accent1="accent1" accent2="accent2" accent3="accent3" accent4="accent4" accent5="accent5" accent6="accent6" hlink="hlink" folHlink="folHlink"/>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80BDB17-AB89-9D00-224B-7B628327EF4B}"/>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l="2357" t="9629" r="2414" b="9666"/>
          <a:stretch/>
        </p:blipFill>
        <p:spPr>
          <a:xfrm>
            <a:off x="5372099" y="98626"/>
            <a:ext cx="6663766" cy="4235600"/>
          </a:xfrm>
        </p:spPr>
      </p:pic>
      <p:pic>
        <p:nvPicPr>
          <p:cNvPr id="6" name="Picture 5" descr="Table&#10;&#10;Description automatically generated">
            <a:extLst>
              <a:ext uri="{FF2B5EF4-FFF2-40B4-BE49-F238E27FC236}">
                <a16:creationId xmlns:a16="http://schemas.microsoft.com/office/drawing/2014/main" id="{C75EE9E1-0F8B-008A-5D06-B6BB48CBCAE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372099" y="4641574"/>
            <a:ext cx="6663766" cy="1962335"/>
          </a:xfrm>
          <a:prstGeom prst="rect">
            <a:avLst/>
          </a:prstGeom>
        </p:spPr>
      </p:pic>
      <p:pic>
        <p:nvPicPr>
          <p:cNvPr id="10" name="Picture 9" descr="Text&#10;&#10;Description automatically generated">
            <a:extLst>
              <a:ext uri="{FF2B5EF4-FFF2-40B4-BE49-F238E27FC236}">
                <a16:creationId xmlns:a16="http://schemas.microsoft.com/office/drawing/2014/main" id="{32816B38-0F06-9D3E-3F31-4CE496C755FE}"/>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24717" y="3404445"/>
            <a:ext cx="4277919" cy="2963123"/>
          </a:xfrm>
          <a:prstGeom prst="rect">
            <a:avLst/>
          </a:prstGeom>
        </p:spPr>
      </p:pic>
      <p:pic>
        <p:nvPicPr>
          <p:cNvPr id="12" name="Picture 11" descr="A military tank firing its cannon&#10;&#10;Description automatically generated with medium confidence">
            <a:extLst>
              <a:ext uri="{FF2B5EF4-FFF2-40B4-BE49-F238E27FC236}">
                <a16:creationId xmlns:a16="http://schemas.microsoft.com/office/drawing/2014/main" id="{05FA0F30-A3A3-B8DC-D7B8-6CF124D91A6F}"/>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49860" y="223829"/>
            <a:ext cx="4827632" cy="2868993"/>
          </a:xfrm>
          <a:prstGeom prst="rect">
            <a:avLst/>
          </a:prstGeom>
        </p:spPr>
      </p:pic>
      <p:sp>
        <p:nvSpPr>
          <p:cNvPr id="2" name="Rectangle 1">
            <a:extLst>
              <a:ext uri="{FF2B5EF4-FFF2-40B4-BE49-F238E27FC236}">
                <a16:creationId xmlns:a16="http://schemas.microsoft.com/office/drawing/2014/main" id="{BD9897B6-BBCE-6217-953A-801B209BCB57}"/>
              </a:ext>
            </a:extLst>
          </p:cNvPr>
          <p:cNvSpPr/>
          <p:nvPr/>
        </p:nvSpPr>
        <p:spPr>
          <a:xfrm rot="20808209">
            <a:off x="5777840" y="5145197"/>
            <a:ext cx="5852283" cy="842296"/>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hlinkClick r:id="rId7"/>
              </a:rPr>
              <a:t>See Spreadsheet</a:t>
            </a:r>
            <a:endParaRPr lang="en-GB" sz="3200" dirty="0"/>
          </a:p>
        </p:txBody>
      </p:sp>
    </p:spTree>
    <p:extLst>
      <p:ext uri="{BB962C8B-B14F-4D97-AF65-F5344CB8AC3E}">
        <p14:creationId xmlns:p14="http://schemas.microsoft.com/office/powerpoint/2010/main" val="3854901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0">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2">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Graphical user interface, text, application&#10;&#10;Description automatically generated">
            <a:extLst>
              <a:ext uri="{FF2B5EF4-FFF2-40B4-BE49-F238E27FC236}">
                <a16:creationId xmlns:a16="http://schemas.microsoft.com/office/drawing/2014/main" id="{CCF6BBA6-8907-B213-4133-5CBD01DD0FD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421035" y="707629"/>
            <a:ext cx="5129784" cy="5442742"/>
          </a:xfrm>
          <a:prstGeom prst="rect">
            <a:avLst/>
          </a:prstGeom>
        </p:spPr>
      </p:pic>
      <p:sp>
        <p:nvSpPr>
          <p:cNvPr id="39" name="Rectangle 34">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FA2E98A8-44E6-1B96-C777-99658CA2C1F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2537" t="7843" r="2307" b="9804"/>
          <a:stretch/>
        </p:blipFill>
        <p:spPr>
          <a:xfrm>
            <a:off x="641180" y="1764156"/>
            <a:ext cx="5129784" cy="3329688"/>
          </a:xfrm>
          <a:prstGeom prst="rect">
            <a:avLst/>
          </a:prstGeom>
        </p:spPr>
      </p:pic>
    </p:spTree>
    <p:extLst>
      <p:ext uri="{BB962C8B-B14F-4D97-AF65-F5344CB8AC3E}">
        <p14:creationId xmlns:p14="http://schemas.microsoft.com/office/powerpoint/2010/main" val="3868230258"/>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able&#10;&#10;Description automatically generated">
            <a:extLst>
              <a:ext uri="{FF2B5EF4-FFF2-40B4-BE49-F238E27FC236}">
                <a16:creationId xmlns:a16="http://schemas.microsoft.com/office/drawing/2014/main" id="{2F9BEDF8-AF0C-639C-2C37-BECAD2F64BE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215128" y="256387"/>
            <a:ext cx="7816378" cy="6389890"/>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67221337"/>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3" descr="Table&#10;&#10;Description automatically generated">
            <a:extLst>
              <a:ext uri="{FF2B5EF4-FFF2-40B4-BE49-F238E27FC236}">
                <a16:creationId xmlns:a16="http://schemas.microsoft.com/office/drawing/2014/main" id="{1D423456-234D-EB3E-41F7-837CE35E36DA}"/>
              </a:ext>
            </a:extLst>
          </p:cNvPr>
          <p:cNvPicPr>
            <a:picLocks noGrp="1" noChangeAspect="1"/>
          </p:cNvPicPr>
          <p:nvPr>
            <p:ph idx="1"/>
          </p:nvPr>
        </p:nvPicPr>
        <p:blipFill>
          <a:blip r:embed="rId2"/>
          <a:stretch>
            <a:fillRect/>
          </a:stretch>
        </p:blipFill>
        <p:spPr>
          <a:xfrm>
            <a:off x="1942985" y="1210235"/>
            <a:ext cx="8276780" cy="4437551"/>
          </a:xfrm>
        </p:spPr>
      </p:pic>
    </p:spTree>
    <p:extLst>
      <p:ext uri="{BB962C8B-B14F-4D97-AF65-F5344CB8AC3E}">
        <p14:creationId xmlns:p14="http://schemas.microsoft.com/office/powerpoint/2010/main" val="2217394787"/>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able&#10;&#10;Description automatically generated">
            <a:extLst>
              <a:ext uri="{FF2B5EF4-FFF2-40B4-BE49-F238E27FC236}">
                <a16:creationId xmlns:a16="http://schemas.microsoft.com/office/drawing/2014/main" id="{C4EC3B24-A977-9631-06B2-0DF21283B86B}"/>
              </a:ext>
            </a:extLst>
          </p:cNvPr>
          <p:cNvPicPr>
            <a:picLocks noGrp="1" noChangeAspect="1"/>
          </p:cNvPicPr>
          <p:nvPr>
            <p:ph idx="1"/>
          </p:nvPr>
        </p:nvPicPr>
        <p:blipFill>
          <a:blip r:embed="rId2"/>
          <a:stretch>
            <a:fillRect/>
          </a:stretch>
        </p:blipFill>
        <p:spPr>
          <a:xfrm>
            <a:off x="1797050" y="1853406"/>
            <a:ext cx="8470900" cy="3098800"/>
          </a:xfrm>
        </p:spPr>
      </p:pic>
    </p:spTree>
    <p:extLst>
      <p:ext uri="{BB962C8B-B14F-4D97-AF65-F5344CB8AC3E}">
        <p14:creationId xmlns:p14="http://schemas.microsoft.com/office/powerpoint/2010/main" val="3357803777"/>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3241E178-A9B2-D01A-3802-EC8077D85CD5}"/>
              </a:ext>
            </a:extLst>
          </p:cNvPr>
          <p:cNvSpPr txBox="1">
            <a:spLocks/>
          </p:cNvSpPr>
          <p:nvPr/>
        </p:nvSpPr>
        <p:spPr>
          <a:xfrm>
            <a:off x="4883252"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Propellant Additives</a:t>
            </a:r>
          </a:p>
        </p:txBody>
      </p:sp>
      <p:pic>
        <p:nvPicPr>
          <p:cNvPr id="5" name="Picture 4">
            <a:extLst>
              <a:ext uri="{FF2B5EF4-FFF2-40B4-BE49-F238E27FC236}">
                <a16:creationId xmlns:a16="http://schemas.microsoft.com/office/drawing/2014/main" id="{A21E7858-F946-FCBD-3114-5409ADB760A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5916" r="1787" b="16495"/>
          <a:stretch/>
        </p:blipFill>
        <p:spPr>
          <a:xfrm>
            <a:off x="1674159" y="1146675"/>
            <a:ext cx="8843682" cy="4564649"/>
          </a:xfrm>
          <a:prstGeom prst="rect">
            <a:avLst/>
          </a:prstGeom>
        </p:spPr>
      </p:pic>
    </p:spTree>
    <p:extLst>
      <p:ext uri="{BB962C8B-B14F-4D97-AF65-F5344CB8AC3E}">
        <p14:creationId xmlns:p14="http://schemas.microsoft.com/office/powerpoint/2010/main" val="3029838384"/>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E905D6B-DE2A-AAB3-F9CD-352F052652CC}"/>
              </a:ext>
            </a:extLst>
          </p:cNvPr>
          <p:cNvSpPr>
            <a:spLocks noGrp="1"/>
          </p:cNvSpPr>
          <p:nvPr>
            <p:ph idx="1"/>
          </p:nvPr>
        </p:nvSpPr>
        <p:spPr>
          <a:xfrm>
            <a:off x="886305" y="1307431"/>
            <a:ext cx="10803903" cy="3864989"/>
          </a:xfrm>
        </p:spPr>
        <p:txBody>
          <a:bodyPr wrap="square"/>
          <a:lstStyle/>
          <a:p>
            <a:r>
              <a:rPr lang="en-GB" sz="2400" dirty="0"/>
              <a:t>Nitrocellulose and nitro-glycerine are nitrate esters and decompose slowly at normal temperatures to form oxides of nitrogen, mainly nitrogen dioxide (NO2). If these oxides are not chemically removed from the system as they are formed, they catalyse further decomposition, eventually leading to auto ignition and shortening the storage life of the propellant. The desirable properties of such a stabiliser are as follows: </a:t>
            </a:r>
          </a:p>
          <a:p>
            <a:endParaRPr lang="en-GB" sz="2400" dirty="0"/>
          </a:p>
          <a:p>
            <a:pPr marL="457200" indent="-457200">
              <a:buFont typeface="Wingdings" pitchFamily="2" charset="2"/>
              <a:buChar char="Ø"/>
            </a:pPr>
            <a:r>
              <a:rPr lang="en-GB" sz="2400" dirty="0"/>
              <a:t>Capacity to absorb oxides of nitrogen;</a:t>
            </a:r>
          </a:p>
          <a:p>
            <a:pPr marL="457200" indent="-457200">
              <a:buFont typeface="Wingdings" pitchFamily="2" charset="2"/>
              <a:buChar char="Ø"/>
            </a:pPr>
            <a:r>
              <a:rPr lang="en-GB" sz="2400" dirty="0"/>
              <a:t>Ability to neutralise acids;</a:t>
            </a:r>
          </a:p>
          <a:p>
            <a:pPr marL="457200" indent="-457200">
              <a:buFont typeface="Wingdings" pitchFamily="2" charset="2"/>
              <a:buChar char="Ø"/>
            </a:pPr>
            <a:r>
              <a:rPr lang="en-GB" sz="2400" dirty="0"/>
              <a:t>Ability to dissolve in the propellant matrix; and </a:t>
            </a:r>
          </a:p>
          <a:p>
            <a:pPr marL="457200" indent="-457200">
              <a:buFont typeface="Wingdings" pitchFamily="2" charset="2"/>
              <a:buChar char="Ø"/>
            </a:pPr>
            <a:r>
              <a:rPr lang="en-GB" sz="2400" dirty="0"/>
              <a:t>Inertness to NC or NG before and after reaction with the decomposition products </a:t>
            </a:r>
          </a:p>
          <a:p>
            <a:endParaRPr lang="en-US" sz="2400" dirty="0"/>
          </a:p>
        </p:txBody>
      </p:sp>
      <p:sp>
        <p:nvSpPr>
          <p:cNvPr id="3" name="Content Placeholder 1">
            <a:extLst>
              <a:ext uri="{FF2B5EF4-FFF2-40B4-BE49-F238E27FC236}">
                <a16:creationId xmlns:a16="http://schemas.microsoft.com/office/drawing/2014/main" id="{B127A278-4117-72FD-9799-3CED2FFBFE30}"/>
              </a:ext>
            </a:extLst>
          </p:cNvPr>
          <p:cNvSpPr txBox="1">
            <a:spLocks/>
          </p:cNvSpPr>
          <p:nvPr/>
        </p:nvSpPr>
        <p:spPr>
          <a:xfrm>
            <a:off x="4883252"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Stabilisers</a:t>
            </a:r>
          </a:p>
        </p:txBody>
      </p:sp>
    </p:spTree>
    <p:extLst>
      <p:ext uri="{BB962C8B-B14F-4D97-AF65-F5344CB8AC3E}">
        <p14:creationId xmlns:p14="http://schemas.microsoft.com/office/powerpoint/2010/main" val="1158271398"/>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Diagram&#10;&#10;Description automatically generated">
            <a:extLst>
              <a:ext uri="{FF2B5EF4-FFF2-40B4-BE49-F238E27FC236}">
                <a16:creationId xmlns:a16="http://schemas.microsoft.com/office/drawing/2014/main" id="{F3E5665E-14C7-B254-FC9D-66A5D0F8DB4E}"/>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134471" y="1281768"/>
            <a:ext cx="6443423" cy="3865563"/>
          </a:xfrm>
        </p:spPr>
      </p:pic>
      <p:pic>
        <p:nvPicPr>
          <p:cNvPr id="6" name="Picture 5" descr="Shape, polygon&#10;&#10;Description automatically generated">
            <a:extLst>
              <a:ext uri="{FF2B5EF4-FFF2-40B4-BE49-F238E27FC236}">
                <a16:creationId xmlns:a16="http://schemas.microsoft.com/office/drawing/2014/main" id="{AFB1C790-A59E-5094-3D9E-E292B8D3A31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685470" y="1281768"/>
            <a:ext cx="5372059" cy="3865564"/>
          </a:xfrm>
          <a:prstGeom prst="rect">
            <a:avLst/>
          </a:prstGeom>
        </p:spPr>
      </p:pic>
    </p:spTree>
    <p:extLst>
      <p:ext uri="{BB962C8B-B14F-4D97-AF65-F5344CB8AC3E}">
        <p14:creationId xmlns:p14="http://schemas.microsoft.com/office/powerpoint/2010/main" val="3836810959"/>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raphical user interface, text, application&#10;&#10;Description automatically generated">
            <a:extLst>
              <a:ext uri="{FF2B5EF4-FFF2-40B4-BE49-F238E27FC236}">
                <a16:creationId xmlns:a16="http://schemas.microsoft.com/office/drawing/2014/main" id="{1974CA87-76B0-4B11-CFF8-31DD9CA8B6D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09099" y="643467"/>
            <a:ext cx="9773802"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38531927"/>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1">
            <a:extLst>
              <a:ext uri="{FF2B5EF4-FFF2-40B4-BE49-F238E27FC236}">
                <a16:creationId xmlns:a16="http://schemas.microsoft.com/office/drawing/2014/main" id="{8EBAD7AD-F8A0-9B5F-D31C-0B58482282E3}"/>
              </a:ext>
            </a:extLst>
          </p:cNvPr>
          <p:cNvSpPr txBox="1">
            <a:spLocks/>
          </p:cNvSpPr>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2600" kern="1200">
                <a:solidFill>
                  <a:srgbClr val="FFFFFF"/>
                </a:solidFill>
                <a:latin typeface="+mj-lt"/>
                <a:ea typeface="+mj-ea"/>
                <a:cs typeface="+mj-cs"/>
              </a:rPr>
              <a:t>Stability and Storage</a:t>
            </a:r>
          </a:p>
        </p:txBody>
      </p:sp>
      <p:pic>
        <p:nvPicPr>
          <p:cNvPr id="4" name="Picture 3">
            <a:extLst>
              <a:ext uri="{FF2B5EF4-FFF2-40B4-BE49-F238E27FC236}">
                <a16:creationId xmlns:a16="http://schemas.microsoft.com/office/drawing/2014/main" id="{AA1B91EC-F3E1-FB20-42E5-1A19EAF17C9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6344" t="15225" r="8016" b="2422"/>
          <a:stretch/>
        </p:blipFill>
        <p:spPr>
          <a:xfrm>
            <a:off x="4214166" y="961812"/>
            <a:ext cx="6837066" cy="4930987"/>
          </a:xfrm>
          <a:prstGeom prst="rect">
            <a:avLst/>
          </a:prstGeom>
        </p:spPr>
      </p:pic>
    </p:spTree>
    <p:extLst>
      <p:ext uri="{BB962C8B-B14F-4D97-AF65-F5344CB8AC3E}">
        <p14:creationId xmlns:p14="http://schemas.microsoft.com/office/powerpoint/2010/main" val="3078764566"/>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3EDE652F-B386-D109-561F-972020D341D4}"/>
              </a:ext>
            </a:extLst>
          </p:cNvPr>
          <p:cNvSpPr txBox="1">
            <a:spLocks/>
          </p:cNvSpPr>
          <p:nvPr/>
        </p:nvSpPr>
        <p:spPr>
          <a:xfrm>
            <a:off x="640080" y="2074363"/>
            <a:ext cx="2752354" cy="2709275"/>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2400" kern="1200" dirty="0">
                <a:latin typeface="+mj-lt"/>
                <a:ea typeface="+mj-ea"/>
                <a:cs typeface="+mj-cs"/>
              </a:rPr>
              <a:t>Requirements of a </a:t>
            </a:r>
            <a:r>
              <a:rPr lang="en-US" sz="2400" kern="1200" dirty="0" err="1">
                <a:latin typeface="+mj-lt"/>
                <a:ea typeface="+mj-ea"/>
                <a:cs typeface="+mj-cs"/>
              </a:rPr>
              <a:t>Stabiliser</a:t>
            </a:r>
            <a:endParaRPr lang="en-US" sz="2400" kern="1200" dirty="0">
              <a:latin typeface="+mj-lt"/>
              <a:ea typeface="+mj-ea"/>
              <a:cs typeface="+mj-cs"/>
            </a:endParaRPr>
          </a:p>
        </p:txBody>
      </p:sp>
      <p:pic>
        <p:nvPicPr>
          <p:cNvPr id="5" name="Picture 4" descr="Graphical user interface, text, application&#10;&#10;Description automatically generated">
            <a:extLst>
              <a:ext uri="{FF2B5EF4-FFF2-40B4-BE49-F238E27FC236}">
                <a16:creationId xmlns:a16="http://schemas.microsoft.com/office/drawing/2014/main" id="{656D08A9-4636-4230-E223-E81968FBCA2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038599" y="1404290"/>
            <a:ext cx="8016561" cy="4028322"/>
          </a:xfrm>
          <a:prstGeom prst="rect">
            <a:avLst/>
          </a:prstGeom>
        </p:spPr>
      </p:pic>
    </p:spTree>
    <p:extLst>
      <p:ext uri="{BB962C8B-B14F-4D97-AF65-F5344CB8AC3E}">
        <p14:creationId xmlns:p14="http://schemas.microsoft.com/office/powerpoint/2010/main" val="2851445628"/>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C95F2C9-E640-97CF-7E00-A39AC368569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3922" t="4384" b="11880"/>
          <a:stretch/>
        </p:blipFill>
        <p:spPr>
          <a:xfrm>
            <a:off x="2381956" y="643467"/>
            <a:ext cx="7428088" cy="5571066"/>
          </a:xfrm>
          <a:prstGeom prst="rect">
            <a:avLst/>
          </a:prstGeom>
        </p:spPr>
      </p:pic>
    </p:spTree>
    <p:extLst>
      <p:ext uri="{BB962C8B-B14F-4D97-AF65-F5344CB8AC3E}">
        <p14:creationId xmlns:p14="http://schemas.microsoft.com/office/powerpoint/2010/main" val="3387904355"/>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C7BE1D6-3063-24E3-44F3-BE3CD01AB4C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3230" t="3460" b="17417"/>
          <a:stretch/>
        </p:blipFill>
        <p:spPr>
          <a:xfrm>
            <a:off x="1553604" y="643467"/>
            <a:ext cx="9084792" cy="5571066"/>
          </a:xfrm>
          <a:prstGeom prst="rect">
            <a:avLst/>
          </a:prstGeom>
        </p:spPr>
      </p:pic>
    </p:spTree>
    <p:extLst>
      <p:ext uri="{BB962C8B-B14F-4D97-AF65-F5344CB8AC3E}">
        <p14:creationId xmlns:p14="http://schemas.microsoft.com/office/powerpoint/2010/main" val="2897753079"/>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BF58372-9AF2-AB21-8F22-7A797A4D8C90}"/>
              </a:ext>
            </a:extLst>
          </p:cNvPr>
          <p:cNvSpPr>
            <a:spLocks noGrp="1"/>
          </p:cNvSpPr>
          <p:nvPr>
            <p:ph idx="1"/>
          </p:nvPr>
        </p:nvSpPr>
        <p:spPr/>
        <p:txBody>
          <a:bodyPr wrap="square"/>
          <a:lstStyle/>
          <a:p>
            <a:r>
              <a:rPr lang="en-GB" dirty="0"/>
              <a:t>In a large gun the driving band of the shell becomes partially molten during its passage along the bore and leaves a deposit of copper there. If this deposit is allowed to accumulate it eventually affects the ballistic performance of the gun. To counter this a de-coppering agent is used with the propellant. This can be done in one of two ways. Firstly, the propellant composition can contain compounds of lead or tin, or secondly a piece of lead or tin foil can be juxtaposed to the propellant in the cartridge. In either case the metallic element combines with the copper deposit and forms a brittle alloy, which is removed by friction when the next projectile is fired. </a:t>
            </a:r>
            <a:endParaRPr lang="en-GB" sz="2400" dirty="0"/>
          </a:p>
          <a:p>
            <a:r>
              <a:rPr lang="en-GB" sz="2400" dirty="0"/>
              <a:t> </a:t>
            </a:r>
          </a:p>
          <a:p>
            <a:endParaRPr lang="en-US" sz="2400" dirty="0"/>
          </a:p>
        </p:txBody>
      </p:sp>
      <p:sp>
        <p:nvSpPr>
          <p:cNvPr id="3" name="Content Placeholder 1">
            <a:extLst>
              <a:ext uri="{FF2B5EF4-FFF2-40B4-BE49-F238E27FC236}">
                <a16:creationId xmlns:a16="http://schemas.microsoft.com/office/drawing/2014/main" id="{15278A31-164F-FC2D-D94E-D20DF209FEF6}"/>
              </a:ext>
            </a:extLst>
          </p:cNvPr>
          <p:cNvSpPr txBox="1">
            <a:spLocks/>
          </p:cNvSpPr>
          <p:nvPr/>
        </p:nvSpPr>
        <p:spPr>
          <a:xfrm>
            <a:off x="5622840" y="397114"/>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De-coppering Agents</a:t>
            </a:r>
          </a:p>
        </p:txBody>
      </p:sp>
    </p:spTree>
    <p:extLst>
      <p:ext uri="{BB962C8B-B14F-4D97-AF65-F5344CB8AC3E}">
        <p14:creationId xmlns:p14="http://schemas.microsoft.com/office/powerpoint/2010/main" val="1737520280"/>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9ED6ED6A-D2DE-B37A-1962-033848485450}"/>
              </a:ext>
            </a:extLst>
          </p:cNvPr>
          <p:cNvSpPr txBox="1">
            <a:spLocks/>
          </p:cNvSpPr>
          <p:nvPr/>
        </p:nvSpPr>
        <p:spPr>
          <a:xfrm>
            <a:off x="3318735" y="269285"/>
            <a:ext cx="7985759" cy="868823"/>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3700" kern="1200" dirty="0">
                <a:ea typeface="+mj-ea"/>
                <a:cs typeface="+mj-cs"/>
              </a:rPr>
              <a:t>Flash Inhibitors</a:t>
            </a:r>
          </a:p>
        </p:txBody>
      </p:sp>
      <p:pic>
        <p:nvPicPr>
          <p:cNvPr id="4" name="Picture 3" descr="Background pattern&#10;&#10;Description automatically generated with low confidence">
            <a:extLst>
              <a:ext uri="{FF2B5EF4-FFF2-40B4-BE49-F238E27FC236}">
                <a16:creationId xmlns:a16="http://schemas.microsoft.com/office/drawing/2014/main" id="{15F75A4C-6AA6-0D25-C38E-642591A8E879}"/>
              </a:ext>
            </a:extLst>
          </p:cNvPr>
          <p:cNvPicPr>
            <a:picLocks noChangeAspect="1"/>
          </p:cNvPicPr>
          <p:nvPr/>
        </p:nvPicPr>
        <p:blipFill>
          <a:blip r:embed="rId3"/>
          <a:stretch>
            <a:fillRect/>
          </a:stretch>
        </p:blipFill>
        <p:spPr>
          <a:xfrm>
            <a:off x="4529416" y="5616815"/>
            <a:ext cx="7329389" cy="1074977"/>
          </a:xfrm>
          <a:prstGeom prst="rect">
            <a:avLst/>
          </a:prstGeom>
        </p:spPr>
      </p:pic>
      <p:sp>
        <p:nvSpPr>
          <p:cNvPr id="6" name="TextBox 5">
            <a:extLst>
              <a:ext uri="{FF2B5EF4-FFF2-40B4-BE49-F238E27FC236}">
                <a16:creationId xmlns:a16="http://schemas.microsoft.com/office/drawing/2014/main" id="{8D3ED285-0961-7FAE-819F-6776E5697AA4}"/>
              </a:ext>
            </a:extLst>
          </p:cNvPr>
          <p:cNvSpPr txBox="1"/>
          <p:nvPr/>
        </p:nvSpPr>
        <p:spPr>
          <a:xfrm>
            <a:off x="535639" y="1260656"/>
            <a:ext cx="11361263" cy="4893647"/>
          </a:xfrm>
          <a:prstGeom prst="rect">
            <a:avLst/>
          </a:prstGeom>
          <a:noFill/>
        </p:spPr>
        <p:txBody>
          <a:bodyPr wrap="square" rtlCol="0">
            <a:spAutoFit/>
          </a:bodyPr>
          <a:lstStyle/>
          <a:p>
            <a:r>
              <a:rPr lang="en-GB" sz="2400" dirty="0">
                <a:solidFill>
                  <a:schemeClr val="bg1"/>
                </a:solidFill>
              </a:rPr>
              <a:t>The flash from a gun can be regarded as comprising two portions: </a:t>
            </a:r>
          </a:p>
          <a:p>
            <a:endParaRPr lang="en-GB" sz="2400" dirty="0">
              <a:solidFill>
                <a:schemeClr val="bg1"/>
              </a:solidFill>
            </a:endParaRPr>
          </a:p>
          <a:p>
            <a:pPr marL="342900" indent="-342900">
              <a:buFont typeface="+mj-lt"/>
              <a:buAutoNum type="arabicPeriod"/>
            </a:pPr>
            <a:r>
              <a:rPr lang="en-GB" sz="2400" b="1" dirty="0">
                <a:solidFill>
                  <a:schemeClr val="bg1"/>
                </a:solidFill>
              </a:rPr>
              <a:t>Muzzle glow </a:t>
            </a:r>
            <a:r>
              <a:rPr lang="en-GB" sz="2400" dirty="0">
                <a:solidFill>
                  <a:schemeClr val="bg1"/>
                </a:solidFill>
              </a:rPr>
              <a:t>- red in colour and probably due to incandescent particles in the hot gases from the propellant. </a:t>
            </a:r>
          </a:p>
          <a:p>
            <a:pPr marL="342900" indent="-342900">
              <a:buFont typeface="+mj-lt"/>
              <a:buAutoNum type="arabicPeriod"/>
            </a:pPr>
            <a:endParaRPr lang="en-GB" sz="2400" dirty="0">
              <a:solidFill>
                <a:schemeClr val="bg1"/>
              </a:solidFill>
            </a:endParaRPr>
          </a:p>
          <a:p>
            <a:pPr marL="342900" indent="-342900">
              <a:buFont typeface="+mj-lt"/>
              <a:buAutoNum type="arabicPeriod"/>
            </a:pPr>
            <a:r>
              <a:rPr lang="en-GB" sz="2400" b="1" dirty="0">
                <a:solidFill>
                  <a:schemeClr val="bg1"/>
                </a:solidFill>
              </a:rPr>
              <a:t>Secondary flash </a:t>
            </a:r>
            <a:r>
              <a:rPr lang="en-GB" sz="2400" dirty="0">
                <a:solidFill>
                  <a:schemeClr val="bg1"/>
                </a:solidFill>
              </a:rPr>
              <a:t>- a much larger flame, usually of considerable light intensity, occurring for some distance in front of the muzzle. This is due to the burning of the gases hydrogen and carbon monoxide after admixture with oxygen from the air. </a:t>
            </a:r>
          </a:p>
          <a:p>
            <a:endParaRPr lang="en-GB" sz="2400" dirty="0">
              <a:solidFill>
                <a:schemeClr val="bg1"/>
              </a:solidFill>
            </a:endParaRPr>
          </a:p>
          <a:p>
            <a:r>
              <a:rPr lang="en-GB" sz="2400" dirty="0">
                <a:solidFill>
                  <a:schemeClr val="bg1"/>
                </a:solidFill>
              </a:rPr>
              <a:t>Flash can be reduced by addition of metallic salts, especially by those of potassium, such as potassium sulphate or nitrate, and potassium cryolite. Sodium cryolite can also be used. However………..</a:t>
            </a:r>
          </a:p>
          <a:p>
            <a:endParaRPr lang="en-US" sz="2400" dirty="0">
              <a:solidFill>
                <a:schemeClr val="bg1"/>
              </a:solidFill>
            </a:endParaRPr>
          </a:p>
        </p:txBody>
      </p:sp>
    </p:spTree>
    <p:extLst>
      <p:ext uri="{BB962C8B-B14F-4D97-AF65-F5344CB8AC3E}">
        <p14:creationId xmlns:p14="http://schemas.microsoft.com/office/powerpoint/2010/main" val="656632511"/>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FDBAB851-1891-468A-6A2E-A4F54570F43F}"/>
              </a:ext>
            </a:extLst>
          </p:cNvPr>
          <p:cNvSpPr txBox="1">
            <a:spLocks/>
          </p:cNvSpPr>
          <p:nvPr/>
        </p:nvSpPr>
        <p:spPr>
          <a:xfrm>
            <a:off x="804672" y="640080"/>
            <a:ext cx="3282696" cy="525780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kern="1200">
                <a:latin typeface="+mj-lt"/>
                <a:ea typeface="+mj-ea"/>
                <a:cs typeface="+mj-cs"/>
              </a:rPr>
              <a:t>Flash Inhibitors</a:t>
            </a:r>
          </a:p>
        </p:txBody>
      </p:sp>
      <p:sp>
        <p:nvSpPr>
          <p:cNvPr id="2" name="Content Placeholder 1">
            <a:extLst>
              <a:ext uri="{FF2B5EF4-FFF2-40B4-BE49-F238E27FC236}">
                <a16:creationId xmlns:a16="http://schemas.microsoft.com/office/drawing/2014/main" id="{598C53FB-A7F2-5307-4862-23AC8BAA0109}"/>
              </a:ext>
            </a:extLst>
          </p:cNvPr>
          <p:cNvSpPr>
            <a:spLocks noGrp="1"/>
          </p:cNvSpPr>
          <p:nvPr>
            <p:ph idx="1"/>
          </p:nvPr>
        </p:nvSpPr>
        <p:spPr>
          <a:xfrm>
            <a:off x="5358384" y="640080"/>
            <a:ext cx="6599154" cy="5831057"/>
          </a:xfrm>
        </p:spPr>
        <p:txBody>
          <a:bodyPr vert="horz" wrap="square" lIns="91440" tIns="45720" rIns="91440" bIns="45720" rtlCol="0" anchor="ctr">
            <a:normAutofit/>
          </a:bodyPr>
          <a:lstStyle/>
          <a:p>
            <a:r>
              <a:rPr lang="en-US" sz="2400" dirty="0">
                <a:solidFill>
                  <a:schemeClr val="tx1"/>
                </a:solidFill>
              </a:rPr>
              <a:t>Points to remember:</a:t>
            </a:r>
          </a:p>
          <a:p>
            <a:pPr indent="-228600">
              <a:buFont typeface="Arial" panose="020B0604020202020204" pitchFamily="34" charset="0"/>
              <a:buChar char="•"/>
            </a:pPr>
            <a:endParaRPr lang="en-US" sz="2400" dirty="0">
              <a:solidFill>
                <a:schemeClr val="tx1"/>
              </a:solidFill>
            </a:endParaRPr>
          </a:p>
          <a:p>
            <a:pPr indent="-228600">
              <a:buFont typeface="Arial" panose="020B0604020202020204" pitchFamily="34" charset="0"/>
              <a:buChar char="•"/>
            </a:pPr>
            <a:r>
              <a:rPr lang="en-US" sz="2400" dirty="0">
                <a:solidFill>
                  <a:schemeClr val="tx1"/>
                </a:solidFill>
              </a:rPr>
              <a:t>The obvious thought is to make the oxygen balance less negative so that complete combustion occurs within the gun barrel.</a:t>
            </a:r>
          </a:p>
          <a:p>
            <a:pPr indent="-228600">
              <a:buFont typeface="Arial" panose="020B0604020202020204" pitchFamily="34" charset="0"/>
              <a:buChar char="•"/>
            </a:pPr>
            <a:r>
              <a:rPr lang="en-US" sz="2400" dirty="0">
                <a:solidFill>
                  <a:schemeClr val="tx1"/>
                </a:solidFill>
              </a:rPr>
              <a:t>This would prevent admixture of hydrogen gas and carbon monoxide with air at muzzle.</a:t>
            </a:r>
          </a:p>
          <a:p>
            <a:pPr indent="-228600">
              <a:buFont typeface="Arial" panose="020B0604020202020204" pitchFamily="34" charset="0"/>
              <a:buChar char="•"/>
            </a:pPr>
            <a:r>
              <a:rPr lang="en-US" sz="2400" dirty="0">
                <a:solidFill>
                  <a:schemeClr val="tx1"/>
                </a:solidFill>
              </a:rPr>
              <a:t>BUT, this will increase the amount of H</a:t>
            </a:r>
            <a:r>
              <a:rPr lang="en-US" sz="2400" baseline="-25000" dirty="0">
                <a:solidFill>
                  <a:schemeClr val="tx1"/>
                </a:solidFill>
              </a:rPr>
              <a:t>2</a:t>
            </a:r>
            <a:r>
              <a:rPr lang="en-US" sz="2400" dirty="0">
                <a:solidFill>
                  <a:schemeClr val="tx1"/>
                </a:solidFill>
              </a:rPr>
              <a:t>O and CO</a:t>
            </a:r>
            <a:r>
              <a:rPr lang="en-US" sz="2400" baseline="-25000" dirty="0">
                <a:solidFill>
                  <a:schemeClr val="tx1"/>
                </a:solidFill>
              </a:rPr>
              <a:t>2</a:t>
            </a:r>
            <a:r>
              <a:rPr lang="en-US" sz="2400" dirty="0">
                <a:solidFill>
                  <a:schemeClr val="tx1"/>
                </a:solidFill>
              </a:rPr>
              <a:t>, leading to:</a:t>
            </a:r>
          </a:p>
          <a:p>
            <a:pPr lvl="1"/>
            <a:r>
              <a:rPr lang="en-US" sz="2000" dirty="0"/>
              <a:t>A higher Flame Temperature (T</a:t>
            </a:r>
            <a:r>
              <a:rPr lang="en-US" sz="2000" baseline="-25000" dirty="0"/>
              <a:t>o</a:t>
            </a:r>
            <a:r>
              <a:rPr lang="en-US" sz="2000" dirty="0"/>
              <a:t>)</a:t>
            </a:r>
            <a:endParaRPr lang="en-US" sz="2000" baseline="-25000" dirty="0"/>
          </a:p>
          <a:p>
            <a:pPr lvl="1"/>
            <a:r>
              <a:rPr lang="en-US" sz="2000" dirty="0">
                <a:solidFill>
                  <a:schemeClr val="tx1"/>
                </a:solidFill>
              </a:rPr>
              <a:t>Increased transfer of heat to barrel</a:t>
            </a:r>
          </a:p>
          <a:p>
            <a:pPr lvl="1"/>
            <a:r>
              <a:rPr lang="en-US" sz="2000" dirty="0"/>
              <a:t>Increased bore erosion</a:t>
            </a:r>
          </a:p>
          <a:p>
            <a:pPr lvl="1"/>
            <a:r>
              <a:rPr lang="en-US" sz="2000" dirty="0">
                <a:solidFill>
                  <a:schemeClr val="tx1"/>
                </a:solidFill>
              </a:rPr>
              <a:t>Reduced life of gun</a:t>
            </a:r>
          </a:p>
        </p:txBody>
      </p:sp>
    </p:spTree>
    <p:extLst>
      <p:ext uri="{BB962C8B-B14F-4D97-AF65-F5344CB8AC3E}">
        <p14:creationId xmlns:p14="http://schemas.microsoft.com/office/powerpoint/2010/main" val="3249911084"/>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Number Placeholder 4">
            <a:extLst>
              <a:ext uri="{FF2B5EF4-FFF2-40B4-BE49-F238E27FC236}">
                <a16:creationId xmlns:a16="http://schemas.microsoft.com/office/drawing/2014/main" id="{1A5311B1-764E-CE10-0412-7FE3E12461FF}"/>
              </a:ext>
            </a:extLst>
          </p:cNvPr>
          <p:cNvSpPr>
            <a:spLocks noGrp="1"/>
          </p:cNvSpPr>
          <p:nvPr>
            <p:ph type="sldNum" sz="quarter" idx="4294967295"/>
          </p:nvPr>
        </p:nvSpPr>
        <p:spPr bwMode="auto">
          <a:xfrm>
            <a:off x="152400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1600" b="1" dirty="0">
              <a:solidFill>
                <a:srgbClr val="FFFFFF"/>
              </a:solidFill>
            </a:endParaRPr>
          </a:p>
        </p:txBody>
      </p:sp>
      <p:sp>
        <p:nvSpPr>
          <p:cNvPr id="93186" name="Text Box 2">
            <a:extLst>
              <a:ext uri="{FF2B5EF4-FFF2-40B4-BE49-F238E27FC236}">
                <a16:creationId xmlns:a16="http://schemas.microsoft.com/office/drawing/2014/main" id="{44D2E9AF-3750-C1F9-9A10-2E6A9CD497DF}"/>
              </a:ext>
            </a:extLst>
          </p:cNvPr>
          <p:cNvSpPr txBox="1">
            <a:spLocks noChangeArrowheads="1"/>
          </p:cNvSpPr>
          <p:nvPr/>
        </p:nvSpPr>
        <p:spPr bwMode="auto">
          <a:xfrm>
            <a:off x="6149975" y="1989138"/>
            <a:ext cx="3816350" cy="830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fontAlgn="base" hangingPunct="0">
              <a:spcBef>
                <a:spcPct val="0"/>
              </a:spcBef>
              <a:spcAft>
                <a:spcPct val="0"/>
              </a:spcAft>
              <a:defRPr/>
            </a:pPr>
            <a:r>
              <a:rPr lang="en-US" sz="2400" dirty="0">
                <a:solidFill>
                  <a:srgbClr val="FFFFFF"/>
                </a:solidFill>
                <a:latin typeface="Arial"/>
              </a:rPr>
              <a:t>5 G6 Guns firing</a:t>
            </a:r>
          </a:p>
          <a:p>
            <a:pPr eaLnBrk="0" fontAlgn="base" hangingPunct="0">
              <a:spcBef>
                <a:spcPct val="0"/>
              </a:spcBef>
              <a:spcAft>
                <a:spcPct val="0"/>
              </a:spcAft>
              <a:defRPr/>
            </a:pPr>
            <a:r>
              <a:rPr lang="en-US" sz="2400" dirty="0">
                <a:solidFill>
                  <a:srgbClr val="FFFFFF"/>
                </a:solidFill>
                <a:latin typeface="Arial"/>
              </a:rPr>
              <a:t>base bleed rounds at night</a:t>
            </a:r>
          </a:p>
        </p:txBody>
      </p:sp>
      <p:sp>
        <p:nvSpPr>
          <p:cNvPr id="93187" name="Text Box 3">
            <a:extLst>
              <a:ext uri="{FF2B5EF4-FFF2-40B4-BE49-F238E27FC236}">
                <a16:creationId xmlns:a16="http://schemas.microsoft.com/office/drawing/2014/main" id="{6F5953FC-55A0-B514-E8ED-905450770AE9}"/>
              </a:ext>
            </a:extLst>
          </p:cNvPr>
          <p:cNvSpPr txBox="1">
            <a:spLocks noChangeArrowheads="1"/>
          </p:cNvSpPr>
          <p:nvPr/>
        </p:nvSpPr>
        <p:spPr bwMode="auto">
          <a:xfrm>
            <a:off x="6149976" y="4156075"/>
            <a:ext cx="4518025" cy="1570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fontAlgn="base" hangingPunct="0">
              <a:spcBef>
                <a:spcPct val="0"/>
              </a:spcBef>
              <a:spcAft>
                <a:spcPct val="0"/>
              </a:spcAft>
              <a:defRPr/>
            </a:pPr>
            <a:r>
              <a:rPr lang="en-US" sz="2400" dirty="0">
                <a:solidFill>
                  <a:srgbClr val="FFFFFF"/>
                </a:solidFill>
                <a:latin typeface="Arial"/>
              </a:rPr>
              <a:t>Effect varies between -46°C</a:t>
            </a:r>
          </a:p>
          <a:p>
            <a:pPr eaLnBrk="0" fontAlgn="base" hangingPunct="0">
              <a:spcBef>
                <a:spcPct val="0"/>
              </a:spcBef>
              <a:spcAft>
                <a:spcPct val="0"/>
              </a:spcAft>
              <a:defRPr/>
            </a:pPr>
            <a:r>
              <a:rPr lang="en-US" sz="2400" dirty="0">
                <a:solidFill>
                  <a:srgbClr val="FFFFFF"/>
                </a:solidFill>
                <a:latin typeface="Arial"/>
              </a:rPr>
              <a:t>and + 63°C.</a:t>
            </a:r>
          </a:p>
          <a:p>
            <a:pPr eaLnBrk="0" fontAlgn="base" hangingPunct="0">
              <a:spcBef>
                <a:spcPct val="0"/>
              </a:spcBef>
              <a:spcAft>
                <a:spcPct val="0"/>
              </a:spcAft>
              <a:defRPr/>
            </a:pPr>
            <a:r>
              <a:rPr lang="en-US" sz="2400" dirty="0">
                <a:solidFill>
                  <a:srgbClr val="FFFFFF"/>
                </a:solidFill>
                <a:latin typeface="Arial"/>
              </a:rPr>
              <a:t>Flash suppression also reduces</a:t>
            </a:r>
          </a:p>
          <a:p>
            <a:pPr eaLnBrk="0" fontAlgn="base" hangingPunct="0">
              <a:spcBef>
                <a:spcPct val="0"/>
              </a:spcBef>
              <a:spcAft>
                <a:spcPct val="0"/>
              </a:spcAft>
              <a:defRPr/>
            </a:pPr>
            <a:r>
              <a:rPr lang="en-US" sz="2400" dirty="0">
                <a:solidFill>
                  <a:srgbClr val="FFFFFF"/>
                </a:solidFill>
                <a:latin typeface="Arial"/>
              </a:rPr>
              <a:t>muzzle blast overpressure.</a:t>
            </a:r>
          </a:p>
        </p:txBody>
      </p:sp>
      <p:pic>
        <p:nvPicPr>
          <p:cNvPr id="44037" name="Picture 4" descr="gun - ammo - 155 mm muzzle flash (Somchem) copy">
            <a:extLst>
              <a:ext uri="{FF2B5EF4-FFF2-40B4-BE49-F238E27FC236}">
                <a16:creationId xmlns:a16="http://schemas.microsoft.com/office/drawing/2014/main" id="{8D0C52EB-B62A-D81D-2A1F-D7CBAF1F3722}"/>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063751" y="1125538"/>
            <a:ext cx="3821113" cy="5472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38" name="Rectangle 5">
            <a:extLst>
              <a:ext uri="{FF2B5EF4-FFF2-40B4-BE49-F238E27FC236}">
                <a16:creationId xmlns:a16="http://schemas.microsoft.com/office/drawing/2014/main" id="{080D34ED-2DC9-4519-423F-223253E30EAA}"/>
              </a:ext>
            </a:extLst>
          </p:cNvPr>
          <p:cNvSpPr>
            <a:spLocks noGrp="1" noChangeArrowheads="1"/>
          </p:cNvSpPr>
          <p:nvPr>
            <p:ph type="title"/>
          </p:nvPr>
        </p:nvSpPr>
        <p:spPr>
          <a:xfrm>
            <a:off x="1981200" y="274639"/>
            <a:ext cx="8229600" cy="706437"/>
          </a:xfrm>
        </p:spPr>
        <p:txBody>
          <a:bodyPr/>
          <a:lstStyle/>
          <a:p>
            <a:r>
              <a:rPr lang="en-US" altLang="en-US" sz="3600"/>
              <a:t>Flash Suppression</a:t>
            </a:r>
          </a:p>
        </p:txBody>
      </p:sp>
    </p:spTree>
  </p:cSld>
  <p:clrMapOvr>
    <a:masterClrMapping/>
  </p:clrMapOvr>
  <p:transition>
    <p:wipe dir="r"/>
  </p:transition>
</p:sld>
</file>

<file path=ppt/slides/slide1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A1C5D3-C053-4EE9-BE1A-419B6E27CC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rgbClr val="E1E1E1"/>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9ED6ED6A-D2DE-B37A-1962-033848485450}"/>
              </a:ext>
            </a:extLst>
          </p:cNvPr>
          <p:cNvSpPr txBox="1">
            <a:spLocks/>
          </p:cNvSpPr>
          <p:nvPr/>
        </p:nvSpPr>
        <p:spPr>
          <a:xfrm>
            <a:off x="2103121" y="310343"/>
            <a:ext cx="7985759" cy="868823"/>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3700" kern="1200">
                <a:solidFill>
                  <a:schemeClr val="tx1"/>
                </a:solidFill>
                <a:latin typeface="+mj-lt"/>
                <a:ea typeface="+mj-ea"/>
                <a:cs typeface="+mj-cs"/>
              </a:rPr>
              <a:t>Flash Inhibitors and Anti-Wear Additives</a:t>
            </a:r>
          </a:p>
        </p:txBody>
      </p:sp>
      <p:sp>
        <p:nvSpPr>
          <p:cNvPr id="14" name="Rectangle: Rounded Corners 13">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5" name="Picture 4" descr="Graphical user interface, text, application&#10;&#10;Description automatically generated">
            <a:extLst>
              <a:ext uri="{FF2B5EF4-FFF2-40B4-BE49-F238E27FC236}">
                <a16:creationId xmlns:a16="http://schemas.microsoft.com/office/drawing/2014/main" id="{22336F78-E9D7-E8A9-13F6-BB06822E2BD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248055" y="2139484"/>
            <a:ext cx="9695889" cy="4096512"/>
          </a:xfrm>
          <a:prstGeom prst="rect">
            <a:avLst/>
          </a:prstGeom>
        </p:spPr>
      </p:pic>
    </p:spTree>
    <p:extLst>
      <p:ext uri="{BB962C8B-B14F-4D97-AF65-F5344CB8AC3E}">
        <p14:creationId xmlns:p14="http://schemas.microsoft.com/office/powerpoint/2010/main" val="1207304898"/>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879DF8E8-AD92-323F-B7E5-0EA41BFF22A7}"/>
              </a:ext>
            </a:extLst>
          </p:cNvPr>
          <p:cNvSpPr txBox="1">
            <a:spLocks/>
          </p:cNvSpPr>
          <p:nvPr/>
        </p:nvSpPr>
        <p:spPr>
          <a:xfrm>
            <a:off x="640080" y="2074363"/>
            <a:ext cx="2752354" cy="2709275"/>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2600" kern="1200">
                <a:latin typeface="+mj-lt"/>
                <a:ea typeface="+mj-ea"/>
                <a:cs typeface="+mj-cs"/>
              </a:rPr>
              <a:t>Possible functions of gun propellant additives</a:t>
            </a:r>
          </a:p>
        </p:txBody>
      </p:sp>
      <p:pic>
        <p:nvPicPr>
          <p:cNvPr id="5" name="Content Placeholder 4" descr="Table&#10;&#10;Description automatically generated">
            <a:extLst>
              <a:ext uri="{FF2B5EF4-FFF2-40B4-BE49-F238E27FC236}">
                <a16:creationId xmlns:a16="http://schemas.microsoft.com/office/drawing/2014/main" id="{B8D3F674-1E41-DD82-DF6C-F2A60BF51834}"/>
              </a:ext>
            </a:extLst>
          </p:cNvPr>
          <p:cNvPicPr>
            <a:picLocks noGrp="1" noChangeAspect="1"/>
          </p:cNvPicPr>
          <p:nvPr>
            <p:ph idx="1"/>
          </p:nvPr>
        </p:nvPicPr>
        <p:blipFill>
          <a:blip r:embed="rId2"/>
          <a:stretch>
            <a:fillRect/>
          </a:stretch>
        </p:blipFill>
        <p:spPr>
          <a:xfrm>
            <a:off x="3615615" y="1358455"/>
            <a:ext cx="8217797" cy="4047263"/>
          </a:xfrm>
          <a:prstGeom prst="rect">
            <a:avLst/>
          </a:prstGeom>
        </p:spPr>
      </p:pic>
    </p:spTree>
    <p:extLst>
      <p:ext uri="{BB962C8B-B14F-4D97-AF65-F5344CB8AC3E}">
        <p14:creationId xmlns:p14="http://schemas.microsoft.com/office/powerpoint/2010/main" val="1866597220"/>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61C7C68-A974-263E-9D32-D44CB45D5C3C}"/>
              </a:ext>
            </a:extLst>
          </p:cNvPr>
          <p:cNvSpPr>
            <a:spLocks noGrp="1"/>
          </p:cNvSpPr>
          <p:nvPr>
            <p:ph idx="1"/>
          </p:nvPr>
        </p:nvSpPr>
        <p:spPr>
          <a:xfrm>
            <a:off x="694048" y="1605051"/>
            <a:ext cx="10803903" cy="3864989"/>
          </a:xfrm>
        </p:spPr>
        <p:txBody>
          <a:bodyPr wrap="square"/>
          <a:lstStyle/>
          <a:p>
            <a:r>
              <a:rPr lang="en-GB" dirty="0"/>
              <a:t>To summarise, the calorimetric value of a gun propellant composition can be adjusted by: </a:t>
            </a:r>
          </a:p>
          <a:p>
            <a:endParaRPr lang="en-GB" dirty="0"/>
          </a:p>
          <a:p>
            <a:pPr marL="514350" indent="-514350">
              <a:buFont typeface="+mj-lt"/>
              <a:buAutoNum type="arabicPeriod"/>
            </a:pPr>
            <a:r>
              <a:rPr lang="en-GB" dirty="0"/>
              <a:t>Varying the nitrogen content, and hence the oxygen content of the universal ingredient NC </a:t>
            </a:r>
          </a:p>
          <a:p>
            <a:pPr marL="514350" indent="-514350">
              <a:buFont typeface="+mj-lt"/>
              <a:buAutoNum type="arabicPeriod"/>
            </a:pPr>
            <a:r>
              <a:rPr lang="en-GB" dirty="0"/>
              <a:t>Varying the proportion (if any) of NG </a:t>
            </a:r>
          </a:p>
          <a:p>
            <a:pPr marL="514350" indent="-514350">
              <a:buFont typeface="+mj-lt"/>
              <a:buAutoNum type="arabicPeriod"/>
            </a:pPr>
            <a:r>
              <a:rPr lang="en-GB" dirty="0"/>
              <a:t>Including small amounts of non-explosive additives called coolants </a:t>
            </a:r>
          </a:p>
          <a:p>
            <a:endParaRPr lang="en-US" dirty="0"/>
          </a:p>
        </p:txBody>
      </p:sp>
      <p:sp>
        <p:nvSpPr>
          <p:cNvPr id="3" name="Content Placeholder 1">
            <a:extLst>
              <a:ext uri="{FF2B5EF4-FFF2-40B4-BE49-F238E27FC236}">
                <a16:creationId xmlns:a16="http://schemas.microsoft.com/office/drawing/2014/main" id="{766360A7-2214-2E38-6590-C9B8D5C07AD5}"/>
              </a:ext>
            </a:extLst>
          </p:cNvPr>
          <p:cNvSpPr txBox="1">
            <a:spLocks/>
          </p:cNvSpPr>
          <p:nvPr/>
        </p:nvSpPr>
        <p:spPr>
          <a:xfrm>
            <a:off x="5945570" y="35677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3600" dirty="0"/>
              <a:t>Adjusting the calorimetric value?</a:t>
            </a:r>
          </a:p>
        </p:txBody>
      </p:sp>
    </p:spTree>
    <p:extLst>
      <p:ext uri="{BB962C8B-B14F-4D97-AF65-F5344CB8AC3E}">
        <p14:creationId xmlns:p14="http://schemas.microsoft.com/office/powerpoint/2010/main" val="467160189"/>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3" descr="Table&#10;&#10;Description automatically generated">
            <a:extLst>
              <a:ext uri="{FF2B5EF4-FFF2-40B4-BE49-F238E27FC236}">
                <a16:creationId xmlns:a16="http://schemas.microsoft.com/office/drawing/2014/main" id="{1D423456-234D-EB3E-41F7-837CE35E36DA}"/>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1942985" y="1213338"/>
            <a:ext cx="8276780" cy="4434448"/>
          </a:xfrm>
        </p:spPr>
      </p:pic>
    </p:spTree>
    <p:extLst>
      <p:ext uri="{BB962C8B-B14F-4D97-AF65-F5344CB8AC3E}">
        <p14:creationId xmlns:p14="http://schemas.microsoft.com/office/powerpoint/2010/main" val="3015824151"/>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raphical user interface, text, application&#10;&#10;Description automatically generated">
            <a:extLst>
              <a:ext uri="{FF2B5EF4-FFF2-40B4-BE49-F238E27FC236}">
                <a16:creationId xmlns:a16="http://schemas.microsoft.com/office/drawing/2014/main" id="{919FC71C-0222-0204-5B40-A8110381322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374757" y="643467"/>
            <a:ext cx="9442486" cy="5571066"/>
          </a:xfrm>
          <a:prstGeom prst="rect">
            <a:avLst/>
          </a:prstGeom>
        </p:spPr>
      </p:pic>
    </p:spTree>
    <p:extLst>
      <p:ext uri="{BB962C8B-B14F-4D97-AF65-F5344CB8AC3E}">
        <p14:creationId xmlns:p14="http://schemas.microsoft.com/office/powerpoint/2010/main" val="2199037563"/>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E2EB9C8A-AEE0-D88A-6902-215D27B7CDA4}"/>
              </a:ext>
            </a:extLst>
          </p:cNvPr>
          <p:cNvSpPr txBox="1">
            <a:spLocks/>
          </p:cNvSpPr>
          <p:nvPr/>
        </p:nvSpPr>
        <p:spPr>
          <a:xfrm>
            <a:off x="841248" y="256032"/>
            <a:ext cx="10506456" cy="1014984"/>
          </a:xfrm>
          <a:prstGeom prst="rect">
            <a:avLst/>
          </a:prstGeo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kern="1200">
                <a:solidFill>
                  <a:schemeClr val="tx1"/>
                </a:solidFill>
                <a:latin typeface="+mj-lt"/>
                <a:ea typeface="+mj-ea"/>
                <a:cs typeface="+mj-cs"/>
              </a:rPr>
              <a:t>Summary – Gun Propellants</a:t>
            </a:r>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3" name="Table 3">
            <a:extLst>
              <a:ext uri="{FF2B5EF4-FFF2-40B4-BE49-F238E27FC236}">
                <a16:creationId xmlns:a16="http://schemas.microsoft.com/office/drawing/2014/main" id="{4566C66F-88C2-08CF-FE6C-ACBFCFF25BB2}"/>
              </a:ext>
            </a:extLst>
          </p:cNvPr>
          <p:cNvGraphicFramePr>
            <a:graphicFrameLocks noGrp="1"/>
          </p:cNvGraphicFramePr>
          <p:nvPr>
            <p:ph idx="1"/>
            <p:extLst>
              <p:ext uri="{D42A27DB-BD31-4B8C-83A1-F6EECF244321}">
                <p14:modId xmlns:p14="http://schemas.microsoft.com/office/powerpoint/2010/main" val="1803874209"/>
              </p:ext>
            </p:extLst>
          </p:nvPr>
        </p:nvGraphicFramePr>
        <p:xfrm>
          <a:off x="857882" y="1926266"/>
          <a:ext cx="10476239" cy="4357526"/>
        </p:xfrm>
        <a:graphic>
          <a:graphicData uri="http://schemas.openxmlformats.org/drawingml/2006/table">
            <a:tbl>
              <a:tblPr firstRow="1" bandRow="1">
                <a:tableStyleId>{5C22544A-7EE6-4342-B048-85BDC9FD1C3A}</a:tableStyleId>
              </a:tblPr>
              <a:tblGrid>
                <a:gridCol w="2138440">
                  <a:extLst>
                    <a:ext uri="{9D8B030D-6E8A-4147-A177-3AD203B41FA5}">
                      <a16:colId xmlns:a16="http://schemas.microsoft.com/office/drawing/2014/main" val="3503424571"/>
                    </a:ext>
                  </a:extLst>
                </a:gridCol>
                <a:gridCol w="2084450">
                  <a:extLst>
                    <a:ext uri="{9D8B030D-6E8A-4147-A177-3AD203B41FA5}">
                      <a16:colId xmlns:a16="http://schemas.microsoft.com/office/drawing/2014/main" val="2118399787"/>
                    </a:ext>
                  </a:extLst>
                </a:gridCol>
                <a:gridCol w="1842810">
                  <a:extLst>
                    <a:ext uri="{9D8B030D-6E8A-4147-A177-3AD203B41FA5}">
                      <a16:colId xmlns:a16="http://schemas.microsoft.com/office/drawing/2014/main" val="1116831723"/>
                    </a:ext>
                  </a:extLst>
                </a:gridCol>
                <a:gridCol w="2326089">
                  <a:extLst>
                    <a:ext uri="{9D8B030D-6E8A-4147-A177-3AD203B41FA5}">
                      <a16:colId xmlns:a16="http://schemas.microsoft.com/office/drawing/2014/main" val="3274344663"/>
                    </a:ext>
                  </a:extLst>
                </a:gridCol>
                <a:gridCol w="2084450">
                  <a:extLst>
                    <a:ext uri="{9D8B030D-6E8A-4147-A177-3AD203B41FA5}">
                      <a16:colId xmlns:a16="http://schemas.microsoft.com/office/drawing/2014/main" val="135021027"/>
                    </a:ext>
                  </a:extLst>
                </a:gridCol>
              </a:tblGrid>
              <a:tr h="661557">
                <a:tc>
                  <a:txBody>
                    <a:bodyPr/>
                    <a:lstStyle/>
                    <a:p>
                      <a:r>
                        <a:rPr lang="en-US" sz="1800"/>
                        <a:t>Propellant</a:t>
                      </a:r>
                    </a:p>
                  </a:txBody>
                  <a:tcPr marL="82011" marR="82011" marT="41006" marB="41006"/>
                </a:tc>
                <a:tc>
                  <a:txBody>
                    <a:bodyPr/>
                    <a:lstStyle/>
                    <a:p>
                      <a:r>
                        <a:rPr lang="en-US" sz="1800"/>
                        <a:t>Constituent</a:t>
                      </a:r>
                    </a:p>
                  </a:txBody>
                  <a:tcPr marL="82011" marR="82011" marT="41006" marB="41006"/>
                </a:tc>
                <a:tc>
                  <a:txBody>
                    <a:bodyPr/>
                    <a:lstStyle/>
                    <a:p>
                      <a:r>
                        <a:rPr lang="en-US" sz="1800"/>
                        <a:t>Q (Jg</a:t>
                      </a:r>
                      <a:r>
                        <a:rPr lang="en-US" sz="1800" baseline="30000"/>
                        <a:t>-1</a:t>
                      </a:r>
                      <a:r>
                        <a:rPr lang="en-US" sz="1800"/>
                        <a:t>)</a:t>
                      </a:r>
                    </a:p>
                  </a:txBody>
                  <a:tcPr marL="82011" marR="82011" marT="41006" marB="41006"/>
                </a:tc>
                <a:tc>
                  <a:txBody>
                    <a:bodyPr/>
                    <a:lstStyle/>
                    <a:p>
                      <a:r>
                        <a:rPr lang="en-US" sz="1800"/>
                        <a:t>Flame Temperature (T</a:t>
                      </a:r>
                      <a:r>
                        <a:rPr lang="en-US" sz="1800" baseline="-25000"/>
                        <a:t>o</a:t>
                      </a:r>
                      <a:r>
                        <a:rPr lang="en-US" sz="1800"/>
                        <a:t>) K</a:t>
                      </a:r>
                    </a:p>
                  </a:txBody>
                  <a:tcPr marL="82011" marR="82011" marT="41006" marB="41006"/>
                </a:tc>
                <a:tc>
                  <a:txBody>
                    <a:bodyPr/>
                    <a:lstStyle/>
                    <a:p>
                      <a:r>
                        <a:rPr lang="en-US" sz="1800"/>
                        <a:t>Force Constant (Jg-</a:t>
                      </a:r>
                      <a:r>
                        <a:rPr lang="en-US" sz="1800" baseline="30000"/>
                        <a:t>1</a:t>
                      </a:r>
                      <a:r>
                        <a:rPr lang="en-US" sz="1800"/>
                        <a:t>)</a:t>
                      </a:r>
                    </a:p>
                  </a:txBody>
                  <a:tcPr marL="82011" marR="82011" marT="41006" marB="41006"/>
                </a:tc>
                <a:extLst>
                  <a:ext uri="{0D108BD9-81ED-4DB2-BD59-A6C34878D82A}">
                    <a16:rowId xmlns:a16="http://schemas.microsoft.com/office/drawing/2014/main" val="3855701960"/>
                  </a:ext>
                </a:extLst>
              </a:tr>
              <a:tr h="388186">
                <a:tc>
                  <a:txBody>
                    <a:bodyPr/>
                    <a:lstStyle/>
                    <a:p>
                      <a:r>
                        <a:rPr lang="en-US" sz="1800"/>
                        <a:t>Single Base</a:t>
                      </a:r>
                    </a:p>
                  </a:txBody>
                  <a:tcPr marL="82011" marR="82011" marT="41006" marB="41006"/>
                </a:tc>
                <a:tc>
                  <a:txBody>
                    <a:bodyPr/>
                    <a:lstStyle/>
                    <a:p>
                      <a:r>
                        <a:rPr lang="en-US" sz="1800"/>
                        <a:t>NC</a:t>
                      </a:r>
                    </a:p>
                  </a:txBody>
                  <a:tcPr marL="82011" marR="82011" marT="41006" marB="41006"/>
                </a:tc>
                <a:tc>
                  <a:txBody>
                    <a:bodyPr/>
                    <a:lstStyle/>
                    <a:p>
                      <a:r>
                        <a:rPr lang="en-US" sz="1800"/>
                        <a:t>3100 - 3700</a:t>
                      </a:r>
                    </a:p>
                  </a:txBody>
                  <a:tcPr marL="82011" marR="82011" marT="41006" marB="41006"/>
                </a:tc>
                <a:tc>
                  <a:txBody>
                    <a:bodyPr/>
                    <a:lstStyle/>
                    <a:p>
                      <a:r>
                        <a:rPr lang="en-US" sz="1800"/>
                        <a:t>2500 - 3000</a:t>
                      </a:r>
                    </a:p>
                  </a:txBody>
                  <a:tcPr marL="82011" marR="82011" marT="41006" marB="41006"/>
                </a:tc>
                <a:tc>
                  <a:txBody>
                    <a:bodyPr/>
                    <a:lstStyle/>
                    <a:p>
                      <a:r>
                        <a:rPr lang="en-US" sz="1800"/>
                        <a:t>920 - 1075</a:t>
                      </a:r>
                    </a:p>
                  </a:txBody>
                  <a:tcPr marL="82011" marR="82011" marT="41006" marB="41006"/>
                </a:tc>
                <a:extLst>
                  <a:ext uri="{0D108BD9-81ED-4DB2-BD59-A6C34878D82A}">
                    <a16:rowId xmlns:a16="http://schemas.microsoft.com/office/drawing/2014/main" val="2944517915"/>
                  </a:ext>
                </a:extLst>
              </a:tr>
              <a:tr h="388186">
                <a:tc>
                  <a:txBody>
                    <a:bodyPr/>
                    <a:lstStyle/>
                    <a:p>
                      <a:r>
                        <a:rPr lang="en-US" sz="1800"/>
                        <a:t>Double Base </a:t>
                      </a:r>
                    </a:p>
                  </a:txBody>
                  <a:tcPr marL="82011" marR="82011" marT="41006" marB="41006"/>
                </a:tc>
                <a:tc>
                  <a:txBody>
                    <a:bodyPr/>
                    <a:lstStyle/>
                    <a:p>
                      <a:r>
                        <a:rPr lang="en-US" sz="1800"/>
                        <a:t>NC+NG</a:t>
                      </a:r>
                    </a:p>
                  </a:txBody>
                  <a:tcPr marL="82011" marR="82011" marT="41006" marB="41006"/>
                </a:tc>
                <a:tc>
                  <a:txBody>
                    <a:bodyPr/>
                    <a:lstStyle/>
                    <a:p>
                      <a:r>
                        <a:rPr lang="en-US" sz="1800"/>
                        <a:t>4300 - 5200</a:t>
                      </a:r>
                    </a:p>
                  </a:txBody>
                  <a:tcPr marL="82011" marR="82011" marT="41006" marB="41006"/>
                </a:tc>
                <a:tc>
                  <a:txBody>
                    <a:bodyPr/>
                    <a:lstStyle/>
                    <a:p>
                      <a:r>
                        <a:rPr lang="en-US" sz="1800"/>
                        <a:t>2600 - 3600</a:t>
                      </a:r>
                    </a:p>
                  </a:txBody>
                  <a:tcPr marL="82011" marR="82011" marT="41006" marB="41006"/>
                </a:tc>
                <a:tc>
                  <a:txBody>
                    <a:bodyPr/>
                    <a:lstStyle/>
                    <a:p>
                      <a:r>
                        <a:rPr lang="en-US" sz="1800"/>
                        <a:t>1075 - 1175</a:t>
                      </a:r>
                    </a:p>
                  </a:txBody>
                  <a:tcPr marL="82011" marR="82011" marT="41006" marB="41006"/>
                </a:tc>
                <a:extLst>
                  <a:ext uri="{0D108BD9-81ED-4DB2-BD59-A6C34878D82A}">
                    <a16:rowId xmlns:a16="http://schemas.microsoft.com/office/drawing/2014/main" val="352386833"/>
                  </a:ext>
                </a:extLst>
              </a:tr>
              <a:tr h="388186">
                <a:tc>
                  <a:txBody>
                    <a:bodyPr/>
                    <a:lstStyle/>
                    <a:p>
                      <a:r>
                        <a:rPr lang="en-US" sz="1800"/>
                        <a:t>Triple Base</a:t>
                      </a:r>
                    </a:p>
                  </a:txBody>
                  <a:tcPr marL="82011" marR="82011" marT="41006" marB="41006"/>
                </a:tc>
                <a:tc>
                  <a:txBody>
                    <a:bodyPr/>
                    <a:lstStyle/>
                    <a:p>
                      <a:r>
                        <a:rPr lang="en-US" sz="1800"/>
                        <a:t>NC+NG+NQ</a:t>
                      </a:r>
                    </a:p>
                  </a:txBody>
                  <a:tcPr marL="82011" marR="82011" marT="41006" marB="41006"/>
                </a:tc>
                <a:tc>
                  <a:txBody>
                    <a:bodyPr/>
                    <a:lstStyle/>
                    <a:p>
                      <a:r>
                        <a:rPr lang="en-US" sz="1800"/>
                        <a:t>3200 - 3700</a:t>
                      </a:r>
                    </a:p>
                  </a:txBody>
                  <a:tcPr marL="82011" marR="82011" marT="41006" marB="41006"/>
                </a:tc>
                <a:tc>
                  <a:txBody>
                    <a:bodyPr/>
                    <a:lstStyle/>
                    <a:p>
                      <a:r>
                        <a:rPr lang="en-US" sz="1800"/>
                        <a:t>2400 - 3300</a:t>
                      </a:r>
                    </a:p>
                  </a:txBody>
                  <a:tcPr marL="82011" marR="82011" marT="41006" marB="41006"/>
                </a:tc>
                <a:tc>
                  <a:txBody>
                    <a:bodyPr/>
                    <a:lstStyle/>
                    <a:p>
                      <a:r>
                        <a:rPr lang="en-US" sz="1800"/>
                        <a:t>1000 - 1100</a:t>
                      </a:r>
                    </a:p>
                  </a:txBody>
                  <a:tcPr marL="82011" marR="82011" marT="41006" marB="41006"/>
                </a:tc>
                <a:extLst>
                  <a:ext uri="{0D108BD9-81ED-4DB2-BD59-A6C34878D82A}">
                    <a16:rowId xmlns:a16="http://schemas.microsoft.com/office/drawing/2014/main" val="980850869"/>
                  </a:ext>
                </a:extLst>
              </a:tr>
              <a:tr h="934927">
                <a:tc>
                  <a:txBody>
                    <a:bodyPr/>
                    <a:lstStyle/>
                    <a:p>
                      <a:r>
                        <a:rPr lang="en-US" sz="1800"/>
                        <a:t>Multi-Base, High Energy or Nitramine</a:t>
                      </a:r>
                    </a:p>
                  </a:txBody>
                  <a:tcPr marL="82011" marR="82011" marT="41006" marB="41006"/>
                </a:tc>
                <a:tc>
                  <a:txBody>
                    <a:bodyPr/>
                    <a:lstStyle/>
                    <a:p>
                      <a:r>
                        <a:rPr lang="en-US" sz="1800"/>
                        <a:t>NC+NG+NQ+RDX (NTO etc)</a:t>
                      </a:r>
                    </a:p>
                  </a:txBody>
                  <a:tcPr marL="82011" marR="82011" marT="41006" marB="41006"/>
                </a:tc>
                <a:tc>
                  <a:txBody>
                    <a:bodyPr/>
                    <a:lstStyle/>
                    <a:p>
                      <a:endParaRPr lang="en-US" sz="1800"/>
                    </a:p>
                  </a:txBody>
                  <a:tcPr marL="82011" marR="82011" marT="41006" marB="41006"/>
                </a:tc>
                <a:tc>
                  <a:txBody>
                    <a:bodyPr/>
                    <a:lstStyle/>
                    <a:p>
                      <a:r>
                        <a:rPr lang="en-US" sz="1800"/>
                        <a:t>2900 - 3200</a:t>
                      </a:r>
                    </a:p>
                  </a:txBody>
                  <a:tcPr marL="82011" marR="82011" marT="41006" marB="41006"/>
                </a:tc>
                <a:tc>
                  <a:txBody>
                    <a:bodyPr/>
                    <a:lstStyle/>
                    <a:p>
                      <a:r>
                        <a:rPr lang="en-US" sz="1800"/>
                        <a:t>1100 - 1250</a:t>
                      </a:r>
                    </a:p>
                  </a:txBody>
                  <a:tcPr marL="82011" marR="82011" marT="41006" marB="41006"/>
                </a:tc>
                <a:extLst>
                  <a:ext uri="{0D108BD9-81ED-4DB2-BD59-A6C34878D82A}">
                    <a16:rowId xmlns:a16="http://schemas.microsoft.com/office/drawing/2014/main" val="2296481560"/>
                  </a:ext>
                </a:extLst>
              </a:tr>
              <a:tr h="934927">
                <a:tc>
                  <a:txBody>
                    <a:bodyPr/>
                    <a:lstStyle/>
                    <a:p>
                      <a:r>
                        <a:rPr lang="en-US" sz="1800"/>
                        <a:t>LOVA</a:t>
                      </a:r>
                    </a:p>
                  </a:txBody>
                  <a:tcPr marL="82011" marR="82011" marT="41006" marB="41006"/>
                </a:tc>
                <a:tc>
                  <a:txBody>
                    <a:bodyPr/>
                    <a:lstStyle/>
                    <a:p>
                      <a:r>
                        <a:rPr lang="en-US" sz="1800"/>
                        <a:t>HMX/RDX+Binder+</a:t>
                      </a:r>
                    </a:p>
                    <a:p>
                      <a:r>
                        <a:rPr lang="en-US" sz="1800"/>
                        <a:t>Plasticiser</a:t>
                      </a:r>
                    </a:p>
                  </a:txBody>
                  <a:tcPr marL="82011" marR="82011" marT="41006" marB="41006"/>
                </a:tc>
                <a:tc>
                  <a:txBody>
                    <a:bodyPr/>
                    <a:lstStyle/>
                    <a:p>
                      <a:r>
                        <a:rPr lang="en-US" sz="1800"/>
                        <a:t>3410</a:t>
                      </a:r>
                    </a:p>
                  </a:txBody>
                  <a:tcPr marL="82011" marR="82011" marT="41006" marB="41006"/>
                </a:tc>
                <a:tc>
                  <a:txBody>
                    <a:bodyPr/>
                    <a:lstStyle/>
                    <a:p>
                      <a:r>
                        <a:rPr lang="en-US" sz="1800"/>
                        <a:t>2853</a:t>
                      </a:r>
                    </a:p>
                  </a:txBody>
                  <a:tcPr marL="82011" marR="82011" marT="41006" marB="41006"/>
                </a:tc>
                <a:tc>
                  <a:txBody>
                    <a:bodyPr/>
                    <a:lstStyle/>
                    <a:p>
                      <a:r>
                        <a:rPr lang="en-US" sz="1800"/>
                        <a:t>1100 - 1300</a:t>
                      </a:r>
                    </a:p>
                  </a:txBody>
                  <a:tcPr marL="82011" marR="82011" marT="41006" marB="41006"/>
                </a:tc>
                <a:extLst>
                  <a:ext uri="{0D108BD9-81ED-4DB2-BD59-A6C34878D82A}">
                    <a16:rowId xmlns:a16="http://schemas.microsoft.com/office/drawing/2014/main" val="1314287193"/>
                  </a:ext>
                </a:extLst>
              </a:tr>
              <a:tr h="661557">
                <a:tc>
                  <a:txBody>
                    <a:bodyPr/>
                    <a:lstStyle/>
                    <a:p>
                      <a:r>
                        <a:rPr lang="en-US" sz="1800"/>
                        <a:t>HAN</a:t>
                      </a:r>
                    </a:p>
                  </a:txBody>
                  <a:tcPr marL="82011" marR="82011" marT="41006" marB="41006"/>
                </a:tc>
                <a:tc>
                  <a:txBody>
                    <a:bodyPr/>
                    <a:lstStyle/>
                    <a:p>
                      <a:r>
                        <a:rPr lang="en-US" sz="1800"/>
                        <a:t>HAN, Nitrate salt of amine, water</a:t>
                      </a:r>
                    </a:p>
                  </a:txBody>
                  <a:tcPr marL="82011" marR="82011" marT="41006" marB="41006"/>
                </a:tc>
                <a:tc>
                  <a:txBody>
                    <a:bodyPr/>
                    <a:lstStyle/>
                    <a:p>
                      <a:endParaRPr lang="en-US" sz="1800"/>
                    </a:p>
                  </a:txBody>
                  <a:tcPr marL="82011" marR="82011" marT="41006" marB="41006"/>
                </a:tc>
                <a:tc>
                  <a:txBody>
                    <a:bodyPr/>
                    <a:lstStyle/>
                    <a:p>
                      <a:r>
                        <a:rPr lang="en-US" sz="1800"/>
                        <a:t>2730</a:t>
                      </a:r>
                    </a:p>
                  </a:txBody>
                  <a:tcPr marL="82011" marR="82011" marT="41006" marB="41006"/>
                </a:tc>
                <a:tc>
                  <a:txBody>
                    <a:bodyPr/>
                    <a:lstStyle/>
                    <a:p>
                      <a:r>
                        <a:rPr lang="en-US" sz="1800"/>
                        <a:t>970 - 1000</a:t>
                      </a:r>
                    </a:p>
                  </a:txBody>
                  <a:tcPr marL="82011" marR="82011" marT="41006" marB="41006"/>
                </a:tc>
                <a:extLst>
                  <a:ext uri="{0D108BD9-81ED-4DB2-BD59-A6C34878D82A}">
                    <a16:rowId xmlns:a16="http://schemas.microsoft.com/office/drawing/2014/main" val="3877072594"/>
                  </a:ext>
                </a:extLst>
              </a:tr>
            </a:tbl>
          </a:graphicData>
        </a:graphic>
      </p:graphicFrame>
    </p:spTree>
    <p:extLst>
      <p:ext uri="{BB962C8B-B14F-4D97-AF65-F5344CB8AC3E}">
        <p14:creationId xmlns:p14="http://schemas.microsoft.com/office/powerpoint/2010/main" val="1563826374"/>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Number Placeholder 4">
            <a:extLst>
              <a:ext uri="{FF2B5EF4-FFF2-40B4-BE49-F238E27FC236}">
                <a16:creationId xmlns:a16="http://schemas.microsoft.com/office/drawing/2014/main" id="{506C5051-0CDF-3270-6BAA-B3D27C1FDAF6}"/>
              </a:ext>
            </a:extLst>
          </p:cNvPr>
          <p:cNvSpPr>
            <a:spLocks noGrp="1"/>
          </p:cNvSpPr>
          <p:nvPr>
            <p:ph type="sldNum" sz="quarter" idx="4294967295"/>
          </p:nvPr>
        </p:nvSpPr>
        <p:spPr bwMode="auto">
          <a:xfrm>
            <a:off x="152400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1600" b="1" dirty="0">
              <a:solidFill>
                <a:srgbClr val="FFFFFF"/>
              </a:solidFill>
            </a:endParaRPr>
          </a:p>
        </p:txBody>
      </p:sp>
      <p:pic>
        <p:nvPicPr>
          <p:cNvPr id="45059" name="Picture 2" descr="mortar 81 mm firing">
            <a:extLst>
              <a:ext uri="{FF2B5EF4-FFF2-40B4-BE49-F238E27FC236}">
                <a16:creationId xmlns:a16="http://schemas.microsoft.com/office/drawing/2014/main" id="{EEFA58A7-01BE-204A-7FC1-E6A3A4E62E1D}"/>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267200" y="981076"/>
            <a:ext cx="3657600" cy="540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060" name="Rectangle 3">
            <a:extLst>
              <a:ext uri="{FF2B5EF4-FFF2-40B4-BE49-F238E27FC236}">
                <a16:creationId xmlns:a16="http://schemas.microsoft.com/office/drawing/2014/main" id="{47A40FB6-3E39-9140-0C7D-40A2F1BD4E56}"/>
              </a:ext>
            </a:extLst>
          </p:cNvPr>
          <p:cNvSpPr>
            <a:spLocks noGrp="1" noChangeArrowheads="1"/>
          </p:cNvSpPr>
          <p:nvPr>
            <p:ph type="title"/>
          </p:nvPr>
        </p:nvSpPr>
        <p:spPr>
          <a:xfrm>
            <a:off x="1676400" y="121442"/>
            <a:ext cx="8229600" cy="706437"/>
          </a:xfrm>
        </p:spPr>
        <p:txBody>
          <a:bodyPr/>
          <a:lstStyle/>
          <a:p>
            <a:r>
              <a:rPr lang="en-US" altLang="en-US" sz="3600" dirty="0"/>
              <a:t>Case Study - 81 mm Mortar</a:t>
            </a:r>
          </a:p>
        </p:txBody>
      </p:sp>
    </p:spTree>
  </p:cSld>
  <p:clrMapOvr>
    <a:masterClrMapping/>
  </p:clrMapOvr>
  <p:transition>
    <p:wipe dir="r"/>
  </p:transition>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Number Placeholder 4">
            <a:extLst>
              <a:ext uri="{FF2B5EF4-FFF2-40B4-BE49-F238E27FC236}">
                <a16:creationId xmlns:a16="http://schemas.microsoft.com/office/drawing/2014/main" id="{03F4C305-4A4A-0C87-9E87-B4A056A558CC}"/>
              </a:ext>
            </a:extLst>
          </p:cNvPr>
          <p:cNvSpPr>
            <a:spLocks noGrp="1"/>
          </p:cNvSpPr>
          <p:nvPr>
            <p:ph type="sldNum" sz="quarter" idx="4294967295"/>
          </p:nvPr>
        </p:nvSpPr>
        <p:spPr bwMode="auto">
          <a:xfrm>
            <a:off x="152400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1600" b="1" dirty="0">
              <a:solidFill>
                <a:srgbClr val="FFFFFF"/>
              </a:solidFill>
            </a:endParaRPr>
          </a:p>
        </p:txBody>
      </p:sp>
      <p:pic>
        <p:nvPicPr>
          <p:cNvPr id="46083" name="Picture 2" descr="mortar - ammo - 81 mm bomb and cartridges copy">
            <a:extLst>
              <a:ext uri="{FF2B5EF4-FFF2-40B4-BE49-F238E27FC236}">
                <a16:creationId xmlns:a16="http://schemas.microsoft.com/office/drawing/2014/main" id="{593A9032-659D-E44C-2981-D801A1A770ED}"/>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893888" y="1844676"/>
            <a:ext cx="8089900" cy="284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43" name="Text Box 3">
            <a:extLst>
              <a:ext uri="{FF2B5EF4-FFF2-40B4-BE49-F238E27FC236}">
                <a16:creationId xmlns:a16="http://schemas.microsoft.com/office/drawing/2014/main" id="{68C14C58-A6A1-2D09-411D-49F8C451C96F}"/>
              </a:ext>
            </a:extLst>
          </p:cNvPr>
          <p:cNvSpPr txBox="1">
            <a:spLocks noChangeArrowheads="1"/>
          </p:cNvSpPr>
          <p:nvPr/>
        </p:nvSpPr>
        <p:spPr bwMode="auto">
          <a:xfrm>
            <a:off x="2835275" y="5005389"/>
            <a:ext cx="2019300" cy="3698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lgn="ctr" eaLnBrk="0" fontAlgn="base" hangingPunct="0">
              <a:spcBef>
                <a:spcPct val="0"/>
              </a:spcBef>
              <a:spcAft>
                <a:spcPct val="0"/>
              </a:spcAft>
              <a:defRPr/>
            </a:pPr>
            <a:r>
              <a:rPr lang="en-GB" b="1" dirty="0">
                <a:solidFill>
                  <a:srgbClr val="FFFFFF"/>
                </a:solidFill>
                <a:latin typeface="Arial"/>
              </a:rPr>
              <a:t>Ctg. Primary L33</a:t>
            </a:r>
          </a:p>
        </p:txBody>
      </p:sp>
      <p:sp>
        <p:nvSpPr>
          <p:cNvPr id="112644" name="Text Box 4">
            <a:extLst>
              <a:ext uri="{FF2B5EF4-FFF2-40B4-BE49-F238E27FC236}">
                <a16:creationId xmlns:a16="http://schemas.microsoft.com/office/drawing/2014/main" id="{F14403EC-F92C-125D-6617-B0C4252B43B9}"/>
              </a:ext>
            </a:extLst>
          </p:cNvPr>
          <p:cNvSpPr txBox="1">
            <a:spLocks noChangeArrowheads="1"/>
          </p:cNvSpPr>
          <p:nvPr/>
        </p:nvSpPr>
        <p:spPr bwMode="auto">
          <a:xfrm>
            <a:off x="5591176" y="5051426"/>
            <a:ext cx="2498725" cy="6461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lgn="ctr" eaLnBrk="0" fontAlgn="base" hangingPunct="0">
              <a:spcBef>
                <a:spcPct val="0"/>
              </a:spcBef>
              <a:spcAft>
                <a:spcPct val="0"/>
              </a:spcAft>
              <a:defRPr/>
            </a:pPr>
            <a:r>
              <a:rPr lang="en-GB" b="1" dirty="0">
                <a:solidFill>
                  <a:srgbClr val="FFFFFF"/>
                </a:solidFill>
                <a:latin typeface="Arial"/>
              </a:rPr>
              <a:t>Ctg. Augmenting L32</a:t>
            </a:r>
          </a:p>
          <a:p>
            <a:pPr algn="ctr" eaLnBrk="0" fontAlgn="base" hangingPunct="0">
              <a:spcBef>
                <a:spcPct val="0"/>
              </a:spcBef>
              <a:spcAft>
                <a:spcPct val="0"/>
              </a:spcAft>
              <a:defRPr/>
            </a:pPr>
            <a:r>
              <a:rPr lang="en-GB" b="1" dirty="0">
                <a:solidFill>
                  <a:srgbClr val="FFFFFF"/>
                </a:solidFill>
                <a:latin typeface="Arial"/>
              </a:rPr>
              <a:t>160 g NC30</a:t>
            </a:r>
          </a:p>
        </p:txBody>
      </p:sp>
      <p:sp>
        <p:nvSpPr>
          <p:cNvPr id="112645" name="Text Box 5">
            <a:extLst>
              <a:ext uri="{FF2B5EF4-FFF2-40B4-BE49-F238E27FC236}">
                <a16:creationId xmlns:a16="http://schemas.microsoft.com/office/drawing/2014/main" id="{A63C28AE-7EB0-046F-8876-571CFCDA5E45}"/>
              </a:ext>
            </a:extLst>
          </p:cNvPr>
          <p:cNvSpPr txBox="1">
            <a:spLocks noChangeArrowheads="1"/>
          </p:cNvSpPr>
          <p:nvPr/>
        </p:nvSpPr>
        <p:spPr bwMode="auto">
          <a:xfrm>
            <a:off x="8161339" y="5005388"/>
            <a:ext cx="2498725" cy="6461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lgn="ctr" eaLnBrk="0" fontAlgn="base" hangingPunct="0">
              <a:spcBef>
                <a:spcPct val="0"/>
              </a:spcBef>
              <a:spcAft>
                <a:spcPct val="0"/>
              </a:spcAft>
              <a:defRPr/>
            </a:pPr>
            <a:r>
              <a:rPr lang="en-GB" b="1">
                <a:solidFill>
                  <a:srgbClr val="FFFFFF"/>
                </a:solidFill>
                <a:latin typeface="Arial"/>
              </a:rPr>
              <a:t>Ctg. Augmenting L34</a:t>
            </a:r>
          </a:p>
          <a:p>
            <a:pPr algn="ctr" eaLnBrk="0" fontAlgn="base" hangingPunct="0">
              <a:spcBef>
                <a:spcPct val="0"/>
              </a:spcBef>
              <a:spcAft>
                <a:spcPct val="0"/>
              </a:spcAft>
              <a:defRPr/>
            </a:pPr>
            <a:r>
              <a:rPr lang="en-GB" b="1">
                <a:solidFill>
                  <a:srgbClr val="FFFFFF"/>
                </a:solidFill>
                <a:latin typeface="Arial"/>
              </a:rPr>
              <a:t>285 g NC30</a:t>
            </a:r>
          </a:p>
        </p:txBody>
      </p:sp>
      <p:sp>
        <p:nvSpPr>
          <p:cNvPr id="46087" name="Rectangle 6">
            <a:extLst>
              <a:ext uri="{FF2B5EF4-FFF2-40B4-BE49-F238E27FC236}">
                <a16:creationId xmlns:a16="http://schemas.microsoft.com/office/drawing/2014/main" id="{0D8FCE84-874A-FED4-619E-25DF1BED79B0}"/>
              </a:ext>
            </a:extLst>
          </p:cNvPr>
          <p:cNvSpPr>
            <a:spLocks noGrp="1" noChangeArrowheads="1"/>
          </p:cNvSpPr>
          <p:nvPr>
            <p:ph type="title"/>
          </p:nvPr>
        </p:nvSpPr>
        <p:spPr>
          <a:xfrm>
            <a:off x="1981200" y="274639"/>
            <a:ext cx="8229600" cy="777875"/>
          </a:xfrm>
        </p:spPr>
        <p:txBody>
          <a:bodyPr/>
          <a:lstStyle/>
          <a:p>
            <a:r>
              <a:rPr lang="en-GB" altLang="en-US" sz="3600"/>
              <a:t>81mm System</a:t>
            </a:r>
          </a:p>
        </p:txBody>
      </p:sp>
    </p:spTree>
  </p:cSld>
  <p:clrMapOvr>
    <a:masterClrMapping/>
  </p:clrMapOvr>
  <p:transition>
    <p:wipe dir="r"/>
  </p:transition>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Number Placeholder 4">
            <a:extLst>
              <a:ext uri="{FF2B5EF4-FFF2-40B4-BE49-F238E27FC236}">
                <a16:creationId xmlns:a16="http://schemas.microsoft.com/office/drawing/2014/main" id="{2A4395AC-F971-AFD6-44F5-81C38CBACF51}"/>
              </a:ext>
            </a:extLst>
          </p:cNvPr>
          <p:cNvSpPr>
            <a:spLocks noGrp="1"/>
          </p:cNvSpPr>
          <p:nvPr>
            <p:ph type="sldNum" sz="quarter" idx="4294967295"/>
          </p:nvPr>
        </p:nvSpPr>
        <p:spPr bwMode="auto">
          <a:xfrm>
            <a:off x="152400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1600" b="1" dirty="0">
              <a:solidFill>
                <a:srgbClr val="FFFFFF"/>
              </a:solidFill>
            </a:endParaRPr>
          </a:p>
        </p:txBody>
      </p:sp>
      <p:grpSp>
        <p:nvGrpSpPr>
          <p:cNvPr id="47107" name="Group 2">
            <a:extLst>
              <a:ext uri="{FF2B5EF4-FFF2-40B4-BE49-F238E27FC236}">
                <a16:creationId xmlns:a16="http://schemas.microsoft.com/office/drawing/2014/main" id="{D5BF798E-0983-07A9-D026-6A6F3E765C4A}"/>
              </a:ext>
            </a:extLst>
          </p:cNvPr>
          <p:cNvGrpSpPr>
            <a:grpSpLocks/>
          </p:cNvGrpSpPr>
          <p:nvPr/>
        </p:nvGrpSpPr>
        <p:grpSpPr bwMode="auto">
          <a:xfrm>
            <a:off x="1892301" y="1779588"/>
            <a:ext cx="8518525" cy="4232276"/>
            <a:chOff x="232" y="1121"/>
            <a:chExt cx="5366" cy="2666"/>
          </a:xfrm>
        </p:grpSpPr>
        <p:pic>
          <p:nvPicPr>
            <p:cNvPr id="47109" name="Picture 3" descr="mortar - ammo - 81 mm obturating ring copy">
              <a:extLst>
                <a:ext uri="{FF2B5EF4-FFF2-40B4-BE49-F238E27FC236}">
                  <a16:creationId xmlns:a16="http://schemas.microsoft.com/office/drawing/2014/main" id="{66F2E17D-A317-3BE7-18A6-0B0887B9BFAD}"/>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232" y="1192"/>
              <a:ext cx="5366" cy="19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3668" name="Text Box 4">
              <a:extLst>
                <a:ext uri="{FF2B5EF4-FFF2-40B4-BE49-F238E27FC236}">
                  <a16:creationId xmlns:a16="http://schemas.microsoft.com/office/drawing/2014/main" id="{BB1E05EA-57B6-0E6C-1EB7-0983D03B5A9C}"/>
                </a:ext>
              </a:extLst>
            </p:cNvPr>
            <p:cNvSpPr txBox="1">
              <a:spLocks noChangeArrowheads="1"/>
            </p:cNvSpPr>
            <p:nvPr/>
          </p:nvSpPr>
          <p:spPr bwMode="auto">
            <a:xfrm>
              <a:off x="527" y="3341"/>
              <a:ext cx="1893" cy="44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sz="2000" dirty="0">
                  <a:solidFill>
                    <a:srgbClr val="FFFFFF"/>
                  </a:solidFill>
                  <a:latin typeface="Arial"/>
                </a:rPr>
                <a:t>Obturating ring in groove</a:t>
              </a:r>
            </a:p>
            <a:p>
              <a:pPr algn="ctr" eaLnBrk="0" fontAlgn="base" hangingPunct="0">
                <a:spcBef>
                  <a:spcPct val="0"/>
                </a:spcBef>
                <a:spcAft>
                  <a:spcPct val="0"/>
                </a:spcAft>
                <a:defRPr/>
              </a:pPr>
              <a:r>
                <a:rPr lang="en-GB" sz="2000" dirty="0">
                  <a:solidFill>
                    <a:srgbClr val="FFFFFF"/>
                  </a:solidFill>
                  <a:latin typeface="Arial"/>
                </a:rPr>
                <a:t>showing scarfed joint</a:t>
              </a:r>
            </a:p>
          </p:txBody>
        </p:sp>
        <p:sp>
          <p:nvSpPr>
            <p:cNvPr id="113669" name="Text Box 5">
              <a:extLst>
                <a:ext uri="{FF2B5EF4-FFF2-40B4-BE49-F238E27FC236}">
                  <a16:creationId xmlns:a16="http://schemas.microsoft.com/office/drawing/2014/main" id="{B0C980D9-A09F-03AA-A38B-24B9F5907F75}"/>
                </a:ext>
              </a:extLst>
            </p:cNvPr>
            <p:cNvSpPr txBox="1">
              <a:spLocks noChangeArrowheads="1"/>
            </p:cNvSpPr>
            <p:nvPr/>
          </p:nvSpPr>
          <p:spPr bwMode="auto">
            <a:xfrm>
              <a:off x="3791" y="1275"/>
              <a:ext cx="1174" cy="17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sz="1200" dirty="0">
                  <a:solidFill>
                    <a:srgbClr val="FFFFFF"/>
                  </a:solidFill>
                  <a:latin typeface="Arial"/>
                </a:rPr>
                <a:t>Air flow through </a:t>
              </a:r>
              <a:r>
                <a:rPr lang="en-GB" sz="1200" dirty="0" err="1">
                  <a:solidFill>
                    <a:srgbClr val="FFFFFF"/>
                  </a:solidFill>
                  <a:latin typeface="Arial"/>
                </a:rPr>
                <a:t>windage</a:t>
              </a:r>
              <a:endParaRPr lang="en-GB" sz="1200" dirty="0">
                <a:solidFill>
                  <a:srgbClr val="FFFFFF"/>
                </a:solidFill>
                <a:latin typeface="Arial"/>
              </a:endParaRPr>
            </a:p>
          </p:txBody>
        </p:sp>
        <p:sp>
          <p:nvSpPr>
            <p:cNvPr id="113670" name="Text Box 6">
              <a:extLst>
                <a:ext uri="{FF2B5EF4-FFF2-40B4-BE49-F238E27FC236}">
                  <a16:creationId xmlns:a16="http://schemas.microsoft.com/office/drawing/2014/main" id="{1C51EF88-F7E7-D253-55F0-40EC155A5180}"/>
                </a:ext>
              </a:extLst>
            </p:cNvPr>
            <p:cNvSpPr txBox="1">
              <a:spLocks noChangeArrowheads="1"/>
            </p:cNvSpPr>
            <p:nvPr/>
          </p:nvSpPr>
          <p:spPr bwMode="auto">
            <a:xfrm>
              <a:off x="4396" y="2641"/>
              <a:ext cx="637" cy="17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sz="1200">
                  <a:solidFill>
                    <a:srgbClr val="FFFFFF"/>
                  </a:solidFill>
                  <a:latin typeface="Arial"/>
                </a:rPr>
                <a:t>Bomb Firing</a:t>
              </a:r>
            </a:p>
          </p:txBody>
        </p:sp>
        <p:sp>
          <p:nvSpPr>
            <p:cNvPr id="113671" name="Text Box 7">
              <a:extLst>
                <a:ext uri="{FF2B5EF4-FFF2-40B4-BE49-F238E27FC236}">
                  <a16:creationId xmlns:a16="http://schemas.microsoft.com/office/drawing/2014/main" id="{ED7DC612-D6C5-18A7-1CCB-2E89C165DF27}"/>
                </a:ext>
              </a:extLst>
            </p:cNvPr>
            <p:cNvSpPr txBox="1">
              <a:spLocks noChangeArrowheads="1"/>
            </p:cNvSpPr>
            <p:nvPr/>
          </p:nvSpPr>
          <p:spPr bwMode="auto">
            <a:xfrm>
              <a:off x="3534" y="2254"/>
              <a:ext cx="605" cy="17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sz="1200" dirty="0">
                  <a:solidFill>
                    <a:srgbClr val="FFFFFF"/>
                  </a:solidFill>
                  <a:latin typeface="Arial"/>
                </a:rPr>
                <a:t>Gas sealed</a:t>
              </a:r>
            </a:p>
          </p:txBody>
        </p:sp>
        <p:sp>
          <p:nvSpPr>
            <p:cNvPr id="113672" name="Text Box 8">
              <a:extLst>
                <a:ext uri="{FF2B5EF4-FFF2-40B4-BE49-F238E27FC236}">
                  <a16:creationId xmlns:a16="http://schemas.microsoft.com/office/drawing/2014/main" id="{E097D0A3-1B3F-91C8-CDD3-E514784C4E9F}"/>
                </a:ext>
              </a:extLst>
            </p:cNvPr>
            <p:cNvSpPr txBox="1">
              <a:spLocks noChangeArrowheads="1"/>
            </p:cNvSpPr>
            <p:nvPr/>
          </p:nvSpPr>
          <p:spPr bwMode="auto">
            <a:xfrm>
              <a:off x="4344" y="1640"/>
              <a:ext cx="738" cy="17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sz="1200">
                  <a:solidFill>
                    <a:srgbClr val="FFFFFF"/>
                  </a:solidFill>
                  <a:latin typeface="Arial"/>
                </a:rPr>
                <a:t>Bomb Loading</a:t>
              </a:r>
            </a:p>
          </p:txBody>
        </p:sp>
        <p:sp>
          <p:nvSpPr>
            <p:cNvPr id="47115" name="AutoShape 9">
              <a:extLst>
                <a:ext uri="{FF2B5EF4-FFF2-40B4-BE49-F238E27FC236}">
                  <a16:creationId xmlns:a16="http://schemas.microsoft.com/office/drawing/2014/main" id="{8DC3BCFA-38E3-EFF8-107C-52C78CA7CB25}"/>
                </a:ext>
              </a:extLst>
            </p:cNvPr>
            <p:cNvSpPr>
              <a:spLocks noChangeArrowheads="1"/>
            </p:cNvSpPr>
            <p:nvPr/>
          </p:nvSpPr>
          <p:spPr bwMode="auto">
            <a:xfrm>
              <a:off x="5278" y="1121"/>
              <a:ext cx="150" cy="462"/>
            </a:xfrm>
            <a:prstGeom prst="rightArrow">
              <a:avLst>
                <a:gd name="adj1" fmla="val 50000"/>
                <a:gd name="adj2" fmla="val 45604"/>
              </a:avLst>
            </a:prstGeom>
            <a:solidFill>
              <a:schemeClr val="tx1"/>
            </a:solidFill>
            <a:ln w="12700">
              <a:solidFill>
                <a:schemeClr val="tx1"/>
              </a:solidFill>
              <a:miter lim="800000"/>
              <a:headEnd/>
              <a:tailEnd type="none" w="med"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47116" name="AutoShape 10">
              <a:extLst>
                <a:ext uri="{FF2B5EF4-FFF2-40B4-BE49-F238E27FC236}">
                  <a16:creationId xmlns:a16="http://schemas.microsoft.com/office/drawing/2014/main" id="{F23A9FDE-088C-88F6-9378-5CE10F9E6EC2}"/>
                </a:ext>
              </a:extLst>
            </p:cNvPr>
            <p:cNvSpPr>
              <a:spLocks noChangeArrowheads="1"/>
            </p:cNvSpPr>
            <p:nvPr/>
          </p:nvSpPr>
          <p:spPr bwMode="auto">
            <a:xfrm>
              <a:off x="3462" y="1121"/>
              <a:ext cx="150" cy="462"/>
            </a:xfrm>
            <a:prstGeom prst="rightArrow">
              <a:avLst>
                <a:gd name="adj1" fmla="val 50000"/>
                <a:gd name="adj2" fmla="val 45604"/>
              </a:avLst>
            </a:prstGeom>
            <a:solidFill>
              <a:schemeClr val="tx1"/>
            </a:solidFill>
            <a:ln w="12700">
              <a:solidFill>
                <a:schemeClr val="tx1"/>
              </a:solidFill>
              <a:miter lim="800000"/>
              <a:headEnd/>
              <a:tailEnd type="none" w="med"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47117" name="AutoShape 11">
              <a:extLst>
                <a:ext uri="{FF2B5EF4-FFF2-40B4-BE49-F238E27FC236}">
                  <a16:creationId xmlns:a16="http://schemas.microsoft.com/office/drawing/2014/main" id="{161AC0E9-6241-2A14-1F25-EB5C0D18297E}"/>
                </a:ext>
              </a:extLst>
            </p:cNvPr>
            <p:cNvSpPr>
              <a:spLocks noChangeArrowheads="1"/>
            </p:cNvSpPr>
            <p:nvPr/>
          </p:nvSpPr>
          <p:spPr bwMode="auto">
            <a:xfrm rot="10800000">
              <a:off x="4203" y="1501"/>
              <a:ext cx="150" cy="462"/>
            </a:xfrm>
            <a:prstGeom prst="rightArrow">
              <a:avLst>
                <a:gd name="adj1" fmla="val 50000"/>
                <a:gd name="adj2" fmla="val 45604"/>
              </a:avLst>
            </a:prstGeom>
            <a:solidFill>
              <a:schemeClr val="tx1"/>
            </a:solidFill>
            <a:ln w="12700">
              <a:solidFill>
                <a:schemeClr val="tx1"/>
              </a:solidFill>
              <a:miter lim="800000"/>
              <a:headEnd/>
              <a:tailEnd type="none" w="med"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47118" name="AutoShape 12">
              <a:extLst>
                <a:ext uri="{FF2B5EF4-FFF2-40B4-BE49-F238E27FC236}">
                  <a16:creationId xmlns:a16="http://schemas.microsoft.com/office/drawing/2014/main" id="{92F8D6E7-173C-E083-5D6B-981821FB9051}"/>
                </a:ext>
              </a:extLst>
            </p:cNvPr>
            <p:cNvSpPr>
              <a:spLocks noChangeArrowheads="1"/>
            </p:cNvSpPr>
            <p:nvPr/>
          </p:nvSpPr>
          <p:spPr bwMode="auto">
            <a:xfrm>
              <a:off x="4232" y="2508"/>
              <a:ext cx="150" cy="462"/>
            </a:xfrm>
            <a:prstGeom prst="rightArrow">
              <a:avLst>
                <a:gd name="adj1" fmla="val 50000"/>
                <a:gd name="adj2" fmla="val 45604"/>
              </a:avLst>
            </a:prstGeom>
            <a:solidFill>
              <a:schemeClr val="tx1"/>
            </a:solidFill>
            <a:ln w="12700">
              <a:solidFill>
                <a:schemeClr val="tx1"/>
              </a:solidFill>
              <a:miter lim="800000"/>
              <a:headEnd/>
              <a:tailEnd type="none" w="med"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47119" name="AutoShape 13">
              <a:extLst>
                <a:ext uri="{FF2B5EF4-FFF2-40B4-BE49-F238E27FC236}">
                  <a16:creationId xmlns:a16="http://schemas.microsoft.com/office/drawing/2014/main" id="{5165DD5C-683B-6441-32EE-93A90FC2D2A0}"/>
                </a:ext>
              </a:extLst>
            </p:cNvPr>
            <p:cNvSpPr>
              <a:spLocks noChangeArrowheads="1"/>
            </p:cNvSpPr>
            <p:nvPr/>
          </p:nvSpPr>
          <p:spPr bwMode="auto">
            <a:xfrm rot="1759060">
              <a:off x="4466" y="2207"/>
              <a:ext cx="150" cy="462"/>
            </a:xfrm>
            <a:prstGeom prst="rightArrow">
              <a:avLst>
                <a:gd name="adj1" fmla="val 50000"/>
                <a:gd name="adj2" fmla="val 45604"/>
              </a:avLst>
            </a:prstGeom>
            <a:solidFill>
              <a:schemeClr val="tx1"/>
            </a:solidFill>
            <a:ln w="12700">
              <a:solidFill>
                <a:schemeClr val="tx1"/>
              </a:solidFill>
              <a:miter lim="800000"/>
              <a:headEnd/>
              <a:tailEnd type="none" w="med"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3678" name="Text Box 14">
              <a:extLst>
                <a:ext uri="{FF2B5EF4-FFF2-40B4-BE49-F238E27FC236}">
                  <a16:creationId xmlns:a16="http://schemas.microsoft.com/office/drawing/2014/main" id="{9ADB1BB4-6240-58C4-CDFA-5EAA6EECBE3E}"/>
                </a:ext>
              </a:extLst>
            </p:cNvPr>
            <p:cNvSpPr txBox="1">
              <a:spLocks noChangeArrowheads="1"/>
            </p:cNvSpPr>
            <p:nvPr/>
          </p:nvSpPr>
          <p:spPr bwMode="auto">
            <a:xfrm>
              <a:off x="3400" y="3351"/>
              <a:ext cx="2080"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sz="2000" dirty="0">
                  <a:solidFill>
                    <a:srgbClr val="FFFFFF"/>
                  </a:solidFill>
                  <a:latin typeface="Arial"/>
                </a:rPr>
                <a:t>Operation of obturating ring</a:t>
              </a:r>
            </a:p>
          </p:txBody>
        </p:sp>
      </p:grpSp>
      <p:sp>
        <p:nvSpPr>
          <p:cNvPr id="47108" name="Rectangle 15">
            <a:extLst>
              <a:ext uri="{FF2B5EF4-FFF2-40B4-BE49-F238E27FC236}">
                <a16:creationId xmlns:a16="http://schemas.microsoft.com/office/drawing/2014/main" id="{0D01D5B2-EBEB-7674-2387-086C7355C8A7}"/>
              </a:ext>
            </a:extLst>
          </p:cNvPr>
          <p:cNvSpPr>
            <a:spLocks noGrp="1" noChangeArrowheads="1"/>
          </p:cNvSpPr>
          <p:nvPr>
            <p:ph type="title"/>
          </p:nvPr>
        </p:nvSpPr>
        <p:spPr>
          <a:xfrm>
            <a:off x="1982788" y="260350"/>
            <a:ext cx="8229600" cy="865188"/>
          </a:xfrm>
        </p:spPr>
        <p:txBody>
          <a:bodyPr/>
          <a:lstStyle/>
          <a:p>
            <a:r>
              <a:rPr lang="en-GB" altLang="en-US" sz="3600"/>
              <a:t>Obturating Ring</a:t>
            </a:r>
          </a:p>
        </p:txBody>
      </p:sp>
    </p:spTree>
  </p:cSld>
  <p:clrMapOvr>
    <a:masterClrMapping/>
  </p:clrMapOvr>
  <p:transition>
    <p:wipe dir="r"/>
  </p:transition>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Number Placeholder 4">
            <a:extLst>
              <a:ext uri="{FF2B5EF4-FFF2-40B4-BE49-F238E27FC236}">
                <a16:creationId xmlns:a16="http://schemas.microsoft.com/office/drawing/2014/main" id="{EE96A8D5-35A9-5EE3-8F9E-5CB99A06183D}"/>
              </a:ext>
            </a:extLst>
          </p:cNvPr>
          <p:cNvSpPr>
            <a:spLocks noGrp="1"/>
          </p:cNvSpPr>
          <p:nvPr>
            <p:ph type="sldNum" sz="quarter" idx="4294967295"/>
          </p:nvPr>
        </p:nvSpPr>
        <p:spPr bwMode="auto">
          <a:xfrm>
            <a:off x="152400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1600" b="1" dirty="0">
              <a:solidFill>
                <a:srgbClr val="FFFFFF"/>
              </a:solidFill>
            </a:endParaRPr>
          </a:p>
        </p:txBody>
      </p:sp>
      <p:grpSp>
        <p:nvGrpSpPr>
          <p:cNvPr id="48131" name="Group 2">
            <a:extLst>
              <a:ext uri="{FF2B5EF4-FFF2-40B4-BE49-F238E27FC236}">
                <a16:creationId xmlns:a16="http://schemas.microsoft.com/office/drawing/2014/main" id="{223E5ECB-689C-E759-210C-400444B6FD5D}"/>
              </a:ext>
            </a:extLst>
          </p:cNvPr>
          <p:cNvGrpSpPr>
            <a:grpSpLocks/>
          </p:cNvGrpSpPr>
          <p:nvPr/>
        </p:nvGrpSpPr>
        <p:grpSpPr bwMode="auto">
          <a:xfrm>
            <a:off x="1643064" y="1647826"/>
            <a:ext cx="9001125" cy="4564063"/>
            <a:chOff x="75" y="1038"/>
            <a:chExt cx="5670" cy="2875"/>
          </a:xfrm>
        </p:grpSpPr>
        <p:pic>
          <p:nvPicPr>
            <p:cNvPr id="48133" name="Picture 3" descr="mortar - charge - primary cartridge 1 copy">
              <a:extLst>
                <a:ext uri="{FF2B5EF4-FFF2-40B4-BE49-F238E27FC236}">
                  <a16:creationId xmlns:a16="http://schemas.microsoft.com/office/drawing/2014/main" id="{B68FE32B-B85E-526E-ECFC-101E32B38DE0}"/>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907" y="2010"/>
              <a:ext cx="3951" cy="1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4692" name="Text Box 4">
              <a:extLst>
                <a:ext uri="{FF2B5EF4-FFF2-40B4-BE49-F238E27FC236}">
                  <a16:creationId xmlns:a16="http://schemas.microsoft.com/office/drawing/2014/main" id="{36B0D8BC-6B12-4BAC-4854-7685B842FCC3}"/>
                </a:ext>
              </a:extLst>
            </p:cNvPr>
            <p:cNvSpPr txBox="1">
              <a:spLocks noChangeArrowheads="1"/>
            </p:cNvSpPr>
            <p:nvPr/>
          </p:nvSpPr>
          <p:spPr bwMode="auto">
            <a:xfrm>
              <a:off x="1656" y="1038"/>
              <a:ext cx="1393" cy="40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dirty="0">
                  <a:solidFill>
                    <a:srgbClr val="FFFFFF"/>
                  </a:solidFill>
                  <a:latin typeface="Arial"/>
                </a:rPr>
                <a:t>Small Powder Case</a:t>
              </a:r>
            </a:p>
            <a:p>
              <a:pPr algn="ctr" eaLnBrk="0" fontAlgn="base" hangingPunct="0">
                <a:spcBef>
                  <a:spcPct val="0"/>
                </a:spcBef>
                <a:spcAft>
                  <a:spcPct val="0"/>
                </a:spcAft>
                <a:defRPr/>
              </a:pPr>
              <a:r>
                <a:rPr lang="en-GB" dirty="0">
                  <a:solidFill>
                    <a:srgbClr val="FFFFFF"/>
                  </a:solidFill>
                  <a:latin typeface="Arial"/>
                </a:rPr>
                <a:t>(aluminium alloy)</a:t>
              </a:r>
            </a:p>
          </p:txBody>
        </p:sp>
        <p:sp>
          <p:nvSpPr>
            <p:cNvPr id="114693" name="Text Box 5">
              <a:extLst>
                <a:ext uri="{FF2B5EF4-FFF2-40B4-BE49-F238E27FC236}">
                  <a16:creationId xmlns:a16="http://schemas.microsoft.com/office/drawing/2014/main" id="{00D6384C-698D-B9B1-9F95-C374427BDC3B}"/>
                </a:ext>
              </a:extLst>
            </p:cNvPr>
            <p:cNvSpPr txBox="1">
              <a:spLocks noChangeArrowheads="1"/>
            </p:cNvSpPr>
            <p:nvPr/>
          </p:nvSpPr>
          <p:spPr bwMode="auto">
            <a:xfrm>
              <a:off x="3017" y="1039"/>
              <a:ext cx="1425" cy="40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dirty="0">
                  <a:solidFill>
                    <a:srgbClr val="FFFFFF"/>
                  </a:solidFill>
                  <a:latin typeface="Arial"/>
                </a:rPr>
                <a:t>Connecting Element</a:t>
              </a:r>
            </a:p>
            <a:p>
              <a:pPr algn="ctr" eaLnBrk="0" fontAlgn="base" hangingPunct="0">
                <a:spcBef>
                  <a:spcPct val="0"/>
                </a:spcBef>
                <a:spcAft>
                  <a:spcPct val="0"/>
                </a:spcAft>
                <a:defRPr/>
              </a:pPr>
              <a:r>
                <a:rPr lang="en-GB" dirty="0">
                  <a:solidFill>
                    <a:srgbClr val="FFFFFF"/>
                  </a:solidFill>
                  <a:latin typeface="Arial"/>
                </a:rPr>
                <a:t>(aluminium alloy)</a:t>
              </a:r>
            </a:p>
          </p:txBody>
        </p:sp>
        <p:sp>
          <p:nvSpPr>
            <p:cNvPr id="114694" name="Text Box 6">
              <a:extLst>
                <a:ext uri="{FF2B5EF4-FFF2-40B4-BE49-F238E27FC236}">
                  <a16:creationId xmlns:a16="http://schemas.microsoft.com/office/drawing/2014/main" id="{03BBF9BA-216D-BD50-1F86-817A3AE343C6}"/>
                </a:ext>
              </a:extLst>
            </p:cNvPr>
            <p:cNvSpPr txBox="1">
              <a:spLocks noChangeArrowheads="1"/>
            </p:cNvSpPr>
            <p:nvPr/>
          </p:nvSpPr>
          <p:spPr bwMode="auto">
            <a:xfrm>
              <a:off x="4344" y="1227"/>
              <a:ext cx="1401" cy="40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dirty="0">
                  <a:solidFill>
                    <a:srgbClr val="FFFFFF"/>
                  </a:solidFill>
                  <a:latin typeface="Arial"/>
                </a:rPr>
                <a:t>Large Powder Case</a:t>
              </a:r>
            </a:p>
            <a:p>
              <a:pPr algn="ctr" eaLnBrk="0" fontAlgn="base" hangingPunct="0">
                <a:spcBef>
                  <a:spcPct val="0"/>
                </a:spcBef>
                <a:spcAft>
                  <a:spcPct val="0"/>
                </a:spcAft>
                <a:defRPr/>
              </a:pPr>
              <a:r>
                <a:rPr lang="en-GB" dirty="0">
                  <a:solidFill>
                    <a:srgbClr val="FFFFFF"/>
                  </a:solidFill>
                  <a:latin typeface="Arial"/>
                </a:rPr>
                <a:t>(aluminium alloy)</a:t>
              </a:r>
            </a:p>
          </p:txBody>
        </p:sp>
        <p:sp>
          <p:nvSpPr>
            <p:cNvPr id="114695" name="Text Box 7">
              <a:extLst>
                <a:ext uri="{FF2B5EF4-FFF2-40B4-BE49-F238E27FC236}">
                  <a16:creationId xmlns:a16="http://schemas.microsoft.com/office/drawing/2014/main" id="{6E7E8C58-4957-C5D3-366E-BAD253E57F0B}"/>
                </a:ext>
              </a:extLst>
            </p:cNvPr>
            <p:cNvSpPr txBox="1">
              <a:spLocks noChangeArrowheads="1"/>
            </p:cNvSpPr>
            <p:nvPr/>
          </p:nvSpPr>
          <p:spPr bwMode="auto">
            <a:xfrm>
              <a:off x="75" y="1044"/>
              <a:ext cx="1215" cy="40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defRPr/>
              </a:pPr>
              <a:r>
                <a:rPr lang="en-GB" dirty="0">
                  <a:solidFill>
                    <a:srgbClr val="FFFFFF"/>
                  </a:solidFill>
                  <a:latin typeface="Arial"/>
                </a:rPr>
                <a:t>Base</a:t>
              </a:r>
            </a:p>
            <a:p>
              <a:pPr eaLnBrk="0" fontAlgn="base" hangingPunct="0">
                <a:spcBef>
                  <a:spcPct val="0"/>
                </a:spcBef>
                <a:spcAft>
                  <a:spcPct val="0"/>
                </a:spcAft>
                <a:defRPr/>
              </a:pPr>
              <a:r>
                <a:rPr lang="en-GB" dirty="0">
                  <a:solidFill>
                    <a:srgbClr val="FFFFFF"/>
                  </a:solidFill>
                  <a:latin typeface="Arial"/>
                </a:rPr>
                <a:t>(aluminium alloy)</a:t>
              </a:r>
            </a:p>
          </p:txBody>
        </p:sp>
        <p:sp>
          <p:nvSpPr>
            <p:cNvPr id="114696" name="Text Box 8">
              <a:extLst>
                <a:ext uri="{FF2B5EF4-FFF2-40B4-BE49-F238E27FC236}">
                  <a16:creationId xmlns:a16="http://schemas.microsoft.com/office/drawing/2014/main" id="{2FCFEC74-341C-99B5-7C16-D899B993789E}"/>
                </a:ext>
              </a:extLst>
            </p:cNvPr>
            <p:cNvSpPr txBox="1">
              <a:spLocks noChangeArrowheads="1"/>
            </p:cNvSpPr>
            <p:nvPr/>
          </p:nvSpPr>
          <p:spPr bwMode="auto">
            <a:xfrm>
              <a:off x="855" y="1497"/>
              <a:ext cx="1409"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defRPr/>
              </a:pPr>
              <a:r>
                <a:rPr lang="en-GB">
                  <a:solidFill>
                    <a:srgbClr val="FFFFFF"/>
                  </a:solidFill>
                  <a:latin typeface="Arial"/>
                </a:rPr>
                <a:t>Primary Cap Carrier</a:t>
              </a:r>
            </a:p>
          </p:txBody>
        </p:sp>
        <p:sp>
          <p:nvSpPr>
            <p:cNvPr id="114697" name="Text Box 9">
              <a:extLst>
                <a:ext uri="{FF2B5EF4-FFF2-40B4-BE49-F238E27FC236}">
                  <a16:creationId xmlns:a16="http://schemas.microsoft.com/office/drawing/2014/main" id="{5E65459D-6D4E-5A96-8BA7-6E8B9E9043FE}"/>
                </a:ext>
              </a:extLst>
            </p:cNvPr>
            <p:cNvSpPr txBox="1">
              <a:spLocks noChangeArrowheads="1"/>
            </p:cNvSpPr>
            <p:nvPr/>
          </p:nvSpPr>
          <p:spPr bwMode="auto">
            <a:xfrm>
              <a:off x="2587" y="3507"/>
              <a:ext cx="924"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defRPr/>
              </a:pPr>
              <a:r>
                <a:rPr lang="en-GB">
                  <a:solidFill>
                    <a:srgbClr val="FFFFFF"/>
                  </a:solidFill>
                  <a:latin typeface="Arial"/>
                </a:rPr>
                <a:t>Gun Powder</a:t>
              </a:r>
            </a:p>
          </p:txBody>
        </p:sp>
        <p:sp>
          <p:nvSpPr>
            <p:cNvPr id="114698" name="Text Box 10">
              <a:extLst>
                <a:ext uri="{FF2B5EF4-FFF2-40B4-BE49-F238E27FC236}">
                  <a16:creationId xmlns:a16="http://schemas.microsoft.com/office/drawing/2014/main" id="{6ECF07B8-B7E0-5810-FFE7-21CDF9A83D0A}"/>
                </a:ext>
              </a:extLst>
            </p:cNvPr>
            <p:cNvSpPr txBox="1">
              <a:spLocks noChangeArrowheads="1"/>
            </p:cNvSpPr>
            <p:nvPr/>
          </p:nvSpPr>
          <p:spPr bwMode="auto">
            <a:xfrm>
              <a:off x="75" y="3506"/>
              <a:ext cx="1215" cy="40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defRPr/>
              </a:pPr>
              <a:r>
                <a:rPr lang="en-GB">
                  <a:solidFill>
                    <a:srgbClr val="FFFFFF"/>
                  </a:solidFill>
                  <a:latin typeface="Arial"/>
                </a:rPr>
                <a:t>Percussion Pin</a:t>
              </a:r>
            </a:p>
            <a:p>
              <a:pPr eaLnBrk="0" fontAlgn="base" hangingPunct="0">
                <a:spcBef>
                  <a:spcPct val="0"/>
                </a:spcBef>
                <a:spcAft>
                  <a:spcPct val="0"/>
                </a:spcAft>
                <a:defRPr/>
              </a:pPr>
              <a:r>
                <a:rPr lang="en-GB">
                  <a:solidFill>
                    <a:srgbClr val="FFFFFF"/>
                  </a:solidFill>
                  <a:latin typeface="Arial"/>
                </a:rPr>
                <a:t>(aluminium alloy)</a:t>
              </a:r>
            </a:p>
          </p:txBody>
        </p:sp>
        <p:sp>
          <p:nvSpPr>
            <p:cNvPr id="114699" name="Text Box 11">
              <a:extLst>
                <a:ext uri="{FF2B5EF4-FFF2-40B4-BE49-F238E27FC236}">
                  <a16:creationId xmlns:a16="http://schemas.microsoft.com/office/drawing/2014/main" id="{E61DB451-565E-D002-3456-236EBBA46553}"/>
                </a:ext>
              </a:extLst>
            </p:cNvPr>
            <p:cNvSpPr txBox="1">
              <a:spLocks noChangeArrowheads="1"/>
            </p:cNvSpPr>
            <p:nvPr/>
          </p:nvSpPr>
          <p:spPr bwMode="auto">
            <a:xfrm>
              <a:off x="3730" y="3507"/>
              <a:ext cx="1166"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a:solidFill>
                    <a:srgbClr val="FFFFFF"/>
                  </a:solidFill>
                  <a:latin typeface="Arial"/>
                </a:rPr>
                <a:t>Flake Propellant</a:t>
              </a:r>
            </a:p>
          </p:txBody>
        </p:sp>
        <p:sp>
          <p:nvSpPr>
            <p:cNvPr id="114700" name="Text Box 12">
              <a:extLst>
                <a:ext uri="{FF2B5EF4-FFF2-40B4-BE49-F238E27FC236}">
                  <a16:creationId xmlns:a16="http://schemas.microsoft.com/office/drawing/2014/main" id="{92B0D533-15A5-3CD8-F2C7-0128C5CB6DC4}"/>
                </a:ext>
              </a:extLst>
            </p:cNvPr>
            <p:cNvSpPr txBox="1">
              <a:spLocks noChangeArrowheads="1"/>
            </p:cNvSpPr>
            <p:nvPr/>
          </p:nvSpPr>
          <p:spPr bwMode="auto">
            <a:xfrm>
              <a:off x="1415" y="3507"/>
              <a:ext cx="965"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a:solidFill>
                    <a:srgbClr val="FFFFFF"/>
                  </a:solidFill>
                  <a:latin typeface="Arial"/>
                </a:rPr>
                <a:t>Boxer Primer</a:t>
              </a:r>
            </a:p>
          </p:txBody>
        </p:sp>
        <p:sp>
          <p:nvSpPr>
            <p:cNvPr id="48143" name="Line 13">
              <a:extLst>
                <a:ext uri="{FF2B5EF4-FFF2-40B4-BE49-F238E27FC236}">
                  <a16:creationId xmlns:a16="http://schemas.microsoft.com/office/drawing/2014/main" id="{EA90B533-F888-88D2-D464-FA0E8F315D10}"/>
                </a:ext>
              </a:extLst>
            </p:cNvPr>
            <p:cNvSpPr>
              <a:spLocks noChangeShapeType="1"/>
            </p:cNvSpPr>
            <p:nvPr/>
          </p:nvSpPr>
          <p:spPr bwMode="auto">
            <a:xfrm flipH="1">
              <a:off x="2020" y="1468"/>
              <a:ext cx="316" cy="959"/>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48144" name="Line 14">
              <a:extLst>
                <a:ext uri="{FF2B5EF4-FFF2-40B4-BE49-F238E27FC236}">
                  <a16:creationId xmlns:a16="http://schemas.microsoft.com/office/drawing/2014/main" id="{E45D1813-630B-945C-CFB8-A349284BF294}"/>
                </a:ext>
              </a:extLst>
            </p:cNvPr>
            <p:cNvSpPr>
              <a:spLocks noChangeShapeType="1"/>
            </p:cNvSpPr>
            <p:nvPr/>
          </p:nvSpPr>
          <p:spPr bwMode="auto">
            <a:xfrm flipH="1">
              <a:off x="2679" y="1452"/>
              <a:ext cx="766" cy="895"/>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48145" name="Line 15">
              <a:extLst>
                <a:ext uri="{FF2B5EF4-FFF2-40B4-BE49-F238E27FC236}">
                  <a16:creationId xmlns:a16="http://schemas.microsoft.com/office/drawing/2014/main" id="{BE2CDC92-3D76-B151-02EC-F6F1E8694434}"/>
                </a:ext>
              </a:extLst>
            </p:cNvPr>
            <p:cNvSpPr>
              <a:spLocks noChangeShapeType="1"/>
            </p:cNvSpPr>
            <p:nvPr/>
          </p:nvSpPr>
          <p:spPr bwMode="auto">
            <a:xfrm flipH="1">
              <a:off x="4270" y="1616"/>
              <a:ext cx="375" cy="574"/>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48146" name="Line 16">
              <a:extLst>
                <a:ext uri="{FF2B5EF4-FFF2-40B4-BE49-F238E27FC236}">
                  <a16:creationId xmlns:a16="http://schemas.microsoft.com/office/drawing/2014/main" id="{8D65430E-C29A-D76E-6072-E634AB16DEFF}"/>
                </a:ext>
              </a:extLst>
            </p:cNvPr>
            <p:cNvSpPr>
              <a:spLocks noChangeShapeType="1"/>
            </p:cNvSpPr>
            <p:nvPr/>
          </p:nvSpPr>
          <p:spPr bwMode="auto">
            <a:xfrm flipH="1" flipV="1">
              <a:off x="3632" y="2389"/>
              <a:ext cx="450" cy="1142"/>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48147" name="Line 17">
              <a:extLst>
                <a:ext uri="{FF2B5EF4-FFF2-40B4-BE49-F238E27FC236}">
                  <a16:creationId xmlns:a16="http://schemas.microsoft.com/office/drawing/2014/main" id="{4269ECC7-DB0D-26AA-ACE3-897092B85DD1}"/>
                </a:ext>
              </a:extLst>
            </p:cNvPr>
            <p:cNvSpPr>
              <a:spLocks noChangeShapeType="1"/>
            </p:cNvSpPr>
            <p:nvPr/>
          </p:nvSpPr>
          <p:spPr bwMode="auto">
            <a:xfrm flipH="1" flipV="1">
              <a:off x="2036" y="2534"/>
              <a:ext cx="771" cy="943"/>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48148" name="Line 18">
              <a:extLst>
                <a:ext uri="{FF2B5EF4-FFF2-40B4-BE49-F238E27FC236}">
                  <a16:creationId xmlns:a16="http://schemas.microsoft.com/office/drawing/2014/main" id="{10061125-FF5F-1CA8-A2F2-A02B03C00C1D}"/>
                </a:ext>
              </a:extLst>
            </p:cNvPr>
            <p:cNvSpPr>
              <a:spLocks noChangeShapeType="1"/>
            </p:cNvSpPr>
            <p:nvPr/>
          </p:nvSpPr>
          <p:spPr bwMode="auto">
            <a:xfrm flipH="1" flipV="1">
              <a:off x="1345" y="2556"/>
              <a:ext cx="450" cy="937"/>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48149" name="Line 19">
              <a:extLst>
                <a:ext uri="{FF2B5EF4-FFF2-40B4-BE49-F238E27FC236}">
                  <a16:creationId xmlns:a16="http://schemas.microsoft.com/office/drawing/2014/main" id="{9C1EDBFF-1F34-2660-7335-31AFDDAC4047}"/>
                </a:ext>
              </a:extLst>
            </p:cNvPr>
            <p:cNvSpPr>
              <a:spLocks noChangeShapeType="1"/>
            </p:cNvSpPr>
            <p:nvPr/>
          </p:nvSpPr>
          <p:spPr bwMode="auto">
            <a:xfrm flipV="1">
              <a:off x="895" y="2556"/>
              <a:ext cx="337" cy="921"/>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48150" name="Line 20">
              <a:extLst>
                <a:ext uri="{FF2B5EF4-FFF2-40B4-BE49-F238E27FC236}">
                  <a16:creationId xmlns:a16="http://schemas.microsoft.com/office/drawing/2014/main" id="{FAB19DAB-800B-ABBA-2F81-28EE4FBBFDBB}"/>
                </a:ext>
              </a:extLst>
            </p:cNvPr>
            <p:cNvSpPr>
              <a:spLocks noChangeShapeType="1"/>
            </p:cNvSpPr>
            <p:nvPr/>
          </p:nvSpPr>
          <p:spPr bwMode="auto">
            <a:xfrm flipH="1">
              <a:off x="1366" y="1752"/>
              <a:ext cx="129" cy="707"/>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48151" name="Line 21">
              <a:extLst>
                <a:ext uri="{FF2B5EF4-FFF2-40B4-BE49-F238E27FC236}">
                  <a16:creationId xmlns:a16="http://schemas.microsoft.com/office/drawing/2014/main" id="{60F22F08-39F8-E5B6-B854-F8F04351A3A1}"/>
                </a:ext>
              </a:extLst>
            </p:cNvPr>
            <p:cNvSpPr>
              <a:spLocks noChangeShapeType="1"/>
            </p:cNvSpPr>
            <p:nvPr/>
          </p:nvSpPr>
          <p:spPr bwMode="auto">
            <a:xfrm>
              <a:off x="386" y="1505"/>
              <a:ext cx="584" cy="847"/>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48132" name="Rectangle 22">
            <a:extLst>
              <a:ext uri="{FF2B5EF4-FFF2-40B4-BE49-F238E27FC236}">
                <a16:creationId xmlns:a16="http://schemas.microsoft.com/office/drawing/2014/main" id="{0E9EC54D-D099-FEAC-7F44-5A6E6FD974AD}"/>
              </a:ext>
            </a:extLst>
          </p:cNvPr>
          <p:cNvSpPr>
            <a:spLocks noGrp="1" noChangeArrowheads="1"/>
          </p:cNvSpPr>
          <p:nvPr>
            <p:ph type="title"/>
          </p:nvPr>
        </p:nvSpPr>
        <p:spPr>
          <a:xfrm>
            <a:off x="1981200" y="274639"/>
            <a:ext cx="8229600" cy="777875"/>
          </a:xfrm>
        </p:spPr>
        <p:txBody>
          <a:bodyPr/>
          <a:lstStyle/>
          <a:p>
            <a:r>
              <a:rPr lang="en-GB" altLang="en-US" sz="3600"/>
              <a:t>81mm Primary Cartridge</a:t>
            </a:r>
          </a:p>
        </p:txBody>
      </p:sp>
    </p:spTree>
  </p:cSld>
  <p:clrMapOvr>
    <a:masterClrMapping/>
  </p:clrMapOvr>
  <p:transition>
    <p:wipe dir="r"/>
  </p:transition>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Number Placeholder 4">
            <a:extLst>
              <a:ext uri="{FF2B5EF4-FFF2-40B4-BE49-F238E27FC236}">
                <a16:creationId xmlns:a16="http://schemas.microsoft.com/office/drawing/2014/main" id="{B42B3124-518E-66D3-A2B5-9466F5F13045}"/>
              </a:ext>
            </a:extLst>
          </p:cNvPr>
          <p:cNvSpPr>
            <a:spLocks noGrp="1"/>
          </p:cNvSpPr>
          <p:nvPr>
            <p:ph type="sldNum" sz="quarter" idx="4294967295"/>
          </p:nvPr>
        </p:nvSpPr>
        <p:spPr bwMode="auto">
          <a:xfrm>
            <a:off x="152400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1600" b="1" dirty="0">
              <a:solidFill>
                <a:srgbClr val="FFFFFF"/>
              </a:solidFill>
            </a:endParaRPr>
          </a:p>
        </p:txBody>
      </p:sp>
      <p:grpSp>
        <p:nvGrpSpPr>
          <p:cNvPr id="50179" name="Group 2">
            <a:extLst>
              <a:ext uri="{FF2B5EF4-FFF2-40B4-BE49-F238E27FC236}">
                <a16:creationId xmlns:a16="http://schemas.microsoft.com/office/drawing/2014/main" id="{3BD73AEC-8139-8534-5601-F22826A67768}"/>
              </a:ext>
            </a:extLst>
          </p:cNvPr>
          <p:cNvGrpSpPr>
            <a:grpSpLocks/>
          </p:cNvGrpSpPr>
          <p:nvPr/>
        </p:nvGrpSpPr>
        <p:grpSpPr bwMode="auto">
          <a:xfrm>
            <a:off x="2908300" y="1365251"/>
            <a:ext cx="6445250" cy="4938713"/>
            <a:chOff x="872" y="975"/>
            <a:chExt cx="4060" cy="3111"/>
          </a:xfrm>
        </p:grpSpPr>
        <p:pic>
          <p:nvPicPr>
            <p:cNvPr id="50181" name="Picture 3" descr="a1">
              <a:extLst>
                <a:ext uri="{FF2B5EF4-FFF2-40B4-BE49-F238E27FC236}">
                  <a16:creationId xmlns:a16="http://schemas.microsoft.com/office/drawing/2014/main" id="{AFAB7C11-25DD-BEE8-2CE2-32C951CD3CAA}"/>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355" y="1139"/>
              <a:ext cx="862" cy="29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182" name="Picture 4" descr="a2">
              <a:extLst>
                <a:ext uri="{FF2B5EF4-FFF2-40B4-BE49-F238E27FC236}">
                  <a16:creationId xmlns:a16="http://schemas.microsoft.com/office/drawing/2014/main" id="{DC130E1E-14E0-355D-EED8-43C9E5768EC9}"/>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3581" y="1101"/>
              <a:ext cx="884" cy="29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5717" name="Text Box 5">
              <a:extLst>
                <a:ext uri="{FF2B5EF4-FFF2-40B4-BE49-F238E27FC236}">
                  <a16:creationId xmlns:a16="http://schemas.microsoft.com/office/drawing/2014/main" id="{AAD7DF6B-2122-83F9-6192-BC90878C8EAD}"/>
                </a:ext>
              </a:extLst>
            </p:cNvPr>
            <p:cNvSpPr txBox="1">
              <a:spLocks noChangeArrowheads="1"/>
            </p:cNvSpPr>
            <p:nvPr/>
          </p:nvSpPr>
          <p:spPr bwMode="auto">
            <a:xfrm>
              <a:off x="2517" y="1422"/>
              <a:ext cx="818" cy="3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sz="1400" dirty="0">
                  <a:solidFill>
                    <a:srgbClr val="FFFFFF"/>
                  </a:solidFill>
                  <a:latin typeface="Arial"/>
                </a:rPr>
                <a:t>Monogram of</a:t>
              </a:r>
            </a:p>
            <a:p>
              <a:pPr algn="ctr" eaLnBrk="0" fontAlgn="base" hangingPunct="0">
                <a:spcBef>
                  <a:spcPct val="0"/>
                </a:spcBef>
                <a:spcAft>
                  <a:spcPct val="0"/>
                </a:spcAft>
                <a:defRPr/>
              </a:pPr>
              <a:r>
                <a:rPr lang="en-GB" sz="1400" dirty="0">
                  <a:solidFill>
                    <a:srgbClr val="FFFFFF"/>
                  </a:solidFill>
                  <a:latin typeface="Arial"/>
                </a:rPr>
                <a:t>Filling Factory</a:t>
              </a:r>
            </a:p>
          </p:txBody>
        </p:sp>
        <p:sp>
          <p:nvSpPr>
            <p:cNvPr id="115718" name="Text Box 6">
              <a:extLst>
                <a:ext uri="{FF2B5EF4-FFF2-40B4-BE49-F238E27FC236}">
                  <a16:creationId xmlns:a16="http://schemas.microsoft.com/office/drawing/2014/main" id="{EE4A14FC-3DE6-4D29-9D77-1B108DB9C1B9}"/>
                </a:ext>
              </a:extLst>
            </p:cNvPr>
            <p:cNvSpPr txBox="1">
              <a:spLocks noChangeArrowheads="1"/>
            </p:cNvSpPr>
            <p:nvPr/>
          </p:nvSpPr>
          <p:spPr bwMode="auto">
            <a:xfrm>
              <a:off x="2472" y="1832"/>
              <a:ext cx="812" cy="3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sz="1400">
                  <a:solidFill>
                    <a:srgbClr val="FFFFFF"/>
                  </a:solidFill>
                  <a:latin typeface="Arial"/>
                </a:rPr>
                <a:t>Propellant Lot</a:t>
              </a:r>
            </a:p>
            <a:p>
              <a:pPr algn="ctr" eaLnBrk="0" fontAlgn="base" hangingPunct="0">
                <a:spcBef>
                  <a:spcPct val="0"/>
                </a:spcBef>
                <a:spcAft>
                  <a:spcPct val="0"/>
                </a:spcAft>
                <a:defRPr/>
              </a:pPr>
              <a:r>
                <a:rPr lang="en-GB" sz="1400">
                  <a:solidFill>
                    <a:srgbClr val="FFFFFF"/>
                  </a:solidFill>
                  <a:latin typeface="Arial"/>
                </a:rPr>
                <a:t>Number</a:t>
              </a:r>
            </a:p>
          </p:txBody>
        </p:sp>
        <p:sp>
          <p:nvSpPr>
            <p:cNvPr id="115719" name="Text Box 7">
              <a:extLst>
                <a:ext uri="{FF2B5EF4-FFF2-40B4-BE49-F238E27FC236}">
                  <a16:creationId xmlns:a16="http://schemas.microsoft.com/office/drawing/2014/main" id="{B0642499-2DBF-DB41-3354-211EA208C109}"/>
                </a:ext>
              </a:extLst>
            </p:cNvPr>
            <p:cNvSpPr txBox="1">
              <a:spLocks noChangeArrowheads="1"/>
            </p:cNvSpPr>
            <p:nvPr/>
          </p:nvSpPr>
          <p:spPr bwMode="auto">
            <a:xfrm>
              <a:off x="2363" y="2157"/>
              <a:ext cx="1082" cy="46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sz="1400">
                  <a:solidFill>
                    <a:srgbClr val="FFFFFF"/>
                  </a:solidFill>
                  <a:latin typeface="Arial"/>
                </a:rPr>
                <a:t>Celluloid Seal</a:t>
              </a:r>
            </a:p>
            <a:p>
              <a:pPr algn="ctr" eaLnBrk="0" fontAlgn="base" hangingPunct="0">
                <a:spcBef>
                  <a:spcPct val="0"/>
                </a:spcBef>
                <a:spcAft>
                  <a:spcPct val="0"/>
                </a:spcAft>
                <a:defRPr/>
              </a:pPr>
              <a:r>
                <a:rPr lang="en-GB" sz="1400">
                  <a:solidFill>
                    <a:srgbClr val="FFFFFF"/>
                  </a:solidFill>
                  <a:latin typeface="Arial"/>
                </a:rPr>
                <a:t>Celluloid Container</a:t>
              </a:r>
            </a:p>
            <a:p>
              <a:pPr algn="ctr" eaLnBrk="0" fontAlgn="base" hangingPunct="0">
                <a:spcBef>
                  <a:spcPct val="0"/>
                </a:spcBef>
                <a:spcAft>
                  <a:spcPct val="0"/>
                </a:spcAft>
                <a:defRPr/>
              </a:pPr>
              <a:r>
                <a:rPr lang="en-GB" sz="1400">
                  <a:solidFill>
                    <a:srgbClr val="FFFFFF"/>
                  </a:solidFill>
                  <a:latin typeface="Arial"/>
                </a:rPr>
                <a:t>Filling NC30 465 gr</a:t>
              </a:r>
            </a:p>
          </p:txBody>
        </p:sp>
        <p:sp>
          <p:nvSpPr>
            <p:cNvPr id="115720" name="Text Box 8">
              <a:extLst>
                <a:ext uri="{FF2B5EF4-FFF2-40B4-BE49-F238E27FC236}">
                  <a16:creationId xmlns:a16="http://schemas.microsoft.com/office/drawing/2014/main" id="{ECBF7E86-37D6-ADF2-5D6D-D373FED4D84A}"/>
                </a:ext>
              </a:extLst>
            </p:cNvPr>
            <p:cNvSpPr txBox="1">
              <a:spLocks noChangeArrowheads="1"/>
            </p:cNvSpPr>
            <p:nvPr/>
          </p:nvSpPr>
          <p:spPr bwMode="auto">
            <a:xfrm>
              <a:off x="2406" y="3369"/>
              <a:ext cx="1082" cy="60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sz="1400">
                  <a:solidFill>
                    <a:srgbClr val="FFFFFF"/>
                  </a:solidFill>
                  <a:latin typeface="Arial"/>
                </a:rPr>
                <a:t>Celluloid Seal</a:t>
              </a:r>
            </a:p>
            <a:p>
              <a:pPr algn="ctr" eaLnBrk="0" fontAlgn="base" hangingPunct="0">
                <a:spcBef>
                  <a:spcPct val="0"/>
                </a:spcBef>
                <a:spcAft>
                  <a:spcPct val="0"/>
                </a:spcAft>
                <a:defRPr/>
              </a:pPr>
              <a:r>
                <a:rPr lang="en-GB" sz="1400">
                  <a:solidFill>
                    <a:srgbClr val="FFFFFF"/>
                  </a:solidFill>
                  <a:latin typeface="Arial"/>
                </a:rPr>
                <a:t>Celluloid Container</a:t>
              </a:r>
            </a:p>
            <a:p>
              <a:pPr algn="ctr" eaLnBrk="0" fontAlgn="base" hangingPunct="0">
                <a:spcBef>
                  <a:spcPct val="0"/>
                </a:spcBef>
                <a:spcAft>
                  <a:spcPct val="0"/>
                </a:spcAft>
                <a:defRPr/>
              </a:pPr>
              <a:r>
                <a:rPr lang="en-GB" sz="1400">
                  <a:solidFill>
                    <a:srgbClr val="FFFFFF"/>
                  </a:solidFill>
                  <a:latin typeface="Arial"/>
                </a:rPr>
                <a:t>Filling NC30 465 gr</a:t>
              </a:r>
            </a:p>
            <a:p>
              <a:pPr algn="ctr" eaLnBrk="0" fontAlgn="base" hangingPunct="0">
                <a:spcBef>
                  <a:spcPct val="0"/>
                </a:spcBef>
                <a:spcAft>
                  <a:spcPct val="0"/>
                </a:spcAft>
                <a:defRPr/>
              </a:pPr>
              <a:r>
                <a:rPr lang="en-GB" sz="1400">
                  <a:solidFill>
                    <a:srgbClr val="FFFFFF"/>
                  </a:solidFill>
                  <a:latin typeface="Arial"/>
                </a:rPr>
                <a:t>Filling NC30 130 gr</a:t>
              </a:r>
            </a:p>
          </p:txBody>
        </p:sp>
        <p:sp>
          <p:nvSpPr>
            <p:cNvPr id="50187" name="Line 9">
              <a:extLst>
                <a:ext uri="{FF2B5EF4-FFF2-40B4-BE49-F238E27FC236}">
                  <a16:creationId xmlns:a16="http://schemas.microsoft.com/office/drawing/2014/main" id="{088EDA01-5D2A-50E8-1BFF-B95D2D91F4D3}"/>
                </a:ext>
              </a:extLst>
            </p:cNvPr>
            <p:cNvSpPr>
              <a:spLocks noChangeShapeType="1"/>
            </p:cNvSpPr>
            <p:nvPr/>
          </p:nvSpPr>
          <p:spPr bwMode="auto">
            <a:xfrm flipV="1">
              <a:off x="3263" y="1398"/>
              <a:ext cx="926" cy="220"/>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88" name="Line 10">
              <a:extLst>
                <a:ext uri="{FF2B5EF4-FFF2-40B4-BE49-F238E27FC236}">
                  <a16:creationId xmlns:a16="http://schemas.microsoft.com/office/drawing/2014/main" id="{8D5F4410-5D97-1C30-9851-8794C2CC043C}"/>
                </a:ext>
              </a:extLst>
            </p:cNvPr>
            <p:cNvSpPr>
              <a:spLocks noChangeShapeType="1"/>
            </p:cNvSpPr>
            <p:nvPr/>
          </p:nvSpPr>
          <p:spPr bwMode="auto">
            <a:xfrm flipH="1" flipV="1">
              <a:off x="2068" y="1414"/>
              <a:ext cx="466" cy="225"/>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89" name="Line 11">
              <a:extLst>
                <a:ext uri="{FF2B5EF4-FFF2-40B4-BE49-F238E27FC236}">
                  <a16:creationId xmlns:a16="http://schemas.microsoft.com/office/drawing/2014/main" id="{CBD70293-000E-FC1E-104B-132EF62E0FAC}"/>
                </a:ext>
              </a:extLst>
            </p:cNvPr>
            <p:cNvSpPr>
              <a:spLocks noChangeShapeType="1"/>
            </p:cNvSpPr>
            <p:nvPr/>
          </p:nvSpPr>
          <p:spPr bwMode="auto">
            <a:xfrm flipV="1">
              <a:off x="3247" y="1377"/>
              <a:ext cx="551" cy="541"/>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90" name="Line 12">
              <a:extLst>
                <a:ext uri="{FF2B5EF4-FFF2-40B4-BE49-F238E27FC236}">
                  <a16:creationId xmlns:a16="http://schemas.microsoft.com/office/drawing/2014/main" id="{24F7876B-EF55-86AE-6E9B-526CB4B8BF02}"/>
                </a:ext>
              </a:extLst>
            </p:cNvPr>
            <p:cNvSpPr>
              <a:spLocks noChangeShapeType="1"/>
            </p:cNvSpPr>
            <p:nvPr/>
          </p:nvSpPr>
          <p:spPr bwMode="auto">
            <a:xfrm flipH="1" flipV="1">
              <a:off x="1623" y="1409"/>
              <a:ext cx="895" cy="509"/>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91" name="Line 13">
              <a:extLst>
                <a:ext uri="{FF2B5EF4-FFF2-40B4-BE49-F238E27FC236}">
                  <a16:creationId xmlns:a16="http://schemas.microsoft.com/office/drawing/2014/main" id="{5BDD22F4-900F-FC93-AD6A-5CE7F9F7B306}"/>
                </a:ext>
              </a:extLst>
            </p:cNvPr>
            <p:cNvSpPr>
              <a:spLocks noChangeShapeType="1"/>
            </p:cNvSpPr>
            <p:nvPr/>
          </p:nvSpPr>
          <p:spPr bwMode="auto">
            <a:xfrm flipV="1">
              <a:off x="3284" y="2160"/>
              <a:ext cx="344" cy="96"/>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92" name="Line 14">
              <a:extLst>
                <a:ext uri="{FF2B5EF4-FFF2-40B4-BE49-F238E27FC236}">
                  <a16:creationId xmlns:a16="http://schemas.microsoft.com/office/drawing/2014/main" id="{FA103CB6-8AA4-642E-BF16-4690E2118B54}"/>
                </a:ext>
              </a:extLst>
            </p:cNvPr>
            <p:cNvSpPr>
              <a:spLocks noChangeShapeType="1"/>
            </p:cNvSpPr>
            <p:nvPr/>
          </p:nvSpPr>
          <p:spPr bwMode="auto">
            <a:xfrm flipV="1">
              <a:off x="3380" y="2272"/>
              <a:ext cx="253" cy="112"/>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93" name="Line 15">
              <a:extLst>
                <a:ext uri="{FF2B5EF4-FFF2-40B4-BE49-F238E27FC236}">
                  <a16:creationId xmlns:a16="http://schemas.microsoft.com/office/drawing/2014/main" id="{B3F2E8F0-A212-10EB-774C-87E4CC1E8990}"/>
                </a:ext>
              </a:extLst>
            </p:cNvPr>
            <p:cNvSpPr>
              <a:spLocks noChangeShapeType="1"/>
            </p:cNvSpPr>
            <p:nvPr/>
          </p:nvSpPr>
          <p:spPr bwMode="auto">
            <a:xfrm flipV="1">
              <a:off x="3380" y="2253"/>
              <a:ext cx="375" cy="265"/>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94" name="Line 16">
              <a:extLst>
                <a:ext uri="{FF2B5EF4-FFF2-40B4-BE49-F238E27FC236}">
                  <a16:creationId xmlns:a16="http://schemas.microsoft.com/office/drawing/2014/main" id="{2B77BD18-60EA-93B5-D8AA-2081A9CD87AE}"/>
                </a:ext>
              </a:extLst>
            </p:cNvPr>
            <p:cNvSpPr>
              <a:spLocks noChangeShapeType="1"/>
            </p:cNvSpPr>
            <p:nvPr/>
          </p:nvSpPr>
          <p:spPr bwMode="auto">
            <a:xfrm flipH="1" flipV="1">
              <a:off x="1799" y="2160"/>
              <a:ext cx="735" cy="79"/>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95" name="Line 17">
              <a:extLst>
                <a:ext uri="{FF2B5EF4-FFF2-40B4-BE49-F238E27FC236}">
                  <a16:creationId xmlns:a16="http://schemas.microsoft.com/office/drawing/2014/main" id="{F8D560F0-1C33-1823-C92D-49FB3936AF44}"/>
                </a:ext>
              </a:extLst>
            </p:cNvPr>
            <p:cNvSpPr>
              <a:spLocks noChangeShapeType="1"/>
            </p:cNvSpPr>
            <p:nvPr/>
          </p:nvSpPr>
          <p:spPr bwMode="auto">
            <a:xfrm flipH="1" flipV="1">
              <a:off x="2181" y="2256"/>
              <a:ext cx="241" cy="133"/>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96" name="Line 18">
              <a:extLst>
                <a:ext uri="{FF2B5EF4-FFF2-40B4-BE49-F238E27FC236}">
                  <a16:creationId xmlns:a16="http://schemas.microsoft.com/office/drawing/2014/main" id="{62503AE5-0256-4946-BA7A-8E8E7C462637}"/>
                </a:ext>
              </a:extLst>
            </p:cNvPr>
            <p:cNvSpPr>
              <a:spLocks noChangeShapeType="1"/>
            </p:cNvSpPr>
            <p:nvPr/>
          </p:nvSpPr>
          <p:spPr bwMode="auto">
            <a:xfrm flipH="1" flipV="1">
              <a:off x="2035" y="2288"/>
              <a:ext cx="370" cy="214"/>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97" name="Line 19">
              <a:extLst>
                <a:ext uri="{FF2B5EF4-FFF2-40B4-BE49-F238E27FC236}">
                  <a16:creationId xmlns:a16="http://schemas.microsoft.com/office/drawing/2014/main" id="{77D9CC68-A4A5-CDA9-A196-1CB0226AF154}"/>
                </a:ext>
              </a:extLst>
            </p:cNvPr>
            <p:cNvSpPr>
              <a:spLocks noChangeShapeType="1"/>
            </p:cNvSpPr>
            <p:nvPr/>
          </p:nvSpPr>
          <p:spPr bwMode="auto">
            <a:xfrm flipH="1">
              <a:off x="1724" y="3493"/>
              <a:ext cx="848" cy="354"/>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98" name="Line 20">
              <a:extLst>
                <a:ext uri="{FF2B5EF4-FFF2-40B4-BE49-F238E27FC236}">
                  <a16:creationId xmlns:a16="http://schemas.microsoft.com/office/drawing/2014/main" id="{71254FBA-6FD1-F873-BEAD-5F5B4A4C96E1}"/>
                </a:ext>
              </a:extLst>
            </p:cNvPr>
            <p:cNvSpPr>
              <a:spLocks noChangeShapeType="1"/>
            </p:cNvSpPr>
            <p:nvPr/>
          </p:nvSpPr>
          <p:spPr bwMode="auto">
            <a:xfrm flipH="1">
              <a:off x="2116" y="3606"/>
              <a:ext cx="322" cy="155"/>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99" name="Line 21">
              <a:extLst>
                <a:ext uri="{FF2B5EF4-FFF2-40B4-BE49-F238E27FC236}">
                  <a16:creationId xmlns:a16="http://schemas.microsoft.com/office/drawing/2014/main" id="{1AC0ACE9-3A6C-7718-2E8A-34375092CA7F}"/>
                </a:ext>
              </a:extLst>
            </p:cNvPr>
            <p:cNvSpPr>
              <a:spLocks noChangeShapeType="1"/>
            </p:cNvSpPr>
            <p:nvPr/>
          </p:nvSpPr>
          <p:spPr bwMode="auto">
            <a:xfrm flipH="1">
              <a:off x="2019" y="3739"/>
              <a:ext cx="440" cy="166"/>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200" name="Line 22">
              <a:extLst>
                <a:ext uri="{FF2B5EF4-FFF2-40B4-BE49-F238E27FC236}">
                  <a16:creationId xmlns:a16="http://schemas.microsoft.com/office/drawing/2014/main" id="{12D773D4-4BD3-CB03-1A61-1562F054A2CE}"/>
                </a:ext>
              </a:extLst>
            </p:cNvPr>
            <p:cNvSpPr>
              <a:spLocks noChangeShapeType="1"/>
            </p:cNvSpPr>
            <p:nvPr/>
          </p:nvSpPr>
          <p:spPr bwMode="auto">
            <a:xfrm>
              <a:off x="3450" y="3868"/>
              <a:ext cx="289" cy="75"/>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15735" name="Text Box 23">
              <a:extLst>
                <a:ext uri="{FF2B5EF4-FFF2-40B4-BE49-F238E27FC236}">
                  <a16:creationId xmlns:a16="http://schemas.microsoft.com/office/drawing/2014/main" id="{378E3D57-2F5B-0C72-2744-272BE3B4938E}"/>
                </a:ext>
              </a:extLst>
            </p:cNvPr>
            <p:cNvSpPr txBox="1">
              <a:spLocks noChangeArrowheads="1"/>
            </p:cNvSpPr>
            <p:nvPr/>
          </p:nvSpPr>
          <p:spPr bwMode="auto">
            <a:xfrm>
              <a:off x="872" y="975"/>
              <a:ext cx="553"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lgn="ctr" eaLnBrk="0" fontAlgn="base" hangingPunct="0">
                <a:spcBef>
                  <a:spcPct val="0"/>
                </a:spcBef>
                <a:spcAft>
                  <a:spcPct val="0"/>
                </a:spcAft>
                <a:defRPr/>
              </a:pPr>
              <a:r>
                <a:rPr lang="en-GB" b="1" dirty="0">
                  <a:solidFill>
                    <a:srgbClr val="FFFFFF"/>
                  </a:solidFill>
                  <a:latin typeface="Arial"/>
                </a:rPr>
                <a:t>L31A1</a:t>
              </a:r>
            </a:p>
          </p:txBody>
        </p:sp>
        <p:sp>
          <p:nvSpPr>
            <p:cNvPr id="50202" name="Text Box 24">
              <a:extLst>
                <a:ext uri="{FF2B5EF4-FFF2-40B4-BE49-F238E27FC236}">
                  <a16:creationId xmlns:a16="http://schemas.microsoft.com/office/drawing/2014/main" id="{060D35A1-2321-35DC-9EEF-B512391314C4}"/>
                </a:ext>
              </a:extLst>
            </p:cNvPr>
            <p:cNvSpPr txBox="1">
              <a:spLocks noChangeArrowheads="1"/>
            </p:cNvSpPr>
            <p:nvPr/>
          </p:nvSpPr>
          <p:spPr bwMode="auto">
            <a:xfrm>
              <a:off x="4400" y="975"/>
              <a:ext cx="532"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b="1">
                  <a:solidFill>
                    <a:srgbClr val="FFFFFF"/>
                  </a:solidFill>
                  <a:latin typeface="Times New Roman" panose="02020603050405020304" pitchFamily="18" charset="0"/>
                </a:rPr>
                <a:t>L32A2</a:t>
              </a:r>
            </a:p>
          </p:txBody>
        </p:sp>
      </p:grpSp>
      <p:sp>
        <p:nvSpPr>
          <p:cNvPr id="50180" name="Rectangle 25">
            <a:extLst>
              <a:ext uri="{FF2B5EF4-FFF2-40B4-BE49-F238E27FC236}">
                <a16:creationId xmlns:a16="http://schemas.microsoft.com/office/drawing/2014/main" id="{12D50638-6D64-14CA-D0EE-D1ECE22A9D58}"/>
              </a:ext>
            </a:extLst>
          </p:cNvPr>
          <p:cNvSpPr>
            <a:spLocks noGrp="1" noChangeArrowheads="1"/>
          </p:cNvSpPr>
          <p:nvPr>
            <p:ph type="title"/>
          </p:nvPr>
        </p:nvSpPr>
        <p:spPr>
          <a:xfrm>
            <a:off x="1981200" y="274639"/>
            <a:ext cx="8229600" cy="777875"/>
          </a:xfrm>
        </p:spPr>
        <p:txBody>
          <a:bodyPr/>
          <a:lstStyle/>
          <a:p>
            <a:r>
              <a:rPr lang="en-GB" altLang="en-US" sz="3600"/>
              <a:t>81mm Augmenting Charge Systems</a:t>
            </a:r>
          </a:p>
        </p:txBody>
      </p:sp>
    </p:spTree>
  </p:cSld>
  <p:clrMapOvr>
    <a:masterClrMapping/>
  </p:clrMapOvr>
  <p:transition>
    <p:wipe dir="r"/>
  </p:transition>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5AA76-F5C0-BC79-A4CD-5C25BC0EC69A}"/>
              </a:ext>
            </a:extLst>
          </p:cNvPr>
          <p:cNvSpPr>
            <a:spLocks noGrp="1"/>
          </p:cNvSpPr>
          <p:nvPr>
            <p:ph type="title" idx="4294967295"/>
          </p:nvPr>
        </p:nvSpPr>
        <p:spPr>
          <a:xfrm>
            <a:off x="1028700" y="1967266"/>
            <a:ext cx="2628900" cy="2547257"/>
          </a:xfrm>
          <a:noFill/>
        </p:spPr>
        <p:txBody>
          <a:bodyPr vert="horz" lIns="91440" tIns="45720" rIns="91440" bIns="45720" rtlCol="0" anchor="ctr">
            <a:normAutofit/>
          </a:bodyPr>
          <a:lstStyle/>
          <a:p>
            <a:pPr algn="ctr">
              <a:defRPr/>
            </a:pPr>
            <a:r>
              <a:rPr lang="en-US" sz="3600" kern="1200">
                <a:solidFill>
                  <a:srgbClr val="FFFFFF"/>
                </a:solidFill>
                <a:effectLst>
                  <a:outerShdw blurRad="38100" dist="38100" dir="2700000" algn="tl">
                    <a:srgbClr val="C0C0C0"/>
                  </a:outerShdw>
                </a:effectLst>
                <a:latin typeface="+mj-lt"/>
                <a:ea typeface="+mj-ea"/>
                <a:cs typeface="+mj-cs"/>
              </a:rPr>
              <a:t>Rocket Propellants</a:t>
            </a:r>
            <a:br>
              <a:rPr lang="en-US" sz="3600" kern="1200">
                <a:solidFill>
                  <a:srgbClr val="FFFFFF"/>
                </a:solidFill>
                <a:effectLst>
                  <a:outerShdw blurRad="38100" dist="38100" dir="2700000" algn="tl">
                    <a:srgbClr val="C0C0C0"/>
                  </a:outerShdw>
                </a:effectLst>
                <a:latin typeface="+mj-lt"/>
                <a:ea typeface="+mj-ea"/>
                <a:cs typeface="+mj-cs"/>
              </a:rPr>
            </a:br>
            <a:endParaRPr lang="en-US" sz="3600" kern="1200">
              <a:solidFill>
                <a:srgbClr val="FFFFFF"/>
              </a:solidFill>
              <a:latin typeface="+mj-lt"/>
              <a:ea typeface="+mj-ea"/>
              <a:cs typeface="+mj-cs"/>
            </a:endParaRPr>
          </a:p>
        </p:txBody>
      </p:sp>
      <p:pic>
        <p:nvPicPr>
          <p:cNvPr id="7" name="Picture 6">
            <a:extLst>
              <a:ext uri="{FF2B5EF4-FFF2-40B4-BE49-F238E27FC236}">
                <a16:creationId xmlns:a16="http://schemas.microsoft.com/office/drawing/2014/main" id="{E2CA3BD9-77D7-758C-C16E-4E25C259A8F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5235" t="33192" r="5390" b="3797"/>
          <a:stretch/>
        </p:blipFill>
        <p:spPr>
          <a:xfrm>
            <a:off x="4186920" y="1322962"/>
            <a:ext cx="7371096" cy="3897567"/>
          </a:xfrm>
          <a:prstGeom prst="rect">
            <a:avLst/>
          </a:prstGeom>
        </p:spPr>
      </p:pic>
    </p:spTree>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1414F-A9E2-D60E-6916-DCD88FE9BECE}"/>
              </a:ext>
            </a:extLst>
          </p:cNvPr>
          <p:cNvSpPr>
            <a:spLocks noGrp="1"/>
          </p:cNvSpPr>
          <p:nvPr>
            <p:ph type="title"/>
          </p:nvPr>
        </p:nvSpPr>
        <p:spPr>
          <a:xfrm>
            <a:off x="4182894" y="131400"/>
            <a:ext cx="5648048" cy="1144800"/>
          </a:xfrm>
        </p:spPr>
        <p:txBody>
          <a:bodyPr/>
          <a:lstStyle/>
          <a:p>
            <a:pPr algn="r"/>
            <a:r>
              <a:rPr lang="en-US" b="1" dirty="0">
                <a:solidFill>
                  <a:schemeClr val="bg1"/>
                </a:solidFill>
              </a:rPr>
              <a:t>General Principles</a:t>
            </a:r>
          </a:p>
        </p:txBody>
      </p:sp>
      <p:sp>
        <p:nvSpPr>
          <p:cNvPr id="3" name="Subtitle 2">
            <a:extLst>
              <a:ext uri="{FF2B5EF4-FFF2-40B4-BE49-F238E27FC236}">
                <a16:creationId xmlns:a16="http://schemas.microsoft.com/office/drawing/2014/main" id="{08831C7F-8C94-6280-EA9A-7EADCE4528E1}"/>
              </a:ext>
            </a:extLst>
          </p:cNvPr>
          <p:cNvSpPr>
            <a:spLocks noGrp="1"/>
          </p:cNvSpPr>
          <p:nvPr>
            <p:ph type="subTitle"/>
          </p:nvPr>
        </p:nvSpPr>
        <p:spPr>
          <a:xfrm>
            <a:off x="609840" y="1276200"/>
            <a:ext cx="10972320" cy="3977280"/>
          </a:xfrm>
        </p:spPr>
        <p:txBody>
          <a:bodyPr wrap="square"/>
          <a:lstStyle/>
          <a:p>
            <a:pPr marL="457200" indent="-457200">
              <a:buFont typeface="Arial" panose="020B0604020202020204" pitchFamily="34" charset="0"/>
              <a:buChar char="•"/>
            </a:pPr>
            <a:r>
              <a:rPr lang="en-US" sz="2400" dirty="0">
                <a:solidFill>
                  <a:schemeClr val="bg1"/>
                </a:solidFill>
              </a:rPr>
              <a:t>In a closed pressurized cylinder, gas exerts a pressure, which is equal and opposite in all directions.</a:t>
            </a:r>
          </a:p>
          <a:p>
            <a:pPr marL="457200" indent="-457200">
              <a:buFont typeface="Arial" panose="020B0604020202020204" pitchFamily="34" charset="0"/>
              <a:buChar char="•"/>
            </a:pPr>
            <a:r>
              <a:rPr lang="en-US" sz="2400" dirty="0">
                <a:solidFill>
                  <a:schemeClr val="bg1"/>
                </a:solidFill>
              </a:rPr>
              <a:t>If, as in a rocket, an opening is made in one end and pressure maintained by a burning propellant, the pressure at the closed end will be higher than at the open end, and combustion gases will escape through the open end</a:t>
            </a:r>
          </a:p>
          <a:p>
            <a:pPr marL="457200" indent="-457200">
              <a:buFont typeface="Arial" panose="020B0604020202020204" pitchFamily="34" charset="0"/>
              <a:buChar char="•"/>
            </a:pPr>
            <a:r>
              <a:rPr lang="en-US" sz="2400" dirty="0">
                <a:solidFill>
                  <a:schemeClr val="bg1"/>
                </a:solidFill>
              </a:rPr>
              <a:t>The effect of the gas escape produces thrust</a:t>
            </a:r>
          </a:p>
          <a:p>
            <a:pPr marL="457200" indent="-457200">
              <a:buFont typeface="Arial" panose="020B0604020202020204" pitchFamily="34" charset="0"/>
              <a:buChar char="•"/>
            </a:pPr>
            <a:r>
              <a:rPr lang="en-US" sz="2400" dirty="0">
                <a:solidFill>
                  <a:schemeClr val="bg1"/>
                </a:solidFill>
              </a:rPr>
              <a:t>Acceleration is directly proportional to the rate at which the fuel is burnt</a:t>
            </a:r>
          </a:p>
          <a:p>
            <a:pPr marL="457200" indent="-457200">
              <a:buFont typeface="Arial" panose="020B0604020202020204" pitchFamily="34" charset="0"/>
              <a:buChar char="•"/>
            </a:pPr>
            <a:r>
              <a:rPr lang="en-US" sz="2400" dirty="0">
                <a:solidFill>
                  <a:schemeClr val="bg1"/>
                </a:solidFill>
              </a:rPr>
              <a:t>If fuel consumption is constant, the rocket will accelerate as the propellant mass decreases due to burning</a:t>
            </a:r>
          </a:p>
          <a:p>
            <a:pPr marL="457200" indent="-457200">
              <a:buFont typeface="Arial" panose="020B0604020202020204" pitchFamily="34" charset="0"/>
              <a:buChar char="•"/>
            </a:pPr>
            <a:r>
              <a:rPr lang="en-US" sz="2400" dirty="0">
                <a:solidFill>
                  <a:schemeClr val="bg1"/>
                </a:solidFill>
              </a:rPr>
              <a:t>The higher the gas velocity the greater the velocity of the rocket.</a:t>
            </a:r>
          </a:p>
        </p:txBody>
      </p:sp>
      <p:pic>
        <p:nvPicPr>
          <p:cNvPr id="5" name="Picture 4">
            <a:extLst>
              <a:ext uri="{FF2B5EF4-FFF2-40B4-BE49-F238E27FC236}">
                <a16:creationId xmlns:a16="http://schemas.microsoft.com/office/drawing/2014/main" id="{F5710BBE-36D0-7F21-3972-5334BA4DC2DB}"/>
              </a:ext>
            </a:extLst>
          </p:cNvPr>
          <p:cNvPicPr>
            <a:picLocks noChangeAspect="1"/>
          </p:cNvPicPr>
          <p:nvPr/>
        </p:nvPicPr>
        <p:blipFill>
          <a:blip r:embed="rId2"/>
          <a:stretch>
            <a:fillRect/>
          </a:stretch>
        </p:blipFill>
        <p:spPr>
          <a:xfrm>
            <a:off x="106194" y="5714334"/>
            <a:ext cx="8153400" cy="901700"/>
          </a:xfrm>
          <a:prstGeom prst="rect">
            <a:avLst/>
          </a:prstGeom>
        </p:spPr>
      </p:pic>
    </p:spTree>
    <p:extLst>
      <p:ext uri="{BB962C8B-B14F-4D97-AF65-F5344CB8AC3E}">
        <p14:creationId xmlns:p14="http://schemas.microsoft.com/office/powerpoint/2010/main" val="3202812661"/>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C1B55FE-46BD-3B6E-A61F-27D865FDB695}"/>
              </a:ext>
            </a:extLst>
          </p:cNvPr>
          <p:cNvSpPr txBox="1">
            <a:spLocks/>
          </p:cNvSpPr>
          <p:nvPr/>
        </p:nvSpPr>
        <p:spPr>
          <a:xfrm>
            <a:off x="5326027" y="-59788"/>
            <a:ext cx="7739341" cy="146304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4800" b="1" kern="1200" dirty="0">
                <a:solidFill>
                  <a:schemeClr val="bg1"/>
                </a:solidFill>
                <a:latin typeface="+mj-lt"/>
                <a:ea typeface="+mj-ea"/>
                <a:cs typeface="+mj-cs"/>
              </a:rPr>
              <a:t>General Principles</a:t>
            </a:r>
          </a:p>
        </p:txBody>
      </p:sp>
      <p:sp>
        <p:nvSpPr>
          <p:cNvPr id="5" name="TextBox 4">
            <a:extLst>
              <a:ext uri="{FF2B5EF4-FFF2-40B4-BE49-F238E27FC236}">
                <a16:creationId xmlns:a16="http://schemas.microsoft.com/office/drawing/2014/main" id="{1712929B-779B-1792-811F-F1AF4D09842D}"/>
              </a:ext>
            </a:extLst>
          </p:cNvPr>
          <p:cNvSpPr txBox="1"/>
          <p:nvPr/>
        </p:nvSpPr>
        <p:spPr>
          <a:xfrm>
            <a:off x="785680" y="883286"/>
            <a:ext cx="6894576" cy="146304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200" dirty="0">
                <a:solidFill>
                  <a:schemeClr val="bg1"/>
                </a:solidFill>
              </a:rPr>
              <a:t>The basic design of a rocket is as follows:</a:t>
            </a:r>
          </a:p>
        </p:txBody>
      </p:sp>
      <p:pic>
        <p:nvPicPr>
          <p:cNvPr id="7" name="Picture 6" descr="Diagram&#10;&#10;Description automatically generated">
            <a:extLst>
              <a:ext uri="{FF2B5EF4-FFF2-40B4-BE49-F238E27FC236}">
                <a16:creationId xmlns:a16="http://schemas.microsoft.com/office/drawing/2014/main" id="{D1DD9A00-CA74-2EA6-0D5C-448C0ED64C39}"/>
              </a:ext>
            </a:extLst>
          </p:cNvPr>
          <p:cNvPicPr>
            <a:picLocks noChangeAspect="1"/>
          </p:cNvPicPr>
          <p:nvPr/>
        </p:nvPicPr>
        <p:blipFill>
          <a:blip r:embed="rId2"/>
          <a:stretch>
            <a:fillRect/>
          </a:stretch>
        </p:blipFill>
        <p:spPr>
          <a:xfrm>
            <a:off x="630936" y="2346326"/>
            <a:ext cx="10917936" cy="3848571"/>
          </a:xfrm>
          <a:prstGeom prst="rect">
            <a:avLst/>
          </a:prstGeom>
        </p:spPr>
      </p:pic>
    </p:spTree>
    <p:extLst>
      <p:ext uri="{BB962C8B-B14F-4D97-AF65-F5344CB8AC3E}">
        <p14:creationId xmlns:p14="http://schemas.microsoft.com/office/powerpoint/2010/main" val="1023707189"/>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B3246A0-5B2D-18FA-DBF5-431425900CEA}"/>
              </a:ext>
            </a:extLst>
          </p:cNvPr>
          <p:cNvSpPr txBox="1">
            <a:spLocks/>
          </p:cNvSpPr>
          <p:nvPr/>
        </p:nvSpPr>
        <p:spPr>
          <a:xfrm>
            <a:off x="2780489" y="0"/>
            <a:ext cx="10210800" cy="107899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5400" b="1" dirty="0">
                <a:solidFill>
                  <a:schemeClr val="bg1"/>
                </a:solidFill>
              </a:rPr>
              <a:t>Performance Parameters</a:t>
            </a:r>
          </a:p>
        </p:txBody>
      </p:sp>
      <p:sp>
        <p:nvSpPr>
          <p:cNvPr id="7" name="TextBox 6">
            <a:extLst>
              <a:ext uri="{FF2B5EF4-FFF2-40B4-BE49-F238E27FC236}">
                <a16:creationId xmlns:a16="http://schemas.microsoft.com/office/drawing/2014/main" id="{679AF927-9EDB-3DE3-9EE4-FB64A5536DD5}"/>
              </a:ext>
            </a:extLst>
          </p:cNvPr>
          <p:cNvSpPr txBox="1"/>
          <p:nvPr/>
        </p:nvSpPr>
        <p:spPr>
          <a:xfrm>
            <a:off x="1147725" y="1413063"/>
            <a:ext cx="8625118" cy="4031873"/>
          </a:xfrm>
          <a:prstGeom prst="rect">
            <a:avLst/>
          </a:prstGeom>
          <a:noFill/>
        </p:spPr>
        <p:txBody>
          <a:bodyPr wrap="none" rtlCol="0">
            <a:spAutoFit/>
          </a:bodyPr>
          <a:lstStyle/>
          <a:p>
            <a:pPr marL="285750" indent="-285750">
              <a:buFont typeface="Wingdings" pitchFamily="2" charset="2"/>
              <a:buChar char="Ø"/>
            </a:pPr>
            <a:r>
              <a:rPr lang="en-US" sz="4000" dirty="0">
                <a:solidFill>
                  <a:schemeClr val="bg1"/>
                </a:solidFill>
              </a:rPr>
              <a:t>Rocket Propulsion</a:t>
            </a:r>
          </a:p>
          <a:p>
            <a:pPr marL="742950" lvl="1" indent="-285750">
              <a:buFont typeface="Wingdings" pitchFamily="2" charset="2"/>
              <a:buChar char="Ø"/>
            </a:pPr>
            <a:r>
              <a:rPr lang="en-US" sz="3200" dirty="0">
                <a:solidFill>
                  <a:schemeClr val="bg1"/>
                </a:solidFill>
              </a:rPr>
              <a:t>Relies on thrust created by burning propellant</a:t>
            </a:r>
          </a:p>
          <a:p>
            <a:pPr marL="742950" lvl="1" indent="-285750">
              <a:buFont typeface="Wingdings" pitchFamily="2" charset="2"/>
              <a:buChar char="Ø"/>
            </a:pPr>
            <a:r>
              <a:rPr lang="en-US" sz="3200" dirty="0">
                <a:solidFill>
                  <a:schemeClr val="bg1"/>
                </a:solidFill>
              </a:rPr>
              <a:t>Overcoming gravity and drag</a:t>
            </a:r>
          </a:p>
          <a:p>
            <a:pPr marL="742950" lvl="1" indent="-285750">
              <a:buFont typeface="Wingdings" pitchFamily="2" charset="2"/>
              <a:buChar char="Ø"/>
            </a:pPr>
            <a:r>
              <a:rPr lang="en-US" sz="3200" dirty="0">
                <a:solidFill>
                  <a:schemeClr val="bg1"/>
                </a:solidFill>
              </a:rPr>
              <a:t>Thermal efficiency about 20% (&gt;30% guns)</a:t>
            </a:r>
          </a:p>
          <a:p>
            <a:pPr marL="285750" indent="-285750">
              <a:buFont typeface="Wingdings" pitchFamily="2" charset="2"/>
              <a:buChar char="Ø"/>
            </a:pPr>
            <a:r>
              <a:rPr lang="en-US" sz="4000" dirty="0">
                <a:solidFill>
                  <a:schemeClr val="bg1"/>
                </a:solidFill>
              </a:rPr>
              <a:t>Calorimetric Value and Gas Production</a:t>
            </a:r>
          </a:p>
          <a:p>
            <a:pPr marL="285750" indent="-285750">
              <a:buFont typeface="Wingdings" pitchFamily="2" charset="2"/>
              <a:buChar char="Ø"/>
            </a:pPr>
            <a:r>
              <a:rPr lang="en-US" sz="4000" dirty="0">
                <a:solidFill>
                  <a:schemeClr val="bg1"/>
                </a:solidFill>
              </a:rPr>
              <a:t>Thrust and Specific Impulse</a:t>
            </a:r>
          </a:p>
          <a:p>
            <a:pPr marL="285750" indent="-285750">
              <a:buFont typeface="Wingdings" pitchFamily="2" charset="2"/>
              <a:buChar char="Ø"/>
            </a:pPr>
            <a:r>
              <a:rPr lang="en-US" sz="4000" dirty="0">
                <a:solidFill>
                  <a:schemeClr val="bg1"/>
                </a:solidFill>
              </a:rPr>
              <a:t>Characteristic Velocity</a:t>
            </a:r>
          </a:p>
        </p:txBody>
      </p:sp>
    </p:spTree>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73AF6CD-5C8C-97DC-B185-502147AA8F0C}"/>
              </a:ext>
            </a:extLst>
          </p:cNvPr>
          <p:cNvSpPr>
            <a:spLocks noGrp="1"/>
          </p:cNvSpPr>
          <p:nvPr>
            <p:ph type="subTitle"/>
          </p:nvPr>
        </p:nvSpPr>
        <p:spPr>
          <a:xfrm>
            <a:off x="2391383" y="1440360"/>
            <a:ext cx="7542179" cy="3977280"/>
          </a:xfrm>
        </p:spPr>
        <p:txBody>
          <a:bodyPr/>
          <a:lstStyle/>
          <a:p>
            <a:pPr algn="ctr"/>
            <a:r>
              <a:rPr lang="en-US" dirty="0">
                <a:solidFill>
                  <a:schemeClr val="bg1"/>
                </a:solidFill>
              </a:rPr>
              <a:t>Calorimetric Value for propellant (</a:t>
            </a:r>
            <a:r>
              <a:rPr lang="en-US" dirty="0" err="1">
                <a:solidFill>
                  <a:schemeClr val="bg1"/>
                </a:solidFill>
              </a:rPr>
              <a:t>Q</a:t>
            </a:r>
            <a:r>
              <a:rPr lang="en-US" baseline="-25000" dirty="0" err="1">
                <a:solidFill>
                  <a:schemeClr val="bg1"/>
                </a:solidFill>
              </a:rPr>
              <a:t>p</a:t>
            </a:r>
            <a:r>
              <a:rPr lang="en-US" dirty="0">
                <a:solidFill>
                  <a:schemeClr val="bg1"/>
                </a:solidFill>
              </a:rPr>
              <a:t>) </a:t>
            </a:r>
          </a:p>
          <a:p>
            <a:pPr algn="ctr"/>
            <a:r>
              <a:rPr lang="en-US" dirty="0">
                <a:solidFill>
                  <a:schemeClr val="bg1"/>
                </a:solidFill>
              </a:rPr>
              <a:t>= </a:t>
            </a:r>
          </a:p>
          <a:p>
            <a:pPr algn="ctr"/>
            <a:r>
              <a:rPr lang="en-US" dirty="0">
                <a:solidFill>
                  <a:schemeClr val="bg1"/>
                </a:solidFill>
              </a:rPr>
              <a:t>Heat of combustion for a gun propellant (Q</a:t>
            </a:r>
            <a:r>
              <a:rPr lang="en-US" baseline="-25000" dirty="0">
                <a:solidFill>
                  <a:schemeClr val="bg1"/>
                </a:solidFill>
              </a:rPr>
              <a:t>v</a:t>
            </a:r>
            <a:r>
              <a:rPr lang="en-US" dirty="0">
                <a:solidFill>
                  <a:schemeClr val="bg1"/>
                </a:solidFill>
              </a:rPr>
              <a:t>)</a:t>
            </a:r>
          </a:p>
        </p:txBody>
      </p:sp>
      <p:sp>
        <p:nvSpPr>
          <p:cNvPr id="4" name="Title 1">
            <a:extLst>
              <a:ext uri="{FF2B5EF4-FFF2-40B4-BE49-F238E27FC236}">
                <a16:creationId xmlns:a16="http://schemas.microsoft.com/office/drawing/2014/main" id="{F79C261B-FDEB-90AA-EAC6-20F77D3D29A6}"/>
              </a:ext>
            </a:extLst>
          </p:cNvPr>
          <p:cNvSpPr txBox="1">
            <a:spLocks/>
          </p:cNvSpPr>
          <p:nvPr/>
        </p:nvSpPr>
        <p:spPr>
          <a:xfrm>
            <a:off x="2391383" y="0"/>
            <a:ext cx="10210800" cy="107899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5400" b="1" dirty="0">
                <a:solidFill>
                  <a:schemeClr val="bg1"/>
                </a:solidFill>
              </a:rPr>
              <a:t>Calorimetric Value</a:t>
            </a:r>
          </a:p>
        </p:txBody>
      </p:sp>
    </p:spTree>
    <p:extLst>
      <p:ext uri="{BB962C8B-B14F-4D97-AF65-F5344CB8AC3E}">
        <p14:creationId xmlns:p14="http://schemas.microsoft.com/office/powerpoint/2010/main" val="1622449684"/>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CC036-9BF2-F56E-74FC-346385D4D3FB}"/>
              </a:ext>
            </a:extLst>
          </p:cNvPr>
          <p:cNvSpPr>
            <a:spLocks noGrp="1"/>
          </p:cNvSpPr>
          <p:nvPr>
            <p:ph type="title"/>
          </p:nvPr>
        </p:nvSpPr>
        <p:spPr>
          <a:xfrm>
            <a:off x="2196829" y="6286"/>
            <a:ext cx="10210800" cy="1078992"/>
          </a:xfrm>
        </p:spPr>
        <p:txBody>
          <a:bodyPr vert="horz" lIns="91440" tIns="45720" rIns="91440" bIns="45720" rtlCol="0" anchor="b">
            <a:normAutofit/>
          </a:bodyPr>
          <a:lstStyle/>
          <a:p>
            <a:pPr algn="ctr"/>
            <a:r>
              <a:rPr lang="en-US" sz="5400" b="1" dirty="0">
                <a:solidFill>
                  <a:schemeClr val="bg1"/>
                </a:solidFill>
              </a:rPr>
              <a:t>Specific Impulse</a:t>
            </a:r>
          </a:p>
        </p:txBody>
      </p:sp>
      <p:pic>
        <p:nvPicPr>
          <p:cNvPr id="8" name="Picture 7" descr="Diagram&#10;&#10;Description automatically generated">
            <a:extLst>
              <a:ext uri="{FF2B5EF4-FFF2-40B4-BE49-F238E27FC236}">
                <a16:creationId xmlns:a16="http://schemas.microsoft.com/office/drawing/2014/main" id="{25817882-2B88-94FC-7790-0EFEF597282C}"/>
              </a:ext>
            </a:extLst>
          </p:cNvPr>
          <p:cNvPicPr>
            <a:picLocks noChangeAspect="1"/>
          </p:cNvPicPr>
          <p:nvPr/>
        </p:nvPicPr>
        <p:blipFill>
          <a:blip r:embed="rId3"/>
          <a:stretch>
            <a:fillRect/>
          </a:stretch>
        </p:blipFill>
        <p:spPr>
          <a:xfrm>
            <a:off x="428132" y="1381177"/>
            <a:ext cx="7105215" cy="4298653"/>
          </a:xfrm>
          <a:prstGeom prst="rect">
            <a:avLst/>
          </a:prstGeom>
        </p:spPr>
      </p:pic>
      <p:pic>
        <p:nvPicPr>
          <p:cNvPr id="10" name="Picture 9" descr="Text&#10;&#10;Description automatically generated with medium confidence">
            <a:extLst>
              <a:ext uri="{FF2B5EF4-FFF2-40B4-BE49-F238E27FC236}">
                <a16:creationId xmlns:a16="http://schemas.microsoft.com/office/drawing/2014/main" id="{D06168CD-B094-7E21-F864-02FA828C51E4}"/>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070885" y="3311658"/>
            <a:ext cx="4974336" cy="733713"/>
          </a:xfrm>
          <a:prstGeom prst="rect">
            <a:avLst/>
          </a:prstGeom>
        </p:spPr>
      </p:pic>
    </p:spTree>
    <p:extLst>
      <p:ext uri="{BB962C8B-B14F-4D97-AF65-F5344CB8AC3E}">
        <p14:creationId xmlns:p14="http://schemas.microsoft.com/office/powerpoint/2010/main" val="939827496"/>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73D03-FF3C-61EF-C186-9E7BDD8DD63D}"/>
              </a:ext>
            </a:extLst>
          </p:cNvPr>
          <p:cNvSpPr>
            <a:spLocks noGrp="1"/>
          </p:cNvSpPr>
          <p:nvPr>
            <p:ph type="title"/>
          </p:nvPr>
        </p:nvSpPr>
        <p:spPr/>
        <p:txBody>
          <a:bodyPr/>
          <a:lstStyle/>
          <a:p>
            <a:endParaRPr lang="en-US"/>
          </a:p>
        </p:txBody>
      </p:sp>
      <p:sp>
        <p:nvSpPr>
          <p:cNvPr id="3" name="Subtitle 2">
            <a:extLst>
              <a:ext uri="{FF2B5EF4-FFF2-40B4-BE49-F238E27FC236}">
                <a16:creationId xmlns:a16="http://schemas.microsoft.com/office/drawing/2014/main" id="{31F3A1A9-DEC4-54F0-D8C6-5C4A2A2EB4AC}"/>
              </a:ext>
            </a:extLst>
          </p:cNvPr>
          <p:cNvSpPr>
            <a:spLocks noGrp="1"/>
          </p:cNvSpPr>
          <p:nvPr>
            <p:ph type="subTitle"/>
          </p:nvPr>
        </p:nvSpPr>
        <p:spPr/>
        <p:txBody>
          <a:bodyPr/>
          <a:lstStyle/>
          <a:p>
            <a:endParaRPr lang="en-US" dirty="0"/>
          </a:p>
        </p:txBody>
      </p:sp>
      <p:sp>
        <p:nvSpPr>
          <p:cNvPr id="4" name="Title 1">
            <a:extLst>
              <a:ext uri="{FF2B5EF4-FFF2-40B4-BE49-F238E27FC236}">
                <a16:creationId xmlns:a16="http://schemas.microsoft.com/office/drawing/2014/main" id="{89DD2C9D-0E89-4929-79FF-668667A0728C}"/>
              </a:ext>
            </a:extLst>
          </p:cNvPr>
          <p:cNvSpPr txBox="1">
            <a:spLocks/>
          </p:cNvSpPr>
          <p:nvPr/>
        </p:nvSpPr>
        <p:spPr>
          <a:xfrm>
            <a:off x="2196829" y="6286"/>
            <a:ext cx="10210800" cy="107899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5400" b="1">
                <a:solidFill>
                  <a:schemeClr val="bg1"/>
                </a:solidFill>
              </a:rPr>
              <a:t>Specific Impulse</a:t>
            </a:r>
            <a:endParaRPr lang="en-US" sz="5400" b="1" dirty="0">
              <a:solidFill>
                <a:schemeClr val="bg1"/>
              </a:solidFill>
            </a:endParaRPr>
          </a:p>
        </p:txBody>
      </p:sp>
      <p:pic>
        <p:nvPicPr>
          <p:cNvPr id="6" name="Picture 5" descr="Diagram&#10;&#10;Description automatically generated">
            <a:extLst>
              <a:ext uri="{FF2B5EF4-FFF2-40B4-BE49-F238E27FC236}">
                <a16:creationId xmlns:a16="http://schemas.microsoft.com/office/drawing/2014/main" id="{314290A1-3446-4217-F903-387365570B11}"/>
              </a:ext>
            </a:extLst>
          </p:cNvPr>
          <p:cNvPicPr>
            <a:picLocks noChangeAspect="1"/>
          </p:cNvPicPr>
          <p:nvPr/>
        </p:nvPicPr>
        <p:blipFill>
          <a:blip r:embed="rId3"/>
          <a:stretch>
            <a:fillRect/>
          </a:stretch>
        </p:blipFill>
        <p:spPr>
          <a:xfrm>
            <a:off x="340198" y="1840021"/>
            <a:ext cx="6375400" cy="3048000"/>
          </a:xfrm>
          <a:prstGeom prst="rect">
            <a:avLst/>
          </a:prstGeom>
        </p:spPr>
      </p:pic>
      <p:pic>
        <p:nvPicPr>
          <p:cNvPr id="8" name="Picture 7" descr="A picture containing diagram&#10;&#10;Description automatically generated">
            <a:extLst>
              <a:ext uri="{FF2B5EF4-FFF2-40B4-BE49-F238E27FC236}">
                <a16:creationId xmlns:a16="http://schemas.microsoft.com/office/drawing/2014/main" id="{39919EF0-D51C-7B08-2E9A-ACE04BEC9629}"/>
              </a:ext>
            </a:extLst>
          </p:cNvPr>
          <p:cNvPicPr>
            <a:picLocks noChangeAspect="1"/>
          </p:cNvPicPr>
          <p:nvPr/>
        </p:nvPicPr>
        <p:blipFill>
          <a:blip r:embed="rId4"/>
          <a:stretch>
            <a:fillRect/>
          </a:stretch>
        </p:blipFill>
        <p:spPr>
          <a:xfrm>
            <a:off x="7090653" y="1840021"/>
            <a:ext cx="2781300" cy="825500"/>
          </a:xfrm>
          <a:prstGeom prst="rect">
            <a:avLst/>
          </a:prstGeom>
        </p:spPr>
      </p:pic>
      <p:pic>
        <p:nvPicPr>
          <p:cNvPr id="10" name="Picture 9" descr="A picture containing schematic&#10;&#10;Description automatically generated">
            <a:extLst>
              <a:ext uri="{FF2B5EF4-FFF2-40B4-BE49-F238E27FC236}">
                <a16:creationId xmlns:a16="http://schemas.microsoft.com/office/drawing/2014/main" id="{CD970FAA-61FA-C0AB-79FA-B55B014BB7D8}"/>
              </a:ext>
            </a:extLst>
          </p:cNvPr>
          <p:cNvPicPr>
            <a:picLocks noChangeAspect="1"/>
          </p:cNvPicPr>
          <p:nvPr/>
        </p:nvPicPr>
        <p:blipFill>
          <a:blip r:embed="rId5"/>
          <a:stretch>
            <a:fillRect/>
          </a:stretch>
        </p:blipFill>
        <p:spPr>
          <a:xfrm>
            <a:off x="7090653" y="2895600"/>
            <a:ext cx="2933700" cy="533400"/>
          </a:xfrm>
          <a:prstGeom prst="rect">
            <a:avLst/>
          </a:prstGeom>
        </p:spPr>
      </p:pic>
      <p:pic>
        <p:nvPicPr>
          <p:cNvPr id="12" name="Picture 11" descr="Diagram&#10;&#10;Description automatically generated">
            <a:extLst>
              <a:ext uri="{FF2B5EF4-FFF2-40B4-BE49-F238E27FC236}">
                <a16:creationId xmlns:a16="http://schemas.microsoft.com/office/drawing/2014/main" id="{5F5C4927-7295-6455-D901-868F1604E1BF}"/>
              </a:ext>
            </a:extLst>
          </p:cNvPr>
          <p:cNvPicPr>
            <a:picLocks noChangeAspect="1"/>
          </p:cNvPicPr>
          <p:nvPr/>
        </p:nvPicPr>
        <p:blipFill>
          <a:blip r:embed="rId6"/>
          <a:stretch>
            <a:fillRect/>
          </a:stretch>
        </p:blipFill>
        <p:spPr>
          <a:xfrm>
            <a:off x="7090653" y="3717989"/>
            <a:ext cx="3835400" cy="1066800"/>
          </a:xfrm>
          <a:prstGeom prst="rect">
            <a:avLst/>
          </a:prstGeom>
        </p:spPr>
      </p:pic>
    </p:spTree>
    <p:extLst>
      <p:ext uri="{BB962C8B-B14F-4D97-AF65-F5344CB8AC3E}">
        <p14:creationId xmlns:p14="http://schemas.microsoft.com/office/powerpoint/2010/main" val="4202136043"/>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855A890-B60B-4670-9DC2-69DC05015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A6F3D4-6596-FDB2-3CD2-5DF1FDE890BF}"/>
              </a:ext>
            </a:extLst>
          </p:cNvPr>
          <p:cNvSpPr>
            <a:spLocks noGrp="1"/>
          </p:cNvSpPr>
          <p:nvPr>
            <p:ph type="title"/>
          </p:nvPr>
        </p:nvSpPr>
        <p:spPr>
          <a:xfrm>
            <a:off x="454467" y="2023110"/>
            <a:ext cx="2469624" cy="2846070"/>
          </a:xfrm>
        </p:spPr>
        <p:txBody>
          <a:bodyPr vert="horz" lIns="91440" tIns="45720" rIns="91440" bIns="45720" rtlCol="0" anchor="ctr">
            <a:normAutofit/>
          </a:bodyPr>
          <a:lstStyle/>
          <a:p>
            <a:r>
              <a:rPr lang="en-US" sz="3400"/>
              <a:t>Rocket Motor Grain Shapes and Burning Profiles</a:t>
            </a:r>
          </a:p>
        </p:txBody>
      </p:sp>
      <p:sp>
        <p:nvSpPr>
          <p:cNvPr id="3" name="Subtitle 2">
            <a:extLst>
              <a:ext uri="{FF2B5EF4-FFF2-40B4-BE49-F238E27FC236}">
                <a16:creationId xmlns:a16="http://schemas.microsoft.com/office/drawing/2014/main" id="{FF843D87-D045-6EBA-8E52-7D28EF738F4C}"/>
              </a:ext>
            </a:extLst>
          </p:cNvPr>
          <p:cNvSpPr>
            <a:spLocks noGrp="1"/>
          </p:cNvSpPr>
          <p:nvPr>
            <p:ph type="subTitle"/>
          </p:nvPr>
        </p:nvSpPr>
        <p:spPr>
          <a:xfrm>
            <a:off x="477627" y="5086350"/>
            <a:ext cx="2446465" cy="1178298"/>
          </a:xfrm>
        </p:spPr>
        <p:txBody>
          <a:bodyPr vert="horz" lIns="91440" tIns="45720" rIns="91440" bIns="45720" rtlCol="0">
            <a:normAutofit/>
          </a:bodyPr>
          <a:lstStyle/>
          <a:p>
            <a:pPr>
              <a:spcBef>
                <a:spcPts val="1000"/>
              </a:spcBef>
            </a:pPr>
            <a:endParaRPr lang="en-US" sz="1600" dirty="0">
              <a:latin typeface="+mn-lt"/>
              <a:ea typeface="+mn-ea"/>
              <a:cs typeface="+mn-cs"/>
            </a:endParaRPr>
          </a:p>
        </p:txBody>
      </p:sp>
      <p:sp>
        <p:nvSpPr>
          <p:cNvPr id="18" name="Rectangle 17">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22480"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042549"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283"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Shape&#10;&#10;Description automatically generated">
            <a:extLst>
              <a:ext uri="{FF2B5EF4-FFF2-40B4-BE49-F238E27FC236}">
                <a16:creationId xmlns:a16="http://schemas.microsoft.com/office/drawing/2014/main" id="{25474A7F-E99C-D9EA-063F-9457371054A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72153" y="4583729"/>
            <a:ext cx="2129590" cy="2023110"/>
          </a:xfrm>
          <a:prstGeom prst="rect">
            <a:avLst/>
          </a:prstGeom>
        </p:spPr>
      </p:pic>
      <p:pic>
        <p:nvPicPr>
          <p:cNvPr id="5" name="Picture 4" descr="Diagram&#10;&#10;Description automatically generated">
            <a:extLst>
              <a:ext uri="{FF2B5EF4-FFF2-40B4-BE49-F238E27FC236}">
                <a16:creationId xmlns:a16="http://schemas.microsoft.com/office/drawing/2014/main" id="{D4AE5C60-1FC4-43E3-2678-62EFCD2964D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770801" y="1161410"/>
            <a:ext cx="6009314" cy="4356753"/>
          </a:xfrm>
          <a:prstGeom prst="rect">
            <a:avLst/>
          </a:prstGeom>
        </p:spPr>
      </p:pic>
      <p:pic>
        <p:nvPicPr>
          <p:cNvPr id="9" name="Picture 8" descr="A black and white logo&#10;&#10;Description automatically generated with low confidence">
            <a:extLst>
              <a:ext uri="{FF2B5EF4-FFF2-40B4-BE49-F238E27FC236}">
                <a16:creationId xmlns:a16="http://schemas.microsoft.com/office/drawing/2014/main" id="{97028499-5C44-BB15-5E70-3238264A824E}"/>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39668" y="377648"/>
            <a:ext cx="3703320" cy="1536877"/>
          </a:xfrm>
          <a:prstGeom prst="rect">
            <a:avLst/>
          </a:prstGeom>
        </p:spPr>
      </p:pic>
      <p:pic>
        <p:nvPicPr>
          <p:cNvPr id="7" name="Picture 6" descr="Diagram&#10;&#10;Description automatically generated">
            <a:extLst>
              <a:ext uri="{FF2B5EF4-FFF2-40B4-BE49-F238E27FC236}">
                <a16:creationId xmlns:a16="http://schemas.microsoft.com/office/drawing/2014/main" id="{2D950E41-26B4-5034-8174-31BF9D1F5DD4}"/>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rot="5561592">
            <a:off x="3131757" y="2958478"/>
            <a:ext cx="3703320" cy="1509102"/>
          </a:xfrm>
          <a:prstGeom prst="rect">
            <a:avLst/>
          </a:prstGeom>
        </p:spPr>
      </p:pic>
    </p:spTree>
    <p:extLst>
      <p:ext uri="{BB962C8B-B14F-4D97-AF65-F5344CB8AC3E}">
        <p14:creationId xmlns:p14="http://schemas.microsoft.com/office/powerpoint/2010/main" val="1706405361"/>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8263A24-0C1F-4677-B43C-4AE14E276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53" y="304802"/>
            <a:ext cx="11097349" cy="1573149"/>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843F301-5A39-B0BE-BA50-D314489B1CF2}"/>
              </a:ext>
            </a:extLst>
          </p:cNvPr>
          <p:cNvSpPr>
            <a:spLocks noGrp="1"/>
          </p:cNvSpPr>
          <p:nvPr>
            <p:ph type="title"/>
          </p:nvPr>
        </p:nvSpPr>
        <p:spPr>
          <a:xfrm>
            <a:off x="868680" y="405575"/>
            <a:ext cx="5001768" cy="1371600"/>
          </a:xfrm>
        </p:spPr>
        <p:txBody>
          <a:bodyPr vert="horz" lIns="91440" tIns="45720" rIns="91440" bIns="45720" rtlCol="0" anchor="ctr">
            <a:normAutofit/>
          </a:bodyPr>
          <a:lstStyle/>
          <a:p>
            <a:r>
              <a:rPr lang="en-US" sz="3600"/>
              <a:t>Rocket Motor Boost and Sustain Profiles</a:t>
            </a:r>
          </a:p>
        </p:txBody>
      </p:sp>
      <p:sp>
        <p:nvSpPr>
          <p:cNvPr id="3" name="Subtitle 2">
            <a:extLst>
              <a:ext uri="{FF2B5EF4-FFF2-40B4-BE49-F238E27FC236}">
                <a16:creationId xmlns:a16="http://schemas.microsoft.com/office/drawing/2014/main" id="{131A93B3-8144-7682-1C03-6BED7FF2D2A7}"/>
              </a:ext>
            </a:extLst>
          </p:cNvPr>
          <p:cNvSpPr>
            <a:spLocks noGrp="1"/>
          </p:cNvSpPr>
          <p:nvPr>
            <p:ph type="subTitle"/>
          </p:nvPr>
        </p:nvSpPr>
        <p:spPr>
          <a:xfrm>
            <a:off x="6382512" y="498698"/>
            <a:ext cx="4940808" cy="1185353"/>
          </a:xfrm>
        </p:spPr>
        <p:txBody>
          <a:bodyPr vert="horz" lIns="91440" tIns="45720" rIns="91440" bIns="45720" rtlCol="0" anchor="ctr">
            <a:normAutofit/>
          </a:bodyPr>
          <a:lstStyle/>
          <a:p>
            <a:pPr>
              <a:spcBef>
                <a:spcPts val="1000"/>
              </a:spcBef>
            </a:pPr>
            <a:endParaRPr lang="en-US" sz="2400">
              <a:latin typeface="+mn-lt"/>
              <a:ea typeface="+mn-ea"/>
              <a:cs typeface="+mn-cs"/>
            </a:endParaRPr>
          </a:p>
        </p:txBody>
      </p:sp>
      <p:sp>
        <p:nvSpPr>
          <p:cNvPr id="16" name="Rectangle 15">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4784" y="76442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86984" y="1071836"/>
            <a:ext cx="1021458"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Diagram&#10;&#10;Description automatically generated">
            <a:extLst>
              <a:ext uri="{FF2B5EF4-FFF2-40B4-BE49-F238E27FC236}">
                <a16:creationId xmlns:a16="http://schemas.microsoft.com/office/drawing/2014/main" id="{177FDE34-EF00-FF15-39F3-1BB0F0D0BE38}"/>
              </a:ext>
            </a:extLst>
          </p:cNvPr>
          <p:cNvPicPr>
            <a:picLocks noChangeAspect="1"/>
          </p:cNvPicPr>
          <p:nvPr/>
        </p:nvPicPr>
        <p:blipFill>
          <a:blip r:embed="rId2"/>
          <a:stretch>
            <a:fillRect/>
          </a:stretch>
        </p:blipFill>
        <p:spPr>
          <a:xfrm rot="5400000">
            <a:off x="1485998" y="1478447"/>
            <a:ext cx="3557656" cy="5431536"/>
          </a:xfrm>
          <a:prstGeom prst="rect">
            <a:avLst/>
          </a:prstGeom>
        </p:spPr>
      </p:pic>
      <p:pic>
        <p:nvPicPr>
          <p:cNvPr id="5" name="Picture 4" descr="A picture containing diagram&#10;&#10;Description automatically generated">
            <a:extLst>
              <a:ext uri="{FF2B5EF4-FFF2-40B4-BE49-F238E27FC236}">
                <a16:creationId xmlns:a16="http://schemas.microsoft.com/office/drawing/2014/main" id="{C23FF953-F48E-63A5-94D8-3B9B5777E5B5}"/>
              </a:ext>
            </a:extLst>
          </p:cNvPr>
          <p:cNvPicPr>
            <a:picLocks noChangeAspect="1"/>
          </p:cNvPicPr>
          <p:nvPr/>
        </p:nvPicPr>
        <p:blipFill>
          <a:blip r:embed="rId3"/>
          <a:stretch>
            <a:fillRect/>
          </a:stretch>
        </p:blipFill>
        <p:spPr>
          <a:xfrm rot="5400000">
            <a:off x="7202664" y="1473433"/>
            <a:ext cx="3449024" cy="5431536"/>
          </a:xfrm>
          <a:prstGeom prst="rect">
            <a:avLst/>
          </a:prstGeom>
        </p:spPr>
      </p:pic>
    </p:spTree>
    <p:extLst>
      <p:ext uri="{BB962C8B-B14F-4D97-AF65-F5344CB8AC3E}">
        <p14:creationId xmlns:p14="http://schemas.microsoft.com/office/powerpoint/2010/main" val="2375579284"/>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C2BD6-448C-8AEC-093B-766DFCCF347D}"/>
              </a:ext>
            </a:extLst>
          </p:cNvPr>
          <p:cNvSpPr>
            <a:spLocks noGrp="1"/>
          </p:cNvSpPr>
          <p:nvPr>
            <p:ph type="title"/>
          </p:nvPr>
        </p:nvSpPr>
        <p:spPr>
          <a:xfrm>
            <a:off x="533495" y="1546733"/>
            <a:ext cx="10972320" cy="1144800"/>
          </a:xfrm>
        </p:spPr>
        <p:txBody>
          <a:bodyPr/>
          <a:lstStyle/>
          <a:p>
            <a:r>
              <a:rPr lang="en-GB" dirty="0">
                <a:solidFill>
                  <a:schemeClr val="bg1">
                    <a:lumMod val="95000"/>
                  </a:schemeClr>
                </a:solidFill>
              </a:rPr>
              <a:t>Products and uses </a:t>
            </a:r>
            <a:br>
              <a:rPr lang="en-GB" dirty="0">
                <a:solidFill>
                  <a:schemeClr val="bg1">
                    <a:lumMod val="95000"/>
                  </a:schemeClr>
                </a:solidFill>
              </a:rPr>
            </a:br>
            <a:br>
              <a:rPr lang="en-GB" dirty="0">
                <a:solidFill>
                  <a:schemeClr val="bg1">
                    <a:lumMod val="95000"/>
                  </a:schemeClr>
                </a:solidFill>
              </a:rPr>
            </a:br>
            <a:r>
              <a:rPr lang="en-GB" dirty="0">
                <a:solidFill>
                  <a:schemeClr val="bg1">
                    <a:lumMod val="95000"/>
                  </a:schemeClr>
                </a:solidFill>
              </a:rPr>
              <a:t>Ignition Powders</a:t>
            </a:r>
          </a:p>
        </p:txBody>
      </p:sp>
      <p:pic>
        <p:nvPicPr>
          <p:cNvPr id="5" name="Picture 4" descr="A screenshot of a computer&#10;&#10;Description automatically generated">
            <a:extLst>
              <a:ext uri="{FF2B5EF4-FFF2-40B4-BE49-F238E27FC236}">
                <a16:creationId xmlns:a16="http://schemas.microsoft.com/office/drawing/2014/main" id="{B10F4805-12F2-5550-FE6D-439273F0DC64}"/>
              </a:ext>
            </a:extLst>
          </p:cNvPr>
          <p:cNvPicPr>
            <a:picLocks noChangeAspect="1"/>
          </p:cNvPicPr>
          <p:nvPr/>
        </p:nvPicPr>
        <p:blipFill>
          <a:blip r:embed="rId3"/>
          <a:stretch>
            <a:fillRect/>
          </a:stretch>
        </p:blipFill>
        <p:spPr>
          <a:xfrm>
            <a:off x="5424722" y="409507"/>
            <a:ext cx="4882493" cy="5124601"/>
          </a:xfrm>
          <a:prstGeom prst="rect">
            <a:avLst/>
          </a:prstGeom>
        </p:spPr>
      </p:pic>
    </p:spTree>
    <p:extLst>
      <p:ext uri="{BB962C8B-B14F-4D97-AF65-F5344CB8AC3E}">
        <p14:creationId xmlns:p14="http://schemas.microsoft.com/office/powerpoint/2010/main" val="1194286960"/>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C2BD6-448C-8AEC-093B-766DFCCF347D}"/>
              </a:ext>
            </a:extLst>
          </p:cNvPr>
          <p:cNvSpPr>
            <a:spLocks noGrp="1"/>
          </p:cNvSpPr>
          <p:nvPr>
            <p:ph type="title"/>
          </p:nvPr>
        </p:nvSpPr>
        <p:spPr>
          <a:xfrm>
            <a:off x="533495" y="1546733"/>
            <a:ext cx="10972320" cy="1144800"/>
          </a:xfrm>
        </p:spPr>
        <p:txBody>
          <a:bodyPr/>
          <a:lstStyle/>
          <a:p>
            <a:r>
              <a:rPr lang="en-GB" dirty="0">
                <a:solidFill>
                  <a:schemeClr val="bg1">
                    <a:lumMod val="95000"/>
                  </a:schemeClr>
                </a:solidFill>
              </a:rPr>
              <a:t>Products and uses </a:t>
            </a:r>
            <a:br>
              <a:rPr lang="en-GB" dirty="0">
                <a:solidFill>
                  <a:schemeClr val="bg1">
                    <a:lumMod val="95000"/>
                  </a:schemeClr>
                </a:solidFill>
              </a:rPr>
            </a:br>
            <a:br>
              <a:rPr lang="en-GB" dirty="0">
                <a:solidFill>
                  <a:schemeClr val="bg1">
                    <a:lumMod val="95000"/>
                  </a:schemeClr>
                </a:solidFill>
              </a:rPr>
            </a:br>
            <a:r>
              <a:rPr lang="en-GB" dirty="0">
                <a:solidFill>
                  <a:schemeClr val="bg1">
                    <a:lumMod val="95000"/>
                  </a:schemeClr>
                </a:solidFill>
              </a:rPr>
              <a:t>Double and triple base </a:t>
            </a:r>
            <a:br>
              <a:rPr lang="en-GB" dirty="0">
                <a:solidFill>
                  <a:schemeClr val="bg1">
                    <a:lumMod val="95000"/>
                  </a:schemeClr>
                </a:solidFill>
              </a:rPr>
            </a:br>
            <a:r>
              <a:rPr lang="en-GB" dirty="0">
                <a:solidFill>
                  <a:schemeClr val="bg1">
                    <a:lumMod val="95000"/>
                  </a:schemeClr>
                </a:solidFill>
              </a:rPr>
              <a:t>Propellants</a:t>
            </a:r>
          </a:p>
        </p:txBody>
      </p:sp>
      <p:pic>
        <p:nvPicPr>
          <p:cNvPr id="7" name="Picture 6" descr="A screenshot of a computer">
            <a:extLst>
              <a:ext uri="{FF2B5EF4-FFF2-40B4-BE49-F238E27FC236}">
                <a16:creationId xmlns:a16="http://schemas.microsoft.com/office/drawing/2014/main" id="{E6D3E214-7944-2B4E-EC98-125FEF30C0CD}"/>
              </a:ext>
            </a:extLst>
          </p:cNvPr>
          <p:cNvPicPr>
            <a:picLocks noChangeAspect="1"/>
          </p:cNvPicPr>
          <p:nvPr/>
        </p:nvPicPr>
        <p:blipFill>
          <a:blip r:embed="rId3"/>
          <a:stretch>
            <a:fillRect/>
          </a:stretch>
        </p:blipFill>
        <p:spPr>
          <a:xfrm>
            <a:off x="5788312" y="1650988"/>
            <a:ext cx="6203503" cy="3749441"/>
          </a:xfrm>
          <a:prstGeom prst="rect">
            <a:avLst/>
          </a:prstGeom>
        </p:spPr>
      </p:pic>
    </p:spTree>
    <p:extLst>
      <p:ext uri="{BB962C8B-B14F-4D97-AF65-F5344CB8AC3E}">
        <p14:creationId xmlns:p14="http://schemas.microsoft.com/office/powerpoint/2010/main" val="4202048664"/>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C2BD6-448C-8AEC-093B-766DFCCF347D}"/>
              </a:ext>
            </a:extLst>
          </p:cNvPr>
          <p:cNvSpPr>
            <a:spLocks noGrp="1"/>
          </p:cNvSpPr>
          <p:nvPr>
            <p:ph type="title"/>
          </p:nvPr>
        </p:nvSpPr>
        <p:spPr>
          <a:xfrm>
            <a:off x="533495" y="1546733"/>
            <a:ext cx="10972320" cy="1144800"/>
          </a:xfrm>
        </p:spPr>
        <p:txBody>
          <a:bodyPr/>
          <a:lstStyle/>
          <a:p>
            <a:r>
              <a:rPr lang="en-GB" dirty="0">
                <a:solidFill>
                  <a:schemeClr val="bg1">
                    <a:lumMod val="95000"/>
                  </a:schemeClr>
                </a:solidFill>
              </a:rPr>
              <a:t>Products and uses </a:t>
            </a:r>
            <a:br>
              <a:rPr lang="en-GB" dirty="0">
                <a:solidFill>
                  <a:schemeClr val="bg1">
                    <a:lumMod val="95000"/>
                  </a:schemeClr>
                </a:solidFill>
              </a:rPr>
            </a:br>
            <a:br>
              <a:rPr lang="en-GB" dirty="0">
                <a:solidFill>
                  <a:schemeClr val="bg1">
                    <a:lumMod val="95000"/>
                  </a:schemeClr>
                </a:solidFill>
              </a:rPr>
            </a:br>
            <a:r>
              <a:rPr lang="en-GB" dirty="0">
                <a:solidFill>
                  <a:schemeClr val="bg1">
                    <a:lumMod val="95000"/>
                  </a:schemeClr>
                </a:solidFill>
              </a:rPr>
              <a:t>Ignition Powders</a:t>
            </a:r>
          </a:p>
        </p:txBody>
      </p:sp>
      <p:pic>
        <p:nvPicPr>
          <p:cNvPr id="5" name="Picture 4" descr="A screenshot of a computer&#10;&#10;Description automatically generated">
            <a:extLst>
              <a:ext uri="{FF2B5EF4-FFF2-40B4-BE49-F238E27FC236}">
                <a16:creationId xmlns:a16="http://schemas.microsoft.com/office/drawing/2014/main" id="{B10F4805-12F2-5550-FE6D-439273F0DC64}"/>
              </a:ext>
            </a:extLst>
          </p:cNvPr>
          <p:cNvPicPr>
            <a:picLocks noChangeAspect="1"/>
          </p:cNvPicPr>
          <p:nvPr/>
        </p:nvPicPr>
        <p:blipFill>
          <a:blip r:embed="rId3"/>
          <a:stretch>
            <a:fillRect/>
          </a:stretch>
        </p:blipFill>
        <p:spPr>
          <a:xfrm>
            <a:off x="5424722" y="409507"/>
            <a:ext cx="4882493" cy="5124601"/>
          </a:xfrm>
          <a:prstGeom prst="rect">
            <a:avLst/>
          </a:prstGeom>
        </p:spPr>
      </p:pic>
    </p:spTree>
    <p:extLst>
      <p:ext uri="{BB962C8B-B14F-4D97-AF65-F5344CB8AC3E}">
        <p14:creationId xmlns:p14="http://schemas.microsoft.com/office/powerpoint/2010/main" val="1798989433"/>
      </p:ext>
    </p:ext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46F6634-6AA1-47EC-0694-CEB0E8EF3405}"/>
              </a:ext>
            </a:extLst>
          </p:cNvPr>
          <p:cNvSpPr>
            <a:spLocks noGrp="1"/>
          </p:cNvSpPr>
          <p:nvPr>
            <p:ph idx="1"/>
          </p:nvPr>
        </p:nvSpPr>
        <p:spPr/>
        <p:txBody>
          <a:bodyPr/>
          <a:lstStyle/>
          <a:p>
            <a:pPr marL="514350" indent="-514350">
              <a:buFont typeface="+mj-lt"/>
              <a:buAutoNum type="arabicPeriod"/>
            </a:pPr>
            <a:r>
              <a:rPr lang="en-US" dirty="0"/>
              <a:t>An acceptable high energy / bulk ratio (F)</a:t>
            </a:r>
          </a:p>
          <a:p>
            <a:pPr marL="514350" indent="-514350">
              <a:buFont typeface="+mj-lt"/>
              <a:buAutoNum type="arabicPeriod"/>
            </a:pPr>
            <a:r>
              <a:rPr lang="en-US" dirty="0"/>
              <a:t>A predictable burning rate over a wide range of pressures (</a:t>
            </a:r>
            <a:r>
              <a:rPr lang="en-US" dirty="0" err="1"/>
              <a:t>Vieille’s</a:t>
            </a:r>
            <a:r>
              <a:rPr lang="en-US" dirty="0"/>
              <a:t> Law)</a:t>
            </a:r>
          </a:p>
          <a:p>
            <a:pPr marL="514350" indent="-514350">
              <a:buFont typeface="+mj-lt"/>
              <a:buAutoNum type="arabicPeriod"/>
            </a:pPr>
            <a:r>
              <a:rPr lang="en-US" dirty="0"/>
              <a:t>An acceptably low flame temperature (T</a:t>
            </a:r>
            <a:r>
              <a:rPr lang="en-US" baseline="-25000" dirty="0"/>
              <a:t>o</a:t>
            </a:r>
            <a:r>
              <a:rPr lang="en-US" dirty="0"/>
              <a:t>)</a:t>
            </a:r>
          </a:p>
          <a:p>
            <a:pPr marL="514350" indent="-514350">
              <a:buFont typeface="+mj-lt"/>
              <a:buAutoNum type="arabicPeriod"/>
            </a:pPr>
            <a:r>
              <a:rPr lang="en-US" dirty="0"/>
              <a:t>Capable of being easily and rapidly ignited</a:t>
            </a:r>
          </a:p>
          <a:p>
            <a:pPr marL="514350" indent="-514350">
              <a:buFont typeface="+mj-lt"/>
              <a:buAutoNum type="arabicPeriod"/>
            </a:pPr>
            <a:r>
              <a:rPr lang="en-US" dirty="0"/>
              <a:t>An acceptably low sensitiveness to other forms of ignition</a:t>
            </a:r>
          </a:p>
          <a:p>
            <a:pPr marL="514350" indent="-514350">
              <a:buFont typeface="+mj-lt"/>
              <a:buAutoNum type="arabicPeriod"/>
            </a:pPr>
            <a:r>
              <a:rPr lang="en-US" dirty="0"/>
              <a:t>Capable of cheap, easy and rapid manufacture</a:t>
            </a:r>
          </a:p>
          <a:p>
            <a:pPr marL="514350" indent="-514350">
              <a:buFont typeface="+mj-lt"/>
              <a:buAutoNum type="arabicPeriod"/>
            </a:pPr>
            <a:r>
              <a:rPr lang="en-US" dirty="0"/>
              <a:t>Long shelf life under all environmental conditions (degradation)</a:t>
            </a:r>
          </a:p>
          <a:p>
            <a:pPr marL="514350" indent="-514350">
              <a:buFont typeface="+mj-lt"/>
              <a:buAutoNum type="arabicPeriod"/>
            </a:pPr>
            <a:r>
              <a:rPr lang="en-US" dirty="0"/>
              <a:t>Minimum tendency to produce flash / smoke and toxic fumes</a:t>
            </a:r>
          </a:p>
        </p:txBody>
      </p:sp>
      <p:sp>
        <p:nvSpPr>
          <p:cNvPr id="3" name="Content Placeholder 1">
            <a:extLst>
              <a:ext uri="{FF2B5EF4-FFF2-40B4-BE49-F238E27FC236}">
                <a16:creationId xmlns:a16="http://schemas.microsoft.com/office/drawing/2014/main" id="{76B68BB5-B89D-EF40-4280-87C74EB0C416}"/>
              </a:ext>
            </a:extLst>
          </p:cNvPr>
          <p:cNvSpPr txBox="1">
            <a:spLocks/>
          </p:cNvSpPr>
          <p:nvPr/>
        </p:nvSpPr>
        <p:spPr>
          <a:xfrm>
            <a:off x="5945570" y="35677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3600" dirty="0"/>
              <a:t>Summary – Propellants</a:t>
            </a:r>
          </a:p>
        </p:txBody>
      </p:sp>
    </p:spTree>
    <p:extLst>
      <p:ext uri="{BB962C8B-B14F-4D97-AF65-F5344CB8AC3E}">
        <p14:creationId xmlns:p14="http://schemas.microsoft.com/office/powerpoint/2010/main" val="1741806713"/>
      </p:ext>
    </p:extLst>
  </p:cSld>
  <p:clrMapOvr>
    <a:masterClrMapping/>
  </p:clrMapOvr>
</p:sld>
</file>

<file path=ppt/theme/theme1.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4.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5.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1448</TotalTime>
  <Words>6531</Words>
  <Application>Microsoft Office PowerPoint</Application>
  <PresentationFormat>Widescreen</PresentationFormat>
  <Paragraphs>781</Paragraphs>
  <Slides>153</Slides>
  <Notes>51</Notes>
  <HiddenSlides>15</HiddenSlides>
  <MMClips>0</MMClips>
  <ScaleCrop>false</ScaleCrop>
  <HeadingPairs>
    <vt:vector size="8" baseType="variant">
      <vt:variant>
        <vt:lpstr>Fonts Used</vt:lpstr>
      </vt:variant>
      <vt:variant>
        <vt:i4>11</vt:i4>
      </vt:variant>
      <vt:variant>
        <vt:lpstr>Theme</vt:lpstr>
      </vt:variant>
      <vt:variant>
        <vt:i4>26</vt:i4>
      </vt:variant>
      <vt:variant>
        <vt:lpstr>Embedded OLE Servers</vt:lpstr>
      </vt:variant>
      <vt:variant>
        <vt:i4>1</vt:i4>
      </vt:variant>
      <vt:variant>
        <vt:lpstr>Slide Titles</vt:lpstr>
      </vt:variant>
      <vt:variant>
        <vt:i4>153</vt:i4>
      </vt:variant>
    </vt:vector>
  </HeadingPairs>
  <TitlesOfParts>
    <vt:vector size="191" baseType="lpstr">
      <vt:lpstr>HelveticaNeueLTPro</vt:lpstr>
      <vt:lpstr>PlantinStd</vt:lpstr>
      <vt:lpstr>SymbolMT</vt:lpstr>
      <vt:lpstr>TimesNewRoman</vt:lpstr>
      <vt:lpstr>Arial</vt:lpstr>
      <vt:lpstr>Calibri</vt:lpstr>
      <vt:lpstr>Calibri Light</vt:lpstr>
      <vt:lpstr>Cambria Math</vt:lpstr>
      <vt:lpstr>Symbol</vt:lpstr>
      <vt:lpstr>Times New Roman</vt:lpstr>
      <vt:lpstr>Wingdings</vt:lpstr>
      <vt:lpstr>UWTSD 200_Subtitle 2</vt:lpstr>
      <vt:lpstr>2008 Background</vt:lpstr>
      <vt:lpstr>2008 Background</vt:lpstr>
      <vt:lpstr>2008 Background</vt:lpstr>
      <vt:lpstr>2008 Background</vt:lpstr>
      <vt:lpstr>2008 Background</vt:lpstr>
      <vt:lpstr>2008 Background</vt:lpstr>
      <vt:lpstr>2008 Background</vt:lpstr>
      <vt:lpstr>2008 Background</vt:lpstr>
      <vt:lpstr>2008 Background</vt:lpstr>
      <vt:lpstr>2008 Background</vt:lpstr>
      <vt:lpstr>2008 Background</vt:lpstr>
      <vt:lpstr>2008 Background</vt:lpstr>
      <vt:lpstr>2008 Background</vt:lpstr>
      <vt:lpstr>2008 Background</vt:lpstr>
      <vt:lpstr>2008 Background</vt:lpstr>
      <vt:lpstr>2008 Background</vt:lpstr>
      <vt:lpstr>2008 Background</vt:lpstr>
      <vt:lpstr>2008 Background</vt:lpstr>
      <vt:lpstr>2008 Background</vt:lpstr>
      <vt:lpstr>2008 Background</vt:lpstr>
      <vt:lpstr>2008 Background</vt:lpstr>
      <vt:lpstr>2008 Background</vt:lpstr>
      <vt:lpstr>2008 Background</vt:lpstr>
      <vt:lpstr>2008 Background</vt:lpstr>
      <vt:lpstr>Office Theme</vt:lpstr>
      <vt:lpstr>Document</vt:lpstr>
      <vt:lpstr>Ordnance, Munitions and Explosives Principles of OME Level 4 ACDA 4019  Propulsion Systems</vt:lpstr>
      <vt:lpstr>PowerPoint Presentation</vt:lpstr>
      <vt:lpstr>In the beginning there was gunpowder!</vt:lpstr>
      <vt:lpstr>The Event Under Consideration</vt:lpstr>
      <vt:lpstr>Process Schematic</vt:lpstr>
      <vt:lpstr>PowerPoint Presentation</vt:lpstr>
      <vt:lpstr>PowerPoint Presentation</vt:lpstr>
      <vt:lpstr>PowerPoint Presentation</vt:lpstr>
      <vt:lpstr>Charge Components</vt:lpstr>
      <vt:lpstr>Charge Components</vt:lpstr>
      <vt:lpstr>Cartridge Cases</vt:lpstr>
      <vt:lpstr>Cartridge Cases</vt:lpstr>
      <vt:lpstr>Cartridge Cases</vt:lpstr>
      <vt:lpstr>Cartridge Cases</vt:lpstr>
      <vt:lpstr>Cartridge Cases</vt:lpstr>
      <vt:lpstr>Function of Cartridge Case</vt:lpstr>
      <vt:lpstr>Function of Cartridge Case</vt:lpstr>
      <vt:lpstr>Charge Components</vt:lpstr>
      <vt:lpstr>Charge M3A1, US 155mm Gun</vt:lpstr>
      <vt:lpstr>SOMCHEM 155 mm Modular Charge System</vt:lpstr>
      <vt:lpstr>PowerPoint Presentation</vt:lpstr>
      <vt:lpstr>Muzzle Velocity vs Charge/Projectile Mass Ratio</vt:lpstr>
      <vt:lpstr>Projectile Range</vt:lpstr>
      <vt:lpstr>Ignition Systems</vt:lpstr>
      <vt:lpstr>155mm Ammunition System FH 70</vt:lpstr>
      <vt:lpstr>PowerPoint Presentation</vt:lpstr>
      <vt:lpstr>PowerPoint Presentation</vt:lpstr>
      <vt:lpstr>High Ballistic Efficiency</vt:lpstr>
      <vt:lpstr>High Piezometric Efficiency</vt:lpstr>
      <vt:lpstr>PowerPoint Presentation</vt:lpstr>
      <vt:lpstr>Compromise for real system</vt:lpstr>
      <vt:lpstr>PowerPoint Presentation</vt:lpstr>
      <vt:lpstr>PowerPoint Presentation</vt:lpstr>
      <vt:lpstr>PowerPoint Presentation</vt:lpstr>
      <vt:lpstr>PowerPoint Presentation</vt:lpstr>
      <vt:lpstr>Partition of Energy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Propulsion– Igniter Components</vt:lpstr>
      <vt:lpstr>Propulsion– Igniter Components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Flash Suppression</vt:lpstr>
      <vt:lpstr>PowerPoint Presentation</vt:lpstr>
      <vt:lpstr>PowerPoint Presentation</vt:lpstr>
      <vt:lpstr>PowerPoint Presentation</vt:lpstr>
      <vt:lpstr>PowerPoint Presentation</vt:lpstr>
      <vt:lpstr>PowerPoint Presentation</vt:lpstr>
      <vt:lpstr>PowerPoint Presentation</vt:lpstr>
      <vt:lpstr>Case Study - 81 mm Mortar</vt:lpstr>
      <vt:lpstr>81mm System</vt:lpstr>
      <vt:lpstr>Obturating Ring</vt:lpstr>
      <vt:lpstr>81mm Primary Cartridge</vt:lpstr>
      <vt:lpstr>81mm Augmenting Charge Systems</vt:lpstr>
      <vt:lpstr>Rocket Propellants </vt:lpstr>
      <vt:lpstr>General Principles</vt:lpstr>
      <vt:lpstr>PowerPoint Presentation</vt:lpstr>
      <vt:lpstr>PowerPoint Presentation</vt:lpstr>
      <vt:lpstr>PowerPoint Presentation</vt:lpstr>
      <vt:lpstr>Specific Impulse</vt:lpstr>
      <vt:lpstr>PowerPoint Presentation</vt:lpstr>
      <vt:lpstr>Rocket Motor Grain Shapes and Burning Profiles</vt:lpstr>
      <vt:lpstr>Rocket Motor Boost and Sustain Profiles</vt:lpstr>
      <vt:lpstr>Products and uses   Ignition Powders</vt:lpstr>
      <vt:lpstr>Products and uses   Double and triple base  Propellants</vt:lpstr>
      <vt:lpstr>Products and uses   Ignition Powders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David Holley</cp:lastModifiedBy>
  <cp:revision>80</cp:revision>
  <dcterms:created xsi:type="dcterms:W3CDTF">2021-03-09T15:35:42Z</dcterms:created>
  <dcterms:modified xsi:type="dcterms:W3CDTF">2023-11-28T16:43:44Z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