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6" r:id="rId8"/>
    <p:sldId id="267" r:id="rId9"/>
    <p:sldId id="268" r:id="rId10"/>
    <p:sldId id="260" r:id="rId11"/>
    <p:sldId id="269" r:id="rId12"/>
    <p:sldId id="270" r:id="rId13"/>
    <p:sldId id="265" r:id="rId14"/>
    <p:sldId id="271" r:id="rId15"/>
    <p:sldId id="272" r:id="rId16"/>
    <p:sldId id="273" r:id="rId17"/>
    <p:sldId id="258" r:id="rId18"/>
    <p:sldId id="275" r:id="rId19"/>
    <p:sldId id="274" r:id="rId20"/>
    <p:sldId id="264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8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002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175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48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513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849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35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219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08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20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344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454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AFE9-EA4E-452E-9DCE-403E52A8B6BC}" type="datetimeFigureOut">
              <a:rPr lang="en-GB" smtClean="0"/>
              <a:t>24/02/2018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58658-1C4F-4F5B-B1D3-7C38EACC2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65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fNE_6ae6B4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rec.org.cn/" TargetMode="External"/><Relationship Id="rId2" Type="http://schemas.openxmlformats.org/officeDocument/2006/relationships/hyperlink" Target="http://www.ie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pworld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A721C-DFD0-456D-ACC3-A33BAAD8DB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Worldwide renewables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8E8E3-7BA4-4885-A461-5C9EC78E05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M6X01888 – Energy and Waste</a:t>
            </a:r>
          </a:p>
        </p:txBody>
      </p:sp>
    </p:spTree>
    <p:extLst>
      <p:ext uri="{BB962C8B-B14F-4D97-AF65-F5344CB8AC3E}">
        <p14:creationId xmlns:p14="http://schemas.microsoft.com/office/powerpoint/2010/main" val="424245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7280A-3B12-4891-8A52-D63E496D1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snapshot…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E83C0B47-BFF4-4B19-BB0F-BA548CC45CB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09204" y="1703403"/>
            <a:ext cx="6054571" cy="454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473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8EBF-4873-411A-8CE4-8C268B390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Renewables 2017 (IEA)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77224D-4958-4087-8E8C-975784527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940" y="1480338"/>
            <a:ext cx="7466120" cy="4696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40EEB8-794E-42B5-9534-DE83BF7ABAD0}"/>
              </a:ext>
            </a:extLst>
          </p:cNvPr>
          <p:cNvSpPr txBox="1"/>
          <p:nvPr/>
        </p:nvSpPr>
        <p:spPr>
          <a:xfrm>
            <a:off x="0" y="6553520"/>
            <a:ext cx="13705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Solar PV</a:t>
            </a:r>
          </a:p>
        </p:txBody>
      </p:sp>
    </p:spTree>
    <p:extLst>
      <p:ext uri="{BB962C8B-B14F-4D97-AF65-F5344CB8AC3E}">
        <p14:creationId xmlns:p14="http://schemas.microsoft.com/office/powerpoint/2010/main" val="1287000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2257994-BD97-4691-8B89-198A6D2BABD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9144000" cy="1939491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F113FE-BF4C-45CF-8578-31B013156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651010"/>
            <a:ext cx="3968750" cy="3175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32F38E-BE52-4533-8461-2CB4284CDC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2651" y="947625"/>
            <a:ext cx="3987291" cy="2581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B66173-6666-4A31-82DD-BB5E42D6C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4269282"/>
            <a:ext cx="6743700" cy="1264762"/>
          </a:xfrm>
          <a:solidFill>
            <a:srgbClr val="FFFFFF"/>
          </a:solidFill>
          <a:ln w="38100">
            <a:solidFill>
              <a:srgbClr val="404040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500" kern="1200">
                <a:solidFill>
                  <a:srgbClr val="404040"/>
                </a:solidFill>
                <a:latin typeface="+mj-lt"/>
                <a:ea typeface="+mj-ea"/>
                <a:cs typeface="+mj-cs"/>
              </a:rPr>
              <a:t>Renewables 2017 (IEA)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984E52-BDEA-4D22-86B3-97668861DBBC}"/>
              </a:ext>
            </a:extLst>
          </p:cNvPr>
          <p:cNvSpPr txBox="1"/>
          <p:nvPr/>
        </p:nvSpPr>
        <p:spPr>
          <a:xfrm>
            <a:off x="0" y="6553520"/>
            <a:ext cx="27590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Sources: Clean </a:t>
            </a:r>
            <a:r>
              <a:rPr lang="en-GB" sz="1400" dirty="0" err="1">
                <a:solidFill>
                  <a:schemeClr val="bg1"/>
                </a:solidFill>
              </a:rPr>
              <a:t>Technica</a:t>
            </a:r>
            <a:r>
              <a:rPr lang="en-GB" sz="1400" dirty="0">
                <a:solidFill>
                  <a:schemeClr val="bg1"/>
                </a:solidFill>
              </a:rPr>
              <a:t> / </a:t>
            </a:r>
            <a:r>
              <a:rPr lang="en-GB" sz="1400" dirty="0" err="1">
                <a:solidFill>
                  <a:schemeClr val="bg1"/>
                </a:solidFill>
              </a:rPr>
              <a:t>Ecowatch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927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4633546"/>
            <a:ext cx="8579094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5738691"/>
            <a:ext cx="58293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5C62546-14E8-414B-9CC5-4D2FD3588E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299" y="307731"/>
            <a:ext cx="8416076" cy="39976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43F8AF-E252-4756-BAF8-5E014EE94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653" y="475663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Capacity additions, 2017</a:t>
            </a:r>
          </a:p>
        </p:txBody>
      </p:sp>
    </p:spTree>
    <p:extLst>
      <p:ext uri="{BB962C8B-B14F-4D97-AF65-F5344CB8AC3E}">
        <p14:creationId xmlns:p14="http://schemas.microsoft.com/office/powerpoint/2010/main" val="415683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4633546"/>
            <a:ext cx="8579094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5738691"/>
            <a:ext cx="58293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9B8D14E-68A2-4FA7-9079-144B2EB56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299" y="307731"/>
            <a:ext cx="8416076" cy="39976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27D093-E6A3-462C-83AF-3F0F2108F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653" y="475663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China leads the way…</a:t>
            </a:r>
          </a:p>
        </p:txBody>
      </p:sp>
    </p:spTree>
    <p:extLst>
      <p:ext uri="{BB962C8B-B14F-4D97-AF65-F5344CB8AC3E}">
        <p14:creationId xmlns:p14="http://schemas.microsoft.com/office/powerpoint/2010/main" val="52865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DE43CE-0A7E-444B-BA18-B8ABA072A3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705671"/>
            <a:ext cx="8178799" cy="54466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2A2752-A86A-4C2B-8006-E55BC2511393}"/>
              </a:ext>
            </a:extLst>
          </p:cNvPr>
          <p:cNvSpPr txBox="1"/>
          <p:nvPr/>
        </p:nvSpPr>
        <p:spPr>
          <a:xfrm>
            <a:off x="0" y="6553520"/>
            <a:ext cx="36456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Source: China Renewable Energy Outlook, 2016</a:t>
            </a:r>
          </a:p>
        </p:txBody>
      </p:sp>
    </p:spTree>
    <p:extLst>
      <p:ext uri="{BB962C8B-B14F-4D97-AF65-F5344CB8AC3E}">
        <p14:creationId xmlns:p14="http://schemas.microsoft.com/office/powerpoint/2010/main" val="829837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1B213-385D-4EAA-8B40-8FB67B02C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01A9B-3BBC-447B-AA71-2CD46AB7A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5032375"/>
          </a:xfrm>
        </p:spPr>
        <p:txBody>
          <a:bodyPr/>
          <a:lstStyle/>
          <a:p>
            <a:r>
              <a:rPr lang="en-GB" dirty="0"/>
              <a:t>RE power still needs subsidies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Grid integration</a:t>
            </a:r>
          </a:p>
          <a:p>
            <a:r>
              <a:rPr lang="en-GB" dirty="0"/>
              <a:t>Achieving peak CO</a:t>
            </a:r>
            <a:r>
              <a:rPr lang="en-GB" baseline="-25000" dirty="0"/>
              <a:t>2</a:t>
            </a:r>
            <a:r>
              <a:rPr lang="en-GB" dirty="0"/>
              <a:t> by 2030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07C5F1-CDB2-4437-8A74-AB620B176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919" y="2456785"/>
            <a:ext cx="5047731" cy="2979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796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21C485-7998-4DF8-A3CD-8293F676E9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023" y="1675227"/>
            <a:ext cx="6697953" cy="4394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10ACEA-3AB0-4CC8-AEE4-B43D549F1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Differing policies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DE694D-421B-4567-86A5-E42F25B2FA85}"/>
              </a:ext>
            </a:extLst>
          </p:cNvPr>
          <p:cNvSpPr txBox="1"/>
          <p:nvPr/>
        </p:nvSpPr>
        <p:spPr>
          <a:xfrm>
            <a:off x="0" y="6553520"/>
            <a:ext cx="36456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China Renewable Energy Outlook, 2017</a:t>
            </a:r>
          </a:p>
        </p:txBody>
      </p:sp>
    </p:spTree>
    <p:extLst>
      <p:ext uri="{BB962C8B-B14F-4D97-AF65-F5344CB8AC3E}">
        <p14:creationId xmlns:p14="http://schemas.microsoft.com/office/powerpoint/2010/main" val="4033325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3E8A3B-9F84-4A55-AD4D-CA96465B8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0"/>
            <a:ext cx="7767962" cy="67075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A12078-EC5D-4AF0-86F4-3792237B2E48}"/>
              </a:ext>
            </a:extLst>
          </p:cNvPr>
          <p:cNvSpPr txBox="1"/>
          <p:nvPr/>
        </p:nvSpPr>
        <p:spPr>
          <a:xfrm>
            <a:off x="0" y="6553520"/>
            <a:ext cx="29582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China Energy Viewpoint, 2016</a:t>
            </a:r>
          </a:p>
        </p:txBody>
      </p:sp>
    </p:spTree>
    <p:extLst>
      <p:ext uri="{BB962C8B-B14F-4D97-AF65-F5344CB8AC3E}">
        <p14:creationId xmlns:p14="http://schemas.microsoft.com/office/powerpoint/2010/main" val="3929448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4210BE8-0DAE-45BB-A033-299418AAC1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86" r="7694"/>
          <a:stretch/>
        </p:blipFill>
        <p:spPr>
          <a:xfrm>
            <a:off x="3067861" y="-1"/>
            <a:ext cx="3047189" cy="42428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7298D5C-65C3-4154-B2B7-C2DA706D04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855" r="16981" b="-3"/>
          <a:stretch/>
        </p:blipFill>
        <p:spPr>
          <a:xfrm>
            <a:off x="20" y="10"/>
            <a:ext cx="3044932" cy="42428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94D18E6-EA37-4D0E-81DA-679A9CB79A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52" r="19281"/>
          <a:stretch/>
        </p:blipFill>
        <p:spPr>
          <a:xfrm>
            <a:off x="6099048" y="10"/>
            <a:ext cx="3044952" cy="424280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00968E-0A99-46C4-A9B2-6A63AC66F4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4242136"/>
            <a:ext cx="9144001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27B73E-D784-4780-AA33-DCDFE7DA16E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7189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AD6A72-88E8-42F7-88B9-CAF744536BE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378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21C8FEF-85C0-40AB-9ABA-EAB7E71C3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85066"/>
            <a:ext cx="8192729" cy="131764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7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Dahan</a:t>
            </a:r>
            <a:r>
              <a:rPr lang="en-US" sz="5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CSP Power Plant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92979E-6F92-40A2-B818-1B51A27FC3AB}"/>
              </a:ext>
            </a:extLst>
          </p:cNvPr>
          <p:cNvSpPr txBox="1"/>
          <p:nvPr/>
        </p:nvSpPr>
        <p:spPr>
          <a:xfrm>
            <a:off x="0" y="6553520"/>
            <a:ext cx="15258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CSP World</a:t>
            </a:r>
          </a:p>
        </p:txBody>
      </p:sp>
    </p:spTree>
    <p:extLst>
      <p:ext uri="{BB962C8B-B14F-4D97-AF65-F5344CB8AC3E}">
        <p14:creationId xmlns:p14="http://schemas.microsoft.com/office/powerpoint/2010/main" val="2733163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4AACA-E25F-46BD-A0E4-174B87F88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Bayannur</a:t>
            </a:r>
            <a:r>
              <a:rPr lang="en-GB" dirty="0"/>
              <a:t> </a:t>
            </a:r>
            <a:r>
              <a:rPr lang="en-GB" dirty="0" err="1"/>
              <a:t>Wulanyiligeng</a:t>
            </a:r>
            <a:r>
              <a:rPr lang="en-GB" dirty="0"/>
              <a:t> Wind Farm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287DCF-1F6C-4196-AF2C-8F40C2E00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60" y="1917577"/>
            <a:ext cx="8078680" cy="40393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FDBA77-CC2B-42C9-BF93-CD71AB0BF312}"/>
              </a:ext>
            </a:extLst>
          </p:cNvPr>
          <p:cNvSpPr txBox="1"/>
          <p:nvPr/>
        </p:nvSpPr>
        <p:spPr>
          <a:xfrm>
            <a:off x="0" y="6553520"/>
            <a:ext cx="19747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Wind Power</a:t>
            </a:r>
          </a:p>
        </p:txBody>
      </p:sp>
    </p:spTree>
    <p:extLst>
      <p:ext uri="{BB962C8B-B14F-4D97-AF65-F5344CB8AC3E}">
        <p14:creationId xmlns:p14="http://schemas.microsoft.com/office/powerpoint/2010/main" val="310418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44C51-BBDB-4FEA-B26E-4BD7108F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three world leaders…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9AAD885-EA3D-45E3-90D0-C50EB57FDE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79" y="1825625"/>
            <a:ext cx="7728841" cy="4351338"/>
          </a:xfrm>
        </p:spPr>
      </p:pic>
    </p:spTree>
    <p:extLst>
      <p:ext uri="{BB962C8B-B14F-4D97-AF65-F5344CB8AC3E}">
        <p14:creationId xmlns:p14="http://schemas.microsoft.com/office/powerpoint/2010/main" val="500240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8EEBD0-1B61-49F5-84EF-046D8C4EC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271" y="1938739"/>
            <a:ext cx="8459321" cy="40181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0D2C0-E601-4E05-B29F-718D1B0A6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Developing Asia and Sub-Saharan Africa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57C1B0-4E46-4431-8641-D5D058ED7357}"/>
              </a:ext>
            </a:extLst>
          </p:cNvPr>
          <p:cNvSpPr txBox="1"/>
          <p:nvPr/>
        </p:nvSpPr>
        <p:spPr>
          <a:xfrm>
            <a:off x="0" y="6553520"/>
            <a:ext cx="14558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835612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1AA08A-2049-4F53-9ABD-E5E074C030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08" t="4390" r="10971" b="4823"/>
          <a:stretch/>
        </p:blipFill>
        <p:spPr>
          <a:xfrm>
            <a:off x="130794" y="569668"/>
            <a:ext cx="8882412" cy="571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488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3D48C4-F95D-45EE-8329-61AD62693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99" y="1929861"/>
            <a:ext cx="8408193" cy="39938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6F7D07-7BD6-4F29-A0A2-75E6EE372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Closing the gap to coal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66E2FF-04D3-4331-9890-A5AB7B2C4DC6}"/>
              </a:ext>
            </a:extLst>
          </p:cNvPr>
          <p:cNvSpPr txBox="1"/>
          <p:nvPr/>
        </p:nvSpPr>
        <p:spPr>
          <a:xfrm>
            <a:off x="0" y="6553520"/>
            <a:ext cx="14558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23077743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108B0-8265-4F52-BE17-D4A828BEF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of renewables (2017)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2AC829-9F79-4C24-95A9-9E6B86BA6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97" y="2100833"/>
            <a:ext cx="8569405" cy="40806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EF959F-70F6-4B13-9AF0-4FA16AB727F7}"/>
              </a:ext>
            </a:extLst>
          </p:cNvPr>
          <p:cNvSpPr txBox="1"/>
          <p:nvPr/>
        </p:nvSpPr>
        <p:spPr>
          <a:xfrm>
            <a:off x="0" y="6553520"/>
            <a:ext cx="14558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38433676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215750-4BA8-494E-8E72-1488169BC0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57" y="1675227"/>
            <a:ext cx="8385235" cy="47166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328FC1-1584-4119-B2ED-52CB4DA93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World electric car uptake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C4136D-7C1F-4D81-8F1B-76291E26EB0F}"/>
              </a:ext>
            </a:extLst>
          </p:cNvPr>
          <p:cNvSpPr txBox="1"/>
          <p:nvPr/>
        </p:nvSpPr>
        <p:spPr>
          <a:xfrm>
            <a:off x="0" y="6553520"/>
            <a:ext cx="31530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IEA, World Energy Outlook, 2017</a:t>
            </a:r>
          </a:p>
        </p:txBody>
      </p:sp>
    </p:spTree>
    <p:extLst>
      <p:ext uri="{BB962C8B-B14F-4D97-AF65-F5344CB8AC3E}">
        <p14:creationId xmlns:p14="http://schemas.microsoft.com/office/powerpoint/2010/main" val="35252624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789D9B-450B-404E-8275-83D994A61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718" y="1929861"/>
            <a:ext cx="8649894" cy="41087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460D9E-F0DB-43E1-A49E-5293EB2D4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Renewable heat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84443A-21EE-4EA1-A96A-8FA70405CD26}"/>
              </a:ext>
            </a:extLst>
          </p:cNvPr>
          <p:cNvSpPr txBox="1"/>
          <p:nvPr/>
        </p:nvSpPr>
        <p:spPr>
          <a:xfrm>
            <a:off x="0" y="6553520"/>
            <a:ext cx="14558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IEA, 2017</a:t>
            </a:r>
          </a:p>
        </p:txBody>
      </p:sp>
    </p:spTree>
    <p:extLst>
      <p:ext uri="{BB962C8B-B14F-4D97-AF65-F5344CB8AC3E}">
        <p14:creationId xmlns:p14="http://schemas.microsoft.com/office/powerpoint/2010/main" val="35943865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A8E6F-717D-4965-AF88-0E94155A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EB449-13D1-4E4F-A13F-7D5A2E670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International Energy Agency (</a:t>
            </a:r>
            <a:r>
              <a:rPr lang="en-GB" dirty="0">
                <a:hlinkClick r:id="rId2"/>
              </a:rPr>
              <a:t>www.iea.org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Renewables 2017</a:t>
            </a:r>
          </a:p>
          <a:p>
            <a:pPr lvl="1"/>
            <a:r>
              <a:rPr lang="en-GB" dirty="0"/>
              <a:t>World Energy Outlook 2017</a:t>
            </a:r>
          </a:p>
          <a:p>
            <a:r>
              <a:rPr lang="en-GB" dirty="0"/>
              <a:t>China National Renewable Energy Centre (</a:t>
            </a:r>
            <a:r>
              <a:rPr lang="en-GB" dirty="0">
                <a:hlinkClick r:id="rId3"/>
              </a:rPr>
              <a:t>www.cnrec.org.cn</a:t>
            </a:r>
            <a:r>
              <a:rPr lang="en-GB" dirty="0"/>
              <a:t>)  </a:t>
            </a:r>
          </a:p>
          <a:p>
            <a:r>
              <a:rPr lang="en-GB" dirty="0"/>
              <a:t>CSP World (</a:t>
            </a:r>
            <a:r>
              <a:rPr lang="en-GB" dirty="0">
                <a:hlinkClick r:id="rId4"/>
              </a:rPr>
              <a:t>www.cspworld.org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740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3085</TotalTime>
  <Words>194</Words>
  <Application>Microsoft Office PowerPoint</Application>
  <PresentationFormat>On-screen Show (4:3)</PresentationFormat>
  <Paragraphs>45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Worldwide renewables</vt:lpstr>
      <vt:lpstr>A snapshot…</vt:lpstr>
      <vt:lpstr>Renewables 2017 (IEA)</vt:lpstr>
      <vt:lpstr>Renewables 2017 (IEA)</vt:lpstr>
      <vt:lpstr>Capacity additions, 2017</vt:lpstr>
      <vt:lpstr>China leads the way…</vt:lpstr>
      <vt:lpstr>PowerPoint Presentation</vt:lpstr>
      <vt:lpstr>Challenges…</vt:lpstr>
      <vt:lpstr>Differing policies</vt:lpstr>
      <vt:lpstr>PowerPoint Presentation</vt:lpstr>
      <vt:lpstr>Dahan CSP Power Plant</vt:lpstr>
      <vt:lpstr>Bayannur Wulanyiligeng Wind Farm</vt:lpstr>
      <vt:lpstr>Top three world leaders…</vt:lpstr>
      <vt:lpstr>Developing Asia and Sub-Saharan Africa</vt:lpstr>
      <vt:lpstr>PowerPoint Presentation</vt:lpstr>
      <vt:lpstr>Closing the gap to coal</vt:lpstr>
      <vt:lpstr>Share of renewables (2017)</vt:lpstr>
      <vt:lpstr>World electric car uptake</vt:lpstr>
      <vt:lpstr>Renewable heat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Worldwide renewables</dc:title>
  <dc:creator>Owner</dc:creator>
  <cp:lastModifiedBy>Owner</cp:lastModifiedBy>
  <cp:revision>18</cp:revision>
  <dcterms:created xsi:type="dcterms:W3CDTF">2018-02-24T15:20:51Z</dcterms:created>
  <dcterms:modified xsi:type="dcterms:W3CDTF">2018-02-26T18:46:17Z</dcterms:modified>
</cp:coreProperties>
</file>