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59" d="100"/>
          <a:sy n="59" d="100"/>
        </p:scale>
        <p:origin x="858" y="3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Zahra Al-</a:t>
            </a:r>
            <a:r>
              <a:rPr lang="en-GB" altLang="en-US" b="1" i="1" dirty="0" err="1"/>
              <a:t>Saabri</a:t>
            </a:r>
            <a:endParaRPr lang="en-GB" altLang="en-US" b="1" i="1" dirty="0"/>
          </a:p>
          <a:p>
            <a:r>
              <a:rPr lang="en-GB" altLang="en-US" u="sng" dirty="0"/>
              <a:t>Student ID:</a:t>
            </a:r>
            <a:r>
              <a:rPr lang="en-GB" altLang="en-US" dirty="0"/>
              <a:t> </a:t>
            </a:r>
            <a:r>
              <a:rPr lang="en-GB" altLang="en-US" b="1" i="1" dirty="0"/>
              <a:t>2441066</a:t>
            </a:r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altLang="en-US" b="1" i="1" dirty="0" err="1"/>
              <a:t>Dilhara</a:t>
            </a:r>
            <a:r>
              <a:rPr lang="en-GB" altLang="en-US" b="1" i="1" dirty="0"/>
              <a:t> </a:t>
            </a:r>
            <a:r>
              <a:rPr lang="en-GB" altLang="en-US" b="1" i="1" dirty="0" err="1"/>
              <a:t>Nadeeshani</a:t>
            </a:r>
            <a:r>
              <a:rPr lang="en-GB" altLang="en-US" b="1" i="1" dirty="0"/>
              <a:t> </a:t>
            </a:r>
            <a:r>
              <a:rPr lang="en-GB" altLang="en-US" b="1" i="1" dirty="0" err="1"/>
              <a:t>Mampitiya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/>
              <a:t>Good morning, everyone. I would like to confirm that I have not used AI in the preparation of this presentation. The content is based on my own understanding, learning, and research. I have included appropriate academic references to support the information presented and to acknowledge the original sources.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014" y="1495004"/>
            <a:ext cx="6855303" cy="2890879"/>
          </a:xfrm>
        </p:spPr>
        <p:txBody>
          <a:bodyPr/>
          <a:lstStyle/>
          <a:p>
            <a:pPr lvl="0"/>
            <a:r>
              <a:rPr lang="en-US" sz="2000" b="1" dirty="0"/>
              <a:t>Introduction:</a:t>
            </a:r>
            <a:r>
              <a:rPr lang="en-US" sz="2000" dirty="0"/>
              <a:t> My name is Zahra Al-</a:t>
            </a:r>
            <a:r>
              <a:rPr lang="en-US" sz="2000" dirty="0" err="1"/>
              <a:t>Saabri</a:t>
            </a:r>
            <a:r>
              <a:rPr lang="en-US" sz="2000" dirty="0"/>
              <a:t>, and this presentation focuses on communication as a key skill in health and social care. </a:t>
            </a:r>
          </a:p>
          <a:p>
            <a:pPr lvl="0"/>
            <a:r>
              <a:rPr lang="en-US" sz="2000" b="1" dirty="0"/>
              <a:t>Definition:</a:t>
            </a:r>
            <a:r>
              <a:rPr lang="en-US" sz="2000" dirty="0"/>
              <a:t> Explain what communication is and why it is essential in professional healthcare practice. </a:t>
            </a:r>
          </a:p>
          <a:p>
            <a:pPr lvl="0"/>
            <a:r>
              <a:rPr lang="en-US" sz="2000" b="1" dirty="0"/>
              <a:t>Application:</a:t>
            </a:r>
            <a:r>
              <a:rPr lang="en-US" sz="2000" dirty="0"/>
              <a:t> Discuss Tuckman's Team Development Model and provide a practical example of communication in a healthcare setting. </a:t>
            </a:r>
          </a:p>
          <a:p>
            <a:pPr lvl="0"/>
            <a:r>
              <a:rPr lang="en-US" sz="2000" b="1" dirty="0"/>
              <a:t>Reflection:</a:t>
            </a:r>
            <a:r>
              <a:rPr lang="en-US" sz="2000" dirty="0"/>
              <a:t> Explain how strong communication skills will support my future career in health and social care.</a:t>
            </a:r>
          </a:p>
          <a:p>
            <a:pPr>
              <a:defRPr/>
            </a:pPr>
            <a:endParaRPr lang="en-GB" sz="2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C91E96-6EA6-0305-7ED9-E54330FB0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762" y="1775548"/>
            <a:ext cx="4144938" cy="232978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</a:t>
            </a:r>
            <a:r>
              <a:rPr lang="en-GB" sz="2800" b="1" i="1" dirty="0"/>
              <a:t>your</a:t>
            </a:r>
            <a:r>
              <a:rPr lang="en-GB" sz="2800" b="1" dirty="0"/>
              <a:t>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599" y="1072038"/>
            <a:ext cx="6656990" cy="1507577"/>
          </a:xfrm>
        </p:spPr>
        <p:txBody>
          <a:bodyPr/>
          <a:lstStyle/>
          <a:p>
            <a:pPr lvl="0"/>
            <a:r>
              <a:rPr lang="en-US" sz="2000" b="1" dirty="0"/>
              <a:t>Definition:</a:t>
            </a:r>
            <a:r>
              <a:rPr lang="en-US" sz="2000" dirty="0"/>
              <a:t> Communication is the exchange of information, thoughts, and feelings through verbal, non-verbal, written, or electronic methods (Hoey and Parry, 2026). </a:t>
            </a:r>
          </a:p>
          <a:p>
            <a:pPr lvl="0"/>
            <a:r>
              <a:rPr lang="en-US" sz="2000" b="1" dirty="0"/>
              <a:t>Purpose:</a:t>
            </a:r>
            <a:r>
              <a:rPr lang="en-US" sz="2000" dirty="0"/>
              <a:t> Effective communication helps healthcare professionals understand patients' needs, provide accurate information, and build trust (Ratna, 2019). </a:t>
            </a:r>
          </a:p>
          <a:p>
            <a:pPr lvl="0"/>
            <a:r>
              <a:rPr lang="en-US" sz="2000" b="1" dirty="0"/>
              <a:t>Key Elements:</a:t>
            </a:r>
            <a:r>
              <a:rPr lang="en-US" sz="2000" dirty="0"/>
              <a:t> It involves active listening, empathy, appropriate body language, asking effective questions, and ensuring understanding (O'Toole, 2024). </a:t>
            </a:r>
          </a:p>
          <a:p>
            <a:pPr lvl="0"/>
            <a:r>
              <a:rPr lang="en-US" sz="2000" b="1" dirty="0"/>
              <a:t>Personal Development:</a:t>
            </a:r>
            <a:r>
              <a:rPr lang="en-US" sz="2000" dirty="0"/>
              <a:t> I have developed this skill through my education, group work, and interactions in healthcare settings by listening carefully and responding respectfully.</a:t>
            </a:r>
          </a:p>
          <a:p>
            <a:pPr marL="0" indent="0" algn="ctr">
              <a:buNone/>
              <a:defRPr/>
            </a:pPr>
            <a:endParaRPr lang="en-GB" altLang="en-US" sz="2000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B967B9-696B-961E-0717-880629BAC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9400" y="1557520"/>
            <a:ext cx="4083000" cy="3266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communication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2" y="1006692"/>
            <a:ext cx="10814957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Enhances patient safety and quality of care by ensuring accurate information sharing and reducing communication errors (Ratna, 2019).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Strengthens teamwork and decision-making through effective collaboration among healthcare professionals, leading to better patient outcomes (</a:t>
            </a:r>
            <a:r>
              <a:rPr lang="en-US" sz="2000" dirty="0" err="1"/>
              <a:t>Dartiguelongue</a:t>
            </a:r>
            <a:r>
              <a:rPr lang="en-US" sz="2000" dirty="0"/>
              <a:t> and Cafiero, 2021).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Supports person-</a:t>
            </a:r>
            <a:r>
              <a:rPr lang="en-US" sz="2000" dirty="0" err="1"/>
              <a:t>centred</a:t>
            </a:r>
            <a:r>
              <a:rPr lang="en-US" sz="2000" dirty="0"/>
              <a:t> care by involving patients in decisions, respecting cultural differences, and building trust through effective communication (</a:t>
            </a:r>
            <a:r>
              <a:rPr lang="en-US" sz="2000" dirty="0" err="1"/>
              <a:t>Odebunmi</a:t>
            </a:r>
            <a:r>
              <a:rPr lang="en-US" sz="2000" dirty="0"/>
              <a:t>, 2022).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Improves </a:t>
            </a:r>
            <a:r>
              <a:rPr lang="en-US" sz="2000" dirty="0" err="1"/>
              <a:t>organisational</a:t>
            </a:r>
            <a:r>
              <a:rPr lang="en-US" sz="2000" dirty="0"/>
              <a:t> performance by reducing misunderstandings, medication errors, and delays while enhancing patient satisfaction and overall service quality (Yu et al., 2022; </a:t>
            </a:r>
            <a:r>
              <a:rPr lang="en-US" sz="2000" dirty="0" err="1"/>
              <a:t>Delikkaya</a:t>
            </a:r>
            <a:r>
              <a:rPr lang="en-US" sz="2000" dirty="0"/>
              <a:t> et al., 2026).</a:t>
            </a:r>
          </a:p>
          <a:p>
            <a:endParaRPr lang="en-GB" sz="20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7241264" cy="4692419"/>
          </a:xfrm>
        </p:spPr>
        <p:txBody>
          <a:bodyPr/>
          <a:lstStyle/>
          <a:p>
            <a:r>
              <a:rPr lang="en-US" sz="2000" b="1" dirty="0"/>
              <a:t>Tuckman's Team Development Model</a:t>
            </a:r>
            <a:r>
              <a:rPr lang="en-US" sz="2000" dirty="0"/>
              <a:t> explains how teams develop through five stages: </a:t>
            </a:r>
            <a:r>
              <a:rPr lang="en-US" sz="2000" b="1" dirty="0"/>
              <a:t>Forming, Storming, Norming, Performing, and Adjourning</a:t>
            </a:r>
            <a:r>
              <a:rPr lang="en-US" sz="2000" dirty="0"/>
              <a:t>. </a:t>
            </a:r>
          </a:p>
          <a:p>
            <a:r>
              <a:rPr lang="en-US" sz="2000" b="1" dirty="0"/>
              <a:t>Communication at Each Stage:</a:t>
            </a:r>
            <a:r>
              <a:rPr lang="en-US" sz="2000" dirty="0"/>
              <a:t> Clear communication helps define roles, resolve conflicts, build trust, and support effective teamwork. </a:t>
            </a:r>
          </a:p>
          <a:p>
            <a:r>
              <a:rPr lang="en-US" sz="2000" b="1" dirty="0"/>
              <a:t>Supporting Professional Practice:</a:t>
            </a:r>
            <a:r>
              <a:rPr lang="en-US" sz="2000" dirty="0"/>
              <a:t> Open communication encourages collaboration, shared decision-making, and coordinated patient care. </a:t>
            </a:r>
          </a:p>
          <a:p>
            <a:r>
              <a:rPr lang="en-US" sz="2000" b="1" dirty="0"/>
              <a:t>Benefits in Healthcare:</a:t>
            </a:r>
            <a:r>
              <a:rPr lang="en-US" sz="2000" dirty="0"/>
              <a:t> Tuckman's model helps healthcare teams work together more effectively, leading to safer, higher-quality patient outcomes (</a:t>
            </a:r>
            <a:r>
              <a:rPr lang="en-US" sz="2000" dirty="0" err="1"/>
              <a:t>Aggrawal</a:t>
            </a:r>
            <a:r>
              <a:rPr lang="en-US" sz="2000" dirty="0"/>
              <a:t>, Bosman and Magana, 2024). 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993B6F-275D-079A-95D2-B997006EF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9766" y="1917812"/>
            <a:ext cx="3572634" cy="2381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this skill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708" y="1052736"/>
            <a:ext cx="7191149" cy="4968552"/>
          </a:xfrm>
        </p:spPr>
        <p:txBody>
          <a:bodyPr/>
          <a:lstStyle/>
          <a:p>
            <a:pPr lvl="0"/>
            <a:r>
              <a:rPr lang="en-US" sz="2000" dirty="0"/>
              <a:t>Scenario: A healthcare assistant on a hospital ward supports an elderly patient who is anxious because they do not understand their treatment plan. </a:t>
            </a:r>
          </a:p>
          <a:p>
            <a:pPr lvl="0"/>
            <a:r>
              <a:rPr lang="en-US" sz="2000" dirty="0"/>
              <a:t>Application of Communication: The healthcare assistant listens actively, uses simple and reassuring language, addresses the patient's concerns, informs the registered nurse, and accurately documents the information. </a:t>
            </a:r>
          </a:p>
          <a:p>
            <a:pPr lvl="0"/>
            <a:r>
              <a:rPr lang="en-US" sz="2000" dirty="0"/>
              <a:t>Impact on Care: Effective communication improves patient understanding and confidence, reduces anxiety, strengthens teamwork, and promotes safe, person-</a:t>
            </a:r>
            <a:r>
              <a:rPr lang="en-US" sz="2000" dirty="0" err="1"/>
              <a:t>centred</a:t>
            </a:r>
            <a:r>
              <a:rPr lang="en-US" sz="2000" dirty="0"/>
              <a:t> care (de Figueiredo et al., 2024; Hotchkiss et al., 2025).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27/07/2026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38246D-9A49-E868-129D-43A26D5A8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8882" y="1739281"/>
            <a:ext cx="4183582" cy="235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r>
              <a:rPr lang="en-US" sz="2400" b="1"/>
              <a:t>Supports my future career:</a:t>
            </a:r>
            <a:r>
              <a:rPr lang="en-US" sz="2400"/>
              <a:t> Strong communication skills help me work effectively with patients, families, and multidisciplinary teams while improving my employability. </a:t>
            </a:r>
          </a:p>
          <a:p>
            <a:r>
              <a:rPr lang="en-US" sz="2400" b="1"/>
              <a:t>Personal reflection:</a:t>
            </a:r>
            <a:r>
              <a:rPr lang="en-US" sz="2400"/>
              <a:t> Communication is one of my strengths, but I want to continue developing it, especially when supporting people from different cultural backgrounds or those with complex communication needs. </a:t>
            </a:r>
          </a:p>
          <a:p>
            <a:r>
              <a:rPr lang="en-US" sz="2400" b="1"/>
              <a:t>Professional development:</a:t>
            </a:r>
            <a:r>
              <a:rPr lang="en-US" sz="2400"/>
              <a:t> Effective communication promotes lifelong learning, reflective practice, and the ability to deliver safe, compassionate, and high-quality care throughout my career (Porter and Rees, 2025).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7072" y="340877"/>
            <a:ext cx="6172200" cy="85725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964" y="1393854"/>
            <a:ext cx="6172200" cy="2937272"/>
          </a:xfrm>
        </p:spPr>
        <p:txBody>
          <a:bodyPr/>
          <a:lstStyle/>
          <a:p>
            <a:r>
              <a:rPr lang="en-US" sz="2000" b="1" dirty="0"/>
              <a:t>Summary:</a:t>
            </a:r>
            <a:r>
              <a:rPr lang="en-US" sz="2000" dirty="0"/>
              <a:t> Communication is essential for patient safety, quality care, teamwork, and effective professional practice in health and social care. </a:t>
            </a:r>
          </a:p>
          <a:p>
            <a:r>
              <a:rPr lang="en-US" sz="2000" b="1" dirty="0"/>
              <a:t>Key takeaway:</a:t>
            </a:r>
            <a:r>
              <a:rPr lang="en-US" sz="2000" dirty="0"/>
              <a:t> Tuckman's Team Development Model demonstrates how effective communication strengthens collaboration and supports person-</a:t>
            </a:r>
            <a:r>
              <a:rPr lang="en-US" sz="2000" dirty="0" err="1"/>
              <a:t>centred</a:t>
            </a:r>
            <a:r>
              <a:rPr lang="en-US" sz="2000" dirty="0"/>
              <a:t> care in real healthcare settings. </a:t>
            </a:r>
          </a:p>
          <a:p>
            <a:r>
              <a:rPr lang="en-US" sz="2000" b="1" dirty="0"/>
              <a:t>Final reflection:</a:t>
            </a:r>
            <a:r>
              <a:rPr lang="en-US" sz="2000" dirty="0"/>
              <a:t> Strong communication builds trust, improves patient outcomes, and will remain a vital skill throughout my future healthcare career. Thank you for listening, and I welcome any questions.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34EB35-70CE-D6C4-BF3B-E4B788A134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150" y="2061330"/>
            <a:ext cx="3993339" cy="26600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134" y="1151094"/>
            <a:ext cx="11806617" cy="1416925"/>
          </a:xfrm>
        </p:spPr>
        <p:txBody>
          <a:bodyPr/>
          <a:lstStyle/>
          <a:p>
            <a:r>
              <a:rPr lang="en-US" sz="1300" dirty="0" err="1"/>
              <a:t>Aggrawal</a:t>
            </a:r>
            <a:r>
              <a:rPr lang="en-US" sz="1300" dirty="0"/>
              <a:t>, S., Bosman, L. and Magana, A.J., 2024, June. Exploring teamwork experiences in collaborative undergraduate research (REU) programs through Tuckman's group development theory. In 2024 ASEE Annual Conference &amp; Exposition.</a:t>
            </a:r>
          </a:p>
          <a:p>
            <a:r>
              <a:rPr lang="en-US" sz="1300" dirty="0" err="1"/>
              <a:t>Dartiguelongue</a:t>
            </a:r>
            <a:r>
              <a:rPr lang="en-US" sz="1300" dirty="0"/>
              <a:t>, J.B. and Cafiero, P.J., 2021. Communication in health care teams. </a:t>
            </a:r>
            <a:r>
              <a:rPr lang="en-US" sz="1300" i="1" dirty="0"/>
              <a:t>Arch Argent </a:t>
            </a:r>
            <a:r>
              <a:rPr lang="en-US" sz="1300" i="1" dirty="0" err="1"/>
              <a:t>Pediatr</a:t>
            </a:r>
            <a:r>
              <a:rPr lang="en-US" sz="1300" dirty="0"/>
              <a:t>, </a:t>
            </a:r>
            <a:r>
              <a:rPr lang="en-US" sz="1300" i="1" dirty="0"/>
              <a:t>119</a:t>
            </a:r>
            <a:r>
              <a:rPr lang="en-US" sz="1300" dirty="0"/>
              <a:t>(6), pp.e589-93.</a:t>
            </a:r>
          </a:p>
          <a:p>
            <a:r>
              <a:rPr lang="en-US" sz="1300" dirty="0"/>
              <a:t>de Figueiredo, K., Murphy, R., Ross, A. and Simmons, D., 2024. Virtual patient/family communication in the acute care setting. In </a:t>
            </a:r>
            <a:r>
              <a:rPr lang="en-US" sz="1300" i="1" dirty="0"/>
              <a:t>Innovation in Applied Nursing Informatics</a:t>
            </a:r>
            <a:r>
              <a:rPr lang="en-US" sz="1300" dirty="0"/>
              <a:t> (pp. 765-766). 1 Oliver's Yard, 55 City Road, London, EC1Y 1SP: SAGE Publications.</a:t>
            </a:r>
          </a:p>
          <a:p>
            <a:r>
              <a:rPr lang="en-US" sz="1300" dirty="0" err="1"/>
              <a:t>Delikkaya</a:t>
            </a:r>
            <a:r>
              <a:rPr lang="en-US" sz="1300" dirty="0"/>
              <a:t>, B.N., Eberle-Singh, J., Chan, J. and Goldberg, A., 2026. Communication patterns among surgical pathologists: a retrospective review of ideal strategies in a tertiary care setting. </a:t>
            </a:r>
            <a:r>
              <a:rPr lang="en-US" sz="1300" i="1" dirty="0"/>
              <a:t>American Journal of Clinical Pathology</a:t>
            </a:r>
            <a:r>
              <a:rPr lang="en-US" sz="1300" dirty="0"/>
              <a:t>, </a:t>
            </a:r>
            <a:r>
              <a:rPr lang="en-US" sz="1300" i="1" dirty="0"/>
              <a:t>166</a:t>
            </a:r>
            <a:r>
              <a:rPr lang="en-US" sz="1300" dirty="0"/>
              <a:t>(1), p.aqag075.</a:t>
            </a:r>
          </a:p>
          <a:p>
            <a:r>
              <a:rPr lang="en-US" sz="1300" dirty="0"/>
              <a:t>Hoey, E.M. and Parry, R.H., 2026. Managing Communication Challenges in Recommending Aids and Adaptations to Activities of Daily Living in Physiotherapy and Occupational Therapy Assessment Consultations: A Study in a Palliative Care Setting. </a:t>
            </a:r>
            <a:r>
              <a:rPr lang="en-US" sz="1300" i="1" dirty="0"/>
              <a:t>Health Communication</a:t>
            </a:r>
            <a:r>
              <a:rPr lang="en-US" sz="1300" dirty="0"/>
              <a:t>, pp.1-12.</a:t>
            </a:r>
          </a:p>
          <a:p>
            <a:r>
              <a:rPr lang="en-US" sz="1300" dirty="0"/>
              <a:t>Hotchkiss, J., Morrissey, E., Tuskan, J., Waitt, J. and Scott, N., 2025, March. Utilizing a Communication Card to Enhance Communication for Limited-English Proficient Patients in the Ambulatory Care Setting. In </a:t>
            </a:r>
            <a:r>
              <a:rPr lang="en-US" sz="1300" i="1" dirty="0"/>
              <a:t>Oncology Nursing Forum</a:t>
            </a:r>
            <a:r>
              <a:rPr lang="en-US" sz="1300" dirty="0"/>
              <a:t> (Vol. 52, No. 2, pp. 35-36). Oncology Nursing Society.</a:t>
            </a:r>
          </a:p>
          <a:p>
            <a:r>
              <a:rPr lang="en-US" sz="1300" dirty="0" err="1"/>
              <a:t>Odebunmi</a:t>
            </a:r>
            <a:r>
              <a:rPr lang="en-US" sz="1300" dirty="0"/>
              <a:t>, A., 2022. Pragmatic communication in the healthcare setting. </a:t>
            </a:r>
            <a:r>
              <a:rPr lang="en-US" sz="1300" i="1" dirty="0"/>
              <a:t>Journal of Medical Sciences and Humanities</a:t>
            </a:r>
            <a:r>
              <a:rPr lang="en-US" sz="1300" dirty="0"/>
              <a:t>, </a:t>
            </a:r>
            <a:r>
              <a:rPr lang="en-US" sz="1300" i="1" dirty="0"/>
              <a:t>1</a:t>
            </a:r>
            <a:r>
              <a:rPr lang="en-US" sz="1300" dirty="0"/>
              <a:t>(1), pp.4-14.</a:t>
            </a:r>
          </a:p>
          <a:p>
            <a:r>
              <a:rPr lang="en-US" sz="1300" dirty="0"/>
              <a:t>O'Toole, G., 2024. </a:t>
            </a:r>
            <a:r>
              <a:rPr lang="en-US" sz="1300" i="1" dirty="0"/>
              <a:t>Communication-E-Book: Core Interpersonal Skills for Healthcare Professionals</a:t>
            </a:r>
            <a:r>
              <a:rPr lang="en-US" sz="1300" dirty="0"/>
              <a:t>. Elsevier Health Sciences.</a:t>
            </a:r>
          </a:p>
          <a:p>
            <a:r>
              <a:rPr lang="en-US" sz="1300" dirty="0"/>
              <a:t>Porter, L. and Rees, C., 2025. health and social care practice. </a:t>
            </a:r>
            <a:r>
              <a:rPr lang="en-US" sz="1300" i="1" dirty="0"/>
              <a:t>The Students’ Handbook for Studying Health and Social Care: Essential Context, Knowledge and Practice Skills for Doing a Successful Degree</a:t>
            </a:r>
            <a:r>
              <a:rPr lang="en-US" sz="1300" dirty="0"/>
              <a:t>.</a:t>
            </a:r>
          </a:p>
          <a:p>
            <a:r>
              <a:rPr lang="en-US" sz="1300" dirty="0"/>
              <a:t>Ratna, H., 2019. The importance of effective communication in healthcare practice. </a:t>
            </a:r>
            <a:r>
              <a:rPr lang="en-US" sz="1300" i="1" dirty="0"/>
              <a:t>Harvard Public Health Review</a:t>
            </a:r>
            <a:r>
              <a:rPr lang="en-US" sz="1300" dirty="0"/>
              <a:t>, </a:t>
            </a:r>
            <a:r>
              <a:rPr lang="en-US" sz="1300" i="1" dirty="0"/>
              <a:t>23</a:t>
            </a:r>
            <a:r>
              <a:rPr lang="en-US" sz="1300" dirty="0"/>
              <a:t>, pp.1-6.</a:t>
            </a:r>
          </a:p>
          <a:p>
            <a:r>
              <a:rPr lang="en-US" sz="1300" dirty="0"/>
              <a:t>Yu, C.C., Tan, L., Le, M.K., Tang, B., Liaw, S.Y., Tierney, T., Ho, Y.Y., Lim, B.E.E., Lim, D., Ng, R. and Chia, S.C., 2022. The development of empathy in the healthcare setting: a qualitative approach. </a:t>
            </a:r>
            <a:r>
              <a:rPr lang="en-US" sz="1300" i="1" dirty="0"/>
              <a:t>BMC Medical Education</a:t>
            </a:r>
            <a:r>
              <a:rPr lang="en-US" sz="1300" dirty="0"/>
              <a:t>, </a:t>
            </a:r>
            <a:r>
              <a:rPr lang="en-US" sz="1300" i="1" dirty="0"/>
              <a:t>22</a:t>
            </a:r>
            <a:r>
              <a:rPr lang="en-US" sz="1300" dirty="0"/>
              <a:t>(1), p.245.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1296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Acknowledge use of AI</vt:lpstr>
      <vt:lpstr>Introduction</vt:lpstr>
      <vt:lpstr>What is your chosen skill? </vt:lpstr>
      <vt:lpstr>Importance of communication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Zahra Al-saabri</cp:lastModifiedBy>
  <cp:revision>1</cp:revision>
  <dcterms:created xsi:type="dcterms:W3CDTF">2025-02-21T18:28:54Z</dcterms:created>
  <dcterms:modified xsi:type="dcterms:W3CDTF">2026-07-27T12:00:15Z</dcterms:modified>
</cp:coreProperties>
</file>