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4"/>
  </p:notesMasterIdLst>
  <p:handoutMasterIdLst>
    <p:handoutMasterId r:id="rId15"/>
  </p:handoutMasterIdLst>
  <p:sldIdLst>
    <p:sldId id="256" r:id="rId5"/>
    <p:sldId id="283" r:id="rId6"/>
    <p:sldId id="315" r:id="rId7"/>
    <p:sldId id="316" r:id="rId8"/>
    <p:sldId id="317" r:id="rId9"/>
    <p:sldId id="359" r:id="rId10"/>
    <p:sldId id="360" r:id="rId11"/>
    <p:sldId id="321" r:id="rId12"/>
    <p:sldId id="291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AB2EE2-C60C-4730-9C70-65D485A9A9E2}" v="1309" dt="2023-03-05T19:23:52.60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0201" autoAdjust="0"/>
  </p:normalViewPr>
  <p:slideViewPr>
    <p:cSldViewPr snapToGrid="0">
      <p:cViewPr varScale="1">
        <p:scale>
          <a:sx n="49" d="100"/>
          <a:sy n="49" d="100"/>
        </p:scale>
        <p:origin x="2434" y="4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5/12/2023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 a class, brainstorm ideas about what makes a good presentation.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965991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Chris Anderson is the Head of TED and describes a variety of key aspects of engaging presentations. These are just three points, you may have others to share with the students. Video on the next slide. 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654510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Watch as a group and pause at relevant points to reflect. </a:t>
            </a:r>
          </a:p>
          <a:p>
            <a:endParaRPr lang="en-GB" dirty="0"/>
          </a:p>
          <a:p>
            <a:r>
              <a:rPr lang="en-GB" dirty="0"/>
              <a:t>https://www.youtube.com/watch?v=TmbQFWBvTtY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716071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Watch the example and discuss what is </a:t>
            </a:r>
            <a:r>
              <a:rPr lang="en-GB" b="1" dirty="0"/>
              <a:t>good</a:t>
            </a:r>
            <a:r>
              <a:rPr lang="en-GB" dirty="0"/>
              <a:t> and </a:t>
            </a:r>
            <a:r>
              <a:rPr lang="en-GB" b="1" dirty="0"/>
              <a:t>bad</a:t>
            </a:r>
            <a:r>
              <a:rPr lang="en-GB" dirty="0"/>
              <a:t> about this presentation. </a:t>
            </a:r>
          </a:p>
          <a:p>
            <a:endParaRPr lang="en-GB" dirty="0"/>
          </a:p>
          <a:p>
            <a:r>
              <a:rPr lang="en-GB" dirty="0"/>
              <a:t>Look out for the use of ‘animation’ in her slides.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12886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Encourage students to use these. They may need to register for LinkedIn learning if they have not used it before. </a:t>
            </a:r>
          </a:p>
          <a:p>
            <a:endParaRPr lang="en-GB" dirty="0"/>
          </a:p>
          <a:p>
            <a:r>
              <a:rPr lang="en-GB" dirty="0"/>
              <a:t>Use your university log-in to access as we pay for a license to use these. </a:t>
            </a:r>
          </a:p>
          <a:p>
            <a:endParaRPr lang="en-GB" dirty="0"/>
          </a:p>
          <a:p>
            <a:r>
              <a:rPr lang="en-GB" dirty="0"/>
              <a:t>Students can log straight in if they use studentnumber@uwtsd.ac.uk for example 7889993@uwtsd.ac.uk will log in but 7889993@student.uwtsd.ac.</a:t>
            </a:r>
            <a:r>
              <a:rPr lang="en-GB"/>
              <a:t>uk will not work.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07872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12/05/2023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3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TmbQFWBvTtY?feature=oembed" TargetMode="Externa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pRDU4JlzHQw?feature=oembed" TargetMode="Externa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58643" y="1844824"/>
            <a:ext cx="6426714" cy="3312368"/>
          </a:xfrm>
          <a:solidFill>
            <a:schemeClr val="bg1"/>
          </a:solidFill>
        </p:spPr>
        <p:txBody>
          <a:bodyPr>
            <a:normAutofit fontScale="90000"/>
          </a:bodyPr>
          <a:lstStyle/>
          <a:p>
            <a:r>
              <a:rPr lang="en-GB" altLang="en-US" sz="2400" dirty="0"/>
              <a:t>LCHS4005 Professional Career Development in HSC</a:t>
            </a:r>
            <a:br>
              <a:rPr lang="en-GB" altLang="en-US" sz="2400" dirty="0"/>
            </a:br>
            <a:br>
              <a:rPr lang="en-GB" altLang="en-US" dirty="0"/>
            </a:br>
            <a:r>
              <a:rPr lang="en-GB" altLang="en-US" dirty="0"/>
              <a:t>Week 9 </a:t>
            </a:r>
            <a:r>
              <a:rPr lang="en-GB" dirty="0"/>
              <a:t> </a:t>
            </a:r>
            <a:br>
              <a:rPr lang="en-GB" sz="3200" b="1" dirty="0"/>
            </a:br>
            <a:r>
              <a:rPr lang="en-GB" sz="3200" b="1" dirty="0"/>
              <a:t>Presentation Skills (Revision)</a:t>
            </a:r>
            <a:br>
              <a:rPr lang="en-GB" sz="3200" b="1" dirty="0"/>
            </a:b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228ED1-D6E1-4732-B000-4F89824775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cap="all" dirty="0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Arial" panose="020B0604020202020204" pitchFamily="34" charset="0"/>
                <a:cs typeface="Arial" panose="020B0604020202020204" pitchFamily="34" charset="0"/>
              </a:rPr>
              <a:t>In this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94382-DACE-4E00-9EDA-0779A57F51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798378"/>
          </a:xfrm>
        </p:spPr>
        <p:txBody>
          <a:bodyPr>
            <a:normAutofit/>
          </a:bodyPr>
          <a:lstStyle/>
          <a:p>
            <a:endParaRPr lang="en-GB" dirty="0">
              <a:highlight>
                <a:srgbClr val="FFFF00"/>
              </a:highlight>
            </a:endParaRPr>
          </a:p>
          <a:p>
            <a:pPr marL="0" indent="0">
              <a:buNone/>
            </a:pPr>
            <a:r>
              <a:rPr lang="en-GB" dirty="0"/>
              <a:t>We will Revise </a:t>
            </a:r>
          </a:p>
          <a:p>
            <a:endParaRPr lang="en-GB" dirty="0">
              <a:highlight>
                <a:srgbClr val="FFFF00"/>
              </a:highlight>
            </a:endParaRPr>
          </a:p>
          <a:p>
            <a:r>
              <a:rPr lang="en-GB" dirty="0">
                <a:highlight>
                  <a:srgbClr val="FFFF00"/>
                </a:highlight>
              </a:rPr>
              <a:t>Presentation skills</a:t>
            </a:r>
          </a:p>
        </p:txBody>
      </p:sp>
    </p:spTree>
    <p:extLst>
      <p:ext uri="{BB962C8B-B14F-4D97-AF65-F5344CB8AC3E}">
        <p14:creationId xmlns:p14="http://schemas.microsoft.com/office/powerpoint/2010/main" val="673045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hought Bubble: Cloud 3">
            <a:extLst>
              <a:ext uri="{FF2B5EF4-FFF2-40B4-BE49-F238E27FC236}">
                <a16:creationId xmlns:a16="http://schemas.microsoft.com/office/drawing/2014/main" id="{460B8522-9585-4055-A4CE-5AF525AD021C}"/>
              </a:ext>
            </a:extLst>
          </p:cNvPr>
          <p:cNvSpPr/>
          <p:nvPr/>
        </p:nvSpPr>
        <p:spPr>
          <a:xfrm>
            <a:off x="467544" y="1052736"/>
            <a:ext cx="4392488" cy="3091093"/>
          </a:xfrm>
          <a:prstGeom prst="cloudCallout">
            <a:avLst>
              <a:gd name="adj1" fmla="val 84213"/>
              <a:gd name="adj2" fmla="val -37930"/>
            </a:avLst>
          </a:prstGeom>
        </p:spPr>
        <p:style>
          <a:lnRef idx="2">
            <a:schemeClr val="accent6">
              <a:shade val="50000"/>
            </a:schemeClr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600" dirty="0"/>
              <a:t>What makes a good presentation?</a:t>
            </a:r>
          </a:p>
        </p:txBody>
      </p:sp>
      <p:pic>
        <p:nvPicPr>
          <p:cNvPr id="6" name="Picture 5" descr="Casual woman with hand on face">
            <a:extLst>
              <a:ext uri="{FF2B5EF4-FFF2-40B4-BE49-F238E27FC236}">
                <a16:creationId xmlns:a16="http://schemas.microsoft.com/office/drawing/2014/main" id="{FBE7288E-C731-45B2-B7CC-AB4451B412F6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08645" y="1418611"/>
            <a:ext cx="1454358" cy="42444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168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4EAF0B-C577-4957-937F-C29A41AB2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Slide design and content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956565-E7EB-405C-8B4B-2A3BA2E8A87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Anderson (2018) suggests that less is more: </a:t>
            </a:r>
          </a:p>
          <a:p>
            <a:endParaRPr lang="en-GB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176B412F-63AB-4DA6-B1DE-1D1C33F31BC5}"/>
              </a:ext>
            </a:extLst>
          </p:cNvPr>
          <p:cNvSpPr/>
          <p:nvPr/>
        </p:nvSpPr>
        <p:spPr>
          <a:xfrm>
            <a:off x="619786" y="2466888"/>
            <a:ext cx="2001610" cy="2186248"/>
          </a:xfrm>
          <a:custGeom>
            <a:avLst/>
            <a:gdLst>
              <a:gd name="connsiteX0" fmla="*/ 0 w 1506471"/>
              <a:gd name="connsiteY0" fmla="*/ 655315 h 1310630"/>
              <a:gd name="connsiteX1" fmla="*/ 327658 w 1506471"/>
              <a:gd name="connsiteY1" fmla="*/ 0 h 1310630"/>
              <a:gd name="connsiteX2" fmla="*/ 1178814 w 1506471"/>
              <a:gd name="connsiteY2" fmla="*/ 0 h 1310630"/>
              <a:gd name="connsiteX3" fmla="*/ 1506471 w 1506471"/>
              <a:gd name="connsiteY3" fmla="*/ 655315 h 1310630"/>
              <a:gd name="connsiteX4" fmla="*/ 1178814 w 1506471"/>
              <a:gd name="connsiteY4" fmla="*/ 1310630 h 1310630"/>
              <a:gd name="connsiteX5" fmla="*/ 327658 w 1506471"/>
              <a:gd name="connsiteY5" fmla="*/ 1310630 h 1310630"/>
              <a:gd name="connsiteX6" fmla="*/ 0 w 1506471"/>
              <a:gd name="connsiteY6" fmla="*/ 655315 h 13106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06471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5">
              <a:hueOff val="0"/>
              <a:satOff val="0"/>
              <a:lumOff val="0"/>
              <a:alphaOff val="0"/>
            </a:schemeClr>
          </a:fillRef>
          <a:effectRef idx="2">
            <a:schemeClr val="accent5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65200" tIns="295719" rIns="265201" bIns="295718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Focus on your topic. 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A3B8A8C-10A7-429E-9631-E34D60B4981D}"/>
              </a:ext>
            </a:extLst>
          </p:cNvPr>
          <p:cNvSpPr/>
          <p:nvPr/>
        </p:nvSpPr>
        <p:spPr>
          <a:xfrm>
            <a:off x="3328808" y="2348883"/>
            <a:ext cx="2107288" cy="2304253"/>
          </a:xfrm>
          <a:custGeom>
            <a:avLst/>
            <a:gdLst>
              <a:gd name="connsiteX0" fmla="*/ 0 w 1506471"/>
              <a:gd name="connsiteY0" fmla="*/ 655315 h 1310630"/>
              <a:gd name="connsiteX1" fmla="*/ 327658 w 1506471"/>
              <a:gd name="connsiteY1" fmla="*/ 0 h 1310630"/>
              <a:gd name="connsiteX2" fmla="*/ 1178814 w 1506471"/>
              <a:gd name="connsiteY2" fmla="*/ 0 h 1310630"/>
              <a:gd name="connsiteX3" fmla="*/ 1506471 w 1506471"/>
              <a:gd name="connsiteY3" fmla="*/ 655315 h 1310630"/>
              <a:gd name="connsiteX4" fmla="*/ 1178814 w 1506471"/>
              <a:gd name="connsiteY4" fmla="*/ 1310630 h 1310630"/>
              <a:gd name="connsiteX5" fmla="*/ 327658 w 1506471"/>
              <a:gd name="connsiteY5" fmla="*/ 1310630 h 1310630"/>
              <a:gd name="connsiteX6" fmla="*/ 0 w 1506471"/>
              <a:gd name="connsiteY6" fmla="*/ 655315 h 13106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06471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5">
              <a:hueOff val="-3973551"/>
              <a:satOff val="15924"/>
              <a:lumOff val="3451"/>
              <a:alphaOff val="0"/>
            </a:schemeClr>
          </a:fillRef>
          <a:effectRef idx="2">
            <a:schemeClr val="accent5">
              <a:hueOff val="-3973551"/>
              <a:satOff val="15924"/>
              <a:lumOff val="3451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65200" tIns="295719" rIns="265201" bIns="295718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>
                <a:latin typeface="Arial" panose="020B0604020202020204" pitchFamily="34" charset="0"/>
                <a:cs typeface="Arial" panose="020B0604020202020204" pitchFamily="34" charset="0"/>
              </a:rPr>
              <a:t>Give information clearly</a:t>
            </a:r>
            <a:r>
              <a:rPr lang="en-GB" kern="12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6AA32F7E-B11A-4B4B-AC6E-2180234D86E7}"/>
              </a:ext>
            </a:extLst>
          </p:cNvPr>
          <p:cNvSpPr/>
          <p:nvPr/>
        </p:nvSpPr>
        <p:spPr>
          <a:xfrm>
            <a:off x="3059824" y="4509117"/>
            <a:ext cx="812209" cy="432046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D611C47-DFF6-4641-8256-D751ED9A689D}"/>
              </a:ext>
            </a:extLst>
          </p:cNvPr>
          <p:cNvSpPr/>
          <p:nvPr/>
        </p:nvSpPr>
        <p:spPr>
          <a:xfrm>
            <a:off x="6149100" y="2404308"/>
            <a:ext cx="1951292" cy="2248828"/>
          </a:xfrm>
          <a:custGeom>
            <a:avLst/>
            <a:gdLst>
              <a:gd name="connsiteX0" fmla="*/ 0 w 1506471"/>
              <a:gd name="connsiteY0" fmla="*/ 655315 h 1310630"/>
              <a:gd name="connsiteX1" fmla="*/ 327658 w 1506471"/>
              <a:gd name="connsiteY1" fmla="*/ 0 h 1310630"/>
              <a:gd name="connsiteX2" fmla="*/ 1178814 w 1506471"/>
              <a:gd name="connsiteY2" fmla="*/ 0 h 1310630"/>
              <a:gd name="connsiteX3" fmla="*/ 1506471 w 1506471"/>
              <a:gd name="connsiteY3" fmla="*/ 655315 h 1310630"/>
              <a:gd name="connsiteX4" fmla="*/ 1178814 w 1506471"/>
              <a:gd name="connsiteY4" fmla="*/ 1310630 h 1310630"/>
              <a:gd name="connsiteX5" fmla="*/ 327658 w 1506471"/>
              <a:gd name="connsiteY5" fmla="*/ 1310630 h 1310630"/>
              <a:gd name="connsiteX6" fmla="*/ 0 w 1506471"/>
              <a:gd name="connsiteY6" fmla="*/ 655315 h 131063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506471" h="1310630">
                <a:moveTo>
                  <a:pt x="753236" y="0"/>
                </a:moveTo>
                <a:lnTo>
                  <a:pt x="1506470" y="285063"/>
                </a:lnTo>
                <a:lnTo>
                  <a:pt x="1506470" y="1025568"/>
                </a:lnTo>
                <a:lnTo>
                  <a:pt x="753236" y="1310630"/>
                </a:lnTo>
                <a:lnTo>
                  <a:pt x="1" y="1025568"/>
                </a:lnTo>
                <a:lnTo>
                  <a:pt x="1" y="285063"/>
                </a:lnTo>
                <a:lnTo>
                  <a:pt x="753236" y="0"/>
                </a:lnTo>
                <a:close/>
              </a:path>
            </a:pathLst>
          </a:custGeom>
          <a:scene3d>
            <a:camera prst="orthographicFront"/>
            <a:lightRig rig="flat" dir="t"/>
          </a:scene3d>
          <a:sp3d prstMaterial="plastic">
            <a:bevelT w="120900" h="88900"/>
            <a:bevelB w="88900" h="31750" prst="angle"/>
          </a:sp3d>
        </p:spPr>
        <p:style>
          <a:lnRef idx="0">
            <a:schemeClr val="lt1">
              <a:hueOff val="0"/>
              <a:satOff val="0"/>
              <a:lumOff val="0"/>
              <a:alphaOff val="0"/>
            </a:schemeClr>
          </a:lnRef>
          <a:fillRef idx="3">
            <a:schemeClr val="accent5">
              <a:hueOff val="-7947101"/>
              <a:satOff val="31849"/>
              <a:lumOff val="6902"/>
              <a:alphaOff val="0"/>
            </a:schemeClr>
          </a:fillRef>
          <a:effectRef idx="2">
            <a:schemeClr val="accent5">
              <a:hueOff val="-7947101"/>
              <a:satOff val="31849"/>
              <a:lumOff val="6902"/>
              <a:alphaOff val="0"/>
            </a:schemeClr>
          </a:effectRef>
          <a:fontRef idx="minor">
            <a:schemeClr val="lt1"/>
          </a:fontRef>
        </p:style>
        <p:txBody>
          <a:bodyPr spcFirstLastPara="0" vert="horz" wrap="square" lIns="265200" tIns="295719" rIns="265201" bIns="295718" numCol="1" spcCol="1270" anchor="ctr" anchorCtr="0">
            <a:noAutofit/>
          </a:bodyPr>
          <a:lstStyle/>
          <a:p>
            <a:pPr marL="0" lvl="0" indent="0" algn="ctr" defTabSz="7112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Connect with your audience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776C0D-2252-4CCE-B65E-A6EA9226DC05}"/>
              </a:ext>
            </a:extLst>
          </p:cNvPr>
          <p:cNvSpPr/>
          <p:nvPr/>
        </p:nvSpPr>
        <p:spPr>
          <a:xfrm>
            <a:off x="5602426" y="4255751"/>
            <a:ext cx="1681222" cy="903882"/>
          </a:xfrm>
          <a:prstGeom prst="rect">
            <a:avLst/>
          </a:prstGeom>
        </p:spPr>
        <p:style>
          <a:lnRef idx="0">
            <a:schemeClr val="dk1">
              <a:alpha val="0"/>
              <a:hueOff val="0"/>
              <a:satOff val="0"/>
              <a:lumOff val="0"/>
              <a:alphaOff val="0"/>
            </a:schemeClr>
          </a:lnRef>
          <a:fillRef idx="0">
            <a:schemeClr val="lt1">
              <a:alpha val="0"/>
              <a:hueOff val="0"/>
              <a:satOff val="0"/>
              <a:lumOff val="0"/>
              <a:alphaOff val="0"/>
            </a:schemeClr>
          </a:fillRef>
          <a:effectRef idx="0">
            <a:schemeClr val="lt1">
              <a:alpha val="0"/>
              <a:hueOff val="0"/>
              <a:satOff val="0"/>
              <a:lumOff val="0"/>
              <a:alphaOff val="0"/>
            </a:schemeClr>
          </a:effectRef>
          <a:fontRef idx="minor">
            <a:schemeClr val="tx1">
              <a:hueOff val="0"/>
              <a:satOff val="0"/>
              <a:lumOff val="0"/>
              <a:alphaOff val="0"/>
            </a:schemeClr>
          </a:fontRef>
        </p:style>
      </p:sp>
    </p:spTree>
    <p:extLst>
      <p:ext uri="{BB962C8B-B14F-4D97-AF65-F5344CB8AC3E}">
        <p14:creationId xmlns:p14="http://schemas.microsoft.com/office/powerpoint/2010/main" val="8672590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97741E-C1C8-42C7-824B-BB4A3BD19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anchor="ctr">
            <a:normAutofit/>
          </a:bodyPr>
          <a:lstStyle/>
          <a:p>
            <a:r>
              <a:rPr lang="en-GB" dirty="0"/>
              <a:t>Body Language in Presentations</a:t>
            </a:r>
          </a:p>
        </p:txBody>
      </p:sp>
      <p:pic>
        <p:nvPicPr>
          <p:cNvPr id="2" name="Online Media 1" title="Body Language for Presentations">
            <a:hlinkClick r:id="" action="ppaction://media"/>
            <a:extLst>
              <a:ext uri="{FF2B5EF4-FFF2-40B4-BE49-F238E27FC236}">
                <a16:creationId xmlns:a16="http://schemas.microsoft.com/office/drawing/2014/main" id="{A792028A-3C0B-4FD9-9D36-00DC853CB27E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37857" y="1745555"/>
            <a:ext cx="6468285" cy="36545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29665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8045F5-49A4-4AB2-9DB7-D92F8E043B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Good or bad presentation?</a:t>
            </a:r>
          </a:p>
        </p:txBody>
      </p:sp>
      <p:pic>
        <p:nvPicPr>
          <p:cNvPr id="4" name="Online Media 3" title="TIS Bad Presentation">
            <a:hlinkClick r:id="" action="ppaction://media"/>
            <a:extLst>
              <a:ext uri="{FF2B5EF4-FFF2-40B4-BE49-F238E27FC236}">
                <a16:creationId xmlns:a16="http://schemas.microsoft.com/office/drawing/2014/main" id="{91EB4542-95B0-4DD3-8079-4F2DC58C08C8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106488" y="1600200"/>
            <a:ext cx="6931025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54034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34FF65-DE3C-44E0-860A-AAFDF2B266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Use the LinkedIn Learning resources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CA22AC-D9AF-4518-8DF3-C4192CD77F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14300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The Week 8 folder has a number of LinkedIn Learning courses that you may find useful.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A45B62-7946-4D16-AABF-6DCA96EA04C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7223" y="2992121"/>
            <a:ext cx="6591730" cy="22097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1547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F7425B-FDB0-479F-A594-08B4B46800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Use the remainder of the session..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48723A-7E52-4D04-8440-357976EE5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2115629"/>
            <a:ext cx="8229600" cy="2626742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Develop</a:t>
            </a:r>
            <a:r>
              <a:rPr lang="en-GB" dirty="0"/>
              <a:t> your presentation slides </a:t>
            </a:r>
          </a:p>
          <a:p>
            <a:pPr marL="0" indent="0" algn="ctr">
              <a:buNone/>
            </a:pPr>
            <a:r>
              <a:rPr lang="en-GB" dirty="0"/>
              <a:t>and </a:t>
            </a:r>
          </a:p>
          <a:p>
            <a:pPr marL="0" indent="0" algn="ctr">
              <a:buNone/>
            </a:pPr>
            <a:r>
              <a:rPr lang="en-GB" b="1" dirty="0"/>
              <a:t>rehearse</a:t>
            </a:r>
            <a:r>
              <a:rPr lang="en-GB" dirty="0"/>
              <a:t> your presentation. </a:t>
            </a:r>
          </a:p>
        </p:txBody>
      </p:sp>
    </p:spTree>
    <p:extLst>
      <p:ext uri="{BB962C8B-B14F-4D97-AF65-F5344CB8AC3E}">
        <p14:creationId xmlns:p14="http://schemas.microsoft.com/office/powerpoint/2010/main" val="19437047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4E0CAD-031F-41F6-9066-4BE773804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cap="all">
                <a:blipFill>
                  <a:blip r:embed="rId2">
                    <a:extLst>
                      <a:ext uri="{28A0092B-C50C-407E-A947-70E740481C1C}">
                        <a14:useLocalDpi xmlns:a14="http://schemas.microsoft.com/office/drawing/2010/main" val="0"/>
                      </a:ext>
                    </a:extLst>
                  </a:blip>
                  <a:tile tx="6350" ty="-127000" sx="65000" sy="64000" flip="none" algn="tl"/>
                </a:blipFill>
                <a:latin typeface="Rockwell Condensed" panose="02060603050405020104"/>
              </a:rPr>
              <a:t>Next session…..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B85099-8DAC-4D3D-B6B9-5D49079273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Assessment week –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Attend your assigned time slot.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b="1" dirty="0"/>
              <a:t>Remember to submit and rehearse. </a:t>
            </a:r>
          </a:p>
        </p:txBody>
      </p:sp>
    </p:spTree>
    <p:extLst>
      <p:ext uri="{BB962C8B-B14F-4D97-AF65-F5344CB8AC3E}">
        <p14:creationId xmlns:p14="http://schemas.microsoft.com/office/powerpoint/2010/main" val="315588285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ebe861c4-9752-476b-95bf-faec8d80e167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  <_activity xmlns="f9cd839b-d2f7-4d79-867e-33235b171cd7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61C22621E0FA84ABA9F7D80395C5CDF" ma:contentTypeVersion="15" ma:contentTypeDescription="Create a new document." ma:contentTypeScope="" ma:versionID="26b46ff354950fc292ae14f9846cd052">
  <xsd:schema xmlns:xsd="http://www.w3.org/2001/XMLSchema" xmlns:xs="http://www.w3.org/2001/XMLSchema" xmlns:p="http://schemas.microsoft.com/office/2006/metadata/properties" xmlns:ns3="f9cd839b-d2f7-4d79-867e-33235b171cd7" xmlns:ns4="ebe861c4-9752-476b-95bf-faec8d80e167" targetNamespace="http://schemas.microsoft.com/office/2006/metadata/properties" ma:root="true" ma:fieldsID="e9d2dbb4a39ed7b76caf7d21f4fab454" ns3:_="" ns4:_="">
    <xsd:import namespace="f9cd839b-d2f7-4d79-867e-33235b171cd7"/>
    <xsd:import namespace="ebe861c4-9752-476b-95bf-faec8d80e16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  <xsd:element ref="ns3:MediaLengthInSeconds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cd839b-d2f7-4d79-867e-33235b171cd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22" nillable="true" ma:displayName="_activity" ma:hidden="true" ma:internalName="_activity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ebe861c4-9752-476b-95bf-faec8d80e167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schemas.openxmlformats.org/package/2006/metadata/core-properties"/>
    <ds:schemaRef ds:uri="http://purl.org/dc/dcmitype/"/>
    <ds:schemaRef ds:uri="http://schemas.microsoft.com/office/2006/metadata/properties"/>
    <ds:schemaRef ds:uri="http://purl.org/dc/elements/1.1/"/>
    <ds:schemaRef ds:uri="ebe861c4-9752-476b-95bf-faec8d80e167"/>
    <ds:schemaRef ds:uri="f9cd839b-d2f7-4d79-867e-33235b171cd7"/>
    <ds:schemaRef ds:uri="http://www.w3.org/XML/1998/namespace"/>
    <ds:schemaRef ds:uri="http://schemas.microsoft.com/office/2006/documentManagement/types"/>
    <ds:schemaRef ds:uri="http://purl.org/dc/terms/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2C9074A6-FC55-4AB7-9562-581DE4CBA0D1}">
  <ds:schemaRefs>
    <ds:schemaRef ds:uri="ebe861c4-9752-476b-95bf-faec8d80e167"/>
    <ds:schemaRef ds:uri="f9cd839b-d2f7-4d79-867e-33235b171cd7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143</TotalTime>
  <Words>315</Words>
  <Application>Microsoft Office PowerPoint</Application>
  <PresentationFormat>On-screen Show (4:3)</PresentationFormat>
  <Paragraphs>44</Paragraphs>
  <Slides>9</Slides>
  <Notes>5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4" baseType="lpstr">
      <vt:lpstr>Arial</vt:lpstr>
      <vt:lpstr>Calibri</vt:lpstr>
      <vt:lpstr>Myriad Pro</vt:lpstr>
      <vt:lpstr>Rockwell Condensed</vt:lpstr>
      <vt:lpstr>20140311PresentationUWTSDTemplate</vt:lpstr>
      <vt:lpstr>LCHS4005 Professional Career Development in HSC  Week 9   Presentation Skills (Revision) </vt:lpstr>
      <vt:lpstr>In this session…..</vt:lpstr>
      <vt:lpstr>PowerPoint Presentation</vt:lpstr>
      <vt:lpstr>Slide design and content</vt:lpstr>
      <vt:lpstr>Body Language in Presentations</vt:lpstr>
      <vt:lpstr>Good or bad presentation?</vt:lpstr>
      <vt:lpstr>Use the LinkedIn Learning resources</vt:lpstr>
      <vt:lpstr>Use the remainder of the session..</vt:lpstr>
      <vt:lpstr>Next session…..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Olubukola Adegbite</cp:lastModifiedBy>
  <cp:revision>3</cp:revision>
  <dcterms:created xsi:type="dcterms:W3CDTF">2020-06-13T21:56:47Z</dcterms:created>
  <dcterms:modified xsi:type="dcterms:W3CDTF">2023-05-12T17:37:51Z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0x010100461C22621E0FA84ABA9F7D80395C5CDF</vt:lpwstr>
  </property>
</Properties>
</file>