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>
        <p:scale>
          <a:sx n="66" d="100"/>
          <a:sy n="66" d="100"/>
        </p:scale>
        <p:origin x="-1146" y="9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59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499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825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069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6/27/2026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89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6/27/2026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991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6/27/2026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513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731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122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017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234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086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0" r:id="rId6"/>
    <p:sldLayoutId id="2147483726" r:id="rId7"/>
    <p:sldLayoutId id="2147483727" r:id="rId8"/>
    <p:sldLayoutId id="2147483728" r:id="rId9"/>
    <p:sldLayoutId id="2147483729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EFD4E-1CE9-DE82-0A59-88FB6FD98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Independent Coursework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231A67-046B-7983-DA94-A0BE1CF1B6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51F42D8-3665-D9B4-B260-0D3609ED3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ID: 2216147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Student: Davion Gowie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Lecturer: Dr Renuga </a:t>
            </a:r>
            <a:r>
              <a:rPr lang="en-US" dirty="0" err="1"/>
              <a:t>Jayakuma</a:t>
            </a: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Supervisor: Dr Anum Paracha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Deadline: 30/06/2026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 Code: </a:t>
            </a:r>
            <a:r>
              <a:rPr lang="en-GB" b="1" dirty="0"/>
              <a:t>ACCA6020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934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CD9334-9694-99ED-6597-79FC89195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66E3D80-0F71-666D-3030-DC13F2F20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F1DF3-7AD8-BA55-465C-66E57FD275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dirty="0"/>
              <a:t>Introduction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5BF1BE-B785-23E2-C00F-F857104DD6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09B5B13-F253-BD73-D02E-F2E67AE223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algn="l"/>
            <a:r>
              <a:rPr lang="en-GB" dirty="0"/>
              <a:t>The music industry has seen rapid growth spurred by digital streaming platforms. But artists still face several challenges: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Late payments of royalty</a:t>
            </a:r>
            <a:br>
              <a:rPr lang="en-GB" dirty="0"/>
            </a:br>
            <a:r>
              <a:rPr lang="en-GB" dirty="0"/>
              <a:t>transparency</a:t>
            </a:r>
            <a:br>
              <a:rPr lang="en-GB" dirty="0"/>
            </a:br>
            <a:r>
              <a:rPr lang="en-GB" dirty="0"/>
              <a:t>Copyright disputes</a:t>
            </a:r>
            <a:br>
              <a:rPr lang="en-GB" dirty="0"/>
            </a:br>
            <a:r>
              <a:rPr lang="en-GB" dirty="0"/>
              <a:t>High commission charged by intermediaries •</a:t>
            </a:r>
            <a:br>
              <a:rPr lang="en-GB" dirty="0"/>
            </a:br>
            <a:br>
              <a:rPr lang="en-GB" dirty="0"/>
            </a:br>
            <a:r>
              <a:rPr lang="en-GB" dirty="0"/>
              <a:t>Blockchain technology offers a decentralised solution that enhances transparency, security, and trust.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Presentation Summary</a:t>
            </a:r>
            <a:br>
              <a:rPr lang="en-GB" dirty="0"/>
            </a:br>
            <a:r>
              <a:rPr lang="en-GB" dirty="0"/>
              <a:t>Project Idea, Aim &amp; Objectives, Methodology, Technologies</a:t>
            </a:r>
            <a:br>
              <a:rPr lang="en-GB" dirty="0"/>
            </a:br>
            <a:r>
              <a:rPr lang="en-GB" dirty="0"/>
              <a:t>Progress So Far</a:t>
            </a:r>
            <a:br>
              <a:rPr lang="en-GB" dirty="0"/>
            </a:br>
            <a:r>
              <a:rPr lang="en-GB" dirty="0"/>
              <a:t>Future work. [1]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167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F35E26-B01C-4C2A-01F4-45A0FF1057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EE34F3F-98E1-D906-4FE6-8FEA87025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8A864-79E3-F3AB-A991-0F182F8235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1600" dirty="0"/>
              <a:t>Project Idea, Blockchain Music Intelligence</a:t>
            </a:r>
            <a:br>
              <a:rPr lang="en-GB" sz="1600" dirty="0"/>
            </a:br>
            <a:r>
              <a:rPr lang="en-GB" sz="1600" dirty="0"/>
              <a:t>The project envisions a decentralised music platform which will feature:</a:t>
            </a:r>
            <a:br>
              <a:rPr lang="en-GB" sz="1600" dirty="0"/>
            </a:br>
            <a:r>
              <a:rPr lang="en-GB" sz="1600" dirty="0"/>
              <a:t> </a:t>
            </a:r>
            <a:endParaRPr lang="en-US" sz="1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51C63A-6B3A-1281-CD04-8919BB0638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B13FA99-82A7-5D89-81C3-9B4305B302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Artists upload music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Music files are stored securely through IPFS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Ownership is tracked on the blockchain.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Royalties are paid automatically via smart contracts.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Users pay artists directly with them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cryptocurrency wallets.</a:t>
            </a:r>
          </a:p>
          <a:p>
            <a:pPr algn="l"/>
            <a:r>
              <a:rPr lang="en-GB" dirty="0"/>
              <a:t>Benefits expected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Open royalty distribution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Fewer intermediaries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Secure copyright protection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Quicker Payments [1]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269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453575-02A9-F8D2-A315-9B26BC6D31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C7787D3-2C0D-7F83-5F30-CB6CFC1D5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6B465-4575-5110-188B-52F21E74ED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1600" dirty="0"/>
              <a:t>Problem Statement </a:t>
            </a:r>
            <a:br>
              <a:rPr lang="en-GB" sz="1600" dirty="0"/>
            </a:br>
            <a:br>
              <a:rPr lang="en-GB" sz="1600" dirty="0"/>
            </a:br>
            <a:r>
              <a:rPr lang="en-GB" sz="1600" dirty="0"/>
              <a:t>there are a few issues with today's music platforms:</a:t>
            </a:r>
            <a:endParaRPr lang="en-US" sz="1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D9B5D5-F057-A93C-D210-148F61CACD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0CBD862-3CAF-42DA-D4E1-999BC7C9A3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Royalty Issues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Delayed payment processing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Wrong calculations of royalties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No transparency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Copyright Problems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Unlicensed music distribution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Ownership validation challenge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Centralised System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Artists rely on third parties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High service charges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Limited earnings control [2]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606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5D6176-FDDB-1EE4-0FB0-D1BECB453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6FBEB7F5-5212-79E8-9DF8-01031334D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2D8C6-6E74-9A1D-B400-30D8099369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dirty="0"/>
              <a:t>Purpose, Aim &amp; </a:t>
            </a:r>
            <a:br>
              <a:rPr lang="en-GB" dirty="0"/>
            </a:br>
            <a:r>
              <a:rPr lang="en-GB" dirty="0"/>
              <a:t>Objective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E2B457-744E-1878-9B64-D2E119DEA0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42071B4-5717-84E7-0022-08B4249642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Creating a blockchain music platform that ensures secure music storage, transparent ownership, and automated royalty payments.</a:t>
            </a:r>
          </a:p>
          <a:p>
            <a:pPr algn="l"/>
            <a:r>
              <a:rPr lang="en-GB" dirty="0"/>
              <a:t>Objectives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Explore current music industry challenges.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Create a decentralised music streaming platform.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Create smart contracts for royalty distribution.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Provide digital wallet-based cryptocurrency payment options.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Securely keep music on IPFS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Test for security, functionality and performance. [3]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080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2FB3F2-88FB-8434-347C-36E422883E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AAA48BC-AB01-87AC-D497-AD13FADEB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0767F-FA33-3920-AB6A-896441E646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dirty="0"/>
              <a:t>Methodology 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0E48AB-3B2E-582A-599F-33F99A9565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77E1159-DBDD-CE9C-6F77-1D2803531C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Step 1: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Industry’s Analysis</a:t>
            </a:r>
            <a:br>
              <a:rPr lang="en-GB" dirty="0"/>
            </a:br>
            <a:r>
              <a:rPr lang="en-GB" dirty="0"/>
              <a:t>Determine royalty issues</a:t>
            </a:r>
            <a:br>
              <a:rPr lang="en-GB" dirty="0"/>
            </a:br>
            <a:r>
              <a:rPr lang="en-GB" dirty="0"/>
              <a:t>Study copyright issues</a:t>
            </a:r>
            <a:br>
              <a:rPr lang="en-GB" dirty="0"/>
            </a:br>
            <a:r>
              <a:rPr lang="en-GB" dirty="0"/>
              <a:t>Look into artist payment delays</a:t>
            </a:r>
            <a:br>
              <a:rPr lang="en-GB" dirty="0"/>
            </a:br>
            <a:endParaRPr lang="en-GB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Step 2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Choosing the Technology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Blockchain platform Smart Contracts IPFS Digital Wallet.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Step 3.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Developing  application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Frontend Backend Music Upload Music Streaming Purchase Module ↓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Step 4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Testing and Evaluation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Performance Testing Security Testing User Feedback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42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EFA718-4B8D-4302-B1CB-08452B5D8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A3CE38F-C4B2-E10B-6CEB-0915DA43E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5DD42-6039-BF7E-FA9F-1B9F3576D2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dirty="0"/>
              <a:t>System Architecture 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F3E2D8-3C91-0C7A-E7D3-B1EFA7E808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08063E4-A02E-70D4-F630-6C539186A1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dirty="0"/>
              <a:t>Industry Analysis, Tools &amp; Technologies, Application Development, Smart Contracts,  Digital Wallet Integration, Decentralised Storage (IPFS), Testing &amp; Evaluation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Say that all the modules work together to build a secure and transparent music ecosystem. [4]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927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9F6B6FE-6ABB-4814-78D5-CCA884A92A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7783897-7A40-5F16-72C3-366B0AC27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48CFB-BAFC-F4EC-C908-9F81FE83F8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dirty="0"/>
              <a:t>Technology used 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61D141-80BF-EEDC-57B4-7A8A20C435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DFE0E6E-30A2-EDC8-17B8-2C327C6066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algn="l"/>
            <a:r>
              <a:rPr lang="en-GB" dirty="0"/>
              <a:t>Technology of the Component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Avalanche Blockchain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Smart Contracts — Solidity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Frontend HTML5/CSS3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Backend Node.js &amp; Express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Database MongoDB Storage IPFS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Wallet MetaMask Development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Hardhat / Remix IDE</a:t>
            </a:r>
          </a:p>
          <a:p>
            <a:pPr algn="l"/>
            <a:r>
              <a:rPr lang="en-GB" dirty="0"/>
              <a:t>Why these techs?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Secure Distributed Scalable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Economical [5]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273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7743D5-C7B8-C0D2-1249-64B855A706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643979-794E-9B32-DDA9-BB273F80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DDAA1-7958-C679-4FA6-73D93D4C11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Progress so far.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07F836-814F-6FA2-CEC2-FA0DB3B055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122AAF9-51B1-F643-715B-C5024BCDFA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algn="l"/>
            <a:endParaRPr lang="en-GB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 Avalanche Blockchain </a:t>
            </a:r>
            <a:r>
              <a:rPr lang="en-GB" dirty="0" err="1"/>
              <a:t>TestNet</a:t>
            </a:r>
            <a:r>
              <a:rPr lang="en-GB" dirty="0"/>
              <a:t> Completed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Contract backend completed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 err="1"/>
              <a:t>Ipfs</a:t>
            </a:r>
            <a:r>
              <a:rPr lang="en-GB" dirty="0"/>
              <a:t> Completed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MongoDB Completed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Html5/CSS3 &amp; </a:t>
            </a:r>
            <a:r>
              <a:rPr lang="en-GB" dirty="0" err="1"/>
              <a:t>Javascript</a:t>
            </a:r>
            <a:r>
              <a:rPr lang="en-GB" dirty="0"/>
              <a:t> frontend Completed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Progression reaches into the development &amp; testing phase of all the platform features.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022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22BD5B-D5EF-9DC2-03BE-6CA2917E76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3972AC6-9B74-D773-0AC9-1883C3166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A73F4-D617-4AF0-C622-5ABEBFF998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3600" dirty="0"/>
              <a:t>Future work remaining</a:t>
            </a:r>
            <a:r>
              <a:rPr lang="en-GB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166138-0E5D-A3D3-EE97-74E30F481C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0AC7DE9-4798-944A-ACE6-F32B9B322A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GB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Initialising Spotify artist channel search on the platform.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Initialising artist ID Verification.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833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5073C5-3BE2-9FD2-31DB-A8F4DE3F7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E860916-FF6A-EB10-31C0-C82846423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E5943-4421-C3A9-9662-E5EFD7DD80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dirty="0"/>
              <a:t>References</a:t>
            </a:r>
            <a:br>
              <a:rPr lang="en-US" sz="3600" dirty="0"/>
            </a:br>
            <a:r>
              <a:rPr lang="en-US" sz="3600" dirty="0"/>
              <a:t> 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6316DE-9615-DB0E-A99D-37A34E069B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20EBA54-2EA4-4F34-72A2-8377B2BEA7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 </a:t>
            </a:r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449425B-E6C6-04A5-4072-719DF761BF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4585673"/>
              </p:ext>
            </p:extLst>
          </p:nvPr>
        </p:nvGraphicFramePr>
        <p:xfrm>
          <a:off x="7049785" y="2212846"/>
          <a:ext cx="4301983" cy="34611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450">
                  <a:extLst>
                    <a:ext uri="{9D8B030D-6E8A-4147-A177-3AD203B41FA5}">
                      <a16:colId xmlns:a16="http://schemas.microsoft.com/office/drawing/2014/main" val="2567075331"/>
                    </a:ext>
                  </a:extLst>
                </a:gridCol>
                <a:gridCol w="4257533">
                  <a:extLst>
                    <a:ext uri="{9D8B030D-6E8A-4147-A177-3AD203B41FA5}">
                      <a16:colId xmlns:a16="http://schemas.microsoft.com/office/drawing/2014/main" val="2556742466"/>
                    </a:ext>
                  </a:extLst>
                </a:gridCol>
              </a:tblGrid>
              <a:tr h="548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[1]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D. Bapa, “Linking strategic orientation with performance: Implication for Indian banks†,” onlinelibrary.wiley.com, vol. 26, no. 4, p. https://onlinelibrary.wiley.com/doi/10.1002/jsc.2140, 2017.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07842407"/>
                  </a:ext>
                </a:extLst>
              </a:tr>
              <a:tr h="548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[2]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Zlatan Krajina, Shaun </a:t>
                      </a:r>
                      <a:r>
                        <a:rPr lang="en-GB" sz="1100" kern="100" dirty="0" err="1">
                          <a:effectLst/>
                        </a:rPr>
                        <a:t>Moores</a:t>
                      </a:r>
                      <a:r>
                        <a:rPr lang="en-GB" sz="1100" kern="100" dirty="0">
                          <a:effectLst/>
                        </a:rPr>
                        <a:t>, and David Morley, “Non-media-centric media studies: A cross-generational conversation,” journals.sagepub.com, vol. 17, no. 6, p. https://journals.sagepub.com/doi/10.1177/1367549414526733, 2014.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112398728"/>
                  </a:ext>
                </a:extLst>
              </a:tr>
              <a:tr h="548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[3]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nvlpubs.nist.gov, “Blockchain Technology Overview,” nvlpubs.nist.gov, p. https://nvlpubs.nist.gov/nistpubs/ir/2018/NIST.IR.8202.pdf, 2018.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474442115"/>
                  </a:ext>
                </a:extLst>
              </a:tr>
              <a:tr h="548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[4]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juan benet, “IPFS - Content Addressed, Versioned, P2P File System,” arxiv.org, p. https://arxiv.org/pdf/1407.3561, 2014.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657690063"/>
                  </a:ext>
                </a:extLst>
              </a:tr>
              <a:tr h="548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[5]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Konstantinos Christidis; Michael </a:t>
                      </a:r>
                      <a:r>
                        <a:rPr lang="en-GB" sz="1100" kern="100" dirty="0" err="1">
                          <a:effectLst/>
                        </a:rPr>
                        <a:t>Devetsikiotis</a:t>
                      </a:r>
                      <a:r>
                        <a:rPr lang="en-GB" sz="1100" kern="100" dirty="0">
                          <a:effectLst/>
                        </a:rPr>
                        <a:t>, “Blockchains and Smart Contracts for the Internet of Things,” ieeeplore.ieee.org, p. https://ieeexplore.ieee.org/document/7467408, 2021.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425910781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5C69646-3E2C-8BB1-9729-7C939BD8161E}"/>
              </a:ext>
            </a:extLst>
          </p:cNvPr>
          <p:cNvSpPr txBox="1"/>
          <p:nvPr/>
        </p:nvSpPr>
        <p:spPr>
          <a:xfrm>
            <a:off x="3048000" y="2988687"/>
            <a:ext cx="6096000" cy="8806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Bef>
                <a:spcPts val="1800"/>
              </a:spcBef>
              <a:spcAft>
                <a:spcPts val="400"/>
              </a:spcAft>
              <a:buNone/>
            </a:pPr>
            <a:endParaRPr lang="en-GB" sz="1800" b="1" kern="100" dirty="0"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1079246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4120</TotalTime>
  <Words>751</Words>
  <Application>Microsoft Office PowerPoint</Application>
  <PresentationFormat>Widescreen</PresentationFormat>
  <Paragraphs>88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Neue Haas Grotesk Text Pro</vt:lpstr>
      <vt:lpstr>VanillaVTI</vt:lpstr>
      <vt:lpstr>Independent Coursework</vt:lpstr>
      <vt:lpstr>Introduction</vt:lpstr>
      <vt:lpstr>Project Idea, Blockchain Music Intelligence The project envisions a decentralised music platform which will feature:  </vt:lpstr>
      <vt:lpstr>Problem Statement   there are a few issues with today's music platforms:</vt:lpstr>
      <vt:lpstr>Purpose, Aim &amp;  Objective</vt:lpstr>
      <vt:lpstr>Methodology </vt:lpstr>
      <vt:lpstr>System Architecture </vt:lpstr>
      <vt:lpstr>Technology used </vt:lpstr>
      <vt:lpstr>Progress so far.</vt:lpstr>
      <vt:lpstr>Future work remaining.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Davion Linton Gowie (2216147)</dc:creator>
  <cp:lastModifiedBy>Davion Linton Gowie (2216147)</cp:lastModifiedBy>
  <cp:revision>3</cp:revision>
  <dcterms:created xsi:type="dcterms:W3CDTF">2026-06-27T09:31:34Z</dcterms:created>
  <dcterms:modified xsi:type="dcterms:W3CDTF">2026-06-30T06:11:53Z</dcterms:modified>
</cp:coreProperties>
</file>