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64" r:id="rId4"/>
    <p:sldId id="265" r:id="rId5"/>
    <p:sldId id="266" r:id="rId6"/>
    <p:sldId id="267" r:id="rId7"/>
    <p:sldId id="268" r:id="rId8"/>
    <p:sldId id="269" r:id="rId9"/>
    <p:sldId id="270" r:id="rId10"/>
    <p:sldId id="272" r:id="rId11"/>
    <p:sldId id="273" r:id="rId12"/>
    <p:sldId id="258" r:id="rId13"/>
    <p:sldId id="259" r:id="rId14"/>
    <p:sldId id="260" r:id="rId15"/>
    <p:sldId id="261" r:id="rId16"/>
    <p:sldId id="262" r:id="rId17"/>
    <p:sldId id="274" r:id="rId18"/>
    <p:sldId id="275" r:id="rId19"/>
    <p:sldId id="284" r:id="rId20"/>
    <p:sldId id="285" r:id="rId21"/>
    <p:sldId id="276" r:id="rId22"/>
    <p:sldId id="277" r:id="rId23"/>
    <p:sldId id="278" r:id="rId24"/>
    <p:sldId id="279" r:id="rId25"/>
    <p:sldId id="280" r:id="rId26"/>
    <p:sldId id="281" r:id="rId27"/>
    <p:sldId id="282" r:id="rId28"/>
    <p:sldId id="283" r:id="rId29"/>
    <p:sldId id="2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F0A7D0-6A00-467C-A93C-58B0D0249DA7}" v="9" dt="2022-10-21T13:53:01.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10" autoAdjust="0"/>
    <p:restoredTop sz="59459" autoAdjust="0"/>
  </p:normalViewPr>
  <p:slideViewPr>
    <p:cSldViewPr snapToGrid="0">
      <p:cViewPr varScale="1">
        <p:scale>
          <a:sx n="55" d="100"/>
          <a:sy n="55" d="100"/>
        </p:scale>
        <p:origin x="12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D7F0A7D0-6A00-467C-A93C-58B0D0249DA7}"/>
    <pc:docChg chg="undo custSel addSld delSld modSld sldOrd">
      <pc:chgData name="Rachel Smith" userId="5f7c83a3-9acd-4e36-a883-765ff390fd1f" providerId="ADAL" clId="{D7F0A7D0-6A00-467C-A93C-58B0D0249DA7}" dt="2023-01-09T12:10:06.194" v="2325" actId="20577"/>
      <pc:docMkLst>
        <pc:docMk/>
      </pc:docMkLst>
      <pc:sldChg chg="addSp modSp mod setBg">
        <pc:chgData name="Rachel Smith" userId="5f7c83a3-9acd-4e36-a883-765ff390fd1f" providerId="ADAL" clId="{D7F0A7D0-6A00-467C-A93C-58B0D0249DA7}" dt="2022-11-18T11:16:28.841" v="2324" actId="20577"/>
        <pc:sldMkLst>
          <pc:docMk/>
          <pc:sldMk cId="2873835231" sldId="256"/>
        </pc:sldMkLst>
        <pc:spChg chg="mod ord">
          <ac:chgData name="Rachel Smith" userId="5f7c83a3-9acd-4e36-a883-765ff390fd1f" providerId="ADAL" clId="{D7F0A7D0-6A00-467C-A93C-58B0D0249DA7}" dt="2022-08-18T12:30:04.886" v="136" actId="26606"/>
          <ac:spMkLst>
            <pc:docMk/>
            <pc:sldMk cId="2873835231" sldId="256"/>
            <ac:spMk id="2" creationId="{1D9F7598-7B13-7747-2ACE-EBD206737BB6}"/>
          </ac:spMkLst>
        </pc:spChg>
        <pc:spChg chg="mod">
          <ac:chgData name="Rachel Smith" userId="5f7c83a3-9acd-4e36-a883-765ff390fd1f" providerId="ADAL" clId="{D7F0A7D0-6A00-467C-A93C-58B0D0249DA7}" dt="2022-11-18T11:16:28.841" v="2324" actId="20577"/>
          <ac:spMkLst>
            <pc:docMk/>
            <pc:sldMk cId="2873835231" sldId="256"/>
            <ac:spMk id="3" creationId="{6BE0C6AA-8FC9-CB5E-CBF7-5BC74DFF6F80}"/>
          </ac:spMkLst>
        </pc:spChg>
        <pc:spChg chg="add">
          <ac:chgData name="Rachel Smith" userId="5f7c83a3-9acd-4e36-a883-765ff390fd1f" providerId="ADAL" clId="{D7F0A7D0-6A00-467C-A93C-58B0D0249DA7}" dt="2022-08-18T12:30:04.886" v="136" actId="26606"/>
          <ac:spMkLst>
            <pc:docMk/>
            <pc:sldMk cId="2873835231" sldId="256"/>
            <ac:spMk id="8" creationId="{88294908-8B00-4F58-BBBA-20F71A40AA9E}"/>
          </ac:spMkLst>
        </pc:spChg>
        <pc:spChg chg="add">
          <ac:chgData name="Rachel Smith" userId="5f7c83a3-9acd-4e36-a883-765ff390fd1f" providerId="ADAL" clId="{D7F0A7D0-6A00-467C-A93C-58B0D0249DA7}" dt="2022-08-18T12:30:04.886" v="136" actId="26606"/>
          <ac:spMkLst>
            <pc:docMk/>
            <pc:sldMk cId="2873835231" sldId="256"/>
            <ac:spMk id="10" creationId="{4364C879-1404-4203-8E9D-CC5DE0A621A2}"/>
          </ac:spMkLst>
        </pc:spChg>
        <pc:spChg chg="add">
          <ac:chgData name="Rachel Smith" userId="5f7c83a3-9acd-4e36-a883-765ff390fd1f" providerId="ADAL" clId="{D7F0A7D0-6A00-467C-A93C-58B0D0249DA7}" dt="2022-08-18T12:30:04.886" v="136" actId="26606"/>
          <ac:spMkLst>
            <pc:docMk/>
            <pc:sldMk cId="2873835231" sldId="256"/>
            <ac:spMk id="12" creationId="{84617302-4B0D-4351-A6BB-6F0930D943AC}"/>
          </ac:spMkLst>
        </pc:spChg>
        <pc:spChg chg="add">
          <ac:chgData name="Rachel Smith" userId="5f7c83a3-9acd-4e36-a883-765ff390fd1f" providerId="ADAL" clId="{D7F0A7D0-6A00-467C-A93C-58B0D0249DA7}" dt="2022-08-18T12:30:04.886" v="136" actId="26606"/>
          <ac:spMkLst>
            <pc:docMk/>
            <pc:sldMk cId="2873835231" sldId="256"/>
            <ac:spMk id="14" creationId="{DA2C7802-C2E0-4218-8F89-8DD7CCD2CD1C}"/>
          </ac:spMkLst>
        </pc:spChg>
        <pc:spChg chg="add">
          <ac:chgData name="Rachel Smith" userId="5f7c83a3-9acd-4e36-a883-765ff390fd1f" providerId="ADAL" clId="{D7F0A7D0-6A00-467C-A93C-58B0D0249DA7}" dt="2022-08-18T12:30:04.886" v="136" actId="26606"/>
          <ac:spMkLst>
            <pc:docMk/>
            <pc:sldMk cId="2873835231" sldId="256"/>
            <ac:spMk id="16" creationId="{A6D7111A-21E5-4EE9-8A78-10E5530F0116}"/>
          </ac:spMkLst>
        </pc:spChg>
        <pc:spChg chg="add">
          <ac:chgData name="Rachel Smith" userId="5f7c83a3-9acd-4e36-a883-765ff390fd1f" providerId="ADAL" clId="{D7F0A7D0-6A00-467C-A93C-58B0D0249DA7}" dt="2022-08-18T12:30:04.886" v="136" actId="26606"/>
          <ac:spMkLst>
            <pc:docMk/>
            <pc:sldMk cId="2873835231" sldId="256"/>
            <ac:spMk id="18" creationId="{A3969E80-A77B-49FC-9122-D89AFD5EE118}"/>
          </ac:spMkLst>
        </pc:spChg>
        <pc:spChg chg="add">
          <ac:chgData name="Rachel Smith" userId="5f7c83a3-9acd-4e36-a883-765ff390fd1f" providerId="ADAL" clId="{D7F0A7D0-6A00-467C-A93C-58B0D0249DA7}" dt="2022-08-18T12:30:04.886" v="136" actId="26606"/>
          <ac:spMkLst>
            <pc:docMk/>
            <pc:sldMk cId="2873835231" sldId="256"/>
            <ac:spMk id="20" creationId="{1849CA57-76BD-4CF2-80BA-D7A46A01B7B1}"/>
          </ac:spMkLst>
        </pc:spChg>
        <pc:spChg chg="add">
          <ac:chgData name="Rachel Smith" userId="5f7c83a3-9acd-4e36-a883-765ff390fd1f" providerId="ADAL" clId="{D7F0A7D0-6A00-467C-A93C-58B0D0249DA7}" dt="2022-08-18T12:30:04.886" v="136" actId="26606"/>
          <ac:spMkLst>
            <pc:docMk/>
            <pc:sldMk cId="2873835231" sldId="256"/>
            <ac:spMk id="22" creationId="{35E9085E-E730-4768-83D4-6CB7E9897153}"/>
          </ac:spMkLst>
        </pc:spChg>
        <pc:spChg chg="add">
          <ac:chgData name="Rachel Smith" userId="5f7c83a3-9acd-4e36-a883-765ff390fd1f" providerId="ADAL" clId="{D7F0A7D0-6A00-467C-A93C-58B0D0249DA7}" dt="2022-08-18T12:30:04.886" v="136" actId="26606"/>
          <ac:spMkLst>
            <pc:docMk/>
            <pc:sldMk cId="2873835231" sldId="256"/>
            <ac:spMk id="24" creationId="{973272FE-A474-4CAE-8CA2-BCC8B476C3F4}"/>
          </ac:spMkLst>
        </pc:spChg>
        <pc:spChg chg="add">
          <ac:chgData name="Rachel Smith" userId="5f7c83a3-9acd-4e36-a883-765ff390fd1f" providerId="ADAL" clId="{D7F0A7D0-6A00-467C-A93C-58B0D0249DA7}" dt="2022-08-18T12:30:04.886" v="136" actId="26606"/>
          <ac:spMkLst>
            <pc:docMk/>
            <pc:sldMk cId="2873835231" sldId="256"/>
            <ac:spMk id="26" creationId="{E07981EA-05A6-437C-88D7-B377B92B031D}"/>
          </ac:spMkLst>
        </pc:spChg>
        <pc:spChg chg="add">
          <ac:chgData name="Rachel Smith" userId="5f7c83a3-9acd-4e36-a883-765ff390fd1f" providerId="ADAL" clId="{D7F0A7D0-6A00-467C-A93C-58B0D0249DA7}" dt="2022-08-18T12:30:04.886" v="136" actId="26606"/>
          <ac:spMkLst>
            <pc:docMk/>
            <pc:sldMk cId="2873835231" sldId="256"/>
            <ac:spMk id="28" creationId="{15E3C750-986E-4769-B1AE-49289FBEE757}"/>
          </ac:spMkLst>
        </pc:spChg>
      </pc:sldChg>
      <pc:sldChg chg="addSp delSp modSp mod setBg modNotesTx">
        <pc:chgData name="Rachel Smith" userId="5f7c83a3-9acd-4e36-a883-765ff390fd1f" providerId="ADAL" clId="{D7F0A7D0-6A00-467C-A93C-58B0D0249DA7}" dt="2023-01-09T12:10:06.194" v="2325" actId="20577"/>
        <pc:sldMkLst>
          <pc:docMk/>
          <pc:sldMk cId="1305918697" sldId="257"/>
        </pc:sldMkLst>
        <pc:spChg chg="del mod">
          <ac:chgData name="Rachel Smith" userId="5f7c83a3-9acd-4e36-a883-765ff390fd1f" providerId="ADAL" clId="{D7F0A7D0-6A00-467C-A93C-58B0D0249DA7}" dt="2022-08-18T12:28:27.710" v="67" actId="478"/>
          <ac:spMkLst>
            <pc:docMk/>
            <pc:sldMk cId="1305918697" sldId="257"/>
            <ac:spMk id="2" creationId="{C6F3BE1C-A2A9-D829-641E-4462D2270A51}"/>
          </ac:spMkLst>
        </pc:spChg>
        <pc:spChg chg="mod">
          <ac:chgData name="Rachel Smith" userId="5f7c83a3-9acd-4e36-a883-765ff390fd1f" providerId="ADAL" clId="{D7F0A7D0-6A00-467C-A93C-58B0D0249DA7}" dt="2022-10-21T13:25:48.491" v="1389" actId="1076"/>
          <ac:spMkLst>
            <pc:docMk/>
            <pc:sldMk cId="1305918697" sldId="257"/>
            <ac:spMk id="3" creationId="{FF81A23C-9A24-F08E-71B2-DDDCD93D4FD3}"/>
          </ac:spMkLst>
        </pc:spChg>
        <pc:spChg chg="add">
          <ac:chgData name="Rachel Smith" userId="5f7c83a3-9acd-4e36-a883-765ff390fd1f" providerId="ADAL" clId="{D7F0A7D0-6A00-467C-A93C-58B0D0249DA7}" dt="2022-08-18T12:30:20.588" v="137" actId="26606"/>
          <ac:spMkLst>
            <pc:docMk/>
            <pc:sldMk cId="1305918697" sldId="257"/>
            <ac:spMk id="8" creationId="{2B566528-1B12-4246-9431-5C2D7D081168}"/>
          </ac:spMkLst>
        </pc:spChg>
        <pc:spChg chg="add">
          <ac:chgData name="Rachel Smith" userId="5f7c83a3-9acd-4e36-a883-765ff390fd1f" providerId="ADAL" clId="{D7F0A7D0-6A00-467C-A93C-58B0D0249DA7}" dt="2022-08-18T12:30:20.588" v="137" actId="26606"/>
          <ac:spMkLst>
            <pc:docMk/>
            <pc:sldMk cId="1305918697" sldId="257"/>
            <ac:spMk id="10" creationId="{2E80C965-DB6D-4F81-9E9E-B027384D0BD6}"/>
          </ac:spMkLst>
        </pc:spChg>
        <pc:spChg chg="add">
          <ac:chgData name="Rachel Smith" userId="5f7c83a3-9acd-4e36-a883-765ff390fd1f" providerId="ADAL" clId="{D7F0A7D0-6A00-467C-A93C-58B0D0249DA7}" dt="2022-08-18T12:30:20.588" v="137" actId="26606"/>
          <ac:spMkLst>
            <pc:docMk/>
            <pc:sldMk cId="1305918697" sldId="257"/>
            <ac:spMk id="12" creationId="{A580F890-B085-4E95-96AA-55AEBEC5CE6E}"/>
          </ac:spMkLst>
        </pc:spChg>
        <pc:spChg chg="add">
          <ac:chgData name="Rachel Smith" userId="5f7c83a3-9acd-4e36-a883-765ff390fd1f" providerId="ADAL" clId="{D7F0A7D0-6A00-467C-A93C-58B0D0249DA7}" dt="2022-08-18T12:30:20.588" v="137" actId="26606"/>
          <ac:spMkLst>
            <pc:docMk/>
            <pc:sldMk cId="1305918697" sldId="257"/>
            <ac:spMk id="14" creationId="{D3F51FEB-38FB-4F6C-9F7B-2F2AFAB65463}"/>
          </ac:spMkLst>
        </pc:spChg>
        <pc:spChg chg="add">
          <ac:chgData name="Rachel Smith" userId="5f7c83a3-9acd-4e36-a883-765ff390fd1f" providerId="ADAL" clId="{D7F0A7D0-6A00-467C-A93C-58B0D0249DA7}" dt="2022-08-18T12:30:20.588" v="137" actId="26606"/>
          <ac:spMkLst>
            <pc:docMk/>
            <pc:sldMk cId="1305918697" sldId="257"/>
            <ac:spMk id="16" creationId="{1E547BA6-BAE0-43BB-A7CA-60F69CE252F0}"/>
          </ac:spMkLst>
        </pc:spChg>
      </pc:sldChg>
      <pc:sldChg chg="modSp new mod">
        <pc:chgData name="Rachel Smith" userId="5f7c83a3-9acd-4e36-a883-765ff390fd1f" providerId="ADAL" clId="{D7F0A7D0-6A00-467C-A93C-58B0D0249DA7}" dt="2022-11-10T12:38:33.732" v="2297" actId="20577"/>
        <pc:sldMkLst>
          <pc:docMk/>
          <pc:sldMk cId="2350985307" sldId="258"/>
        </pc:sldMkLst>
        <pc:spChg chg="mod">
          <ac:chgData name="Rachel Smith" userId="5f7c83a3-9acd-4e36-a883-765ff390fd1f" providerId="ADAL" clId="{D7F0A7D0-6A00-467C-A93C-58B0D0249DA7}" dt="2022-08-18T12:31:53.993" v="207" actId="20577"/>
          <ac:spMkLst>
            <pc:docMk/>
            <pc:sldMk cId="2350985307" sldId="258"/>
            <ac:spMk id="2" creationId="{A657E7E5-B6FC-3B59-C9A5-6F792FA53B6E}"/>
          </ac:spMkLst>
        </pc:spChg>
        <pc:spChg chg="mod">
          <ac:chgData name="Rachel Smith" userId="5f7c83a3-9acd-4e36-a883-765ff390fd1f" providerId="ADAL" clId="{D7F0A7D0-6A00-467C-A93C-58B0D0249DA7}" dt="2022-11-10T12:38:33.732" v="2297" actId="20577"/>
          <ac:spMkLst>
            <pc:docMk/>
            <pc:sldMk cId="2350985307" sldId="258"/>
            <ac:spMk id="3" creationId="{19DEB76D-69A7-A8E7-49DD-9F59DA14EF1A}"/>
          </ac:spMkLst>
        </pc:spChg>
      </pc:sldChg>
      <pc:sldChg chg="addSp delSp modSp new mod setBg">
        <pc:chgData name="Rachel Smith" userId="5f7c83a3-9acd-4e36-a883-765ff390fd1f" providerId="ADAL" clId="{D7F0A7D0-6A00-467C-A93C-58B0D0249DA7}" dt="2022-10-21T14:03:45.699" v="1961" actId="26606"/>
        <pc:sldMkLst>
          <pc:docMk/>
          <pc:sldMk cId="2718414594" sldId="259"/>
        </pc:sldMkLst>
        <pc:spChg chg="mod">
          <ac:chgData name="Rachel Smith" userId="5f7c83a3-9acd-4e36-a883-765ff390fd1f" providerId="ADAL" clId="{D7F0A7D0-6A00-467C-A93C-58B0D0249DA7}" dt="2022-10-21T14:03:45.699" v="1961" actId="26606"/>
          <ac:spMkLst>
            <pc:docMk/>
            <pc:sldMk cId="2718414594" sldId="259"/>
            <ac:spMk id="2" creationId="{7E79E34E-EFB0-1856-6B14-041B7F91D86D}"/>
          </ac:spMkLst>
        </pc:spChg>
        <pc:spChg chg="del mod">
          <ac:chgData name="Rachel Smith" userId="5f7c83a3-9acd-4e36-a883-765ff390fd1f" providerId="ADAL" clId="{D7F0A7D0-6A00-467C-A93C-58B0D0249DA7}" dt="2022-10-21T14:02:57.757" v="1959" actId="478"/>
          <ac:spMkLst>
            <pc:docMk/>
            <pc:sldMk cId="2718414594" sldId="259"/>
            <ac:spMk id="3" creationId="{83B83A6C-6675-51EF-A802-969A147D0B7E}"/>
          </ac:spMkLst>
        </pc:spChg>
        <pc:spChg chg="add">
          <ac:chgData name="Rachel Smith" userId="5f7c83a3-9acd-4e36-a883-765ff390fd1f" providerId="ADAL" clId="{D7F0A7D0-6A00-467C-A93C-58B0D0249DA7}" dt="2022-10-21T14:03:45.699" v="1961" actId="26606"/>
          <ac:spMkLst>
            <pc:docMk/>
            <pc:sldMk cId="2718414594" sldId="259"/>
            <ac:spMk id="7" creationId="{EB270761-CC40-4F3F-A916-7E3BC3989348}"/>
          </ac:spMkLst>
        </pc:spChg>
        <pc:spChg chg="add">
          <ac:chgData name="Rachel Smith" userId="5f7c83a3-9acd-4e36-a883-765ff390fd1f" providerId="ADAL" clId="{D7F0A7D0-6A00-467C-A93C-58B0D0249DA7}" dt="2022-10-21T14:03:45.699" v="1961" actId="26606"/>
          <ac:spMkLst>
            <pc:docMk/>
            <pc:sldMk cId="2718414594" sldId="259"/>
            <ac:spMk id="9" creationId="{2820855C-9FA4-417A-BE67-63C022F81980}"/>
          </ac:spMkLst>
        </pc:spChg>
        <pc:spChg chg="add">
          <ac:chgData name="Rachel Smith" userId="5f7c83a3-9acd-4e36-a883-765ff390fd1f" providerId="ADAL" clId="{D7F0A7D0-6A00-467C-A93C-58B0D0249DA7}" dt="2022-10-21T14:03:45.699" v="1961" actId="26606"/>
          <ac:spMkLst>
            <pc:docMk/>
            <pc:sldMk cId="2718414594" sldId="259"/>
            <ac:spMk id="11" creationId="{D7E6A49B-1B06-403E-8CC5-ACB38A6BDEEB}"/>
          </ac:spMkLst>
        </pc:spChg>
      </pc:sldChg>
      <pc:sldChg chg="addSp delSp modSp new mod setBg modNotesTx">
        <pc:chgData name="Rachel Smith" userId="5f7c83a3-9acd-4e36-a883-765ff390fd1f" providerId="ADAL" clId="{D7F0A7D0-6A00-467C-A93C-58B0D0249DA7}" dt="2022-10-21T13:54:04.188" v="1947" actId="1076"/>
        <pc:sldMkLst>
          <pc:docMk/>
          <pc:sldMk cId="532192675" sldId="260"/>
        </pc:sldMkLst>
        <pc:spChg chg="mod">
          <ac:chgData name="Rachel Smith" userId="5f7c83a3-9acd-4e36-a883-765ff390fd1f" providerId="ADAL" clId="{D7F0A7D0-6A00-467C-A93C-58B0D0249DA7}" dt="2022-10-21T13:52:46.260" v="1888" actId="122"/>
          <ac:spMkLst>
            <pc:docMk/>
            <pc:sldMk cId="532192675" sldId="260"/>
            <ac:spMk id="2" creationId="{5C6ABD4F-A90B-5516-86CD-C353DB47F82F}"/>
          </ac:spMkLst>
        </pc:spChg>
        <pc:spChg chg="del mod">
          <ac:chgData name="Rachel Smith" userId="5f7c83a3-9acd-4e36-a883-765ff390fd1f" providerId="ADAL" clId="{D7F0A7D0-6A00-467C-A93C-58B0D0249DA7}" dt="2022-10-21T13:52:13.753" v="1831"/>
          <ac:spMkLst>
            <pc:docMk/>
            <pc:sldMk cId="532192675" sldId="260"/>
            <ac:spMk id="3" creationId="{D8C87805-470F-5381-316E-525130099B42}"/>
          </ac:spMkLst>
        </pc:spChg>
        <pc:spChg chg="add mod">
          <ac:chgData name="Rachel Smith" userId="5f7c83a3-9acd-4e36-a883-765ff390fd1f" providerId="ADAL" clId="{D7F0A7D0-6A00-467C-A93C-58B0D0249DA7}" dt="2022-10-21T13:54:04.188" v="1947" actId="1076"/>
          <ac:spMkLst>
            <pc:docMk/>
            <pc:sldMk cId="532192675" sldId="260"/>
            <ac:spMk id="5" creationId="{955C1767-22A4-6AF4-31E8-D6488240CE95}"/>
          </ac:spMkLst>
        </pc:spChg>
        <pc:spChg chg="add">
          <ac:chgData name="Rachel Smith" userId="5f7c83a3-9acd-4e36-a883-765ff390fd1f" providerId="ADAL" clId="{D7F0A7D0-6A00-467C-A93C-58B0D0249DA7}" dt="2022-10-21T13:52:27.031" v="1834" actId="26606"/>
          <ac:spMkLst>
            <pc:docMk/>
            <pc:sldMk cId="532192675" sldId="260"/>
            <ac:spMk id="9" creationId="{665DBBEF-238B-476B-96AB-8AAC3224ECEA}"/>
          </ac:spMkLst>
        </pc:spChg>
        <pc:spChg chg="add">
          <ac:chgData name="Rachel Smith" userId="5f7c83a3-9acd-4e36-a883-765ff390fd1f" providerId="ADAL" clId="{D7F0A7D0-6A00-467C-A93C-58B0D0249DA7}" dt="2022-10-21T13:52:27.031" v="1834" actId="26606"/>
          <ac:spMkLst>
            <pc:docMk/>
            <pc:sldMk cId="532192675" sldId="260"/>
            <ac:spMk id="11" creationId="{3FCFB1DE-0B7E-48CC-BA90-B2AB0889F9D6}"/>
          </ac:spMkLst>
        </pc:spChg>
        <pc:picChg chg="add mod">
          <ac:chgData name="Rachel Smith" userId="5f7c83a3-9acd-4e36-a883-765ff390fd1f" providerId="ADAL" clId="{D7F0A7D0-6A00-467C-A93C-58B0D0249DA7}" dt="2022-10-21T13:53:58.719" v="1946" actId="1076"/>
          <ac:picMkLst>
            <pc:docMk/>
            <pc:sldMk cId="532192675" sldId="260"/>
            <ac:picMk id="4" creationId="{392E8BBD-4700-54E2-0F7D-E89430AF83F6}"/>
          </ac:picMkLst>
        </pc:picChg>
      </pc:sldChg>
      <pc:sldChg chg="addSp delSp modSp new mod modNotesTx">
        <pc:chgData name="Rachel Smith" userId="5f7c83a3-9acd-4e36-a883-765ff390fd1f" providerId="ADAL" clId="{D7F0A7D0-6A00-467C-A93C-58B0D0249DA7}" dt="2022-10-21T13:44:04.756" v="1765" actId="20577"/>
        <pc:sldMkLst>
          <pc:docMk/>
          <pc:sldMk cId="458776968" sldId="261"/>
        </pc:sldMkLst>
        <pc:spChg chg="mod">
          <ac:chgData name="Rachel Smith" userId="5f7c83a3-9acd-4e36-a883-765ff390fd1f" providerId="ADAL" clId="{D7F0A7D0-6A00-467C-A93C-58B0D0249DA7}" dt="2022-08-18T12:33:27.794" v="433" actId="20577"/>
          <ac:spMkLst>
            <pc:docMk/>
            <pc:sldMk cId="458776968" sldId="261"/>
            <ac:spMk id="2" creationId="{6DBCA9FC-7114-83DC-A965-EC8E9D09DD07}"/>
          </ac:spMkLst>
        </pc:spChg>
        <pc:spChg chg="del mod">
          <ac:chgData name="Rachel Smith" userId="5f7c83a3-9acd-4e36-a883-765ff390fd1f" providerId="ADAL" clId="{D7F0A7D0-6A00-467C-A93C-58B0D0249DA7}" dt="2022-10-21T13:35:28.715" v="1587" actId="26606"/>
          <ac:spMkLst>
            <pc:docMk/>
            <pc:sldMk cId="458776968" sldId="261"/>
            <ac:spMk id="3" creationId="{1597F7F1-5993-26FB-7A47-C6DB742EF9FA}"/>
          </ac:spMkLst>
        </pc:spChg>
        <pc:graphicFrameChg chg="add">
          <ac:chgData name="Rachel Smith" userId="5f7c83a3-9acd-4e36-a883-765ff390fd1f" providerId="ADAL" clId="{D7F0A7D0-6A00-467C-A93C-58B0D0249DA7}" dt="2022-10-21T13:35:28.715" v="1587" actId="26606"/>
          <ac:graphicFrameMkLst>
            <pc:docMk/>
            <pc:sldMk cId="458776968" sldId="261"/>
            <ac:graphicFrameMk id="5" creationId="{394CC94B-5CDE-13FA-5D9A-B9C48D3AAA93}"/>
          </ac:graphicFrameMkLst>
        </pc:graphicFrameChg>
      </pc:sldChg>
      <pc:sldChg chg="addSp delSp modSp new mod setBg setClrOvrMap">
        <pc:chgData name="Rachel Smith" userId="5f7c83a3-9acd-4e36-a883-765ff390fd1f" providerId="ADAL" clId="{D7F0A7D0-6A00-467C-A93C-58B0D0249DA7}" dt="2022-10-21T13:49:14.929" v="1801" actId="26606"/>
        <pc:sldMkLst>
          <pc:docMk/>
          <pc:sldMk cId="3454366979" sldId="262"/>
        </pc:sldMkLst>
        <pc:spChg chg="mod">
          <ac:chgData name="Rachel Smith" userId="5f7c83a3-9acd-4e36-a883-765ff390fd1f" providerId="ADAL" clId="{D7F0A7D0-6A00-467C-A93C-58B0D0249DA7}" dt="2022-10-21T13:49:14.929" v="1801" actId="26606"/>
          <ac:spMkLst>
            <pc:docMk/>
            <pc:sldMk cId="3454366979" sldId="262"/>
            <ac:spMk id="2" creationId="{51EE1E0F-5495-C984-0FE1-21CBA748E6CA}"/>
          </ac:spMkLst>
        </pc:spChg>
        <pc:spChg chg="add del mod">
          <ac:chgData name="Rachel Smith" userId="5f7c83a3-9acd-4e36-a883-765ff390fd1f" providerId="ADAL" clId="{D7F0A7D0-6A00-467C-A93C-58B0D0249DA7}" dt="2022-10-21T13:49:14.929" v="1801" actId="26606"/>
          <ac:spMkLst>
            <pc:docMk/>
            <pc:sldMk cId="3454366979" sldId="262"/>
            <ac:spMk id="3" creationId="{D361C560-27D7-4A45-0549-2B494C4EF6EC}"/>
          </ac:spMkLst>
        </pc:spChg>
        <pc:spChg chg="add">
          <ac:chgData name="Rachel Smith" userId="5f7c83a3-9acd-4e36-a883-765ff390fd1f" providerId="ADAL" clId="{D7F0A7D0-6A00-467C-A93C-58B0D0249DA7}" dt="2022-10-21T13:49:14.929" v="1801" actId="26606"/>
          <ac:spMkLst>
            <pc:docMk/>
            <pc:sldMk cId="3454366979" sldId="262"/>
            <ac:spMk id="6" creationId="{35DB3719-6FDC-4E5D-891D-FF40B7300F64}"/>
          </ac:spMkLst>
        </pc:spChg>
        <pc:spChg chg="add">
          <ac:chgData name="Rachel Smith" userId="5f7c83a3-9acd-4e36-a883-765ff390fd1f" providerId="ADAL" clId="{D7F0A7D0-6A00-467C-A93C-58B0D0249DA7}" dt="2022-10-21T13:49:14.929" v="1801" actId="26606"/>
          <ac:spMkLst>
            <pc:docMk/>
            <pc:sldMk cId="3454366979" sldId="262"/>
            <ac:spMk id="7" creationId="{E0CBAC23-2E3F-4A90-BA59-F8299F6A5439}"/>
          </ac:spMkLst>
        </pc:spChg>
        <pc:spChg chg="add del">
          <ac:chgData name="Rachel Smith" userId="5f7c83a3-9acd-4e36-a883-765ff390fd1f" providerId="ADAL" clId="{D7F0A7D0-6A00-467C-A93C-58B0D0249DA7}" dt="2022-10-21T13:40:17.064" v="1590" actId="26606"/>
          <ac:spMkLst>
            <pc:docMk/>
            <pc:sldMk cId="3454366979" sldId="262"/>
            <ac:spMk id="9" creationId="{0AB225BA-7412-4605-8E8D-5AED2BF56A11}"/>
          </ac:spMkLst>
        </pc:spChg>
        <pc:spChg chg="add del">
          <ac:chgData name="Rachel Smith" userId="5f7c83a3-9acd-4e36-a883-765ff390fd1f" providerId="ADAL" clId="{D7F0A7D0-6A00-467C-A93C-58B0D0249DA7}" dt="2022-10-21T13:40:17.064" v="1590" actId="26606"/>
          <ac:spMkLst>
            <pc:docMk/>
            <pc:sldMk cId="3454366979" sldId="262"/>
            <ac:spMk id="11" creationId="{604BB9CD-970D-4FE5-B4E3-D651735BF4FE}"/>
          </ac:spMkLst>
        </pc:spChg>
        <pc:spChg chg="add del">
          <ac:chgData name="Rachel Smith" userId="5f7c83a3-9acd-4e36-a883-765ff390fd1f" providerId="ADAL" clId="{D7F0A7D0-6A00-467C-A93C-58B0D0249DA7}" dt="2022-10-21T13:40:17.064" v="1590" actId="26606"/>
          <ac:spMkLst>
            <pc:docMk/>
            <pc:sldMk cId="3454366979" sldId="262"/>
            <ac:spMk id="13" creationId="{5E0D6276-8D53-4DDA-A15A-90E0831F6D61}"/>
          </ac:spMkLst>
        </pc:spChg>
        <pc:spChg chg="add del">
          <ac:chgData name="Rachel Smith" userId="5f7c83a3-9acd-4e36-a883-765ff390fd1f" providerId="ADAL" clId="{D7F0A7D0-6A00-467C-A93C-58B0D0249DA7}" dt="2022-10-21T13:40:17.064" v="1590" actId="26606"/>
          <ac:spMkLst>
            <pc:docMk/>
            <pc:sldMk cId="3454366979" sldId="262"/>
            <ac:spMk id="15" creationId="{00C150C7-96FB-4EB9-BDF9-212535A6089F}"/>
          </ac:spMkLst>
        </pc:spChg>
        <pc:graphicFrameChg chg="add">
          <ac:chgData name="Rachel Smith" userId="5f7c83a3-9acd-4e36-a883-765ff390fd1f" providerId="ADAL" clId="{D7F0A7D0-6A00-467C-A93C-58B0D0249DA7}" dt="2022-10-21T13:49:14.929" v="1801" actId="26606"/>
          <ac:graphicFrameMkLst>
            <pc:docMk/>
            <pc:sldMk cId="3454366979" sldId="262"/>
            <ac:graphicFrameMk id="8" creationId="{3F27F261-2AC7-9248-5225-5CBF0BA29506}"/>
          </ac:graphicFrameMkLst>
        </pc:graphicFrameChg>
        <pc:picChg chg="add del">
          <ac:chgData name="Rachel Smith" userId="5f7c83a3-9acd-4e36-a883-765ff390fd1f" providerId="ADAL" clId="{D7F0A7D0-6A00-467C-A93C-58B0D0249DA7}" dt="2022-10-21T13:40:17.064" v="1590" actId="26606"/>
          <ac:picMkLst>
            <pc:docMk/>
            <pc:sldMk cId="3454366979" sldId="262"/>
            <ac:picMk id="5" creationId="{A589C89C-66DF-98DC-E6DC-2E6BF2B15905}"/>
          </ac:picMkLst>
        </pc:picChg>
      </pc:sldChg>
      <pc:sldChg chg="addSp delSp modSp new mod setBg">
        <pc:chgData name="Rachel Smith" userId="5f7c83a3-9acd-4e36-a883-765ff390fd1f" providerId="ADAL" clId="{D7F0A7D0-6A00-467C-A93C-58B0D0249DA7}" dt="2022-10-21T12:29:40.767" v="490" actId="26606"/>
        <pc:sldMkLst>
          <pc:docMk/>
          <pc:sldMk cId="1537599197" sldId="263"/>
        </pc:sldMkLst>
        <pc:spChg chg="mod">
          <ac:chgData name="Rachel Smith" userId="5f7c83a3-9acd-4e36-a883-765ff390fd1f" providerId="ADAL" clId="{D7F0A7D0-6A00-467C-A93C-58B0D0249DA7}" dt="2022-10-21T12:29:40.767" v="490" actId="26606"/>
          <ac:spMkLst>
            <pc:docMk/>
            <pc:sldMk cId="1537599197" sldId="263"/>
            <ac:spMk id="2" creationId="{A2D19D29-E130-870A-5968-9ADE0A7BAC76}"/>
          </ac:spMkLst>
        </pc:spChg>
        <pc:spChg chg="del">
          <ac:chgData name="Rachel Smith" userId="5f7c83a3-9acd-4e36-a883-765ff390fd1f" providerId="ADAL" clId="{D7F0A7D0-6A00-467C-A93C-58B0D0249DA7}" dt="2022-10-21T12:29:40.767" v="490" actId="26606"/>
          <ac:spMkLst>
            <pc:docMk/>
            <pc:sldMk cId="1537599197" sldId="263"/>
            <ac:spMk id="3" creationId="{C96653FB-CD71-C47E-AC6E-CBC470B4B146}"/>
          </ac:spMkLst>
        </pc:spChg>
        <pc:spChg chg="add">
          <ac:chgData name="Rachel Smith" userId="5f7c83a3-9acd-4e36-a883-765ff390fd1f" providerId="ADAL" clId="{D7F0A7D0-6A00-467C-A93C-58B0D0249DA7}" dt="2022-10-21T12:29:40.767" v="490" actId="26606"/>
          <ac:spMkLst>
            <pc:docMk/>
            <pc:sldMk cId="1537599197" sldId="263"/>
            <ac:spMk id="10" creationId="{A3363022-C969-41E9-8EB2-E4C94908C1FA}"/>
          </ac:spMkLst>
        </pc:spChg>
        <pc:spChg chg="add">
          <ac:chgData name="Rachel Smith" userId="5f7c83a3-9acd-4e36-a883-765ff390fd1f" providerId="ADAL" clId="{D7F0A7D0-6A00-467C-A93C-58B0D0249DA7}" dt="2022-10-21T12:29:40.767" v="490" actId="26606"/>
          <ac:spMkLst>
            <pc:docMk/>
            <pc:sldMk cId="1537599197" sldId="263"/>
            <ac:spMk id="12" creationId="{8D1AD6B3-BE88-4CEB-BA17-790657CC4729}"/>
          </ac:spMkLst>
        </pc:spChg>
        <pc:grpChg chg="add">
          <ac:chgData name="Rachel Smith" userId="5f7c83a3-9acd-4e36-a883-765ff390fd1f" providerId="ADAL" clId="{D7F0A7D0-6A00-467C-A93C-58B0D0249DA7}" dt="2022-10-21T12:29:40.767" v="490" actId="26606"/>
          <ac:grpSpMkLst>
            <pc:docMk/>
            <pc:sldMk cId="1537599197" sldId="263"/>
            <ac:grpSpMk id="14" creationId="{89D1390B-7E13-4B4F-9CB2-391063412E54}"/>
          </ac:grpSpMkLst>
        </pc:grpChg>
        <pc:picChg chg="add">
          <ac:chgData name="Rachel Smith" userId="5f7c83a3-9acd-4e36-a883-765ff390fd1f" providerId="ADAL" clId="{D7F0A7D0-6A00-467C-A93C-58B0D0249DA7}" dt="2022-10-21T12:29:40.767" v="490" actId="26606"/>
          <ac:picMkLst>
            <pc:docMk/>
            <pc:sldMk cId="1537599197" sldId="263"/>
            <ac:picMk id="7" creationId="{F8956240-0880-A68B-C4E2-E5BCE4A78C89}"/>
          </ac:picMkLst>
        </pc:picChg>
      </pc:sldChg>
      <pc:sldChg chg="addSp delSp modSp new mod setBg setClrOvrMap">
        <pc:chgData name="Rachel Smith" userId="5f7c83a3-9acd-4e36-a883-765ff390fd1f" providerId="ADAL" clId="{D7F0A7D0-6A00-467C-A93C-58B0D0249DA7}" dt="2022-10-21T12:32:33.430" v="512" actId="26606"/>
        <pc:sldMkLst>
          <pc:docMk/>
          <pc:sldMk cId="1916066607" sldId="264"/>
        </pc:sldMkLst>
        <pc:spChg chg="mod">
          <ac:chgData name="Rachel Smith" userId="5f7c83a3-9acd-4e36-a883-765ff390fd1f" providerId="ADAL" clId="{D7F0A7D0-6A00-467C-A93C-58B0D0249DA7}" dt="2022-10-21T12:32:33.430" v="512" actId="26606"/>
          <ac:spMkLst>
            <pc:docMk/>
            <pc:sldMk cId="1916066607" sldId="264"/>
            <ac:spMk id="2" creationId="{271332F8-E05A-47A9-FA42-991C4C041193}"/>
          </ac:spMkLst>
        </pc:spChg>
        <pc:spChg chg="del">
          <ac:chgData name="Rachel Smith" userId="5f7c83a3-9acd-4e36-a883-765ff390fd1f" providerId="ADAL" clId="{D7F0A7D0-6A00-467C-A93C-58B0D0249DA7}" dt="2022-10-21T12:32:33.430" v="512" actId="26606"/>
          <ac:spMkLst>
            <pc:docMk/>
            <pc:sldMk cId="1916066607" sldId="264"/>
            <ac:spMk id="3" creationId="{A440DFA9-F3D5-7628-502C-381F99F14A4B}"/>
          </ac:spMkLst>
        </pc:spChg>
        <pc:spChg chg="add">
          <ac:chgData name="Rachel Smith" userId="5f7c83a3-9acd-4e36-a883-765ff390fd1f" providerId="ADAL" clId="{D7F0A7D0-6A00-467C-A93C-58B0D0249DA7}" dt="2022-10-21T12:32:33.430" v="512" actId="26606"/>
          <ac:spMkLst>
            <pc:docMk/>
            <pc:sldMk cId="1916066607" sldId="264"/>
            <ac:spMk id="9" creationId="{E49CC64F-7275-4E33-961B-0C5CDC439875}"/>
          </ac:spMkLst>
        </pc:spChg>
        <pc:picChg chg="add">
          <ac:chgData name="Rachel Smith" userId="5f7c83a3-9acd-4e36-a883-765ff390fd1f" providerId="ADAL" clId="{D7F0A7D0-6A00-467C-A93C-58B0D0249DA7}" dt="2022-10-21T12:32:33.430" v="512" actId="26606"/>
          <ac:picMkLst>
            <pc:docMk/>
            <pc:sldMk cId="1916066607" sldId="264"/>
            <ac:picMk id="5" creationId="{E48704AF-5C7A-7285-06B9-50E9AB7F9000}"/>
          </ac:picMkLst>
        </pc:picChg>
      </pc:sldChg>
      <pc:sldChg chg="modSp new mod">
        <pc:chgData name="Rachel Smith" userId="5f7c83a3-9acd-4e36-a883-765ff390fd1f" providerId="ADAL" clId="{D7F0A7D0-6A00-467C-A93C-58B0D0249DA7}" dt="2022-10-21T12:33:39.772" v="545" actId="20577"/>
        <pc:sldMkLst>
          <pc:docMk/>
          <pc:sldMk cId="1386184361" sldId="265"/>
        </pc:sldMkLst>
        <pc:spChg chg="mod">
          <ac:chgData name="Rachel Smith" userId="5f7c83a3-9acd-4e36-a883-765ff390fd1f" providerId="ADAL" clId="{D7F0A7D0-6A00-467C-A93C-58B0D0249DA7}" dt="2022-10-21T12:33:16.741" v="540" actId="20577"/>
          <ac:spMkLst>
            <pc:docMk/>
            <pc:sldMk cId="1386184361" sldId="265"/>
            <ac:spMk id="2" creationId="{543373D0-26BB-087E-446F-A5AA2A5778B6}"/>
          </ac:spMkLst>
        </pc:spChg>
        <pc:spChg chg="mod">
          <ac:chgData name="Rachel Smith" userId="5f7c83a3-9acd-4e36-a883-765ff390fd1f" providerId="ADAL" clId="{D7F0A7D0-6A00-467C-A93C-58B0D0249DA7}" dt="2022-10-21T12:33:39.772" v="545" actId="20577"/>
          <ac:spMkLst>
            <pc:docMk/>
            <pc:sldMk cId="1386184361" sldId="265"/>
            <ac:spMk id="3" creationId="{AACB8FEE-0BB2-8128-8ABE-AC8DFDC31627}"/>
          </ac:spMkLst>
        </pc:spChg>
      </pc:sldChg>
      <pc:sldChg chg="addSp delSp modSp new mod setBg">
        <pc:chgData name="Rachel Smith" userId="5f7c83a3-9acd-4e36-a883-765ff390fd1f" providerId="ADAL" clId="{D7F0A7D0-6A00-467C-A93C-58B0D0249DA7}" dt="2022-10-21T12:34:23.234" v="549" actId="26606"/>
        <pc:sldMkLst>
          <pc:docMk/>
          <pc:sldMk cId="2058075477" sldId="266"/>
        </pc:sldMkLst>
        <pc:spChg chg="del">
          <ac:chgData name="Rachel Smith" userId="5f7c83a3-9acd-4e36-a883-765ff390fd1f" providerId="ADAL" clId="{D7F0A7D0-6A00-467C-A93C-58B0D0249DA7}" dt="2022-10-21T12:34:02.592" v="548" actId="478"/>
          <ac:spMkLst>
            <pc:docMk/>
            <pc:sldMk cId="2058075477" sldId="266"/>
            <ac:spMk id="2" creationId="{750C405B-F785-5676-CC56-1A5354FE23B3}"/>
          </ac:spMkLst>
        </pc:spChg>
        <pc:spChg chg="del mod">
          <ac:chgData name="Rachel Smith" userId="5f7c83a3-9acd-4e36-a883-765ff390fd1f" providerId="ADAL" clId="{D7F0A7D0-6A00-467C-A93C-58B0D0249DA7}" dt="2022-10-21T12:34:23.234" v="549" actId="26606"/>
          <ac:spMkLst>
            <pc:docMk/>
            <pc:sldMk cId="2058075477" sldId="266"/>
            <ac:spMk id="3" creationId="{E6713131-7A01-9B42-8EAF-19331BEF25CA}"/>
          </ac:spMkLst>
        </pc:spChg>
        <pc:spChg chg="add del mod">
          <ac:chgData name="Rachel Smith" userId="5f7c83a3-9acd-4e36-a883-765ff390fd1f" providerId="ADAL" clId="{D7F0A7D0-6A00-467C-A93C-58B0D0249DA7}" dt="2022-10-21T12:32:56.101" v="517" actId="478"/>
          <ac:spMkLst>
            <pc:docMk/>
            <pc:sldMk cId="2058075477" sldId="266"/>
            <ac:spMk id="5" creationId="{AD60BECC-C9CB-A4FB-7B05-B396173A9F7F}"/>
          </ac:spMkLst>
        </pc:spChg>
        <pc:spChg chg="add">
          <ac:chgData name="Rachel Smith" userId="5f7c83a3-9acd-4e36-a883-765ff390fd1f" providerId="ADAL" clId="{D7F0A7D0-6A00-467C-A93C-58B0D0249DA7}" dt="2022-10-21T12:34:23.234" v="549" actId="26606"/>
          <ac:spMkLst>
            <pc:docMk/>
            <pc:sldMk cId="2058075477" sldId="266"/>
            <ac:spMk id="9" creationId="{CB49665F-0298-4449-8D2D-209989CB9EE3}"/>
          </ac:spMkLst>
        </pc:spChg>
        <pc:spChg chg="add">
          <ac:chgData name="Rachel Smith" userId="5f7c83a3-9acd-4e36-a883-765ff390fd1f" providerId="ADAL" clId="{D7F0A7D0-6A00-467C-A93C-58B0D0249DA7}" dt="2022-10-21T12:34:23.234" v="549" actId="26606"/>
          <ac:spMkLst>
            <pc:docMk/>
            <pc:sldMk cId="2058075477" sldId="266"/>
            <ac:spMk id="11" creationId="{A71EEC14-174A-46FA-B046-474750457130}"/>
          </ac:spMkLst>
        </pc:spChg>
        <pc:grpChg chg="add">
          <ac:chgData name="Rachel Smith" userId="5f7c83a3-9acd-4e36-a883-765ff390fd1f" providerId="ADAL" clId="{D7F0A7D0-6A00-467C-A93C-58B0D0249DA7}" dt="2022-10-21T12:34:23.234" v="549" actId="26606"/>
          <ac:grpSpMkLst>
            <pc:docMk/>
            <pc:sldMk cId="2058075477" sldId="266"/>
            <ac:grpSpMk id="13" creationId="{EEB6CB95-E653-4C6C-AE51-62FD848E8D5B}"/>
          </ac:grpSpMkLst>
        </pc:grpChg>
        <pc:grpChg chg="add">
          <ac:chgData name="Rachel Smith" userId="5f7c83a3-9acd-4e36-a883-765ff390fd1f" providerId="ADAL" clId="{D7F0A7D0-6A00-467C-A93C-58B0D0249DA7}" dt="2022-10-21T12:34:23.234" v="549" actId="26606"/>
          <ac:grpSpMkLst>
            <pc:docMk/>
            <pc:sldMk cId="2058075477" sldId="266"/>
            <ac:grpSpMk id="17" creationId="{43F5E015-E085-4624-B431-B42414448684}"/>
          </ac:grpSpMkLst>
        </pc:grpChg>
        <pc:graphicFrameChg chg="add">
          <ac:chgData name="Rachel Smith" userId="5f7c83a3-9acd-4e36-a883-765ff390fd1f" providerId="ADAL" clId="{D7F0A7D0-6A00-467C-A93C-58B0D0249DA7}" dt="2022-10-21T12:34:23.234" v="549" actId="26606"/>
          <ac:graphicFrameMkLst>
            <pc:docMk/>
            <pc:sldMk cId="2058075477" sldId="266"/>
            <ac:graphicFrameMk id="6" creationId="{FBD87617-55F7-FE22-5829-2A07553EDDB6}"/>
          </ac:graphicFrameMkLst>
        </pc:graphicFrameChg>
      </pc:sldChg>
      <pc:sldChg chg="addSp delSp modSp new mod setBg modNotesTx">
        <pc:chgData name="Rachel Smith" userId="5f7c83a3-9acd-4e36-a883-765ff390fd1f" providerId="ADAL" clId="{D7F0A7D0-6A00-467C-A93C-58B0D0249DA7}" dt="2022-10-21T13:26:10.834" v="1390" actId="26606"/>
        <pc:sldMkLst>
          <pc:docMk/>
          <pc:sldMk cId="1511350456" sldId="267"/>
        </pc:sldMkLst>
        <pc:spChg chg="mod">
          <ac:chgData name="Rachel Smith" userId="5f7c83a3-9acd-4e36-a883-765ff390fd1f" providerId="ADAL" clId="{D7F0A7D0-6A00-467C-A93C-58B0D0249DA7}" dt="2022-10-21T13:26:10.834" v="1390" actId="26606"/>
          <ac:spMkLst>
            <pc:docMk/>
            <pc:sldMk cId="1511350456" sldId="267"/>
            <ac:spMk id="2" creationId="{DBF6CC34-C61A-E1C6-C638-8D7329397977}"/>
          </ac:spMkLst>
        </pc:spChg>
        <pc:spChg chg="del mod">
          <ac:chgData name="Rachel Smith" userId="5f7c83a3-9acd-4e36-a883-765ff390fd1f" providerId="ADAL" clId="{D7F0A7D0-6A00-467C-A93C-58B0D0249DA7}" dt="2022-10-21T13:26:10.834" v="1390" actId="26606"/>
          <ac:spMkLst>
            <pc:docMk/>
            <pc:sldMk cId="1511350456" sldId="267"/>
            <ac:spMk id="3" creationId="{18E2EB15-DE98-E894-8C83-3E44365F34B3}"/>
          </ac:spMkLst>
        </pc:spChg>
        <pc:graphicFrameChg chg="add">
          <ac:chgData name="Rachel Smith" userId="5f7c83a3-9acd-4e36-a883-765ff390fd1f" providerId="ADAL" clId="{D7F0A7D0-6A00-467C-A93C-58B0D0249DA7}" dt="2022-10-21T13:26:10.834" v="1390" actId="26606"/>
          <ac:graphicFrameMkLst>
            <pc:docMk/>
            <pc:sldMk cId="1511350456" sldId="267"/>
            <ac:graphicFrameMk id="5" creationId="{A71D600B-9560-FCF0-A57E-BF4546469291}"/>
          </ac:graphicFrameMkLst>
        </pc:graphicFrameChg>
        <pc:picChg chg="add">
          <ac:chgData name="Rachel Smith" userId="5f7c83a3-9acd-4e36-a883-765ff390fd1f" providerId="ADAL" clId="{D7F0A7D0-6A00-467C-A93C-58B0D0249DA7}" dt="2022-10-21T13:26:10.834" v="1390" actId="26606"/>
          <ac:picMkLst>
            <pc:docMk/>
            <pc:sldMk cId="1511350456" sldId="267"/>
            <ac:picMk id="6" creationId="{58FB82A8-BF6D-1D26-214C-62894171E5CB}"/>
          </ac:picMkLst>
        </pc:picChg>
        <pc:cxnChg chg="add">
          <ac:chgData name="Rachel Smith" userId="5f7c83a3-9acd-4e36-a883-765ff390fd1f" providerId="ADAL" clId="{D7F0A7D0-6A00-467C-A93C-58B0D0249DA7}" dt="2022-10-21T13:26:10.834" v="1390" actId="26606"/>
          <ac:cxnSpMkLst>
            <pc:docMk/>
            <pc:sldMk cId="1511350456" sldId="267"/>
            <ac:cxnSpMk id="10" creationId="{A7F400EE-A8A5-48AF-B4D6-291B52C6F0B0}"/>
          </ac:cxnSpMkLst>
        </pc:cxnChg>
      </pc:sldChg>
      <pc:sldChg chg="addSp delSp modSp new mod setBg">
        <pc:chgData name="Rachel Smith" userId="5f7c83a3-9acd-4e36-a883-765ff390fd1f" providerId="ADAL" clId="{D7F0A7D0-6A00-467C-A93C-58B0D0249DA7}" dt="2022-10-21T12:43:46.471" v="931" actId="26606"/>
        <pc:sldMkLst>
          <pc:docMk/>
          <pc:sldMk cId="3650405515" sldId="268"/>
        </pc:sldMkLst>
        <pc:spChg chg="mod">
          <ac:chgData name="Rachel Smith" userId="5f7c83a3-9acd-4e36-a883-765ff390fd1f" providerId="ADAL" clId="{D7F0A7D0-6A00-467C-A93C-58B0D0249DA7}" dt="2022-10-21T12:43:46.471" v="931" actId="26606"/>
          <ac:spMkLst>
            <pc:docMk/>
            <pc:sldMk cId="3650405515" sldId="268"/>
            <ac:spMk id="2" creationId="{C26C0387-135B-69C5-60A2-6A8BFFD994BB}"/>
          </ac:spMkLst>
        </pc:spChg>
        <pc:spChg chg="add del mod">
          <ac:chgData name="Rachel Smith" userId="5f7c83a3-9acd-4e36-a883-765ff390fd1f" providerId="ADAL" clId="{D7F0A7D0-6A00-467C-A93C-58B0D0249DA7}" dt="2022-10-21T12:43:46.471" v="931" actId="26606"/>
          <ac:spMkLst>
            <pc:docMk/>
            <pc:sldMk cId="3650405515" sldId="268"/>
            <ac:spMk id="3" creationId="{095E828F-A076-32C6-5701-56B13DDA10A8}"/>
          </ac:spMkLst>
        </pc:spChg>
        <pc:spChg chg="add del">
          <ac:chgData name="Rachel Smith" userId="5f7c83a3-9acd-4e36-a883-765ff390fd1f" providerId="ADAL" clId="{D7F0A7D0-6A00-467C-A93C-58B0D0249DA7}" dt="2022-10-21T12:43:46.378" v="930" actId="26606"/>
          <ac:spMkLst>
            <pc:docMk/>
            <pc:sldMk cId="3650405515" sldId="268"/>
            <ac:spMk id="9" creationId="{CB49665F-0298-4449-8D2D-209989CB9EE3}"/>
          </ac:spMkLst>
        </pc:spChg>
        <pc:spChg chg="add del">
          <ac:chgData name="Rachel Smith" userId="5f7c83a3-9acd-4e36-a883-765ff390fd1f" providerId="ADAL" clId="{D7F0A7D0-6A00-467C-A93C-58B0D0249DA7}" dt="2022-10-21T12:43:46.378" v="930" actId="26606"/>
          <ac:spMkLst>
            <pc:docMk/>
            <pc:sldMk cId="3650405515" sldId="268"/>
            <ac:spMk id="11" creationId="{A71EEC14-174A-46FA-B046-474750457130}"/>
          </ac:spMkLst>
        </pc:spChg>
        <pc:spChg chg="add">
          <ac:chgData name="Rachel Smith" userId="5f7c83a3-9acd-4e36-a883-765ff390fd1f" providerId="ADAL" clId="{D7F0A7D0-6A00-467C-A93C-58B0D0249DA7}" dt="2022-10-21T12:43:46.471" v="931" actId="26606"/>
          <ac:spMkLst>
            <pc:docMk/>
            <pc:sldMk cId="3650405515" sldId="268"/>
            <ac:spMk id="26" creationId="{8DF67618-B87B-4195-8E24-3B126F79FF55}"/>
          </ac:spMkLst>
        </pc:spChg>
        <pc:spChg chg="add">
          <ac:chgData name="Rachel Smith" userId="5f7c83a3-9acd-4e36-a883-765ff390fd1f" providerId="ADAL" clId="{D7F0A7D0-6A00-467C-A93C-58B0D0249DA7}" dt="2022-10-21T12:43:46.471" v="931" actId="26606"/>
          <ac:spMkLst>
            <pc:docMk/>
            <pc:sldMk cId="3650405515" sldId="268"/>
            <ac:spMk id="27" creationId="{64960379-9FF9-400A-A8A8-F5AB633FD3BF}"/>
          </ac:spMkLst>
        </pc:spChg>
        <pc:grpChg chg="add del">
          <ac:chgData name="Rachel Smith" userId="5f7c83a3-9acd-4e36-a883-765ff390fd1f" providerId="ADAL" clId="{D7F0A7D0-6A00-467C-A93C-58B0D0249DA7}" dt="2022-10-21T12:43:46.378" v="930" actId="26606"/>
          <ac:grpSpMkLst>
            <pc:docMk/>
            <pc:sldMk cId="3650405515" sldId="268"/>
            <ac:grpSpMk id="13" creationId="{EEB6CB95-E653-4C6C-AE51-62FD848E8D5B}"/>
          </ac:grpSpMkLst>
        </pc:grpChg>
        <pc:grpChg chg="add del">
          <ac:chgData name="Rachel Smith" userId="5f7c83a3-9acd-4e36-a883-765ff390fd1f" providerId="ADAL" clId="{D7F0A7D0-6A00-467C-A93C-58B0D0249DA7}" dt="2022-10-21T12:43:46.378" v="930" actId="26606"/>
          <ac:grpSpMkLst>
            <pc:docMk/>
            <pc:sldMk cId="3650405515" sldId="268"/>
            <ac:grpSpMk id="17" creationId="{43F5E015-E085-4624-B431-B42414448684}"/>
          </ac:grpSpMkLst>
        </pc:grpChg>
        <pc:grpChg chg="add">
          <ac:chgData name="Rachel Smith" userId="5f7c83a3-9acd-4e36-a883-765ff390fd1f" providerId="ADAL" clId="{D7F0A7D0-6A00-467C-A93C-58B0D0249DA7}" dt="2022-10-21T12:43:46.471" v="931" actId="26606"/>
          <ac:grpSpMkLst>
            <pc:docMk/>
            <pc:sldMk cId="3650405515" sldId="268"/>
            <ac:grpSpMk id="28" creationId="{2C491629-AE25-486B-9B22-2CE4EE8F7E47}"/>
          </ac:grpSpMkLst>
        </pc:grpChg>
        <pc:grpChg chg="add">
          <ac:chgData name="Rachel Smith" userId="5f7c83a3-9acd-4e36-a883-765ff390fd1f" providerId="ADAL" clId="{D7F0A7D0-6A00-467C-A93C-58B0D0249DA7}" dt="2022-10-21T12:43:46.471" v="931" actId="26606"/>
          <ac:grpSpMkLst>
            <pc:docMk/>
            <pc:sldMk cId="3650405515" sldId="268"/>
            <ac:grpSpMk id="31" creationId="{43F5E015-E085-4624-B431-B42414448684}"/>
          </ac:grpSpMkLst>
        </pc:grpChg>
        <pc:graphicFrameChg chg="add del">
          <ac:chgData name="Rachel Smith" userId="5f7c83a3-9acd-4e36-a883-765ff390fd1f" providerId="ADAL" clId="{D7F0A7D0-6A00-467C-A93C-58B0D0249DA7}" dt="2022-10-21T12:43:46.378" v="930" actId="26606"/>
          <ac:graphicFrameMkLst>
            <pc:docMk/>
            <pc:sldMk cId="3650405515" sldId="268"/>
            <ac:graphicFrameMk id="5" creationId="{A49F13AA-7555-584A-3A53-6665F035DB28}"/>
          </ac:graphicFrameMkLst>
        </pc:graphicFrameChg>
        <pc:graphicFrameChg chg="add">
          <ac:chgData name="Rachel Smith" userId="5f7c83a3-9acd-4e36-a883-765ff390fd1f" providerId="ADAL" clId="{D7F0A7D0-6A00-467C-A93C-58B0D0249DA7}" dt="2022-10-21T12:43:46.471" v="931" actId="26606"/>
          <ac:graphicFrameMkLst>
            <pc:docMk/>
            <pc:sldMk cId="3650405515" sldId="268"/>
            <ac:graphicFrameMk id="39" creationId="{5F22E535-EAE0-61C9-6BD8-F0BAB4DBDEE8}"/>
          </ac:graphicFrameMkLst>
        </pc:graphicFrameChg>
      </pc:sldChg>
      <pc:sldChg chg="addSp delSp modSp new mod setBg">
        <pc:chgData name="Rachel Smith" userId="5f7c83a3-9acd-4e36-a883-765ff390fd1f" providerId="ADAL" clId="{D7F0A7D0-6A00-467C-A93C-58B0D0249DA7}" dt="2022-10-21T12:43:34.869" v="928" actId="26606"/>
        <pc:sldMkLst>
          <pc:docMk/>
          <pc:sldMk cId="2653906155" sldId="269"/>
        </pc:sldMkLst>
        <pc:spChg chg="del mod">
          <ac:chgData name="Rachel Smith" userId="5f7c83a3-9acd-4e36-a883-765ff390fd1f" providerId="ADAL" clId="{D7F0A7D0-6A00-467C-A93C-58B0D0249DA7}" dt="2022-10-21T12:43:21.839" v="927" actId="478"/>
          <ac:spMkLst>
            <pc:docMk/>
            <pc:sldMk cId="2653906155" sldId="269"/>
            <ac:spMk id="2" creationId="{65A5BFFE-5A99-FA55-060A-92B46BB8D4D5}"/>
          </ac:spMkLst>
        </pc:spChg>
        <pc:spChg chg="del mod">
          <ac:chgData name="Rachel Smith" userId="5f7c83a3-9acd-4e36-a883-765ff390fd1f" providerId="ADAL" clId="{D7F0A7D0-6A00-467C-A93C-58B0D0249DA7}" dt="2022-10-21T12:43:34.869" v="928" actId="26606"/>
          <ac:spMkLst>
            <pc:docMk/>
            <pc:sldMk cId="2653906155" sldId="269"/>
            <ac:spMk id="3" creationId="{994879A8-E176-369A-1E32-95D0127B0FF5}"/>
          </ac:spMkLst>
        </pc:spChg>
        <pc:spChg chg="add">
          <ac:chgData name="Rachel Smith" userId="5f7c83a3-9acd-4e36-a883-765ff390fd1f" providerId="ADAL" clId="{D7F0A7D0-6A00-467C-A93C-58B0D0249DA7}" dt="2022-10-21T12:43:34.869" v="928" actId="26606"/>
          <ac:spMkLst>
            <pc:docMk/>
            <pc:sldMk cId="2653906155" sldId="269"/>
            <ac:spMk id="9" creationId="{CB49665F-0298-4449-8D2D-209989CB9EE3}"/>
          </ac:spMkLst>
        </pc:spChg>
        <pc:spChg chg="add">
          <ac:chgData name="Rachel Smith" userId="5f7c83a3-9acd-4e36-a883-765ff390fd1f" providerId="ADAL" clId="{D7F0A7D0-6A00-467C-A93C-58B0D0249DA7}" dt="2022-10-21T12:43:34.869" v="928" actId="26606"/>
          <ac:spMkLst>
            <pc:docMk/>
            <pc:sldMk cId="2653906155" sldId="269"/>
            <ac:spMk id="11" creationId="{A71EEC14-174A-46FA-B046-474750457130}"/>
          </ac:spMkLst>
        </pc:spChg>
        <pc:grpChg chg="add">
          <ac:chgData name="Rachel Smith" userId="5f7c83a3-9acd-4e36-a883-765ff390fd1f" providerId="ADAL" clId="{D7F0A7D0-6A00-467C-A93C-58B0D0249DA7}" dt="2022-10-21T12:43:34.869" v="928" actId="26606"/>
          <ac:grpSpMkLst>
            <pc:docMk/>
            <pc:sldMk cId="2653906155" sldId="269"/>
            <ac:grpSpMk id="13" creationId="{EEB6CB95-E653-4C6C-AE51-62FD848E8D5B}"/>
          </ac:grpSpMkLst>
        </pc:grpChg>
        <pc:grpChg chg="add">
          <ac:chgData name="Rachel Smith" userId="5f7c83a3-9acd-4e36-a883-765ff390fd1f" providerId="ADAL" clId="{D7F0A7D0-6A00-467C-A93C-58B0D0249DA7}" dt="2022-10-21T12:43:34.869" v="928" actId="26606"/>
          <ac:grpSpMkLst>
            <pc:docMk/>
            <pc:sldMk cId="2653906155" sldId="269"/>
            <ac:grpSpMk id="17" creationId="{43F5E015-E085-4624-B431-B42414448684}"/>
          </ac:grpSpMkLst>
        </pc:grpChg>
        <pc:graphicFrameChg chg="add">
          <ac:chgData name="Rachel Smith" userId="5f7c83a3-9acd-4e36-a883-765ff390fd1f" providerId="ADAL" clId="{D7F0A7D0-6A00-467C-A93C-58B0D0249DA7}" dt="2022-10-21T12:43:34.869" v="928" actId="26606"/>
          <ac:graphicFrameMkLst>
            <pc:docMk/>
            <pc:sldMk cId="2653906155" sldId="269"/>
            <ac:graphicFrameMk id="5" creationId="{65431A31-761B-82D6-5D16-05C619D12199}"/>
          </ac:graphicFrameMkLst>
        </pc:graphicFrameChg>
      </pc:sldChg>
      <pc:sldChg chg="addSp delSp modSp new mod setBg">
        <pc:chgData name="Rachel Smith" userId="5f7c83a3-9acd-4e36-a883-765ff390fd1f" providerId="ADAL" clId="{D7F0A7D0-6A00-467C-A93C-58B0D0249DA7}" dt="2022-10-21T12:44:12.529" v="938" actId="26606"/>
        <pc:sldMkLst>
          <pc:docMk/>
          <pc:sldMk cId="2847346504" sldId="270"/>
        </pc:sldMkLst>
        <pc:spChg chg="mod">
          <ac:chgData name="Rachel Smith" userId="5f7c83a3-9acd-4e36-a883-765ff390fd1f" providerId="ADAL" clId="{D7F0A7D0-6A00-467C-A93C-58B0D0249DA7}" dt="2022-10-21T12:44:12.529" v="938" actId="26606"/>
          <ac:spMkLst>
            <pc:docMk/>
            <pc:sldMk cId="2847346504" sldId="270"/>
            <ac:spMk id="2" creationId="{C88E65E1-4109-DA0E-C315-45ACA5A7407C}"/>
          </ac:spMkLst>
        </pc:spChg>
        <pc:spChg chg="add del mod">
          <ac:chgData name="Rachel Smith" userId="5f7c83a3-9acd-4e36-a883-765ff390fd1f" providerId="ADAL" clId="{D7F0A7D0-6A00-467C-A93C-58B0D0249DA7}" dt="2022-10-21T12:44:12.529" v="938" actId="26606"/>
          <ac:spMkLst>
            <pc:docMk/>
            <pc:sldMk cId="2847346504" sldId="270"/>
            <ac:spMk id="3" creationId="{D34DA484-7995-B74F-9CCD-DC9CFFC8C3EF}"/>
          </ac:spMkLst>
        </pc:spChg>
        <pc:spChg chg="add del">
          <ac:chgData name="Rachel Smith" userId="5f7c83a3-9acd-4e36-a883-765ff390fd1f" providerId="ADAL" clId="{D7F0A7D0-6A00-467C-A93C-58B0D0249DA7}" dt="2022-10-21T12:44:04.589" v="933" actId="26606"/>
          <ac:spMkLst>
            <pc:docMk/>
            <pc:sldMk cId="2847346504" sldId="270"/>
            <ac:spMk id="9" creationId="{CB49665F-0298-4449-8D2D-209989CB9EE3}"/>
          </ac:spMkLst>
        </pc:spChg>
        <pc:spChg chg="add del">
          <ac:chgData name="Rachel Smith" userId="5f7c83a3-9acd-4e36-a883-765ff390fd1f" providerId="ADAL" clId="{D7F0A7D0-6A00-467C-A93C-58B0D0249DA7}" dt="2022-10-21T12:44:04.589" v="933" actId="26606"/>
          <ac:spMkLst>
            <pc:docMk/>
            <pc:sldMk cId="2847346504" sldId="270"/>
            <ac:spMk id="11" creationId="{A71EEC14-174A-46FA-B046-474750457130}"/>
          </ac:spMkLst>
        </pc:spChg>
        <pc:spChg chg="add del">
          <ac:chgData name="Rachel Smith" userId="5f7c83a3-9acd-4e36-a883-765ff390fd1f" providerId="ADAL" clId="{D7F0A7D0-6A00-467C-A93C-58B0D0249DA7}" dt="2022-10-21T12:44:12.505" v="937" actId="26606"/>
          <ac:spMkLst>
            <pc:docMk/>
            <pc:sldMk cId="2847346504" sldId="270"/>
            <ac:spMk id="15" creationId="{063BBA22-50EA-4C4D-BE05-F1CE4E63AA56}"/>
          </ac:spMkLst>
        </pc:spChg>
        <pc:spChg chg="add">
          <ac:chgData name="Rachel Smith" userId="5f7c83a3-9acd-4e36-a883-765ff390fd1f" providerId="ADAL" clId="{D7F0A7D0-6A00-467C-A93C-58B0D0249DA7}" dt="2022-10-21T12:44:12.529" v="938" actId="26606"/>
          <ac:spMkLst>
            <pc:docMk/>
            <pc:sldMk cId="2847346504" sldId="270"/>
            <ac:spMk id="16" creationId="{D5B0017B-2ECA-49AF-B397-DC140825DF8D}"/>
          </ac:spMkLst>
        </pc:spChg>
        <pc:spChg chg="add del">
          <ac:chgData name="Rachel Smith" userId="5f7c83a3-9acd-4e36-a883-765ff390fd1f" providerId="ADAL" clId="{D7F0A7D0-6A00-467C-A93C-58B0D0249DA7}" dt="2022-10-21T12:44:07.666" v="935" actId="26606"/>
          <ac:spMkLst>
            <pc:docMk/>
            <pc:sldMk cId="2847346504" sldId="270"/>
            <ac:spMk id="26" creationId="{8DF67618-B87B-4195-8E24-3B126F79FF55}"/>
          </ac:spMkLst>
        </pc:spChg>
        <pc:spChg chg="add del">
          <ac:chgData name="Rachel Smith" userId="5f7c83a3-9acd-4e36-a883-765ff390fd1f" providerId="ADAL" clId="{D7F0A7D0-6A00-467C-A93C-58B0D0249DA7}" dt="2022-10-21T12:44:07.666" v="935" actId="26606"/>
          <ac:spMkLst>
            <pc:docMk/>
            <pc:sldMk cId="2847346504" sldId="270"/>
            <ac:spMk id="27" creationId="{64960379-9FF9-400A-A8A8-F5AB633FD3BF}"/>
          </ac:spMkLst>
        </pc:spChg>
        <pc:spChg chg="add del">
          <ac:chgData name="Rachel Smith" userId="5f7c83a3-9acd-4e36-a883-765ff390fd1f" providerId="ADAL" clId="{D7F0A7D0-6A00-467C-A93C-58B0D0249DA7}" dt="2022-10-21T12:44:12.505" v="937" actId="26606"/>
          <ac:spMkLst>
            <pc:docMk/>
            <pc:sldMk cId="2847346504" sldId="270"/>
            <ac:spMk id="41" creationId="{BACC6370-2D7E-4714-9D71-7542949D7D5D}"/>
          </ac:spMkLst>
        </pc:spChg>
        <pc:spChg chg="add del">
          <ac:chgData name="Rachel Smith" userId="5f7c83a3-9acd-4e36-a883-765ff390fd1f" providerId="ADAL" clId="{D7F0A7D0-6A00-467C-A93C-58B0D0249DA7}" dt="2022-10-21T12:44:12.505" v="937" actId="26606"/>
          <ac:spMkLst>
            <pc:docMk/>
            <pc:sldMk cId="2847346504" sldId="270"/>
            <ac:spMk id="42" creationId="{F68B3F68-107C-434F-AA38-110D5EA91B85}"/>
          </ac:spMkLst>
        </pc:spChg>
        <pc:spChg chg="add del">
          <ac:chgData name="Rachel Smith" userId="5f7c83a3-9acd-4e36-a883-765ff390fd1f" providerId="ADAL" clId="{D7F0A7D0-6A00-467C-A93C-58B0D0249DA7}" dt="2022-10-21T12:44:12.505" v="937" actId="26606"/>
          <ac:spMkLst>
            <pc:docMk/>
            <pc:sldMk cId="2847346504" sldId="270"/>
            <ac:spMk id="43" creationId="{AAD0DBB9-1A4B-4391-81D4-CB19F9AB918A}"/>
          </ac:spMkLst>
        </pc:spChg>
        <pc:spChg chg="add">
          <ac:chgData name="Rachel Smith" userId="5f7c83a3-9acd-4e36-a883-765ff390fd1f" providerId="ADAL" clId="{D7F0A7D0-6A00-467C-A93C-58B0D0249DA7}" dt="2022-10-21T12:44:12.529" v="938" actId="26606"/>
          <ac:spMkLst>
            <pc:docMk/>
            <pc:sldMk cId="2847346504" sldId="270"/>
            <ac:spMk id="46" creationId="{56E9B3E6-E277-4D68-BA48-9CB43FFBD6E2}"/>
          </ac:spMkLst>
        </pc:spChg>
        <pc:grpChg chg="add del">
          <ac:chgData name="Rachel Smith" userId="5f7c83a3-9acd-4e36-a883-765ff390fd1f" providerId="ADAL" clId="{D7F0A7D0-6A00-467C-A93C-58B0D0249DA7}" dt="2022-10-21T12:44:04.589" v="933" actId="26606"/>
          <ac:grpSpMkLst>
            <pc:docMk/>
            <pc:sldMk cId="2847346504" sldId="270"/>
            <ac:grpSpMk id="13" creationId="{EEB6CB95-E653-4C6C-AE51-62FD848E8D5B}"/>
          </ac:grpSpMkLst>
        </pc:grpChg>
        <pc:grpChg chg="add del">
          <ac:chgData name="Rachel Smith" userId="5f7c83a3-9acd-4e36-a883-765ff390fd1f" providerId="ADAL" clId="{D7F0A7D0-6A00-467C-A93C-58B0D0249DA7}" dt="2022-10-21T12:44:04.589" v="933" actId="26606"/>
          <ac:grpSpMkLst>
            <pc:docMk/>
            <pc:sldMk cId="2847346504" sldId="270"/>
            <ac:grpSpMk id="17" creationId="{43F5E015-E085-4624-B431-B42414448684}"/>
          </ac:grpSpMkLst>
        </pc:grpChg>
        <pc:grpChg chg="add del">
          <ac:chgData name="Rachel Smith" userId="5f7c83a3-9acd-4e36-a883-765ff390fd1f" providerId="ADAL" clId="{D7F0A7D0-6A00-467C-A93C-58B0D0249DA7}" dt="2022-10-21T12:44:07.666" v="935" actId="26606"/>
          <ac:grpSpMkLst>
            <pc:docMk/>
            <pc:sldMk cId="2847346504" sldId="270"/>
            <ac:grpSpMk id="28" creationId="{2C491629-AE25-486B-9B22-2CE4EE8F7E47}"/>
          </ac:grpSpMkLst>
        </pc:grpChg>
        <pc:grpChg chg="add del">
          <ac:chgData name="Rachel Smith" userId="5f7c83a3-9acd-4e36-a883-765ff390fd1f" providerId="ADAL" clId="{D7F0A7D0-6A00-467C-A93C-58B0D0249DA7}" dt="2022-10-21T12:44:07.666" v="935" actId="26606"/>
          <ac:grpSpMkLst>
            <pc:docMk/>
            <pc:sldMk cId="2847346504" sldId="270"/>
            <ac:grpSpMk id="31" creationId="{43F5E015-E085-4624-B431-B42414448684}"/>
          </ac:grpSpMkLst>
        </pc:grpChg>
        <pc:grpChg chg="add">
          <ac:chgData name="Rachel Smith" userId="5f7c83a3-9acd-4e36-a883-765ff390fd1f" providerId="ADAL" clId="{D7F0A7D0-6A00-467C-A93C-58B0D0249DA7}" dt="2022-10-21T12:44:12.529" v="938" actId="26606"/>
          <ac:grpSpMkLst>
            <pc:docMk/>
            <pc:sldMk cId="2847346504" sldId="270"/>
            <ac:grpSpMk id="47" creationId="{AE1C45F0-260A-458C-96ED-C1F6D2151219}"/>
          </ac:grpSpMkLst>
        </pc:grpChg>
        <pc:graphicFrameChg chg="add del">
          <ac:chgData name="Rachel Smith" userId="5f7c83a3-9acd-4e36-a883-765ff390fd1f" providerId="ADAL" clId="{D7F0A7D0-6A00-467C-A93C-58B0D0249DA7}" dt="2022-10-21T12:44:04.589" v="933" actId="26606"/>
          <ac:graphicFrameMkLst>
            <pc:docMk/>
            <pc:sldMk cId="2847346504" sldId="270"/>
            <ac:graphicFrameMk id="5" creationId="{6F69F4BE-1109-29DA-C132-0263811ED9C6}"/>
          </ac:graphicFrameMkLst>
        </pc:graphicFrameChg>
        <pc:graphicFrameChg chg="add del">
          <ac:chgData name="Rachel Smith" userId="5f7c83a3-9acd-4e36-a883-765ff390fd1f" providerId="ADAL" clId="{D7F0A7D0-6A00-467C-A93C-58B0D0249DA7}" dt="2022-10-21T12:44:07.666" v="935" actId="26606"/>
          <ac:graphicFrameMkLst>
            <pc:docMk/>
            <pc:sldMk cId="2847346504" sldId="270"/>
            <ac:graphicFrameMk id="39" creationId="{025BB702-E6D7-6973-8AA5-0366A149CA94}"/>
          </ac:graphicFrameMkLst>
        </pc:graphicFrameChg>
        <pc:graphicFrameChg chg="add del">
          <ac:chgData name="Rachel Smith" userId="5f7c83a3-9acd-4e36-a883-765ff390fd1f" providerId="ADAL" clId="{D7F0A7D0-6A00-467C-A93C-58B0D0249DA7}" dt="2022-10-21T12:44:12.505" v="937" actId="26606"/>
          <ac:graphicFrameMkLst>
            <pc:docMk/>
            <pc:sldMk cId="2847346504" sldId="270"/>
            <ac:graphicFrameMk id="44" creationId="{A7BA0F6A-4CEB-98FE-2ADE-6201C49D98C9}"/>
          </ac:graphicFrameMkLst>
        </pc:graphicFrameChg>
        <pc:graphicFrameChg chg="add">
          <ac:chgData name="Rachel Smith" userId="5f7c83a3-9acd-4e36-a883-765ff390fd1f" providerId="ADAL" clId="{D7F0A7D0-6A00-467C-A93C-58B0D0249DA7}" dt="2022-10-21T12:44:12.529" v="938" actId="26606"/>
          <ac:graphicFrameMkLst>
            <pc:docMk/>
            <pc:sldMk cId="2847346504" sldId="270"/>
            <ac:graphicFrameMk id="49" creationId="{637BA170-43D2-4AAE-E56C-8F5D98C3AD82}"/>
          </ac:graphicFrameMkLst>
        </pc:graphicFrameChg>
        <pc:cxnChg chg="add">
          <ac:chgData name="Rachel Smith" userId="5f7c83a3-9acd-4e36-a883-765ff390fd1f" providerId="ADAL" clId="{D7F0A7D0-6A00-467C-A93C-58B0D0249DA7}" dt="2022-10-21T12:44:12.529" v="938" actId="26606"/>
          <ac:cxnSpMkLst>
            <pc:docMk/>
            <pc:sldMk cId="2847346504" sldId="270"/>
            <ac:cxnSpMk id="18" creationId="{6CF1BAF6-AD41-4082-B212-8A1F9A2E8779}"/>
          </ac:cxnSpMkLst>
        </pc:cxnChg>
      </pc:sldChg>
      <pc:sldChg chg="modSp new del mod">
        <pc:chgData name="Rachel Smith" userId="5f7c83a3-9acd-4e36-a883-765ff390fd1f" providerId="ADAL" clId="{D7F0A7D0-6A00-467C-A93C-58B0D0249DA7}" dt="2022-10-21T12:44:43.524" v="939" actId="2696"/>
        <pc:sldMkLst>
          <pc:docMk/>
          <pc:sldMk cId="882063994" sldId="271"/>
        </pc:sldMkLst>
        <pc:spChg chg="mod">
          <ac:chgData name="Rachel Smith" userId="5f7c83a3-9acd-4e36-a883-765ff390fd1f" providerId="ADAL" clId="{D7F0A7D0-6A00-467C-A93C-58B0D0249DA7}" dt="2022-10-21T12:38:18.035" v="659" actId="20577"/>
          <ac:spMkLst>
            <pc:docMk/>
            <pc:sldMk cId="882063994" sldId="271"/>
            <ac:spMk id="2" creationId="{4439BAC6-5344-B3B2-45A0-797E010EC7B3}"/>
          </ac:spMkLst>
        </pc:spChg>
        <pc:spChg chg="mod">
          <ac:chgData name="Rachel Smith" userId="5f7c83a3-9acd-4e36-a883-765ff390fd1f" providerId="ADAL" clId="{D7F0A7D0-6A00-467C-A93C-58B0D0249DA7}" dt="2022-10-21T12:37:48.843" v="641" actId="27636"/>
          <ac:spMkLst>
            <pc:docMk/>
            <pc:sldMk cId="882063994" sldId="271"/>
            <ac:spMk id="3" creationId="{851EEEB8-B464-2EE3-668B-A739311C78F8}"/>
          </ac:spMkLst>
        </pc:spChg>
      </pc:sldChg>
      <pc:sldChg chg="addSp delSp modSp new mod">
        <pc:chgData name="Rachel Smith" userId="5f7c83a3-9acd-4e36-a883-765ff390fd1f" providerId="ADAL" clId="{D7F0A7D0-6A00-467C-A93C-58B0D0249DA7}" dt="2022-10-21T12:39:45.815" v="686" actId="20577"/>
        <pc:sldMkLst>
          <pc:docMk/>
          <pc:sldMk cId="1982509259" sldId="272"/>
        </pc:sldMkLst>
        <pc:spChg chg="mod">
          <ac:chgData name="Rachel Smith" userId="5f7c83a3-9acd-4e36-a883-765ff390fd1f" providerId="ADAL" clId="{D7F0A7D0-6A00-467C-A93C-58B0D0249DA7}" dt="2022-10-21T12:39:45.815" v="686" actId="20577"/>
          <ac:spMkLst>
            <pc:docMk/>
            <pc:sldMk cId="1982509259" sldId="272"/>
            <ac:spMk id="2" creationId="{164F1918-67D1-A44C-DED2-B561895552D5}"/>
          </ac:spMkLst>
        </pc:spChg>
        <pc:spChg chg="del mod">
          <ac:chgData name="Rachel Smith" userId="5f7c83a3-9acd-4e36-a883-765ff390fd1f" providerId="ADAL" clId="{D7F0A7D0-6A00-467C-A93C-58B0D0249DA7}" dt="2022-10-21T12:39:29.506" v="663" actId="478"/>
          <ac:spMkLst>
            <pc:docMk/>
            <pc:sldMk cId="1982509259" sldId="272"/>
            <ac:spMk id="3" creationId="{55892512-BFF6-F4B2-1E29-58FAE1C81C75}"/>
          </ac:spMkLst>
        </pc:spChg>
        <pc:graphicFrameChg chg="add mod">
          <ac:chgData name="Rachel Smith" userId="5f7c83a3-9acd-4e36-a883-765ff390fd1f" providerId="ADAL" clId="{D7F0A7D0-6A00-467C-A93C-58B0D0249DA7}" dt="2022-10-21T12:39:34.743" v="665" actId="14100"/>
          <ac:graphicFrameMkLst>
            <pc:docMk/>
            <pc:sldMk cId="1982509259" sldId="272"/>
            <ac:graphicFrameMk id="4" creationId="{8BEA2BBA-0D85-1DEE-A615-CEB7945EA686}"/>
          </ac:graphicFrameMkLst>
        </pc:graphicFrameChg>
      </pc:sldChg>
      <pc:sldChg chg="modSp new del mod">
        <pc:chgData name="Rachel Smith" userId="5f7c83a3-9acd-4e36-a883-765ff390fd1f" providerId="ADAL" clId="{D7F0A7D0-6A00-467C-A93C-58B0D0249DA7}" dt="2022-10-21T12:44:53.541" v="940" actId="2696"/>
        <pc:sldMkLst>
          <pc:docMk/>
          <pc:sldMk cId="2325699537" sldId="273"/>
        </pc:sldMkLst>
        <pc:spChg chg="mod">
          <ac:chgData name="Rachel Smith" userId="5f7c83a3-9acd-4e36-a883-765ff390fd1f" providerId="ADAL" clId="{D7F0A7D0-6A00-467C-A93C-58B0D0249DA7}" dt="2022-10-21T12:40:27.793" v="691" actId="27636"/>
          <ac:spMkLst>
            <pc:docMk/>
            <pc:sldMk cId="2325699537" sldId="273"/>
            <ac:spMk id="2" creationId="{0D34FAAF-01FC-C315-8A3B-38FDA4D2DA5B}"/>
          </ac:spMkLst>
        </pc:spChg>
        <pc:spChg chg="mod">
          <ac:chgData name="Rachel Smith" userId="5f7c83a3-9acd-4e36-a883-765ff390fd1f" providerId="ADAL" clId="{D7F0A7D0-6A00-467C-A93C-58B0D0249DA7}" dt="2022-10-21T12:40:16.055" v="689"/>
          <ac:spMkLst>
            <pc:docMk/>
            <pc:sldMk cId="2325699537" sldId="273"/>
            <ac:spMk id="3" creationId="{E8B9D5A7-F925-0A9D-C7A8-A75F51CD578D}"/>
          </ac:spMkLst>
        </pc:spChg>
      </pc:sldChg>
      <pc:sldChg chg="addSp delSp modSp new mod setBg">
        <pc:chgData name="Rachel Smith" userId="5f7c83a3-9acd-4e36-a883-765ff390fd1f" providerId="ADAL" clId="{D7F0A7D0-6A00-467C-A93C-58B0D0249DA7}" dt="2022-10-21T12:58:00.902" v="1044" actId="1076"/>
        <pc:sldMkLst>
          <pc:docMk/>
          <pc:sldMk cId="2513470060" sldId="273"/>
        </pc:sldMkLst>
        <pc:spChg chg="mod">
          <ac:chgData name="Rachel Smith" userId="5f7c83a3-9acd-4e36-a883-765ff390fd1f" providerId="ADAL" clId="{D7F0A7D0-6A00-467C-A93C-58B0D0249DA7}" dt="2022-10-21T12:58:00.902" v="1044" actId="1076"/>
          <ac:spMkLst>
            <pc:docMk/>
            <pc:sldMk cId="2513470060" sldId="273"/>
            <ac:spMk id="2" creationId="{AEE60141-1781-5608-8F6E-DA0EBCFE413C}"/>
          </ac:spMkLst>
        </pc:spChg>
        <pc:spChg chg="del">
          <ac:chgData name="Rachel Smith" userId="5f7c83a3-9acd-4e36-a883-765ff390fd1f" providerId="ADAL" clId="{D7F0A7D0-6A00-467C-A93C-58B0D0249DA7}" dt="2022-10-21T12:55:51.960" v="951" actId="26606"/>
          <ac:spMkLst>
            <pc:docMk/>
            <pc:sldMk cId="2513470060" sldId="273"/>
            <ac:spMk id="3" creationId="{5CDCD3D7-32D4-431A-26E6-57B69676D93F}"/>
          </ac:spMkLst>
        </pc:spChg>
        <pc:spChg chg="add">
          <ac:chgData name="Rachel Smith" userId="5f7c83a3-9acd-4e36-a883-765ff390fd1f" providerId="ADAL" clId="{D7F0A7D0-6A00-467C-A93C-58B0D0249DA7}" dt="2022-10-21T12:55:51.960" v="951" actId="26606"/>
          <ac:spMkLst>
            <pc:docMk/>
            <pc:sldMk cId="2513470060" sldId="273"/>
            <ac:spMk id="10" creationId="{A3363022-C969-41E9-8EB2-E4C94908C1FA}"/>
          </ac:spMkLst>
        </pc:spChg>
        <pc:spChg chg="add">
          <ac:chgData name="Rachel Smith" userId="5f7c83a3-9acd-4e36-a883-765ff390fd1f" providerId="ADAL" clId="{D7F0A7D0-6A00-467C-A93C-58B0D0249DA7}" dt="2022-10-21T12:55:51.960" v="951" actId="26606"/>
          <ac:spMkLst>
            <pc:docMk/>
            <pc:sldMk cId="2513470060" sldId="273"/>
            <ac:spMk id="12" creationId="{8D1AD6B3-BE88-4CEB-BA17-790657CC4729}"/>
          </ac:spMkLst>
        </pc:spChg>
        <pc:grpChg chg="add">
          <ac:chgData name="Rachel Smith" userId="5f7c83a3-9acd-4e36-a883-765ff390fd1f" providerId="ADAL" clId="{D7F0A7D0-6A00-467C-A93C-58B0D0249DA7}" dt="2022-10-21T12:55:51.960" v="951" actId="26606"/>
          <ac:grpSpMkLst>
            <pc:docMk/>
            <pc:sldMk cId="2513470060" sldId="273"/>
            <ac:grpSpMk id="14" creationId="{89D1390B-7E13-4B4F-9CB2-391063412E54}"/>
          </ac:grpSpMkLst>
        </pc:grpChg>
        <pc:picChg chg="add">
          <ac:chgData name="Rachel Smith" userId="5f7c83a3-9acd-4e36-a883-765ff390fd1f" providerId="ADAL" clId="{D7F0A7D0-6A00-467C-A93C-58B0D0249DA7}" dt="2022-10-21T12:55:51.960" v="951" actId="26606"/>
          <ac:picMkLst>
            <pc:docMk/>
            <pc:sldMk cId="2513470060" sldId="273"/>
            <ac:picMk id="7" creationId="{B25DEB8F-A6DF-A552-6E43-ACDC66541C8A}"/>
          </ac:picMkLst>
        </pc:picChg>
      </pc:sldChg>
      <pc:sldChg chg="modSp add mod ord">
        <pc:chgData name="Rachel Smith" userId="5f7c83a3-9acd-4e36-a883-765ff390fd1f" providerId="ADAL" clId="{D7F0A7D0-6A00-467C-A93C-58B0D0249DA7}" dt="2022-10-21T12:57:35.090" v="998" actId="1076"/>
        <pc:sldMkLst>
          <pc:docMk/>
          <pc:sldMk cId="898567898" sldId="274"/>
        </pc:sldMkLst>
        <pc:spChg chg="mod">
          <ac:chgData name="Rachel Smith" userId="5f7c83a3-9acd-4e36-a883-765ff390fd1f" providerId="ADAL" clId="{D7F0A7D0-6A00-467C-A93C-58B0D0249DA7}" dt="2022-10-21T12:57:35.090" v="998" actId="1076"/>
          <ac:spMkLst>
            <pc:docMk/>
            <pc:sldMk cId="898567898" sldId="274"/>
            <ac:spMk id="2" creationId="{AEE60141-1781-5608-8F6E-DA0EBCFE413C}"/>
          </ac:spMkLst>
        </pc:spChg>
      </pc:sldChg>
      <pc:sldChg chg="addSp delSp modSp new mod setBg">
        <pc:chgData name="Rachel Smith" userId="5f7c83a3-9acd-4e36-a883-765ff390fd1f" providerId="ADAL" clId="{D7F0A7D0-6A00-467C-A93C-58B0D0249DA7}" dt="2022-10-21T13:00:43.222" v="1058" actId="1076"/>
        <pc:sldMkLst>
          <pc:docMk/>
          <pc:sldMk cId="3974330018" sldId="275"/>
        </pc:sldMkLst>
        <pc:spChg chg="del">
          <ac:chgData name="Rachel Smith" userId="5f7c83a3-9acd-4e36-a883-765ff390fd1f" providerId="ADAL" clId="{D7F0A7D0-6A00-467C-A93C-58B0D0249DA7}" dt="2022-10-21T12:59:37.638" v="1049" actId="478"/>
          <ac:spMkLst>
            <pc:docMk/>
            <pc:sldMk cId="3974330018" sldId="275"/>
            <ac:spMk id="2" creationId="{75BCA452-2C3D-6DA7-4419-7260E033B81E}"/>
          </ac:spMkLst>
        </pc:spChg>
        <pc:spChg chg="del">
          <ac:chgData name="Rachel Smith" userId="5f7c83a3-9acd-4e36-a883-765ff390fd1f" providerId="ADAL" clId="{D7F0A7D0-6A00-467C-A93C-58B0D0249DA7}" dt="2022-10-21T12:59:39.438" v="1050" actId="478"/>
          <ac:spMkLst>
            <pc:docMk/>
            <pc:sldMk cId="3974330018" sldId="275"/>
            <ac:spMk id="3" creationId="{41778E10-1507-BEC2-9C41-C034749AD0B8}"/>
          </ac:spMkLst>
        </pc:spChg>
        <pc:spChg chg="add">
          <ac:chgData name="Rachel Smith" userId="5f7c83a3-9acd-4e36-a883-765ff390fd1f" providerId="ADAL" clId="{D7F0A7D0-6A00-467C-A93C-58B0D0249DA7}" dt="2022-10-21T12:59:48.388" v="1052" actId="26606"/>
          <ac:spMkLst>
            <pc:docMk/>
            <pc:sldMk cId="3974330018" sldId="275"/>
            <ac:spMk id="9" creationId="{F3060C83-F051-4F0E-ABAD-AA0DFC48B218}"/>
          </ac:spMkLst>
        </pc:spChg>
        <pc:spChg chg="add">
          <ac:chgData name="Rachel Smith" userId="5f7c83a3-9acd-4e36-a883-765ff390fd1f" providerId="ADAL" clId="{D7F0A7D0-6A00-467C-A93C-58B0D0249DA7}" dt="2022-10-21T12:59:48.388" v="1052" actId="26606"/>
          <ac:spMkLst>
            <pc:docMk/>
            <pc:sldMk cId="3974330018" sldId="275"/>
            <ac:spMk id="11" creationId="{83C98ABE-055B-441F-B07E-44F97F083C39}"/>
          </ac:spMkLst>
        </pc:spChg>
        <pc:spChg chg="add">
          <ac:chgData name="Rachel Smith" userId="5f7c83a3-9acd-4e36-a883-765ff390fd1f" providerId="ADAL" clId="{D7F0A7D0-6A00-467C-A93C-58B0D0249DA7}" dt="2022-10-21T12:59:48.388" v="1052" actId="26606"/>
          <ac:spMkLst>
            <pc:docMk/>
            <pc:sldMk cId="3974330018" sldId="275"/>
            <ac:spMk id="13" creationId="{29FDB030-9B49-4CED-8CCD-4D99382388AC}"/>
          </ac:spMkLst>
        </pc:spChg>
        <pc:spChg chg="add">
          <ac:chgData name="Rachel Smith" userId="5f7c83a3-9acd-4e36-a883-765ff390fd1f" providerId="ADAL" clId="{D7F0A7D0-6A00-467C-A93C-58B0D0249DA7}" dt="2022-10-21T12:59:48.388" v="1052" actId="26606"/>
          <ac:spMkLst>
            <pc:docMk/>
            <pc:sldMk cId="3974330018" sldId="275"/>
            <ac:spMk id="15" creationId="{3783CA14-24A1-485C-8B30-D6A5D87987AD}"/>
          </ac:spMkLst>
        </pc:spChg>
        <pc:spChg chg="add">
          <ac:chgData name="Rachel Smith" userId="5f7c83a3-9acd-4e36-a883-765ff390fd1f" providerId="ADAL" clId="{D7F0A7D0-6A00-467C-A93C-58B0D0249DA7}" dt="2022-10-21T12:59:48.388" v="1052" actId="26606"/>
          <ac:spMkLst>
            <pc:docMk/>
            <pc:sldMk cId="3974330018" sldId="275"/>
            <ac:spMk id="17" creationId="{9A97C86A-04D6-40F7-AE84-31AB43E6A846}"/>
          </ac:spMkLst>
        </pc:spChg>
        <pc:spChg chg="add">
          <ac:chgData name="Rachel Smith" userId="5f7c83a3-9acd-4e36-a883-765ff390fd1f" providerId="ADAL" clId="{D7F0A7D0-6A00-467C-A93C-58B0D0249DA7}" dt="2022-10-21T12:59:48.388" v="1052" actId="26606"/>
          <ac:spMkLst>
            <pc:docMk/>
            <pc:sldMk cId="3974330018" sldId="275"/>
            <ac:spMk id="19" creationId="{FF9F2414-84E8-453E-B1F3-389FDE8192D9}"/>
          </ac:spMkLst>
        </pc:spChg>
        <pc:spChg chg="add">
          <ac:chgData name="Rachel Smith" userId="5f7c83a3-9acd-4e36-a883-765ff390fd1f" providerId="ADAL" clId="{D7F0A7D0-6A00-467C-A93C-58B0D0249DA7}" dt="2022-10-21T12:59:48.388" v="1052" actId="26606"/>
          <ac:spMkLst>
            <pc:docMk/>
            <pc:sldMk cId="3974330018" sldId="275"/>
            <ac:spMk id="21" creationId="{3ECA69A1-7536-43AC-85EF-C7106179F5ED}"/>
          </ac:spMkLst>
        </pc:spChg>
        <pc:picChg chg="add del mod">
          <ac:chgData name="Rachel Smith" userId="5f7c83a3-9acd-4e36-a883-765ff390fd1f" providerId="ADAL" clId="{D7F0A7D0-6A00-467C-A93C-58B0D0249DA7}" dt="2022-10-21T13:00:34.647" v="1055" actId="478"/>
          <ac:picMkLst>
            <pc:docMk/>
            <pc:sldMk cId="3974330018" sldId="275"/>
            <ac:picMk id="4" creationId="{B02FF626-1975-A98B-6358-28C0555C6DB6}"/>
          </ac:picMkLst>
        </pc:picChg>
        <pc:picChg chg="add mod">
          <ac:chgData name="Rachel Smith" userId="5f7c83a3-9acd-4e36-a883-765ff390fd1f" providerId="ADAL" clId="{D7F0A7D0-6A00-467C-A93C-58B0D0249DA7}" dt="2022-10-21T13:00:43.222" v="1058" actId="1076"/>
          <ac:picMkLst>
            <pc:docMk/>
            <pc:sldMk cId="3974330018" sldId="275"/>
            <ac:picMk id="5" creationId="{7DCB95D4-2D91-AAC8-5626-958E0EA701CD}"/>
          </ac:picMkLst>
        </pc:picChg>
      </pc:sldChg>
      <pc:sldChg chg="addSp delSp modSp new mod setBg">
        <pc:chgData name="Rachel Smith" userId="5f7c83a3-9acd-4e36-a883-765ff390fd1f" providerId="ADAL" clId="{D7F0A7D0-6A00-467C-A93C-58B0D0249DA7}" dt="2022-10-21T13:03:00.221" v="1084" actId="255"/>
        <pc:sldMkLst>
          <pc:docMk/>
          <pc:sldMk cId="3858493587" sldId="276"/>
        </pc:sldMkLst>
        <pc:spChg chg="del">
          <ac:chgData name="Rachel Smith" userId="5f7c83a3-9acd-4e36-a883-765ff390fd1f" providerId="ADAL" clId="{D7F0A7D0-6A00-467C-A93C-58B0D0249DA7}" dt="2022-10-21T13:02:39.530" v="1081" actId="478"/>
          <ac:spMkLst>
            <pc:docMk/>
            <pc:sldMk cId="3858493587" sldId="276"/>
            <ac:spMk id="2" creationId="{58309680-9573-E0AD-5EA1-F279CF05797A}"/>
          </ac:spMkLst>
        </pc:spChg>
        <pc:spChg chg="mod">
          <ac:chgData name="Rachel Smith" userId="5f7c83a3-9acd-4e36-a883-765ff390fd1f" providerId="ADAL" clId="{D7F0A7D0-6A00-467C-A93C-58B0D0249DA7}" dt="2022-10-21T13:03:00.221" v="1084" actId="255"/>
          <ac:spMkLst>
            <pc:docMk/>
            <pc:sldMk cId="3858493587" sldId="276"/>
            <ac:spMk id="3" creationId="{FC84B38A-03DB-69F7-978F-F754B4FFEEC0}"/>
          </ac:spMkLst>
        </pc:spChg>
        <pc:spChg chg="add">
          <ac:chgData name="Rachel Smith" userId="5f7c83a3-9acd-4e36-a883-765ff390fd1f" providerId="ADAL" clId="{D7F0A7D0-6A00-467C-A93C-58B0D0249DA7}" dt="2022-10-21T13:02:54.394" v="1083" actId="26606"/>
          <ac:spMkLst>
            <pc:docMk/>
            <pc:sldMk cId="3858493587" sldId="276"/>
            <ac:spMk id="9" creationId="{04812C46-200A-4DEB-A05E-3ED6C68C2387}"/>
          </ac:spMkLst>
        </pc:spChg>
        <pc:spChg chg="add">
          <ac:chgData name="Rachel Smith" userId="5f7c83a3-9acd-4e36-a883-765ff390fd1f" providerId="ADAL" clId="{D7F0A7D0-6A00-467C-A93C-58B0D0249DA7}" dt="2022-10-21T13:02:54.394" v="1083" actId="26606"/>
          <ac:spMkLst>
            <pc:docMk/>
            <pc:sldMk cId="3858493587" sldId="276"/>
            <ac:spMk id="11" creationId="{D1EA859B-E555-4109-94F3-6700E046E008}"/>
          </ac:spMkLst>
        </pc:spChg>
        <pc:picChg chg="add">
          <ac:chgData name="Rachel Smith" userId="5f7c83a3-9acd-4e36-a883-765ff390fd1f" providerId="ADAL" clId="{D7F0A7D0-6A00-467C-A93C-58B0D0249DA7}" dt="2022-10-21T13:02:54.394" v="1083" actId="26606"/>
          <ac:picMkLst>
            <pc:docMk/>
            <pc:sldMk cId="3858493587" sldId="276"/>
            <ac:picMk id="5" creationId="{1887B6D1-8E0D-6D25-C885-5B971850BECD}"/>
          </ac:picMkLst>
        </pc:picChg>
      </pc:sldChg>
      <pc:sldChg chg="addSp delSp modSp new mod">
        <pc:chgData name="Rachel Smith" userId="5f7c83a3-9acd-4e36-a883-765ff390fd1f" providerId="ADAL" clId="{D7F0A7D0-6A00-467C-A93C-58B0D0249DA7}" dt="2022-10-21T13:02:20.862" v="1063" actId="1076"/>
        <pc:sldMkLst>
          <pc:docMk/>
          <pc:sldMk cId="3801125042" sldId="277"/>
        </pc:sldMkLst>
        <pc:spChg chg="del mod">
          <ac:chgData name="Rachel Smith" userId="5f7c83a3-9acd-4e36-a883-765ff390fd1f" providerId="ADAL" clId="{D7F0A7D0-6A00-467C-A93C-58B0D0249DA7}" dt="2022-10-21T13:02:13.991" v="1061" actId="478"/>
          <ac:spMkLst>
            <pc:docMk/>
            <pc:sldMk cId="3801125042" sldId="277"/>
            <ac:spMk id="2" creationId="{CD8CA100-2BC6-133E-9087-EF944F224D17}"/>
          </ac:spMkLst>
        </pc:spChg>
        <pc:spChg chg="del">
          <ac:chgData name="Rachel Smith" userId="5f7c83a3-9acd-4e36-a883-765ff390fd1f" providerId="ADAL" clId="{D7F0A7D0-6A00-467C-A93C-58B0D0249DA7}" dt="2022-10-21T13:02:12.241" v="1059" actId="478"/>
          <ac:spMkLst>
            <pc:docMk/>
            <pc:sldMk cId="3801125042" sldId="277"/>
            <ac:spMk id="3" creationId="{E27F2853-DF79-DA19-D67A-F77ACA6085FF}"/>
          </ac:spMkLst>
        </pc:spChg>
        <pc:picChg chg="add mod">
          <ac:chgData name="Rachel Smith" userId="5f7c83a3-9acd-4e36-a883-765ff390fd1f" providerId="ADAL" clId="{D7F0A7D0-6A00-467C-A93C-58B0D0249DA7}" dt="2022-10-21T13:02:20.862" v="1063" actId="1076"/>
          <ac:picMkLst>
            <pc:docMk/>
            <pc:sldMk cId="3801125042" sldId="277"/>
            <ac:picMk id="4" creationId="{CE4E4F90-1050-6F7E-2A13-E8C60A722DD8}"/>
          </ac:picMkLst>
        </pc:picChg>
      </pc:sldChg>
      <pc:sldChg chg="addSp delSp modSp new mod setBg">
        <pc:chgData name="Rachel Smith" userId="5f7c83a3-9acd-4e36-a883-765ff390fd1f" providerId="ADAL" clId="{D7F0A7D0-6A00-467C-A93C-58B0D0249DA7}" dt="2022-10-21T13:06:59.693" v="1138" actId="20577"/>
        <pc:sldMkLst>
          <pc:docMk/>
          <pc:sldMk cId="926432816" sldId="278"/>
        </pc:sldMkLst>
        <pc:spChg chg="mod">
          <ac:chgData name="Rachel Smith" userId="5f7c83a3-9acd-4e36-a883-765ff390fd1f" providerId="ADAL" clId="{D7F0A7D0-6A00-467C-A93C-58B0D0249DA7}" dt="2022-10-21T13:06:59.693" v="1138" actId="20577"/>
          <ac:spMkLst>
            <pc:docMk/>
            <pc:sldMk cId="926432816" sldId="278"/>
            <ac:spMk id="2" creationId="{18F59542-F1EA-3834-8444-C3D2C30C3A59}"/>
          </ac:spMkLst>
        </pc:spChg>
        <pc:spChg chg="del mod">
          <ac:chgData name="Rachel Smith" userId="5f7c83a3-9acd-4e36-a883-765ff390fd1f" providerId="ADAL" clId="{D7F0A7D0-6A00-467C-A93C-58B0D0249DA7}" dt="2022-10-21T13:05:11.972" v="1119" actId="478"/>
          <ac:spMkLst>
            <pc:docMk/>
            <pc:sldMk cId="926432816" sldId="278"/>
            <ac:spMk id="3" creationId="{60800596-DE4F-7C58-0D39-42B1164DDD80}"/>
          </ac:spMkLst>
        </pc:spChg>
        <pc:spChg chg="add">
          <ac:chgData name="Rachel Smith" userId="5f7c83a3-9acd-4e36-a883-765ff390fd1f" providerId="ADAL" clId="{D7F0A7D0-6A00-467C-A93C-58B0D0249DA7}" dt="2022-10-21T13:05:30.693" v="1123" actId="26606"/>
          <ac:spMkLst>
            <pc:docMk/>
            <pc:sldMk cId="926432816" sldId="278"/>
            <ac:spMk id="9" creationId="{D4771268-CB57-404A-9271-370EB28F6090}"/>
          </ac:spMkLst>
        </pc:spChg>
        <pc:picChg chg="add mod">
          <ac:chgData name="Rachel Smith" userId="5f7c83a3-9acd-4e36-a883-765ff390fd1f" providerId="ADAL" clId="{D7F0A7D0-6A00-467C-A93C-58B0D0249DA7}" dt="2022-10-21T13:05:30.693" v="1123" actId="26606"/>
          <ac:picMkLst>
            <pc:docMk/>
            <pc:sldMk cId="926432816" sldId="278"/>
            <ac:picMk id="4" creationId="{D8A32022-EF36-2706-B177-33F205BB85A0}"/>
          </ac:picMkLst>
        </pc:picChg>
      </pc:sldChg>
      <pc:sldChg chg="addSp delSp modSp new mod">
        <pc:chgData name="Rachel Smith" userId="5f7c83a3-9acd-4e36-a883-765ff390fd1f" providerId="ADAL" clId="{D7F0A7D0-6A00-467C-A93C-58B0D0249DA7}" dt="2022-10-21T13:07:33.326" v="1143" actId="1076"/>
        <pc:sldMkLst>
          <pc:docMk/>
          <pc:sldMk cId="3769834252" sldId="279"/>
        </pc:sldMkLst>
        <pc:spChg chg="del mod">
          <ac:chgData name="Rachel Smith" userId="5f7c83a3-9acd-4e36-a883-765ff390fd1f" providerId="ADAL" clId="{D7F0A7D0-6A00-467C-A93C-58B0D0249DA7}" dt="2022-10-21T13:07:18.573" v="1141" actId="478"/>
          <ac:spMkLst>
            <pc:docMk/>
            <pc:sldMk cId="3769834252" sldId="279"/>
            <ac:spMk id="2" creationId="{7619D270-D049-25AB-42C1-E844B61D26F9}"/>
          </ac:spMkLst>
        </pc:spChg>
        <pc:spChg chg="del">
          <ac:chgData name="Rachel Smith" userId="5f7c83a3-9acd-4e36-a883-765ff390fd1f" providerId="ADAL" clId="{D7F0A7D0-6A00-467C-A93C-58B0D0249DA7}" dt="2022-10-21T13:07:16.643" v="1139" actId="478"/>
          <ac:spMkLst>
            <pc:docMk/>
            <pc:sldMk cId="3769834252" sldId="279"/>
            <ac:spMk id="3" creationId="{F35F4869-18A0-BDC6-B8E9-39226BBD9785}"/>
          </ac:spMkLst>
        </pc:spChg>
        <pc:picChg chg="add mod">
          <ac:chgData name="Rachel Smith" userId="5f7c83a3-9acd-4e36-a883-765ff390fd1f" providerId="ADAL" clId="{D7F0A7D0-6A00-467C-A93C-58B0D0249DA7}" dt="2022-10-21T13:07:33.326" v="1143" actId="1076"/>
          <ac:picMkLst>
            <pc:docMk/>
            <pc:sldMk cId="3769834252" sldId="279"/>
            <ac:picMk id="4" creationId="{6683389A-6355-A7BE-4B7E-0EC099A69507}"/>
          </ac:picMkLst>
        </pc:picChg>
      </pc:sldChg>
      <pc:sldChg chg="delSp modSp new mod">
        <pc:chgData name="Rachel Smith" userId="5f7c83a3-9acd-4e36-a883-765ff390fd1f" providerId="ADAL" clId="{D7F0A7D0-6A00-467C-A93C-58B0D0249DA7}" dt="2022-10-21T13:24:55.797" v="1382" actId="20577"/>
        <pc:sldMkLst>
          <pc:docMk/>
          <pc:sldMk cId="933076808" sldId="280"/>
        </pc:sldMkLst>
        <pc:spChg chg="del">
          <ac:chgData name="Rachel Smith" userId="5f7c83a3-9acd-4e36-a883-765ff390fd1f" providerId="ADAL" clId="{D7F0A7D0-6A00-467C-A93C-58B0D0249DA7}" dt="2022-10-21T13:08:10.283" v="1148" actId="478"/>
          <ac:spMkLst>
            <pc:docMk/>
            <pc:sldMk cId="933076808" sldId="280"/>
            <ac:spMk id="2" creationId="{2C732192-ED28-9269-E416-C9777A14F0BB}"/>
          </ac:spMkLst>
        </pc:spChg>
        <pc:spChg chg="mod">
          <ac:chgData name="Rachel Smith" userId="5f7c83a3-9acd-4e36-a883-765ff390fd1f" providerId="ADAL" clId="{D7F0A7D0-6A00-467C-A93C-58B0D0249DA7}" dt="2022-10-21T13:24:55.797" v="1382" actId="20577"/>
          <ac:spMkLst>
            <pc:docMk/>
            <pc:sldMk cId="933076808" sldId="280"/>
            <ac:spMk id="3" creationId="{F357D4A4-4D5D-84A4-C667-2B76BF3FBC16}"/>
          </ac:spMkLst>
        </pc:spChg>
      </pc:sldChg>
      <pc:sldChg chg="modSp new mod">
        <pc:chgData name="Rachel Smith" userId="5f7c83a3-9acd-4e36-a883-765ff390fd1f" providerId="ADAL" clId="{D7F0A7D0-6A00-467C-A93C-58B0D0249DA7}" dt="2022-10-21T13:09:29.825" v="1188" actId="20577"/>
        <pc:sldMkLst>
          <pc:docMk/>
          <pc:sldMk cId="3009298806" sldId="281"/>
        </pc:sldMkLst>
        <pc:spChg chg="mod">
          <ac:chgData name="Rachel Smith" userId="5f7c83a3-9acd-4e36-a883-765ff390fd1f" providerId="ADAL" clId="{D7F0A7D0-6A00-467C-A93C-58B0D0249DA7}" dt="2022-10-21T13:08:47.525" v="1160" actId="20577"/>
          <ac:spMkLst>
            <pc:docMk/>
            <pc:sldMk cId="3009298806" sldId="281"/>
            <ac:spMk id="2" creationId="{517B9486-151E-F4BF-FBC8-0C50C0B17B88}"/>
          </ac:spMkLst>
        </pc:spChg>
        <pc:spChg chg="mod">
          <ac:chgData name="Rachel Smith" userId="5f7c83a3-9acd-4e36-a883-765ff390fd1f" providerId="ADAL" clId="{D7F0A7D0-6A00-467C-A93C-58B0D0249DA7}" dt="2022-10-21T13:09:29.825" v="1188" actId="20577"/>
          <ac:spMkLst>
            <pc:docMk/>
            <pc:sldMk cId="3009298806" sldId="281"/>
            <ac:spMk id="3" creationId="{D1B55879-49DB-969D-5F47-282B28F92022}"/>
          </ac:spMkLst>
        </pc:spChg>
      </pc:sldChg>
      <pc:sldChg chg="modSp new mod">
        <pc:chgData name="Rachel Smith" userId="5f7c83a3-9acd-4e36-a883-765ff390fd1f" providerId="ADAL" clId="{D7F0A7D0-6A00-467C-A93C-58B0D0249DA7}" dt="2022-10-21T13:10:19.839" v="1206" actId="12"/>
        <pc:sldMkLst>
          <pc:docMk/>
          <pc:sldMk cId="2496643068" sldId="282"/>
        </pc:sldMkLst>
        <pc:spChg chg="mod">
          <ac:chgData name="Rachel Smith" userId="5f7c83a3-9acd-4e36-a883-765ff390fd1f" providerId="ADAL" clId="{D7F0A7D0-6A00-467C-A93C-58B0D0249DA7}" dt="2022-10-21T13:09:47.832" v="1200" actId="20577"/>
          <ac:spMkLst>
            <pc:docMk/>
            <pc:sldMk cId="2496643068" sldId="282"/>
            <ac:spMk id="2" creationId="{2AA6BEFE-D28D-5048-7944-F9FF4B2DD57A}"/>
          </ac:spMkLst>
        </pc:spChg>
        <pc:spChg chg="mod">
          <ac:chgData name="Rachel Smith" userId="5f7c83a3-9acd-4e36-a883-765ff390fd1f" providerId="ADAL" clId="{D7F0A7D0-6A00-467C-A93C-58B0D0249DA7}" dt="2022-10-21T13:10:19.839" v="1206" actId="12"/>
          <ac:spMkLst>
            <pc:docMk/>
            <pc:sldMk cId="2496643068" sldId="282"/>
            <ac:spMk id="3" creationId="{95B7F762-AF3F-99CD-5DB5-B0527DE25242}"/>
          </ac:spMkLst>
        </pc:spChg>
      </pc:sldChg>
      <pc:sldChg chg="delSp modSp new mod">
        <pc:chgData name="Rachel Smith" userId="5f7c83a3-9acd-4e36-a883-765ff390fd1f" providerId="ADAL" clId="{D7F0A7D0-6A00-467C-A93C-58B0D0249DA7}" dt="2022-10-21T13:25:19.826" v="1388" actId="5793"/>
        <pc:sldMkLst>
          <pc:docMk/>
          <pc:sldMk cId="3778578450" sldId="283"/>
        </pc:sldMkLst>
        <pc:spChg chg="del">
          <ac:chgData name="Rachel Smith" userId="5f7c83a3-9acd-4e36-a883-765ff390fd1f" providerId="ADAL" clId="{D7F0A7D0-6A00-467C-A93C-58B0D0249DA7}" dt="2022-10-21T13:10:49.335" v="1211" actId="478"/>
          <ac:spMkLst>
            <pc:docMk/>
            <pc:sldMk cId="3778578450" sldId="283"/>
            <ac:spMk id="2" creationId="{75DCE7FF-34D1-8A20-4DB3-FE5C6B4E756B}"/>
          </ac:spMkLst>
        </pc:spChg>
        <pc:spChg chg="mod">
          <ac:chgData name="Rachel Smith" userId="5f7c83a3-9acd-4e36-a883-765ff390fd1f" providerId="ADAL" clId="{D7F0A7D0-6A00-467C-A93C-58B0D0249DA7}" dt="2022-10-21T13:25:19.826" v="1388" actId="5793"/>
          <ac:spMkLst>
            <pc:docMk/>
            <pc:sldMk cId="3778578450" sldId="283"/>
            <ac:spMk id="3" creationId="{2B37FBB1-A910-A5D2-0059-0F4ADA8D7F72}"/>
          </ac:spMkLst>
        </pc:spChg>
      </pc:sldChg>
      <pc:sldChg chg="new del">
        <pc:chgData name="Rachel Smith" userId="5f7c83a3-9acd-4e36-a883-765ff390fd1f" providerId="ADAL" clId="{D7F0A7D0-6A00-467C-A93C-58B0D0249DA7}" dt="2022-10-21T13:12:06.548" v="1221" actId="2696"/>
        <pc:sldMkLst>
          <pc:docMk/>
          <pc:sldMk cId="2518108746" sldId="284"/>
        </pc:sldMkLst>
      </pc:sldChg>
      <pc:sldChg chg="addSp delSp modSp new mod setBg">
        <pc:chgData name="Rachel Smith" userId="5f7c83a3-9acd-4e36-a883-765ff390fd1f" providerId="ADAL" clId="{D7F0A7D0-6A00-467C-A93C-58B0D0249DA7}" dt="2022-10-21T13:13:53.833" v="1285" actId="255"/>
        <pc:sldMkLst>
          <pc:docMk/>
          <pc:sldMk cId="3031337400" sldId="284"/>
        </pc:sldMkLst>
        <pc:spChg chg="del">
          <ac:chgData name="Rachel Smith" userId="5f7c83a3-9acd-4e36-a883-765ff390fd1f" providerId="ADAL" clId="{D7F0A7D0-6A00-467C-A93C-58B0D0249DA7}" dt="2022-10-21T13:13:38.878" v="1281" actId="478"/>
          <ac:spMkLst>
            <pc:docMk/>
            <pc:sldMk cId="3031337400" sldId="284"/>
            <ac:spMk id="2" creationId="{AE7F1C8A-54E9-439C-62BE-3EE239C27031}"/>
          </ac:spMkLst>
        </pc:spChg>
        <pc:spChg chg="mod">
          <ac:chgData name="Rachel Smith" userId="5f7c83a3-9acd-4e36-a883-765ff390fd1f" providerId="ADAL" clId="{D7F0A7D0-6A00-467C-A93C-58B0D0249DA7}" dt="2022-10-21T13:13:53.833" v="1285" actId="255"/>
          <ac:spMkLst>
            <pc:docMk/>
            <pc:sldMk cId="3031337400" sldId="284"/>
            <ac:spMk id="3" creationId="{A2F22DE8-DA9F-5F4F-1959-B1124A386F0E}"/>
          </ac:spMkLst>
        </pc:spChg>
        <pc:picChg chg="add del">
          <ac:chgData name="Rachel Smith" userId="5f7c83a3-9acd-4e36-a883-765ff390fd1f" providerId="ADAL" clId="{D7F0A7D0-6A00-467C-A93C-58B0D0249DA7}" dt="2022-10-21T13:13:45.527" v="1283" actId="26606"/>
          <ac:picMkLst>
            <pc:docMk/>
            <pc:sldMk cId="3031337400" sldId="284"/>
            <ac:picMk id="5" creationId="{39396E44-289B-5040-0B6F-FFAF63ECF253}"/>
          </ac:picMkLst>
        </pc:picChg>
        <pc:picChg chg="add">
          <ac:chgData name="Rachel Smith" userId="5f7c83a3-9acd-4e36-a883-765ff390fd1f" providerId="ADAL" clId="{D7F0A7D0-6A00-467C-A93C-58B0D0249DA7}" dt="2022-10-21T13:13:45.545" v="1284" actId="26606"/>
          <ac:picMkLst>
            <pc:docMk/>
            <pc:sldMk cId="3031337400" sldId="284"/>
            <ac:picMk id="11" creationId="{3F9FB78C-C84E-8227-E2A1-3FD5B63F35F4}"/>
          </ac:picMkLst>
        </pc:picChg>
        <pc:cxnChg chg="add del">
          <ac:chgData name="Rachel Smith" userId="5f7c83a3-9acd-4e36-a883-765ff390fd1f" providerId="ADAL" clId="{D7F0A7D0-6A00-467C-A93C-58B0D0249DA7}" dt="2022-10-21T13:13:45.527" v="1283" actId="26606"/>
          <ac:cxnSpMkLst>
            <pc:docMk/>
            <pc:sldMk cId="3031337400" sldId="284"/>
            <ac:cxnSpMk id="9" creationId="{A7F400EE-A8A5-48AF-B4D6-291B52C6F0B0}"/>
          </ac:cxnSpMkLst>
        </pc:cxnChg>
        <pc:cxnChg chg="add">
          <ac:chgData name="Rachel Smith" userId="5f7c83a3-9acd-4e36-a883-765ff390fd1f" providerId="ADAL" clId="{D7F0A7D0-6A00-467C-A93C-58B0D0249DA7}" dt="2022-10-21T13:13:45.545" v="1284" actId="26606"/>
          <ac:cxnSpMkLst>
            <pc:docMk/>
            <pc:sldMk cId="3031337400" sldId="284"/>
            <ac:cxnSpMk id="12" creationId="{A7F400EE-A8A5-48AF-B4D6-291B52C6F0B0}"/>
          </ac:cxnSpMkLst>
        </pc:cxnChg>
      </pc:sldChg>
      <pc:sldChg chg="addSp delSp modSp new mod setBg">
        <pc:chgData name="Rachel Smith" userId="5f7c83a3-9acd-4e36-a883-765ff390fd1f" providerId="ADAL" clId="{D7F0A7D0-6A00-467C-A93C-58B0D0249DA7}" dt="2022-10-21T13:14:40.218" v="1337" actId="27636"/>
        <pc:sldMkLst>
          <pc:docMk/>
          <pc:sldMk cId="4058476261" sldId="285"/>
        </pc:sldMkLst>
        <pc:spChg chg="del">
          <ac:chgData name="Rachel Smith" userId="5f7c83a3-9acd-4e36-a883-765ff390fd1f" providerId="ADAL" clId="{D7F0A7D0-6A00-467C-A93C-58B0D0249DA7}" dt="2022-10-21T13:14:25.899" v="1334" actId="478"/>
          <ac:spMkLst>
            <pc:docMk/>
            <pc:sldMk cId="4058476261" sldId="285"/>
            <ac:spMk id="2" creationId="{562E469E-CBDC-5E27-7AAB-B12DC4F918DF}"/>
          </ac:spMkLst>
        </pc:spChg>
        <pc:spChg chg="mod">
          <ac:chgData name="Rachel Smith" userId="5f7c83a3-9acd-4e36-a883-765ff390fd1f" providerId="ADAL" clId="{D7F0A7D0-6A00-467C-A93C-58B0D0249DA7}" dt="2022-10-21T13:14:40.218" v="1337" actId="27636"/>
          <ac:spMkLst>
            <pc:docMk/>
            <pc:sldMk cId="4058476261" sldId="285"/>
            <ac:spMk id="3" creationId="{3F64868B-AAFC-0133-F34B-80EF78080FD7}"/>
          </ac:spMkLst>
        </pc:spChg>
        <pc:picChg chg="add">
          <ac:chgData name="Rachel Smith" userId="5f7c83a3-9acd-4e36-a883-765ff390fd1f" providerId="ADAL" clId="{D7F0A7D0-6A00-467C-A93C-58B0D0249DA7}" dt="2022-10-21T13:14:33.414" v="1335" actId="26606"/>
          <ac:picMkLst>
            <pc:docMk/>
            <pc:sldMk cId="4058476261" sldId="285"/>
            <ac:picMk id="5" creationId="{465FFC12-3434-A045-766B-B66EEDCEC917}"/>
          </ac:picMkLst>
        </pc:picChg>
        <pc:cxnChg chg="add">
          <ac:chgData name="Rachel Smith" userId="5f7c83a3-9acd-4e36-a883-765ff390fd1f" providerId="ADAL" clId="{D7F0A7D0-6A00-467C-A93C-58B0D0249DA7}" dt="2022-10-21T13:14:33.414" v="1335" actId="26606"/>
          <ac:cxnSpMkLst>
            <pc:docMk/>
            <pc:sldMk cId="4058476261" sldId="285"/>
            <ac:cxnSpMk id="9" creationId="{A7F400EE-A8A5-48AF-B4D6-291B52C6F0B0}"/>
          </ac:cxnSpMkLst>
        </pc:cxn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9601F7E-5A12-406D-B7BE-4210CC4CDE8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14F627-6512-4FEF-8D9C-4C14C0041545}">
      <dgm:prSet/>
      <dgm:spPr/>
      <dgm:t>
        <a:bodyPr/>
        <a:lstStyle/>
        <a:p>
          <a:r>
            <a:rPr lang="en-GB" b="0" i="0" baseline="0"/>
            <a:t>Willis and Mastrofski (2018) identify how there is little disagreement amongst police officers of the high importance of effective communication as a skill to be possessed by officers.</a:t>
          </a:r>
          <a:endParaRPr lang="en-US"/>
        </a:p>
      </dgm:t>
    </dgm:pt>
    <dgm:pt modelId="{8625415F-952F-4D37-AF39-E514BC978870}" type="parTrans" cxnId="{8B4546FD-707E-48D9-B0BE-E6FD4DD1D63E}">
      <dgm:prSet/>
      <dgm:spPr/>
      <dgm:t>
        <a:bodyPr/>
        <a:lstStyle/>
        <a:p>
          <a:endParaRPr lang="en-US"/>
        </a:p>
      </dgm:t>
    </dgm:pt>
    <dgm:pt modelId="{A10D9E21-2A63-40FC-A88F-9B11C219B33C}" type="sibTrans" cxnId="{8B4546FD-707E-48D9-B0BE-E6FD4DD1D63E}">
      <dgm:prSet/>
      <dgm:spPr/>
      <dgm:t>
        <a:bodyPr/>
        <a:lstStyle/>
        <a:p>
          <a:endParaRPr lang="en-US"/>
        </a:p>
      </dgm:t>
    </dgm:pt>
    <dgm:pt modelId="{ACFA45FF-822C-4C4D-A005-49D380A89E1E}">
      <dgm:prSet/>
      <dgm:spPr/>
      <dgm:t>
        <a:bodyPr/>
        <a:lstStyle/>
        <a:p>
          <a:r>
            <a:rPr lang="en-GB" b="0" i="0" baseline="0"/>
            <a:t>There is no doubt that a high level of importance is placed on the skills of communication, but what are these communication skills and what part do they have in problem solving, managing conflict and being a good Police Officer?</a:t>
          </a:r>
          <a:endParaRPr lang="en-US"/>
        </a:p>
      </dgm:t>
    </dgm:pt>
    <dgm:pt modelId="{314EA764-392F-49CC-B1F1-0AEEF4CC998C}" type="parTrans" cxnId="{D80E22E2-29A1-4BBB-AC89-5DDF8E1A3EEB}">
      <dgm:prSet/>
      <dgm:spPr/>
      <dgm:t>
        <a:bodyPr/>
        <a:lstStyle/>
        <a:p>
          <a:endParaRPr lang="en-US"/>
        </a:p>
      </dgm:t>
    </dgm:pt>
    <dgm:pt modelId="{27D3971A-6E8D-4CF5-8449-AAF2A4EB9ACC}" type="sibTrans" cxnId="{D80E22E2-29A1-4BBB-AC89-5DDF8E1A3EEB}">
      <dgm:prSet/>
      <dgm:spPr/>
      <dgm:t>
        <a:bodyPr/>
        <a:lstStyle/>
        <a:p>
          <a:endParaRPr lang="en-US"/>
        </a:p>
      </dgm:t>
    </dgm:pt>
    <dgm:pt modelId="{DCE6F876-7E08-4649-ABE7-F5D830F9DEAB}" type="pres">
      <dgm:prSet presAssocID="{09601F7E-5A12-406D-B7BE-4210CC4CDE8B}" presName="linear" presStyleCnt="0">
        <dgm:presLayoutVars>
          <dgm:animLvl val="lvl"/>
          <dgm:resizeHandles val="exact"/>
        </dgm:presLayoutVars>
      </dgm:prSet>
      <dgm:spPr/>
    </dgm:pt>
    <dgm:pt modelId="{E1837218-C35B-4E6A-A20F-B69C94D6D67B}" type="pres">
      <dgm:prSet presAssocID="{DC14F627-6512-4FEF-8D9C-4C14C0041545}" presName="parentText" presStyleLbl="node1" presStyleIdx="0" presStyleCnt="2">
        <dgm:presLayoutVars>
          <dgm:chMax val="0"/>
          <dgm:bulletEnabled val="1"/>
        </dgm:presLayoutVars>
      </dgm:prSet>
      <dgm:spPr/>
    </dgm:pt>
    <dgm:pt modelId="{F37017BB-F873-49C8-906B-A94F732C8F3E}" type="pres">
      <dgm:prSet presAssocID="{A10D9E21-2A63-40FC-A88F-9B11C219B33C}" presName="spacer" presStyleCnt="0"/>
      <dgm:spPr/>
    </dgm:pt>
    <dgm:pt modelId="{934A61C4-F4E4-46C2-BE5A-53365D08B46F}" type="pres">
      <dgm:prSet presAssocID="{ACFA45FF-822C-4C4D-A005-49D380A89E1E}" presName="parentText" presStyleLbl="node1" presStyleIdx="1" presStyleCnt="2">
        <dgm:presLayoutVars>
          <dgm:chMax val="0"/>
          <dgm:bulletEnabled val="1"/>
        </dgm:presLayoutVars>
      </dgm:prSet>
      <dgm:spPr/>
    </dgm:pt>
  </dgm:ptLst>
  <dgm:cxnLst>
    <dgm:cxn modelId="{D421310B-15A8-4D78-B1D6-BC4F38930626}" type="presOf" srcId="{DC14F627-6512-4FEF-8D9C-4C14C0041545}" destId="{E1837218-C35B-4E6A-A20F-B69C94D6D67B}" srcOrd="0" destOrd="0" presId="urn:microsoft.com/office/officeart/2005/8/layout/vList2"/>
    <dgm:cxn modelId="{BE946094-92B6-4E2A-8DFC-96BA0269B85C}" type="presOf" srcId="{ACFA45FF-822C-4C4D-A005-49D380A89E1E}" destId="{934A61C4-F4E4-46C2-BE5A-53365D08B46F}" srcOrd="0" destOrd="0" presId="urn:microsoft.com/office/officeart/2005/8/layout/vList2"/>
    <dgm:cxn modelId="{8EE58CBD-0DE8-4275-B489-674276B6A45C}" type="presOf" srcId="{09601F7E-5A12-406D-B7BE-4210CC4CDE8B}" destId="{DCE6F876-7E08-4649-ABE7-F5D830F9DEAB}" srcOrd="0" destOrd="0" presId="urn:microsoft.com/office/officeart/2005/8/layout/vList2"/>
    <dgm:cxn modelId="{D80E22E2-29A1-4BBB-AC89-5DDF8E1A3EEB}" srcId="{09601F7E-5A12-406D-B7BE-4210CC4CDE8B}" destId="{ACFA45FF-822C-4C4D-A005-49D380A89E1E}" srcOrd="1" destOrd="0" parTransId="{314EA764-392F-49CC-B1F1-0AEEF4CC998C}" sibTransId="{27D3971A-6E8D-4CF5-8449-AAF2A4EB9ACC}"/>
    <dgm:cxn modelId="{8B4546FD-707E-48D9-B0BE-E6FD4DD1D63E}" srcId="{09601F7E-5A12-406D-B7BE-4210CC4CDE8B}" destId="{DC14F627-6512-4FEF-8D9C-4C14C0041545}" srcOrd="0" destOrd="0" parTransId="{8625415F-952F-4D37-AF39-E514BC978870}" sibTransId="{A10D9E21-2A63-40FC-A88F-9B11C219B33C}"/>
    <dgm:cxn modelId="{58E3EFFF-1DC2-47F8-91B6-43A28FB15987}" type="presParOf" srcId="{DCE6F876-7E08-4649-ABE7-F5D830F9DEAB}" destId="{E1837218-C35B-4E6A-A20F-B69C94D6D67B}" srcOrd="0" destOrd="0" presId="urn:microsoft.com/office/officeart/2005/8/layout/vList2"/>
    <dgm:cxn modelId="{164DAF82-1600-453D-A3A5-2AD5D0DFAFB4}" type="presParOf" srcId="{DCE6F876-7E08-4649-ABE7-F5D830F9DEAB}" destId="{F37017BB-F873-49C8-906B-A94F732C8F3E}" srcOrd="1" destOrd="0" presId="urn:microsoft.com/office/officeart/2005/8/layout/vList2"/>
    <dgm:cxn modelId="{02B2BA32-169D-488E-9B06-ED665CF04C3E}" type="presParOf" srcId="{DCE6F876-7E08-4649-ABE7-F5D830F9DEAB}" destId="{934A61C4-F4E4-46C2-BE5A-53365D08B46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2CD59-2A07-48B4-9416-FDEEAFB6B98B}"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8CC8D188-0F05-4FB8-81FB-45D496666156}">
      <dgm:prSet/>
      <dgm:spPr/>
      <dgm:t>
        <a:bodyPr/>
        <a:lstStyle/>
        <a:p>
          <a:r>
            <a:rPr lang="en-GB" b="0" i="0" baseline="0"/>
            <a:t>Group Task: </a:t>
          </a:r>
          <a:endParaRPr lang="en-US"/>
        </a:p>
      </dgm:t>
    </dgm:pt>
    <dgm:pt modelId="{EDCB15DB-F8FF-42B4-BC35-E1A0C2A44B53}" type="parTrans" cxnId="{FCB8A66E-9DF1-4D69-83BE-16CEA6ECB999}">
      <dgm:prSet/>
      <dgm:spPr/>
      <dgm:t>
        <a:bodyPr/>
        <a:lstStyle/>
        <a:p>
          <a:endParaRPr lang="en-US"/>
        </a:p>
      </dgm:t>
    </dgm:pt>
    <dgm:pt modelId="{A8D00025-A3F5-4A3C-82B7-684BF726F1B5}" type="sibTrans" cxnId="{FCB8A66E-9DF1-4D69-83BE-16CEA6ECB999}">
      <dgm:prSet/>
      <dgm:spPr/>
      <dgm:t>
        <a:bodyPr/>
        <a:lstStyle/>
        <a:p>
          <a:endParaRPr lang="en-US"/>
        </a:p>
      </dgm:t>
    </dgm:pt>
    <dgm:pt modelId="{270E8809-C83A-40B9-9BB0-DEB73DA38BE7}">
      <dgm:prSet/>
      <dgm:spPr/>
      <dgm:t>
        <a:bodyPr/>
        <a:lstStyle/>
        <a:p>
          <a:r>
            <a:rPr lang="en-GB" b="0" i="0" baseline="0"/>
            <a:t>Group 1: Building Rapport</a:t>
          </a:r>
          <a:endParaRPr lang="en-US"/>
        </a:p>
      </dgm:t>
    </dgm:pt>
    <dgm:pt modelId="{419AA0AE-5F2E-45D8-86F2-CCA631841C2C}" type="parTrans" cxnId="{DFE39C66-1EF6-40D7-B292-45EBBDFEFF5F}">
      <dgm:prSet/>
      <dgm:spPr/>
      <dgm:t>
        <a:bodyPr/>
        <a:lstStyle/>
        <a:p>
          <a:endParaRPr lang="en-US"/>
        </a:p>
      </dgm:t>
    </dgm:pt>
    <dgm:pt modelId="{D6523CE5-417B-41C7-884F-90ABD598CD52}" type="sibTrans" cxnId="{DFE39C66-1EF6-40D7-B292-45EBBDFEFF5F}">
      <dgm:prSet/>
      <dgm:spPr/>
      <dgm:t>
        <a:bodyPr/>
        <a:lstStyle/>
        <a:p>
          <a:endParaRPr lang="en-US"/>
        </a:p>
      </dgm:t>
    </dgm:pt>
    <dgm:pt modelId="{624A9730-896E-48EB-875F-AB52134FAB41}">
      <dgm:prSet/>
      <dgm:spPr/>
      <dgm:t>
        <a:bodyPr/>
        <a:lstStyle/>
        <a:p>
          <a:r>
            <a:rPr lang="en-GB"/>
            <a:t>Group 2: Language and Explaining Process</a:t>
          </a:r>
          <a:endParaRPr lang="en-US"/>
        </a:p>
      </dgm:t>
    </dgm:pt>
    <dgm:pt modelId="{2B92AFE7-1DD8-4E3D-8821-B045C53E6078}" type="parTrans" cxnId="{EDA626D1-13A3-459F-AD09-3B116CFCDA15}">
      <dgm:prSet/>
      <dgm:spPr/>
      <dgm:t>
        <a:bodyPr/>
        <a:lstStyle/>
        <a:p>
          <a:endParaRPr lang="en-US"/>
        </a:p>
      </dgm:t>
    </dgm:pt>
    <dgm:pt modelId="{6BF33088-B4D2-41F1-BB7F-45F074E13D8E}" type="sibTrans" cxnId="{EDA626D1-13A3-459F-AD09-3B116CFCDA15}">
      <dgm:prSet/>
      <dgm:spPr/>
      <dgm:t>
        <a:bodyPr/>
        <a:lstStyle/>
        <a:p>
          <a:endParaRPr lang="en-US"/>
        </a:p>
      </dgm:t>
    </dgm:pt>
    <dgm:pt modelId="{12AC6C15-CF04-4582-A343-42A696A25EB9}">
      <dgm:prSet/>
      <dgm:spPr/>
      <dgm:t>
        <a:bodyPr/>
        <a:lstStyle/>
        <a:p>
          <a:r>
            <a:rPr lang="en-GB" b="0" i="0" baseline="0"/>
            <a:t>Group 3: Active Listening </a:t>
          </a:r>
          <a:endParaRPr lang="en-US"/>
        </a:p>
      </dgm:t>
    </dgm:pt>
    <dgm:pt modelId="{0ED404D5-37A9-440D-AFEE-887259C83C9B}" type="parTrans" cxnId="{300DCD54-60F2-4B86-B2A3-21A5CF515332}">
      <dgm:prSet/>
      <dgm:spPr/>
      <dgm:t>
        <a:bodyPr/>
        <a:lstStyle/>
        <a:p>
          <a:endParaRPr lang="en-US"/>
        </a:p>
      </dgm:t>
    </dgm:pt>
    <dgm:pt modelId="{7CFAFA78-99E8-4911-8597-42A91DA5F26E}" type="sibTrans" cxnId="{300DCD54-60F2-4B86-B2A3-21A5CF515332}">
      <dgm:prSet/>
      <dgm:spPr/>
      <dgm:t>
        <a:bodyPr/>
        <a:lstStyle/>
        <a:p>
          <a:endParaRPr lang="en-US"/>
        </a:p>
      </dgm:t>
    </dgm:pt>
    <dgm:pt modelId="{14EA4772-C1CC-4B7D-AB10-23C27FC359BC}">
      <dgm:prSet/>
      <dgm:spPr/>
      <dgm:t>
        <a:bodyPr/>
        <a:lstStyle/>
        <a:p>
          <a:r>
            <a:rPr lang="en-GB"/>
            <a:t>Group 4: Using a Procedurally Approach</a:t>
          </a:r>
          <a:endParaRPr lang="en-US"/>
        </a:p>
      </dgm:t>
    </dgm:pt>
    <dgm:pt modelId="{81C60059-BEA4-405B-BD26-A4BC6EDAA1BD}" type="parTrans" cxnId="{8882F9F0-3529-4455-AFD0-E6BC1AA6786C}">
      <dgm:prSet/>
      <dgm:spPr/>
      <dgm:t>
        <a:bodyPr/>
        <a:lstStyle/>
        <a:p>
          <a:endParaRPr lang="en-US"/>
        </a:p>
      </dgm:t>
    </dgm:pt>
    <dgm:pt modelId="{5260429B-6360-4212-B2CC-090D8A79BD39}" type="sibTrans" cxnId="{8882F9F0-3529-4455-AFD0-E6BC1AA6786C}">
      <dgm:prSet/>
      <dgm:spPr/>
      <dgm:t>
        <a:bodyPr/>
        <a:lstStyle/>
        <a:p>
          <a:endParaRPr lang="en-US"/>
        </a:p>
      </dgm:t>
    </dgm:pt>
    <dgm:pt modelId="{94EA2E35-78DF-475E-A7F4-6EE389CD1561}">
      <dgm:prSet/>
      <dgm:spPr/>
      <dgm:t>
        <a:bodyPr/>
        <a:lstStyle/>
        <a:p>
          <a:r>
            <a:rPr lang="en-GB" b="0" i="0" baseline="0"/>
            <a:t>Gro</a:t>
          </a:r>
          <a:r>
            <a:rPr lang="en-GB"/>
            <a:t>up 5: Minimising Bias/ Awareness of internal motivations</a:t>
          </a:r>
          <a:endParaRPr lang="en-US"/>
        </a:p>
      </dgm:t>
    </dgm:pt>
    <dgm:pt modelId="{243F6835-839F-4437-8EC0-C553BD7AD528}" type="parTrans" cxnId="{229FEAAF-0D15-44C4-AFA3-EBD76D358476}">
      <dgm:prSet/>
      <dgm:spPr/>
      <dgm:t>
        <a:bodyPr/>
        <a:lstStyle/>
        <a:p>
          <a:endParaRPr lang="en-US"/>
        </a:p>
      </dgm:t>
    </dgm:pt>
    <dgm:pt modelId="{1B07E36C-FFB8-4745-B01B-91E366332BDA}" type="sibTrans" cxnId="{229FEAAF-0D15-44C4-AFA3-EBD76D358476}">
      <dgm:prSet/>
      <dgm:spPr/>
      <dgm:t>
        <a:bodyPr/>
        <a:lstStyle/>
        <a:p>
          <a:endParaRPr lang="en-US"/>
        </a:p>
      </dgm:t>
    </dgm:pt>
    <dgm:pt modelId="{15AE8D9E-DD98-4BC6-AB19-392DAC530F54}" type="pres">
      <dgm:prSet presAssocID="{8152CD59-2A07-48B4-9416-FDEEAFB6B98B}" presName="vert0" presStyleCnt="0">
        <dgm:presLayoutVars>
          <dgm:dir/>
          <dgm:animOne val="branch"/>
          <dgm:animLvl val="lvl"/>
        </dgm:presLayoutVars>
      </dgm:prSet>
      <dgm:spPr/>
    </dgm:pt>
    <dgm:pt modelId="{291BA73F-2EC9-4DDF-809A-888A8CCB677D}" type="pres">
      <dgm:prSet presAssocID="{8CC8D188-0F05-4FB8-81FB-45D496666156}" presName="thickLine" presStyleLbl="alignNode1" presStyleIdx="0" presStyleCnt="6"/>
      <dgm:spPr/>
    </dgm:pt>
    <dgm:pt modelId="{1208B081-0BF7-460D-9A2F-5DE259B018F7}" type="pres">
      <dgm:prSet presAssocID="{8CC8D188-0F05-4FB8-81FB-45D496666156}" presName="horz1" presStyleCnt="0"/>
      <dgm:spPr/>
    </dgm:pt>
    <dgm:pt modelId="{6727A4EC-9E48-4D4E-9B80-C69CC899A4BC}" type="pres">
      <dgm:prSet presAssocID="{8CC8D188-0F05-4FB8-81FB-45D496666156}" presName="tx1" presStyleLbl="revTx" presStyleIdx="0" presStyleCnt="6"/>
      <dgm:spPr/>
    </dgm:pt>
    <dgm:pt modelId="{114F20A6-5A5D-4B3E-A696-E962E80D13C3}" type="pres">
      <dgm:prSet presAssocID="{8CC8D188-0F05-4FB8-81FB-45D496666156}" presName="vert1" presStyleCnt="0"/>
      <dgm:spPr/>
    </dgm:pt>
    <dgm:pt modelId="{7BFEB0DF-33DC-4ADD-A084-77870089DAAD}" type="pres">
      <dgm:prSet presAssocID="{270E8809-C83A-40B9-9BB0-DEB73DA38BE7}" presName="thickLine" presStyleLbl="alignNode1" presStyleIdx="1" presStyleCnt="6"/>
      <dgm:spPr/>
    </dgm:pt>
    <dgm:pt modelId="{3D6EA2DB-8F50-4C9C-8E6B-9CF7637C2C68}" type="pres">
      <dgm:prSet presAssocID="{270E8809-C83A-40B9-9BB0-DEB73DA38BE7}" presName="horz1" presStyleCnt="0"/>
      <dgm:spPr/>
    </dgm:pt>
    <dgm:pt modelId="{A4BAD344-17B2-42CA-AF27-AA9E0D5A726C}" type="pres">
      <dgm:prSet presAssocID="{270E8809-C83A-40B9-9BB0-DEB73DA38BE7}" presName="tx1" presStyleLbl="revTx" presStyleIdx="1" presStyleCnt="6"/>
      <dgm:spPr/>
    </dgm:pt>
    <dgm:pt modelId="{C6ADED27-7C81-4ACE-939A-3E6F7F9841E4}" type="pres">
      <dgm:prSet presAssocID="{270E8809-C83A-40B9-9BB0-DEB73DA38BE7}" presName="vert1" presStyleCnt="0"/>
      <dgm:spPr/>
    </dgm:pt>
    <dgm:pt modelId="{09F23CCE-387F-4A94-BADE-C8CF3E4B5F41}" type="pres">
      <dgm:prSet presAssocID="{624A9730-896E-48EB-875F-AB52134FAB41}" presName="thickLine" presStyleLbl="alignNode1" presStyleIdx="2" presStyleCnt="6"/>
      <dgm:spPr/>
    </dgm:pt>
    <dgm:pt modelId="{BDE071BB-3A74-4220-A9F0-31056FB3A152}" type="pres">
      <dgm:prSet presAssocID="{624A9730-896E-48EB-875F-AB52134FAB41}" presName="horz1" presStyleCnt="0"/>
      <dgm:spPr/>
    </dgm:pt>
    <dgm:pt modelId="{EDB903BA-6903-4293-AE67-466034E390AF}" type="pres">
      <dgm:prSet presAssocID="{624A9730-896E-48EB-875F-AB52134FAB41}" presName="tx1" presStyleLbl="revTx" presStyleIdx="2" presStyleCnt="6"/>
      <dgm:spPr/>
    </dgm:pt>
    <dgm:pt modelId="{25F5C6ED-8475-4FB0-9403-A98059179855}" type="pres">
      <dgm:prSet presAssocID="{624A9730-896E-48EB-875F-AB52134FAB41}" presName="vert1" presStyleCnt="0"/>
      <dgm:spPr/>
    </dgm:pt>
    <dgm:pt modelId="{E9B90635-0B46-4DE3-AD87-78C5B26F917C}" type="pres">
      <dgm:prSet presAssocID="{12AC6C15-CF04-4582-A343-42A696A25EB9}" presName="thickLine" presStyleLbl="alignNode1" presStyleIdx="3" presStyleCnt="6"/>
      <dgm:spPr/>
    </dgm:pt>
    <dgm:pt modelId="{786F2F1E-1EC5-4AFA-A50A-312B59B96AAA}" type="pres">
      <dgm:prSet presAssocID="{12AC6C15-CF04-4582-A343-42A696A25EB9}" presName="horz1" presStyleCnt="0"/>
      <dgm:spPr/>
    </dgm:pt>
    <dgm:pt modelId="{5DF8A268-F9CC-4BBD-BDB9-6EDD7C7EC995}" type="pres">
      <dgm:prSet presAssocID="{12AC6C15-CF04-4582-A343-42A696A25EB9}" presName="tx1" presStyleLbl="revTx" presStyleIdx="3" presStyleCnt="6"/>
      <dgm:spPr/>
    </dgm:pt>
    <dgm:pt modelId="{089537CC-1DBE-4431-96AA-72E84AAC4923}" type="pres">
      <dgm:prSet presAssocID="{12AC6C15-CF04-4582-A343-42A696A25EB9}" presName="vert1" presStyleCnt="0"/>
      <dgm:spPr/>
    </dgm:pt>
    <dgm:pt modelId="{242F7926-F604-4DA4-BBA7-A22C7A7A7813}" type="pres">
      <dgm:prSet presAssocID="{14EA4772-C1CC-4B7D-AB10-23C27FC359BC}" presName="thickLine" presStyleLbl="alignNode1" presStyleIdx="4" presStyleCnt="6"/>
      <dgm:spPr/>
    </dgm:pt>
    <dgm:pt modelId="{594F4342-35F2-4AC6-9851-37660BAEAB9D}" type="pres">
      <dgm:prSet presAssocID="{14EA4772-C1CC-4B7D-AB10-23C27FC359BC}" presName="horz1" presStyleCnt="0"/>
      <dgm:spPr/>
    </dgm:pt>
    <dgm:pt modelId="{FD815207-AAD9-4D0C-AD18-D869578EF180}" type="pres">
      <dgm:prSet presAssocID="{14EA4772-C1CC-4B7D-AB10-23C27FC359BC}" presName="tx1" presStyleLbl="revTx" presStyleIdx="4" presStyleCnt="6"/>
      <dgm:spPr/>
    </dgm:pt>
    <dgm:pt modelId="{C639C883-E5E2-4386-A9E4-386FE85E2680}" type="pres">
      <dgm:prSet presAssocID="{14EA4772-C1CC-4B7D-AB10-23C27FC359BC}" presName="vert1" presStyleCnt="0"/>
      <dgm:spPr/>
    </dgm:pt>
    <dgm:pt modelId="{56254D5C-AC65-42BB-A118-14347CB61B3D}" type="pres">
      <dgm:prSet presAssocID="{94EA2E35-78DF-475E-A7F4-6EE389CD1561}" presName="thickLine" presStyleLbl="alignNode1" presStyleIdx="5" presStyleCnt="6"/>
      <dgm:spPr/>
    </dgm:pt>
    <dgm:pt modelId="{3FE9F07E-94CB-44B7-A34D-565C72811A7E}" type="pres">
      <dgm:prSet presAssocID="{94EA2E35-78DF-475E-A7F4-6EE389CD1561}" presName="horz1" presStyleCnt="0"/>
      <dgm:spPr/>
    </dgm:pt>
    <dgm:pt modelId="{01BFB73B-B983-4EA0-9165-068D6764AB7F}" type="pres">
      <dgm:prSet presAssocID="{94EA2E35-78DF-475E-A7F4-6EE389CD1561}" presName="tx1" presStyleLbl="revTx" presStyleIdx="5" presStyleCnt="6"/>
      <dgm:spPr/>
    </dgm:pt>
    <dgm:pt modelId="{FB036C1C-C057-405D-A249-0D386234A385}" type="pres">
      <dgm:prSet presAssocID="{94EA2E35-78DF-475E-A7F4-6EE389CD1561}" presName="vert1" presStyleCnt="0"/>
      <dgm:spPr/>
    </dgm:pt>
  </dgm:ptLst>
  <dgm:cxnLst>
    <dgm:cxn modelId="{2F83AF08-B099-45A6-B88F-290D06CD820E}" type="presOf" srcId="{8152CD59-2A07-48B4-9416-FDEEAFB6B98B}" destId="{15AE8D9E-DD98-4BC6-AB19-392DAC530F54}" srcOrd="0" destOrd="0" presId="urn:microsoft.com/office/officeart/2008/layout/LinedList"/>
    <dgm:cxn modelId="{467C471C-182C-4EBF-9988-9853DBD81359}" type="presOf" srcId="{12AC6C15-CF04-4582-A343-42A696A25EB9}" destId="{5DF8A268-F9CC-4BBD-BDB9-6EDD7C7EC995}" srcOrd="0" destOrd="0" presId="urn:microsoft.com/office/officeart/2008/layout/LinedList"/>
    <dgm:cxn modelId="{8CD8D45C-03C3-4626-B4E0-33A38A74DACF}" type="presOf" srcId="{270E8809-C83A-40B9-9BB0-DEB73DA38BE7}" destId="{A4BAD344-17B2-42CA-AF27-AA9E0D5A726C}" srcOrd="0" destOrd="0" presId="urn:microsoft.com/office/officeart/2008/layout/LinedList"/>
    <dgm:cxn modelId="{DFE39C66-1EF6-40D7-B292-45EBBDFEFF5F}" srcId="{8152CD59-2A07-48B4-9416-FDEEAFB6B98B}" destId="{270E8809-C83A-40B9-9BB0-DEB73DA38BE7}" srcOrd="1" destOrd="0" parTransId="{419AA0AE-5F2E-45D8-86F2-CCA631841C2C}" sibTransId="{D6523CE5-417B-41C7-884F-90ABD598CD52}"/>
    <dgm:cxn modelId="{FCB8A66E-9DF1-4D69-83BE-16CEA6ECB999}" srcId="{8152CD59-2A07-48B4-9416-FDEEAFB6B98B}" destId="{8CC8D188-0F05-4FB8-81FB-45D496666156}" srcOrd="0" destOrd="0" parTransId="{EDCB15DB-F8FF-42B4-BC35-E1A0C2A44B53}" sibTransId="{A8D00025-A3F5-4A3C-82B7-684BF726F1B5}"/>
    <dgm:cxn modelId="{8E358F4F-6894-486A-9EF9-DD641B1DEE2F}" type="presOf" srcId="{624A9730-896E-48EB-875F-AB52134FAB41}" destId="{EDB903BA-6903-4293-AE67-466034E390AF}" srcOrd="0" destOrd="0" presId="urn:microsoft.com/office/officeart/2008/layout/LinedList"/>
    <dgm:cxn modelId="{77ED8153-6CB6-4935-A4CF-F103861FEC2B}" type="presOf" srcId="{94EA2E35-78DF-475E-A7F4-6EE389CD1561}" destId="{01BFB73B-B983-4EA0-9165-068D6764AB7F}" srcOrd="0" destOrd="0" presId="urn:microsoft.com/office/officeart/2008/layout/LinedList"/>
    <dgm:cxn modelId="{300DCD54-60F2-4B86-B2A3-21A5CF515332}" srcId="{8152CD59-2A07-48B4-9416-FDEEAFB6B98B}" destId="{12AC6C15-CF04-4582-A343-42A696A25EB9}" srcOrd="3" destOrd="0" parTransId="{0ED404D5-37A9-440D-AFEE-887259C83C9B}" sibTransId="{7CFAFA78-99E8-4911-8597-42A91DA5F26E}"/>
    <dgm:cxn modelId="{229FEAAF-0D15-44C4-AFA3-EBD76D358476}" srcId="{8152CD59-2A07-48B4-9416-FDEEAFB6B98B}" destId="{94EA2E35-78DF-475E-A7F4-6EE389CD1561}" srcOrd="5" destOrd="0" parTransId="{243F6835-839F-4437-8EC0-C553BD7AD528}" sibTransId="{1B07E36C-FFB8-4745-B01B-91E366332BDA}"/>
    <dgm:cxn modelId="{27001BC3-0DF8-4B35-AA98-8B9010FE5F2D}" type="presOf" srcId="{8CC8D188-0F05-4FB8-81FB-45D496666156}" destId="{6727A4EC-9E48-4D4E-9B80-C69CC899A4BC}" srcOrd="0" destOrd="0" presId="urn:microsoft.com/office/officeart/2008/layout/LinedList"/>
    <dgm:cxn modelId="{EDA626D1-13A3-459F-AD09-3B116CFCDA15}" srcId="{8152CD59-2A07-48B4-9416-FDEEAFB6B98B}" destId="{624A9730-896E-48EB-875F-AB52134FAB41}" srcOrd="2" destOrd="0" parTransId="{2B92AFE7-1DD8-4E3D-8821-B045C53E6078}" sibTransId="{6BF33088-B4D2-41F1-BB7F-45F074E13D8E}"/>
    <dgm:cxn modelId="{9FA879E0-EC97-4BBC-B759-6721387CD5F5}" type="presOf" srcId="{14EA4772-C1CC-4B7D-AB10-23C27FC359BC}" destId="{FD815207-AAD9-4D0C-AD18-D869578EF180}" srcOrd="0" destOrd="0" presId="urn:microsoft.com/office/officeart/2008/layout/LinedList"/>
    <dgm:cxn modelId="{8882F9F0-3529-4455-AFD0-E6BC1AA6786C}" srcId="{8152CD59-2A07-48B4-9416-FDEEAFB6B98B}" destId="{14EA4772-C1CC-4B7D-AB10-23C27FC359BC}" srcOrd="4" destOrd="0" parTransId="{81C60059-BEA4-405B-BD26-A4BC6EDAA1BD}" sibTransId="{5260429B-6360-4212-B2CC-090D8A79BD39}"/>
    <dgm:cxn modelId="{2F3D74C6-1E52-492A-BD1D-F28C797C5B1E}" type="presParOf" srcId="{15AE8D9E-DD98-4BC6-AB19-392DAC530F54}" destId="{291BA73F-2EC9-4DDF-809A-888A8CCB677D}" srcOrd="0" destOrd="0" presId="urn:microsoft.com/office/officeart/2008/layout/LinedList"/>
    <dgm:cxn modelId="{780787D8-DE87-46AF-81E9-22E5D994AF14}" type="presParOf" srcId="{15AE8D9E-DD98-4BC6-AB19-392DAC530F54}" destId="{1208B081-0BF7-460D-9A2F-5DE259B018F7}" srcOrd="1" destOrd="0" presId="urn:microsoft.com/office/officeart/2008/layout/LinedList"/>
    <dgm:cxn modelId="{5F23A2EA-4858-4334-B49F-BB31CFF948AD}" type="presParOf" srcId="{1208B081-0BF7-460D-9A2F-5DE259B018F7}" destId="{6727A4EC-9E48-4D4E-9B80-C69CC899A4BC}" srcOrd="0" destOrd="0" presId="urn:microsoft.com/office/officeart/2008/layout/LinedList"/>
    <dgm:cxn modelId="{56461C4F-E931-42EE-9A65-81327E9821B0}" type="presParOf" srcId="{1208B081-0BF7-460D-9A2F-5DE259B018F7}" destId="{114F20A6-5A5D-4B3E-A696-E962E80D13C3}" srcOrd="1" destOrd="0" presId="urn:microsoft.com/office/officeart/2008/layout/LinedList"/>
    <dgm:cxn modelId="{6E7C573F-791C-45B1-9794-0803A5279B7F}" type="presParOf" srcId="{15AE8D9E-DD98-4BC6-AB19-392DAC530F54}" destId="{7BFEB0DF-33DC-4ADD-A084-77870089DAAD}" srcOrd="2" destOrd="0" presId="urn:microsoft.com/office/officeart/2008/layout/LinedList"/>
    <dgm:cxn modelId="{375DADA7-6EBE-4557-A125-D541E27F963F}" type="presParOf" srcId="{15AE8D9E-DD98-4BC6-AB19-392DAC530F54}" destId="{3D6EA2DB-8F50-4C9C-8E6B-9CF7637C2C68}" srcOrd="3" destOrd="0" presId="urn:microsoft.com/office/officeart/2008/layout/LinedList"/>
    <dgm:cxn modelId="{5162FAF7-D0EF-42CE-96B2-DA2AC26FD050}" type="presParOf" srcId="{3D6EA2DB-8F50-4C9C-8E6B-9CF7637C2C68}" destId="{A4BAD344-17B2-42CA-AF27-AA9E0D5A726C}" srcOrd="0" destOrd="0" presId="urn:microsoft.com/office/officeart/2008/layout/LinedList"/>
    <dgm:cxn modelId="{6BE57DF7-F6D1-4D54-B06F-685FEE01A28A}" type="presParOf" srcId="{3D6EA2DB-8F50-4C9C-8E6B-9CF7637C2C68}" destId="{C6ADED27-7C81-4ACE-939A-3E6F7F9841E4}" srcOrd="1" destOrd="0" presId="urn:microsoft.com/office/officeart/2008/layout/LinedList"/>
    <dgm:cxn modelId="{3A634271-5635-4224-817A-99C491B88BE4}" type="presParOf" srcId="{15AE8D9E-DD98-4BC6-AB19-392DAC530F54}" destId="{09F23CCE-387F-4A94-BADE-C8CF3E4B5F41}" srcOrd="4" destOrd="0" presId="urn:microsoft.com/office/officeart/2008/layout/LinedList"/>
    <dgm:cxn modelId="{31667093-7177-41C8-B97C-99D7D1A74DC7}" type="presParOf" srcId="{15AE8D9E-DD98-4BC6-AB19-392DAC530F54}" destId="{BDE071BB-3A74-4220-A9F0-31056FB3A152}" srcOrd="5" destOrd="0" presId="urn:microsoft.com/office/officeart/2008/layout/LinedList"/>
    <dgm:cxn modelId="{851AD244-06A2-49C5-A5FC-726A7ACA88DC}" type="presParOf" srcId="{BDE071BB-3A74-4220-A9F0-31056FB3A152}" destId="{EDB903BA-6903-4293-AE67-466034E390AF}" srcOrd="0" destOrd="0" presId="urn:microsoft.com/office/officeart/2008/layout/LinedList"/>
    <dgm:cxn modelId="{17FBFF8F-D14C-425D-B1AD-9454198625C6}" type="presParOf" srcId="{BDE071BB-3A74-4220-A9F0-31056FB3A152}" destId="{25F5C6ED-8475-4FB0-9403-A98059179855}" srcOrd="1" destOrd="0" presId="urn:microsoft.com/office/officeart/2008/layout/LinedList"/>
    <dgm:cxn modelId="{5C848203-E476-4564-A95F-3DDEEB01033C}" type="presParOf" srcId="{15AE8D9E-DD98-4BC6-AB19-392DAC530F54}" destId="{E9B90635-0B46-4DE3-AD87-78C5B26F917C}" srcOrd="6" destOrd="0" presId="urn:microsoft.com/office/officeart/2008/layout/LinedList"/>
    <dgm:cxn modelId="{EB6263F2-7E17-440E-BE95-9B362438741D}" type="presParOf" srcId="{15AE8D9E-DD98-4BC6-AB19-392DAC530F54}" destId="{786F2F1E-1EC5-4AFA-A50A-312B59B96AAA}" srcOrd="7" destOrd="0" presId="urn:microsoft.com/office/officeart/2008/layout/LinedList"/>
    <dgm:cxn modelId="{52042F6A-2A91-4988-99C1-0C9898725F9E}" type="presParOf" srcId="{786F2F1E-1EC5-4AFA-A50A-312B59B96AAA}" destId="{5DF8A268-F9CC-4BBD-BDB9-6EDD7C7EC995}" srcOrd="0" destOrd="0" presId="urn:microsoft.com/office/officeart/2008/layout/LinedList"/>
    <dgm:cxn modelId="{7FD2700E-B37D-4C55-ACBF-46132938AC97}" type="presParOf" srcId="{786F2F1E-1EC5-4AFA-A50A-312B59B96AAA}" destId="{089537CC-1DBE-4431-96AA-72E84AAC4923}" srcOrd="1" destOrd="0" presId="urn:microsoft.com/office/officeart/2008/layout/LinedList"/>
    <dgm:cxn modelId="{F287402D-9E53-42CF-B69A-6F97D53489F2}" type="presParOf" srcId="{15AE8D9E-DD98-4BC6-AB19-392DAC530F54}" destId="{242F7926-F604-4DA4-BBA7-A22C7A7A7813}" srcOrd="8" destOrd="0" presId="urn:microsoft.com/office/officeart/2008/layout/LinedList"/>
    <dgm:cxn modelId="{2FDE6EAA-1D3E-436D-8EB4-37053A31EB72}" type="presParOf" srcId="{15AE8D9E-DD98-4BC6-AB19-392DAC530F54}" destId="{594F4342-35F2-4AC6-9851-37660BAEAB9D}" srcOrd="9" destOrd="0" presId="urn:microsoft.com/office/officeart/2008/layout/LinedList"/>
    <dgm:cxn modelId="{5812FC1D-6722-480D-9560-F3ED91A58484}" type="presParOf" srcId="{594F4342-35F2-4AC6-9851-37660BAEAB9D}" destId="{FD815207-AAD9-4D0C-AD18-D869578EF180}" srcOrd="0" destOrd="0" presId="urn:microsoft.com/office/officeart/2008/layout/LinedList"/>
    <dgm:cxn modelId="{67A5A3EF-083F-41C0-A199-5F48EC6E505D}" type="presParOf" srcId="{594F4342-35F2-4AC6-9851-37660BAEAB9D}" destId="{C639C883-E5E2-4386-A9E4-386FE85E2680}" srcOrd="1" destOrd="0" presId="urn:microsoft.com/office/officeart/2008/layout/LinedList"/>
    <dgm:cxn modelId="{32C14D99-0C35-43D7-88AB-67EBAC9F2994}" type="presParOf" srcId="{15AE8D9E-DD98-4BC6-AB19-392DAC530F54}" destId="{56254D5C-AC65-42BB-A118-14347CB61B3D}" srcOrd="10" destOrd="0" presId="urn:microsoft.com/office/officeart/2008/layout/LinedList"/>
    <dgm:cxn modelId="{B88C65DE-DC45-4E88-B353-3FA6BE4E425B}" type="presParOf" srcId="{15AE8D9E-DD98-4BC6-AB19-392DAC530F54}" destId="{3FE9F07E-94CB-44B7-A34D-565C72811A7E}" srcOrd="11" destOrd="0" presId="urn:microsoft.com/office/officeart/2008/layout/LinedList"/>
    <dgm:cxn modelId="{A57EE4E2-3EAE-46F0-BB7C-52F2786C1691}" type="presParOf" srcId="{3FE9F07E-94CB-44B7-A34D-565C72811A7E}" destId="{01BFB73B-B983-4EA0-9165-068D6764AB7F}" srcOrd="0" destOrd="0" presId="urn:microsoft.com/office/officeart/2008/layout/LinedList"/>
    <dgm:cxn modelId="{EBDEA3E7-1F06-45C7-9EF5-3C2828B1C41F}" type="presParOf" srcId="{3FE9F07E-94CB-44B7-A34D-565C72811A7E}" destId="{FB036C1C-C057-405D-A249-0D386234A38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073E9A-02F4-45DE-AC6F-F1AC74B08DE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9EDD9568-0F21-4614-A76C-A8B4111D6602}">
      <dgm:prSet/>
      <dgm:spPr/>
      <dgm:t>
        <a:bodyPr/>
        <a:lstStyle/>
        <a:p>
          <a:r>
            <a:rPr lang="en-GB" b="0" i="0" baseline="0"/>
            <a:t>Communication may not only be face to face with an individual, but could of course be with groups of people, presenting during community meetings, or via the telephone and online in the digital environment (College of Policing, 2018).  </a:t>
          </a:r>
          <a:endParaRPr lang="en-US"/>
        </a:p>
      </dgm:t>
    </dgm:pt>
    <dgm:pt modelId="{0C5143C1-8284-474E-9460-4AA1B287B90D}" type="parTrans" cxnId="{579C27E1-0288-431A-BE88-ED39DCC69069}">
      <dgm:prSet/>
      <dgm:spPr/>
      <dgm:t>
        <a:bodyPr/>
        <a:lstStyle/>
        <a:p>
          <a:endParaRPr lang="en-US"/>
        </a:p>
      </dgm:t>
    </dgm:pt>
    <dgm:pt modelId="{55BB7DEE-26F0-4AF5-8A0F-7E6B5C1F7863}" type="sibTrans" cxnId="{579C27E1-0288-431A-BE88-ED39DCC69069}">
      <dgm:prSet/>
      <dgm:spPr/>
      <dgm:t>
        <a:bodyPr/>
        <a:lstStyle/>
        <a:p>
          <a:endParaRPr lang="en-US"/>
        </a:p>
      </dgm:t>
    </dgm:pt>
    <dgm:pt modelId="{E4B10E01-3603-4861-BBE5-9E3A8923368E}">
      <dgm:prSet/>
      <dgm:spPr/>
      <dgm:t>
        <a:bodyPr/>
        <a:lstStyle/>
        <a:p>
          <a:r>
            <a:rPr lang="en-GB" b="0" i="0" baseline="0"/>
            <a:t>Effective communication needs to be a two-way process.</a:t>
          </a:r>
          <a:endParaRPr lang="en-US"/>
        </a:p>
      </dgm:t>
    </dgm:pt>
    <dgm:pt modelId="{A98C3958-0574-4DF5-B7CC-3985E8D5DBE5}" type="parTrans" cxnId="{42C1DDFF-8D9E-4C83-8059-0AC326470BEB}">
      <dgm:prSet/>
      <dgm:spPr/>
      <dgm:t>
        <a:bodyPr/>
        <a:lstStyle/>
        <a:p>
          <a:endParaRPr lang="en-US"/>
        </a:p>
      </dgm:t>
    </dgm:pt>
    <dgm:pt modelId="{0AFEB7F2-84B6-4988-B0EF-4D484D027C02}" type="sibTrans" cxnId="{42C1DDFF-8D9E-4C83-8059-0AC326470BEB}">
      <dgm:prSet/>
      <dgm:spPr/>
      <dgm:t>
        <a:bodyPr/>
        <a:lstStyle/>
        <a:p>
          <a:endParaRPr lang="en-US"/>
        </a:p>
      </dgm:t>
    </dgm:pt>
    <dgm:pt modelId="{AA25913C-4D82-4BCC-8D97-07AF98BB3607}" type="pres">
      <dgm:prSet presAssocID="{D1073E9A-02F4-45DE-AC6F-F1AC74B08DEA}" presName="Name0" presStyleCnt="0">
        <dgm:presLayoutVars>
          <dgm:dir/>
          <dgm:animLvl val="lvl"/>
          <dgm:resizeHandles val="exact"/>
        </dgm:presLayoutVars>
      </dgm:prSet>
      <dgm:spPr/>
    </dgm:pt>
    <dgm:pt modelId="{B6372258-CE9A-41D6-B19C-668760A2DC0E}" type="pres">
      <dgm:prSet presAssocID="{E4B10E01-3603-4861-BBE5-9E3A8923368E}" presName="boxAndChildren" presStyleCnt="0"/>
      <dgm:spPr/>
    </dgm:pt>
    <dgm:pt modelId="{3FAA1874-0036-4479-9916-846C9DC67EF7}" type="pres">
      <dgm:prSet presAssocID="{E4B10E01-3603-4861-BBE5-9E3A8923368E}" presName="parentTextBox" presStyleLbl="node1" presStyleIdx="0" presStyleCnt="2"/>
      <dgm:spPr/>
    </dgm:pt>
    <dgm:pt modelId="{137DC92E-E74D-4A36-878F-3F9D8CFCB8B6}" type="pres">
      <dgm:prSet presAssocID="{55BB7DEE-26F0-4AF5-8A0F-7E6B5C1F7863}" presName="sp" presStyleCnt="0"/>
      <dgm:spPr/>
    </dgm:pt>
    <dgm:pt modelId="{AC0F2783-D12F-448B-8D72-6D0B674ABDB0}" type="pres">
      <dgm:prSet presAssocID="{9EDD9568-0F21-4614-A76C-A8B4111D6602}" presName="arrowAndChildren" presStyleCnt="0"/>
      <dgm:spPr/>
    </dgm:pt>
    <dgm:pt modelId="{7437D302-8013-45AB-9475-83CBA601D69B}" type="pres">
      <dgm:prSet presAssocID="{9EDD9568-0F21-4614-A76C-A8B4111D6602}" presName="parentTextArrow" presStyleLbl="node1" presStyleIdx="1" presStyleCnt="2"/>
      <dgm:spPr/>
    </dgm:pt>
  </dgm:ptLst>
  <dgm:cxnLst>
    <dgm:cxn modelId="{6138D190-C1F1-4C9B-A9CE-5AE78460B9A3}" type="presOf" srcId="{9EDD9568-0F21-4614-A76C-A8B4111D6602}" destId="{7437D302-8013-45AB-9475-83CBA601D69B}" srcOrd="0" destOrd="0" presId="urn:microsoft.com/office/officeart/2005/8/layout/process4"/>
    <dgm:cxn modelId="{D9654CAE-2747-408B-9F00-412B2016637C}" type="presOf" srcId="{E4B10E01-3603-4861-BBE5-9E3A8923368E}" destId="{3FAA1874-0036-4479-9916-846C9DC67EF7}" srcOrd="0" destOrd="0" presId="urn:microsoft.com/office/officeart/2005/8/layout/process4"/>
    <dgm:cxn modelId="{579C27E1-0288-431A-BE88-ED39DCC69069}" srcId="{D1073E9A-02F4-45DE-AC6F-F1AC74B08DEA}" destId="{9EDD9568-0F21-4614-A76C-A8B4111D6602}" srcOrd="0" destOrd="0" parTransId="{0C5143C1-8284-474E-9460-4AA1B287B90D}" sibTransId="{55BB7DEE-26F0-4AF5-8A0F-7E6B5C1F7863}"/>
    <dgm:cxn modelId="{F7505CF9-6736-4ABE-BC14-E2A07284E7F2}" type="presOf" srcId="{D1073E9A-02F4-45DE-AC6F-F1AC74B08DEA}" destId="{AA25913C-4D82-4BCC-8D97-07AF98BB3607}" srcOrd="0" destOrd="0" presId="urn:microsoft.com/office/officeart/2005/8/layout/process4"/>
    <dgm:cxn modelId="{42C1DDFF-8D9E-4C83-8059-0AC326470BEB}" srcId="{D1073E9A-02F4-45DE-AC6F-F1AC74B08DEA}" destId="{E4B10E01-3603-4861-BBE5-9E3A8923368E}" srcOrd="1" destOrd="0" parTransId="{A98C3958-0574-4DF5-B7CC-3985E8D5DBE5}" sibTransId="{0AFEB7F2-84B6-4988-B0EF-4D484D027C02}"/>
    <dgm:cxn modelId="{E0E9E915-053D-4470-978C-FDBD16E5FD5B}" type="presParOf" srcId="{AA25913C-4D82-4BCC-8D97-07AF98BB3607}" destId="{B6372258-CE9A-41D6-B19C-668760A2DC0E}" srcOrd="0" destOrd="0" presId="urn:microsoft.com/office/officeart/2005/8/layout/process4"/>
    <dgm:cxn modelId="{91299EDC-4E1C-4D86-A2EC-60588118AA62}" type="presParOf" srcId="{B6372258-CE9A-41D6-B19C-668760A2DC0E}" destId="{3FAA1874-0036-4479-9916-846C9DC67EF7}" srcOrd="0" destOrd="0" presId="urn:microsoft.com/office/officeart/2005/8/layout/process4"/>
    <dgm:cxn modelId="{B717D0DA-8356-425F-A7DE-E68DB5D1730D}" type="presParOf" srcId="{AA25913C-4D82-4BCC-8D97-07AF98BB3607}" destId="{137DC92E-E74D-4A36-878F-3F9D8CFCB8B6}" srcOrd="1" destOrd="0" presId="urn:microsoft.com/office/officeart/2005/8/layout/process4"/>
    <dgm:cxn modelId="{9546C903-0ABD-44D6-AFA3-F1FE65D27F54}" type="presParOf" srcId="{AA25913C-4D82-4BCC-8D97-07AF98BB3607}" destId="{AC0F2783-D12F-448B-8D72-6D0B674ABDB0}" srcOrd="2" destOrd="0" presId="urn:microsoft.com/office/officeart/2005/8/layout/process4"/>
    <dgm:cxn modelId="{EDEF9438-D537-4976-8A5E-80BD7ECEFDC9}" type="presParOf" srcId="{AC0F2783-D12F-448B-8D72-6D0B674ABDB0}" destId="{7437D302-8013-45AB-9475-83CBA601D69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35D476-1D76-459F-A6BF-9E8733AE63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6B4F372-F95B-4B1C-B5EC-00B0C6BB2955}">
      <dgm:prSet/>
      <dgm:spPr/>
      <dgm:t>
        <a:bodyPr/>
        <a:lstStyle/>
        <a:p>
          <a:r>
            <a:rPr lang="en-GB" b="0" i="0" baseline="0"/>
            <a:t>Remember the model of UK Policing is Policing By Consent.</a:t>
          </a:r>
          <a:endParaRPr lang="en-US"/>
        </a:p>
      </dgm:t>
    </dgm:pt>
    <dgm:pt modelId="{0808EDAE-4DE4-4ED8-962F-39979823DFD8}" type="parTrans" cxnId="{03A41AAA-AC24-48D4-B7D7-D1B04C216C7F}">
      <dgm:prSet/>
      <dgm:spPr/>
      <dgm:t>
        <a:bodyPr/>
        <a:lstStyle/>
        <a:p>
          <a:endParaRPr lang="en-US"/>
        </a:p>
      </dgm:t>
    </dgm:pt>
    <dgm:pt modelId="{2C3D2EF2-1654-45BD-9D27-8D1F010AC8C4}" type="sibTrans" cxnId="{03A41AAA-AC24-48D4-B7D7-D1B04C216C7F}">
      <dgm:prSet/>
      <dgm:spPr/>
      <dgm:t>
        <a:bodyPr/>
        <a:lstStyle/>
        <a:p>
          <a:endParaRPr lang="en-US"/>
        </a:p>
      </dgm:t>
    </dgm:pt>
    <dgm:pt modelId="{B479C219-1071-4434-9457-B6F53DDAB327}">
      <dgm:prSet/>
      <dgm:spPr/>
      <dgm:t>
        <a:bodyPr/>
        <a:lstStyle/>
        <a:p>
          <a:r>
            <a:rPr lang="en-GB" b="0" i="0" baseline="0"/>
            <a:t>Therefore effective communication is critical to this process.</a:t>
          </a:r>
          <a:endParaRPr lang="en-US"/>
        </a:p>
      </dgm:t>
    </dgm:pt>
    <dgm:pt modelId="{37F2A1F3-9D89-40C1-AC50-D6EE72BF37C5}" type="parTrans" cxnId="{AFEEA256-B2CB-4CF2-9F2F-A5673350E256}">
      <dgm:prSet/>
      <dgm:spPr/>
      <dgm:t>
        <a:bodyPr/>
        <a:lstStyle/>
        <a:p>
          <a:endParaRPr lang="en-US"/>
        </a:p>
      </dgm:t>
    </dgm:pt>
    <dgm:pt modelId="{00551099-0863-4C1D-B798-532DCA2AB746}" type="sibTrans" cxnId="{AFEEA256-B2CB-4CF2-9F2F-A5673350E256}">
      <dgm:prSet/>
      <dgm:spPr/>
      <dgm:t>
        <a:bodyPr/>
        <a:lstStyle/>
        <a:p>
          <a:endParaRPr lang="en-US"/>
        </a:p>
      </dgm:t>
    </dgm:pt>
    <dgm:pt modelId="{F1F64766-6E70-4884-81AA-BE6B92ED72B2}">
      <dgm:prSet/>
      <dgm:spPr/>
      <dgm:t>
        <a:bodyPr/>
        <a:lstStyle/>
        <a:p>
          <a:r>
            <a:rPr lang="en-GB" b="0" i="0" baseline="0"/>
            <a:t>In general terms the way in which officers communicate with the public will have a direct impact on how the public 'consent’.</a:t>
          </a:r>
          <a:endParaRPr lang="en-US"/>
        </a:p>
      </dgm:t>
    </dgm:pt>
    <dgm:pt modelId="{CC72CA87-A801-46CF-AF53-7FB0C4AEB718}" type="parTrans" cxnId="{B75FCF19-7C76-4241-81DA-3E0E44C5C665}">
      <dgm:prSet/>
      <dgm:spPr/>
      <dgm:t>
        <a:bodyPr/>
        <a:lstStyle/>
        <a:p>
          <a:endParaRPr lang="en-US"/>
        </a:p>
      </dgm:t>
    </dgm:pt>
    <dgm:pt modelId="{5B672CA4-EF6A-48D3-AFFD-DCF861B55BE3}" type="sibTrans" cxnId="{B75FCF19-7C76-4241-81DA-3E0E44C5C665}">
      <dgm:prSet/>
      <dgm:spPr/>
      <dgm:t>
        <a:bodyPr/>
        <a:lstStyle/>
        <a:p>
          <a:endParaRPr lang="en-US"/>
        </a:p>
      </dgm:t>
    </dgm:pt>
    <dgm:pt modelId="{BBFE2BD1-3D85-40FF-9DB6-9B38F555A3D5}" type="pres">
      <dgm:prSet presAssocID="{1235D476-1D76-459F-A6BF-9E8733AE6358}" presName="linear" presStyleCnt="0">
        <dgm:presLayoutVars>
          <dgm:animLvl val="lvl"/>
          <dgm:resizeHandles val="exact"/>
        </dgm:presLayoutVars>
      </dgm:prSet>
      <dgm:spPr/>
    </dgm:pt>
    <dgm:pt modelId="{2076263E-BC63-49B9-B38A-FC0127706F70}" type="pres">
      <dgm:prSet presAssocID="{76B4F372-F95B-4B1C-B5EC-00B0C6BB2955}" presName="parentText" presStyleLbl="node1" presStyleIdx="0" presStyleCnt="3">
        <dgm:presLayoutVars>
          <dgm:chMax val="0"/>
          <dgm:bulletEnabled val="1"/>
        </dgm:presLayoutVars>
      </dgm:prSet>
      <dgm:spPr/>
    </dgm:pt>
    <dgm:pt modelId="{54AE929E-48FA-40F5-930E-BE60CFF5ADBF}" type="pres">
      <dgm:prSet presAssocID="{2C3D2EF2-1654-45BD-9D27-8D1F010AC8C4}" presName="spacer" presStyleCnt="0"/>
      <dgm:spPr/>
    </dgm:pt>
    <dgm:pt modelId="{9EDC4E9F-C46F-43E4-93EF-4721145D2FDF}" type="pres">
      <dgm:prSet presAssocID="{B479C219-1071-4434-9457-B6F53DDAB327}" presName="parentText" presStyleLbl="node1" presStyleIdx="1" presStyleCnt="3">
        <dgm:presLayoutVars>
          <dgm:chMax val="0"/>
          <dgm:bulletEnabled val="1"/>
        </dgm:presLayoutVars>
      </dgm:prSet>
      <dgm:spPr/>
    </dgm:pt>
    <dgm:pt modelId="{19FE4561-0522-4B8A-8261-738E8E300ACB}" type="pres">
      <dgm:prSet presAssocID="{00551099-0863-4C1D-B798-532DCA2AB746}" presName="spacer" presStyleCnt="0"/>
      <dgm:spPr/>
    </dgm:pt>
    <dgm:pt modelId="{BCB0A2EC-D44B-4686-AD47-E304DA1827AF}" type="pres">
      <dgm:prSet presAssocID="{F1F64766-6E70-4884-81AA-BE6B92ED72B2}" presName="parentText" presStyleLbl="node1" presStyleIdx="2" presStyleCnt="3">
        <dgm:presLayoutVars>
          <dgm:chMax val="0"/>
          <dgm:bulletEnabled val="1"/>
        </dgm:presLayoutVars>
      </dgm:prSet>
      <dgm:spPr/>
    </dgm:pt>
  </dgm:ptLst>
  <dgm:cxnLst>
    <dgm:cxn modelId="{5B220305-1D59-4187-AFBF-3843D5DD9A28}" type="presOf" srcId="{B479C219-1071-4434-9457-B6F53DDAB327}" destId="{9EDC4E9F-C46F-43E4-93EF-4721145D2FDF}" srcOrd="0" destOrd="0" presId="urn:microsoft.com/office/officeart/2005/8/layout/vList2"/>
    <dgm:cxn modelId="{B75FCF19-7C76-4241-81DA-3E0E44C5C665}" srcId="{1235D476-1D76-459F-A6BF-9E8733AE6358}" destId="{F1F64766-6E70-4884-81AA-BE6B92ED72B2}" srcOrd="2" destOrd="0" parTransId="{CC72CA87-A801-46CF-AF53-7FB0C4AEB718}" sibTransId="{5B672CA4-EF6A-48D3-AFFD-DCF861B55BE3}"/>
    <dgm:cxn modelId="{EBE3D141-6A84-4C90-8301-FBA0EBB3EDE5}" type="presOf" srcId="{76B4F372-F95B-4B1C-B5EC-00B0C6BB2955}" destId="{2076263E-BC63-49B9-B38A-FC0127706F70}" srcOrd="0" destOrd="0" presId="urn:microsoft.com/office/officeart/2005/8/layout/vList2"/>
    <dgm:cxn modelId="{AFEEA256-B2CB-4CF2-9F2F-A5673350E256}" srcId="{1235D476-1D76-459F-A6BF-9E8733AE6358}" destId="{B479C219-1071-4434-9457-B6F53DDAB327}" srcOrd="1" destOrd="0" parTransId="{37F2A1F3-9D89-40C1-AC50-D6EE72BF37C5}" sibTransId="{00551099-0863-4C1D-B798-532DCA2AB746}"/>
    <dgm:cxn modelId="{03A41AAA-AC24-48D4-B7D7-D1B04C216C7F}" srcId="{1235D476-1D76-459F-A6BF-9E8733AE6358}" destId="{76B4F372-F95B-4B1C-B5EC-00B0C6BB2955}" srcOrd="0" destOrd="0" parTransId="{0808EDAE-4DE4-4ED8-962F-39979823DFD8}" sibTransId="{2C3D2EF2-1654-45BD-9D27-8D1F010AC8C4}"/>
    <dgm:cxn modelId="{82A246CC-5E35-403F-978A-F2CD6C3E3327}" type="presOf" srcId="{F1F64766-6E70-4884-81AA-BE6B92ED72B2}" destId="{BCB0A2EC-D44B-4686-AD47-E304DA1827AF}" srcOrd="0" destOrd="0" presId="urn:microsoft.com/office/officeart/2005/8/layout/vList2"/>
    <dgm:cxn modelId="{57EF50FE-59F0-4C58-A87A-84DB01D36C64}" type="presOf" srcId="{1235D476-1D76-459F-A6BF-9E8733AE6358}" destId="{BBFE2BD1-3D85-40FF-9DB6-9B38F555A3D5}" srcOrd="0" destOrd="0" presId="urn:microsoft.com/office/officeart/2005/8/layout/vList2"/>
    <dgm:cxn modelId="{8C8FF829-47AB-48BD-808C-7F3F48DE2BB0}" type="presParOf" srcId="{BBFE2BD1-3D85-40FF-9DB6-9B38F555A3D5}" destId="{2076263E-BC63-49B9-B38A-FC0127706F70}" srcOrd="0" destOrd="0" presId="urn:microsoft.com/office/officeart/2005/8/layout/vList2"/>
    <dgm:cxn modelId="{D00FA84C-D0EE-4979-84C4-6DBF1BB04356}" type="presParOf" srcId="{BBFE2BD1-3D85-40FF-9DB6-9B38F555A3D5}" destId="{54AE929E-48FA-40F5-930E-BE60CFF5ADBF}" srcOrd="1" destOrd="0" presId="urn:microsoft.com/office/officeart/2005/8/layout/vList2"/>
    <dgm:cxn modelId="{9E44BFB5-FBB7-4843-8F4B-B3C916C5EAA6}" type="presParOf" srcId="{BBFE2BD1-3D85-40FF-9DB6-9B38F555A3D5}" destId="{9EDC4E9F-C46F-43E4-93EF-4721145D2FDF}" srcOrd="2" destOrd="0" presId="urn:microsoft.com/office/officeart/2005/8/layout/vList2"/>
    <dgm:cxn modelId="{57B72591-EF24-4169-88F4-07B5C516561D}" type="presParOf" srcId="{BBFE2BD1-3D85-40FF-9DB6-9B38F555A3D5}" destId="{19FE4561-0522-4B8A-8261-738E8E300ACB}" srcOrd="3" destOrd="0" presId="urn:microsoft.com/office/officeart/2005/8/layout/vList2"/>
    <dgm:cxn modelId="{55AF3CB6-380D-4E41-9288-5FDB7220AA16}" type="presParOf" srcId="{BBFE2BD1-3D85-40FF-9DB6-9B38F555A3D5}" destId="{BCB0A2EC-D44B-4686-AD47-E304DA1827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C272FE-1B82-4710-853B-3900EA4EB53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4B9EA69-23AE-4B6C-BFD9-5A5B16B1FCF8}">
      <dgm:prSet/>
      <dgm:spPr/>
      <dgm:t>
        <a:bodyPr/>
        <a:lstStyle/>
        <a:p>
          <a:r>
            <a:rPr lang="en-GB" b="0" i="0" baseline="0"/>
            <a:t>Non-verbal communication includes posture, orientation, gestures, touch, personal space, eye contact and vocal cues and facial expressions. </a:t>
          </a:r>
          <a:endParaRPr lang="en-US"/>
        </a:p>
      </dgm:t>
    </dgm:pt>
    <dgm:pt modelId="{2A4E9BE9-BFA6-4480-B447-DE1B462BCF25}" type="parTrans" cxnId="{48DCF0ED-142B-4511-9C3F-F2E7DA68EE9F}">
      <dgm:prSet/>
      <dgm:spPr/>
      <dgm:t>
        <a:bodyPr/>
        <a:lstStyle/>
        <a:p>
          <a:endParaRPr lang="en-US"/>
        </a:p>
      </dgm:t>
    </dgm:pt>
    <dgm:pt modelId="{A0333D8B-02B0-45F5-A0C5-E3A011C66509}" type="sibTrans" cxnId="{48DCF0ED-142B-4511-9C3F-F2E7DA68EE9F}">
      <dgm:prSet/>
      <dgm:spPr/>
      <dgm:t>
        <a:bodyPr/>
        <a:lstStyle/>
        <a:p>
          <a:endParaRPr lang="en-US"/>
        </a:p>
      </dgm:t>
    </dgm:pt>
    <dgm:pt modelId="{3324538B-0AC5-4412-8486-AAFF652EFC61}">
      <dgm:prSet/>
      <dgm:spPr/>
      <dgm:t>
        <a:bodyPr/>
        <a:lstStyle/>
        <a:p>
          <a:r>
            <a:rPr lang="en-GB" b="0" i="0" baseline="0"/>
            <a:t>Although the research has been questioned, it is suggested that in the region of 93% of our interpretation of communication comes from both vocal and facial cues (Hall and Knapp, 2013).</a:t>
          </a:r>
          <a:endParaRPr lang="en-US"/>
        </a:p>
      </dgm:t>
    </dgm:pt>
    <dgm:pt modelId="{A68912B8-0014-47EE-AA70-709251610E0E}" type="parTrans" cxnId="{AAE1AFA3-43D3-43A8-8501-496C531B7041}">
      <dgm:prSet/>
      <dgm:spPr/>
      <dgm:t>
        <a:bodyPr/>
        <a:lstStyle/>
        <a:p>
          <a:endParaRPr lang="en-US"/>
        </a:p>
      </dgm:t>
    </dgm:pt>
    <dgm:pt modelId="{8AB8C5B2-8CCD-485E-8854-458FCBFE21E8}" type="sibTrans" cxnId="{AAE1AFA3-43D3-43A8-8501-496C531B7041}">
      <dgm:prSet/>
      <dgm:spPr/>
      <dgm:t>
        <a:bodyPr/>
        <a:lstStyle/>
        <a:p>
          <a:endParaRPr lang="en-US"/>
        </a:p>
      </dgm:t>
    </dgm:pt>
    <dgm:pt modelId="{9D04DDFB-EB18-45C4-9745-0DDDBDC8BC08}" type="pres">
      <dgm:prSet presAssocID="{67C272FE-1B82-4710-853B-3900EA4EB535}" presName="hierChild1" presStyleCnt="0">
        <dgm:presLayoutVars>
          <dgm:chPref val="1"/>
          <dgm:dir/>
          <dgm:animOne val="branch"/>
          <dgm:animLvl val="lvl"/>
          <dgm:resizeHandles/>
        </dgm:presLayoutVars>
      </dgm:prSet>
      <dgm:spPr/>
    </dgm:pt>
    <dgm:pt modelId="{28EDF979-534F-41C1-83BE-4A4E50C18219}" type="pres">
      <dgm:prSet presAssocID="{34B9EA69-23AE-4B6C-BFD9-5A5B16B1FCF8}" presName="hierRoot1" presStyleCnt="0"/>
      <dgm:spPr/>
    </dgm:pt>
    <dgm:pt modelId="{E1B3B90C-34C6-4D19-93B3-86847E97BA0A}" type="pres">
      <dgm:prSet presAssocID="{34B9EA69-23AE-4B6C-BFD9-5A5B16B1FCF8}" presName="composite" presStyleCnt="0"/>
      <dgm:spPr/>
    </dgm:pt>
    <dgm:pt modelId="{6EADD7C7-30A6-41C3-BEFF-A4A31286DDF4}" type="pres">
      <dgm:prSet presAssocID="{34B9EA69-23AE-4B6C-BFD9-5A5B16B1FCF8}" presName="background" presStyleLbl="node0" presStyleIdx="0" presStyleCnt="2"/>
      <dgm:spPr/>
    </dgm:pt>
    <dgm:pt modelId="{4AC7C1E4-C4BE-486B-8C5A-AA378A8E3609}" type="pres">
      <dgm:prSet presAssocID="{34B9EA69-23AE-4B6C-BFD9-5A5B16B1FCF8}" presName="text" presStyleLbl="fgAcc0" presStyleIdx="0" presStyleCnt="2">
        <dgm:presLayoutVars>
          <dgm:chPref val="3"/>
        </dgm:presLayoutVars>
      </dgm:prSet>
      <dgm:spPr/>
    </dgm:pt>
    <dgm:pt modelId="{B9A7B945-AD17-4614-9984-6EB4143CCABE}" type="pres">
      <dgm:prSet presAssocID="{34B9EA69-23AE-4B6C-BFD9-5A5B16B1FCF8}" presName="hierChild2" presStyleCnt="0"/>
      <dgm:spPr/>
    </dgm:pt>
    <dgm:pt modelId="{7519D280-7CF4-451E-BAFB-51043D6C8AAD}" type="pres">
      <dgm:prSet presAssocID="{3324538B-0AC5-4412-8486-AAFF652EFC61}" presName="hierRoot1" presStyleCnt="0"/>
      <dgm:spPr/>
    </dgm:pt>
    <dgm:pt modelId="{099BE1A6-BF72-405A-A5EC-CB8351827158}" type="pres">
      <dgm:prSet presAssocID="{3324538B-0AC5-4412-8486-AAFF652EFC61}" presName="composite" presStyleCnt="0"/>
      <dgm:spPr/>
    </dgm:pt>
    <dgm:pt modelId="{930BB079-6B32-426F-AF07-E7B12BB61FAF}" type="pres">
      <dgm:prSet presAssocID="{3324538B-0AC5-4412-8486-AAFF652EFC61}" presName="background" presStyleLbl="node0" presStyleIdx="1" presStyleCnt="2"/>
      <dgm:spPr/>
    </dgm:pt>
    <dgm:pt modelId="{97333949-2C3E-47C6-BC36-615AED25DCC8}" type="pres">
      <dgm:prSet presAssocID="{3324538B-0AC5-4412-8486-AAFF652EFC61}" presName="text" presStyleLbl="fgAcc0" presStyleIdx="1" presStyleCnt="2">
        <dgm:presLayoutVars>
          <dgm:chPref val="3"/>
        </dgm:presLayoutVars>
      </dgm:prSet>
      <dgm:spPr/>
    </dgm:pt>
    <dgm:pt modelId="{88F06525-B308-46A6-8D54-945543475C3E}" type="pres">
      <dgm:prSet presAssocID="{3324538B-0AC5-4412-8486-AAFF652EFC61}" presName="hierChild2" presStyleCnt="0"/>
      <dgm:spPr/>
    </dgm:pt>
  </dgm:ptLst>
  <dgm:cxnLst>
    <dgm:cxn modelId="{99212823-0B43-49C5-B0D5-3C962DCD300D}" type="presOf" srcId="{3324538B-0AC5-4412-8486-AAFF652EFC61}" destId="{97333949-2C3E-47C6-BC36-615AED25DCC8}" srcOrd="0" destOrd="0" presId="urn:microsoft.com/office/officeart/2005/8/layout/hierarchy1"/>
    <dgm:cxn modelId="{D1790C93-C33C-45A5-8203-6DD2B5F6FD4F}" type="presOf" srcId="{34B9EA69-23AE-4B6C-BFD9-5A5B16B1FCF8}" destId="{4AC7C1E4-C4BE-486B-8C5A-AA378A8E3609}" srcOrd="0" destOrd="0" presId="urn:microsoft.com/office/officeart/2005/8/layout/hierarchy1"/>
    <dgm:cxn modelId="{7E158A9A-C836-4BB4-8EAB-E4949CBFC884}" type="presOf" srcId="{67C272FE-1B82-4710-853B-3900EA4EB535}" destId="{9D04DDFB-EB18-45C4-9745-0DDDBDC8BC08}" srcOrd="0" destOrd="0" presId="urn:microsoft.com/office/officeart/2005/8/layout/hierarchy1"/>
    <dgm:cxn modelId="{AAE1AFA3-43D3-43A8-8501-496C531B7041}" srcId="{67C272FE-1B82-4710-853B-3900EA4EB535}" destId="{3324538B-0AC5-4412-8486-AAFF652EFC61}" srcOrd="1" destOrd="0" parTransId="{A68912B8-0014-47EE-AA70-709251610E0E}" sibTransId="{8AB8C5B2-8CCD-485E-8854-458FCBFE21E8}"/>
    <dgm:cxn modelId="{48DCF0ED-142B-4511-9C3F-F2E7DA68EE9F}" srcId="{67C272FE-1B82-4710-853B-3900EA4EB535}" destId="{34B9EA69-23AE-4B6C-BFD9-5A5B16B1FCF8}" srcOrd="0" destOrd="0" parTransId="{2A4E9BE9-BFA6-4480-B447-DE1B462BCF25}" sibTransId="{A0333D8B-02B0-45F5-A0C5-E3A011C66509}"/>
    <dgm:cxn modelId="{45310CB2-2BED-4162-A5BB-E00EEC491EA9}" type="presParOf" srcId="{9D04DDFB-EB18-45C4-9745-0DDDBDC8BC08}" destId="{28EDF979-534F-41C1-83BE-4A4E50C18219}" srcOrd="0" destOrd="0" presId="urn:microsoft.com/office/officeart/2005/8/layout/hierarchy1"/>
    <dgm:cxn modelId="{099ABDB8-4097-40F0-BE9C-455FF2BAA70F}" type="presParOf" srcId="{28EDF979-534F-41C1-83BE-4A4E50C18219}" destId="{E1B3B90C-34C6-4D19-93B3-86847E97BA0A}" srcOrd="0" destOrd="0" presId="urn:microsoft.com/office/officeart/2005/8/layout/hierarchy1"/>
    <dgm:cxn modelId="{35357B05-F845-4014-B2D6-181D32949F6A}" type="presParOf" srcId="{E1B3B90C-34C6-4D19-93B3-86847E97BA0A}" destId="{6EADD7C7-30A6-41C3-BEFF-A4A31286DDF4}" srcOrd="0" destOrd="0" presId="urn:microsoft.com/office/officeart/2005/8/layout/hierarchy1"/>
    <dgm:cxn modelId="{A5DB427F-D5FE-4F04-9A27-0DCF080E9347}" type="presParOf" srcId="{E1B3B90C-34C6-4D19-93B3-86847E97BA0A}" destId="{4AC7C1E4-C4BE-486B-8C5A-AA378A8E3609}" srcOrd="1" destOrd="0" presId="urn:microsoft.com/office/officeart/2005/8/layout/hierarchy1"/>
    <dgm:cxn modelId="{02F5140B-F2D7-4DF9-BC81-87372A4D8C9F}" type="presParOf" srcId="{28EDF979-534F-41C1-83BE-4A4E50C18219}" destId="{B9A7B945-AD17-4614-9984-6EB4143CCABE}" srcOrd="1" destOrd="0" presId="urn:microsoft.com/office/officeart/2005/8/layout/hierarchy1"/>
    <dgm:cxn modelId="{46C06D24-FF86-48C5-BC9F-FD24E788581E}" type="presParOf" srcId="{9D04DDFB-EB18-45C4-9745-0DDDBDC8BC08}" destId="{7519D280-7CF4-451E-BAFB-51043D6C8AAD}" srcOrd="1" destOrd="0" presId="urn:microsoft.com/office/officeart/2005/8/layout/hierarchy1"/>
    <dgm:cxn modelId="{31348938-D919-4D97-9F94-45022A0A6722}" type="presParOf" srcId="{7519D280-7CF4-451E-BAFB-51043D6C8AAD}" destId="{099BE1A6-BF72-405A-A5EC-CB8351827158}" srcOrd="0" destOrd="0" presId="urn:microsoft.com/office/officeart/2005/8/layout/hierarchy1"/>
    <dgm:cxn modelId="{0DBF559A-9855-40E6-8069-78F2A55AAB92}" type="presParOf" srcId="{099BE1A6-BF72-405A-A5EC-CB8351827158}" destId="{930BB079-6B32-426F-AF07-E7B12BB61FAF}" srcOrd="0" destOrd="0" presId="urn:microsoft.com/office/officeart/2005/8/layout/hierarchy1"/>
    <dgm:cxn modelId="{1C58976C-970B-4758-B74F-81B809F146C6}" type="presParOf" srcId="{099BE1A6-BF72-405A-A5EC-CB8351827158}" destId="{97333949-2C3E-47C6-BC36-615AED25DCC8}" srcOrd="1" destOrd="0" presId="urn:microsoft.com/office/officeart/2005/8/layout/hierarchy1"/>
    <dgm:cxn modelId="{8FEB7D15-E05F-4462-8B73-D741109435EC}" type="presParOf" srcId="{7519D280-7CF4-451E-BAFB-51043D6C8AAD}" destId="{88F06525-B308-46A6-8D54-945543475C3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F6DEA7-A1F9-4C56-8528-C606A4EA5E02}"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ADCA1FCE-CD8F-40C0-A3FB-3115753A5431}">
      <dgm:prSet/>
      <dgm:spPr>
        <a:xfrm>
          <a:off x="0" y="0"/>
          <a:ext cx="10058399" cy="1035564"/>
        </a:xfrm>
        <a:prstGeom prst="rect">
          <a:avLst/>
        </a:prstGeom>
        <a:noFill/>
        <a:ln>
          <a:noFill/>
        </a:ln>
        <a:effectLst/>
      </dgm:spPr>
      <dgm:t>
        <a:bodyPr/>
        <a:lstStyle/>
        <a:p>
          <a:pPr>
            <a:buNone/>
          </a:pPr>
          <a:r>
            <a:rPr lang="en-GB" dirty="0">
              <a:solidFill>
                <a:srgbClr val="000000">
                  <a:hueOff val="0"/>
                  <a:satOff val="0"/>
                  <a:lumOff val="0"/>
                  <a:alphaOff val="0"/>
                </a:srgbClr>
              </a:solidFill>
              <a:latin typeface="Calibri" panose="020F0502020204030204" pitchFamily="34" charset="0"/>
              <a:ea typeface="+mn-ea"/>
              <a:cs typeface="Calibri" panose="020F0502020204030204" pitchFamily="34" charset="0"/>
            </a:rPr>
            <a:t>Wilson (1968) details how easy it is for a police officer to reveal sub-consciously their apprehension in relation to individuals with whom they are communicating on the street.</a:t>
          </a:r>
          <a:endParaRPr lang="en-US"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gm:t>
    </dgm:pt>
    <dgm:pt modelId="{9116FEA9-5A55-401C-8A40-A907D0C04AA4}" type="parTrans" cxnId="{675E8B32-FB79-44C5-A167-5C06D0D6A0BF}">
      <dgm:prSet/>
      <dgm:spPr/>
      <dgm:t>
        <a:bodyPr/>
        <a:lstStyle/>
        <a:p>
          <a:endParaRPr lang="en-US"/>
        </a:p>
      </dgm:t>
    </dgm:pt>
    <dgm:pt modelId="{AB4AFEE7-B5A3-4819-9219-A4F6158E846C}" type="sibTrans" cxnId="{675E8B32-FB79-44C5-A167-5C06D0D6A0BF}">
      <dgm:prSet/>
      <dgm:spPr/>
      <dgm:t>
        <a:bodyPr/>
        <a:lstStyle/>
        <a:p>
          <a:endParaRPr lang="en-US"/>
        </a:p>
      </dgm:t>
    </dgm:pt>
    <dgm:pt modelId="{51D512A4-539D-4638-8CB0-664A1FA6F50B}">
      <dgm:prSet/>
      <dgm:spPr>
        <a:xfrm>
          <a:off x="0" y="1035564"/>
          <a:ext cx="10058399" cy="1035564"/>
        </a:xfrm>
        <a:prstGeom prst="rect">
          <a:avLst/>
        </a:prstGeom>
        <a:noFill/>
        <a:ln>
          <a:noFill/>
        </a:ln>
        <a:effectLst/>
      </dgm:spPr>
      <dgm:t>
        <a:bodyPr/>
        <a:lstStyle/>
        <a:p>
          <a:pPr>
            <a:buNone/>
          </a:pPr>
          <a:r>
            <a:rPr lang="en-GB" dirty="0">
              <a:solidFill>
                <a:srgbClr val="000000">
                  <a:hueOff val="0"/>
                  <a:satOff val="0"/>
                  <a:lumOff val="0"/>
                  <a:alphaOff val="0"/>
                </a:srgbClr>
              </a:solidFill>
              <a:latin typeface="Calibri" panose="020F0502020204030204" pitchFamily="34" charset="0"/>
              <a:ea typeface="+mn-ea"/>
              <a:cs typeface="Calibri" panose="020F0502020204030204" pitchFamily="34" charset="0"/>
            </a:rPr>
            <a:t>As a result it is important that police officers take great care in how they judge others and are very conscious of how their own words and actions are perceived by others. </a:t>
          </a:r>
          <a:endParaRPr lang="en-US"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gm:t>
    </dgm:pt>
    <dgm:pt modelId="{D7999C60-558B-4E17-A5B1-75A7E7032590}" type="parTrans" cxnId="{4FB139DA-B69C-4A05-BE10-6099084451A4}">
      <dgm:prSet/>
      <dgm:spPr/>
      <dgm:t>
        <a:bodyPr/>
        <a:lstStyle/>
        <a:p>
          <a:endParaRPr lang="en-US"/>
        </a:p>
      </dgm:t>
    </dgm:pt>
    <dgm:pt modelId="{83024819-01AC-471C-BB9F-F33D05D73040}" type="sibTrans" cxnId="{4FB139DA-B69C-4A05-BE10-6099084451A4}">
      <dgm:prSet/>
      <dgm:spPr/>
      <dgm:t>
        <a:bodyPr/>
        <a:lstStyle/>
        <a:p>
          <a:endParaRPr lang="en-US"/>
        </a:p>
      </dgm:t>
    </dgm:pt>
    <dgm:pt modelId="{72FA8CD9-08E7-49E6-93CE-B8518407C3D2}">
      <dgm:prSet/>
      <dgm:spPr>
        <a:xfrm>
          <a:off x="0" y="2071128"/>
          <a:ext cx="10058399" cy="1035564"/>
        </a:xfrm>
        <a:prstGeom prst="rect">
          <a:avLst/>
        </a:prstGeom>
        <a:noFill/>
        <a:ln>
          <a:noFill/>
        </a:ln>
        <a:effectLst/>
      </dgm:spPr>
      <dgm:t>
        <a:bodyPr/>
        <a:lstStyle/>
        <a:p>
          <a:pPr>
            <a:buNone/>
          </a:pPr>
          <a:r>
            <a:rPr lang="en-GB" dirty="0">
              <a:solidFill>
                <a:srgbClr val="000000">
                  <a:hueOff val="0"/>
                  <a:satOff val="0"/>
                  <a:lumOff val="0"/>
                  <a:alphaOff val="0"/>
                </a:srgbClr>
              </a:solidFill>
              <a:latin typeface="Calibri" panose="020F0502020204030204" pitchFamily="34" charset="0"/>
              <a:ea typeface="+mn-ea"/>
              <a:cs typeface="Calibri" panose="020F0502020204030204" pitchFamily="34" charset="0"/>
            </a:rPr>
            <a:t>Often officer’s interactions with members of the public are at the point of crisis; but this may involve communicating with the wider community; linking with partner agencies and interacting with perpetrators of crime and anti-social behaviour.</a:t>
          </a:r>
          <a:endParaRPr lang="en-US"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gm:t>
    </dgm:pt>
    <dgm:pt modelId="{FC272986-0BEB-49DB-8F17-87DE3348203E}" type="parTrans" cxnId="{7D755C4D-D82A-4EC2-A9E0-83339D316139}">
      <dgm:prSet/>
      <dgm:spPr/>
      <dgm:t>
        <a:bodyPr/>
        <a:lstStyle/>
        <a:p>
          <a:endParaRPr lang="en-US"/>
        </a:p>
      </dgm:t>
    </dgm:pt>
    <dgm:pt modelId="{5A34A39D-91FE-4564-9B5C-33991B4AB100}" type="sibTrans" cxnId="{7D755C4D-D82A-4EC2-A9E0-83339D316139}">
      <dgm:prSet/>
      <dgm:spPr/>
      <dgm:t>
        <a:bodyPr/>
        <a:lstStyle/>
        <a:p>
          <a:endParaRPr lang="en-US"/>
        </a:p>
      </dgm:t>
    </dgm:pt>
    <dgm:pt modelId="{F664C0E5-BDF0-4CF7-8D1B-92D6C25330DC}">
      <dgm:prSet/>
      <dgm:spPr>
        <a:xfrm>
          <a:off x="0" y="3106692"/>
          <a:ext cx="10058399" cy="1035564"/>
        </a:xfrm>
        <a:prstGeom prst="rect">
          <a:avLst/>
        </a:prstGeom>
        <a:noFill/>
        <a:ln>
          <a:noFill/>
        </a:ln>
        <a:effectLst/>
      </dgm:spPr>
      <dgm:t>
        <a:bodyPr/>
        <a:lstStyle/>
        <a:p>
          <a:pPr>
            <a:buNone/>
          </a:pPr>
          <a:r>
            <a:rPr lang="en-GB" dirty="0">
              <a:solidFill>
                <a:srgbClr val="000000">
                  <a:hueOff val="0"/>
                  <a:satOff val="0"/>
                  <a:lumOff val="0"/>
                  <a:alphaOff val="0"/>
                </a:srgbClr>
              </a:solidFill>
              <a:latin typeface="Calibri" panose="020F0502020204030204" pitchFamily="34" charset="0"/>
              <a:ea typeface="+mn-ea"/>
              <a:cs typeface="Calibri" panose="020F0502020204030204" pitchFamily="34" charset="0"/>
            </a:rPr>
            <a:t>More than often though, communication is through face-to-face contact, where both verbal and non-verbal skills come to the fore.</a:t>
          </a:r>
          <a:endParaRPr lang="en-US"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gm:t>
    </dgm:pt>
    <dgm:pt modelId="{9E32DAF2-6E76-4D66-9241-A43D0F4FDAAA}" type="parTrans" cxnId="{CEFD2C5F-C868-4CF2-8271-4F18DA9B07A8}">
      <dgm:prSet/>
      <dgm:spPr/>
      <dgm:t>
        <a:bodyPr/>
        <a:lstStyle/>
        <a:p>
          <a:endParaRPr lang="en-US"/>
        </a:p>
      </dgm:t>
    </dgm:pt>
    <dgm:pt modelId="{35DC85A0-F450-4FF9-B9E4-E8809B73DB65}" type="sibTrans" cxnId="{CEFD2C5F-C868-4CF2-8271-4F18DA9B07A8}">
      <dgm:prSet/>
      <dgm:spPr/>
      <dgm:t>
        <a:bodyPr/>
        <a:lstStyle/>
        <a:p>
          <a:endParaRPr lang="en-US"/>
        </a:p>
      </dgm:t>
    </dgm:pt>
    <dgm:pt modelId="{34D55F23-6493-490B-9A12-D9C6D1AC83AC}" type="pres">
      <dgm:prSet presAssocID="{85F6DEA7-A1F9-4C56-8528-C606A4EA5E02}" presName="vert0" presStyleCnt="0">
        <dgm:presLayoutVars>
          <dgm:dir/>
          <dgm:animOne val="branch"/>
          <dgm:animLvl val="lvl"/>
        </dgm:presLayoutVars>
      </dgm:prSet>
      <dgm:spPr/>
    </dgm:pt>
    <dgm:pt modelId="{7E4E1D0B-3199-4C72-AF4D-EFB65A09FCFF}" type="pres">
      <dgm:prSet presAssocID="{ADCA1FCE-CD8F-40C0-A3FB-3115753A5431}" presName="thickLine" presStyleLbl="alignNode1" presStyleIdx="0" presStyleCnt="4"/>
      <dgm:spPr>
        <a:xfrm>
          <a:off x="0" y="0"/>
          <a:ext cx="10058399"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ln>
        <a:effectLst/>
      </dgm:spPr>
    </dgm:pt>
    <dgm:pt modelId="{28D1CF9B-4C98-449F-81F5-A1270AB33BA5}" type="pres">
      <dgm:prSet presAssocID="{ADCA1FCE-CD8F-40C0-A3FB-3115753A5431}" presName="horz1" presStyleCnt="0"/>
      <dgm:spPr/>
    </dgm:pt>
    <dgm:pt modelId="{CF9A42E5-DD88-4731-BD69-FA676BF8E37F}" type="pres">
      <dgm:prSet presAssocID="{ADCA1FCE-CD8F-40C0-A3FB-3115753A5431}" presName="tx1" presStyleLbl="revTx" presStyleIdx="0" presStyleCnt="4"/>
      <dgm:spPr/>
    </dgm:pt>
    <dgm:pt modelId="{C18AD58F-30FB-45B9-9EDB-FB3CCC21CDDC}" type="pres">
      <dgm:prSet presAssocID="{ADCA1FCE-CD8F-40C0-A3FB-3115753A5431}" presName="vert1" presStyleCnt="0"/>
      <dgm:spPr/>
    </dgm:pt>
    <dgm:pt modelId="{8A8518D4-B87D-448D-9338-7DD90D2DB887}" type="pres">
      <dgm:prSet presAssocID="{51D512A4-539D-4638-8CB0-664A1FA6F50B}" presName="thickLine" presStyleLbl="alignNode1" presStyleIdx="1" presStyleCnt="4"/>
      <dgm:spPr>
        <a:xfrm>
          <a:off x="0" y="1035564"/>
          <a:ext cx="10058399"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ln>
        <a:effectLst/>
      </dgm:spPr>
    </dgm:pt>
    <dgm:pt modelId="{CB5E5876-A80C-48DD-8FC1-A319783F11A0}" type="pres">
      <dgm:prSet presAssocID="{51D512A4-539D-4638-8CB0-664A1FA6F50B}" presName="horz1" presStyleCnt="0"/>
      <dgm:spPr/>
    </dgm:pt>
    <dgm:pt modelId="{0CF0DD75-E3DE-4D9C-828B-C6E78A2A2FBC}" type="pres">
      <dgm:prSet presAssocID="{51D512A4-539D-4638-8CB0-664A1FA6F50B}" presName="tx1" presStyleLbl="revTx" presStyleIdx="1" presStyleCnt="4"/>
      <dgm:spPr/>
    </dgm:pt>
    <dgm:pt modelId="{F662988B-E066-4079-806A-1AE254CEF164}" type="pres">
      <dgm:prSet presAssocID="{51D512A4-539D-4638-8CB0-664A1FA6F50B}" presName="vert1" presStyleCnt="0"/>
      <dgm:spPr/>
    </dgm:pt>
    <dgm:pt modelId="{7C030F14-67BE-48DC-9CFD-C718EF2E2411}" type="pres">
      <dgm:prSet presAssocID="{72FA8CD9-08E7-49E6-93CE-B8518407C3D2}" presName="thickLine" presStyleLbl="alignNode1" presStyleIdx="2" presStyleCnt="4"/>
      <dgm:spPr>
        <a:xfrm>
          <a:off x="0" y="2071128"/>
          <a:ext cx="10058399"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ln>
        <a:effectLst/>
      </dgm:spPr>
    </dgm:pt>
    <dgm:pt modelId="{31012741-6B21-484B-8EA9-7404FA69FF4B}" type="pres">
      <dgm:prSet presAssocID="{72FA8CD9-08E7-49E6-93CE-B8518407C3D2}" presName="horz1" presStyleCnt="0"/>
      <dgm:spPr/>
    </dgm:pt>
    <dgm:pt modelId="{F1192372-AA2D-44C5-9B81-1B7A15884CE3}" type="pres">
      <dgm:prSet presAssocID="{72FA8CD9-08E7-49E6-93CE-B8518407C3D2}" presName="tx1" presStyleLbl="revTx" presStyleIdx="2" presStyleCnt="4"/>
      <dgm:spPr/>
    </dgm:pt>
    <dgm:pt modelId="{297EBF9B-FCBF-4149-B2C7-EC901740CACE}" type="pres">
      <dgm:prSet presAssocID="{72FA8CD9-08E7-49E6-93CE-B8518407C3D2}" presName="vert1" presStyleCnt="0"/>
      <dgm:spPr/>
    </dgm:pt>
    <dgm:pt modelId="{28F44AC7-DF3C-4AAB-A06A-655D84DE40EA}" type="pres">
      <dgm:prSet presAssocID="{F664C0E5-BDF0-4CF7-8D1B-92D6C25330DC}" presName="thickLine" presStyleLbl="alignNode1" presStyleIdx="3" presStyleCnt="4"/>
      <dgm:spPr>
        <a:xfrm>
          <a:off x="0" y="3106692"/>
          <a:ext cx="10058399"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ln>
        <a:effectLst/>
      </dgm:spPr>
    </dgm:pt>
    <dgm:pt modelId="{FD1FF514-7B48-4094-8549-28CACB6ADA47}" type="pres">
      <dgm:prSet presAssocID="{F664C0E5-BDF0-4CF7-8D1B-92D6C25330DC}" presName="horz1" presStyleCnt="0"/>
      <dgm:spPr/>
    </dgm:pt>
    <dgm:pt modelId="{05DB74D6-E54A-439B-A937-A773A092062E}" type="pres">
      <dgm:prSet presAssocID="{F664C0E5-BDF0-4CF7-8D1B-92D6C25330DC}" presName="tx1" presStyleLbl="revTx" presStyleIdx="3" presStyleCnt="4"/>
      <dgm:spPr/>
    </dgm:pt>
    <dgm:pt modelId="{B89FAF54-5A31-49FD-B1C7-ECA4E5104016}" type="pres">
      <dgm:prSet presAssocID="{F664C0E5-BDF0-4CF7-8D1B-92D6C25330DC}" presName="vert1" presStyleCnt="0"/>
      <dgm:spPr/>
    </dgm:pt>
  </dgm:ptLst>
  <dgm:cxnLst>
    <dgm:cxn modelId="{B231830B-69F6-4FA9-9091-E134D3BF5A9B}" type="presOf" srcId="{72FA8CD9-08E7-49E6-93CE-B8518407C3D2}" destId="{F1192372-AA2D-44C5-9B81-1B7A15884CE3}" srcOrd="0" destOrd="0" presId="urn:microsoft.com/office/officeart/2008/layout/LinedList"/>
    <dgm:cxn modelId="{675E8B32-FB79-44C5-A167-5C06D0D6A0BF}" srcId="{85F6DEA7-A1F9-4C56-8528-C606A4EA5E02}" destId="{ADCA1FCE-CD8F-40C0-A3FB-3115753A5431}" srcOrd="0" destOrd="0" parTransId="{9116FEA9-5A55-401C-8A40-A907D0C04AA4}" sibTransId="{AB4AFEE7-B5A3-4819-9219-A4F6158E846C}"/>
    <dgm:cxn modelId="{CEFD2C5F-C868-4CF2-8271-4F18DA9B07A8}" srcId="{85F6DEA7-A1F9-4C56-8528-C606A4EA5E02}" destId="{F664C0E5-BDF0-4CF7-8D1B-92D6C25330DC}" srcOrd="3" destOrd="0" parTransId="{9E32DAF2-6E76-4D66-9241-A43D0F4FDAAA}" sibTransId="{35DC85A0-F450-4FF9-B9E4-E8809B73DB65}"/>
    <dgm:cxn modelId="{0596FA43-A5EC-4F4A-9280-E58EF5FBB416}" type="presOf" srcId="{F664C0E5-BDF0-4CF7-8D1B-92D6C25330DC}" destId="{05DB74D6-E54A-439B-A937-A773A092062E}" srcOrd="0" destOrd="0" presId="urn:microsoft.com/office/officeart/2008/layout/LinedList"/>
    <dgm:cxn modelId="{403D376A-AB94-4EA2-88B7-5A32F0F99083}" type="presOf" srcId="{85F6DEA7-A1F9-4C56-8528-C606A4EA5E02}" destId="{34D55F23-6493-490B-9A12-D9C6D1AC83AC}" srcOrd="0" destOrd="0" presId="urn:microsoft.com/office/officeart/2008/layout/LinedList"/>
    <dgm:cxn modelId="{7D755C4D-D82A-4EC2-A9E0-83339D316139}" srcId="{85F6DEA7-A1F9-4C56-8528-C606A4EA5E02}" destId="{72FA8CD9-08E7-49E6-93CE-B8518407C3D2}" srcOrd="2" destOrd="0" parTransId="{FC272986-0BEB-49DB-8F17-87DE3348203E}" sibTransId="{5A34A39D-91FE-4564-9B5C-33991B4AB100}"/>
    <dgm:cxn modelId="{3CA63572-B8CC-44C3-811F-34C5F2D09434}" type="presOf" srcId="{ADCA1FCE-CD8F-40C0-A3FB-3115753A5431}" destId="{CF9A42E5-DD88-4731-BD69-FA676BF8E37F}" srcOrd="0" destOrd="0" presId="urn:microsoft.com/office/officeart/2008/layout/LinedList"/>
    <dgm:cxn modelId="{284DA37F-D635-45CF-8342-82370A2E3A6A}" type="presOf" srcId="{51D512A4-539D-4638-8CB0-664A1FA6F50B}" destId="{0CF0DD75-E3DE-4D9C-828B-C6E78A2A2FBC}" srcOrd="0" destOrd="0" presId="urn:microsoft.com/office/officeart/2008/layout/LinedList"/>
    <dgm:cxn modelId="{4FB139DA-B69C-4A05-BE10-6099084451A4}" srcId="{85F6DEA7-A1F9-4C56-8528-C606A4EA5E02}" destId="{51D512A4-539D-4638-8CB0-664A1FA6F50B}" srcOrd="1" destOrd="0" parTransId="{D7999C60-558B-4E17-A5B1-75A7E7032590}" sibTransId="{83024819-01AC-471C-BB9F-F33D05D73040}"/>
    <dgm:cxn modelId="{BDDCC70C-A5AD-4B07-916E-9463C3A391D3}" type="presParOf" srcId="{34D55F23-6493-490B-9A12-D9C6D1AC83AC}" destId="{7E4E1D0B-3199-4C72-AF4D-EFB65A09FCFF}" srcOrd="0" destOrd="0" presId="urn:microsoft.com/office/officeart/2008/layout/LinedList"/>
    <dgm:cxn modelId="{816AF0B1-01B2-475C-8D87-6459CF5F378E}" type="presParOf" srcId="{34D55F23-6493-490B-9A12-D9C6D1AC83AC}" destId="{28D1CF9B-4C98-449F-81F5-A1270AB33BA5}" srcOrd="1" destOrd="0" presId="urn:microsoft.com/office/officeart/2008/layout/LinedList"/>
    <dgm:cxn modelId="{86B251C4-A2DB-4BAA-A711-DBB67DEF2A09}" type="presParOf" srcId="{28D1CF9B-4C98-449F-81F5-A1270AB33BA5}" destId="{CF9A42E5-DD88-4731-BD69-FA676BF8E37F}" srcOrd="0" destOrd="0" presId="urn:microsoft.com/office/officeart/2008/layout/LinedList"/>
    <dgm:cxn modelId="{85D15993-9B4F-496F-810A-CB49AA9560DA}" type="presParOf" srcId="{28D1CF9B-4C98-449F-81F5-A1270AB33BA5}" destId="{C18AD58F-30FB-45B9-9EDB-FB3CCC21CDDC}" srcOrd="1" destOrd="0" presId="urn:microsoft.com/office/officeart/2008/layout/LinedList"/>
    <dgm:cxn modelId="{64512516-FCA7-444C-BBD6-3D52D1448048}" type="presParOf" srcId="{34D55F23-6493-490B-9A12-D9C6D1AC83AC}" destId="{8A8518D4-B87D-448D-9338-7DD90D2DB887}" srcOrd="2" destOrd="0" presId="urn:microsoft.com/office/officeart/2008/layout/LinedList"/>
    <dgm:cxn modelId="{135545C6-EF4C-4D22-A4B6-F34F4AE59AB8}" type="presParOf" srcId="{34D55F23-6493-490B-9A12-D9C6D1AC83AC}" destId="{CB5E5876-A80C-48DD-8FC1-A319783F11A0}" srcOrd="3" destOrd="0" presId="urn:microsoft.com/office/officeart/2008/layout/LinedList"/>
    <dgm:cxn modelId="{8ADB2121-3A7E-44AC-9237-AEF3FDE5B71A}" type="presParOf" srcId="{CB5E5876-A80C-48DD-8FC1-A319783F11A0}" destId="{0CF0DD75-E3DE-4D9C-828B-C6E78A2A2FBC}" srcOrd="0" destOrd="0" presId="urn:microsoft.com/office/officeart/2008/layout/LinedList"/>
    <dgm:cxn modelId="{B9E8E1F5-9DEB-459C-8E2F-8BFCF19AA9D0}" type="presParOf" srcId="{CB5E5876-A80C-48DD-8FC1-A319783F11A0}" destId="{F662988B-E066-4079-806A-1AE254CEF164}" srcOrd="1" destOrd="0" presId="urn:microsoft.com/office/officeart/2008/layout/LinedList"/>
    <dgm:cxn modelId="{5627BAD8-9265-44B8-8E3D-9FCCE4911FBA}" type="presParOf" srcId="{34D55F23-6493-490B-9A12-D9C6D1AC83AC}" destId="{7C030F14-67BE-48DC-9CFD-C718EF2E2411}" srcOrd="4" destOrd="0" presId="urn:microsoft.com/office/officeart/2008/layout/LinedList"/>
    <dgm:cxn modelId="{6D2DBC07-E33C-4935-B696-B5A3DC6FA9FD}" type="presParOf" srcId="{34D55F23-6493-490B-9A12-D9C6D1AC83AC}" destId="{31012741-6B21-484B-8EA9-7404FA69FF4B}" srcOrd="5" destOrd="0" presId="urn:microsoft.com/office/officeart/2008/layout/LinedList"/>
    <dgm:cxn modelId="{EF8D39A3-6EE6-450B-B585-0972E2ED3C4A}" type="presParOf" srcId="{31012741-6B21-484B-8EA9-7404FA69FF4B}" destId="{F1192372-AA2D-44C5-9B81-1B7A15884CE3}" srcOrd="0" destOrd="0" presId="urn:microsoft.com/office/officeart/2008/layout/LinedList"/>
    <dgm:cxn modelId="{0C823AB8-FCFE-4A62-BAD4-A6F2A22B8E5C}" type="presParOf" srcId="{31012741-6B21-484B-8EA9-7404FA69FF4B}" destId="{297EBF9B-FCBF-4149-B2C7-EC901740CACE}" srcOrd="1" destOrd="0" presId="urn:microsoft.com/office/officeart/2008/layout/LinedList"/>
    <dgm:cxn modelId="{F829D5C6-4D81-465D-A2EE-7EA741AFBC64}" type="presParOf" srcId="{34D55F23-6493-490B-9A12-D9C6D1AC83AC}" destId="{28F44AC7-DF3C-4AAB-A06A-655D84DE40EA}" srcOrd="6" destOrd="0" presId="urn:microsoft.com/office/officeart/2008/layout/LinedList"/>
    <dgm:cxn modelId="{F71E8282-15D5-477A-A625-6FC740CE7234}" type="presParOf" srcId="{34D55F23-6493-490B-9A12-D9C6D1AC83AC}" destId="{FD1FF514-7B48-4094-8549-28CACB6ADA47}" srcOrd="7" destOrd="0" presId="urn:microsoft.com/office/officeart/2008/layout/LinedList"/>
    <dgm:cxn modelId="{BBD34E6D-9B44-4587-937A-D873039731E8}" type="presParOf" srcId="{FD1FF514-7B48-4094-8549-28CACB6ADA47}" destId="{05DB74D6-E54A-439B-A937-A773A092062E}" srcOrd="0" destOrd="0" presId="urn:microsoft.com/office/officeart/2008/layout/LinedList"/>
    <dgm:cxn modelId="{E6ACCE82-EC2E-447A-8FD6-FA1CF00C2B3F}" type="presParOf" srcId="{FD1FF514-7B48-4094-8549-28CACB6ADA47}" destId="{B89FAF54-5A31-49FD-B1C7-ECA4E51040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5133F3-10CD-4243-8280-FB88AFE9D8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532DD04-9BD4-4B56-9F9F-51A62885FE7C}">
      <dgm:prSet/>
      <dgm:spPr/>
      <dgm:t>
        <a:bodyPr/>
        <a:lstStyle/>
        <a:p>
          <a:r>
            <a:rPr lang="en-GB"/>
            <a:t>How is social media used within policing? </a:t>
          </a:r>
          <a:endParaRPr lang="en-US"/>
        </a:p>
      </dgm:t>
    </dgm:pt>
    <dgm:pt modelId="{78467688-5943-4259-8902-51EF60231C37}" type="parTrans" cxnId="{362EB464-2D20-438E-B771-3B41CF95F723}">
      <dgm:prSet/>
      <dgm:spPr/>
      <dgm:t>
        <a:bodyPr/>
        <a:lstStyle/>
        <a:p>
          <a:endParaRPr lang="en-US"/>
        </a:p>
      </dgm:t>
    </dgm:pt>
    <dgm:pt modelId="{899B54CF-ADFC-417C-AD8F-B92FF2AE5BB2}" type="sibTrans" cxnId="{362EB464-2D20-438E-B771-3B41CF95F723}">
      <dgm:prSet/>
      <dgm:spPr/>
      <dgm:t>
        <a:bodyPr/>
        <a:lstStyle/>
        <a:p>
          <a:endParaRPr lang="en-US"/>
        </a:p>
      </dgm:t>
    </dgm:pt>
    <dgm:pt modelId="{9590E4A9-FC24-4F20-80EA-6F3714C9EDCF}">
      <dgm:prSet/>
      <dgm:spPr/>
      <dgm:t>
        <a:bodyPr/>
        <a:lstStyle/>
        <a:p>
          <a:r>
            <a:rPr lang="en-GB"/>
            <a:t>What are the benefits of police using social media? </a:t>
          </a:r>
          <a:endParaRPr lang="en-US"/>
        </a:p>
      </dgm:t>
    </dgm:pt>
    <dgm:pt modelId="{9B1DA34B-0FA4-4DCE-AA7F-3AB2B78335D5}" type="parTrans" cxnId="{8156D8EC-AE89-4C58-A46A-F2CE6564800E}">
      <dgm:prSet/>
      <dgm:spPr/>
      <dgm:t>
        <a:bodyPr/>
        <a:lstStyle/>
        <a:p>
          <a:endParaRPr lang="en-US"/>
        </a:p>
      </dgm:t>
    </dgm:pt>
    <dgm:pt modelId="{86ABB356-074F-4509-9BB6-B16523B4C879}" type="sibTrans" cxnId="{8156D8EC-AE89-4C58-A46A-F2CE6564800E}">
      <dgm:prSet/>
      <dgm:spPr/>
      <dgm:t>
        <a:bodyPr/>
        <a:lstStyle/>
        <a:p>
          <a:endParaRPr lang="en-US"/>
        </a:p>
      </dgm:t>
    </dgm:pt>
    <dgm:pt modelId="{9C4F1D38-6DF2-40EA-BB75-836384B3C605}">
      <dgm:prSet/>
      <dgm:spPr/>
      <dgm:t>
        <a:bodyPr/>
        <a:lstStyle/>
        <a:p>
          <a:r>
            <a:rPr lang="en-GB"/>
            <a:t>What are the negatives of police using social media? </a:t>
          </a:r>
          <a:endParaRPr lang="en-US"/>
        </a:p>
      </dgm:t>
    </dgm:pt>
    <dgm:pt modelId="{3B6B6DA8-F20F-46C3-8F34-3566476DFBC8}" type="parTrans" cxnId="{885D3BD7-0B63-45E4-8F0B-E2C9AFF106EA}">
      <dgm:prSet/>
      <dgm:spPr/>
      <dgm:t>
        <a:bodyPr/>
        <a:lstStyle/>
        <a:p>
          <a:endParaRPr lang="en-US"/>
        </a:p>
      </dgm:t>
    </dgm:pt>
    <dgm:pt modelId="{5AE23185-C76D-4C4D-A0B1-0B04ABBAB0DF}" type="sibTrans" cxnId="{885D3BD7-0B63-45E4-8F0B-E2C9AFF106EA}">
      <dgm:prSet/>
      <dgm:spPr/>
      <dgm:t>
        <a:bodyPr/>
        <a:lstStyle/>
        <a:p>
          <a:endParaRPr lang="en-US"/>
        </a:p>
      </dgm:t>
    </dgm:pt>
    <dgm:pt modelId="{9C9D04C6-4493-4555-B8B5-FC17B87D7D3E}" type="pres">
      <dgm:prSet presAssocID="{765133F3-10CD-4243-8280-FB88AFE9D8B4}" presName="vert0" presStyleCnt="0">
        <dgm:presLayoutVars>
          <dgm:dir/>
          <dgm:animOne val="branch"/>
          <dgm:animLvl val="lvl"/>
        </dgm:presLayoutVars>
      </dgm:prSet>
      <dgm:spPr/>
    </dgm:pt>
    <dgm:pt modelId="{A8F9B276-DA77-4782-AE16-0C8A7B4EA0A8}" type="pres">
      <dgm:prSet presAssocID="{C532DD04-9BD4-4B56-9F9F-51A62885FE7C}" presName="thickLine" presStyleLbl="alignNode1" presStyleIdx="0" presStyleCnt="3"/>
      <dgm:spPr/>
    </dgm:pt>
    <dgm:pt modelId="{F5C4FD0B-D5E7-44B3-B54C-DE6671B1DC2A}" type="pres">
      <dgm:prSet presAssocID="{C532DD04-9BD4-4B56-9F9F-51A62885FE7C}" presName="horz1" presStyleCnt="0"/>
      <dgm:spPr/>
    </dgm:pt>
    <dgm:pt modelId="{96DCE922-BCE7-45D4-A8A3-9C448B668D8A}" type="pres">
      <dgm:prSet presAssocID="{C532DD04-9BD4-4B56-9F9F-51A62885FE7C}" presName="tx1" presStyleLbl="revTx" presStyleIdx="0" presStyleCnt="3"/>
      <dgm:spPr/>
    </dgm:pt>
    <dgm:pt modelId="{99D0FBD8-CB9A-457F-963B-E121F6C8E925}" type="pres">
      <dgm:prSet presAssocID="{C532DD04-9BD4-4B56-9F9F-51A62885FE7C}" presName="vert1" presStyleCnt="0"/>
      <dgm:spPr/>
    </dgm:pt>
    <dgm:pt modelId="{6D2470CC-80EA-4C8C-9B84-96C6D9E876A7}" type="pres">
      <dgm:prSet presAssocID="{9590E4A9-FC24-4F20-80EA-6F3714C9EDCF}" presName="thickLine" presStyleLbl="alignNode1" presStyleIdx="1" presStyleCnt="3"/>
      <dgm:spPr/>
    </dgm:pt>
    <dgm:pt modelId="{0B518E31-4C58-4A9C-836B-F48C044FCAE1}" type="pres">
      <dgm:prSet presAssocID="{9590E4A9-FC24-4F20-80EA-6F3714C9EDCF}" presName="horz1" presStyleCnt="0"/>
      <dgm:spPr/>
    </dgm:pt>
    <dgm:pt modelId="{700F6759-BBF2-4B0D-A8A2-4D921FB95D43}" type="pres">
      <dgm:prSet presAssocID="{9590E4A9-FC24-4F20-80EA-6F3714C9EDCF}" presName="tx1" presStyleLbl="revTx" presStyleIdx="1" presStyleCnt="3"/>
      <dgm:spPr/>
    </dgm:pt>
    <dgm:pt modelId="{32D22156-9B26-4334-859A-9DF7A6663619}" type="pres">
      <dgm:prSet presAssocID="{9590E4A9-FC24-4F20-80EA-6F3714C9EDCF}" presName="vert1" presStyleCnt="0"/>
      <dgm:spPr/>
    </dgm:pt>
    <dgm:pt modelId="{B1C2651E-F1D9-4C67-A58F-7330F88A87B5}" type="pres">
      <dgm:prSet presAssocID="{9C4F1D38-6DF2-40EA-BB75-836384B3C605}" presName="thickLine" presStyleLbl="alignNode1" presStyleIdx="2" presStyleCnt="3"/>
      <dgm:spPr/>
    </dgm:pt>
    <dgm:pt modelId="{A3B9DA74-C033-4844-8EF5-E08B15DB12B3}" type="pres">
      <dgm:prSet presAssocID="{9C4F1D38-6DF2-40EA-BB75-836384B3C605}" presName="horz1" presStyleCnt="0"/>
      <dgm:spPr/>
    </dgm:pt>
    <dgm:pt modelId="{CC6745BE-07C8-4B1C-B95E-BAC0FF7287D8}" type="pres">
      <dgm:prSet presAssocID="{9C4F1D38-6DF2-40EA-BB75-836384B3C605}" presName="tx1" presStyleLbl="revTx" presStyleIdx="2" presStyleCnt="3"/>
      <dgm:spPr/>
    </dgm:pt>
    <dgm:pt modelId="{E81873E6-387A-463C-849B-DB18BED4B40F}" type="pres">
      <dgm:prSet presAssocID="{9C4F1D38-6DF2-40EA-BB75-836384B3C605}" presName="vert1" presStyleCnt="0"/>
      <dgm:spPr/>
    </dgm:pt>
  </dgm:ptLst>
  <dgm:cxnLst>
    <dgm:cxn modelId="{362EB464-2D20-438E-B771-3B41CF95F723}" srcId="{765133F3-10CD-4243-8280-FB88AFE9D8B4}" destId="{C532DD04-9BD4-4B56-9F9F-51A62885FE7C}" srcOrd="0" destOrd="0" parTransId="{78467688-5943-4259-8902-51EF60231C37}" sibTransId="{899B54CF-ADFC-417C-AD8F-B92FF2AE5BB2}"/>
    <dgm:cxn modelId="{91B1BC91-3A76-4728-931B-AC7EB077CA75}" type="presOf" srcId="{9590E4A9-FC24-4F20-80EA-6F3714C9EDCF}" destId="{700F6759-BBF2-4B0D-A8A2-4D921FB95D43}" srcOrd="0" destOrd="0" presId="urn:microsoft.com/office/officeart/2008/layout/LinedList"/>
    <dgm:cxn modelId="{42E757BA-555A-47A7-BB04-6559E0809AD0}" type="presOf" srcId="{C532DD04-9BD4-4B56-9F9F-51A62885FE7C}" destId="{96DCE922-BCE7-45D4-A8A3-9C448B668D8A}" srcOrd="0" destOrd="0" presId="urn:microsoft.com/office/officeart/2008/layout/LinedList"/>
    <dgm:cxn modelId="{FCF91CD7-0913-4A9E-9842-2BF550D0E316}" type="presOf" srcId="{9C4F1D38-6DF2-40EA-BB75-836384B3C605}" destId="{CC6745BE-07C8-4B1C-B95E-BAC0FF7287D8}" srcOrd="0" destOrd="0" presId="urn:microsoft.com/office/officeart/2008/layout/LinedList"/>
    <dgm:cxn modelId="{885D3BD7-0B63-45E4-8F0B-E2C9AFF106EA}" srcId="{765133F3-10CD-4243-8280-FB88AFE9D8B4}" destId="{9C4F1D38-6DF2-40EA-BB75-836384B3C605}" srcOrd="2" destOrd="0" parTransId="{3B6B6DA8-F20F-46C3-8F34-3566476DFBC8}" sibTransId="{5AE23185-C76D-4C4D-A0B1-0B04ABBAB0DF}"/>
    <dgm:cxn modelId="{8156D8EC-AE89-4C58-A46A-F2CE6564800E}" srcId="{765133F3-10CD-4243-8280-FB88AFE9D8B4}" destId="{9590E4A9-FC24-4F20-80EA-6F3714C9EDCF}" srcOrd="1" destOrd="0" parTransId="{9B1DA34B-0FA4-4DCE-AA7F-3AB2B78335D5}" sibTransId="{86ABB356-074F-4509-9BB6-B16523B4C879}"/>
    <dgm:cxn modelId="{05F1D7FF-E9CD-4670-8FBD-64856B9AC533}" type="presOf" srcId="{765133F3-10CD-4243-8280-FB88AFE9D8B4}" destId="{9C9D04C6-4493-4555-B8B5-FC17B87D7D3E}" srcOrd="0" destOrd="0" presId="urn:microsoft.com/office/officeart/2008/layout/LinedList"/>
    <dgm:cxn modelId="{F90A32B9-F208-45A8-BCC6-C387A1F0912B}" type="presParOf" srcId="{9C9D04C6-4493-4555-B8B5-FC17B87D7D3E}" destId="{A8F9B276-DA77-4782-AE16-0C8A7B4EA0A8}" srcOrd="0" destOrd="0" presId="urn:microsoft.com/office/officeart/2008/layout/LinedList"/>
    <dgm:cxn modelId="{157C7EA1-3077-40A2-83F3-097128A01E0F}" type="presParOf" srcId="{9C9D04C6-4493-4555-B8B5-FC17B87D7D3E}" destId="{F5C4FD0B-D5E7-44B3-B54C-DE6671B1DC2A}" srcOrd="1" destOrd="0" presId="urn:microsoft.com/office/officeart/2008/layout/LinedList"/>
    <dgm:cxn modelId="{3326BBB3-269C-4F78-9AC8-960EA36F1CEC}" type="presParOf" srcId="{F5C4FD0B-D5E7-44B3-B54C-DE6671B1DC2A}" destId="{96DCE922-BCE7-45D4-A8A3-9C448B668D8A}" srcOrd="0" destOrd="0" presId="urn:microsoft.com/office/officeart/2008/layout/LinedList"/>
    <dgm:cxn modelId="{6CDA96CF-E4DB-4911-B2BF-843E0E702859}" type="presParOf" srcId="{F5C4FD0B-D5E7-44B3-B54C-DE6671B1DC2A}" destId="{99D0FBD8-CB9A-457F-963B-E121F6C8E925}" srcOrd="1" destOrd="0" presId="urn:microsoft.com/office/officeart/2008/layout/LinedList"/>
    <dgm:cxn modelId="{B26A7E87-F8F1-41C1-B8B6-5178DD1F9ACE}" type="presParOf" srcId="{9C9D04C6-4493-4555-B8B5-FC17B87D7D3E}" destId="{6D2470CC-80EA-4C8C-9B84-96C6D9E876A7}" srcOrd="2" destOrd="0" presId="urn:microsoft.com/office/officeart/2008/layout/LinedList"/>
    <dgm:cxn modelId="{B54BEC38-47A0-40D4-B0E0-A6FB16BAAEF1}" type="presParOf" srcId="{9C9D04C6-4493-4555-B8B5-FC17B87D7D3E}" destId="{0B518E31-4C58-4A9C-836B-F48C044FCAE1}" srcOrd="3" destOrd="0" presId="urn:microsoft.com/office/officeart/2008/layout/LinedList"/>
    <dgm:cxn modelId="{8E184A2C-8896-4F62-BF70-554EF27FC6E2}" type="presParOf" srcId="{0B518E31-4C58-4A9C-836B-F48C044FCAE1}" destId="{700F6759-BBF2-4B0D-A8A2-4D921FB95D43}" srcOrd="0" destOrd="0" presId="urn:microsoft.com/office/officeart/2008/layout/LinedList"/>
    <dgm:cxn modelId="{630A9FF2-BD32-47C8-A492-52546C05B7C1}" type="presParOf" srcId="{0B518E31-4C58-4A9C-836B-F48C044FCAE1}" destId="{32D22156-9B26-4334-859A-9DF7A6663619}" srcOrd="1" destOrd="0" presId="urn:microsoft.com/office/officeart/2008/layout/LinedList"/>
    <dgm:cxn modelId="{50B90254-A2D9-4781-90DD-3ACF34B08214}" type="presParOf" srcId="{9C9D04C6-4493-4555-B8B5-FC17B87D7D3E}" destId="{B1C2651E-F1D9-4C67-A58F-7330F88A87B5}" srcOrd="4" destOrd="0" presId="urn:microsoft.com/office/officeart/2008/layout/LinedList"/>
    <dgm:cxn modelId="{DF3FED1C-EB06-4A93-BA90-F1B64B42CF82}" type="presParOf" srcId="{9C9D04C6-4493-4555-B8B5-FC17B87D7D3E}" destId="{A3B9DA74-C033-4844-8EF5-E08B15DB12B3}" srcOrd="5" destOrd="0" presId="urn:microsoft.com/office/officeart/2008/layout/LinedList"/>
    <dgm:cxn modelId="{71D6EB11-5042-4330-BA10-BC06504BE75E}" type="presParOf" srcId="{A3B9DA74-C033-4844-8EF5-E08B15DB12B3}" destId="{CC6745BE-07C8-4B1C-B95E-BAC0FF7287D8}" srcOrd="0" destOrd="0" presId="urn:microsoft.com/office/officeart/2008/layout/LinedList"/>
    <dgm:cxn modelId="{F4DAF342-E363-464F-9147-7BF3F79FD323}" type="presParOf" srcId="{A3B9DA74-C033-4844-8EF5-E08B15DB12B3}" destId="{E81873E6-387A-463C-849B-DB18BED4B40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CA17CD-A3A9-444E-A5DA-4AC9C2921B68}"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FEC2A2-4DBC-49FA-8692-D441FFB5D948}">
      <dgm:prSet/>
      <dgm:spPr/>
      <dgm:t>
        <a:bodyPr/>
        <a:lstStyle/>
        <a:p>
          <a:pPr>
            <a:defRPr cap="all"/>
          </a:pPr>
          <a:r>
            <a:rPr lang="en-GB"/>
            <a:t>Positives? </a:t>
          </a:r>
          <a:endParaRPr lang="en-US"/>
        </a:p>
      </dgm:t>
    </dgm:pt>
    <dgm:pt modelId="{4D4488EC-B5B6-4929-99E2-87D2C74F3B70}" type="parTrans" cxnId="{C3F25516-BD96-47B0-A49D-A63671260691}">
      <dgm:prSet/>
      <dgm:spPr/>
      <dgm:t>
        <a:bodyPr/>
        <a:lstStyle/>
        <a:p>
          <a:endParaRPr lang="en-US"/>
        </a:p>
      </dgm:t>
    </dgm:pt>
    <dgm:pt modelId="{1BA3AD97-3ADB-4D76-B49C-FB80CA72F980}" type="sibTrans" cxnId="{C3F25516-BD96-47B0-A49D-A63671260691}">
      <dgm:prSet/>
      <dgm:spPr/>
      <dgm:t>
        <a:bodyPr/>
        <a:lstStyle/>
        <a:p>
          <a:endParaRPr lang="en-US"/>
        </a:p>
      </dgm:t>
    </dgm:pt>
    <dgm:pt modelId="{BE30021A-6118-4D01-95F5-5949A5A5BE5F}">
      <dgm:prSet/>
      <dgm:spPr/>
      <dgm:t>
        <a:bodyPr/>
        <a:lstStyle/>
        <a:p>
          <a:pPr>
            <a:defRPr cap="all"/>
          </a:pPr>
          <a:r>
            <a:rPr lang="en-GB"/>
            <a:t>Negatives? </a:t>
          </a:r>
          <a:endParaRPr lang="en-US"/>
        </a:p>
      </dgm:t>
    </dgm:pt>
    <dgm:pt modelId="{683CEB41-6736-4774-B24D-9D5AF15F98C5}" type="parTrans" cxnId="{72A03BA8-7E11-494D-B993-13A9347E4B93}">
      <dgm:prSet/>
      <dgm:spPr/>
      <dgm:t>
        <a:bodyPr/>
        <a:lstStyle/>
        <a:p>
          <a:endParaRPr lang="en-US"/>
        </a:p>
      </dgm:t>
    </dgm:pt>
    <dgm:pt modelId="{FEBA0BE1-55D0-46D7-AD6D-5C1ABDD74868}" type="sibTrans" cxnId="{72A03BA8-7E11-494D-B993-13A9347E4B93}">
      <dgm:prSet/>
      <dgm:spPr/>
      <dgm:t>
        <a:bodyPr/>
        <a:lstStyle/>
        <a:p>
          <a:endParaRPr lang="en-US"/>
        </a:p>
      </dgm:t>
    </dgm:pt>
    <dgm:pt modelId="{9AD963D3-9697-47F4-AB4C-99131FBCFEFE}" type="pres">
      <dgm:prSet presAssocID="{6ECA17CD-A3A9-444E-A5DA-4AC9C2921B68}" presName="root" presStyleCnt="0">
        <dgm:presLayoutVars>
          <dgm:dir/>
          <dgm:resizeHandles val="exact"/>
        </dgm:presLayoutVars>
      </dgm:prSet>
      <dgm:spPr/>
    </dgm:pt>
    <dgm:pt modelId="{58828CA3-E31B-470C-A587-0BE71F1614CE}" type="pres">
      <dgm:prSet presAssocID="{E6FEC2A2-4DBC-49FA-8692-D441FFB5D948}" presName="compNode" presStyleCnt="0"/>
      <dgm:spPr/>
    </dgm:pt>
    <dgm:pt modelId="{C35D64BA-E5FC-4124-B719-F864EEBD9329}" type="pres">
      <dgm:prSet presAssocID="{E6FEC2A2-4DBC-49FA-8692-D441FFB5D948}" presName="iconBgRect" presStyleLbl="bgShp" presStyleIdx="0" presStyleCnt="2"/>
      <dgm:spPr>
        <a:prstGeom prst="round2DiagRect">
          <a:avLst>
            <a:gd name="adj1" fmla="val 29727"/>
            <a:gd name="adj2" fmla="val 0"/>
          </a:avLst>
        </a:prstGeom>
      </dgm:spPr>
    </dgm:pt>
    <dgm:pt modelId="{F7E64814-72A8-4CEB-9A57-A9F1B5A36B46}" type="pres">
      <dgm:prSet presAssocID="{E6FEC2A2-4DBC-49FA-8692-D441FFB5D9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3CE6FE6-9408-490A-B17F-A61D14C8B16B}" type="pres">
      <dgm:prSet presAssocID="{E6FEC2A2-4DBC-49FA-8692-D441FFB5D948}" presName="spaceRect" presStyleCnt="0"/>
      <dgm:spPr/>
    </dgm:pt>
    <dgm:pt modelId="{7B1CBD51-ACA3-4699-BCBC-C0C74A0AE9C3}" type="pres">
      <dgm:prSet presAssocID="{E6FEC2A2-4DBC-49FA-8692-D441FFB5D948}" presName="textRect" presStyleLbl="revTx" presStyleIdx="0" presStyleCnt="2">
        <dgm:presLayoutVars>
          <dgm:chMax val="1"/>
          <dgm:chPref val="1"/>
        </dgm:presLayoutVars>
      </dgm:prSet>
      <dgm:spPr/>
    </dgm:pt>
    <dgm:pt modelId="{4A73E66A-9382-416D-AB4F-8AD10F7A3D18}" type="pres">
      <dgm:prSet presAssocID="{1BA3AD97-3ADB-4D76-B49C-FB80CA72F980}" presName="sibTrans" presStyleCnt="0"/>
      <dgm:spPr/>
    </dgm:pt>
    <dgm:pt modelId="{051BCED3-24B5-4F27-9A63-0F6F6CECD63F}" type="pres">
      <dgm:prSet presAssocID="{BE30021A-6118-4D01-95F5-5949A5A5BE5F}" presName="compNode" presStyleCnt="0"/>
      <dgm:spPr/>
    </dgm:pt>
    <dgm:pt modelId="{9D311B85-2E20-4F14-88AB-362A45CA9B8C}" type="pres">
      <dgm:prSet presAssocID="{BE30021A-6118-4D01-95F5-5949A5A5BE5F}" presName="iconBgRect" presStyleLbl="bgShp" presStyleIdx="1" presStyleCnt="2"/>
      <dgm:spPr>
        <a:prstGeom prst="round2DiagRect">
          <a:avLst>
            <a:gd name="adj1" fmla="val 29727"/>
            <a:gd name="adj2" fmla="val 0"/>
          </a:avLst>
        </a:prstGeom>
      </dgm:spPr>
    </dgm:pt>
    <dgm:pt modelId="{C4595E85-DB3D-463C-9994-8ECD869BCBC6}" type="pres">
      <dgm:prSet presAssocID="{BE30021A-6118-4D01-95F5-5949A5A5BE5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d Face with No Fill"/>
        </a:ext>
      </dgm:extLst>
    </dgm:pt>
    <dgm:pt modelId="{08D56891-4D59-4CC5-B7D0-2442F3F7EC73}" type="pres">
      <dgm:prSet presAssocID="{BE30021A-6118-4D01-95F5-5949A5A5BE5F}" presName="spaceRect" presStyleCnt="0"/>
      <dgm:spPr/>
    </dgm:pt>
    <dgm:pt modelId="{9A571A04-AD13-4344-8392-F8C6EF649FF4}" type="pres">
      <dgm:prSet presAssocID="{BE30021A-6118-4D01-95F5-5949A5A5BE5F}" presName="textRect" presStyleLbl="revTx" presStyleIdx="1" presStyleCnt="2">
        <dgm:presLayoutVars>
          <dgm:chMax val="1"/>
          <dgm:chPref val="1"/>
        </dgm:presLayoutVars>
      </dgm:prSet>
      <dgm:spPr/>
    </dgm:pt>
  </dgm:ptLst>
  <dgm:cxnLst>
    <dgm:cxn modelId="{C3F25516-BD96-47B0-A49D-A63671260691}" srcId="{6ECA17CD-A3A9-444E-A5DA-4AC9C2921B68}" destId="{E6FEC2A2-4DBC-49FA-8692-D441FFB5D948}" srcOrd="0" destOrd="0" parTransId="{4D4488EC-B5B6-4929-99E2-87D2C74F3B70}" sibTransId="{1BA3AD97-3ADB-4D76-B49C-FB80CA72F980}"/>
    <dgm:cxn modelId="{498B4D4F-9F17-4E18-9547-24606733D51E}" type="presOf" srcId="{6ECA17CD-A3A9-444E-A5DA-4AC9C2921B68}" destId="{9AD963D3-9697-47F4-AB4C-99131FBCFEFE}" srcOrd="0" destOrd="0" presId="urn:microsoft.com/office/officeart/2018/5/layout/IconLeafLabelList"/>
    <dgm:cxn modelId="{A771AD8F-361F-4D21-B89A-773B8B667ED7}" type="presOf" srcId="{E6FEC2A2-4DBC-49FA-8692-D441FFB5D948}" destId="{7B1CBD51-ACA3-4699-BCBC-C0C74A0AE9C3}" srcOrd="0" destOrd="0" presId="urn:microsoft.com/office/officeart/2018/5/layout/IconLeafLabelList"/>
    <dgm:cxn modelId="{72A03BA8-7E11-494D-B993-13A9347E4B93}" srcId="{6ECA17CD-A3A9-444E-A5DA-4AC9C2921B68}" destId="{BE30021A-6118-4D01-95F5-5949A5A5BE5F}" srcOrd="1" destOrd="0" parTransId="{683CEB41-6736-4774-B24D-9D5AF15F98C5}" sibTransId="{FEBA0BE1-55D0-46D7-AD6D-5C1ABDD74868}"/>
    <dgm:cxn modelId="{88D212BE-9761-4855-BE67-9866C7395D97}" type="presOf" srcId="{BE30021A-6118-4D01-95F5-5949A5A5BE5F}" destId="{9A571A04-AD13-4344-8392-F8C6EF649FF4}" srcOrd="0" destOrd="0" presId="urn:microsoft.com/office/officeart/2018/5/layout/IconLeafLabelList"/>
    <dgm:cxn modelId="{77508881-AD48-4F89-8B29-F52F88A5B724}" type="presParOf" srcId="{9AD963D3-9697-47F4-AB4C-99131FBCFEFE}" destId="{58828CA3-E31B-470C-A587-0BE71F1614CE}" srcOrd="0" destOrd="0" presId="urn:microsoft.com/office/officeart/2018/5/layout/IconLeafLabelList"/>
    <dgm:cxn modelId="{DA65A7B9-1B8D-436C-A0F9-C481C2751AB1}" type="presParOf" srcId="{58828CA3-E31B-470C-A587-0BE71F1614CE}" destId="{C35D64BA-E5FC-4124-B719-F864EEBD9329}" srcOrd="0" destOrd="0" presId="urn:microsoft.com/office/officeart/2018/5/layout/IconLeafLabelList"/>
    <dgm:cxn modelId="{07EB7C4A-1592-4E79-A3C4-11C259076744}" type="presParOf" srcId="{58828CA3-E31B-470C-A587-0BE71F1614CE}" destId="{F7E64814-72A8-4CEB-9A57-A9F1B5A36B46}" srcOrd="1" destOrd="0" presId="urn:microsoft.com/office/officeart/2018/5/layout/IconLeafLabelList"/>
    <dgm:cxn modelId="{695E657D-494C-4C27-B8E0-1706751034CD}" type="presParOf" srcId="{58828CA3-E31B-470C-A587-0BE71F1614CE}" destId="{73CE6FE6-9408-490A-B17F-A61D14C8B16B}" srcOrd="2" destOrd="0" presId="urn:microsoft.com/office/officeart/2018/5/layout/IconLeafLabelList"/>
    <dgm:cxn modelId="{B20133F2-931F-424C-9760-8ADE14A021D1}" type="presParOf" srcId="{58828CA3-E31B-470C-A587-0BE71F1614CE}" destId="{7B1CBD51-ACA3-4699-BCBC-C0C74A0AE9C3}" srcOrd="3" destOrd="0" presId="urn:microsoft.com/office/officeart/2018/5/layout/IconLeafLabelList"/>
    <dgm:cxn modelId="{217F556C-FACE-44F8-BC11-9D83A7522809}" type="presParOf" srcId="{9AD963D3-9697-47F4-AB4C-99131FBCFEFE}" destId="{4A73E66A-9382-416D-AB4F-8AD10F7A3D18}" srcOrd="1" destOrd="0" presId="urn:microsoft.com/office/officeart/2018/5/layout/IconLeafLabelList"/>
    <dgm:cxn modelId="{57BE19BE-E7BC-4C2B-9C91-FBAFC2C96094}" type="presParOf" srcId="{9AD963D3-9697-47F4-AB4C-99131FBCFEFE}" destId="{051BCED3-24B5-4F27-9A63-0F6F6CECD63F}" srcOrd="2" destOrd="0" presId="urn:microsoft.com/office/officeart/2018/5/layout/IconLeafLabelList"/>
    <dgm:cxn modelId="{A2B98C49-9E94-4002-90EE-E8AC51F317E0}" type="presParOf" srcId="{051BCED3-24B5-4F27-9A63-0F6F6CECD63F}" destId="{9D311B85-2E20-4F14-88AB-362A45CA9B8C}" srcOrd="0" destOrd="0" presId="urn:microsoft.com/office/officeart/2018/5/layout/IconLeafLabelList"/>
    <dgm:cxn modelId="{97976A5A-7ABD-4D24-8F5A-A0657389B859}" type="presParOf" srcId="{051BCED3-24B5-4F27-9A63-0F6F6CECD63F}" destId="{C4595E85-DB3D-463C-9994-8ECD869BCBC6}" srcOrd="1" destOrd="0" presId="urn:microsoft.com/office/officeart/2018/5/layout/IconLeafLabelList"/>
    <dgm:cxn modelId="{5E14B95C-C4AE-45F4-BE6D-BFA8FF44ED84}" type="presParOf" srcId="{051BCED3-24B5-4F27-9A63-0F6F6CECD63F}" destId="{08D56891-4D59-4CC5-B7D0-2442F3F7EC73}" srcOrd="2" destOrd="0" presId="urn:microsoft.com/office/officeart/2018/5/layout/IconLeafLabelList"/>
    <dgm:cxn modelId="{7E6265E2-676B-40E4-950D-FDB9280A945E}" type="presParOf" srcId="{051BCED3-24B5-4F27-9A63-0F6F6CECD63F}" destId="{9A571A04-AD13-4344-8392-F8C6EF649FF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37218-C35B-4E6A-A20F-B69C94D6D67B}">
      <dsp:nvSpPr>
        <dsp:cNvPr id="0" name=""/>
        <dsp:cNvSpPr/>
      </dsp:nvSpPr>
      <dsp:spPr>
        <a:xfrm>
          <a:off x="0" y="229686"/>
          <a:ext cx="7559504" cy="28726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Willis and Mastrofski (2018) identify how there is little disagreement amongst police officers of the high importance of effective communication as a skill to be possessed by officers.</a:t>
          </a:r>
          <a:endParaRPr lang="en-US" sz="2800" kern="1200"/>
        </a:p>
      </dsp:txBody>
      <dsp:txXfrm>
        <a:off x="140231" y="369917"/>
        <a:ext cx="7279042" cy="2592180"/>
      </dsp:txXfrm>
    </dsp:sp>
    <dsp:sp modelId="{934A61C4-F4E4-46C2-BE5A-53365D08B46F}">
      <dsp:nvSpPr>
        <dsp:cNvPr id="0" name=""/>
        <dsp:cNvSpPr/>
      </dsp:nvSpPr>
      <dsp:spPr>
        <a:xfrm>
          <a:off x="0" y="3182968"/>
          <a:ext cx="7559504" cy="287264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There is no doubt that a high level of importance is placed on the skills of communication, but what are these communication skills and what part do they have in problem solving, managing conflict and being a good Police Officer?</a:t>
          </a:r>
          <a:endParaRPr lang="en-US" sz="2800" kern="1200"/>
        </a:p>
      </dsp:txBody>
      <dsp:txXfrm>
        <a:off x="140231" y="3323199"/>
        <a:ext cx="7279042" cy="2592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BA73F-2EC9-4DDF-809A-888A8CCB677D}">
      <dsp:nvSpPr>
        <dsp:cNvPr id="0" name=""/>
        <dsp:cNvSpPr/>
      </dsp:nvSpPr>
      <dsp:spPr>
        <a:xfrm>
          <a:off x="0" y="1848"/>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727A4EC-9E48-4D4E-9B80-C69CC899A4BC}">
      <dsp:nvSpPr>
        <dsp:cNvPr id="0" name=""/>
        <dsp:cNvSpPr/>
      </dsp:nvSpPr>
      <dsp:spPr>
        <a:xfrm>
          <a:off x="0" y="1848"/>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baseline="0"/>
            <a:t>Group Task: </a:t>
          </a:r>
          <a:endParaRPr lang="en-US" sz="2000" kern="1200"/>
        </a:p>
      </dsp:txBody>
      <dsp:txXfrm>
        <a:off x="0" y="1848"/>
        <a:ext cx="6586489" cy="630287"/>
      </dsp:txXfrm>
    </dsp:sp>
    <dsp:sp modelId="{7BFEB0DF-33DC-4ADD-A084-77870089DAAD}">
      <dsp:nvSpPr>
        <dsp:cNvPr id="0" name=""/>
        <dsp:cNvSpPr/>
      </dsp:nvSpPr>
      <dsp:spPr>
        <a:xfrm>
          <a:off x="0" y="632135"/>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BAD344-17B2-42CA-AF27-AA9E0D5A726C}">
      <dsp:nvSpPr>
        <dsp:cNvPr id="0" name=""/>
        <dsp:cNvSpPr/>
      </dsp:nvSpPr>
      <dsp:spPr>
        <a:xfrm>
          <a:off x="0" y="632135"/>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baseline="0"/>
            <a:t>Group 1: Building Rapport</a:t>
          </a:r>
          <a:endParaRPr lang="en-US" sz="2000" kern="1200"/>
        </a:p>
      </dsp:txBody>
      <dsp:txXfrm>
        <a:off x="0" y="632135"/>
        <a:ext cx="6586489" cy="630287"/>
      </dsp:txXfrm>
    </dsp:sp>
    <dsp:sp modelId="{09F23CCE-387F-4A94-BADE-C8CF3E4B5F41}">
      <dsp:nvSpPr>
        <dsp:cNvPr id="0" name=""/>
        <dsp:cNvSpPr/>
      </dsp:nvSpPr>
      <dsp:spPr>
        <a:xfrm>
          <a:off x="0" y="1262422"/>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DB903BA-6903-4293-AE67-466034E390AF}">
      <dsp:nvSpPr>
        <dsp:cNvPr id="0" name=""/>
        <dsp:cNvSpPr/>
      </dsp:nvSpPr>
      <dsp:spPr>
        <a:xfrm>
          <a:off x="0" y="1262422"/>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Group 2: Language and Explaining Process</a:t>
          </a:r>
          <a:endParaRPr lang="en-US" sz="2000" kern="1200"/>
        </a:p>
      </dsp:txBody>
      <dsp:txXfrm>
        <a:off x="0" y="1262422"/>
        <a:ext cx="6586489" cy="630287"/>
      </dsp:txXfrm>
    </dsp:sp>
    <dsp:sp modelId="{E9B90635-0B46-4DE3-AD87-78C5B26F917C}">
      <dsp:nvSpPr>
        <dsp:cNvPr id="0" name=""/>
        <dsp:cNvSpPr/>
      </dsp:nvSpPr>
      <dsp:spPr>
        <a:xfrm>
          <a:off x="0" y="1892709"/>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F8A268-F9CC-4BBD-BDB9-6EDD7C7EC995}">
      <dsp:nvSpPr>
        <dsp:cNvPr id="0" name=""/>
        <dsp:cNvSpPr/>
      </dsp:nvSpPr>
      <dsp:spPr>
        <a:xfrm>
          <a:off x="0" y="1892709"/>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baseline="0"/>
            <a:t>Group 3: Active Listening </a:t>
          </a:r>
          <a:endParaRPr lang="en-US" sz="2000" kern="1200"/>
        </a:p>
      </dsp:txBody>
      <dsp:txXfrm>
        <a:off x="0" y="1892709"/>
        <a:ext cx="6586489" cy="630287"/>
      </dsp:txXfrm>
    </dsp:sp>
    <dsp:sp modelId="{242F7926-F604-4DA4-BBA7-A22C7A7A7813}">
      <dsp:nvSpPr>
        <dsp:cNvPr id="0" name=""/>
        <dsp:cNvSpPr/>
      </dsp:nvSpPr>
      <dsp:spPr>
        <a:xfrm>
          <a:off x="0" y="2522996"/>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D815207-AAD9-4D0C-AD18-D869578EF180}">
      <dsp:nvSpPr>
        <dsp:cNvPr id="0" name=""/>
        <dsp:cNvSpPr/>
      </dsp:nvSpPr>
      <dsp:spPr>
        <a:xfrm>
          <a:off x="0" y="2522996"/>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Group 4: Using a Procedurally Approach</a:t>
          </a:r>
          <a:endParaRPr lang="en-US" sz="2000" kern="1200"/>
        </a:p>
      </dsp:txBody>
      <dsp:txXfrm>
        <a:off x="0" y="2522996"/>
        <a:ext cx="6586489" cy="630287"/>
      </dsp:txXfrm>
    </dsp:sp>
    <dsp:sp modelId="{56254D5C-AC65-42BB-A118-14347CB61B3D}">
      <dsp:nvSpPr>
        <dsp:cNvPr id="0" name=""/>
        <dsp:cNvSpPr/>
      </dsp:nvSpPr>
      <dsp:spPr>
        <a:xfrm>
          <a:off x="0" y="3153283"/>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BFB73B-B983-4EA0-9165-068D6764AB7F}">
      <dsp:nvSpPr>
        <dsp:cNvPr id="0" name=""/>
        <dsp:cNvSpPr/>
      </dsp:nvSpPr>
      <dsp:spPr>
        <a:xfrm>
          <a:off x="0" y="3153283"/>
          <a:ext cx="6586489"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baseline="0"/>
            <a:t>Gro</a:t>
          </a:r>
          <a:r>
            <a:rPr lang="en-GB" sz="2000" kern="1200"/>
            <a:t>up 5: Minimising Bias/ Awareness of internal motivations</a:t>
          </a:r>
          <a:endParaRPr lang="en-US" sz="2000" kern="1200"/>
        </a:p>
      </dsp:txBody>
      <dsp:txXfrm>
        <a:off x="0" y="3153283"/>
        <a:ext cx="6586489" cy="6302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A1874-0036-4479-9916-846C9DC67EF7}">
      <dsp:nvSpPr>
        <dsp:cNvPr id="0" name=""/>
        <dsp:cNvSpPr/>
      </dsp:nvSpPr>
      <dsp:spPr>
        <a:xfrm>
          <a:off x="0" y="3411254"/>
          <a:ext cx="4828172" cy="223815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baseline="0"/>
            <a:t>Effective communication needs to be a two-way process.</a:t>
          </a:r>
          <a:endParaRPr lang="en-US" sz="2000" kern="1200"/>
        </a:p>
      </dsp:txBody>
      <dsp:txXfrm>
        <a:off x="0" y="3411254"/>
        <a:ext cx="4828172" cy="2238152"/>
      </dsp:txXfrm>
    </dsp:sp>
    <dsp:sp modelId="{7437D302-8013-45AB-9475-83CBA601D69B}">
      <dsp:nvSpPr>
        <dsp:cNvPr id="0" name=""/>
        <dsp:cNvSpPr/>
      </dsp:nvSpPr>
      <dsp:spPr>
        <a:xfrm rot="10800000">
          <a:off x="0" y="2548"/>
          <a:ext cx="4828172" cy="3442277"/>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i="0" kern="1200" baseline="0"/>
            <a:t>Communication may not only be face to face with an individual, but could of course be with groups of people, presenting during community meetings, or via the telephone and online in the digital environment (College of Policing, 2018).  </a:t>
          </a:r>
          <a:endParaRPr lang="en-US" sz="2000" kern="1200"/>
        </a:p>
      </dsp:txBody>
      <dsp:txXfrm rot="10800000">
        <a:off x="0" y="2548"/>
        <a:ext cx="4828172" cy="2236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6263E-BC63-49B9-B38A-FC0127706F70}">
      <dsp:nvSpPr>
        <dsp:cNvPr id="0" name=""/>
        <dsp:cNvSpPr/>
      </dsp:nvSpPr>
      <dsp:spPr>
        <a:xfrm>
          <a:off x="0" y="365338"/>
          <a:ext cx="7559504" cy="179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baseline="0"/>
            <a:t>Remember the model of UK Policing is Policing By Consent.</a:t>
          </a:r>
          <a:endParaRPr lang="en-US" sz="3200" kern="1200"/>
        </a:p>
      </dsp:txBody>
      <dsp:txXfrm>
        <a:off x="87385" y="452723"/>
        <a:ext cx="7384734" cy="1615330"/>
      </dsp:txXfrm>
    </dsp:sp>
    <dsp:sp modelId="{9EDC4E9F-C46F-43E4-93EF-4721145D2FDF}">
      <dsp:nvSpPr>
        <dsp:cNvPr id="0" name=""/>
        <dsp:cNvSpPr/>
      </dsp:nvSpPr>
      <dsp:spPr>
        <a:xfrm>
          <a:off x="0" y="2247598"/>
          <a:ext cx="7559504" cy="17901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baseline="0"/>
            <a:t>Therefore effective communication is critical to this process.</a:t>
          </a:r>
          <a:endParaRPr lang="en-US" sz="3200" kern="1200"/>
        </a:p>
      </dsp:txBody>
      <dsp:txXfrm>
        <a:off x="87385" y="2334983"/>
        <a:ext cx="7384734" cy="1615330"/>
      </dsp:txXfrm>
    </dsp:sp>
    <dsp:sp modelId="{BCB0A2EC-D44B-4686-AD47-E304DA1827AF}">
      <dsp:nvSpPr>
        <dsp:cNvPr id="0" name=""/>
        <dsp:cNvSpPr/>
      </dsp:nvSpPr>
      <dsp:spPr>
        <a:xfrm>
          <a:off x="0" y="4129858"/>
          <a:ext cx="7559504" cy="17901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baseline="0"/>
            <a:t>In general terms the way in which officers communicate with the public will have a direct impact on how the public 'consent’.</a:t>
          </a:r>
          <a:endParaRPr lang="en-US" sz="3200" kern="1200"/>
        </a:p>
      </dsp:txBody>
      <dsp:txXfrm>
        <a:off x="87385" y="4217243"/>
        <a:ext cx="7384734" cy="1615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DD7C7-30A6-41C3-BEFF-A4A31286DDF4}">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7C1E4-C4BE-486B-8C5A-AA378A8E360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baseline="0"/>
            <a:t>Non-verbal communication includes posture, orientation, gestures, touch, personal space, eye contact and vocal cues and facial expressions. </a:t>
          </a:r>
          <a:endParaRPr lang="en-US" sz="2400" kern="1200"/>
        </a:p>
      </dsp:txBody>
      <dsp:txXfrm>
        <a:off x="696297" y="538547"/>
        <a:ext cx="4171627" cy="2590157"/>
      </dsp:txXfrm>
    </dsp:sp>
    <dsp:sp modelId="{930BB079-6B32-426F-AF07-E7B12BB61FAF}">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33949-2C3E-47C6-BC36-615AED25DCC8}">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baseline="0"/>
            <a:t>Although the research has been questioned, it is suggested that in the region of 93% of our interpretation of communication comes from both vocal and facial cues (Hall and Knapp, 2013).</a:t>
          </a:r>
          <a:endParaRPr lang="en-US" sz="24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E1D0B-3199-4C72-AF4D-EFB65A09FCFF}">
      <dsp:nvSpPr>
        <dsp:cNvPr id="0" name=""/>
        <dsp:cNvSpPr/>
      </dsp:nvSpPr>
      <dsp:spPr>
        <a:xfrm>
          <a:off x="0" y="0"/>
          <a:ext cx="11251474"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A42E5-DD88-4731-BD69-FA676BF8E37F}">
      <dsp:nvSpPr>
        <dsp:cNvPr id="0" name=""/>
        <dsp:cNvSpPr/>
      </dsp:nvSpPr>
      <dsp:spPr>
        <a:xfrm>
          <a:off x="0" y="0"/>
          <a:ext cx="11251474" cy="1132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rPr>
            <a:t>Wilson (1968) details how easy it is for a police officer to reveal sub-consciously their apprehension in relation to individuals with whom they are communicating on the street.</a:t>
          </a:r>
          <a:endParaRPr lang="en-US"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sp:txBody>
      <dsp:txXfrm>
        <a:off x="0" y="0"/>
        <a:ext cx="11251474" cy="1132114"/>
      </dsp:txXfrm>
    </dsp:sp>
    <dsp:sp modelId="{8A8518D4-B87D-448D-9338-7DD90D2DB887}">
      <dsp:nvSpPr>
        <dsp:cNvPr id="0" name=""/>
        <dsp:cNvSpPr/>
      </dsp:nvSpPr>
      <dsp:spPr>
        <a:xfrm>
          <a:off x="0" y="1132114"/>
          <a:ext cx="11251474"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F0DD75-E3DE-4D9C-828B-C6E78A2A2FBC}">
      <dsp:nvSpPr>
        <dsp:cNvPr id="0" name=""/>
        <dsp:cNvSpPr/>
      </dsp:nvSpPr>
      <dsp:spPr>
        <a:xfrm>
          <a:off x="0" y="1132114"/>
          <a:ext cx="11251474" cy="1132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rPr>
            <a:t>As a result it is important that police officers take great care in how they judge others and are very conscious of how their own words and actions are perceived by others. </a:t>
          </a:r>
          <a:endParaRPr lang="en-US"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sp:txBody>
      <dsp:txXfrm>
        <a:off x="0" y="1132114"/>
        <a:ext cx="11251474" cy="1132114"/>
      </dsp:txXfrm>
    </dsp:sp>
    <dsp:sp modelId="{7C030F14-67BE-48DC-9CFD-C718EF2E2411}">
      <dsp:nvSpPr>
        <dsp:cNvPr id="0" name=""/>
        <dsp:cNvSpPr/>
      </dsp:nvSpPr>
      <dsp:spPr>
        <a:xfrm>
          <a:off x="0" y="2264228"/>
          <a:ext cx="11251474"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192372-AA2D-44C5-9B81-1B7A15884CE3}">
      <dsp:nvSpPr>
        <dsp:cNvPr id="0" name=""/>
        <dsp:cNvSpPr/>
      </dsp:nvSpPr>
      <dsp:spPr>
        <a:xfrm>
          <a:off x="0" y="2264228"/>
          <a:ext cx="11251474" cy="1132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rPr>
            <a:t>Often officer’s interactions with members of the public are at the point of crisis; but this may involve communicating with the wider community; linking with partner agencies and interacting with perpetrators of crime and anti-social behaviour.</a:t>
          </a:r>
          <a:endParaRPr lang="en-US"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sp:txBody>
      <dsp:txXfrm>
        <a:off x="0" y="2264228"/>
        <a:ext cx="11251474" cy="1132114"/>
      </dsp:txXfrm>
    </dsp:sp>
    <dsp:sp modelId="{28F44AC7-DF3C-4AAB-A06A-655D84DE40EA}">
      <dsp:nvSpPr>
        <dsp:cNvPr id="0" name=""/>
        <dsp:cNvSpPr/>
      </dsp:nvSpPr>
      <dsp:spPr>
        <a:xfrm>
          <a:off x="0" y="3396342"/>
          <a:ext cx="11251474" cy="0"/>
        </a:xfrm>
        <a:prstGeom prst="line">
          <a:avLst/>
        </a:prstGeom>
        <a:solidFill>
          <a:srgbClr val="62B521">
            <a:hueOff val="0"/>
            <a:satOff val="0"/>
            <a:lumOff val="0"/>
            <a:alphaOff val="0"/>
          </a:srgbClr>
        </a:solidFill>
        <a:ln w="15875" cap="flat" cmpd="sng" algn="ctr">
          <a:solidFill>
            <a:srgbClr val="62B521">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B74D6-E54A-439B-A937-A773A092062E}">
      <dsp:nvSpPr>
        <dsp:cNvPr id="0" name=""/>
        <dsp:cNvSpPr/>
      </dsp:nvSpPr>
      <dsp:spPr>
        <a:xfrm>
          <a:off x="0" y="3396342"/>
          <a:ext cx="11251474" cy="1132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rPr>
            <a:t>More than often though, communication is through face-to-face contact, where both verbal and non-verbal skills come to the fore.</a:t>
          </a:r>
          <a:endParaRPr lang="en-US" sz="2200" kern="1200" dirty="0">
            <a:solidFill>
              <a:srgbClr val="000000">
                <a:hueOff val="0"/>
                <a:satOff val="0"/>
                <a:lumOff val="0"/>
                <a:alphaOff val="0"/>
              </a:srgbClr>
            </a:solidFill>
            <a:latin typeface="Calibri" panose="020F0502020204030204" pitchFamily="34" charset="0"/>
            <a:ea typeface="+mn-ea"/>
            <a:cs typeface="Calibri" panose="020F0502020204030204" pitchFamily="34" charset="0"/>
          </a:endParaRPr>
        </a:p>
      </dsp:txBody>
      <dsp:txXfrm>
        <a:off x="0" y="3396342"/>
        <a:ext cx="11251474" cy="11321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9B276-DA77-4782-AE16-0C8A7B4EA0A8}">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CE922-BCE7-45D4-A8A3-9C448B668D8A}">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How is social media used within policing? </a:t>
          </a:r>
          <a:endParaRPr lang="en-US" sz="4000" kern="1200"/>
        </a:p>
      </dsp:txBody>
      <dsp:txXfrm>
        <a:off x="0" y="2124"/>
        <a:ext cx="10515600" cy="1449029"/>
      </dsp:txXfrm>
    </dsp:sp>
    <dsp:sp modelId="{6D2470CC-80EA-4C8C-9B84-96C6D9E876A7}">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F6759-BBF2-4B0D-A8A2-4D921FB95D4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What are the benefits of police using social media? </a:t>
          </a:r>
          <a:endParaRPr lang="en-US" sz="4000" kern="1200"/>
        </a:p>
      </dsp:txBody>
      <dsp:txXfrm>
        <a:off x="0" y="1451154"/>
        <a:ext cx="10515600" cy="1449029"/>
      </dsp:txXfrm>
    </dsp:sp>
    <dsp:sp modelId="{B1C2651E-F1D9-4C67-A58F-7330F88A87B5}">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6745BE-07C8-4B1C-B95E-BAC0FF7287D8}">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What are the negatives of police using social media? </a:t>
          </a:r>
          <a:endParaRPr lang="en-US" sz="4000" kern="1200"/>
        </a:p>
      </dsp:txBody>
      <dsp:txXfrm>
        <a:off x="0" y="2900183"/>
        <a:ext cx="10515600"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D64BA-E5FC-4124-B719-F864EEBD9329}">
      <dsp:nvSpPr>
        <dsp:cNvPr id="0" name=""/>
        <dsp:cNvSpPr/>
      </dsp:nvSpPr>
      <dsp:spPr>
        <a:xfrm>
          <a:off x="2044800" y="174437"/>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64814-72A8-4CEB-9A57-A9F1B5A36B46}">
      <dsp:nvSpPr>
        <dsp:cNvPr id="0" name=""/>
        <dsp:cNvSpPr/>
      </dsp:nvSpPr>
      <dsp:spPr>
        <a:xfrm>
          <a:off x="2512800" y="64243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CBD51-ACA3-4699-BCBC-C0C74A0AE9C3}">
      <dsp:nvSpPr>
        <dsp:cNvPr id="0" name=""/>
        <dsp:cNvSpPr/>
      </dsp:nvSpPr>
      <dsp:spPr>
        <a:xfrm>
          <a:off x="1342800" y="305443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Positives? </a:t>
          </a:r>
          <a:endParaRPr lang="en-US" sz="4400" kern="1200"/>
        </a:p>
      </dsp:txBody>
      <dsp:txXfrm>
        <a:off x="1342800" y="3054438"/>
        <a:ext cx="3600000" cy="720000"/>
      </dsp:txXfrm>
    </dsp:sp>
    <dsp:sp modelId="{9D311B85-2E20-4F14-88AB-362A45CA9B8C}">
      <dsp:nvSpPr>
        <dsp:cNvPr id="0" name=""/>
        <dsp:cNvSpPr/>
      </dsp:nvSpPr>
      <dsp:spPr>
        <a:xfrm>
          <a:off x="6274800" y="174437"/>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95E85-DB3D-463C-9994-8ECD869BCBC6}">
      <dsp:nvSpPr>
        <dsp:cNvPr id="0" name=""/>
        <dsp:cNvSpPr/>
      </dsp:nvSpPr>
      <dsp:spPr>
        <a:xfrm>
          <a:off x="6742800" y="64243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71A04-AD13-4344-8392-F8C6EF649FF4}">
      <dsp:nvSpPr>
        <dsp:cNvPr id="0" name=""/>
        <dsp:cNvSpPr/>
      </dsp:nvSpPr>
      <dsp:spPr>
        <a:xfrm>
          <a:off x="5572800" y="305443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Negatives? </a:t>
          </a:r>
          <a:endParaRPr lang="en-US" sz="4400" kern="1200"/>
        </a:p>
      </dsp:txBody>
      <dsp:txXfrm>
        <a:off x="5572800" y="3054438"/>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DF851-7308-4067-B017-CB45E00BABC7}" type="datetimeFigureOut">
              <a:rPr lang="en-GB" smtClean="0"/>
              <a:t>09/01/2023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AC2AC-2950-4D90-B1C3-9F02DDF64041}" type="slidenum">
              <a:rPr lang="en-GB" smtClean="0"/>
              <a:t>‹#›</a:t>
            </a:fld>
            <a:endParaRPr lang="en-GB"/>
          </a:p>
        </p:txBody>
      </p:sp>
    </p:spTree>
    <p:extLst>
      <p:ext uri="{BB962C8B-B14F-4D97-AF65-F5344CB8AC3E}">
        <p14:creationId xmlns:p14="http://schemas.microsoft.com/office/powerpoint/2010/main" val="425881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ollege.police.uk/app/engagement-and-communication/engagemen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a:t>
            </a:fld>
            <a:endParaRPr lang="en-GB"/>
          </a:p>
        </p:txBody>
      </p:sp>
    </p:spTree>
    <p:extLst>
      <p:ext uri="{BB962C8B-B14F-4D97-AF65-F5344CB8AC3E}">
        <p14:creationId xmlns:p14="http://schemas.microsoft.com/office/powerpoint/2010/main" val="3015665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2</a:t>
            </a:fld>
            <a:endParaRPr lang="en-GB"/>
          </a:p>
        </p:txBody>
      </p:sp>
    </p:spTree>
    <p:extLst>
      <p:ext uri="{BB962C8B-B14F-4D97-AF65-F5344CB8AC3E}">
        <p14:creationId xmlns:p14="http://schemas.microsoft.com/office/powerpoint/2010/main" val="1926789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3</a:t>
            </a:fld>
            <a:endParaRPr lang="en-GB"/>
          </a:p>
        </p:txBody>
      </p:sp>
    </p:spTree>
    <p:extLst>
      <p:ext uri="{BB962C8B-B14F-4D97-AF65-F5344CB8AC3E}">
        <p14:creationId xmlns:p14="http://schemas.microsoft.com/office/powerpoint/2010/main" val="2109143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5</a:t>
            </a:fld>
            <a:endParaRPr lang="en-GB"/>
          </a:p>
        </p:txBody>
      </p:sp>
    </p:spTree>
    <p:extLst>
      <p:ext uri="{BB962C8B-B14F-4D97-AF65-F5344CB8AC3E}">
        <p14:creationId xmlns:p14="http://schemas.microsoft.com/office/powerpoint/2010/main" val="3358156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6</a:t>
            </a:fld>
            <a:endParaRPr lang="en-GB"/>
          </a:p>
        </p:txBody>
      </p:sp>
    </p:spTree>
    <p:extLst>
      <p:ext uri="{BB962C8B-B14F-4D97-AF65-F5344CB8AC3E}">
        <p14:creationId xmlns:p14="http://schemas.microsoft.com/office/powerpoint/2010/main" val="2320848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8</a:t>
            </a:fld>
            <a:endParaRPr lang="en-GB"/>
          </a:p>
        </p:txBody>
      </p:sp>
    </p:spTree>
    <p:extLst>
      <p:ext uri="{BB962C8B-B14F-4D97-AF65-F5344CB8AC3E}">
        <p14:creationId xmlns:p14="http://schemas.microsoft.com/office/powerpoint/2010/main" val="2285823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11</a:t>
            </a:fld>
            <a:endParaRPr lang="en-GB"/>
          </a:p>
        </p:txBody>
      </p:sp>
    </p:spTree>
    <p:extLst>
      <p:ext uri="{BB962C8B-B14F-4D97-AF65-F5344CB8AC3E}">
        <p14:creationId xmlns:p14="http://schemas.microsoft.com/office/powerpoint/2010/main" val="3561068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12</a:t>
            </a:fld>
            <a:endParaRPr lang="en-GB"/>
          </a:p>
        </p:txBody>
      </p:sp>
    </p:spTree>
    <p:extLst>
      <p:ext uri="{BB962C8B-B14F-4D97-AF65-F5344CB8AC3E}">
        <p14:creationId xmlns:p14="http://schemas.microsoft.com/office/powerpoint/2010/main" val="3050405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13</a:t>
            </a:fld>
            <a:endParaRPr lang="en-GB"/>
          </a:p>
        </p:txBody>
      </p:sp>
    </p:spTree>
    <p:extLst>
      <p:ext uri="{BB962C8B-B14F-4D97-AF65-F5344CB8AC3E}">
        <p14:creationId xmlns:p14="http://schemas.microsoft.com/office/powerpoint/2010/main" val="864725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a:t>
            </a:r>
            <a:r>
              <a:rPr lang="en-GB" dirty="0">
                <a:hlinkClick r:id="rId3"/>
              </a:rPr>
              <a:t>Engagement | College of Policing</a:t>
            </a:r>
            <a:endParaRPr lang="en-GB" dirty="0"/>
          </a:p>
          <a:p>
            <a:endParaRPr lang="en-GB" dirty="0"/>
          </a:p>
          <a:p>
            <a:r>
              <a:rPr lang="en-GB" dirty="0"/>
              <a:t>https://www.college.police.uk/app/engagement-and-communication/engagement</a:t>
            </a:r>
          </a:p>
        </p:txBody>
      </p:sp>
      <p:sp>
        <p:nvSpPr>
          <p:cNvPr id="4" name="Slide Number Placeholder 3"/>
          <p:cNvSpPr>
            <a:spLocks noGrp="1"/>
          </p:cNvSpPr>
          <p:nvPr>
            <p:ph type="sldNum" sz="quarter" idx="5"/>
          </p:nvPr>
        </p:nvSpPr>
        <p:spPr/>
        <p:txBody>
          <a:bodyPr/>
          <a:lstStyle/>
          <a:p>
            <a:fld id="{DD2AC2AC-2950-4D90-B1C3-9F02DDF64041}" type="slidenum">
              <a:rPr lang="en-GB" smtClean="0"/>
              <a:t>14</a:t>
            </a:fld>
            <a:endParaRPr lang="en-GB"/>
          </a:p>
        </p:txBody>
      </p:sp>
    </p:spTree>
    <p:extLst>
      <p:ext uri="{BB962C8B-B14F-4D97-AF65-F5344CB8AC3E}">
        <p14:creationId xmlns:p14="http://schemas.microsoft.com/office/powerpoint/2010/main" val="4137009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Intelligence gathering </a:t>
            </a:r>
          </a:p>
          <a:p>
            <a:pPr marL="171450" indent="-171450">
              <a:buFont typeface="Arial" panose="020B0604020202020204" pitchFamily="34" charset="0"/>
              <a:buChar char="•"/>
            </a:pPr>
            <a:r>
              <a:rPr lang="en-GB" dirty="0"/>
              <a:t>Dissemination of information</a:t>
            </a:r>
          </a:p>
          <a:p>
            <a:pPr marL="171450" indent="-171450">
              <a:buFont typeface="Arial" panose="020B0604020202020204" pitchFamily="34" charset="0"/>
              <a:buChar char="•"/>
            </a:pPr>
            <a:r>
              <a:rPr lang="en-GB" dirty="0"/>
              <a:t>Engagement with local communities</a:t>
            </a:r>
          </a:p>
          <a:p>
            <a:pPr marL="171450" indent="-171450">
              <a:buFont typeface="Arial" panose="020B0604020202020204" pitchFamily="34" charset="0"/>
              <a:buChar char="•"/>
            </a:pPr>
            <a:r>
              <a:rPr lang="en-GB" dirty="0"/>
              <a:t>Knowledge and best practice sharing within police organisations </a:t>
            </a:r>
          </a:p>
        </p:txBody>
      </p:sp>
      <p:sp>
        <p:nvSpPr>
          <p:cNvPr id="4" name="Slide Number Placeholder 3"/>
          <p:cNvSpPr>
            <a:spLocks noGrp="1"/>
          </p:cNvSpPr>
          <p:nvPr>
            <p:ph type="sldNum" sz="quarter" idx="5"/>
          </p:nvPr>
        </p:nvSpPr>
        <p:spPr/>
        <p:txBody>
          <a:bodyPr/>
          <a:lstStyle/>
          <a:p>
            <a:fld id="{DD2AC2AC-2950-4D90-B1C3-9F02DDF64041}" type="slidenum">
              <a:rPr lang="en-GB" smtClean="0"/>
              <a:t>15</a:t>
            </a:fld>
            <a:endParaRPr lang="en-GB"/>
          </a:p>
        </p:txBody>
      </p:sp>
    </p:spTree>
    <p:extLst>
      <p:ext uri="{BB962C8B-B14F-4D97-AF65-F5344CB8AC3E}">
        <p14:creationId xmlns:p14="http://schemas.microsoft.com/office/powerpoint/2010/main" val="2260514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16</a:t>
            </a:fld>
            <a:endParaRPr lang="en-GB"/>
          </a:p>
        </p:txBody>
      </p:sp>
    </p:spTree>
    <p:extLst>
      <p:ext uri="{BB962C8B-B14F-4D97-AF65-F5344CB8AC3E}">
        <p14:creationId xmlns:p14="http://schemas.microsoft.com/office/powerpoint/2010/main" val="1461837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18</a:t>
            </a:fld>
            <a:endParaRPr lang="en-GB"/>
          </a:p>
        </p:txBody>
      </p:sp>
    </p:spTree>
    <p:extLst>
      <p:ext uri="{BB962C8B-B14F-4D97-AF65-F5344CB8AC3E}">
        <p14:creationId xmlns:p14="http://schemas.microsoft.com/office/powerpoint/2010/main" val="2138866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19</a:t>
            </a:fld>
            <a:endParaRPr lang="en-GB"/>
          </a:p>
        </p:txBody>
      </p:sp>
    </p:spTree>
    <p:extLst>
      <p:ext uri="{BB962C8B-B14F-4D97-AF65-F5344CB8AC3E}">
        <p14:creationId xmlns:p14="http://schemas.microsoft.com/office/powerpoint/2010/main" val="1017211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21</a:t>
            </a:fld>
            <a:endParaRPr lang="en-GB"/>
          </a:p>
        </p:txBody>
      </p:sp>
    </p:spTree>
    <p:extLst>
      <p:ext uri="{BB962C8B-B14F-4D97-AF65-F5344CB8AC3E}">
        <p14:creationId xmlns:p14="http://schemas.microsoft.com/office/powerpoint/2010/main" val="3697547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25</a:t>
            </a:fld>
            <a:endParaRPr lang="en-GB"/>
          </a:p>
        </p:txBody>
      </p:sp>
    </p:spTree>
    <p:extLst>
      <p:ext uri="{BB962C8B-B14F-4D97-AF65-F5344CB8AC3E}">
        <p14:creationId xmlns:p14="http://schemas.microsoft.com/office/powerpoint/2010/main" val="3872571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AC2AC-2950-4D90-B1C3-9F02DDF64041}" type="slidenum">
              <a:rPr lang="en-GB" smtClean="0"/>
              <a:t>29</a:t>
            </a:fld>
            <a:endParaRPr lang="en-GB"/>
          </a:p>
        </p:txBody>
      </p:sp>
    </p:spTree>
    <p:extLst>
      <p:ext uri="{BB962C8B-B14F-4D97-AF65-F5344CB8AC3E}">
        <p14:creationId xmlns:p14="http://schemas.microsoft.com/office/powerpoint/2010/main" val="2071345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35F5-B36F-F4AB-E295-19542DC25E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4BD05B-B4E5-17CC-448C-C52E2711D4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5BADCA-DBC3-446E-6888-E5C59730B6CF}"/>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AA00D22D-D977-9DFB-B371-6BA9436D6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D1E0D7-5D33-F9B8-78D2-7C2E69FF8986}"/>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3272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697C-F720-9282-CD7B-60930B2F28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8B3F5B-96D2-5CDB-0068-D61DA8370A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1ECDB-CA06-AB72-5575-2E269AE54668}"/>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3154A497-562B-FB9B-0127-3522911DFF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36517-0625-F04F-1315-BCAAD2F82825}"/>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1689405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9AEE5-140F-A666-5D47-C04711335F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80987B-071F-E52D-6681-26E34733CE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600FAA-A07E-5C8A-5E58-0C370C6AAD88}"/>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D64D5C61-6011-AE51-9AD8-49CE28789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6B995-BF0E-6D72-406C-B8BBCB1FBACD}"/>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254240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6161-F6CA-B34A-426E-9A4989E94C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7F569A-42FD-B7B7-6C70-DBF872C76E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CDFBB0-123F-DE8B-E1E1-DC2D10EA56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EBE81F-02E8-3690-3EA8-21B9AB16CEC5}"/>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6" name="Footer Placeholder 5">
            <a:extLst>
              <a:ext uri="{FF2B5EF4-FFF2-40B4-BE49-F238E27FC236}">
                <a16:creationId xmlns:a16="http://schemas.microsoft.com/office/drawing/2014/main" id="{CC624330-91A9-4A69-BCB3-AABB83FFA8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ACD9D-24B0-4FD7-B17E-6DBA0222E88A}"/>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4289065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1A5C-7364-43E8-4504-10D5674997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E9396E-67E1-60C0-9E05-C5D62EA9EC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5B7156-E1E9-6E98-A6D9-BB98C89732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CF5965-2F5B-1EFE-4957-14E769CB91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A16C3F-74B5-53CE-D86B-E372FE5C4C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FD4557-61BA-B2E6-6FCB-B759D43E01D9}"/>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8" name="Footer Placeholder 7">
            <a:extLst>
              <a:ext uri="{FF2B5EF4-FFF2-40B4-BE49-F238E27FC236}">
                <a16:creationId xmlns:a16="http://schemas.microsoft.com/office/drawing/2014/main" id="{705E469E-FA0C-EA1A-56E9-E804E7E0BB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694C5C-60DB-C78B-4177-52308A9FFA3F}"/>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109361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002D6-0310-7AFA-4F69-BCF800A933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5E2686-467E-DD74-2FCC-A9475F8DCA16}"/>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4" name="Footer Placeholder 3">
            <a:extLst>
              <a:ext uri="{FF2B5EF4-FFF2-40B4-BE49-F238E27FC236}">
                <a16:creationId xmlns:a16="http://schemas.microsoft.com/office/drawing/2014/main" id="{1E5B05C8-40F6-5A8F-2F75-901822C9F9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DE514E-CB35-B4BA-F91B-E7C2296BDCE6}"/>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1811883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B4FDE8-CAAF-C53F-CAC7-EBBE95609E85}"/>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3" name="Footer Placeholder 2">
            <a:extLst>
              <a:ext uri="{FF2B5EF4-FFF2-40B4-BE49-F238E27FC236}">
                <a16:creationId xmlns:a16="http://schemas.microsoft.com/office/drawing/2014/main" id="{14B078C5-CC51-9FA8-7742-2E99735CCC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283DBF-DB00-E2AA-C9CC-A61633F57BFA}"/>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31890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0164-547B-721F-DB51-C65017304D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86FC20-99CE-C90B-FDAA-BCB43E9785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3643CA-E97B-C450-5F16-E65B539093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FC3A19-4FF5-A7EC-323A-38B98E1D3D48}"/>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6" name="Footer Placeholder 5">
            <a:extLst>
              <a:ext uri="{FF2B5EF4-FFF2-40B4-BE49-F238E27FC236}">
                <a16:creationId xmlns:a16="http://schemas.microsoft.com/office/drawing/2014/main" id="{1B364DC5-FD77-1076-C903-BD2C04C92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231591-FC56-7873-2CBA-61C6A518233B}"/>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786459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2336D-52F4-A06D-D3B2-C9B85EA52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B5CC4A-A441-141A-2D62-32F142FEB5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8A1BB6-5453-9D45-A82D-491842C879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1AF580-A3EF-52C6-82FC-4BB5D4AD3B26}"/>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6" name="Footer Placeholder 5">
            <a:extLst>
              <a:ext uri="{FF2B5EF4-FFF2-40B4-BE49-F238E27FC236}">
                <a16:creationId xmlns:a16="http://schemas.microsoft.com/office/drawing/2014/main" id="{4431210F-39F5-AAB3-BA13-EA16114E47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E8D5B6-948A-61E7-9794-2B516BD10135}"/>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636250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62D9-2BC6-67E4-34D2-4C36357280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50B446-3D01-53D1-385B-A0568B51CD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551FE-686D-BF26-D0E4-B22489E580F6}"/>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695696AC-9F1E-D5E9-F885-1830B7397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A617A-C672-2241-A004-876506E5A768}"/>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2517120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DAB5D0-D597-4229-5FDD-F8DD94480B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0EE436-409A-EB36-0C4C-ACDEE9B47B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E635A4-F5EC-3923-BA1E-8CC3675E9502}"/>
              </a:ext>
            </a:extLst>
          </p:cNvPr>
          <p:cNvSpPr>
            <a:spLocks noGrp="1"/>
          </p:cNvSpPr>
          <p:nvPr>
            <p:ph type="dt" sz="half" idx="10"/>
          </p:nvPr>
        </p:nvSpPr>
        <p:spPr/>
        <p:txBody>
          <a:body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25871C7E-3786-B6C2-9874-77BD4D87D5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0C08FB-9AC6-4802-86D6-7258102D2882}"/>
              </a:ext>
            </a:extLst>
          </p:cNvPr>
          <p:cNvSpPr>
            <a:spLocks noGrp="1"/>
          </p:cNvSpPr>
          <p:nvPr>
            <p:ph type="sldNum" sz="quarter" idx="12"/>
          </p:nvPr>
        </p:nvSpPr>
        <p:spPr/>
        <p:txBody>
          <a:bodyPr/>
          <a:lstStyle/>
          <a:p>
            <a:fld id="{8F253724-BEAB-44DE-96E0-7E50D6EC0CBC}" type="slidenum">
              <a:rPr lang="en-GB" smtClean="0"/>
              <a:t>‹#›</a:t>
            </a:fld>
            <a:endParaRPr lang="en-GB"/>
          </a:p>
        </p:txBody>
      </p:sp>
    </p:spTree>
    <p:extLst>
      <p:ext uri="{BB962C8B-B14F-4D97-AF65-F5344CB8AC3E}">
        <p14:creationId xmlns:p14="http://schemas.microsoft.com/office/powerpoint/2010/main" val="3928664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A947DC-3329-503C-0EF9-575A105836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64A863-FB4C-DD62-1395-B9182CAA10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F8B34F-67C4-A230-955C-76B8A7551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040C01-ED53-43D0-9598-0962E8951D25}" type="datetimeFigureOut">
              <a:rPr lang="en-GB" smtClean="0"/>
              <a:t>09/01/2023</a:t>
            </a:fld>
            <a:endParaRPr lang="en-GB"/>
          </a:p>
        </p:txBody>
      </p:sp>
      <p:sp>
        <p:nvSpPr>
          <p:cNvPr id="5" name="Footer Placeholder 4">
            <a:extLst>
              <a:ext uri="{FF2B5EF4-FFF2-40B4-BE49-F238E27FC236}">
                <a16:creationId xmlns:a16="http://schemas.microsoft.com/office/drawing/2014/main" id="{78F2C5D3-9B44-5D96-8D1A-3D88D987BE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E925CB-7180-CDC4-9F74-510DB8CEA8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53724-BEAB-44DE-96E0-7E50D6EC0CBC}" type="slidenum">
              <a:rPr lang="en-GB" smtClean="0"/>
              <a:t>‹#›</a:t>
            </a:fld>
            <a:endParaRPr lang="en-GB"/>
          </a:p>
        </p:txBody>
      </p:sp>
    </p:spTree>
    <p:extLst>
      <p:ext uri="{BB962C8B-B14F-4D97-AF65-F5344CB8AC3E}">
        <p14:creationId xmlns:p14="http://schemas.microsoft.com/office/powerpoint/2010/main" val="977191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6BE0C6AA-8FC9-CB5E-CBF7-5BC74DFF6F80}"/>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Rachel Smith, MA Ed</a:t>
            </a:r>
          </a:p>
        </p:txBody>
      </p:sp>
      <p:sp>
        <p:nvSpPr>
          <p:cNvPr id="2" name="Title 1">
            <a:extLst>
              <a:ext uri="{FF2B5EF4-FFF2-40B4-BE49-F238E27FC236}">
                <a16:creationId xmlns:a16="http://schemas.microsoft.com/office/drawing/2014/main" id="{1D9F7598-7B13-7747-2ACE-EBD206737BB6}"/>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Effective Communication in Community Policing</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73835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81A23C-9A24-F08E-71B2-DDDCD93D4FD3}"/>
              </a:ext>
            </a:extLst>
          </p:cNvPr>
          <p:cNvSpPr>
            <a:spLocks noGrp="1"/>
          </p:cNvSpPr>
          <p:nvPr>
            <p:ph idx="1"/>
          </p:nvPr>
        </p:nvSpPr>
        <p:spPr>
          <a:xfrm>
            <a:off x="643467" y="1048968"/>
            <a:ext cx="10905066" cy="4393982"/>
          </a:xfrm>
        </p:spPr>
        <p:txBody>
          <a:bodyPr>
            <a:normAutofit/>
          </a:bodyPr>
          <a:lstStyle/>
          <a:p>
            <a:pPr marL="0" indent="0">
              <a:buNone/>
            </a:pPr>
            <a:r>
              <a:rPr lang="en-GB" sz="1700" dirty="0">
                <a:latin typeface="Arial" panose="020B0604020202020204" pitchFamily="34" charset="0"/>
                <a:ea typeface="Times New Roman" panose="02020603050405020304" pitchFamily="18" charset="0"/>
              </a:rPr>
              <a:t>Aim: </a:t>
            </a:r>
          </a:p>
          <a:p>
            <a:pPr marL="0" indent="0">
              <a:buNone/>
            </a:pPr>
            <a:endParaRPr lang="en-GB" sz="1700" dirty="0">
              <a:effectLst/>
              <a:latin typeface="Arial" panose="020B0604020202020204" pitchFamily="34" charset="0"/>
              <a:ea typeface="Times New Roman" panose="02020603050405020304" pitchFamily="18" charset="0"/>
            </a:endParaRPr>
          </a:p>
          <a:p>
            <a:pPr marL="0" indent="0">
              <a:buNone/>
            </a:pPr>
            <a:r>
              <a:rPr lang="en-GB" sz="1700" dirty="0">
                <a:effectLst/>
                <a:latin typeface="Arial" panose="020B0604020202020204" pitchFamily="34" charset="0"/>
                <a:ea typeface="Times New Roman" panose="02020603050405020304" pitchFamily="18" charset="0"/>
              </a:rPr>
              <a:t>Explore a range of community policing contexts in which effective communication can bring particular benefits. </a:t>
            </a:r>
          </a:p>
          <a:p>
            <a:pPr marL="0" indent="0">
              <a:buNone/>
            </a:pPr>
            <a:endParaRPr lang="en-GB" sz="1700" dirty="0">
              <a:latin typeface="Arial" panose="020B0604020202020204" pitchFamily="34" charset="0"/>
            </a:endParaRPr>
          </a:p>
          <a:p>
            <a:pPr marL="0" indent="0">
              <a:buNone/>
            </a:pPr>
            <a:r>
              <a:rPr lang="en-GB" sz="1700" dirty="0">
                <a:latin typeface="Arial" panose="020B0604020202020204" pitchFamily="34" charset="0"/>
              </a:rPr>
              <a:t>Objectives: </a:t>
            </a:r>
          </a:p>
          <a:p>
            <a:pPr marL="0" marR="0" lvl="0" indent="0" defTabSz="914400" rtl="0" eaLnBrk="1" fontAlgn="auto" latinLnBrk="0" hangingPunct="1">
              <a:spcBef>
                <a:spcPts val="0"/>
              </a:spcBef>
              <a:spcAft>
                <a:spcPts val="0"/>
              </a:spcAft>
              <a:buClrTx/>
              <a:buSzTx/>
              <a:buFontTx/>
              <a:buNone/>
              <a:tabLst/>
              <a:defRPr/>
            </a:pPr>
            <a:endParaRPr lang="en-GB" sz="1700" dirty="0">
              <a:latin typeface="Arial" panose="020B0604020202020204" pitchFamily="34" charset="0"/>
              <a:ea typeface="Times New Roman" panose="02020603050405020304" pitchFamily="18" charset="0"/>
            </a:endParaRPr>
          </a:p>
          <a:p>
            <a:pPr>
              <a:spcBef>
                <a:spcPts val="0"/>
              </a:spcBef>
              <a:defRPr/>
            </a:pPr>
            <a:r>
              <a:rPr kumimoji="0" lang="en-GB" sz="17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mn-cs"/>
              </a:rPr>
              <a:t>Engaging with individuals, community stakeholders and communities (including faith communities)</a:t>
            </a:r>
          </a:p>
          <a:p>
            <a:pPr marL="0" indent="0">
              <a:spcBef>
                <a:spcPts val="0"/>
              </a:spcBef>
              <a:buNone/>
              <a:defRPr/>
            </a:pPr>
            <a:endParaRPr kumimoji="0" lang="en-GB" sz="1700" b="0" i="0" u="none" strike="noStrike" kern="1200" cap="none" spc="0" normalizeH="0" baseline="0" noProof="0" dirty="0">
              <a:ln>
                <a:noFill/>
              </a:ln>
              <a:effectLst/>
              <a:uLnTx/>
              <a:uFillTx/>
              <a:latin typeface="Calibri" panose="020F0502020204030204" pitchFamily="34" charset="0"/>
              <a:ea typeface="DengXian" panose="02010600030101010101" pitchFamily="2" charset="-122"/>
              <a:cs typeface="+mn-cs"/>
            </a:endParaRPr>
          </a:p>
          <a:p>
            <a:pPr>
              <a:spcBef>
                <a:spcPts val="0"/>
              </a:spcBef>
              <a:defRPr/>
            </a:pPr>
            <a:r>
              <a:rPr kumimoji="0" lang="en-GB" sz="17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mn-cs"/>
              </a:rPr>
              <a:t>How effective communication can encourage future co-operation from the community</a:t>
            </a:r>
          </a:p>
          <a:p>
            <a:pPr marL="0" indent="0">
              <a:spcBef>
                <a:spcPts val="0"/>
              </a:spcBef>
              <a:buNone/>
              <a:defRPr/>
            </a:pPr>
            <a:endParaRPr kumimoji="0" lang="en-GB" sz="1700" b="0" i="0" u="none" strike="noStrike" kern="1200" cap="none" spc="0" normalizeH="0" baseline="0" noProof="0" dirty="0">
              <a:ln>
                <a:noFill/>
              </a:ln>
              <a:effectLst/>
              <a:uLnTx/>
              <a:uFillTx/>
              <a:latin typeface="Calibri" panose="020F0502020204030204" pitchFamily="34" charset="0"/>
              <a:ea typeface="DengXian" panose="02010600030101010101" pitchFamily="2" charset="-122"/>
              <a:cs typeface="+mn-cs"/>
            </a:endParaRPr>
          </a:p>
          <a:p>
            <a:pPr>
              <a:spcBef>
                <a:spcPts val="0"/>
              </a:spcBef>
              <a:defRPr/>
            </a:pPr>
            <a:r>
              <a:rPr kumimoji="0" lang="en-GB" sz="17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mn-cs"/>
              </a:rPr>
              <a:t>How perceptions of, and confidence in, the police service are enhanced by effective communication</a:t>
            </a:r>
          </a:p>
          <a:p>
            <a:pPr marL="0" indent="0">
              <a:spcBef>
                <a:spcPts val="0"/>
              </a:spcBef>
              <a:buNone/>
              <a:defRPr/>
            </a:pPr>
            <a:endParaRPr kumimoji="0" lang="en-GB" sz="1700" b="0" i="0" u="none" strike="noStrike" kern="1200" cap="none" spc="0" normalizeH="0" baseline="0" noProof="0" dirty="0">
              <a:ln>
                <a:noFill/>
              </a:ln>
              <a:effectLst/>
              <a:uLnTx/>
              <a:uFillTx/>
              <a:latin typeface="Calibri" panose="020F0502020204030204" pitchFamily="34" charset="0"/>
              <a:ea typeface="DengXian" panose="02010600030101010101" pitchFamily="2" charset="-122"/>
              <a:cs typeface="+mn-cs"/>
            </a:endParaRPr>
          </a:p>
          <a:p>
            <a:pPr>
              <a:spcBef>
                <a:spcPts val="0"/>
              </a:spcBef>
              <a:defRPr/>
            </a:pPr>
            <a:r>
              <a:rPr kumimoji="0" lang="en-GB" sz="17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mn-cs"/>
              </a:rPr>
              <a:t>Communication via social/online media</a:t>
            </a:r>
            <a:endParaRPr kumimoji="0" lang="en-GB" sz="1700" b="0" i="0" u="none" strike="noStrike" kern="1200" cap="none" spc="0" normalizeH="0" baseline="0" noProof="0" dirty="0">
              <a:ln>
                <a:noFill/>
              </a:ln>
              <a:effectLst/>
              <a:uLnTx/>
              <a:uFillTx/>
              <a:latin typeface="Calibri" panose="020F0502020204030204" pitchFamily="34" charset="0"/>
              <a:ea typeface="DengXian" panose="02010600030101010101" pitchFamily="2" charset="-122"/>
              <a:cs typeface="+mn-cs"/>
            </a:endParaRPr>
          </a:p>
          <a:p>
            <a:pPr marL="0" indent="0">
              <a:buNone/>
            </a:pPr>
            <a:endParaRPr lang="en-GB" sz="1700" dirty="0">
              <a:latin typeface="Arial" panose="020B0604020202020204" pitchFamily="34" charset="0"/>
            </a:endParaRPr>
          </a:p>
          <a:p>
            <a:pPr marL="0" indent="0">
              <a:buNone/>
            </a:pPr>
            <a:endParaRPr lang="en-GB" sz="1700" dirty="0">
              <a:latin typeface="Arial" panose="020B0604020202020204" pitchFamily="34" charset="0"/>
            </a:endParaRPr>
          </a:p>
          <a:p>
            <a:pPr marL="0" indent="0">
              <a:buNone/>
            </a:pPr>
            <a:endParaRPr lang="en-GB"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05918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32F8-E05A-47A9-FA42-991C4C041193}"/>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dirty="0"/>
              <a:t>Communication Skills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ulti-coloured dialogue boxes">
            <a:extLst>
              <a:ext uri="{FF2B5EF4-FFF2-40B4-BE49-F238E27FC236}">
                <a16:creationId xmlns:a16="http://schemas.microsoft.com/office/drawing/2014/main" id="{E48704AF-5C7A-7285-06B9-50E9AB7F9000}"/>
              </a:ext>
            </a:extLst>
          </p:cNvPr>
          <p:cNvPicPr>
            <a:picLocks noChangeAspect="1"/>
          </p:cNvPicPr>
          <p:nvPr/>
        </p:nvPicPr>
        <p:blipFill rotWithShape="1">
          <a:blip r:embed="rId3"/>
          <a:srcRect l="8235" r="12340"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9160666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73D0-26BB-087E-446F-A5AA2A5778B6}"/>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AACB8FEE-0BB2-8128-8ABE-AC8DFDC31627}"/>
              </a:ext>
            </a:extLst>
          </p:cNvPr>
          <p:cNvSpPr>
            <a:spLocks noGrp="1"/>
          </p:cNvSpPr>
          <p:nvPr>
            <p:ph idx="1"/>
          </p:nvPr>
        </p:nvSpPr>
        <p:spPr/>
        <p:txBody>
          <a:bodyPr/>
          <a:lstStyle/>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A fundamental for everyday life, effective verbal and non-verbal communication has always been a cornerstone of effective policing which is in use every day interacting with colleagues or with the wider general public.</a:t>
            </a: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There is also an ongoing need for police officers to be able to both solve problems and deal effectively with conflict, often when faced with challenging situations.</a:t>
            </a: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386184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6" name="Content Placeholder 2">
            <a:extLst>
              <a:ext uri="{FF2B5EF4-FFF2-40B4-BE49-F238E27FC236}">
                <a16:creationId xmlns:a16="http://schemas.microsoft.com/office/drawing/2014/main" id="{FBD87617-55F7-FE22-5829-2A07553EDDB6}"/>
              </a:ext>
            </a:extLst>
          </p:cNvPr>
          <p:cNvGraphicFramePr>
            <a:graphicFrameLocks noGrp="1"/>
          </p:cNvGraphicFramePr>
          <p:nvPr>
            <p:ph idx="1"/>
            <p:extLst>
              <p:ext uri="{D42A27DB-BD31-4B8C-83A1-F6EECF244321}">
                <p14:modId xmlns:p14="http://schemas.microsoft.com/office/powerpoint/2010/main" val="104404235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8075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CC34-C61A-E1C6-C638-8D7329397977}"/>
              </a:ext>
            </a:extLst>
          </p:cNvPr>
          <p:cNvSpPr>
            <a:spLocks noGrp="1"/>
          </p:cNvSpPr>
          <p:nvPr>
            <p:ph type="title"/>
          </p:nvPr>
        </p:nvSpPr>
        <p:spPr>
          <a:xfrm>
            <a:off x="4965430" y="629268"/>
            <a:ext cx="6586491" cy="1286160"/>
          </a:xfrm>
        </p:spPr>
        <p:txBody>
          <a:bodyPr anchor="b">
            <a:normAutofit/>
          </a:bodyPr>
          <a:lstStyle/>
          <a:p>
            <a:r>
              <a:rPr lang="en-GB" dirty="0"/>
              <a:t>How do we communicate? </a:t>
            </a:r>
          </a:p>
        </p:txBody>
      </p:sp>
      <p:pic>
        <p:nvPicPr>
          <p:cNvPr id="6" name="Picture 5">
            <a:extLst>
              <a:ext uri="{FF2B5EF4-FFF2-40B4-BE49-F238E27FC236}">
                <a16:creationId xmlns:a16="http://schemas.microsoft.com/office/drawing/2014/main" id="{58FB82A8-BF6D-1D26-214C-62894171E5CB}"/>
              </a:ext>
            </a:extLst>
          </p:cNvPr>
          <p:cNvPicPr>
            <a:picLocks noChangeAspect="1"/>
          </p:cNvPicPr>
          <p:nvPr/>
        </p:nvPicPr>
        <p:blipFill rotWithShape="1">
          <a:blip r:embed="rId3"/>
          <a:srcRect l="12722" r="4672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B8F9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1D600B-9560-FCF0-A57E-BF4546469291}"/>
              </a:ext>
            </a:extLst>
          </p:cNvPr>
          <p:cNvGraphicFramePr>
            <a:graphicFrameLocks noGrp="1"/>
          </p:cNvGraphicFramePr>
          <p:nvPr>
            <p:ph idx="1"/>
            <p:extLst>
              <p:ext uri="{D42A27DB-BD31-4B8C-83A1-F6EECF244321}">
                <p14:modId xmlns:p14="http://schemas.microsoft.com/office/powerpoint/2010/main" val="3788416084"/>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1350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26C0387-135B-69C5-60A2-6A8BFFD994B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Communication </a:t>
            </a:r>
          </a:p>
        </p:txBody>
      </p:sp>
      <p:graphicFrame>
        <p:nvGraphicFramePr>
          <p:cNvPr id="39" name="Content Placeholder 2">
            <a:extLst>
              <a:ext uri="{FF2B5EF4-FFF2-40B4-BE49-F238E27FC236}">
                <a16:creationId xmlns:a16="http://schemas.microsoft.com/office/drawing/2014/main" id="{5F22E535-EAE0-61C9-6BD8-F0BAB4DBDEE8}"/>
              </a:ext>
            </a:extLst>
          </p:cNvPr>
          <p:cNvGraphicFramePr>
            <a:graphicFrameLocks noGrp="1"/>
          </p:cNvGraphicFramePr>
          <p:nvPr>
            <p:ph idx="1"/>
            <p:extLst>
              <p:ext uri="{D42A27DB-BD31-4B8C-83A1-F6EECF244321}">
                <p14:modId xmlns:p14="http://schemas.microsoft.com/office/powerpoint/2010/main" val="248685511"/>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405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65431A31-761B-82D6-5D16-05C619D12199}"/>
              </a:ext>
            </a:extLst>
          </p:cNvPr>
          <p:cNvGraphicFramePr>
            <a:graphicFrameLocks noGrp="1"/>
          </p:cNvGraphicFramePr>
          <p:nvPr>
            <p:ph idx="1"/>
            <p:extLst>
              <p:ext uri="{D42A27DB-BD31-4B8C-83A1-F6EECF244321}">
                <p14:modId xmlns:p14="http://schemas.microsoft.com/office/powerpoint/2010/main" val="308700218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3906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E65E1-4109-DA0E-C315-45ACA5A7407C}"/>
              </a:ext>
            </a:extLst>
          </p:cNvPr>
          <p:cNvSpPr>
            <a:spLocks noGrp="1"/>
          </p:cNvSpPr>
          <p:nvPr>
            <p:ph type="title"/>
          </p:nvPr>
        </p:nvSpPr>
        <p:spPr>
          <a:xfrm>
            <a:off x="1043631" y="809898"/>
            <a:ext cx="10173010" cy="1554480"/>
          </a:xfrm>
        </p:spPr>
        <p:txBody>
          <a:bodyPr anchor="ctr">
            <a:normAutofit/>
          </a:bodyPr>
          <a:lstStyle/>
          <a:p>
            <a:r>
              <a:rPr lang="en-GB" sz="4800"/>
              <a:t>Verbal and Non-Verbal Communication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9" name="Content Placeholder 2">
            <a:extLst>
              <a:ext uri="{FF2B5EF4-FFF2-40B4-BE49-F238E27FC236}">
                <a16:creationId xmlns:a16="http://schemas.microsoft.com/office/drawing/2014/main" id="{637BA170-43D2-4AAE-E56C-8F5D98C3AD82}"/>
              </a:ext>
            </a:extLst>
          </p:cNvPr>
          <p:cNvGraphicFramePr>
            <a:graphicFrameLocks noGrp="1"/>
          </p:cNvGraphicFramePr>
          <p:nvPr>
            <p:ph idx="1"/>
            <p:extLst>
              <p:ext uri="{D42A27DB-BD31-4B8C-83A1-F6EECF244321}">
                <p14:modId xmlns:p14="http://schemas.microsoft.com/office/powerpoint/2010/main" val="119768454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734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1918-67D1-A44C-DED2-B561895552D5}"/>
              </a:ext>
            </a:extLst>
          </p:cNvPr>
          <p:cNvSpPr>
            <a:spLocks noGrp="1"/>
          </p:cNvSpPr>
          <p:nvPr>
            <p:ph type="title"/>
          </p:nvPr>
        </p:nvSpPr>
        <p:spPr/>
        <p:txBody>
          <a:bodyPr/>
          <a:lstStyle/>
          <a:p>
            <a:r>
              <a:rPr lang="en-GB" dirty="0"/>
              <a:t>Impact on the public</a:t>
            </a:r>
          </a:p>
        </p:txBody>
      </p:sp>
      <p:graphicFrame>
        <p:nvGraphicFramePr>
          <p:cNvPr id="4" name="Content Placeholder 2">
            <a:extLst>
              <a:ext uri="{FF2B5EF4-FFF2-40B4-BE49-F238E27FC236}">
                <a16:creationId xmlns:a16="http://schemas.microsoft.com/office/drawing/2014/main" id="{8BEA2BBA-0D85-1DEE-A615-CEB7945EA686}"/>
              </a:ext>
            </a:extLst>
          </p:cNvPr>
          <p:cNvGraphicFramePr>
            <a:graphicFrameLocks/>
          </p:cNvGraphicFramePr>
          <p:nvPr>
            <p:extLst>
              <p:ext uri="{D42A27DB-BD31-4B8C-83A1-F6EECF244321}">
                <p14:modId xmlns:p14="http://schemas.microsoft.com/office/powerpoint/2010/main" val="2371558875"/>
              </p:ext>
            </p:extLst>
          </p:nvPr>
        </p:nvGraphicFramePr>
        <p:xfrm>
          <a:off x="522514" y="1820091"/>
          <a:ext cx="11251475" cy="4528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2509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0141-1781-5608-8F6E-DA0EBCFE413C}"/>
              </a:ext>
            </a:extLst>
          </p:cNvPr>
          <p:cNvSpPr>
            <a:spLocks noGrp="1"/>
          </p:cNvSpPr>
          <p:nvPr>
            <p:ph type="title"/>
          </p:nvPr>
        </p:nvSpPr>
        <p:spPr>
          <a:xfrm>
            <a:off x="6736501" y="2874461"/>
            <a:ext cx="4805996" cy="1297115"/>
          </a:xfrm>
        </p:spPr>
        <p:txBody>
          <a:bodyPr vert="horz" lIns="91440" tIns="45720" rIns="91440" bIns="45720" rtlCol="0" anchor="t">
            <a:normAutofit fontScale="90000"/>
          </a:bodyPr>
          <a:lstStyle/>
          <a:p>
            <a:r>
              <a:rPr lang="en-US" sz="4000" kern="1200" dirty="0">
                <a:solidFill>
                  <a:schemeClr val="tx2"/>
                </a:solidFill>
                <a:latin typeface="+mj-lt"/>
                <a:ea typeface="+mj-ea"/>
                <a:cs typeface="+mj-cs"/>
              </a:rPr>
              <a:t>Session 2 – Communication and impact on communities </a:t>
            </a:r>
          </a:p>
        </p:txBody>
      </p:sp>
      <p:pic>
        <p:nvPicPr>
          <p:cNvPr id="7" name="Graphic 6" descr="Teacher">
            <a:extLst>
              <a:ext uri="{FF2B5EF4-FFF2-40B4-BE49-F238E27FC236}">
                <a16:creationId xmlns:a16="http://schemas.microsoft.com/office/drawing/2014/main" id="{B25DEB8F-A6DF-A552-6E43-ACDC66541C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1347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7E7E5-B6FC-3B59-C9A5-6F792FA53B6E}"/>
              </a:ext>
            </a:extLst>
          </p:cNvPr>
          <p:cNvSpPr>
            <a:spLocks noGrp="1"/>
          </p:cNvSpPr>
          <p:nvPr>
            <p:ph type="title"/>
          </p:nvPr>
        </p:nvSpPr>
        <p:spPr/>
        <p:txBody>
          <a:bodyPr/>
          <a:lstStyle/>
          <a:p>
            <a:r>
              <a:rPr lang="en-GB" dirty="0"/>
              <a:t>Engaging with individuals, community stakeholders and communities</a:t>
            </a:r>
          </a:p>
        </p:txBody>
      </p:sp>
      <p:sp>
        <p:nvSpPr>
          <p:cNvPr id="3" name="Content Placeholder 2">
            <a:extLst>
              <a:ext uri="{FF2B5EF4-FFF2-40B4-BE49-F238E27FC236}">
                <a16:creationId xmlns:a16="http://schemas.microsoft.com/office/drawing/2014/main" id="{19DEB76D-69A7-A8E7-49DD-9F59DA14EF1A}"/>
              </a:ext>
            </a:extLst>
          </p:cNvPr>
          <p:cNvSpPr>
            <a:spLocks noGrp="1"/>
          </p:cNvSpPr>
          <p:nvPr>
            <p:ph idx="1"/>
          </p:nvPr>
        </p:nvSpPr>
        <p:spPr>
          <a:xfrm>
            <a:off x="942703" y="2506662"/>
            <a:ext cx="10515600" cy="4351338"/>
          </a:xfrm>
        </p:spPr>
        <p:txBody>
          <a:bodyPr/>
          <a:lstStyle/>
          <a:p>
            <a:pPr marL="0" indent="0">
              <a:buNone/>
            </a:pPr>
            <a:r>
              <a:rPr lang="en-GB" dirty="0"/>
              <a:t>Group work: In groups discuss the following</a:t>
            </a:r>
          </a:p>
          <a:p>
            <a:pPr marL="0" indent="0">
              <a:buNone/>
            </a:pPr>
            <a:endParaRPr lang="en-GB" dirty="0"/>
          </a:p>
          <a:p>
            <a:pPr marL="0" indent="0">
              <a:buNone/>
            </a:pPr>
            <a:r>
              <a:rPr lang="en-GB" dirty="0"/>
              <a:t>Group 1: How do police engage with individuals? </a:t>
            </a:r>
          </a:p>
          <a:p>
            <a:pPr marL="0" indent="0">
              <a:buNone/>
            </a:pPr>
            <a:endParaRPr lang="en-GB" dirty="0"/>
          </a:p>
          <a:p>
            <a:pPr marL="0" indent="0">
              <a:buNone/>
            </a:pPr>
            <a:r>
              <a:rPr lang="en-GB" dirty="0"/>
              <a:t>Group 2: How do police engage with community stakeholders?</a:t>
            </a:r>
          </a:p>
          <a:p>
            <a:pPr marL="0" indent="0">
              <a:buNone/>
            </a:pPr>
            <a:endParaRPr lang="en-GB" dirty="0"/>
          </a:p>
          <a:p>
            <a:pPr marL="0" indent="0">
              <a:buNone/>
            </a:pPr>
            <a:r>
              <a:rPr lang="en-GB" dirty="0"/>
              <a:t>Group 3: How do police engage with communities? </a:t>
            </a:r>
          </a:p>
        </p:txBody>
      </p:sp>
    </p:spTree>
    <p:extLst>
      <p:ext uri="{BB962C8B-B14F-4D97-AF65-F5344CB8AC3E}">
        <p14:creationId xmlns:p14="http://schemas.microsoft.com/office/powerpoint/2010/main" val="2350985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9E34E-EFB0-1856-6B14-041B7F91D86D}"/>
              </a:ext>
            </a:extLst>
          </p:cNvPr>
          <p:cNvSpPr>
            <a:spLocks noGrp="1"/>
          </p:cNvSpPr>
          <p:nvPr>
            <p:ph type="title"/>
          </p:nvPr>
        </p:nvSpPr>
        <p:spPr>
          <a:xfrm>
            <a:off x="1366160" y="1660121"/>
            <a:ext cx="9623404" cy="3305493"/>
          </a:xfrm>
        </p:spPr>
        <p:txBody>
          <a:bodyPr vert="horz" lIns="91440" tIns="45720" rIns="91440" bIns="45720" rtlCol="0" anchor="b">
            <a:normAutofit/>
          </a:bodyPr>
          <a:lstStyle/>
          <a:p>
            <a:r>
              <a:rPr lang="en-US" sz="5500" kern="1200">
                <a:solidFill>
                  <a:schemeClr val="tx1"/>
                </a:solidFill>
                <a:latin typeface="+mj-lt"/>
                <a:ea typeface="+mj-ea"/>
                <a:cs typeface="+mj-cs"/>
              </a:rPr>
              <a:t>How can effective communication encourage future co-operation from the community?</a:t>
            </a:r>
          </a:p>
        </p:txBody>
      </p:sp>
    </p:spTree>
    <p:extLst>
      <p:ext uri="{BB962C8B-B14F-4D97-AF65-F5344CB8AC3E}">
        <p14:creationId xmlns:p14="http://schemas.microsoft.com/office/powerpoint/2010/main" val="271841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ABD4F-A90B-5516-86CD-C353DB47F82F}"/>
              </a:ext>
            </a:extLst>
          </p:cNvPr>
          <p:cNvSpPr>
            <a:spLocks noGrp="1"/>
          </p:cNvSpPr>
          <p:nvPr>
            <p:ph type="title"/>
          </p:nvPr>
        </p:nvSpPr>
        <p:spPr>
          <a:xfrm>
            <a:off x="638882" y="578233"/>
            <a:ext cx="3571810" cy="3573516"/>
          </a:xfrm>
        </p:spPr>
        <p:txBody>
          <a:bodyPr vert="horz" lIns="91440" tIns="45720" rIns="91440" bIns="45720" rtlCol="0" anchor="b">
            <a:normAutofit/>
          </a:bodyPr>
          <a:lstStyle/>
          <a:p>
            <a:pPr algn="ctr"/>
            <a:r>
              <a:rPr lang="en-US" sz="3100" kern="1200" dirty="0">
                <a:solidFill>
                  <a:schemeClr val="tx1"/>
                </a:solidFill>
                <a:latin typeface="+mj-lt"/>
                <a:ea typeface="+mj-ea"/>
                <a:cs typeface="+mj-cs"/>
              </a:rPr>
              <a:t>The Confidence Cycle</a:t>
            </a:r>
            <a:br>
              <a:rPr lang="en-US" sz="3100" kern="1200" dirty="0">
                <a:solidFill>
                  <a:schemeClr val="tx1"/>
                </a:solidFill>
                <a:latin typeface="+mj-lt"/>
                <a:ea typeface="+mj-ea"/>
                <a:cs typeface="+mj-cs"/>
              </a:rPr>
            </a:br>
            <a:br>
              <a:rPr lang="en-US" sz="3100" kern="1200" dirty="0">
                <a:solidFill>
                  <a:schemeClr val="tx1"/>
                </a:solidFill>
                <a:latin typeface="+mj-lt"/>
                <a:ea typeface="+mj-ea"/>
                <a:cs typeface="+mj-cs"/>
              </a:rPr>
            </a:br>
            <a:r>
              <a:rPr lang="en-US" sz="3100" kern="1200" dirty="0">
                <a:solidFill>
                  <a:schemeClr val="tx1"/>
                </a:solidFill>
                <a:latin typeface="+mj-lt"/>
                <a:ea typeface="+mj-ea"/>
                <a:cs typeface="+mj-cs"/>
              </a:rPr>
              <a:t>How perceptions of, and confidence in, the police service are enhanced by effective communication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92E8BBD-4700-54E2-0F7D-E89430AF83F6}"/>
              </a:ext>
            </a:extLst>
          </p:cNvPr>
          <p:cNvPicPr>
            <a:picLocks noGrp="1" noChangeAspect="1"/>
          </p:cNvPicPr>
          <p:nvPr>
            <p:ph idx="1"/>
          </p:nvPr>
        </p:nvPicPr>
        <p:blipFill>
          <a:blip r:embed="rId3"/>
          <a:stretch>
            <a:fillRect/>
          </a:stretch>
        </p:blipFill>
        <p:spPr>
          <a:xfrm>
            <a:off x="4654296" y="1056486"/>
            <a:ext cx="7214616" cy="3986075"/>
          </a:xfrm>
          <a:prstGeom prst="rect">
            <a:avLst/>
          </a:prstGeom>
        </p:spPr>
      </p:pic>
      <p:sp>
        <p:nvSpPr>
          <p:cNvPr id="5" name="TextBox 4">
            <a:extLst>
              <a:ext uri="{FF2B5EF4-FFF2-40B4-BE49-F238E27FC236}">
                <a16:creationId xmlns:a16="http://schemas.microsoft.com/office/drawing/2014/main" id="{955C1767-22A4-6AF4-31E8-D6488240CE95}"/>
              </a:ext>
            </a:extLst>
          </p:cNvPr>
          <p:cNvSpPr txBox="1"/>
          <p:nvPr/>
        </p:nvSpPr>
        <p:spPr>
          <a:xfrm>
            <a:off x="9099587" y="5396282"/>
            <a:ext cx="2769325" cy="369332"/>
          </a:xfrm>
          <a:prstGeom prst="rect">
            <a:avLst/>
          </a:prstGeom>
          <a:noFill/>
        </p:spPr>
        <p:txBody>
          <a:bodyPr wrap="square" rtlCol="0">
            <a:spAutoFit/>
          </a:bodyPr>
          <a:lstStyle/>
          <a:p>
            <a:r>
              <a:rPr lang="en-GB" dirty="0"/>
              <a:t>(College of policing, 2022)</a:t>
            </a:r>
          </a:p>
        </p:txBody>
      </p:sp>
    </p:spTree>
    <p:extLst>
      <p:ext uri="{BB962C8B-B14F-4D97-AF65-F5344CB8AC3E}">
        <p14:creationId xmlns:p14="http://schemas.microsoft.com/office/powerpoint/2010/main" val="532192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A9FC-7114-83DC-A965-EC8E9D09DD07}"/>
              </a:ext>
            </a:extLst>
          </p:cNvPr>
          <p:cNvSpPr>
            <a:spLocks noGrp="1"/>
          </p:cNvSpPr>
          <p:nvPr>
            <p:ph type="title"/>
          </p:nvPr>
        </p:nvSpPr>
        <p:spPr/>
        <p:txBody>
          <a:bodyPr/>
          <a:lstStyle/>
          <a:p>
            <a:r>
              <a:rPr lang="en-GB" dirty="0"/>
              <a:t>Communication via social/online media</a:t>
            </a:r>
          </a:p>
        </p:txBody>
      </p:sp>
      <p:graphicFrame>
        <p:nvGraphicFramePr>
          <p:cNvPr id="5" name="Content Placeholder 2">
            <a:extLst>
              <a:ext uri="{FF2B5EF4-FFF2-40B4-BE49-F238E27FC236}">
                <a16:creationId xmlns:a16="http://schemas.microsoft.com/office/drawing/2014/main" id="{394CC94B-5CDE-13FA-5D9A-B9C48D3AAA9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8776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E1E0F-5495-C984-0FE1-21CBA748E6CA}"/>
              </a:ext>
            </a:extLst>
          </p:cNvPr>
          <p:cNvSpPr>
            <a:spLocks noGrp="1"/>
          </p:cNvSpPr>
          <p:nvPr>
            <p:ph type="title"/>
          </p:nvPr>
        </p:nvSpPr>
        <p:spPr>
          <a:xfrm>
            <a:off x="838200" y="365125"/>
            <a:ext cx="10515600" cy="1325563"/>
          </a:xfrm>
        </p:spPr>
        <p:txBody>
          <a:bodyPr>
            <a:normAutofit/>
          </a:bodyPr>
          <a:lstStyle/>
          <a:p>
            <a:r>
              <a:rPr lang="en-GB" sz="5400"/>
              <a:t>Impact of social media on policing </a:t>
            </a:r>
          </a:p>
        </p:txBody>
      </p:sp>
      <p:sp>
        <p:nvSpPr>
          <p:cNvPr id="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3F27F261-2AC7-9248-5225-5CBF0BA29506}"/>
              </a:ext>
            </a:extLst>
          </p:cNvPr>
          <p:cNvGraphicFramePr>
            <a:graphicFrameLocks noGrp="1"/>
          </p:cNvGraphicFramePr>
          <p:nvPr>
            <p:ph idx="1"/>
            <p:extLst>
              <p:ext uri="{D42A27DB-BD31-4B8C-83A1-F6EECF244321}">
                <p14:modId xmlns:p14="http://schemas.microsoft.com/office/powerpoint/2010/main" val="1439779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366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0141-1781-5608-8F6E-DA0EBCFE413C}"/>
              </a:ext>
            </a:extLst>
          </p:cNvPr>
          <p:cNvSpPr>
            <a:spLocks noGrp="1"/>
          </p:cNvSpPr>
          <p:nvPr>
            <p:ph type="title"/>
          </p:nvPr>
        </p:nvSpPr>
        <p:spPr>
          <a:xfrm>
            <a:off x="6810060" y="2874460"/>
            <a:ext cx="4805996" cy="1297115"/>
          </a:xfrm>
        </p:spPr>
        <p:txBody>
          <a:bodyPr vert="horz" lIns="91440" tIns="45720" rIns="91440" bIns="45720" rtlCol="0" anchor="t">
            <a:normAutofit fontScale="90000"/>
          </a:bodyPr>
          <a:lstStyle/>
          <a:p>
            <a:r>
              <a:rPr lang="en-US" sz="4000" kern="1200" dirty="0">
                <a:solidFill>
                  <a:schemeClr val="tx2"/>
                </a:solidFill>
                <a:latin typeface="+mj-lt"/>
                <a:ea typeface="+mj-ea"/>
                <a:cs typeface="+mj-cs"/>
              </a:rPr>
              <a:t>Session 3 – Problem Solving and Decision Making </a:t>
            </a:r>
          </a:p>
        </p:txBody>
      </p:sp>
      <p:pic>
        <p:nvPicPr>
          <p:cNvPr id="7" name="Graphic 6" descr="Teacher">
            <a:extLst>
              <a:ext uri="{FF2B5EF4-FFF2-40B4-BE49-F238E27FC236}">
                <a16:creationId xmlns:a16="http://schemas.microsoft.com/office/drawing/2014/main" id="{B25DEB8F-A6DF-A552-6E43-ACDC66541C8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98567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CB95D4-2D91-AAC8-5626-958E0EA701CD}"/>
              </a:ext>
            </a:extLst>
          </p:cNvPr>
          <p:cNvPicPr>
            <a:picLocks noChangeAspect="1"/>
          </p:cNvPicPr>
          <p:nvPr/>
        </p:nvPicPr>
        <p:blipFill>
          <a:blip r:embed="rId3"/>
          <a:stretch>
            <a:fillRect/>
          </a:stretch>
        </p:blipFill>
        <p:spPr>
          <a:xfrm>
            <a:off x="2561136" y="1201175"/>
            <a:ext cx="7445412" cy="4189503"/>
          </a:xfrm>
          <a:prstGeom prst="rect">
            <a:avLst/>
          </a:prstGeom>
        </p:spPr>
      </p:pic>
    </p:spTree>
    <p:extLst>
      <p:ext uri="{BB962C8B-B14F-4D97-AF65-F5344CB8AC3E}">
        <p14:creationId xmlns:p14="http://schemas.microsoft.com/office/powerpoint/2010/main" val="3974330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F22DE8-DA9F-5F4F-1959-B1124A386F0E}"/>
              </a:ext>
            </a:extLst>
          </p:cNvPr>
          <p:cNvSpPr>
            <a:spLocks noGrp="1"/>
          </p:cNvSpPr>
          <p:nvPr>
            <p:ph idx="1"/>
          </p:nvPr>
        </p:nvSpPr>
        <p:spPr>
          <a:xfrm>
            <a:off x="4965431" y="2438400"/>
            <a:ext cx="6586489" cy="3785419"/>
          </a:xfrm>
        </p:spPr>
        <p:txBody>
          <a:bodyPr>
            <a:normAutofit/>
          </a:bodyPr>
          <a:lstStyle/>
          <a:p>
            <a:pPr marL="0" indent="0">
              <a:buNone/>
            </a:pPr>
            <a:r>
              <a:rPr lang="en-GB" sz="4000" dirty="0"/>
              <a:t>What information is required to try and solve a problem? </a:t>
            </a:r>
          </a:p>
        </p:txBody>
      </p:sp>
      <p:pic>
        <p:nvPicPr>
          <p:cNvPr id="11" name="Picture 4" descr="Magnifying glass and question mark">
            <a:extLst>
              <a:ext uri="{FF2B5EF4-FFF2-40B4-BE49-F238E27FC236}">
                <a16:creationId xmlns:a16="http://schemas.microsoft.com/office/drawing/2014/main" id="{3F9FB78C-C84E-8227-E2A1-3FD5B63F35F4}"/>
              </a:ext>
            </a:extLst>
          </p:cNvPr>
          <p:cNvPicPr>
            <a:picLocks noChangeAspect="1"/>
          </p:cNvPicPr>
          <p:nvPr/>
        </p:nvPicPr>
        <p:blipFill rotWithShape="1">
          <a:blip r:embed="rId3"/>
          <a:srcRect l="32813" r="29165"/>
          <a:stretch/>
        </p:blipFill>
        <p:spPr>
          <a:xfrm>
            <a:off x="20" y="10"/>
            <a:ext cx="4635571" cy="6857990"/>
          </a:xfrm>
          <a:prstGeom prst="rect">
            <a:avLst/>
          </a:prstGeom>
          <a:effectLst/>
        </p:spPr>
      </p:pic>
      <p:cxnSp>
        <p:nvCxnSpPr>
          <p:cNvPr id="12"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E50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1337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64868B-AAFC-0133-F34B-80EF78080FD7}"/>
              </a:ext>
            </a:extLst>
          </p:cNvPr>
          <p:cNvSpPr>
            <a:spLocks noGrp="1"/>
          </p:cNvSpPr>
          <p:nvPr>
            <p:ph idx="1"/>
          </p:nvPr>
        </p:nvSpPr>
        <p:spPr>
          <a:xfrm>
            <a:off x="4965431" y="2438400"/>
            <a:ext cx="6586489" cy="3785419"/>
          </a:xfrm>
        </p:spPr>
        <p:txBody>
          <a:bodyPr>
            <a:normAutofit fontScale="85000" lnSpcReduction="10000"/>
          </a:bodyPr>
          <a:lstStyle/>
          <a:p>
            <a:pPr marL="0" marR="0" lvl="0" indent="0" defTabSz="914400" rtl="0" eaLnBrk="1" fontAlgn="auto" latinLnBrk="0" hangingPunct="1">
              <a:spcBef>
                <a:spcPts val="1200"/>
              </a:spcBef>
              <a:spcAft>
                <a:spcPts val="200"/>
              </a:spcAft>
              <a:buClr>
                <a:srgbClr val="22B75D"/>
              </a:buClr>
              <a:buSzPct val="100000"/>
              <a:buFont typeface="Calibri" panose="020F0502020204030204" pitchFamily="34" charset="0"/>
              <a:buNone/>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Thurman and Jamieson (2014) suggest that in order to understand the problem properly an officer should gather information including;</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Who is complaining and about what in particular? </a:t>
            </a:r>
            <a:endParaRPr kumimoji="0" lang="en-GB" sz="2000" b="0"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endParaRP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Where has it happened and when?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Are the complaints well founded?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Is their evidence to support the complaint?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Will the person raising the complaint provide a statement?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What are the different perspectives of those involved?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What would the complainant like to happen? </a:t>
            </a:r>
          </a:p>
          <a:p>
            <a:pPr marL="91440" marR="0" lvl="0" indent="-91440" defTabSz="914400" rtl="0" eaLnBrk="1" fontAlgn="auto" latinLnBrk="0" hangingPunct="1">
              <a:spcBef>
                <a:spcPts val="1200"/>
              </a:spcBef>
              <a:spcAft>
                <a:spcPts val="200"/>
              </a:spcAft>
              <a:buClr>
                <a:srgbClr val="22B75D"/>
              </a:buClr>
              <a:buSzPct val="100000"/>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lt"/>
                <a:cs typeface="Calibri" panose="020F0502020204030204" pitchFamily="34" charset="0"/>
              </a:rPr>
              <a:t>Has the person complaining attempted to resolve the issue in any way?</a:t>
            </a:r>
            <a:endParaRPr kumimoji="0" lang="en-GB" sz="2000" b="0" i="0" u="none" strike="noStrike" kern="1200" cap="none" spc="0" normalizeH="0" baseline="0" noProof="0" dirty="0">
              <a:ln>
                <a:noFill/>
              </a:ln>
              <a:effectLst/>
              <a:uLnTx/>
              <a:uFillTx/>
              <a:latin typeface="Calibri" panose="020F0502020204030204" pitchFamily="34" charset="0"/>
              <a:ea typeface="+mn-ea"/>
              <a:cs typeface="Calibri" panose="020F0502020204030204" pitchFamily="34" charset="0"/>
            </a:endParaRP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465FFC12-3434-A045-766B-B66EEDCEC917}"/>
              </a:ext>
            </a:extLst>
          </p:cNvPr>
          <p:cNvPicPr>
            <a:picLocks noChangeAspect="1"/>
          </p:cNvPicPr>
          <p:nvPr/>
        </p:nvPicPr>
        <p:blipFill rotWithShape="1">
          <a:blip r:embed="rId2"/>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8476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different directions">
            <a:extLst>
              <a:ext uri="{FF2B5EF4-FFF2-40B4-BE49-F238E27FC236}">
                <a16:creationId xmlns:a16="http://schemas.microsoft.com/office/drawing/2014/main" id="{1887B6D1-8E0D-6D25-C885-5B971850BECD}"/>
              </a:ext>
            </a:extLst>
          </p:cNvPr>
          <p:cNvPicPr>
            <a:picLocks noChangeAspect="1"/>
          </p:cNvPicPr>
          <p:nvPr/>
        </p:nvPicPr>
        <p:blipFill rotWithShape="1">
          <a:blip r:embed="rId3"/>
          <a:srcRect l="14182" r="6507"/>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84B38A-03DB-69F7-978F-F754B4FFEEC0}"/>
              </a:ext>
            </a:extLst>
          </p:cNvPr>
          <p:cNvSpPr>
            <a:spLocks noGrp="1"/>
          </p:cNvSpPr>
          <p:nvPr>
            <p:ph idx="1"/>
          </p:nvPr>
        </p:nvSpPr>
        <p:spPr>
          <a:xfrm>
            <a:off x="7531610" y="2434201"/>
            <a:ext cx="3822189" cy="3742762"/>
          </a:xfrm>
        </p:spPr>
        <p:txBody>
          <a:bodyPr>
            <a:normAutofit/>
          </a:bodyPr>
          <a:lstStyle/>
          <a:p>
            <a:pPr marL="0" indent="0">
              <a:buNone/>
            </a:pPr>
            <a:r>
              <a:rPr lang="en-GB" sz="4000" dirty="0"/>
              <a:t>Decision Making </a:t>
            </a:r>
          </a:p>
        </p:txBody>
      </p:sp>
    </p:spTree>
    <p:extLst>
      <p:ext uri="{BB962C8B-B14F-4D97-AF65-F5344CB8AC3E}">
        <p14:creationId xmlns:p14="http://schemas.microsoft.com/office/powerpoint/2010/main" val="3858493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4E4F90-1050-6F7E-2A13-E8C60A722DD8}"/>
              </a:ext>
            </a:extLst>
          </p:cNvPr>
          <p:cNvPicPr>
            <a:picLocks noChangeAspect="1"/>
          </p:cNvPicPr>
          <p:nvPr/>
        </p:nvPicPr>
        <p:blipFill>
          <a:blip r:embed="rId2"/>
          <a:stretch>
            <a:fillRect/>
          </a:stretch>
        </p:blipFill>
        <p:spPr>
          <a:xfrm>
            <a:off x="1282337" y="718593"/>
            <a:ext cx="9296400" cy="5229225"/>
          </a:xfrm>
          <a:prstGeom prst="rect">
            <a:avLst/>
          </a:prstGeom>
        </p:spPr>
      </p:pic>
    </p:spTree>
    <p:extLst>
      <p:ext uri="{BB962C8B-B14F-4D97-AF65-F5344CB8AC3E}">
        <p14:creationId xmlns:p14="http://schemas.microsoft.com/office/powerpoint/2010/main" val="3801125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59542-F1EA-3834-8444-C3D2C30C3A5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Solving a case</a:t>
            </a:r>
          </a:p>
        </p:txBody>
      </p:sp>
      <p:pic>
        <p:nvPicPr>
          <p:cNvPr id="4" name="Picture 3">
            <a:extLst>
              <a:ext uri="{FF2B5EF4-FFF2-40B4-BE49-F238E27FC236}">
                <a16:creationId xmlns:a16="http://schemas.microsoft.com/office/drawing/2014/main" id="{D8A32022-EF36-2706-B177-33F205BB85A0}"/>
              </a:ext>
            </a:extLst>
          </p:cNvPr>
          <p:cNvPicPr>
            <a:picLocks noChangeAspect="1"/>
          </p:cNvPicPr>
          <p:nvPr/>
        </p:nvPicPr>
        <p:blipFill>
          <a:blip r:embed="rId2"/>
          <a:stretch>
            <a:fillRect/>
          </a:stretch>
        </p:blipFill>
        <p:spPr>
          <a:xfrm>
            <a:off x="4777316" y="693871"/>
            <a:ext cx="6780700" cy="5467928"/>
          </a:xfrm>
          <a:prstGeom prst="rect">
            <a:avLst/>
          </a:prstGeom>
        </p:spPr>
      </p:pic>
    </p:spTree>
    <p:extLst>
      <p:ext uri="{BB962C8B-B14F-4D97-AF65-F5344CB8AC3E}">
        <p14:creationId xmlns:p14="http://schemas.microsoft.com/office/powerpoint/2010/main" val="926432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83389A-6355-A7BE-4B7E-0EC099A69507}"/>
              </a:ext>
            </a:extLst>
          </p:cNvPr>
          <p:cNvPicPr>
            <a:picLocks noChangeAspect="1"/>
          </p:cNvPicPr>
          <p:nvPr/>
        </p:nvPicPr>
        <p:blipFill>
          <a:blip r:embed="rId2"/>
          <a:stretch>
            <a:fillRect/>
          </a:stretch>
        </p:blipFill>
        <p:spPr>
          <a:xfrm>
            <a:off x="2372350" y="584969"/>
            <a:ext cx="6907367" cy="5688061"/>
          </a:xfrm>
          <a:prstGeom prst="rect">
            <a:avLst/>
          </a:prstGeom>
        </p:spPr>
      </p:pic>
    </p:spTree>
    <p:extLst>
      <p:ext uri="{BB962C8B-B14F-4D97-AF65-F5344CB8AC3E}">
        <p14:creationId xmlns:p14="http://schemas.microsoft.com/office/powerpoint/2010/main" val="3769834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57D4A4-4D5D-84A4-C667-2B76BF3FBC16}"/>
              </a:ext>
            </a:extLst>
          </p:cNvPr>
          <p:cNvSpPr>
            <a:spLocks noGrp="1"/>
          </p:cNvSpPr>
          <p:nvPr>
            <p:ph idx="1"/>
          </p:nvPr>
        </p:nvSpPr>
        <p:spPr>
          <a:xfrm>
            <a:off x="838200" y="1253331"/>
            <a:ext cx="10515600" cy="4351338"/>
          </a:xfrm>
        </p:spPr>
        <p:txBody>
          <a:bodyPr>
            <a:normAutofit lnSpcReduction="10000"/>
          </a:bodyPr>
          <a:lstStyle/>
          <a:p>
            <a:pPr marL="91440" marR="0" lvl="0" indent="-91440" algn="l" defTabSz="914400" rtl="0" eaLnBrk="1" fontAlgn="auto" latinLnBrk="0" hangingPunct="1">
              <a:lnSpc>
                <a:spcPct val="100000"/>
              </a:lnSpc>
              <a:spcBef>
                <a:spcPts val="1200"/>
              </a:spcBef>
              <a:spcAft>
                <a:spcPts val="200"/>
              </a:spcAft>
              <a:buClr>
                <a:srgbClr val="22B75D"/>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As the officers walked away local residents thanked them and they returned to their own homes. </a:t>
            </a:r>
          </a:p>
          <a:p>
            <a:pPr marL="91440" marR="0" lvl="0" indent="-91440" algn="l" defTabSz="914400" rtl="0" eaLnBrk="1" fontAlgn="auto" latinLnBrk="0" hangingPunct="1">
              <a:lnSpc>
                <a:spcPct val="100000"/>
              </a:lnSpc>
              <a:spcBef>
                <a:spcPts val="1200"/>
              </a:spcBef>
              <a:spcAft>
                <a:spcPts val="200"/>
              </a:spcAft>
              <a:buClr>
                <a:srgbClr val="22B75D"/>
              </a:buClr>
              <a:buSzPct val="100000"/>
              <a:buFont typeface="Calibri" panose="020F0502020204030204" pitchFamily="34" charset="0"/>
              <a:buChar char=" "/>
              <a:tabLst/>
              <a:defRPr/>
            </a:pPr>
            <a:endPar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endParaRPr>
          </a:p>
          <a:p>
            <a:pPr marL="91440" marR="0" lvl="0" indent="-91440" algn="l" defTabSz="914400" rtl="0" eaLnBrk="1" fontAlgn="auto" latinLnBrk="0" hangingPunct="1">
              <a:lnSpc>
                <a:spcPct val="100000"/>
              </a:lnSpc>
              <a:spcBef>
                <a:spcPts val="1200"/>
              </a:spcBef>
              <a:spcAft>
                <a:spcPts val="200"/>
              </a:spcAft>
              <a:buClr>
                <a:srgbClr val="22B75D"/>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The situation seemed calm and the police officers then communicated the sequence of events to their control room whilst reflecting on their response. </a:t>
            </a:r>
            <a:endPar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91440" marR="0" lvl="0" indent="-91440" algn="l" defTabSz="914400" rtl="0" eaLnBrk="1" fontAlgn="auto" latinLnBrk="0" hangingPunct="1">
              <a:lnSpc>
                <a:spcPct val="100000"/>
              </a:lnSpc>
              <a:spcBef>
                <a:spcPts val="1200"/>
              </a:spcBef>
              <a:spcAft>
                <a:spcPts val="200"/>
              </a:spcAft>
              <a:buClr>
                <a:srgbClr val="22B75D"/>
              </a:buClr>
              <a:buSzPct val="100000"/>
              <a:buFont typeface="Calibri" panose="020F0502020204030204" pitchFamily="34" charset="0"/>
              <a:buChar char=" "/>
              <a:tabLst/>
              <a:defRPr/>
            </a:pPr>
            <a:endPar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endParaRPr>
          </a:p>
          <a:p>
            <a:pPr marL="91440" marR="0" lvl="0" indent="-91440" algn="l" defTabSz="914400" rtl="0" eaLnBrk="1" fontAlgn="auto" latinLnBrk="0" hangingPunct="1">
              <a:lnSpc>
                <a:spcPct val="100000"/>
              </a:lnSpc>
              <a:spcBef>
                <a:spcPts val="1200"/>
              </a:spcBef>
              <a:spcAft>
                <a:spcPts val="200"/>
              </a:spcAft>
              <a:buClr>
                <a:srgbClr val="22B75D"/>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Returning to the patrol car the officers once again heard music bellowing out into the night from the same bungalow. The officer’s returned to the same address, now again well-lit and with windows open, they were once again greeted by the same polite elderly lady, repeating their previous actions, the officers walked away only to re-visit again and again, each time considering additional options to resolve the </a:t>
            </a:r>
            <a:r>
              <a:rPr kumimoji="0" lang="en-GB" sz="2200" b="0" i="0" u="none" strike="noStrike" kern="1200" cap="none" spc="0" normalizeH="0" baseline="0" noProof="0" dirty="0" err="1">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disturban</a:t>
            </a:r>
            <a:endParaRPr kumimoji="0" lang="en-GB" sz="2200" b="0" i="0" u="none" strike="noStrike" kern="1200" cap="none" spc="0" normalizeH="0" baseline="0" noProof="0" dirty="0">
              <a:ln>
                <a:noFill/>
              </a:ln>
              <a:solidFill>
                <a:srgbClr val="FF0000"/>
              </a:solidFill>
              <a:effectLst/>
              <a:uLnTx/>
              <a:uFillTx/>
              <a:latin typeface="Calibri" panose="020F0502020204030204" pitchFamily="34" charset="0"/>
              <a:ea typeface="+mn-lt"/>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933076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B9486-151E-F4BF-FBC8-0C50C0B17B88}"/>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D1B55879-49DB-969D-5F47-282B28F92022}"/>
              </a:ext>
            </a:extLst>
          </p:cNvPr>
          <p:cNvSpPr>
            <a:spLocks noGrp="1"/>
          </p:cNvSpPr>
          <p:nvPr>
            <p:ph idx="1"/>
          </p:nvPr>
        </p:nvSpPr>
        <p:spPr/>
        <p:txBody>
          <a:bodyPr/>
          <a:lstStyle/>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rPr>
              <a:t>In groups of 3, take 15 minutes to consider the scenario.</a:t>
            </a: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rPr>
              <a:t>What could be going on here?</a:t>
            </a: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rPr>
              <a:t>What would you consider as the best response?</a:t>
            </a:r>
          </a:p>
          <a:p>
            <a:pPr marL="0" indent="0">
              <a:buNone/>
            </a:pPr>
            <a:endParaRPr lang="en-GB" dirty="0"/>
          </a:p>
        </p:txBody>
      </p:sp>
    </p:spTree>
    <p:extLst>
      <p:ext uri="{BB962C8B-B14F-4D97-AF65-F5344CB8AC3E}">
        <p14:creationId xmlns:p14="http://schemas.microsoft.com/office/powerpoint/2010/main" val="3009298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BEFE-D28D-5048-7944-F9FF4B2DD57A}"/>
              </a:ext>
            </a:extLst>
          </p:cNvPr>
          <p:cNvSpPr>
            <a:spLocks noGrp="1"/>
          </p:cNvSpPr>
          <p:nvPr>
            <p:ph type="title"/>
          </p:nvPr>
        </p:nvSpPr>
        <p:spPr/>
        <p:txBody>
          <a:bodyPr/>
          <a:lstStyle/>
          <a:p>
            <a:r>
              <a:rPr lang="en-GB" dirty="0"/>
              <a:t>The Outcome</a:t>
            </a:r>
          </a:p>
        </p:txBody>
      </p:sp>
      <p:sp>
        <p:nvSpPr>
          <p:cNvPr id="3" name="Content Placeholder 2">
            <a:extLst>
              <a:ext uri="{FF2B5EF4-FFF2-40B4-BE49-F238E27FC236}">
                <a16:creationId xmlns:a16="http://schemas.microsoft.com/office/drawing/2014/main" id="{95B7F762-AF3F-99CD-5DB5-B0527DE25242}"/>
              </a:ext>
            </a:extLst>
          </p:cNvPr>
          <p:cNvSpPr>
            <a:spLocks noGrp="1"/>
          </p:cNvSpPr>
          <p:nvPr>
            <p:ph idx="1"/>
          </p:nvPr>
        </p:nvSpPr>
        <p:spPr/>
        <p:txBody>
          <a:bodyPr/>
          <a:lstStyle/>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Using effective communication over the next two hours the police officers gathered information and established that the elderly lady suffered with dementia.</a:t>
            </a:r>
            <a:endParaRPr kumimoji="0" lang="en-US"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The particular day was the first anniversary of the death of her husband. </a:t>
            </a:r>
          </a:p>
          <a:p>
            <a:pPr marL="91440" marR="0" lvl="0" indent="-91440" algn="l" defTabSz="914400" rtl="0" eaLnBrk="1" fontAlgn="auto" latinLnBrk="0" hangingPunct="1">
              <a:lnSpc>
                <a:spcPct val="110000"/>
              </a:lnSpc>
              <a:spcBef>
                <a:spcPts val="1200"/>
              </a:spcBef>
              <a:spcAft>
                <a:spcPts val="200"/>
              </a:spcAft>
              <a:buClr>
                <a:srgbClr val="22B75D"/>
              </a:buClr>
              <a:buSzPct val="100000"/>
              <a:buFont typeface="Calibri" panose="020F0502020204030204" pitchFamily="34" charset="0"/>
              <a:buChar char=" "/>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What the elderly lady actually wanted was some company! </a:t>
            </a: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4966430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37FBB1-A910-A5D2-0059-0F4ADA8D7F72}"/>
              </a:ext>
            </a:extLst>
          </p:cNvPr>
          <p:cNvSpPr>
            <a:spLocks noGrp="1"/>
          </p:cNvSpPr>
          <p:nvPr>
            <p:ph idx="1"/>
          </p:nvPr>
        </p:nvSpPr>
        <p:spPr>
          <a:xfrm>
            <a:off x="838200" y="1181191"/>
            <a:ext cx="10515600" cy="4351338"/>
          </a:xfrm>
        </p:spPr>
        <p:txBody>
          <a:bodyPr>
            <a:normAutofit fontScale="92500" lnSpcReduction="10000"/>
          </a:bodyPr>
          <a:lstStyle/>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In an attempt to resolve the problem that night, the police officers decided that they were not best equipped to deal with the elderly lady and instead requested that the on call emergency duty team from Social Services.</a:t>
            </a:r>
          </a:p>
          <a:p>
            <a:pPr marL="0" marR="0" lvl="0" indent="0" algn="l" defTabSz="914400" rtl="0" eaLnBrk="1" fontAlgn="auto" latinLnBrk="0" hangingPunct="1">
              <a:lnSpc>
                <a:spcPct val="110000"/>
              </a:lnSpc>
              <a:spcBef>
                <a:spcPts val="1200"/>
              </a:spcBef>
              <a:spcAft>
                <a:spcPts val="200"/>
              </a:spcAft>
              <a:buClr>
                <a:srgbClr val="22B75D"/>
              </a:buClr>
              <a:buSzPct val="10000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Once they had arrived the police officers could be released from dealing with the incident and at least the immediate problem was solved for that night.</a:t>
            </a:r>
          </a:p>
          <a:p>
            <a:pPr marL="0" marR="0" lvl="0" indent="0" algn="l" defTabSz="914400" rtl="0" eaLnBrk="1" fontAlgn="auto" latinLnBrk="0" hangingPunct="1">
              <a:lnSpc>
                <a:spcPct val="110000"/>
              </a:lnSpc>
              <a:spcBef>
                <a:spcPts val="1200"/>
              </a:spcBef>
              <a:spcAft>
                <a:spcPts val="200"/>
              </a:spcAft>
              <a:buClr>
                <a:srgbClr val="22B75D"/>
              </a:buClr>
              <a:buSzPct val="100000"/>
              <a:buNone/>
              <a:tabLst/>
              <a:defRPr/>
            </a:pP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endParaRPr>
          </a:p>
          <a:p>
            <a:pPr marR="0" lvl="0" algn="l" defTabSz="914400" rtl="0" eaLnBrk="1" fontAlgn="auto" latinLnBrk="0" hangingPunct="1">
              <a:lnSpc>
                <a:spcPct val="110000"/>
              </a:lnSpc>
              <a:spcBef>
                <a:spcPts val="1200"/>
              </a:spcBef>
              <a:spcAft>
                <a:spcPts val="200"/>
              </a:spcAft>
              <a:buClr>
                <a:srgbClr val="22B75D"/>
              </a:buClr>
              <a:buSzPct val="100000"/>
              <a:buFont typeface="Wingdings" panose="05000000000000000000" pitchFamily="2" charset="2"/>
              <a:buChar char="§"/>
              <a:tabLst/>
              <a:defRPr/>
            </a:pPr>
            <a:r>
              <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lt"/>
                <a:cs typeface="Calibri" panose="020F0502020204030204" pitchFamily="34" charset="0"/>
              </a:rPr>
              <a:t>And in the longer term the elderly ladies particular set of circumstances were to be handled by a more appropriate set of supporting agencies.</a:t>
            </a:r>
            <a:endParaRPr kumimoji="0" lang="en-GB" sz="2600" b="0" i="0" u="none" strike="noStrike" kern="1200" cap="none" spc="0" normalizeH="0" baseline="0" noProof="0" dirty="0">
              <a:ln>
                <a:noFill/>
              </a:ln>
              <a:solidFill>
                <a:srgbClr val="000000">
                  <a:lumMod val="75000"/>
                  <a:lumOff val="25000"/>
                </a:srgbClr>
              </a:solidFill>
              <a:effectLst/>
              <a:uLnTx/>
              <a:uFillTx/>
              <a:latin typeface="Calibri" panose="020F0502020204030204" pitchFamily="34" charset="0"/>
              <a:ea typeface="+mn-ea"/>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778578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19D29-E130-870A-5968-9ADE0A7BAC76}"/>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Any Questions? </a:t>
            </a:r>
          </a:p>
        </p:txBody>
      </p:sp>
      <p:pic>
        <p:nvPicPr>
          <p:cNvPr id="7" name="Graphic 6" descr="Question mark">
            <a:extLst>
              <a:ext uri="{FF2B5EF4-FFF2-40B4-BE49-F238E27FC236}">
                <a16:creationId xmlns:a16="http://schemas.microsoft.com/office/drawing/2014/main" id="{F8956240-0880-A68B-C4E2-E5BCE4A78C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37599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1150</Words>
  <Application>Microsoft Office PowerPoint</Application>
  <PresentationFormat>Widescreen</PresentationFormat>
  <Paragraphs>123</Paragraphs>
  <Slides>29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Wingdings</vt:lpstr>
      <vt:lpstr>Office Theme</vt:lpstr>
      <vt:lpstr>Effective Communication in Community Policing</vt:lpstr>
      <vt:lpstr>PowerPoint Presentation</vt:lpstr>
      <vt:lpstr>Communication Skills</vt:lpstr>
      <vt:lpstr>What is Communication?</vt:lpstr>
      <vt:lpstr>PowerPoint Presentation</vt:lpstr>
      <vt:lpstr>How do we communicate? </vt:lpstr>
      <vt:lpstr>Communication </vt:lpstr>
      <vt:lpstr>PowerPoint Presentation</vt:lpstr>
      <vt:lpstr>Verbal and Non-Verbal Communication</vt:lpstr>
      <vt:lpstr>Impact on the public</vt:lpstr>
      <vt:lpstr>Session 2 – Communication and impact on communities </vt:lpstr>
      <vt:lpstr>Engaging with individuals, community stakeholders and communities</vt:lpstr>
      <vt:lpstr>How can effective communication encourage future co-operation from the community?</vt:lpstr>
      <vt:lpstr>The Confidence Cycle  How perceptions of, and confidence in, the police service are enhanced by effective communication</vt:lpstr>
      <vt:lpstr>Communication via social/online media</vt:lpstr>
      <vt:lpstr>Impact of social media on policing </vt:lpstr>
      <vt:lpstr>Session 3 – Problem Solving and Decision Making </vt:lpstr>
      <vt:lpstr>PowerPoint Presentation</vt:lpstr>
      <vt:lpstr>PowerPoint Presentation</vt:lpstr>
      <vt:lpstr>PowerPoint Presentation</vt:lpstr>
      <vt:lpstr>PowerPoint Presentation</vt:lpstr>
      <vt:lpstr>PowerPoint Presentation</vt:lpstr>
      <vt:lpstr>Solving a case</vt:lpstr>
      <vt:lpstr>PowerPoint Presentation</vt:lpstr>
      <vt:lpstr>PowerPoint Presentation</vt:lpstr>
      <vt:lpstr>Group Task</vt:lpstr>
      <vt:lpstr>The Outcome</vt:lpstr>
      <vt:lpstr>PowerPoint Presentation</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Smith</dc:creator>
  <cp:lastModifiedBy>Rachel Smith</cp:lastModifiedBy>
  <cp:revision>1</cp:revision>
  <dcterms:created xsi:type="dcterms:W3CDTF">2022-08-18T12:09:43Z</dcterms:created>
  <dcterms:modified xsi:type="dcterms:W3CDTF">2023-01-09T12:10:08Z</dcterms:modified>
</cp:coreProperties>
</file>