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8" r:id="rId3"/>
    <p:sldId id="259" r:id="rId4"/>
    <p:sldId id="265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C6D3"/>
    <a:srgbClr val="FF99FF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8.2000000000000011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 dirty="0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 dirty="0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 dirty="0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 dirty="0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 dirty="0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 dirty="0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 dirty="0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 dirty="0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 dirty="0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88751D0-A71D-4FA5-96F6-C28A8893AE56}" type="presOf" srcId="{1751142A-F397-468A-A3B6-2C23F3E58A08}" destId="{AD0B7E4F-3895-4BC1-8E50-C8F9998DC4A1}" srcOrd="0" destOrd="1" presId="urn:microsoft.com/office/officeart/2005/8/layout/vList4#1"/>
    <dgm:cxn modelId="{EE8DEF44-829D-4A79-9955-4A2364407419}" type="presOf" srcId="{66E68076-ACA9-4D67-9455-6D420DB07D2C}" destId="{7CA36D02-4854-4798-86F8-FD4136F87867}" srcOrd="0" destOrd="0" presId="urn:microsoft.com/office/officeart/2005/8/layout/vList4#1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8C127862-38BA-43C0-BEBD-C2DF9E08ED20}" type="presOf" srcId="{D118CA6F-07B4-48DD-B62A-DFEF754D133D}" destId="{E624C20A-0E55-45C5-8FA3-83CA8D9BA112}" srcOrd="1" destOrd="0" presId="urn:microsoft.com/office/officeart/2005/8/layout/vList4#1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D5C1B527-96E6-49B5-AC90-138890060DE6}" type="presOf" srcId="{3E429E63-3886-42ED-8E3D-00466367F350}" destId="{71A6A8F5-F5D0-4B75-AEB2-CADD61756358}" srcOrd="1" destOrd="2" presId="urn:microsoft.com/office/officeart/2005/8/layout/vList4#1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3098656D-83AC-48A5-B697-9E4DEC4EBB39}" type="presOf" srcId="{F27ACD01-EF7A-4BAC-95CA-3F742C68E692}" destId="{7CA36D02-4854-4798-86F8-FD4136F87867}" srcOrd="0" destOrd="1" presId="urn:microsoft.com/office/officeart/2005/8/layout/vList4#1"/>
    <dgm:cxn modelId="{4FA1FB90-AD6E-47DE-B63D-274852574B26}" type="presOf" srcId="{94471B83-E0E8-4F57-A370-8EB49B3410C4}" destId="{71A6A8F5-F5D0-4B75-AEB2-CADD61756358}" srcOrd="1" destOrd="0" presId="urn:microsoft.com/office/officeart/2005/8/layout/vList4#1"/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7A8C0394-5871-4BB1-BAED-862E68F335B6}" type="presOf" srcId="{F27ACD01-EF7A-4BAC-95CA-3F742C68E692}" destId="{C8C83465-74E9-4D4F-B686-C81E6180E8A2}" srcOrd="1" destOrd="1" presId="urn:microsoft.com/office/officeart/2005/8/layout/vList4#1"/>
    <dgm:cxn modelId="{80D49F78-DE9B-43D3-9381-740F5AA59675}" type="presOf" srcId="{B063B01A-BABC-46AE-A00F-F3813BBE31BA}" destId="{E624C20A-0E55-45C5-8FA3-83CA8D9BA112}" srcOrd="1" destOrd="1" presId="urn:microsoft.com/office/officeart/2005/8/layout/vList4#1"/>
    <dgm:cxn modelId="{18F82F8E-150E-45B4-9445-C2E879B46590}" type="presOf" srcId="{5A264D6E-4101-4A77-9B82-0F0F8F80D388}" destId="{7D83E433-FABD-493E-A987-F11AA0B55BEF}" srcOrd="0" destOrd="0" presId="urn:microsoft.com/office/officeart/2005/8/layout/vList4#1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52A7F50D-08F4-45EB-8A76-FC494F009938}" type="presOf" srcId="{94471B83-E0E8-4F57-A370-8EB49B3410C4}" destId="{AD0B7E4F-3895-4BC1-8E50-C8F9998DC4A1}" srcOrd="0" destOrd="0" presId="urn:microsoft.com/office/officeart/2005/8/layout/vList4#1"/>
    <dgm:cxn modelId="{440B2AA0-694F-492B-AF6E-8DCD2A195F88}" type="presOf" srcId="{0BD86124-8CCA-4828-9702-D4B653987B09}" destId="{2A02E458-0E06-417A-BE7E-DD189B7A9E84}" srcOrd="0" destOrd="2" presId="urn:microsoft.com/office/officeart/2005/8/layout/vList4#1"/>
    <dgm:cxn modelId="{E65DF5FA-6197-4E7D-BE76-3086EF8D6124}" type="presOf" srcId="{D118CA6F-07B4-48DD-B62A-DFEF754D133D}" destId="{2A02E458-0E06-417A-BE7E-DD189B7A9E84}" srcOrd="0" destOrd="0" presId="urn:microsoft.com/office/officeart/2005/8/layout/vList4#1"/>
    <dgm:cxn modelId="{0338EB29-B716-49EF-8050-E6D73284EC28}" type="presOf" srcId="{BA48925D-DE1D-46AC-A424-247019C1B4C2}" destId="{7CA36D02-4854-4798-86F8-FD4136F87867}" srcOrd="0" destOrd="2" presId="urn:microsoft.com/office/officeart/2005/8/layout/vList4#1"/>
    <dgm:cxn modelId="{101F612D-C00F-4226-A888-347D8ADB32B7}" type="presOf" srcId="{0BD86124-8CCA-4828-9702-D4B653987B09}" destId="{E624C20A-0E55-45C5-8FA3-83CA8D9BA112}" srcOrd="1" destOrd="2" presId="urn:microsoft.com/office/officeart/2005/8/layout/vList4#1"/>
    <dgm:cxn modelId="{87FF28FB-C3E9-4F80-8056-1A9132BAF1B2}" type="presOf" srcId="{BA48925D-DE1D-46AC-A424-247019C1B4C2}" destId="{C8C83465-74E9-4D4F-B686-C81E6180E8A2}" srcOrd="1" destOrd="2" presId="urn:microsoft.com/office/officeart/2005/8/layout/vList4#1"/>
    <dgm:cxn modelId="{8C5BA6DC-B97D-4928-8285-7839ED2FE7CF}" type="presOf" srcId="{1751142A-F397-468A-A3B6-2C23F3E58A08}" destId="{71A6A8F5-F5D0-4B75-AEB2-CADD61756358}" srcOrd="1" destOrd="1" presId="urn:microsoft.com/office/officeart/2005/8/layout/vList4#1"/>
    <dgm:cxn modelId="{DCCB9DB0-17D5-4A41-8438-943FE4E087D4}" type="presOf" srcId="{66E68076-ACA9-4D67-9455-6D420DB07D2C}" destId="{C8C83465-74E9-4D4F-B686-C81E6180E8A2}" srcOrd="1" destOrd="0" presId="urn:microsoft.com/office/officeart/2005/8/layout/vList4#1"/>
    <dgm:cxn modelId="{9989E210-60A3-4746-B061-CBB7F992537D}" type="presOf" srcId="{3E429E63-3886-42ED-8E3D-00466367F350}" destId="{AD0B7E4F-3895-4BC1-8E50-C8F9998DC4A1}" srcOrd="0" destOrd="2" presId="urn:microsoft.com/office/officeart/2005/8/layout/vList4#1"/>
    <dgm:cxn modelId="{72E3D28E-4511-43BF-8F9A-6556E6DD3B30}" type="presOf" srcId="{B063B01A-BABC-46AE-A00F-F3813BBE31BA}" destId="{2A02E458-0E06-417A-BE7E-DD189B7A9E84}" srcOrd="0" destOrd="1" presId="urn:microsoft.com/office/officeart/2005/8/layout/vList4#1"/>
    <dgm:cxn modelId="{F9DF2D6C-0693-4723-A9E8-BEDA8D819313}" type="presParOf" srcId="{7D83E433-FABD-493E-A987-F11AA0B55BEF}" destId="{2B2F7638-2AD9-4BE2-98FD-5E0DB4CFCE90}" srcOrd="0" destOrd="0" presId="urn:microsoft.com/office/officeart/2005/8/layout/vList4#1"/>
    <dgm:cxn modelId="{131A86E7-7EFC-4380-82DF-91F7E21D7DDE}" type="presParOf" srcId="{2B2F7638-2AD9-4BE2-98FD-5E0DB4CFCE90}" destId="{2A02E458-0E06-417A-BE7E-DD189B7A9E84}" srcOrd="0" destOrd="0" presId="urn:microsoft.com/office/officeart/2005/8/layout/vList4#1"/>
    <dgm:cxn modelId="{D65BA558-5C85-47F6-820E-8F889E80F158}" type="presParOf" srcId="{2B2F7638-2AD9-4BE2-98FD-5E0DB4CFCE90}" destId="{930957DA-DB68-4B74-8665-08BBD06E76BC}" srcOrd="1" destOrd="0" presId="urn:microsoft.com/office/officeart/2005/8/layout/vList4#1"/>
    <dgm:cxn modelId="{CABF1D27-EFBC-4214-B08A-55085539C11D}" type="presParOf" srcId="{2B2F7638-2AD9-4BE2-98FD-5E0DB4CFCE90}" destId="{E624C20A-0E55-45C5-8FA3-83CA8D9BA112}" srcOrd="2" destOrd="0" presId="urn:microsoft.com/office/officeart/2005/8/layout/vList4#1"/>
    <dgm:cxn modelId="{E7507E78-996E-46E6-9C4C-57724F858092}" type="presParOf" srcId="{7D83E433-FABD-493E-A987-F11AA0B55BEF}" destId="{88BAE0DD-53FB-4B0E-8D16-6B2598A19885}" srcOrd="1" destOrd="0" presId="urn:microsoft.com/office/officeart/2005/8/layout/vList4#1"/>
    <dgm:cxn modelId="{9198FB00-1188-4A9A-877C-C0FCDB78CDFC}" type="presParOf" srcId="{7D83E433-FABD-493E-A987-F11AA0B55BEF}" destId="{ABF2F543-8724-43E4-9D2F-EF071C2A928D}" srcOrd="2" destOrd="0" presId="urn:microsoft.com/office/officeart/2005/8/layout/vList4#1"/>
    <dgm:cxn modelId="{25D85658-75B3-4481-8E46-8668CD7FCBE4}" type="presParOf" srcId="{ABF2F543-8724-43E4-9D2F-EF071C2A928D}" destId="{7CA36D02-4854-4798-86F8-FD4136F87867}" srcOrd="0" destOrd="0" presId="urn:microsoft.com/office/officeart/2005/8/layout/vList4#1"/>
    <dgm:cxn modelId="{9CD31DC1-7CB7-48F2-8095-7C3F271EED55}" type="presParOf" srcId="{ABF2F543-8724-43E4-9D2F-EF071C2A928D}" destId="{14844AD9-C42D-41C8-95FF-16A15953E4A9}" srcOrd="1" destOrd="0" presId="urn:microsoft.com/office/officeart/2005/8/layout/vList4#1"/>
    <dgm:cxn modelId="{A5A5F836-CC10-4696-A320-C13F923E7523}" type="presParOf" srcId="{ABF2F543-8724-43E4-9D2F-EF071C2A928D}" destId="{C8C83465-74E9-4D4F-B686-C81E6180E8A2}" srcOrd="2" destOrd="0" presId="urn:microsoft.com/office/officeart/2005/8/layout/vList4#1"/>
    <dgm:cxn modelId="{338D3D5B-3F12-483C-A316-20CCD0FCD04D}" type="presParOf" srcId="{7D83E433-FABD-493E-A987-F11AA0B55BEF}" destId="{710B55C7-04B1-4008-9538-5C939238E558}" srcOrd="3" destOrd="0" presId="urn:microsoft.com/office/officeart/2005/8/layout/vList4#1"/>
    <dgm:cxn modelId="{8EE01027-5FB2-430A-92C7-4CF43EAE18AA}" type="presParOf" srcId="{7D83E433-FABD-493E-A987-F11AA0B55BEF}" destId="{9CC9A4BE-B5B0-428D-B058-1316246AA1CA}" srcOrd="4" destOrd="0" presId="urn:microsoft.com/office/officeart/2005/8/layout/vList4#1"/>
    <dgm:cxn modelId="{976342FF-DFF0-4B33-B7B5-5A54CE062FAB}" type="presParOf" srcId="{9CC9A4BE-B5B0-428D-B058-1316246AA1CA}" destId="{AD0B7E4F-3895-4BC1-8E50-C8F9998DC4A1}" srcOrd="0" destOrd="0" presId="urn:microsoft.com/office/officeart/2005/8/layout/vList4#1"/>
    <dgm:cxn modelId="{B7782499-8D42-4D46-BB2C-1BB9B41C5927}" type="presParOf" srcId="{9CC9A4BE-B5B0-428D-B058-1316246AA1CA}" destId="{75F9A5E5-1A40-4723-909F-F2F766E3E239}" srcOrd="1" destOrd="0" presId="urn:microsoft.com/office/officeart/2005/8/layout/vList4#1"/>
    <dgm:cxn modelId="{516AB37C-AF38-4D30-862D-476C134ED6A3}" type="presParOf" srcId="{9CC9A4BE-B5B0-428D-B058-1316246AA1CA}" destId="{71A6A8F5-F5D0-4B75-AEB2-CADD61756358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PORTFFOLIO ACHREDU DYSGU </a:t>
          </a:r>
          <a:r>
            <a:rPr lang="en-GB" dirty="0" smtClean="0"/>
            <a:t>BLAENOROL</a:t>
          </a:r>
          <a:endParaRPr lang="en-GB" dirty="0" smtClean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err="1" smtClean="0"/>
            <a:t>CYNNWYS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err="1" smtClean="0"/>
            <a:t>DISGRIFIAD</a:t>
          </a:r>
          <a:r>
            <a:rPr lang="en-GB" dirty="0" smtClean="0"/>
            <a:t> </a:t>
          </a:r>
          <a:r>
            <a:rPr lang="en-GB" dirty="0" err="1" smtClean="0"/>
            <a:t>SWYDD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DEILLIANNAU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DEILLIANAU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ADFYFYRIAD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err="1" smtClean="0"/>
            <a:t>MAES</a:t>
          </a:r>
          <a:r>
            <a:rPr lang="en-GB" dirty="0" smtClean="0"/>
            <a:t> </a:t>
          </a:r>
          <a:r>
            <a:rPr lang="en-GB" dirty="0" err="1" smtClean="0"/>
            <a:t>DYSGU</a:t>
          </a:r>
          <a:r>
            <a:rPr lang="en-GB" dirty="0" smtClean="0"/>
            <a:t> - </a:t>
          </a:r>
          <a:r>
            <a:rPr lang="en-GB" dirty="0" err="1" smtClean="0"/>
            <a:t>TYSTIOLAETH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err="1" smtClean="0"/>
            <a:t>TUDALEN</a:t>
          </a:r>
          <a:r>
            <a:rPr lang="en-GB" dirty="0" smtClean="0"/>
            <a:t> </a:t>
          </a:r>
          <a:r>
            <a:rPr lang="en-GB" dirty="0" err="1" smtClean="0"/>
            <a:t>FLAEN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err="1" smtClean="0"/>
            <a:t>FFURFLEN</a:t>
          </a:r>
          <a:r>
            <a:rPr lang="en-GB" dirty="0" smtClean="0"/>
            <a:t> </a:t>
          </a:r>
          <a:r>
            <a:rPr lang="en-GB" dirty="0" err="1" smtClean="0"/>
            <a:t>HAWLIAD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err="1" smtClean="0"/>
            <a:t>TRAETHAWD</a:t>
          </a:r>
          <a:r>
            <a:rPr lang="en-GB" dirty="0" smtClean="0"/>
            <a:t> </a:t>
          </a:r>
          <a:r>
            <a:rPr lang="en-GB" dirty="0" err="1" smtClean="0"/>
            <a:t>ADFYFYRIOL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8F736012-B9A1-47A3-8A2B-088B9736B703}" type="presOf" srcId="{7AA0FD66-1B7C-4F34-BF9D-72E9414AEC09}" destId="{3AE2F975-8F43-4A52-9EBF-B6212A44821B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5511E72C-A5E9-4134-8EDA-C0F2A4D0911A}" type="presOf" srcId="{02F79607-6F12-436D-8484-ED05962EBC3A}" destId="{37A46608-A5CE-4858-A002-E2533E3766C1}" srcOrd="0" destOrd="0" presId="urn:microsoft.com/office/officeart/2005/8/layout/hList3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82E2FAAE-6F78-4AEC-A515-DE39D20D9B01}" type="presOf" srcId="{E7C740CC-3CF0-4A63-9B61-D0E3929273CA}" destId="{3B5D48C7-E051-420B-9358-C56D47FE8004}" srcOrd="0" destOrd="0" presId="urn:microsoft.com/office/officeart/2005/8/layout/hList3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578B235F-C6EF-43B4-AB36-7496AE46EEF9}" type="presOf" srcId="{108977D4-C65B-4D8C-B687-8CA086636179}" destId="{577B2D2F-8443-4101-931D-D4B3FE88FFC6}" srcOrd="0" destOrd="0" presId="urn:microsoft.com/office/officeart/2005/8/layout/hList3"/>
    <dgm:cxn modelId="{137E8A9A-3CCD-4CB8-AF71-F3586BDE4529}" type="presOf" srcId="{F7848A35-9173-4386-8908-48DFCDB4DD00}" destId="{062A04BC-AA23-4854-91F8-1EAEDB905860}" srcOrd="0" destOrd="0" presId="urn:microsoft.com/office/officeart/2005/8/layout/hList3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7054DBCB-24AC-4801-A71E-9A81D6AE6FA2}" type="presOf" srcId="{26AFCB1C-CF1A-4007-98C3-7DECD609E2D0}" destId="{CF39A176-681E-4D69-9D23-1787A6629726}" srcOrd="0" destOrd="0" presId="urn:microsoft.com/office/officeart/2005/8/layout/hList3"/>
    <dgm:cxn modelId="{FC447AF7-5825-41B8-AADC-DEA5C28FDD06}" type="presOf" srcId="{95975B01-009A-4946-8748-965DD4AFBC4D}" destId="{303673FD-457F-456E-93B5-44D1CDAEF265}" srcOrd="0" destOrd="0" presId="urn:microsoft.com/office/officeart/2005/8/layout/hList3"/>
    <dgm:cxn modelId="{7AC0280C-2B5C-44F9-80D9-6273C9EE9734}" type="presOf" srcId="{256B06AB-A2FE-4E6F-8746-CA7EBADF8CB5}" destId="{D0D5925A-3CD7-4486-9345-823A7ADEE147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624C1B59-891F-4904-8955-397300F0D091}" type="presOf" srcId="{805776B5-DD9E-4086-B54E-3F6C63FDF34A}" destId="{6FABF152-67B4-4300-B959-02CC4F030061}" srcOrd="0" destOrd="0" presId="urn:microsoft.com/office/officeart/2005/8/layout/hList3"/>
    <dgm:cxn modelId="{E4D6359D-9AAC-499E-81B4-9CC207DDCCB8}" type="presOf" srcId="{7DCFA4C2-558F-4E01-AE1F-97DA2AD941A3}" destId="{93A5D43B-3781-4B56-948A-1E440DC918EC}" srcOrd="0" destOrd="0" presId="urn:microsoft.com/office/officeart/2005/8/layout/hList3"/>
    <dgm:cxn modelId="{D60F4895-0BE0-4FE0-A61F-2DC698798349}" type="presOf" srcId="{0060CAE5-999C-4F16-9207-A95C02FAEEB7}" destId="{A3C692EE-C67A-49AB-9A4B-A8C1768ABD2C}" srcOrd="0" destOrd="0" presId="urn:microsoft.com/office/officeart/2005/8/layout/hList3"/>
    <dgm:cxn modelId="{EFE28FF9-CB04-4434-8F77-06ABE95D6043}" type="presOf" srcId="{93F6D87B-6C63-4316-A269-2959DDCFF688}" destId="{FB5DE589-2459-43BC-B2C9-D4F45CE0E5B1}" srcOrd="0" destOrd="0" presId="urn:microsoft.com/office/officeart/2005/8/layout/hList3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8F58E4AC-7986-47BC-80B8-D065182851AD}" type="presOf" srcId="{D0986531-A1B1-4FCD-B9AB-8DDD68C3E08D}" destId="{D1B6A859-F4E1-4345-AF89-C7950093CECD}" srcOrd="0" destOrd="0" presId="urn:microsoft.com/office/officeart/2005/8/layout/hList3"/>
    <dgm:cxn modelId="{567D3579-9695-4CAC-862F-3D296298C594}" type="presOf" srcId="{454C7CDC-9694-4348-9CE7-113A33CC2C71}" destId="{D90B7952-A0AF-4FDF-93DF-15B0B4CDC498}" srcOrd="0" destOrd="0" presId="urn:microsoft.com/office/officeart/2005/8/layout/hList3"/>
    <dgm:cxn modelId="{2A1DCEE8-602D-436A-8E91-0102C3613EEC}" type="presParOf" srcId="{D0D5925A-3CD7-4486-9345-823A7ADEE147}" destId="{062A04BC-AA23-4854-91F8-1EAEDB905860}" srcOrd="0" destOrd="0" presId="urn:microsoft.com/office/officeart/2005/8/layout/hList3"/>
    <dgm:cxn modelId="{152BB60E-F0E0-4DB0-8C30-0A1C93BCC5C3}" type="presParOf" srcId="{D0D5925A-3CD7-4486-9345-823A7ADEE147}" destId="{C341CAF6-11B3-49E6-A029-C9D72128B141}" srcOrd="1" destOrd="0" presId="urn:microsoft.com/office/officeart/2005/8/layout/hList3"/>
    <dgm:cxn modelId="{B8FDFC24-54DF-4C73-8106-B156A99887B3}" type="presParOf" srcId="{C341CAF6-11B3-49E6-A029-C9D72128B141}" destId="{6FABF152-67B4-4300-B959-02CC4F030061}" srcOrd="0" destOrd="0" presId="urn:microsoft.com/office/officeart/2005/8/layout/hList3"/>
    <dgm:cxn modelId="{F614AEA1-127C-439B-B5B4-378E199D243B}" type="presParOf" srcId="{C341CAF6-11B3-49E6-A029-C9D72128B141}" destId="{93A5D43B-3781-4B56-948A-1E440DC918EC}" srcOrd="1" destOrd="0" presId="urn:microsoft.com/office/officeart/2005/8/layout/hList3"/>
    <dgm:cxn modelId="{AF85D51F-2574-4502-97ED-DD5C09053FBA}" type="presParOf" srcId="{C341CAF6-11B3-49E6-A029-C9D72128B141}" destId="{CF39A176-681E-4D69-9D23-1787A6629726}" srcOrd="2" destOrd="0" presId="urn:microsoft.com/office/officeart/2005/8/layout/hList3"/>
    <dgm:cxn modelId="{C266B040-BBA6-41C4-AFF5-6BB128434D9A}" type="presParOf" srcId="{C341CAF6-11B3-49E6-A029-C9D72128B141}" destId="{577B2D2F-8443-4101-931D-D4B3FE88FFC6}" srcOrd="3" destOrd="0" presId="urn:microsoft.com/office/officeart/2005/8/layout/hList3"/>
    <dgm:cxn modelId="{2DBDA554-0EEC-46EE-88EC-C9C183F0AC28}" type="presParOf" srcId="{C341CAF6-11B3-49E6-A029-C9D72128B141}" destId="{D90B7952-A0AF-4FDF-93DF-15B0B4CDC498}" srcOrd="4" destOrd="0" presId="urn:microsoft.com/office/officeart/2005/8/layout/hList3"/>
    <dgm:cxn modelId="{46978C35-7035-4CA6-9D41-65B30F44005A}" type="presParOf" srcId="{C341CAF6-11B3-49E6-A029-C9D72128B141}" destId="{D1B6A859-F4E1-4345-AF89-C7950093CECD}" srcOrd="5" destOrd="0" presId="urn:microsoft.com/office/officeart/2005/8/layout/hList3"/>
    <dgm:cxn modelId="{3AFF8C37-6236-4B80-9B57-A9C60DD180A6}" type="presParOf" srcId="{C341CAF6-11B3-49E6-A029-C9D72128B141}" destId="{37A46608-A5CE-4858-A002-E2533E3766C1}" srcOrd="6" destOrd="0" presId="urn:microsoft.com/office/officeart/2005/8/layout/hList3"/>
    <dgm:cxn modelId="{A0083AD6-5F84-4C02-9806-D1C6BA5B21B0}" type="presParOf" srcId="{C341CAF6-11B3-49E6-A029-C9D72128B141}" destId="{3AE2F975-8F43-4A52-9EBF-B6212A44821B}" srcOrd="7" destOrd="0" presId="urn:microsoft.com/office/officeart/2005/8/layout/hList3"/>
    <dgm:cxn modelId="{E6468A28-EB1F-4F1B-B8E3-874AFB2B8D2C}" type="presParOf" srcId="{C341CAF6-11B3-49E6-A029-C9D72128B141}" destId="{303673FD-457F-456E-93B5-44D1CDAEF265}" srcOrd="8" destOrd="0" presId="urn:microsoft.com/office/officeart/2005/8/layout/hList3"/>
    <dgm:cxn modelId="{35FE6B22-6B0C-4616-BD20-0AD4A8EE106A}" type="presParOf" srcId="{C341CAF6-11B3-49E6-A029-C9D72128B141}" destId="{FB5DE589-2459-43BC-B2C9-D4F45CE0E5B1}" srcOrd="9" destOrd="0" presId="urn:microsoft.com/office/officeart/2005/8/layout/hList3"/>
    <dgm:cxn modelId="{EFDE9D33-B446-453D-AB58-17C4EC3ED06D}" type="presParOf" srcId="{C341CAF6-11B3-49E6-A029-C9D72128B141}" destId="{A3C692EE-C67A-49AB-9A4B-A8C1768ABD2C}" srcOrd="10" destOrd="0" presId="urn:microsoft.com/office/officeart/2005/8/layout/hList3"/>
    <dgm:cxn modelId="{0803241B-C3F0-4F57-BC6F-85B2B54F5EED}" type="presParOf" srcId="{C341CAF6-11B3-49E6-A029-C9D72128B141}" destId="{3B5D48C7-E051-420B-9358-C56D47FE8004}" srcOrd="11" destOrd="0" presId="urn:microsoft.com/office/officeart/2005/8/layout/hList3"/>
    <dgm:cxn modelId="{9A7DB45F-FE4E-40BF-97D6-312000731B4F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264D6E-4101-4A77-9B82-0F0F8F80D388}" type="doc">
      <dgm:prSet loTypeId="urn:microsoft.com/office/officeart/2005/8/layout/vList4#2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D118CA6F-07B4-48DD-B62A-DFEF754D133D}">
      <dgm:prSet phldrT="[Text]" phldr="1"/>
      <dgm:spPr/>
      <dgm:t>
        <a:bodyPr/>
        <a:lstStyle/>
        <a:p>
          <a:endParaRPr lang="en-GB"/>
        </a:p>
      </dgm:t>
    </dgm:pt>
    <dgm:pt modelId="{5B55E2B4-A98D-4B69-9131-DA1541DFF028}" type="parTrans" cxnId="{873C50E0-FB31-4733-9222-F6EA10FAD12C}">
      <dgm:prSet/>
      <dgm:spPr/>
      <dgm:t>
        <a:bodyPr/>
        <a:lstStyle/>
        <a:p>
          <a:endParaRPr lang="en-GB"/>
        </a:p>
      </dgm:t>
    </dgm:pt>
    <dgm:pt modelId="{CB4965A9-8F0C-4D1D-B408-5146A9526268}" type="sibTrans" cxnId="{873C50E0-FB31-4733-9222-F6EA10FAD12C}">
      <dgm:prSet/>
      <dgm:spPr/>
      <dgm:t>
        <a:bodyPr/>
        <a:lstStyle/>
        <a:p>
          <a:endParaRPr lang="en-GB"/>
        </a:p>
      </dgm:t>
    </dgm:pt>
    <dgm:pt modelId="{B063B01A-BABC-46AE-A00F-F3813BBE31BA}">
      <dgm:prSet phldrT="[Text]" phldr="1"/>
      <dgm:spPr/>
      <dgm:t>
        <a:bodyPr/>
        <a:lstStyle/>
        <a:p>
          <a:endParaRPr lang="en-GB"/>
        </a:p>
      </dgm:t>
    </dgm:pt>
    <dgm:pt modelId="{C597FC61-8FD0-48BE-82B4-0275C0566965}" type="parTrans" cxnId="{DA4212B1-8416-4837-9A70-9877064B2272}">
      <dgm:prSet/>
      <dgm:spPr/>
      <dgm:t>
        <a:bodyPr/>
        <a:lstStyle/>
        <a:p>
          <a:endParaRPr lang="en-GB"/>
        </a:p>
      </dgm:t>
    </dgm:pt>
    <dgm:pt modelId="{EA365DD4-7873-475D-9080-5DF1FEFF1A26}" type="sibTrans" cxnId="{DA4212B1-8416-4837-9A70-9877064B2272}">
      <dgm:prSet/>
      <dgm:spPr/>
      <dgm:t>
        <a:bodyPr/>
        <a:lstStyle/>
        <a:p>
          <a:endParaRPr lang="en-GB"/>
        </a:p>
      </dgm:t>
    </dgm:pt>
    <dgm:pt modelId="{0BD86124-8CCA-4828-9702-D4B653987B09}">
      <dgm:prSet phldrT="[Text]" phldr="1"/>
      <dgm:spPr/>
      <dgm:t>
        <a:bodyPr/>
        <a:lstStyle/>
        <a:p>
          <a:endParaRPr lang="en-GB"/>
        </a:p>
      </dgm:t>
    </dgm:pt>
    <dgm:pt modelId="{26156ABF-B23C-449D-B855-BCD0ECCF93D9}" type="parTrans" cxnId="{C3C20CF2-5618-4075-BE8C-633774AAC6DC}">
      <dgm:prSet/>
      <dgm:spPr/>
      <dgm:t>
        <a:bodyPr/>
        <a:lstStyle/>
        <a:p>
          <a:endParaRPr lang="en-GB"/>
        </a:p>
      </dgm:t>
    </dgm:pt>
    <dgm:pt modelId="{6D574F77-B5C0-4C9A-8A46-94D7D2D4AE1B}" type="sibTrans" cxnId="{C3C20CF2-5618-4075-BE8C-633774AAC6DC}">
      <dgm:prSet/>
      <dgm:spPr/>
      <dgm:t>
        <a:bodyPr/>
        <a:lstStyle/>
        <a:p>
          <a:endParaRPr lang="en-GB"/>
        </a:p>
      </dgm:t>
    </dgm:pt>
    <dgm:pt modelId="{66E68076-ACA9-4D67-9455-6D420DB07D2C}">
      <dgm:prSet phldrT="[Text]" phldr="1"/>
      <dgm:spPr/>
      <dgm:t>
        <a:bodyPr/>
        <a:lstStyle/>
        <a:p>
          <a:endParaRPr lang="en-GB"/>
        </a:p>
      </dgm:t>
    </dgm:pt>
    <dgm:pt modelId="{120D2D96-EBED-490E-93A0-C0A164A03C5E}" type="parTrans" cxnId="{306F6D1E-6CC2-4A87-BBD2-E6BF8CC42316}">
      <dgm:prSet/>
      <dgm:spPr/>
      <dgm:t>
        <a:bodyPr/>
        <a:lstStyle/>
        <a:p>
          <a:endParaRPr lang="en-GB"/>
        </a:p>
      </dgm:t>
    </dgm:pt>
    <dgm:pt modelId="{270A6ECD-31FD-4A0D-BD8E-E083E7769911}" type="sibTrans" cxnId="{306F6D1E-6CC2-4A87-BBD2-E6BF8CC42316}">
      <dgm:prSet/>
      <dgm:spPr/>
      <dgm:t>
        <a:bodyPr/>
        <a:lstStyle/>
        <a:p>
          <a:endParaRPr lang="en-GB"/>
        </a:p>
      </dgm:t>
    </dgm:pt>
    <dgm:pt modelId="{F27ACD01-EF7A-4BAC-95CA-3F742C68E692}">
      <dgm:prSet phldrT="[Text]" phldr="1"/>
      <dgm:spPr/>
      <dgm:t>
        <a:bodyPr/>
        <a:lstStyle/>
        <a:p>
          <a:endParaRPr lang="en-GB"/>
        </a:p>
      </dgm:t>
    </dgm:pt>
    <dgm:pt modelId="{90E86DFF-42DE-45C8-A61E-49EA7756A77D}" type="parTrans" cxnId="{70417ED6-ECE3-42AF-9EB5-EB2DBF98ACCD}">
      <dgm:prSet/>
      <dgm:spPr/>
      <dgm:t>
        <a:bodyPr/>
        <a:lstStyle/>
        <a:p>
          <a:endParaRPr lang="en-GB"/>
        </a:p>
      </dgm:t>
    </dgm:pt>
    <dgm:pt modelId="{A9BB2EB9-8722-40A1-BFCF-D0B96E0573E2}" type="sibTrans" cxnId="{70417ED6-ECE3-42AF-9EB5-EB2DBF98ACCD}">
      <dgm:prSet/>
      <dgm:spPr/>
      <dgm:t>
        <a:bodyPr/>
        <a:lstStyle/>
        <a:p>
          <a:endParaRPr lang="en-GB"/>
        </a:p>
      </dgm:t>
    </dgm:pt>
    <dgm:pt modelId="{BA48925D-DE1D-46AC-A424-247019C1B4C2}">
      <dgm:prSet phldrT="[Text]" phldr="1"/>
      <dgm:spPr/>
      <dgm:t>
        <a:bodyPr/>
        <a:lstStyle/>
        <a:p>
          <a:endParaRPr lang="en-GB"/>
        </a:p>
      </dgm:t>
    </dgm:pt>
    <dgm:pt modelId="{32B6DC34-28DD-4299-9FA2-367B6738C007}" type="parTrans" cxnId="{0920B65E-205F-40A0-B24D-F3976D19CBFB}">
      <dgm:prSet/>
      <dgm:spPr/>
      <dgm:t>
        <a:bodyPr/>
        <a:lstStyle/>
        <a:p>
          <a:endParaRPr lang="en-GB"/>
        </a:p>
      </dgm:t>
    </dgm:pt>
    <dgm:pt modelId="{E04197BD-E212-4F84-9FC7-16AC7A31E906}" type="sibTrans" cxnId="{0920B65E-205F-40A0-B24D-F3976D19CBFB}">
      <dgm:prSet/>
      <dgm:spPr/>
      <dgm:t>
        <a:bodyPr/>
        <a:lstStyle/>
        <a:p>
          <a:endParaRPr lang="en-GB"/>
        </a:p>
      </dgm:t>
    </dgm:pt>
    <dgm:pt modelId="{94471B83-E0E8-4F57-A370-8EB49B3410C4}">
      <dgm:prSet phldrT="[Text]" phldr="1"/>
      <dgm:spPr/>
      <dgm:t>
        <a:bodyPr/>
        <a:lstStyle/>
        <a:p>
          <a:endParaRPr lang="en-GB"/>
        </a:p>
      </dgm:t>
    </dgm:pt>
    <dgm:pt modelId="{2F90B369-638F-4CFF-BC64-1C3681377B4E}" type="parTrans" cxnId="{D44E1484-EF2F-4250-B307-8ABA5BA20D44}">
      <dgm:prSet/>
      <dgm:spPr/>
      <dgm:t>
        <a:bodyPr/>
        <a:lstStyle/>
        <a:p>
          <a:endParaRPr lang="en-GB"/>
        </a:p>
      </dgm:t>
    </dgm:pt>
    <dgm:pt modelId="{DFD196AC-B3FE-42ED-9BE1-308ADBF6B4CD}" type="sibTrans" cxnId="{D44E1484-EF2F-4250-B307-8ABA5BA20D44}">
      <dgm:prSet/>
      <dgm:spPr/>
      <dgm:t>
        <a:bodyPr/>
        <a:lstStyle/>
        <a:p>
          <a:endParaRPr lang="en-GB"/>
        </a:p>
      </dgm:t>
    </dgm:pt>
    <dgm:pt modelId="{1751142A-F397-468A-A3B6-2C23F3E58A08}">
      <dgm:prSet phldrT="[Text]" phldr="1"/>
      <dgm:spPr/>
      <dgm:t>
        <a:bodyPr/>
        <a:lstStyle/>
        <a:p>
          <a:endParaRPr lang="en-GB"/>
        </a:p>
      </dgm:t>
    </dgm:pt>
    <dgm:pt modelId="{B67C8BF4-D849-4CB4-88BB-1CCDB56D68F0}" type="parTrans" cxnId="{C3952DF1-0645-4F33-8626-586DAC06265C}">
      <dgm:prSet/>
      <dgm:spPr/>
      <dgm:t>
        <a:bodyPr/>
        <a:lstStyle/>
        <a:p>
          <a:endParaRPr lang="en-GB"/>
        </a:p>
      </dgm:t>
    </dgm:pt>
    <dgm:pt modelId="{B31D3623-D43F-4FF2-A354-AE67D70F11E0}" type="sibTrans" cxnId="{C3952DF1-0645-4F33-8626-586DAC06265C}">
      <dgm:prSet/>
      <dgm:spPr/>
      <dgm:t>
        <a:bodyPr/>
        <a:lstStyle/>
        <a:p>
          <a:endParaRPr lang="en-GB"/>
        </a:p>
      </dgm:t>
    </dgm:pt>
    <dgm:pt modelId="{3E429E63-3886-42ED-8E3D-00466367F350}">
      <dgm:prSet phldrT="[Text]" phldr="1"/>
      <dgm:spPr/>
      <dgm:t>
        <a:bodyPr/>
        <a:lstStyle/>
        <a:p>
          <a:endParaRPr lang="en-GB"/>
        </a:p>
      </dgm:t>
    </dgm:pt>
    <dgm:pt modelId="{CB4DF422-E747-4CD5-86B5-0732FD845E9E}" type="parTrans" cxnId="{10BA0F4E-0B98-4AD8-88AF-55F5E7111ECD}">
      <dgm:prSet/>
      <dgm:spPr/>
      <dgm:t>
        <a:bodyPr/>
        <a:lstStyle/>
        <a:p>
          <a:endParaRPr lang="en-GB"/>
        </a:p>
      </dgm:t>
    </dgm:pt>
    <dgm:pt modelId="{1AAC90AC-3D51-4F5A-B359-1B3A50445937}" type="sibTrans" cxnId="{10BA0F4E-0B98-4AD8-88AF-55F5E7111ECD}">
      <dgm:prSet/>
      <dgm:spPr/>
      <dgm:t>
        <a:bodyPr/>
        <a:lstStyle/>
        <a:p>
          <a:endParaRPr lang="en-GB"/>
        </a:p>
      </dgm:t>
    </dgm:pt>
    <dgm:pt modelId="{7D83E433-FABD-493E-A987-F11AA0B55BEF}" type="pres">
      <dgm:prSet presAssocID="{5A264D6E-4101-4A77-9B82-0F0F8F80D388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B2F7638-2AD9-4BE2-98FD-5E0DB4CFCE90}" type="pres">
      <dgm:prSet presAssocID="{D118CA6F-07B4-48DD-B62A-DFEF754D133D}" presName="comp" presStyleCnt="0"/>
      <dgm:spPr/>
    </dgm:pt>
    <dgm:pt modelId="{2A02E458-0E06-417A-BE7E-DD189B7A9E84}" type="pres">
      <dgm:prSet presAssocID="{D118CA6F-07B4-48DD-B62A-DFEF754D133D}" presName="box" presStyleLbl="node1" presStyleIdx="0" presStyleCnt="3"/>
      <dgm:spPr/>
      <dgm:t>
        <a:bodyPr/>
        <a:lstStyle/>
        <a:p>
          <a:endParaRPr lang="en-GB"/>
        </a:p>
      </dgm:t>
    </dgm:pt>
    <dgm:pt modelId="{930957DA-DB68-4B74-8665-08BBD06E76BC}" type="pres">
      <dgm:prSet presAssocID="{D118CA6F-07B4-48DD-B62A-DFEF754D133D}" presName="img" presStyleLbl="fgImgPlace1" presStyleIdx="0" presStyleCnt="3"/>
      <dgm:spPr/>
    </dgm:pt>
    <dgm:pt modelId="{E624C20A-0E55-45C5-8FA3-83CA8D9BA112}" type="pres">
      <dgm:prSet presAssocID="{D118CA6F-07B4-48DD-B62A-DFEF754D133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BAE0DD-53FB-4B0E-8D16-6B2598A19885}" type="pres">
      <dgm:prSet presAssocID="{CB4965A9-8F0C-4D1D-B408-5146A9526268}" presName="spacer" presStyleCnt="0"/>
      <dgm:spPr/>
    </dgm:pt>
    <dgm:pt modelId="{ABF2F543-8724-43E4-9D2F-EF071C2A928D}" type="pres">
      <dgm:prSet presAssocID="{66E68076-ACA9-4D67-9455-6D420DB07D2C}" presName="comp" presStyleCnt="0"/>
      <dgm:spPr/>
    </dgm:pt>
    <dgm:pt modelId="{7CA36D02-4854-4798-86F8-FD4136F87867}" type="pres">
      <dgm:prSet presAssocID="{66E68076-ACA9-4D67-9455-6D420DB07D2C}" presName="box" presStyleLbl="node1" presStyleIdx="1" presStyleCnt="3"/>
      <dgm:spPr/>
      <dgm:t>
        <a:bodyPr/>
        <a:lstStyle/>
        <a:p>
          <a:endParaRPr lang="en-GB"/>
        </a:p>
      </dgm:t>
    </dgm:pt>
    <dgm:pt modelId="{14844AD9-C42D-41C8-95FF-16A15953E4A9}" type="pres">
      <dgm:prSet presAssocID="{66E68076-ACA9-4D67-9455-6D420DB07D2C}" presName="img" presStyleLbl="fgImgPlace1" presStyleIdx="1" presStyleCnt="3"/>
      <dgm:spPr/>
    </dgm:pt>
    <dgm:pt modelId="{C8C83465-74E9-4D4F-B686-C81E6180E8A2}" type="pres">
      <dgm:prSet presAssocID="{66E68076-ACA9-4D67-9455-6D420DB07D2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0B55C7-04B1-4008-9538-5C939238E558}" type="pres">
      <dgm:prSet presAssocID="{270A6ECD-31FD-4A0D-BD8E-E083E7769911}" presName="spacer" presStyleCnt="0"/>
      <dgm:spPr/>
    </dgm:pt>
    <dgm:pt modelId="{9CC9A4BE-B5B0-428D-B058-1316246AA1CA}" type="pres">
      <dgm:prSet presAssocID="{94471B83-E0E8-4F57-A370-8EB49B3410C4}" presName="comp" presStyleCnt="0"/>
      <dgm:spPr/>
    </dgm:pt>
    <dgm:pt modelId="{AD0B7E4F-3895-4BC1-8E50-C8F9998DC4A1}" type="pres">
      <dgm:prSet presAssocID="{94471B83-E0E8-4F57-A370-8EB49B3410C4}" presName="box" presStyleLbl="node1" presStyleIdx="2" presStyleCnt="3"/>
      <dgm:spPr/>
      <dgm:t>
        <a:bodyPr/>
        <a:lstStyle/>
        <a:p>
          <a:endParaRPr lang="en-GB"/>
        </a:p>
      </dgm:t>
    </dgm:pt>
    <dgm:pt modelId="{75F9A5E5-1A40-4723-909F-F2F766E3E239}" type="pres">
      <dgm:prSet presAssocID="{94471B83-E0E8-4F57-A370-8EB49B3410C4}" presName="img" presStyleLbl="fgImgPlace1" presStyleIdx="2" presStyleCnt="3"/>
      <dgm:spPr/>
    </dgm:pt>
    <dgm:pt modelId="{71A6A8F5-F5D0-4B75-AEB2-CADD61756358}" type="pres">
      <dgm:prSet presAssocID="{94471B83-E0E8-4F57-A370-8EB49B3410C4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920B65E-205F-40A0-B24D-F3976D19CBFB}" srcId="{66E68076-ACA9-4D67-9455-6D420DB07D2C}" destId="{BA48925D-DE1D-46AC-A424-247019C1B4C2}" srcOrd="1" destOrd="0" parTransId="{32B6DC34-28DD-4299-9FA2-367B6738C007}" sibTransId="{E04197BD-E212-4F84-9FC7-16AC7A31E906}"/>
    <dgm:cxn modelId="{306F6D1E-6CC2-4A87-BBD2-E6BF8CC42316}" srcId="{5A264D6E-4101-4A77-9B82-0F0F8F80D388}" destId="{66E68076-ACA9-4D67-9455-6D420DB07D2C}" srcOrd="1" destOrd="0" parTransId="{120D2D96-EBED-490E-93A0-C0A164A03C5E}" sibTransId="{270A6ECD-31FD-4A0D-BD8E-E083E7769911}"/>
    <dgm:cxn modelId="{1827F02D-FB6D-4122-9565-14ED6C48E177}" type="presOf" srcId="{F27ACD01-EF7A-4BAC-95CA-3F742C68E692}" destId="{7CA36D02-4854-4798-86F8-FD4136F87867}" srcOrd="0" destOrd="1" presId="urn:microsoft.com/office/officeart/2005/8/layout/vList4#2"/>
    <dgm:cxn modelId="{C3952DF1-0645-4F33-8626-586DAC06265C}" srcId="{94471B83-E0E8-4F57-A370-8EB49B3410C4}" destId="{1751142A-F397-468A-A3B6-2C23F3E58A08}" srcOrd="0" destOrd="0" parTransId="{B67C8BF4-D849-4CB4-88BB-1CCDB56D68F0}" sibTransId="{B31D3623-D43F-4FF2-A354-AE67D70F11E0}"/>
    <dgm:cxn modelId="{88579307-01C4-49BB-94E5-D2F1D0E3511A}" type="presOf" srcId="{1751142A-F397-468A-A3B6-2C23F3E58A08}" destId="{AD0B7E4F-3895-4BC1-8E50-C8F9998DC4A1}" srcOrd="0" destOrd="1" presId="urn:microsoft.com/office/officeart/2005/8/layout/vList4#2"/>
    <dgm:cxn modelId="{BD1E88A6-CAC0-41D6-A2ED-E1A3999DC54C}" type="presOf" srcId="{B063B01A-BABC-46AE-A00F-F3813BBE31BA}" destId="{2A02E458-0E06-417A-BE7E-DD189B7A9E84}" srcOrd="0" destOrd="1" presId="urn:microsoft.com/office/officeart/2005/8/layout/vList4#2"/>
    <dgm:cxn modelId="{D0BE1E72-EA96-4544-90A9-135FE5D86150}" type="presOf" srcId="{5A264D6E-4101-4A77-9B82-0F0F8F80D388}" destId="{7D83E433-FABD-493E-A987-F11AA0B55BEF}" srcOrd="0" destOrd="0" presId="urn:microsoft.com/office/officeart/2005/8/layout/vList4#2"/>
    <dgm:cxn modelId="{E59B4242-BFD5-4953-A32B-CBA25C8807CE}" type="presOf" srcId="{BA48925D-DE1D-46AC-A424-247019C1B4C2}" destId="{7CA36D02-4854-4798-86F8-FD4136F87867}" srcOrd="0" destOrd="2" presId="urn:microsoft.com/office/officeart/2005/8/layout/vList4#2"/>
    <dgm:cxn modelId="{AE3AB6CC-7B7B-46F8-818F-47E64E3AF478}" type="presOf" srcId="{0BD86124-8CCA-4828-9702-D4B653987B09}" destId="{E624C20A-0E55-45C5-8FA3-83CA8D9BA112}" srcOrd="1" destOrd="2" presId="urn:microsoft.com/office/officeart/2005/8/layout/vList4#2"/>
    <dgm:cxn modelId="{4765EA01-F446-4B11-BB8B-F0E946CE4E3E}" type="presOf" srcId="{D118CA6F-07B4-48DD-B62A-DFEF754D133D}" destId="{2A02E458-0E06-417A-BE7E-DD189B7A9E84}" srcOrd="0" destOrd="0" presId="urn:microsoft.com/office/officeart/2005/8/layout/vList4#2"/>
    <dgm:cxn modelId="{70417ED6-ECE3-42AF-9EB5-EB2DBF98ACCD}" srcId="{66E68076-ACA9-4D67-9455-6D420DB07D2C}" destId="{F27ACD01-EF7A-4BAC-95CA-3F742C68E692}" srcOrd="0" destOrd="0" parTransId="{90E86DFF-42DE-45C8-A61E-49EA7756A77D}" sibTransId="{A9BB2EB9-8722-40A1-BFCF-D0B96E0573E2}"/>
    <dgm:cxn modelId="{064436F2-FFB9-48C6-AA8C-CFCA20B91335}" type="presOf" srcId="{F27ACD01-EF7A-4BAC-95CA-3F742C68E692}" destId="{C8C83465-74E9-4D4F-B686-C81E6180E8A2}" srcOrd="1" destOrd="1" presId="urn:microsoft.com/office/officeart/2005/8/layout/vList4#2"/>
    <dgm:cxn modelId="{10BA0F4E-0B98-4AD8-88AF-55F5E7111ECD}" srcId="{94471B83-E0E8-4F57-A370-8EB49B3410C4}" destId="{3E429E63-3886-42ED-8E3D-00466367F350}" srcOrd="1" destOrd="0" parTransId="{CB4DF422-E747-4CD5-86B5-0732FD845E9E}" sibTransId="{1AAC90AC-3D51-4F5A-B359-1B3A50445937}"/>
    <dgm:cxn modelId="{28ABFA46-BCE1-45CE-B178-0DF42CF6000D}" type="presOf" srcId="{BA48925D-DE1D-46AC-A424-247019C1B4C2}" destId="{C8C83465-74E9-4D4F-B686-C81E6180E8A2}" srcOrd="1" destOrd="2" presId="urn:microsoft.com/office/officeart/2005/8/layout/vList4#2"/>
    <dgm:cxn modelId="{1FAB1D4D-6834-4FA3-91BD-A0A2613AD1CE}" type="presOf" srcId="{3E429E63-3886-42ED-8E3D-00466367F350}" destId="{71A6A8F5-F5D0-4B75-AEB2-CADD61756358}" srcOrd="1" destOrd="2" presId="urn:microsoft.com/office/officeart/2005/8/layout/vList4#2"/>
    <dgm:cxn modelId="{4214CE9A-C13E-4E72-A123-44D4711A6BB3}" type="presOf" srcId="{66E68076-ACA9-4D67-9455-6D420DB07D2C}" destId="{C8C83465-74E9-4D4F-B686-C81E6180E8A2}" srcOrd="1" destOrd="0" presId="urn:microsoft.com/office/officeart/2005/8/layout/vList4#2"/>
    <dgm:cxn modelId="{48ECC085-81FC-459E-8A2E-C117B5FC90F2}" type="presOf" srcId="{94471B83-E0E8-4F57-A370-8EB49B3410C4}" destId="{AD0B7E4F-3895-4BC1-8E50-C8F9998DC4A1}" srcOrd="0" destOrd="0" presId="urn:microsoft.com/office/officeart/2005/8/layout/vList4#2"/>
    <dgm:cxn modelId="{82601A8A-6991-48D2-86F5-8D4E5662591F}" type="presOf" srcId="{94471B83-E0E8-4F57-A370-8EB49B3410C4}" destId="{71A6A8F5-F5D0-4B75-AEB2-CADD61756358}" srcOrd="1" destOrd="0" presId="urn:microsoft.com/office/officeart/2005/8/layout/vList4#2"/>
    <dgm:cxn modelId="{B448CA55-E2DC-4468-99E7-74AA90CACCAC}" type="presOf" srcId="{B063B01A-BABC-46AE-A00F-F3813BBE31BA}" destId="{E624C20A-0E55-45C5-8FA3-83CA8D9BA112}" srcOrd="1" destOrd="1" presId="urn:microsoft.com/office/officeart/2005/8/layout/vList4#2"/>
    <dgm:cxn modelId="{C2B8DAA8-1CB1-4833-B0C7-88BD46825FAB}" type="presOf" srcId="{66E68076-ACA9-4D67-9455-6D420DB07D2C}" destId="{7CA36D02-4854-4798-86F8-FD4136F87867}" srcOrd="0" destOrd="0" presId="urn:microsoft.com/office/officeart/2005/8/layout/vList4#2"/>
    <dgm:cxn modelId="{C3C20CF2-5618-4075-BE8C-633774AAC6DC}" srcId="{D118CA6F-07B4-48DD-B62A-DFEF754D133D}" destId="{0BD86124-8CCA-4828-9702-D4B653987B09}" srcOrd="1" destOrd="0" parTransId="{26156ABF-B23C-449D-B855-BCD0ECCF93D9}" sibTransId="{6D574F77-B5C0-4C9A-8A46-94D7D2D4AE1B}"/>
    <dgm:cxn modelId="{DBAC7D67-0D93-4DC3-9D62-6865C02CE345}" type="presOf" srcId="{0BD86124-8CCA-4828-9702-D4B653987B09}" destId="{2A02E458-0E06-417A-BE7E-DD189B7A9E84}" srcOrd="0" destOrd="2" presId="urn:microsoft.com/office/officeart/2005/8/layout/vList4#2"/>
    <dgm:cxn modelId="{DA4212B1-8416-4837-9A70-9877064B2272}" srcId="{D118CA6F-07B4-48DD-B62A-DFEF754D133D}" destId="{B063B01A-BABC-46AE-A00F-F3813BBE31BA}" srcOrd="0" destOrd="0" parTransId="{C597FC61-8FD0-48BE-82B4-0275C0566965}" sibTransId="{EA365DD4-7873-475D-9080-5DF1FEFF1A26}"/>
    <dgm:cxn modelId="{9981F980-72B9-4574-8C7D-F9C5B99359C7}" type="presOf" srcId="{D118CA6F-07B4-48DD-B62A-DFEF754D133D}" destId="{E624C20A-0E55-45C5-8FA3-83CA8D9BA112}" srcOrd="1" destOrd="0" presId="urn:microsoft.com/office/officeart/2005/8/layout/vList4#2"/>
    <dgm:cxn modelId="{D44E1484-EF2F-4250-B307-8ABA5BA20D44}" srcId="{5A264D6E-4101-4A77-9B82-0F0F8F80D388}" destId="{94471B83-E0E8-4F57-A370-8EB49B3410C4}" srcOrd="2" destOrd="0" parTransId="{2F90B369-638F-4CFF-BC64-1C3681377B4E}" sibTransId="{DFD196AC-B3FE-42ED-9BE1-308ADBF6B4CD}"/>
    <dgm:cxn modelId="{697A0DF7-FEDA-47B1-B9AB-8277FD4C0AED}" type="presOf" srcId="{3E429E63-3886-42ED-8E3D-00466367F350}" destId="{AD0B7E4F-3895-4BC1-8E50-C8F9998DC4A1}" srcOrd="0" destOrd="2" presId="urn:microsoft.com/office/officeart/2005/8/layout/vList4#2"/>
    <dgm:cxn modelId="{873C50E0-FB31-4733-9222-F6EA10FAD12C}" srcId="{5A264D6E-4101-4A77-9B82-0F0F8F80D388}" destId="{D118CA6F-07B4-48DD-B62A-DFEF754D133D}" srcOrd="0" destOrd="0" parTransId="{5B55E2B4-A98D-4B69-9131-DA1541DFF028}" sibTransId="{CB4965A9-8F0C-4D1D-B408-5146A9526268}"/>
    <dgm:cxn modelId="{DD8C07E8-4762-4FF6-96B5-80C3ECFC6FCC}" type="presOf" srcId="{1751142A-F397-468A-A3B6-2C23F3E58A08}" destId="{71A6A8F5-F5D0-4B75-AEB2-CADD61756358}" srcOrd="1" destOrd="1" presId="urn:microsoft.com/office/officeart/2005/8/layout/vList4#2"/>
    <dgm:cxn modelId="{4A0FBC48-AF90-4F7F-A278-A52C404C2D08}" type="presParOf" srcId="{7D83E433-FABD-493E-A987-F11AA0B55BEF}" destId="{2B2F7638-2AD9-4BE2-98FD-5E0DB4CFCE90}" srcOrd="0" destOrd="0" presId="urn:microsoft.com/office/officeart/2005/8/layout/vList4#2"/>
    <dgm:cxn modelId="{0C2EF501-E281-4D28-B78A-9723D904CDA0}" type="presParOf" srcId="{2B2F7638-2AD9-4BE2-98FD-5E0DB4CFCE90}" destId="{2A02E458-0E06-417A-BE7E-DD189B7A9E84}" srcOrd="0" destOrd="0" presId="urn:microsoft.com/office/officeart/2005/8/layout/vList4#2"/>
    <dgm:cxn modelId="{DC1DABD0-49E8-4890-8CEB-B8E23C03F7DE}" type="presParOf" srcId="{2B2F7638-2AD9-4BE2-98FD-5E0DB4CFCE90}" destId="{930957DA-DB68-4B74-8665-08BBD06E76BC}" srcOrd="1" destOrd="0" presId="urn:microsoft.com/office/officeart/2005/8/layout/vList4#2"/>
    <dgm:cxn modelId="{5F22186E-3DDC-4BD2-BB59-2C04F7CA9664}" type="presParOf" srcId="{2B2F7638-2AD9-4BE2-98FD-5E0DB4CFCE90}" destId="{E624C20A-0E55-45C5-8FA3-83CA8D9BA112}" srcOrd="2" destOrd="0" presId="urn:microsoft.com/office/officeart/2005/8/layout/vList4#2"/>
    <dgm:cxn modelId="{25AFEEAF-3E1D-4E7C-B315-C92AFC3ED0EC}" type="presParOf" srcId="{7D83E433-FABD-493E-A987-F11AA0B55BEF}" destId="{88BAE0DD-53FB-4B0E-8D16-6B2598A19885}" srcOrd="1" destOrd="0" presId="urn:microsoft.com/office/officeart/2005/8/layout/vList4#2"/>
    <dgm:cxn modelId="{5DCDF0CA-5786-4661-A06D-1405B73108FD}" type="presParOf" srcId="{7D83E433-FABD-493E-A987-F11AA0B55BEF}" destId="{ABF2F543-8724-43E4-9D2F-EF071C2A928D}" srcOrd="2" destOrd="0" presId="urn:microsoft.com/office/officeart/2005/8/layout/vList4#2"/>
    <dgm:cxn modelId="{F98AB6D7-21D7-4EC6-A52E-162FB640619F}" type="presParOf" srcId="{ABF2F543-8724-43E4-9D2F-EF071C2A928D}" destId="{7CA36D02-4854-4798-86F8-FD4136F87867}" srcOrd="0" destOrd="0" presId="urn:microsoft.com/office/officeart/2005/8/layout/vList4#2"/>
    <dgm:cxn modelId="{57FD29DD-AD3F-4BA0-AEDD-273338A2EE9A}" type="presParOf" srcId="{ABF2F543-8724-43E4-9D2F-EF071C2A928D}" destId="{14844AD9-C42D-41C8-95FF-16A15953E4A9}" srcOrd="1" destOrd="0" presId="urn:microsoft.com/office/officeart/2005/8/layout/vList4#2"/>
    <dgm:cxn modelId="{546EDE31-DEF4-4F43-9C0A-DF715C6FA54D}" type="presParOf" srcId="{ABF2F543-8724-43E4-9D2F-EF071C2A928D}" destId="{C8C83465-74E9-4D4F-B686-C81E6180E8A2}" srcOrd="2" destOrd="0" presId="urn:microsoft.com/office/officeart/2005/8/layout/vList4#2"/>
    <dgm:cxn modelId="{C91E1339-AA49-460D-93C8-88D2305F5984}" type="presParOf" srcId="{7D83E433-FABD-493E-A987-F11AA0B55BEF}" destId="{710B55C7-04B1-4008-9538-5C939238E558}" srcOrd="3" destOrd="0" presId="urn:microsoft.com/office/officeart/2005/8/layout/vList4#2"/>
    <dgm:cxn modelId="{13774F97-9F10-42F3-B4DE-6B14AE81984B}" type="presParOf" srcId="{7D83E433-FABD-493E-A987-F11AA0B55BEF}" destId="{9CC9A4BE-B5B0-428D-B058-1316246AA1CA}" srcOrd="4" destOrd="0" presId="urn:microsoft.com/office/officeart/2005/8/layout/vList4#2"/>
    <dgm:cxn modelId="{66526084-CA37-4367-90DC-3552153391B9}" type="presParOf" srcId="{9CC9A4BE-B5B0-428D-B058-1316246AA1CA}" destId="{AD0B7E4F-3895-4BC1-8E50-C8F9998DC4A1}" srcOrd="0" destOrd="0" presId="urn:microsoft.com/office/officeart/2005/8/layout/vList4#2"/>
    <dgm:cxn modelId="{4C28DEBF-A3AB-41C3-B883-EFEF258F34F9}" type="presParOf" srcId="{9CC9A4BE-B5B0-428D-B058-1316246AA1CA}" destId="{75F9A5E5-1A40-4723-909F-F2F766E3E239}" srcOrd="1" destOrd="0" presId="urn:microsoft.com/office/officeart/2005/8/layout/vList4#2"/>
    <dgm:cxn modelId="{D9AE9595-C0D5-4C29-8D83-432E2743D9C8}" type="presParOf" srcId="{9CC9A4BE-B5B0-428D-B058-1316246AA1CA}" destId="{71A6A8F5-F5D0-4B75-AEB2-CADD61756358}" srcOrd="2" destOrd="0" presId="urn:microsoft.com/office/officeart/2005/8/layout/vList4#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6B06AB-A2FE-4E6F-8746-CA7EBADF8CB5}" type="doc">
      <dgm:prSet loTypeId="urn:microsoft.com/office/officeart/2005/8/layout/hList3" loCatId="list" qsTypeId="urn:microsoft.com/office/officeart/2005/8/quickstyle/simple5" qsCatId="simple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F7848A35-9173-4386-8908-48DFCDB4DD0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GB" dirty="0" smtClean="0"/>
            <a:t>        RECOGNITION AND ACCREDITATION OF LEARNING </a:t>
          </a:r>
          <a:r>
            <a:rPr lang="en-GB" dirty="0" smtClean="0"/>
            <a:t>PORTFOLIO</a:t>
          </a:r>
          <a:endParaRPr lang="en-GB" dirty="0" smtClean="0"/>
        </a:p>
      </dgm:t>
    </dgm:pt>
    <dgm:pt modelId="{A6A97D43-7A64-4BF5-921C-276DE9CF8079}" type="parTrans" cxnId="{D6C8A96C-EAFD-4748-B4F4-4EF63C330D08}">
      <dgm:prSet/>
      <dgm:spPr/>
      <dgm:t>
        <a:bodyPr/>
        <a:lstStyle/>
        <a:p>
          <a:endParaRPr lang="en-GB"/>
        </a:p>
      </dgm:t>
    </dgm:pt>
    <dgm:pt modelId="{1B15A8A7-CF4C-4846-9650-346CA6073535}" type="sibTrans" cxnId="{D6C8A96C-EAFD-4748-B4F4-4EF63C330D08}">
      <dgm:prSet/>
      <dgm:spPr/>
      <dgm:t>
        <a:bodyPr/>
        <a:lstStyle/>
        <a:p>
          <a:endParaRPr lang="en-GB"/>
        </a:p>
      </dgm:t>
    </dgm:pt>
    <dgm:pt modelId="{26AFCB1C-CF1A-4007-98C3-7DECD609E2D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 vert="vert270"/>
        <a:lstStyle/>
        <a:p>
          <a:r>
            <a:rPr lang="en-GB" dirty="0" smtClean="0"/>
            <a:t>INDEX</a:t>
          </a:r>
          <a:endParaRPr lang="en-GB" dirty="0"/>
        </a:p>
      </dgm:t>
    </dgm:pt>
    <dgm:pt modelId="{B2FD9B6E-B4FC-408B-A794-2545EE3225DA}" type="parTrans" cxnId="{09A31B6C-B223-4554-9AC3-66FFCC62769F}">
      <dgm:prSet/>
      <dgm:spPr/>
      <dgm:t>
        <a:bodyPr/>
        <a:lstStyle/>
        <a:p>
          <a:endParaRPr lang="en-GB"/>
        </a:p>
      </dgm:t>
    </dgm:pt>
    <dgm:pt modelId="{5A4D0162-3A71-4D06-BB32-B95830FAB7F4}" type="sibTrans" cxnId="{09A31B6C-B223-4554-9AC3-66FFCC62769F}">
      <dgm:prSet/>
      <dgm:spPr/>
      <dgm:t>
        <a:bodyPr/>
        <a:lstStyle/>
        <a:p>
          <a:endParaRPr lang="en-GB"/>
        </a:p>
      </dgm:t>
    </dgm:pt>
    <dgm:pt modelId="{454C7CDC-9694-4348-9CE7-113A33CC2C71}">
      <dgm:prSet phldrT="[Text]"/>
      <dgm:spPr/>
      <dgm:t>
        <a:bodyPr vert="vert270"/>
        <a:lstStyle/>
        <a:p>
          <a:r>
            <a:rPr lang="en-GB" dirty="0" smtClean="0"/>
            <a:t>JOB DESCRIPTION </a:t>
          </a:r>
          <a:endParaRPr lang="en-GB" dirty="0"/>
        </a:p>
      </dgm:t>
    </dgm:pt>
    <dgm:pt modelId="{AD58531A-00B9-40A8-B932-E8B6A6EDD78D}" type="parTrans" cxnId="{783BF3BE-62DC-4F71-9F1E-F838B13F1522}">
      <dgm:prSet/>
      <dgm:spPr/>
      <dgm:t>
        <a:bodyPr/>
        <a:lstStyle/>
        <a:p>
          <a:endParaRPr lang="en-GB"/>
        </a:p>
      </dgm:t>
    </dgm:pt>
    <dgm:pt modelId="{F9BEE8C1-3CDC-4C39-9E15-844C3DD2914A}" type="sibTrans" cxnId="{783BF3BE-62DC-4F71-9F1E-F838B13F1522}">
      <dgm:prSet/>
      <dgm:spPr/>
      <dgm:t>
        <a:bodyPr/>
        <a:lstStyle/>
        <a:p>
          <a:endParaRPr lang="en-GB"/>
        </a:p>
      </dgm:t>
    </dgm:pt>
    <dgm:pt modelId="{D0986531-A1B1-4FCD-B9AB-8DDD68C3E08D}">
      <dgm:prSet phldrT="[Text]"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D3BFA851-DEB3-42C8-8E1C-621EB7F1279E}" type="parTrans" cxnId="{77337327-D721-468D-9033-3DA6936ECE72}">
      <dgm:prSet/>
      <dgm:spPr/>
      <dgm:t>
        <a:bodyPr/>
        <a:lstStyle/>
        <a:p>
          <a:endParaRPr lang="en-GB"/>
        </a:p>
      </dgm:t>
    </dgm:pt>
    <dgm:pt modelId="{19208686-0BEA-4C91-81EC-DE2E420190E6}" type="sibTrans" cxnId="{77337327-D721-468D-9033-3DA6936ECE72}">
      <dgm:prSet/>
      <dgm:spPr/>
      <dgm:t>
        <a:bodyPr/>
        <a:lstStyle/>
        <a:p>
          <a:endParaRPr lang="en-GB"/>
        </a:p>
      </dgm:t>
    </dgm:pt>
    <dgm:pt modelId="{108977D4-C65B-4D8C-B687-8CA086636179}">
      <dgm:prSet/>
      <dgm:spPr/>
      <dgm:t>
        <a:bodyPr vert="vert270"/>
        <a:lstStyle/>
        <a:p>
          <a:r>
            <a:rPr lang="en-GB" dirty="0" smtClean="0"/>
            <a:t>CURRICULUM  VITAE</a:t>
          </a:r>
          <a:endParaRPr lang="en-GB" dirty="0"/>
        </a:p>
      </dgm:t>
    </dgm:pt>
    <dgm:pt modelId="{DF5D9108-96AB-41E6-9171-4347B30FDA01}" type="parTrans" cxnId="{F402DA61-589E-4743-B872-AAA4E472655F}">
      <dgm:prSet/>
      <dgm:spPr/>
      <dgm:t>
        <a:bodyPr/>
        <a:lstStyle/>
        <a:p>
          <a:endParaRPr lang="en-GB"/>
        </a:p>
      </dgm:t>
    </dgm:pt>
    <dgm:pt modelId="{985C10FA-FFD6-45A9-890C-03948EF7E1DA}" type="sibTrans" cxnId="{F402DA61-589E-4743-B872-AAA4E472655F}">
      <dgm:prSet/>
      <dgm:spPr/>
      <dgm:t>
        <a:bodyPr/>
        <a:lstStyle/>
        <a:p>
          <a:endParaRPr lang="en-GB"/>
        </a:p>
      </dgm:t>
    </dgm:pt>
    <dgm:pt modelId="{02F79607-6F12-436D-8484-ED05962EBC3A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REFLECTION</a:t>
          </a:r>
          <a:endParaRPr lang="en-GB" dirty="0"/>
        </a:p>
      </dgm:t>
    </dgm:pt>
    <dgm:pt modelId="{BFF55CF7-4569-493C-A78A-A56F31B17F98}" type="parTrans" cxnId="{DB3D0D41-7712-47E7-AB40-1F31084334FF}">
      <dgm:prSet/>
      <dgm:spPr/>
      <dgm:t>
        <a:bodyPr/>
        <a:lstStyle/>
        <a:p>
          <a:endParaRPr lang="en-GB"/>
        </a:p>
      </dgm:t>
    </dgm:pt>
    <dgm:pt modelId="{382940B6-C479-4F63-A77D-86007C6E938D}" type="sibTrans" cxnId="{DB3D0D41-7712-47E7-AB40-1F31084334FF}">
      <dgm:prSet/>
      <dgm:spPr/>
      <dgm:t>
        <a:bodyPr/>
        <a:lstStyle/>
        <a:p>
          <a:endParaRPr lang="en-GB"/>
        </a:p>
      </dgm:t>
    </dgm:pt>
    <dgm:pt modelId="{7AA0FD66-1B7C-4F34-BF9D-72E9414AEC09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35C6939-2AD1-4CE8-AE19-7704AB36FC9F}" type="parTrans" cxnId="{C680548B-3167-4E36-8204-3FF2DF31DFF5}">
      <dgm:prSet/>
      <dgm:spPr/>
      <dgm:t>
        <a:bodyPr/>
        <a:lstStyle/>
        <a:p>
          <a:endParaRPr lang="en-GB"/>
        </a:p>
      </dgm:t>
    </dgm:pt>
    <dgm:pt modelId="{8B534256-9E47-4BDF-8BCA-0B2D2DCA99BA}" type="sibTrans" cxnId="{C680548B-3167-4E36-8204-3FF2DF31DFF5}">
      <dgm:prSet/>
      <dgm:spPr/>
      <dgm:t>
        <a:bodyPr/>
        <a:lstStyle/>
        <a:p>
          <a:endParaRPr lang="en-GB"/>
        </a:p>
      </dgm:t>
    </dgm:pt>
    <dgm:pt modelId="{95975B01-009A-4946-8748-965DD4AFBC4D}">
      <dgm:prSet/>
      <dgm:spPr>
        <a:solidFill>
          <a:srgbClr val="C00000"/>
        </a:solidFill>
      </dgm:spPr>
      <dgm:t>
        <a:bodyPr vert="vert270"/>
        <a:lstStyle/>
        <a:p>
          <a:r>
            <a:rPr lang="en-GB" dirty="0" smtClean="0"/>
            <a:t>LEARNING AREA - OUTCOMES</a:t>
          </a:r>
          <a:endParaRPr lang="en-GB" dirty="0"/>
        </a:p>
      </dgm:t>
    </dgm:pt>
    <dgm:pt modelId="{E9D64A76-9576-4F71-A5D2-494B0E6027DA}" type="parTrans" cxnId="{3FEF30D0-D925-4ACB-8B33-DB12CEA8536D}">
      <dgm:prSet/>
      <dgm:spPr/>
      <dgm:t>
        <a:bodyPr/>
        <a:lstStyle/>
        <a:p>
          <a:endParaRPr lang="en-GB"/>
        </a:p>
      </dgm:t>
    </dgm:pt>
    <dgm:pt modelId="{EA0A9EC3-BBF3-434A-B49F-4E6411DF932E}" type="sibTrans" cxnId="{3FEF30D0-D925-4ACB-8B33-DB12CEA8536D}">
      <dgm:prSet/>
      <dgm:spPr/>
      <dgm:t>
        <a:bodyPr/>
        <a:lstStyle/>
        <a:p>
          <a:endParaRPr lang="en-GB"/>
        </a:p>
      </dgm:t>
    </dgm:pt>
    <dgm:pt modelId="{93F6D87B-6C63-4316-A269-2959DDCFF688}">
      <dgm:prSet/>
      <dgm:spPr>
        <a:solidFill>
          <a:srgbClr val="92D050"/>
        </a:solidFill>
      </dgm:spPr>
      <dgm:t>
        <a:bodyPr vert="vert270"/>
        <a:lstStyle/>
        <a:p>
          <a:r>
            <a:rPr lang="en-GB" dirty="0" smtClean="0"/>
            <a:t>LEARNING AREA -  REFLECTION</a:t>
          </a:r>
          <a:endParaRPr lang="en-GB" dirty="0"/>
        </a:p>
      </dgm:t>
    </dgm:pt>
    <dgm:pt modelId="{124D3B78-3622-493D-83A2-643B1344A16E}" type="parTrans" cxnId="{E1713A5A-8D8F-452B-BC30-23C766A40018}">
      <dgm:prSet/>
      <dgm:spPr/>
      <dgm:t>
        <a:bodyPr/>
        <a:lstStyle/>
        <a:p>
          <a:endParaRPr lang="en-GB"/>
        </a:p>
      </dgm:t>
    </dgm:pt>
    <dgm:pt modelId="{9B68094B-415C-4140-9801-D2DAFFFC34A4}" type="sibTrans" cxnId="{E1713A5A-8D8F-452B-BC30-23C766A40018}">
      <dgm:prSet/>
      <dgm:spPr/>
      <dgm:t>
        <a:bodyPr/>
        <a:lstStyle/>
        <a:p>
          <a:endParaRPr lang="en-GB"/>
        </a:p>
      </dgm:t>
    </dgm:pt>
    <dgm:pt modelId="{0060CAE5-999C-4F16-9207-A95C02FAEEB7}">
      <dgm:prSet/>
      <dgm:spPr>
        <a:solidFill>
          <a:schemeClr val="accent4">
            <a:lumMod val="75000"/>
          </a:schemeClr>
        </a:solidFill>
      </dgm:spPr>
      <dgm:t>
        <a:bodyPr vert="vert270"/>
        <a:lstStyle/>
        <a:p>
          <a:r>
            <a:rPr lang="en-GB" dirty="0" smtClean="0"/>
            <a:t>LEARNING AREA - EVIDENCE</a:t>
          </a:r>
          <a:endParaRPr lang="en-GB" dirty="0"/>
        </a:p>
      </dgm:t>
    </dgm:pt>
    <dgm:pt modelId="{0EDE653A-0A01-4BCE-B5CE-8A2A2519BFA9}" type="parTrans" cxnId="{2BCA15B1-814C-432B-A26A-DAD800B75D47}">
      <dgm:prSet/>
      <dgm:spPr/>
      <dgm:t>
        <a:bodyPr/>
        <a:lstStyle/>
        <a:p>
          <a:endParaRPr lang="en-GB"/>
        </a:p>
      </dgm:t>
    </dgm:pt>
    <dgm:pt modelId="{1E14ED46-00AF-4B05-8743-B68A6894E705}" type="sibTrans" cxnId="{2BCA15B1-814C-432B-A26A-DAD800B75D47}">
      <dgm:prSet/>
      <dgm:spPr/>
      <dgm:t>
        <a:bodyPr/>
        <a:lstStyle/>
        <a:p>
          <a:endParaRPr lang="en-GB"/>
        </a:p>
      </dgm:t>
    </dgm:pt>
    <dgm:pt modelId="{805776B5-DD9E-4086-B54E-3F6C63FDF34A}">
      <dgm:prSet/>
      <dgm:spPr>
        <a:solidFill>
          <a:srgbClr val="CC3300"/>
        </a:solidFill>
      </dgm:spPr>
      <dgm:t>
        <a:bodyPr vert="vert270"/>
        <a:lstStyle/>
        <a:p>
          <a:r>
            <a:rPr lang="en-GB" dirty="0" smtClean="0"/>
            <a:t>FRONT SHEET</a:t>
          </a:r>
          <a:endParaRPr lang="en-GB" dirty="0"/>
        </a:p>
      </dgm:t>
    </dgm:pt>
    <dgm:pt modelId="{6F6CC10B-016E-45CA-ACE3-D6B08595B7BA}" type="parTrans" cxnId="{1AF47C62-CFA4-40AB-AC30-812721D2D0FC}">
      <dgm:prSet/>
      <dgm:spPr/>
      <dgm:t>
        <a:bodyPr/>
        <a:lstStyle/>
        <a:p>
          <a:endParaRPr lang="en-GB"/>
        </a:p>
      </dgm:t>
    </dgm:pt>
    <dgm:pt modelId="{51498A7C-AF12-4C5D-BFBB-0483647C6BFD}" type="sibTrans" cxnId="{1AF47C62-CFA4-40AB-AC30-812721D2D0FC}">
      <dgm:prSet/>
      <dgm:spPr/>
      <dgm:t>
        <a:bodyPr/>
        <a:lstStyle/>
        <a:p>
          <a:endParaRPr lang="en-GB"/>
        </a:p>
      </dgm:t>
    </dgm:pt>
    <dgm:pt modelId="{7DCFA4C2-558F-4E01-AE1F-97DA2AD941A3}">
      <dgm:prSet/>
      <dgm:spPr/>
      <dgm:t>
        <a:bodyPr vert="vert270"/>
        <a:lstStyle/>
        <a:p>
          <a:r>
            <a:rPr lang="en-GB" dirty="0" smtClean="0"/>
            <a:t>CLAIM FORM</a:t>
          </a:r>
          <a:endParaRPr lang="en-GB" dirty="0"/>
        </a:p>
      </dgm:t>
    </dgm:pt>
    <dgm:pt modelId="{B3827DE4-F02F-4071-99F6-1EA3295975E1}" type="parTrans" cxnId="{202BD10C-8508-4FA8-B4DA-E5A04A753247}">
      <dgm:prSet/>
      <dgm:spPr/>
      <dgm:t>
        <a:bodyPr/>
        <a:lstStyle/>
        <a:p>
          <a:endParaRPr lang="en-GB"/>
        </a:p>
      </dgm:t>
    </dgm:pt>
    <dgm:pt modelId="{BCBCEA47-B0B0-4DFD-8F18-4AA27133B8E3}" type="sibTrans" cxnId="{202BD10C-8508-4FA8-B4DA-E5A04A753247}">
      <dgm:prSet/>
      <dgm:spPr/>
      <dgm:t>
        <a:bodyPr/>
        <a:lstStyle/>
        <a:p>
          <a:endParaRPr lang="en-GB"/>
        </a:p>
      </dgm:t>
    </dgm:pt>
    <dgm:pt modelId="{E7C740CC-3CF0-4A63-9B61-D0E3929273CA}">
      <dgm:prSet/>
      <dgm:spPr>
        <a:solidFill>
          <a:srgbClr val="92D050"/>
        </a:solidFill>
      </dgm:spPr>
      <dgm:t>
        <a:bodyPr vert="vert270"/>
        <a:lstStyle/>
        <a:p>
          <a:r>
            <a:rPr lang="en-GB" smtClean="0"/>
            <a:t>REFLELCTIVE </a:t>
          </a:r>
          <a:r>
            <a:rPr lang="en-GB" dirty="0" smtClean="0"/>
            <a:t>ESSAY</a:t>
          </a:r>
          <a:endParaRPr lang="en-GB" dirty="0"/>
        </a:p>
      </dgm:t>
    </dgm:pt>
    <dgm:pt modelId="{7DAC2F80-B063-46B8-9479-529C75EE0275}" type="parTrans" cxnId="{8E987C23-820B-4315-8FF0-E7246F4C151B}">
      <dgm:prSet/>
      <dgm:spPr/>
      <dgm:t>
        <a:bodyPr/>
        <a:lstStyle/>
        <a:p>
          <a:endParaRPr lang="en-GB"/>
        </a:p>
      </dgm:t>
    </dgm:pt>
    <dgm:pt modelId="{477A629F-7DAE-481D-8CDE-DAF6FD59FF31}" type="sibTrans" cxnId="{8E987C23-820B-4315-8FF0-E7246F4C151B}">
      <dgm:prSet/>
      <dgm:spPr/>
      <dgm:t>
        <a:bodyPr/>
        <a:lstStyle/>
        <a:p>
          <a:endParaRPr lang="en-GB"/>
        </a:p>
      </dgm:t>
    </dgm:pt>
    <dgm:pt modelId="{D0D5925A-3CD7-4486-9345-823A7ADEE147}" type="pres">
      <dgm:prSet presAssocID="{256B06AB-A2FE-4E6F-8746-CA7EBADF8C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2A04BC-AA23-4854-91F8-1EAEDB905860}" type="pres">
      <dgm:prSet presAssocID="{F7848A35-9173-4386-8908-48DFCDB4DD00}" presName="roof" presStyleLbl="dkBgShp" presStyleIdx="0" presStyleCnt="2" custLinFactNeighborX="-2632"/>
      <dgm:spPr/>
      <dgm:t>
        <a:bodyPr/>
        <a:lstStyle/>
        <a:p>
          <a:endParaRPr lang="en-GB"/>
        </a:p>
      </dgm:t>
    </dgm:pt>
    <dgm:pt modelId="{C341CAF6-11B3-49E6-A029-C9D72128B141}" type="pres">
      <dgm:prSet presAssocID="{F7848A35-9173-4386-8908-48DFCDB4DD00}" presName="pillars" presStyleCnt="0"/>
      <dgm:spPr/>
    </dgm:pt>
    <dgm:pt modelId="{6FABF152-67B4-4300-B959-02CC4F030061}" type="pres">
      <dgm:prSet presAssocID="{F7848A35-9173-4386-8908-48DFCDB4DD00}" presName="pillar1" presStyleLbl="node1" presStyleIdx="0" presStyleCnt="12" custLinFactNeighborX="-122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A5D43B-3781-4B56-948A-1E440DC918EC}" type="pres">
      <dgm:prSet presAssocID="{7DCFA4C2-558F-4E01-AE1F-97DA2AD941A3}" presName="pillarX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39A176-681E-4D69-9D23-1787A6629726}" type="pres">
      <dgm:prSet presAssocID="{26AFCB1C-CF1A-4007-98C3-7DECD609E2D0}" presName="pillarX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7B2D2F-8443-4101-931D-D4B3FE88FFC6}" type="pres">
      <dgm:prSet presAssocID="{108977D4-C65B-4D8C-B687-8CA086636179}" presName="pillarX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0B7952-A0AF-4FDF-93DF-15B0B4CDC498}" type="pres">
      <dgm:prSet presAssocID="{454C7CDC-9694-4348-9CE7-113A33CC2C71}" presName="pillarX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1B6A859-F4E1-4345-AF89-C7950093CECD}" type="pres">
      <dgm:prSet presAssocID="{D0986531-A1B1-4FCD-B9AB-8DDD68C3E08D}" presName="pillarX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7A46608-A5CE-4858-A002-E2533E3766C1}" type="pres">
      <dgm:prSet presAssocID="{02F79607-6F12-436D-8484-ED05962EBC3A}" presName="pillarX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E2F975-8F43-4A52-9EBF-B6212A44821B}" type="pres">
      <dgm:prSet presAssocID="{7AA0FD66-1B7C-4F34-BF9D-72E9414AEC09}" presName="pillarX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3673FD-457F-456E-93B5-44D1CDAEF265}" type="pres">
      <dgm:prSet presAssocID="{95975B01-009A-4946-8748-965DD4AFBC4D}" presName="pillarX" presStyleLbl="node1" presStyleIdx="8" presStyleCnt="12" custLinFactNeighborX="-4326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5DE589-2459-43BC-B2C9-D4F45CE0E5B1}" type="pres">
      <dgm:prSet presAssocID="{93F6D87B-6C63-4316-A269-2959DDCFF688}" presName="pillarX" presStyleLbl="node1" presStyleIdx="9" presStyleCnt="12" custLinFactNeighborX="-5263" custLinFactNeighborY="1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3C692EE-C67A-49AB-9A4B-A8C1768ABD2C}" type="pres">
      <dgm:prSet presAssocID="{0060CAE5-999C-4F16-9207-A95C02FAEEB7}" presName="pillarX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B5D48C7-E051-420B-9358-C56D47FE8004}" type="pres">
      <dgm:prSet presAssocID="{E7C740CC-3CF0-4A63-9B61-D0E3929273CA}" presName="pillarX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29F5EE-B064-4C42-8C35-8CCBF8C4A59F}" type="pres">
      <dgm:prSet presAssocID="{F7848A35-9173-4386-8908-48DFCDB4DD00}" presName="base" presStyleLbl="dkBgShp" presStyleIdx="1" presStyleCnt="2" custLinFactY="13937" custLinFactNeighborY="100000"/>
      <dgm:spPr>
        <a:solidFill>
          <a:schemeClr val="accent4">
            <a:lumMod val="60000"/>
            <a:lumOff val="40000"/>
          </a:schemeClr>
        </a:solidFill>
      </dgm:spPr>
    </dgm:pt>
  </dgm:ptLst>
  <dgm:cxnLst>
    <dgm:cxn modelId="{689BCA0B-F83F-4DAE-92F0-FE354098F2E2}" type="presOf" srcId="{95975B01-009A-4946-8748-965DD4AFBC4D}" destId="{303673FD-457F-456E-93B5-44D1CDAEF265}" srcOrd="0" destOrd="0" presId="urn:microsoft.com/office/officeart/2005/8/layout/hList3"/>
    <dgm:cxn modelId="{97F7EB87-212D-424C-A908-A3F2FCABE518}" type="presOf" srcId="{7DCFA4C2-558F-4E01-AE1F-97DA2AD941A3}" destId="{93A5D43B-3781-4B56-948A-1E440DC918EC}" srcOrd="0" destOrd="0" presId="urn:microsoft.com/office/officeart/2005/8/layout/hList3"/>
    <dgm:cxn modelId="{8E987C23-820B-4315-8FF0-E7246F4C151B}" srcId="{F7848A35-9173-4386-8908-48DFCDB4DD00}" destId="{E7C740CC-3CF0-4A63-9B61-D0E3929273CA}" srcOrd="11" destOrd="0" parTransId="{7DAC2F80-B063-46B8-9479-529C75EE0275}" sibTransId="{477A629F-7DAE-481D-8CDE-DAF6FD59FF31}"/>
    <dgm:cxn modelId="{1AF47C62-CFA4-40AB-AC30-812721D2D0FC}" srcId="{F7848A35-9173-4386-8908-48DFCDB4DD00}" destId="{805776B5-DD9E-4086-B54E-3F6C63FDF34A}" srcOrd="0" destOrd="0" parTransId="{6F6CC10B-016E-45CA-ACE3-D6B08595B7BA}" sibTransId="{51498A7C-AF12-4C5D-BFBB-0483647C6BFD}"/>
    <dgm:cxn modelId="{DF2F41FC-0A91-485B-AC9F-E29EA0D47EF3}" type="presOf" srcId="{26AFCB1C-CF1A-4007-98C3-7DECD609E2D0}" destId="{CF39A176-681E-4D69-9D23-1787A6629726}" srcOrd="0" destOrd="0" presId="urn:microsoft.com/office/officeart/2005/8/layout/hList3"/>
    <dgm:cxn modelId="{5BB2CF84-D9F2-439E-8951-A6C6B24D25F3}" type="presOf" srcId="{02F79607-6F12-436D-8484-ED05962EBC3A}" destId="{37A46608-A5CE-4858-A002-E2533E3766C1}" srcOrd="0" destOrd="0" presId="urn:microsoft.com/office/officeart/2005/8/layout/hList3"/>
    <dgm:cxn modelId="{09A31B6C-B223-4554-9AC3-66FFCC62769F}" srcId="{F7848A35-9173-4386-8908-48DFCDB4DD00}" destId="{26AFCB1C-CF1A-4007-98C3-7DECD609E2D0}" srcOrd="2" destOrd="0" parTransId="{B2FD9B6E-B4FC-408B-A794-2545EE3225DA}" sibTransId="{5A4D0162-3A71-4D06-BB32-B95830FAB7F4}"/>
    <dgm:cxn modelId="{D6C8A96C-EAFD-4748-B4F4-4EF63C330D08}" srcId="{256B06AB-A2FE-4E6F-8746-CA7EBADF8CB5}" destId="{F7848A35-9173-4386-8908-48DFCDB4DD00}" srcOrd="0" destOrd="0" parTransId="{A6A97D43-7A64-4BF5-921C-276DE9CF8079}" sibTransId="{1B15A8A7-CF4C-4846-9650-346CA6073535}"/>
    <dgm:cxn modelId="{714C8436-51C1-4FFF-AFA9-217386E787FB}" type="presOf" srcId="{D0986531-A1B1-4FCD-B9AB-8DDD68C3E08D}" destId="{D1B6A859-F4E1-4345-AF89-C7950093CECD}" srcOrd="0" destOrd="0" presId="urn:microsoft.com/office/officeart/2005/8/layout/hList3"/>
    <dgm:cxn modelId="{F660864E-4888-4944-B345-FD5E68A14A56}" type="presOf" srcId="{93F6D87B-6C63-4316-A269-2959DDCFF688}" destId="{FB5DE589-2459-43BC-B2C9-D4F45CE0E5B1}" srcOrd="0" destOrd="0" presId="urn:microsoft.com/office/officeart/2005/8/layout/hList3"/>
    <dgm:cxn modelId="{DB3D0D41-7712-47E7-AB40-1F31084334FF}" srcId="{F7848A35-9173-4386-8908-48DFCDB4DD00}" destId="{02F79607-6F12-436D-8484-ED05962EBC3A}" srcOrd="6" destOrd="0" parTransId="{BFF55CF7-4569-493C-A78A-A56F31B17F98}" sibTransId="{382940B6-C479-4F63-A77D-86007C6E938D}"/>
    <dgm:cxn modelId="{783BF3BE-62DC-4F71-9F1E-F838B13F1522}" srcId="{F7848A35-9173-4386-8908-48DFCDB4DD00}" destId="{454C7CDC-9694-4348-9CE7-113A33CC2C71}" srcOrd="4" destOrd="0" parTransId="{AD58531A-00B9-40A8-B932-E8B6A6EDD78D}" sibTransId="{F9BEE8C1-3CDC-4C39-9E15-844C3DD2914A}"/>
    <dgm:cxn modelId="{3FEF30D0-D925-4ACB-8B33-DB12CEA8536D}" srcId="{F7848A35-9173-4386-8908-48DFCDB4DD00}" destId="{95975B01-009A-4946-8748-965DD4AFBC4D}" srcOrd="8" destOrd="0" parTransId="{E9D64A76-9576-4F71-A5D2-494B0E6027DA}" sibTransId="{EA0A9EC3-BBF3-434A-B49F-4E6411DF932E}"/>
    <dgm:cxn modelId="{77337327-D721-468D-9033-3DA6936ECE72}" srcId="{F7848A35-9173-4386-8908-48DFCDB4DD00}" destId="{D0986531-A1B1-4FCD-B9AB-8DDD68C3E08D}" srcOrd="5" destOrd="0" parTransId="{D3BFA851-DEB3-42C8-8E1C-621EB7F1279E}" sibTransId="{19208686-0BEA-4C91-81EC-DE2E420190E6}"/>
    <dgm:cxn modelId="{A8BA495B-CA9B-495F-82AD-B9BAFD239508}" type="presOf" srcId="{108977D4-C65B-4D8C-B687-8CA086636179}" destId="{577B2D2F-8443-4101-931D-D4B3FE88FFC6}" srcOrd="0" destOrd="0" presId="urn:microsoft.com/office/officeart/2005/8/layout/hList3"/>
    <dgm:cxn modelId="{9131608B-5AFB-4084-A237-FB0F0345B0C8}" type="presOf" srcId="{0060CAE5-999C-4F16-9207-A95C02FAEEB7}" destId="{A3C692EE-C67A-49AB-9A4B-A8C1768ABD2C}" srcOrd="0" destOrd="0" presId="urn:microsoft.com/office/officeart/2005/8/layout/hList3"/>
    <dgm:cxn modelId="{92C1B99D-870F-4799-BB25-8A738C3BFC35}" type="presOf" srcId="{805776B5-DD9E-4086-B54E-3F6C63FDF34A}" destId="{6FABF152-67B4-4300-B959-02CC4F030061}" srcOrd="0" destOrd="0" presId="urn:microsoft.com/office/officeart/2005/8/layout/hList3"/>
    <dgm:cxn modelId="{202BD10C-8508-4FA8-B4DA-E5A04A753247}" srcId="{F7848A35-9173-4386-8908-48DFCDB4DD00}" destId="{7DCFA4C2-558F-4E01-AE1F-97DA2AD941A3}" srcOrd="1" destOrd="0" parTransId="{B3827DE4-F02F-4071-99F6-1EA3295975E1}" sibTransId="{BCBCEA47-B0B0-4DFD-8F18-4AA27133B8E3}"/>
    <dgm:cxn modelId="{67213053-FA59-44CC-A98B-FB011C4432B3}" type="presOf" srcId="{F7848A35-9173-4386-8908-48DFCDB4DD00}" destId="{062A04BC-AA23-4854-91F8-1EAEDB905860}" srcOrd="0" destOrd="0" presId="urn:microsoft.com/office/officeart/2005/8/layout/hList3"/>
    <dgm:cxn modelId="{BDD6C359-8E52-4AE4-94D7-4A075B7ACAE6}" type="presOf" srcId="{7AA0FD66-1B7C-4F34-BF9D-72E9414AEC09}" destId="{3AE2F975-8F43-4A52-9EBF-B6212A44821B}" srcOrd="0" destOrd="0" presId="urn:microsoft.com/office/officeart/2005/8/layout/hList3"/>
    <dgm:cxn modelId="{BACDB90B-2A64-43D5-BD7E-58D97AFF610B}" type="presOf" srcId="{E7C740CC-3CF0-4A63-9B61-D0E3929273CA}" destId="{3B5D48C7-E051-420B-9358-C56D47FE8004}" srcOrd="0" destOrd="0" presId="urn:microsoft.com/office/officeart/2005/8/layout/hList3"/>
    <dgm:cxn modelId="{F402DA61-589E-4743-B872-AAA4E472655F}" srcId="{F7848A35-9173-4386-8908-48DFCDB4DD00}" destId="{108977D4-C65B-4D8C-B687-8CA086636179}" srcOrd="3" destOrd="0" parTransId="{DF5D9108-96AB-41E6-9171-4347B30FDA01}" sibTransId="{985C10FA-FFD6-45A9-890C-03948EF7E1DA}"/>
    <dgm:cxn modelId="{74091A46-8C2B-450E-900F-723D2A9072E8}" type="presOf" srcId="{256B06AB-A2FE-4E6F-8746-CA7EBADF8CB5}" destId="{D0D5925A-3CD7-4486-9345-823A7ADEE147}" srcOrd="0" destOrd="0" presId="urn:microsoft.com/office/officeart/2005/8/layout/hList3"/>
    <dgm:cxn modelId="{2BCA15B1-814C-432B-A26A-DAD800B75D47}" srcId="{F7848A35-9173-4386-8908-48DFCDB4DD00}" destId="{0060CAE5-999C-4F16-9207-A95C02FAEEB7}" srcOrd="10" destOrd="0" parTransId="{0EDE653A-0A01-4BCE-B5CE-8A2A2519BFA9}" sibTransId="{1E14ED46-00AF-4B05-8743-B68A6894E705}"/>
    <dgm:cxn modelId="{B2C2D633-B5B0-479A-B744-25390B89FADC}" type="presOf" srcId="{454C7CDC-9694-4348-9CE7-113A33CC2C71}" destId="{D90B7952-A0AF-4FDF-93DF-15B0B4CDC498}" srcOrd="0" destOrd="0" presId="urn:microsoft.com/office/officeart/2005/8/layout/hList3"/>
    <dgm:cxn modelId="{E1713A5A-8D8F-452B-BC30-23C766A40018}" srcId="{F7848A35-9173-4386-8908-48DFCDB4DD00}" destId="{93F6D87B-6C63-4316-A269-2959DDCFF688}" srcOrd="9" destOrd="0" parTransId="{124D3B78-3622-493D-83A2-643B1344A16E}" sibTransId="{9B68094B-415C-4140-9801-D2DAFFFC34A4}"/>
    <dgm:cxn modelId="{C680548B-3167-4E36-8204-3FF2DF31DFF5}" srcId="{F7848A35-9173-4386-8908-48DFCDB4DD00}" destId="{7AA0FD66-1B7C-4F34-BF9D-72E9414AEC09}" srcOrd="7" destOrd="0" parTransId="{035C6939-2AD1-4CE8-AE19-7704AB36FC9F}" sibTransId="{8B534256-9E47-4BDF-8BCA-0B2D2DCA99BA}"/>
    <dgm:cxn modelId="{236D4DEF-A22D-449A-A3F7-B5B473A86138}" type="presParOf" srcId="{D0D5925A-3CD7-4486-9345-823A7ADEE147}" destId="{062A04BC-AA23-4854-91F8-1EAEDB905860}" srcOrd="0" destOrd="0" presId="urn:microsoft.com/office/officeart/2005/8/layout/hList3"/>
    <dgm:cxn modelId="{A57E7F65-954F-4132-9B60-5A6EC0FBB471}" type="presParOf" srcId="{D0D5925A-3CD7-4486-9345-823A7ADEE147}" destId="{C341CAF6-11B3-49E6-A029-C9D72128B141}" srcOrd="1" destOrd="0" presId="urn:microsoft.com/office/officeart/2005/8/layout/hList3"/>
    <dgm:cxn modelId="{81C6EB13-1939-4032-8158-EF5CA1B6CDD0}" type="presParOf" srcId="{C341CAF6-11B3-49E6-A029-C9D72128B141}" destId="{6FABF152-67B4-4300-B959-02CC4F030061}" srcOrd="0" destOrd="0" presId="urn:microsoft.com/office/officeart/2005/8/layout/hList3"/>
    <dgm:cxn modelId="{7B2C370C-4445-4A8F-9061-4CDB4D66EA22}" type="presParOf" srcId="{C341CAF6-11B3-49E6-A029-C9D72128B141}" destId="{93A5D43B-3781-4B56-948A-1E440DC918EC}" srcOrd="1" destOrd="0" presId="urn:microsoft.com/office/officeart/2005/8/layout/hList3"/>
    <dgm:cxn modelId="{1D9E113B-3DFD-4F10-85F2-6EE340839E5F}" type="presParOf" srcId="{C341CAF6-11B3-49E6-A029-C9D72128B141}" destId="{CF39A176-681E-4D69-9D23-1787A6629726}" srcOrd="2" destOrd="0" presId="urn:microsoft.com/office/officeart/2005/8/layout/hList3"/>
    <dgm:cxn modelId="{1595D5EA-CE65-44B9-BD81-8B26171BF3B0}" type="presParOf" srcId="{C341CAF6-11B3-49E6-A029-C9D72128B141}" destId="{577B2D2F-8443-4101-931D-D4B3FE88FFC6}" srcOrd="3" destOrd="0" presId="urn:microsoft.com/office/officeart/2005/8/layout/hList3"/>
    <dgm:cxn modelId="{98EA5E78-6C11-48B8-9283-3EFE9F915F66}" type="presParOf" srcId="{C341CAF6-11B3-49E6-A029-C9D72128B141}" destId="{D90B7952-A0AF-4FDF-93DF-15B0B4CDC498}" srcOrd="4" destOrd="0" presId="urn:microsoft.com/office/officeart/2005/8/layout/hList3"/>
    <dgm:cxn modelId="{7B81D57F-FE68-4BB3-A100-C24F1230F160}" type="presParOf" srcId="{C341CAF6-11B3-49E6-A029-C9D72128B141}" destId="{D1B6A859-F4E1-4345-AF89-C7950093CECD}" srcOrd="5" destOrd="0" presId="urn:microsoft.com/office/officeart/2005/8/layout/hList3"/>
    <dgm:cxn modelId="{019351E6-710F-4CAE-B85A-38DDC39873B8}" type="presParOf" srcId="{C341CAF6-11B3-49E6-A029-C9D72128B141}" destId="{37A46608-A5CE-4858-A002-E2533E3766C1}" srcOrd="6" destOrd="0" presId="urn:microsoft.com/office/officeart/2005/8/layout/hList3"/>
    <dgm:cxn modelId="{160CBCE0-AB9D-4A88-8A22-E992BAEACCE8}" type="presParOf" srcId="{C341CAF6-11B3-49E6-A029-C9D72128B141}" destId="{3AE2F975-8F43-4A52-9EBF-B6212A44821B}" srcOrd="7" destOrd="0" presId="urn:microsoft.com/office/officeart/2005/8/layout/hList3"/>
    <dgm:cxn modelId="{18971A30-58C4-45AD-8FD4-D0232A80003F}" type="presParOf" srcId="{C341CAF6-11B3-49E6-A029-C9D72128B141}" destId="{303673FD-457F-456E-93B5-44D1CDAEF265}" srcOrd="8" destOrd="0" presId="urn:microsoft.com/office/officeart/2005/8/layout/hList3"/>
    <dgm:cxn modelId="{F4B4EC19-A9E3-431F-A811-5BAC91F4C080}" type="presParOf" srcId="{C341CAF6-11B3-49E6-A029-C9D72128B141}" destId="{FB5DE589-2459-43BC-B2C9-D4F45CE0E5B1}" srcOrd="9" destOrd="0" presId="urn:microsoft.com/office/officeart/2005/8/layout/hList3"/>
    <dgm:cxn modelId="{377D2F37-09A5-40A7-909F-026ACFD1D7BE}" type="presParOf" srcId="{C341CAF6-11B3-49E6-A029-C9D72128B141}" destId="{A3C692EE-C67A-49AB-9A4B-A8C1768ABD2C}" srcOrd="10" destOrd="0" presId="urn:microsoft.com/office/officeart/2005/8/layout/hList3"/>
    <dgm:cxn modelId="{5AF32F67-B0DB-4247-B032-152DB85B0335}" type="presParOf" srcId="{C341CAF6-11B3-49E6-A029-C9D72128B141}" destId="{3B5D48C7-E051-420B-9358-C56D47FE8004}" srcOrd="11" destOrd="0" presId="urn:microsoft.com/office/officeart/2005/8/layout/hList3"/>
    <dgm:cxn modelId="{ECA310A1-442D-4795-83C1-03BC95646053}" type="presParOf" srcId="{D0D5925A-3CD7-4486-9345-823A7ADEE147}" destId="{6B29F5EE-B064-4C42-8C35-8CCBF8C4A59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2E458-0E06-417A-BE7E-DD189B7A9E8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0"/>
        <a:ext cx="4749800" cy="1269999"/>
      </dsp:txXfrm>
    </dsp:sp>
    <dsp:sp modelId="{930957DA-DB68-4B74-8665-08BBD06E76BC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36D02-4854-4798-86F8-FD4136F87867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1396999"/>
        <a:ext cx="4749800" cy="1269999"/>
      </dsp:txXfrm>
    </dsp:sp>
    <dsp:sp modelId="{14844AD9-C42D-41C8-95FF-16A15953E4A9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B7E4F-3895-4BC1-8E50-C8F9998DC4A1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 dirty="0"/>
        </a:p>
      </dsp:txBody>
      <dsp:txXfrm>
        <a:off x="1346200" y="2793999"/>
        <a:ext cx="4749800" cy="1269999"/>
      </dsp:txXfrm>
    </dsp:sp>
    <dsp:sp modelId="{75F9A5E5-1A40-4723-909F-F2F766E3E239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A04BC-AA23-4854-91F8-1EAEDB905860}">
      <dsp:nvSpPr>
        <dsp:cNvPr id="0" name=""/>
        <dsp:cNvSpPr/>
      </dsp:nvSpPr>
      <dsp:spPr>
        <a:xfrm>
          <a:off x="0" y="0"/>
          <a:ext cx="8208911" cy="1792999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4600" kern="1200" dirty="0" smtClean="0"/>
            <a:t>        PORTFFOLIO ACHREDU DYSGU </a:t>
          </a:r>
          <a:r>
            <a:rPr lang="en-GB" sz="4600" kern="1200" dirty="0" smtClean="0"/>
            <a:t>BLAENOROL</a:t>
          </a:r>
          <a:endParaRPr lang="en-GB" sz="4600" kern="1200" dirty="0" smtClean="0"/>
        </a:p>
      </dsp:txBody>
      <dsp:txXfrm>
        <a:off x="0" y="0"/>
        <a:ext cx="8208911" cy="1792999"/>
      </dsp:txXfrm>
    </dsp:sp>
    <dsp:sp modelId="{6FABF152-67B4-4300-B959-02CC4F030061}">
      <dsp:nvSpPr>
        <dsp:cNvPr id="0" name=""/>
        <dsp:cNvSpPr/>
      </dsp:nvSpPr>
      <dsp:spPr>
        <a:xfrm>
          <a:off x="3174" y="1800190"/>
          <a:ext cx="683407" cy="3765298"/>
        </a:xfrm>
        <a:prstGeom prst="rect">
          <a:avLst/>
        </a:prstGeom>
        <a:solidFill>
          <a:srgbClr val="CC33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TUDALEN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FLAEN</a:t>
          </a:r>
          <a:endParaRPr lang="en-GB" sz="2400" kern="1200" dirty="0"/>
        </a:p>
      </dsp:txBody>
      <dsp:txXfrm>
        <a:off x="3174" y="1800190"/>
        <a:ext cx="683407" cy="3765298"/>
      </dsp:txXfrm>
    </dsp:sp>
    <dsp:sp modelId="{93A5D43B-3781-4B56-948A-1E440DC918EC}">
      <dsp:nvSpPr>
        <dsp:cNvPr id="0" name=""/>
        <dsp:cNvSpPr/>
      </dsp:nvSpPr>
      <dsp:spPr>
        <a:xfrm>
          <a:off x="687416" y="1792999"/>
          <a:ext cx="683407" cy="37652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FFURFLEN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HAWLIAD</a:t>
          </a:r>
          <a:endParaRPr lang="en-GB" sz="2400" kern="1200" dirty="0"/>
        </a:p>
      </dsp:txBody>
      <dsp:txXfrm>
        <a:off x="687416" y="1792999"/>
        <a:ext cx="683407" cy="3765298"/>
      </dsp:txXfrm>
    </dsp:sp>
    <dsp:sp modelId="{CF39A176-681E-4D69-9D23-1787A6629726}">
      <dsp:nvSpPr>
        <dsp:cNvPr id="0" name=""/>
        <dsp:cNvSpPr/>
      </dsp:nvSpPr>
      <dsp:spPr>
        <a:xfrm>
          <a:off x="1370824" y="1792999"/>
          <a:ext cx="683407" cy="376529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CYNNWYS</a:t>
          </a:r>
          <a:endParaRPr lang="en-GB" sz="2400" kern="1200" dirty="0"/>
        </a:p>
      </dsp:txBody>
      <dsp:txXfrm>
        <a:off x="1370824" y="1792999"/>
        <a:ext cx="683407" cy="3765298"/>
      </dsp:txXfrm>
    </dsp:sp>
    <dsp:sp modelId="{577B2D2F-8443-4101-931D-D4B3FE88FFC6}">
      <dsp:nvSpPr>
        <dsp:cNvPr id="0" name=""/>
        <dsp:cNvSpPr/>
      </dsp:nvSpPr>
      <dsp:spPr>
        <a:xfrm>
          <a:off x="2054232" y="1792999"/>
          <a:ext cx="683407" cy="37652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CURRICULUM  VITAE</a:t>
          </a:r>
          <a:endParaRPr lang="en-GB" sz="2400" kern="1200" dirty="0"/>
        </a:p>
      </dsp:txBody>
      <dsp:txXfrm>
        <a:off x="2054232" y="1792999"/>
        <a:ext cx="683407" cy="3765298"/>
      </dsp:txXfrm>
    </dsp:sp>
    <dsp:sp modelId="{D90B7952-A0AF-4FDF-93DF-15B0B4CDC498}">
      <dsp:nvSpPr>
        <dsp:cNvPr id="0" name=""/>
        <dsp:cNvSpPr/>
      </dsp:nvSpPr>
      <dsp:spPr>
        <a:xfrm>
          <a:off x="2737640" y="1792999"/>
          <a:ext cx="683407" cy="376529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DISGRIFIAD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SWYDD</a:t>
          </a:r>
          <a:endParaRPr lang="en-GB" sz="2400" kern="1200" dirty="0"/>
        </a:p>
      </dsp:txBody>
      <dsp:txXfrm>
        <a:off x="2737640" y="1792999"/>
        <a:ext cx="683407" cy="3765298"/>
      </dsp:txXfrm>
    </dsp:sp>
    <dsp:sp modelId="{D1B6A859-F4E1-4345-AF89-C7950093CECD}">
      <dsp:nvSpPr>
        <dsp:cNvPr id="0" name=""/>
        <dsp:cNvSpPr/>
      </dsp:nvSpPr>
      <dsp:spPr>
        <a:xfrm>
          <a:off x="3421048" y="1792999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DEILLIANNAU</a:t>
          </a:r>
          <a:endParaRPr lang="en-GB" sz="2400" kern="1200" dirty="0"/>
        </a:p>
      </dsp:txBody>
      <dsp:txXfrm>
        <a:off x="3421048" y="1792999"/>
        <a:ext cx="683407" cy="3765298"/>
      </dsp:txXfrm>
    </dsp:sp>
    <dsp:sp modelId="{37A46608-A5CE-4858-A002-E2533E3766C1}">
      <dsp:nvSpPr>
        <dsp:cNvPr id="0" name=""/>
        <dsp:cNvSpPr/>
      </dsp:nvSpPr>
      <dsp:spPr>
        <a:xfrm>
          <a:off x="410445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ADFYFYRIAD</a:t>
          </a:r>
          <a:endParaRPr lang="en-GB" sz="2400" kern="1200" dirty="0"/>
        </a:p>
      </dsp:txBody>
      <dsp:txXfrm>
        <a:off x="4104455" y="1792999"/>
        <a:ext cx="683407" cy="3765298"/>
      </dsp:txXfrm>
    </dsp:sp>
    <dsp:sp modelId="{3AE2F975-8F43-4A52-9EBF-B6212A44821B}">
      <dsp:nvSpPr>
        <dsp:cNvPr id="0" name=""/>
        <dsp:cNvSpPr/>
      </dsp:nvSpPr>
      <dsp:spPr>
        <a:xfrm>
          <a:off x="4787863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TYSTIOLAETH</a:t>
          </a:r>
          <a:endParaRPr lang="en-GB" sz="2400" kern="1200" dirty="0"/>
        </a:p>
      </dsp:txBody>
      <dsp:txXfrm>
        <a:off x="4787863" y="1792999"/>
        <a:ext cx="683407" cy="3765298"/>
      </dsp:txXfrm>
    </dsp:sp>
    <dsp:sp modelId="{303673FD-457F-456E-93B5-44D1CDAEF265}">
      <dsp:nvSpPr>
        <dsp:cNvPr id="0" name=""/>
        <dsp:cNvSpPr/>
      </dsp:nvSpPr>
      <dsp:spPr>
        <a:xfrm>
          <a:off x="5441707" y="1800190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DEILLIANAU</a:t>
          </a:r>
          <a:endParaRPr lang="en-GB" sz="2400" kern="1200" dirty="0"/>
        </a:p>
      </dsp:txBody>
      <dsp:txXfrm>
        <a:off x="5441707" y="1800190"/>
        <a:ext cx="683407" cy="3765298"/>
      </dsp:txXfrm>
    </dsp:sp>
    <dsp:sp modelId="{FB5DE589-2459-43BC-B2C9-D4F45CE0E5B1}">
      <dsp:nvSpPr>
        <dsp:cNvPr id="0" name=""/>
        <dsp:cNvSpPr/>
      </dsp:nvSpPr>
      <dsp:spPr>
        <a:xfrm>
          <a:off x="6118712" y="1800190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ADFYFYRIAD</a:t>
          </a:r>
          <a:endParaRPr lang="en-GB" sz="2400" kern="1200" dirty="0"/>
        </a:p>
      </dsp:txBody>
      <dsp:txXfrm>
        <a:off x="6118712" y="1800190"/>
        <a:ext cx="683407" cy="3765298"/>
      </dsp:txXfrm>
    </dsp:sp>
    <dsp:sp modelId="{A3C692EE-C67A-49AB-9A4B-A8C1768ABD2C}">
      <dsp:nvSpPr>
        <dsp:cNvPr id="0" name=""/>
        <dsp:cNvSpPr/>
      </dsp:nvSpPr>
      <dsp:spPr>
        <a:xfrm>
          <a:off x="6838087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MAES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DYSGU</a:t>
          </a:r>
          <a:r>
            <a:rPr lang="en-GB" sz="2400" kern="1200" dirty="0" smtClean="0"/>
            <a:t> - </a:t>
          </a:r>
          <a:r>
            <a:rPr lang="en-GB" sz="2400" kern="1200" dirty="0" err="1" smtClean="0"/>
            <a:t>TYSTIOLAETH</a:t>
          </a:r>
          <a:endParaRPr lang="en-GB" sz="2400" kern="1200" dirty="0"/>
        </a:p>
      </dsp:txBody>
      <dsp:txXfrm>
        <a:off x="6838087" y="1792999"/>
        <a:ext cx="683407" cy="3765298"/>
      </dsp:txXfrm>
    </dsp:sp>
    <dsp:sp modelId="{3B5D48C7-E051-420B-9358-C56D47FE8004}">
      <dsp:nvSpPr>
        <dsp:cNvPr id="0" name=""/>
        <dsp:cNvSpPr/>
      </dsp:nvSpPr>
      <dsp:spPr>
        <a:xfrm>
          <a:off x="752149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TRAETHAWD</a:t>
          </a:r>
          <a:r>
            <a:rPr lang="en-GB" sz="2400" kern="1200" dirty="0" smtClean="0"/>
            <a:t> </a:t>
          </a:r>
          <a:r>
            <a:rPr lang="en-GB" sz="2400" kern="1200" dirty="0" err="1" smtClean="0"/>
            <a:t>ADFYFYRIOL</a:t>
          </a:r>
          <a:endParaRPr lang="en-GB" sz="2400" kern="1200" dirty="0"/>
        </a:p>
      </dsp:txBody>
      <dsp:txXfrm>
        <a:off x="7521495" y="1792999"/>
        <a:ext cx="683407" cy="3765298"/>
      </dsp:txXfrm>
    </dsp:sp>
    <dsp:sp modelId="{6B29F5EE-B064-4C42-8C35-8CCBF8C4A59F}">
      <dsp:nvSpPr>
        <dsp:cNvPr id="0" name=""/>
        <dsp:cNvSpPr/>
      </dsp:nvSpPr>
      <dsp:spPr>
        <a:xfrm>
          <a:off x="0" y="5558297"/>
          <a:ext cx="8208911" cy="41836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2E458-0E06-417A-BE7E-DD189B7A9E84}">
      <dsp:nvSpPr>
        <dsp:cNvPr id="0" name=""/>
        <dsp:cNvSpPr/>
      </dsp:nvSpPr>
      <dsp:spPr>
        <a:xfrm>
          <a:off x="0" y="0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0"/>
        <a:ext cx="4749800" cy="1269999"/>
      </dsp:txXfrm>
    </dsp:sp>
    <dsp:sp modelId="{930957DA-DB68-4B74-8665-08BBD06E76BC}">
      <dsp:nvSpPr>
        <dsp:cNvPr id="0" name=""/>
        <dsp:cNvSpPr/>
      </dsp:nvSpPr>
      <dsp:spPr>
        <a:xfrm>
          <a:off x="126999" y="126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36D02-4854-4798-86F8-FD4136F87867}">
      <dsp:nvSpPr>
        <dsp:cNvPr id="0" name=""/>
        <dsp:cNvSpPr/>
      </dsp:nvSpPr>
      <dsp:spPr>
        <a:xfrm>
          <a:off x="0" y="1396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1396999"/>
        <a:ext cx="4749800" cy="1269999"/>
      </dsp:txXfrm>
    </dsp:sp>
    <dsp:sp modelId="{14844AD9-C42D-41C8-95FF-16A15953E4A9}">
      <dsp:nvSpPr>
        <dsp:cNvPr id="0" name=""/>
        <dsp:cNvSpPr/>
      </dsp:nvSpPr>
      <dsp:spPr>
        <a:xfrm>
          <a:off x="126999" y="1523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B7E4F-3895-4BC1-8E50-C8F9998DC4A1}">
      <dsp:nvSpPr>
        <dsp:cNvPr id="0" name=""/>
        <dsp:cNvSpPr/>
      </dsp:nvSpPr>
      <dsp:spPr>
        <a:xfrm>
          <a:off x="0" y="2793999"/>
          <a:ext cx="6096000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kern="1200"/>
        </a:p>
      </dsp:txBody>
      <dsp:txXfrm>
        <a:off x="1346200" y="2793999"/>
        <a:ext cx="4749800" cy="1269999"/>
      </dsp:txXfrm>
    </dsp:sp>
    <dsp:sp modelId="{75F9A5E5-1A40-4723-909F-F2F766E3E239}">
      <dsp:nvSpPr>
        <dsp:cNvPr id="0" name=""/>
        <dsp:cNvSpPr/>
      </dsp:nvSpPr>
      <dsp:spPr>
        <a:xfrm>
          <a:off x="126999" y="2920999"/>
          <a:ext cx="1219200" cy="1015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A04BC-AA23-4854-91F8-1EAEDB905860}">
      <dsp:nvSpPr>
        <dsp:cNvPr id="0" name=""/>
        <dsp:cNvSpPr/>
      </dsp:nvSpPr>
      <dsp:spPr>
        <a:xfrm>
          <a:off x="0" y="0"/>
          <a:ext cx="8208911" cy="1792999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en-GB" sz="3800" kern="1200" dirty="0" smtClean="0"/>
            <a:t>        RECOGNITION AND ACCREDITATION OF LEARNING </a:t>
          </a:r>
          <a:r>
            <a:rPr lang="en-GB" sz="3800" kern="1200" dirty="0" smtClean="0"/>
            <a:t>PORTFOLIO</a:t>
          </a:r>
          <a:endParaRPr lang="en-GB" sz="3800" kern="1200" dirty="0" smtClean="0"/>
        </a:p>
      </dsp:txBody>
      <dsp:txXfrm>
        <a:off x="0" y="0"/>
        <a:ext cx="8208911" cy="1792999"/>
      </dsp:txXfrm>
    </dsp:sp>
    <dsp:sp modelId="{6FABF152-67B4-4300-B959-02CC4F030061}">
      <dsp:nvSpPr>
        <dsp:cNvPr id="0" name=""/>
        <dsp:cNvSpPr/>
      </dsp:nvSpPr>
      <dsp:spPr>
        <a:xfrm>
          <a:off x="3174" y="1800190"/>
          <a:ext cx="683407" cy="3765298"/>
        </a:xfrm>
        <a:prstGeom prst="rect">
          <a:avLst/>
        </a:prstGeom>
        <a:solidFill>
          <a:srgbClr val="CC33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FRONT SHEET</a:t>
          </a:r>
          <a:endParaRPr lang="en-GB" sz="2200" kern="1200" dirty="0"/>
        </a:p>
      </dsp:txBody>
      <dsp:txXfrm>
        <a:off x="3174" y="1800190"/>
        <a:ext cx="683407" cy="3765298"/>
      </dsp:txXfrm>
    </dsp:sp>
    <dsp:sp modelId="{93A5D43B-3781-4B56-948A-1E440DC918EC}">
      <dsp:nvSpPr>
        <dsp:cNvPr id="0" name=""/>
        <dsp:cNvSpPr/>
      </dsp:nvSpPr>
      <dsp:spPr>
        <a:xfrm>
          <a:off x="687416" y="1792999"/>
          <a:ext cx="683407" cy="376529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CLAIM FORM</a:t>
          </a:r>
          <a:endParaRPr lang="en-GB" sz="2200" kern="1200" dirty="0"/>
        </a:p>
      </dsp:txBody>
      <dsp:txXfrm>
        <a:off x="687416" y="1792999"/>
        <a:ext cx="683407" cy="3765298"/>
      </dsp:txXfrm>
    </dsp:sp>
    <dsp:sp modelId="{CF39A176-681E-4D69-9D23-1787A6629726}">
      <dsp:nvSpPr>
        <dsp:cNvPr id="0" name=""/>
        <dsp:cNvSpPr/>
      </dsp:nvSpPr>
      <dsp:spPr>
        <a:xfrm>
          <a:off x="1370824" y="1792999"/>
          <a:ext cx="683407" cy="376529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INDEX</a:t>
          </a:r>
          <a:endParaRPr lang="en-GB" sz="2200" kern="1200" dirty="0"/>
        </a:p>
      </dsp:txBody>
      <dsp:txXfrm>
        <a:off x="1370824" y="1792999"/>
        <a:ext cx="683407" cy="3765298"/>
      </dsp:txXfrm>
    </dsp:sp>
    <dsp:sp modelId="{577B2D2F-8443-4101-931D-D4B3FE88FFC6}">
      <dsp:nvSpPr>
        <dsp:cNvPr id="0" name=""/>
        <dsp:cNvSpPr/>
      </dsp:nvSpPr>
      <dsp:spPr>
        <a:xfrm>
          <a:off x="2054232" y="1792999"/>
          <a:ext cx="683407" cy="376529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CURRICULUM  VITAE</a:t>
          </a:r>
          <a:endParaRPr lang="en-GB" sz="2200" kern="1200" dirty="0"/>
        </a:p>
      </dsp:txBody>
      <dsp:txXfrm>
        <a:off x="2054232" y="1792999"/>
        <a:ext cx="683407" cy="3765298"/>
      </dsp:txXfrm>
    </dsp:sp>
    <dsp:sp modelId="{D90B7952-A0AF-4FDF-93DF-15B0B4CDC498}">
      <dsp:nvSpPr>
        <dsp:cNvPr id="0" name=""/>
        <dsp:cNvSpPr/>
      </dsp:nvSpPr>
      <dsp:spPr>
        <a:xfrm>
          <a:off x="2737640" y="1792999"/>
          <a:ext cx="683407" cy="376529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JOB DESCRIPTION </a:t>
          </a:r>
          <a:endParaRPr lang="en-GB" sz="2200" kern="1200" dirty="0"/>
        </a:p>
      </dsp:txBody>
      <dsp:txXfrm>
        <a:off x="2737640" y="1792999"/>
        <a:ext cx="683407" cy="3765298"/>
      </dsp:txXfrm>
    </dsp:sp>
    <dsp:sp modelId="{D1B6A859-F4E1-4345-AF89-C7950093CECD}">
      <dsp:nvSpPr>
        <dsp:cNvPr id="0" name=""/>
        <dsp:cNvSpPr/>
      </dsp:nvSpPr>
      <dsp:spPr>
        <a:xfrm>
          <a:off x="3421048" y="1792999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OUTCOMES</a:t>
          </a:r>
          <a:endParaRPr lang="en-GB" sz="2200" kern="1200" dirty="0"/>
        </a:p>
      </dsp:txBody>
      <dsp:txXfrm>
        <a:off x="3421048" y="1792999"/>
        <a:ext cx="683407" cy="3765298"/>
      </dsp:txXfrm>
    </dsp:sp>
    <dsp:sp modelId="{37A46608-A5CE-4858-A002-E2533E3766C1}">
      <dsp:nvSpPr>
        <dsp:cNvPr id="0" name=""/>
        <dsp:cNvSpPr/>
      </dsp:nvSpPr>
      <dsp:spPr>
        <a:xfrm>
          <a:off x="410445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REFLECTION</a:t>
          </a:r>
          <a:endParaRPr lang="en-GB" sz="2200" kern="1200" dirty="0"/>
        </a:p>
      </dsp:txBody>
      <dsp:txXfrm>
        <a:off x="4104455" y="1792999"/>
        <a:ext cx="683407" cy="3765298"/>
      </dsp:txXfrm>
    </dsp:sp>
    <dsp:sp modelId="{3AE2F975-8F43-4A52-9EBF-B6212A44821B}">
      <dsp:nvSpPr>
        <dsp:cNvPr id="0" name=""/>
        <dsp:cNvSpPr/>
      </dsp:nvSpPr>
      <dsp:spPr>
        <a:xfrm>
          <a:off x="4787863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EVIDENCE</a:t>
          </a:r>
          <a:endParaRPr lang="en-GB" sz="2200" kern="1200" dirty="0"/>
        </a:p>
      </dsp:txBody>
      <dsp:txXfrm>
        <a:off x="4787863" y="1792999"/>
        <a:ext cx="683407" cy="3765298"/>
      </dsp:txXfrm>
    </dsp:sp>
    <dsp:sp modelId="{303673FD-457F-456E-93B5-44D1CDAEF265}">
      <dsp:nvSpPr>
        <dsp:cNvPr id="0" name=""/>
        <dsp:cNvSpPr/>
      </dsp:nvSpPr>
      <dsp:spPr>
        <a:xfrm>
          <a:off x="5441707" y="1800190"/>
          <a:ext cx="683407" cy="3765298"/>
        </a:xfrm>
        <a:prstGeom prst="rect">
          <a:avLst/>
        </a:prstGeom>
        <a:solidFill>
          <a:srgbClr val="C0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OUTCOMES</a:t>
          </a:r>
          <a:endParaRPr lang="en-GB" sz="2200" kern="1200" dirty="0"/>
        </a:p>
      </dsp:txBody>
      <dsp:txXfrm>
        <a:off x="5441707" y="1800190"/>
        <a:ext cx="683407" cy="3765298"/>
      </dsp:txXfrm>
    </dsp:sp>
    <dsp:sp modelId="{FB5DE589-2459-43BC-B2C9-D4F45CE0E5B1}">
      <dsp:nvSpPr>
        <dsp:cNvPr id="0" name=""/>
        <dsp:cNvSpPr/>
      </dsp:nvSpPr>
      <dsp:spPr>
        <a:xfrm>
          <a:off x="6118712" y="1800190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 REFLECTION</a:t>
          </a:r>
          <a:endParaRPr lang="en-GB" sz="2200" kern="1200" dirty="0"/>
        </a:p>
      </dsp:txBody>
      <dsp:txXfrm>
        <a:off x="6118712" y="1800190"/>
        <a:ext cx="683407" cy="3765298"/>
      </dsp:txXfrm>
    </dsp:sp>
    <dsp:sp modelId="{A3C692EE-C67A-49AB-9A4B-A8C1768ABD2C}">
      <dsp:nvSpPr>
        <dsp:cNvPr id="0" name=""/>
        <dsp:cNvSpPr/>
      </dsp:nvSpPr>
      <dsp:spPr>
        <a:xfrm>
          <a:off x="6838087" y="1792999"/>
          <a:ext cx="683407" cy="3765298"/>
        </a:xfrm>
        <a:prstGeom prst="rect">
          <a:avLst/>
        </a:prstGeom>
        <a:solidFill>
          <a:schemeClr val="accent4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LEARNING AREA - EVIDENCE</a:t>
          </a:r>
          <a:endParaRPr lang="en-GB" sz="2200" kern="1200" dirty="0"/>
        </a:p>
      </dsp:txBody>
      <dsp:txXfrm>
        <a:off x="6838087" y="1792999"/>
        <a:ext cx="683407" cy="3765298"/>
      </dsp:txXfrm>
    </dsp:sp>
    <dsp:sp modelId="{3B5D48C7-E051-420B-9358-C56D47FE8004}">
      <dsp:nvSpPr>
        <dsp:cNvPr id="0" name=""/>
        <dsp:cNvSpPr/>
      </dsp:nvSpPr>
      <dsp:spPr>
        <a:xfrm>
          <a:off x="7521495" y="1792999"/>
          <a:ext cx="683407" cy="3765298"/>
        </a:xfrm>
        <a:prstGeom prst="rect">
          <a:avLst/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vert270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smtClean="0"/>
            <a:t>REFLELCTIVE </a:t>
          </a:r>
          <a:r>
            <a:rPr lang="en-GB" sz="2200" kern="1200" dirty="0" smtClean="0"/>
            <a:t>ESSAY</a:t>
          </a:r>
          <a:endParaRPr lang="en-GB" sz="2200" kern="1200" dirty="0"/>
        </a:p>
      </dsp:txBody>
      <dsp:txXfrm>
        <a:off x="7521495" y="1792999"/>
        <a:ext cx="683407" cy="3765298"/>
      </dsp:txXfrm>
    </dsp:sp>
    <dsp:sp modelId="{6B29F5EE-B064-4C42-8C35-8CCBF8C4A59F}">
      <dsp:nvSpPr>
        <dsp:cNvPr id="0" name=""/>
        <dsp:cNvSpPr/>
      </dsp:nvSpPr>
      <dsp:spPr>
        <a:xfrm>
          <a:off x="0" y="5558297"/>
          <a:ext cx="8208911" cy="418366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0.51515</cdr:x>
      <cdr:y>0.09091</cdr:y>
    </cdr:from>
    <cdr:to>
      <cdr:x>1</cdr:x>
      <cdr:y>0.27273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160240" y="144015"/>
          <a:ext cx="1152128" cy="28803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1C4D5-2FE7-4821-B4AE-A70774426F1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ECE3E3-7A67-45BF-9778-BF2E56462D9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98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C7CB6-CA05-4DF6-A015-CCC4A33B1BF2}" type="datetimeFigureOut">
              <a:rPr lang="en-GB" smtClean="0"/>
              <a:pPr/>
              <a:t>21/05/2016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92CB5F-C3BC-4CCF-BAEE-AA0D54F01DB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oleObject" Target="../embeddings/oleObject1.bin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oleObject" Target="../embeddings/oleObject2.bin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image" Target="../media/image4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1.png"/><Relationship Id="rId10" Type="http://schemas.openxmlformats.org/officeDocument/2006/relationships/image" Target="../media/image3.png"/><Relationship Id="rId4" Type="http://schemas.openxmlformats.org/officeDocument/2006/relationships/oleObject" Target="../embeddings/oleObject3.bin"/><Relationship Id="rId9" Type="http://schemas.openxmlformats.org/officeDocument/2006/relationships/oleObject" Target="../embeddings/oleObject6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image" Target="../media/image4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1.png"/><Relationship Id="rId10" Type="http://schemas.openxmlformats.org/officeDocument/2006/relationships/image" Target="../media/image3.png"/><Relationship Id="rId4" Type="http://schemas.openxmlformats.org/officeDocument/2006/relationships/oleObject" Target="../embeddings/oleObject7.bin"/><Relationship Id="rId9" Type="http://schemas.openxmlformats.org/officeDocument/2006/relationships/oleObject" Target="../embeddings/oleObject10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hyperlink" Target="http://www.google.co.uk/imgres?q=communication+process&amp;um=1&amp;hl=en&amp;biw=1024&amp;bih=482&amp;tbm=isch&amp;tbnid=JkfPYY8_g8Lk2M:&amp;imgrefurl=http://marketingteacher.com/lesson-store/lesson-promotion.html&amp;docid=Yihhfeq5PaTVSM&amp;imgurl=http://marketingteacher.com/image/content/commsprocess.gif&amp;w=400&amp;h=300&amp;ei=eFtST_WEEKWs0QXyirzSCw&amp;zoom=1" TargetMode="External"/><Relationship Id="rId18" Type="http://schemas.openxmlformats.org/officeDocument/2006/relationships/image" Target="../media/image12.jpeg"/><Relationship Id="rId3" Type="http://schemas.openxmlformats.org/officeDocument/2006/relationships/image" Target="../media/image5.jpeg"/><Relationship Id="rId7" Type="http://schemas.openxmlformats.org/officeDocument/2006/relationships/hyperlink" Target="http://www.google.co.uk/imgres?q=FLOW+CHART&amp;start=84&amp;um=1&amp;hl=en&amp;sa=N&amp;biw=1024&amp;bih=482&amp;tbm=isch&amp;tbnid=xj0EXwhN3MkX5M:&amp;imgrefurl=http://www.nuh.nhs.uk/ccot/ews_flowchart.aspx&amp;docid=1IzUGokNAJaIDM&amp;imgurl=http://www.nuh.nhs.uk/ccot/images/ews_flow_chart.jpg&amp;w=636&amp;h=776&amp;ei=nFlST4bJL4TE0QW8woHwCw&amp;zoom=1" TargetMode="External"/><Relationship Id="rId12" Type="http://schemas.openxmlformats.org/officeDocument/2006/relationships/image" Target="../media/image9.jpeg"/><Relationship Id="rId17" Type="http://schemas.openxmlformats.org/officeDocument/2006/relationships/hyperlink" Target="http://www.google.co.uk/imgres?q=MARKETING+PLAN&amp;um=1&amp;hl=en&amp;biw=1024&amp;bih=482&amp;tbm=isch&amp;tbnid=52A25E__NkWpPM:&amp;imgrefurl=http://www.marketing-made-simple.com/articles/marketing-plan.htm&amp;docid=81eUgAOD9gWTUM&amp;imgurl=http://www.marketing-made-simple.com/images/articles/marketing-plan/marketing-plan.gif&amp;w=550&amp;h=505&amp;ei=uFtST5SAJKXV0QXb8Zj-Cw&amp;zoom=1" TargetMode="External"/><Relationship Id="rId2" Type="http://schemas.openxmlformats.org/officeDocument/2006/relationships/hyperlink" Target="http://www.google.co.uk/imgres?q=gantt+chart&amp;um=1&amp;hl=en&amp;sa=N&amp;biw=1024&amp;bih=482&amp;tbm=isch&amp;tbnid=dmPC4wd-359tYM:&amp;imgrefurl=http://www.swiftlightsoftware.com/gantt-chart/gantt-chart-software.html&amp;docid=RxqRN1NX7A5odM&amp;imgurl=http://www.swiftlightsoftware.com/images/Swiftlight-Timeline-Example4.gif&amp;w=520&amp;h=351&amp;ei=z1dST4KxOIOw0QWghdXpCw&amp;zoom=1" TargetMode="External"/><Relationship Id="rId16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hyperlink" Target="http://www.google.co.uk/imgres?q=meetings+PAPERWORK&amp;um=1&amp;hl=en&amp;biw=1024&amp;bih=482&amp;tbm=isch&amp;tbnid=8ymmQj-hhW3upM:&amp;imgrefurl=http://www.hotel-online.com/News/PR2001_1st/Jan01_HotelEXPERTSoftware.html&amp;docid=LqOb8s1RcnwLfM&amp;imgurl=http://www.hotel-online.com/News/PR2001_1st/HotelExpertflowchart.jpg&amp;w=432&amp;h=326&amp;ei=qVpST7y1LMyb1AXvpYDsCw&amp;zoom=1" TargetMode="External"/><Relationship Id="rId5" Type="http://schemas.openxmlformats.org/officeDocument/2006/relationships/hyperlink" Target="http://www.google.co.uk/imgres?q=meetings+PAPERWORK&amp;um=1&amp;hl=en&amp;biw=1024&amp;bih=482&amp;tbm=isch&amp;tbnid=JS33okn1xtZcrM:&amp;imgrefurl=http://www.portsmouth.gov.uk/yourcouncil/council-meetings.html&amp;docid=Ad-AzOPrJaRGXM&amp;imgurl=http://www.portsmouth.gov.uk/images/paperwork.jpg&amp;w=250&amp;h=167&amp;ei=qVpST7y1LMyb1AXvpYDsCw&amp;zoom=1" TargetMode="External"/><Relationship Id="rId15" Type="http://schemas.openxmlformats.org/officeDocument/2006/relationships/hyperlink" Target="http://www.google.co.uk/imgres?q=MARKETING+PLAN&amp;um=1&amp;hl=en&amp;biw=1024&amp;bih=482&amp;tbm=isch&amp;tbnid=SUcnFz7axEGVyM:&amp;imgrefurl=http://www.marketingplaninfo.com/the-proper-products-to-deal-with-your-small-business-marketing-plan.php&amp;docid=kY0dzdqaFzRA7M&amp;imgurl=http://www.marketingplaninfo.com/wp-content/uploads/2011/10/Marketing-Plan.jpg&amp;w=426&amp;h=320&amp;ei=uFtST5SAJKXV0QXb8Zj-Cw&amp;zoom=1&amp;iact=rc&amp;dur=0&amp;sig=105800997883264026800&amp;page=3&amp;tbnh=138&amp;tbnw=184&amp;start=24&amp;ndsp=15&amp;ved=1t:429,r:13,s:24&amp;tx=105&amp;ty=95" TargetMode="External"/><Relationship Id="rId10" Type="http://schemas.openxmlformats.org/officeDocument/2006/relationships/image" Target="../media/image8.jpeg"/><Relationship Id="rId4" Type="http://schemas.openxmlformats.org/officeDocument/2006/relationships/chart" Target="../charts/chart1.xml"/><Relationship Id="rId9" Type="http://schemas.openxmlformats.org/officeDocument/2006/relationships/hyperlink" Target="http://www.google.co.uk/imgres?q=meetings+images&amp;um=1&amp;hl=en&amp;biw=1024&amp;bih=482&amp;tbm=isch&amp;tbnid=wPUKGV_GJo6ypM:&amp;imgrefurl=http://www.reconciliation.org.au/governance/the-business-of-governing-organisations/5-3-running-effective-meetings&amp;docid=IXQC5-gjBdrPaM&amp;imgurl=http://www.reconciliation.org.au/extras/file.php?id=1036&amp;file=5.3%20Good%20meetings.JPG&amp;w=590&amp;h=352&amp;ei=aVpST536EeHH0QXzj7WCAg&amp;zoom=1" TargetMode="External"/><Relationship Id="rId1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www.google.co.uk/imgres?q=STRATEGIC+PLANNING&amp;um=1&amp;hl=en&amp;biw=1024&amp;bih=482&amp;tbm=isch&amp;tbnid=zngdYpUN5rihrM:&amp;imgrefurl=http://www.aecindustrymarketing.com/services/strategic-planning/&amp;docid=8ei7DTmihCT2YM&amp;imgurl=http://www.aecindustrymarketing.com/wp-content/uploads/2011/02/LFP0409_ALderton_Build_StrategicPlanning.jpg&amp;w=1698&amp;h=1130&amp;ei=ZF1ST8rDD-Om0AXhyu3YCw&amp;zoom=1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www.google.co.uk/imgres?q=ROUGH+NOTES&amp;um=1&amp;hl=en&amp;biw=1024&amp;bih=482&amp;tbm=isch&amp;tbnid=q6YkZqGDU_B8sM:&amp;imgrefurl=http://phd.offog.org/&amp;docid=bsvmD9rrW88I4M&amp;imgurl=http://phd.offog.org/files/koilpage.jpeg&amp;w=1001&amp;h=694&amp;ei=1lxST8KoLdCX0QW9kbHkDw&amp;zoom=1" TargetMode="External"/><Relationship Id="rId12" Type="http://schemas.openxmlformats.org/officeDocument/2006/relationships/image" Target="../media/image18.jpeg"/><Relationship Id="rId2" Type="http://schemas.openxmlformats.org/officeDocument/2006/relationships/hyperlink" Target="http://www.google.co.uk/imgres?q=governance+model&amp;um=1&amp;hl=en&amp;biw=1024&amp;bih=482&amp;tbm=isch&amp;tbnid=ky2UqKoqiywngM:&amp;imgrefurl=http://www.ucalgary.ca/pmo/itgovernance/model&amp;docid=S74TJ5XlDNjApM&amp;imgurl=http://www.ucalgary.ca/pas/files/pas/images/Governance%20Model%20Image.jpg&amp;w=960&amp;h=720&amp;ei=PltST6zELeab1AWs_unCDw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hyperlink" Target="http://www.google.co.uk/imgres?q=TRAINING+PLANS&amp;um=1&amp;hl=en&amp;biw=1024&amp;bih=482&amp;tbm=isch&amp;tbnid=ttxdUypNpellKM:&amp;imgrefurl=http://www.sport-fitness-advisor.com/10k-training.html&amp;docid=HPkzZ308uMnraM&amp;imgurl=http://www.sport-fitness-advisor.com/images/10k_training_program.jpg&amp;w=500&amp;h=591&amp;ei=Ml1ST-7OEKev0QXxoLyiBA&amp;zoom=1" TargetMode="External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hyperlink" Target="http://www.google.co.uk/imgres?q=governance+model&amp;um=1&amp;hl=en&amp;biw=1024&amp;bih=482&amp;tbm=isch&amp;tbnid=k3H8-vLmNZup9M:&amp;imgrefurl=http://blogs.pointbridge.com/Blogs/soderna_david/Lists/Photos/Forms/DispForm.aspx?ID=2&amp;docid=BlnyyRoikyV8lM&amp;imgurl=http://blogs.pointbridge.com/Blogs/soderna_david/Lists/Photos/Governance%20Model.jpg&amp;w=1418&amp;h=750&amp;ei=PltST6zELeab1AWs_unCDw&amp;zoom=1" TargetMode="External"/><Relationship Id="rId9" Type="http://schemas.openxmlformats.org/officeDocument/2006/relationships/hyperlink" Target="http://www.google.co.uk/imgres?q=DIARY+PAGES&amp;um=1&amp;hl=en&amp;biw=1024&amp;bih=482&amp;tbm=isch&amp;tbnid=GNFjGmAQZcN_GM:&amp;imgrefurl=http://www.bobleroi.co.uk/ScrapBook/Tower_4/Tower_4.html&amp;docid=cNRKKZhVy4RoLM&amp;imgurl=http://www.bobleroi.co.uk/ScrapBook/Tower_4/DiaryPage_2a.jpg&amp;w=541&amp;h=397&amp;ei=_lxST-baBInO0QXtovDsCw&amp;zoom=1&amp;iact=rc&amp;dur=0&amp;sig=105800997883264026800&amp;page=2&amp;tbnh=133&amp;tbnw=183&amp;start=12&amp;ndsp=15&amp;ved=1t:429,r:0,s:12&amp;tx=103&amp;ty=79" TargetMode="External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3151287"/>
              </p:ext>
            </p:extLst>
          </p:nvPr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11559" y="620688"/>
          <a:ext cx="1462783" cy="14184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4" r:id="rId13" imgW="2819794" imgH="2742857" progId="">
                  <p:embed/>
                </p:oleObj>
              </mc:Choice>
              <mc:Fallback>
                <p:oleObj r:id="rId13" imgW="2819794" imgH="2742857" progId="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59" y="620688"/>
                        <a:ext cx="1462783" cy="14184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5339948"/>
              </p:ext>
            </p:extLst>
          </p:nvPr>
        </p:nvGraphicFramePr>
        <p:xfrm>
          <a:off x="467544" y="404664"/>
          <a:ext cx="8208912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611559" y="692696"/>
          <a:ext cx="1388525" cy="13464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r:id="rId13" imgW="2819794" imgH="2742857" progId="">
                  <p:embed/>
                </p:oleObj>
              </mc:Choice>
              <mc:Fallback>
                <p:oleObj r:id="rId13" imgW="2819794" imgH="2742857" progId="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559" y="692696"/>
                        <a:ext cx="1388525" cy="13464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3528" y="260648"/>
          <a:ext cx="1240008" cy="1202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r:id="rId4" imgW="2819794" imgH="2742857" progId="">
                  <p:embed/>
                </p:oleObj>
              </mc:Choice>
              <mc:Fallback>
                <p:oleObj r:id="rId4" imgW="2819794" imgH="2742857" progId="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260648"/>
                        <a:ext cx="1240008" cy="12024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323528" y="2132856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TUDLAEN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FLAEN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528" y="3140968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FFURFLEN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HAWLIAD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7704" y="270892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CV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323528" y="414908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CYNNWYS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1680" y="3717032"/>
            <a:ext cx="158417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DISGIRFIAD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 err="1" smtClean="0">
                <a:solidFill>
                  <a:schemeClr val="bg1"/>
                </a:solidFill>
              </a:rPr>
              <a:t>SWYDD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7864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7864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7864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2120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LEARNMAES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DEILLIANAU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2120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ADFYFYRIAD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128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DYSGU</a:t>
            </a:r>
            <a:r>
              <a:rPr lang="en-GB" dirty="0" smtClean="0">
                <a:solidFill>
                  <a:schemeClr val="bg1"/>
                </a:solidFill>
              </a:rPr>
              <a:t> - </a:t>
            </a:r>
            <a:r>
              <a:rPr lang="en-GB" dirty="0" err="1" smtClean="0">
                <a:solidFill>
                  <a:schemeClr val="bg1"/>
                </a:solidFill>
              </a:rPr>
              <a:t>TYSTIOLAETH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672" y="548680"/>
            <a:ext cx="7200800" cy="86409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00000"/>
              </a:lnSpc>
              <a:spcAft>
                <a:spcPts val="0"/>
              </a:spcAft>
            </a:pPr>
            <a:r>
              <a:rPr lang="en-GB" sz="2400" dirty="0" err="1" smtClean="0"/>
              <a:t>PORTFFOLIO</a:t>
            </a:r>
            <a:r>
              <a:rPr lang="en-GB" sz="2400" dirty="0" smtClean="0"/>
              <a:t> </a:t>
            </a:r>
            <a:r>
              <a:rPr lang="en-GB" sz="2400" dirty="0" err="1" smtClean="0"/>
              <a:t>ACHREDU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</a:t>
            </a:r>
            <a:r>
              <a:rPr lang="en-GB" sz="2400" dirty="0" err="1" smtClean="0"/>
              <a:t>BLAENOROL</a:t>
            </a:r>
            <a:r>
              <a:rPr lang="en-GB" sz="2400" dirty="0" smtClean="0"/>
              <a:t> -  LATERAL</a:t>
            </a:r>
            <a:endParaRPr lang="en-GB" sz="2400" dirty="0"/>
          </a:p>
        </p:txBody>
      </p:sp>
      <p:sp>
        <p:nvSpPr>
          <p:cNvPr id="34" name="Right Arrow 33"/>
          <p:cNvSpPr/>
          <p:nvPr/>
        </p:nvSpPr>
        <p:spPr>
          <a:xfrm rot="979212">
            <a:off x="6588224" y="5482609"/>
            <a:ext cx="1944216" cy="98072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endParaRPr lang="en-GB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220072" y="2348880"/>
          <a:ext cx="790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r:id="rId6" imgW="2819794" imgH="2742857" progId="">
                  <p:embed/>
                </p:oleObj>
              </mc:Choice>
              <mc:Fallback>
                <p:oleObj r:id="rId6" imgW="2819794" imgH="2742857" progId="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2348880"/>
                        <a:ext cx="790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5148064" y="3429000"/>
          <a:ext cx="790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r:id="rId8" imgW="2819794" imgH="2742857" progId="">
                  <p:embed/>
                </p:oleObj>
              </mc:Choice>
              <mc:Fallback>
                <p:oleObj r:id="rId8" imgW="2819794" imgH="2742857" progId="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3429000"/>
                        <a:ext cx="790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148064" y="4437112"/>
          <a:ext cx="8667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r:id="rId9" imgW="2819794" imgH="2742857" progId="">
                  <p:embed/>
                </p:oleObj>
              </mc:Choice>
              <mc:Fallback>
                <p:oleObj r:id="rId9" imgW="2819794" imgH="2742857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4437112"/>
                        <a:ext cx="8667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8284" y="3320988"/>
            <a:ext cx="2736304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bg1"/>
                </a:solidFill>
              </a:rPr>
              <a:t>TRAETHAWD</a:t>
            </a:r>
            <a:r>
              <a:rPr lang="en-GB" dirty="0" smtClean="0">
                <a:solidFill>
                  <a:schemeClr val="bg1"/>
                </a:solidFill>
              </a:rPr>
              <a:t>  </a:t>
            </a:r>
            <a:r>
              <a:rPr lang="en-GB" dirty="0" err="1" smtClean="0">
                <a:solidFill>
                  <a:schemeClr val="bg1"/>
                </a:solidFill>
              </a:rPr>
              <a:t>ADFYFYRIOL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323528" y="260648"/>
          <a:ext cx="1240008" cy="1202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4" r:id="rId4" imgW="2819794" imgH="2742857" progId="">
                  <p:embed/>
                </p:oleObj>
              </mc:Choice>
              <mc:Fallback>
                <p:oleObj r:id="rId4" imgW="2819794" imgH="2742857" progId="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260648"/>
                        <a:ext cx="1240008" cy="12024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323528" y="2132856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FRONT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SHEET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23528" y="3140968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CLAIM FORM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/>
          <p:cNvSpPr/>
          <p:nvPr/>
        </p:nvSpPr>
        <p:spPr>
          <a:xfrm>
            <a:off x="1907704" y="270892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CV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323528" y="4149080"/>
            <a:ext cx="122413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INDEX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1691680" y="3717032"/>
            <a:ext cx="1584176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JOB DESCRIPTION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3347864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OUTCOMES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3347864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3347864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2120" y="220486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OUTCOMES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652120" y="328498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Rounded Rectangle 31"/>
          <p:cNvSpPr/>
          <p:nvPr/>
        </p:nvSpPr>
        <p:spPr>
          <a:xfrm>
            <a:off x="5724128" y="4365104"/>
            <a:ext cx="2160240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LEARNING AREA -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3" name="Rounded Rectangle 32"/>
          <p:cNvSpPr/>
          <p:nvPr/>
        </p:nvSpPr>
        <p:spPr>
          <a:xfrm>
            <a:off x="1619672" y="548680"/>
            <a:ext cx="7200800" cy="864096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100000"/>
              </a:lnSpc>
              <a:spcAft>
                <a:spcPts val="0"/>
              </a:spcAft>
            </a:pPr>
            <a:r>
              <a:rPr lang="en-GB" sz="2400" dirty="0" smtClean="0"/>
              <a:t>RECOGNITION AND ACCREDITATION OF LEARNING PORTFOLIO -  LATERAL</a:t>
            </a:r>
            <a:endParaRPr lang="en-GB" sz="2400" dirty="0"/>
          </a:p>
        </p:txBody>
      </p:sp>
      <p:sp>
        <p:nvSpPr>
          <p:cNvPr id="34" name="Right Arrow 33"/>
          <p:cNvSpPr/>
          <p:nvPr/>
        </p:nvSpPr>
        <p:spPr>
          <a:xfrm rot="979212">
            <a:off x="6588224" y="5482609"/>
            <a:ext cx="1944216" cy="980728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LEARNING AREAS</a:t>
            </a:r>
            <a:endParaRPr lang="en-GB" dirty="0"/>
          </a:p>
        </p:txBody>
      </p: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5220072" y="2348880"/>
          <a:ext cx="790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5" r:id="rId6" imgW="2819794" imgH="2742857" progId="">
                  <p:embed/>
                </p:oleObj>
              </mc:Choice>
              <mc:Fallback>
                <p:oleObj r:id="rId6" imgW="2819794" imgH="2742857" progId="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2348880"/>
                        <a:ext cx="790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5148064" y="3429000"/>
          <a:ext cx="790575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6" r:id="rId8" imgW="2819794" imgH="2742857" progId="">
                  <p:embed/>
                </p:oleObj>
              </mc:Choice>
              <mc:Fallback>
                <p:oleObj r:id="rId8" imgW="2819794" imgH="2742857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3429000"/>
                        <a:ext cx="790575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5148064" y="4437112"/>
          <a:ext cx="8667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7" r:id="rId9" imgW="2819794" imgH="2742857" progId="">
                  <p:embed/>
                </p:oleObj>
              </mc:Choice>
              <mc:Fallback>
                <p:oleObj r:id="rId9" imgW="2819794" imgH="2742857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4437112"/>
                        <a:ext cx="8667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Rounded Rectangle 34"/>
          <p:cNvSpPr/>
          <p:nvPr/>
        </p:nvSpPr>
        <p:spPr>
          <a:xfrm rot="16200000">
            <a:off x="7128284" y="3320988"/>
            <a:ext cx="2736304" cy="93610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REFLECTIVE  ESSAY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2.gstatic.com/images?q=tbn:ANd9GcRSnUOn_PNtmJSc05ge6Srtyc2yWE0H6K279_EkLnQ-q6jfhDln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861048"/>
            <a:ext cx="180020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Chart 2"/>
          <p:cNvGraphicFramePr/>
          <p:nvPr/>
        </p:nvGraphicFramePr>
        <p:xfrm>
          <a:off x="3419872" y="3068960"/>
          <a:ext cx="2376264" cy="15841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4" name="rg_hi" descr="http://t3.gstatic.com/images?q=tbn:ANd9GcTr5TqhqIVffkLlOer8jiVqFX7Qx3rD1vprNz6qPUTkITO8hp3zRQ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5229200"/>
            <a:ext cx="1903730" cy="12636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5" name="rg_hi" descr="http://t0.gstatic.com/images?q=tbn:ANd9GcRBMSvO2ELO1BVyj-K9ea0zUfhodiji1jybm9YTfB-Nqido1RoY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5013176"/>
            <a:ext cx="1294361" cy="157784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8" name="TextBox 7"/>
          <p:cNvSpPr txBox="1"/>
          <p:nvPr/>
        </p:nvSpPr>
        <p:spPr>
          <a:xfrm flipH="1">
            <a:off x="6084168" y="4797152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ADRODDIADAU</a:t>
            </a:r>
            <a:r>
              <a:rPr lang="en-GB" i="1" dirty="0" smtClean="0"/>
              <a:t> / REPORTS</a:t>
            </a:r>
            <a:endParaRPr lang="en-GB" i="1" dirty="0"/>
          </a:p>
        </p:txBody>
      </p:sp>
      <p:sp>
        <p:nvSpPr>
          <p:cNvPr id="9" name="TextBox 8"/>
          <p:cNvSpPr txBox="1"/>
          <p:nvPr/>
        </p:nvSpPr>
        <p:spPr>
          <a:xfrm>
            <a:off x="3059832" y="443711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SIART</a:t>
            </a:r>
            <a:r>
              <a:rPr lang="en-GB" dirty="0" smtClean="0"/>
              <a:t>  / </a:t>
            </a:r>
            <a:r>
              <a:rPr lang="en-GB" i="1" dirty="0" smtClean="0"/>
              <a:t>CHART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2771800" y="551723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SIART</a:t>
            </a:r>
            <a:r>
              <a:rPr lang="en-GB" dirty="0" smtClean="0"/>
              <a:t> </a:t>
            </a:r>
            <a:r>
              <a:rPr lang="en-GB" dirty="0" err="1" smtClean="0"/>
              <a:t>LLIFO</a:t>
            </a:r>
            <a:r>
              <a:rPr lang="en-GB" dirty="0" smtClean="0"/>
              <a:t> / </a:t>
            </a:r>
          </a:p>
          <a:p>
            <a:r>
              <a:rPr lang="en-GB" i="1" dirty="0" smtClean="0"/>
              <a:t>FLOW CHART</a:t>
            </a:r>
            <a:endParaRPr lang="en-GB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395536" y="5734997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     </a:t>
            </a:r>
            <a:r>
              <a:rPr lang="en-GB" dirty="0" err="1" smtClean="0"/>
              <a:t>SIART</a:t>
            </a:r>
            <a:r>
              <a:rPr lang="en-GB" dirty="0" smtClean="0"/>
              <a:t> / GANTT / CHART</a:t>
            </a:r>
            <a:endParaRPr lang="en-GB" dirty="0"/>
          </a:p>
        </p:txBody>
      </p:sp>
      <p:pic>
        <p:nvPicPr>
          <p:cNvPr id="12" name="rg_hi" descr="http://t2.gstatic.com/images?q=tbn:ANd9GcR8XBArGhjZpA0VQsYlH6-ZbK1CcTs4V-Q2TA4u-Qn1Uf1Vc5A7">
            <a:hlinkClick r:id="rId9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176" y="764704"/>
            <a:ext cx="2767965" cy="164592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13" name="TextBox 12"/>
          <p:cNvSpPr txBox="1"/>
          <p:nvPr/>
        </p:nvSpPr>
        <p:spPr>
          <a:xfrm>
            <a:off x="6156176" y="2492896"/>
            <a:ext cx="2987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err="1" smtClean="0"/>
              <a:t>CYFARFODYDD</a:t>
            </a:r>
            <a:r>
              <a:rPr lang="en-GB" i="1" dirty="0" smtClean="0"/>
              <a:t> / MEETINGS</a:t>
            </a:r>
            <a:endParaRPr lang="en-GB" i="1" dirty="0"/>
          </a:p>
        </p:txBody>
      </p:sp>
      <p:pic>
        <p:nvPicPr>
          <p:cNvPr id="14" name="rg_hi" descr="http://t2.gstatic.com/images?q=tbn:ANd9GcSzhmEVjR8WTyK-0mfc_cvK4QoOpysvh7sn22k5YTTjKUqoEMuN1Q">
            <a:hlinkClick r:id="rId11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216" y="2924944"/>
            <a:ext cx="2468880" cy="18535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rg_hi" descr="http://t3.gstatic.com/images?q=tbn:ANd9GcSVPOczgnXEB9i2wGYQ4y9cY0VI6pff6Mozlo5z70i8i8mXWK2K">
            <a:hlinkClick r:id="rId13"/>
          </p:cNvPr>
          <p:cNvPicPr/>
          <p:nvPr/>
        </p:nvPicPr>
        <p:blipFill>
          <a:blip r:embed="rId14" cstate="print"/>
          <a:srcRect b="22727"/>
          <a:stretch>
            <a:fillRect/>
          </a:stretch>
        </p:blipFill>
        <p:spPr bwMode="auto">
          <a:xfrm>
            <a:off x="251520" y="764704"/>
            <a:ext cx="2468880" cy="122413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16" name="TextBox 15"/>
          <p:cNvSpPr txBox="1"/>
          <p:nvPr/>
        </p:nvSpPr>
        <p:spPr>
          <a:xfrm rot="16200000">
            <a:off x="1915101" y="1405378"/>
            <a:ext cx="26367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MARCHNATA</a:t>
            </a:r>
            <a:r>
              <a:rPr lang="en-GB" dirty="0" smtClean="0"/>
              <a:t> / </a:t>
            </a:r>
            <a:r>
              <a:rPr lang="en-GB" i="1" dirty="0" smtClean="0"/>
              <a:t>MARKETING COMMUNICATION</a:t>
            </a:r>
            <a:endParaRPr lang="en-GB" i="1" dirty="0"/>
          </a:p>
        </p:txBody>
      </p:sp>
      <p:pic>
        <p:nvPicPr>
          <p:cNvPr id="17" name="Picture 16" descr="http://t3.gstatic.com/images?q=tbn:ANd9GcRvmaOtl-t5CUTiAqIo0uTTTvKMucz-tfQrLbYX_O9Pirc_yO-b9enDsSbx">
            <a:hlinkClick r:id="rId15"/>
          </p:cNvPr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55576" y="2204864"/>
            <a:ext cx="1753870" cy="131318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18" name="rg_hi" descr="http://t2.gstatic.com/images?q=tbn:ANd9GcTp2aPAkvFoZmOcAgy6jBSDtAk2I6mcHOkzGzCnFhutQPx17JFSOQ">
            <a:hlinkClick r:id="rId17"/>
          </p:cNvPr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712572" y="836712"/>
            <a:ext cx="2227580" cy="2052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Rectangle 18"/>
          <p:cNvSpPr/>
          <p:nvPr/>
        </p:nvSpPr>
        <p:spPr>
          <a:xfrm>
            <a:off x="2255898" y="188640"/>
            <a:ext cx="45163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TYSTIOALETH</a:t>
            </a:r>
            <a:r>
              <a:rPr lang="en-US" sz="32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32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56264" y="118373"/>
            <a:ext cx="50642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TYSTIOLAETH</a:t>
            </a:r>
            <a:r>
              <a:rPr lang="en-US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rg_hi" descr="http://t0.gstatic.com/images?q=tbn:ANd9GcSn5MXvdY9CH7HXNEOYhRcxsHURPNlBqTh9T2Q2Mrsf9uiFrvYv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836712"/>
            <a:ext cx="2468880" cy="184531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4" name="TextBox 3"/>
          <p:cNvSpPr txBox="1"/>
          <p:nvPr/>
        </p:nvSpPr>
        <p:spPr>
          <a:xfrm>
            <a:off x="5724128" y="2780928"/>
            <a:ext cx="3203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MODELAU</a:t>
            </a:r>
            <a:r>
              <a:rPr lang="en-GB" dirty="0" smtClean="0"/>
              <a:t> </a:t>
            </a:r>
            <a:r>
              <a:rPr lang="en-GB" dirty="0" err="1" smtClean="0"/>
              <a:t>LLYWODRAETHOL</a:t>
            </a:r>
            <a:r>
              <a:rPr lang="en-GB" dirty="0" smtClean="0"/>
              <a:t> / </a:t>
            </a:r>
            <a:r>
              <a:rPr lang="en-GB" i="1" dirty="0" smtClean="0"/>
              <a:t>GOVERNANCE MODELS</a:t>
            </a:r>
            <a:endParaRPr lang="en-GB" i="1" dirty="0"/>
          </a:p>
        </p:txBody>
      </p:sp>
      <p:pic>
        <p:nvPicPr>
          <p:cNvPr id="5" name="rg_hi" descr="http://t0.gstatic.com/images?q=tbn:ANd9GcTn46Lir9uJgC04yFVzTQbGRdILeaD6rIFRoV_xUpv2uqomnMgw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1898" y="3429000"/>
            <a:ext cx="2942590" cy="155448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6" name="il_fi" descr="http://www-935.ibm.com/services/uk/bcs/images/bcs_supply_chain443.jpg"/>
          <p:cNvPicPr/>
          <p:nvPr/>
        </p:nvPicPr>
        <p:blipFill>
          <a:blip r:embed="rId6" cstate="print"/>
          <a:srcRect t="2857"/>
          <a:stretch>
            <a:fillRect/>
          </a:stretch>
        </p:blipFill>
        <p:spPr bwMode="auto">
          <a:xfrm>
            <a:off x="0" y="908720"/>
            <a:ext cx="3707904" cy="244827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pic>
      <p:sp>
        <p:nvSpPr>
          <p:cNvPr id="7" name="TextBox 6"/>
          <p:cNvSpPr txBox="1"/>
          <p:nvPr/>
        </p:nvSpPr>
        <p:spPr>
          <a:xfrm>
            <a:off x="251520" y="260648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RHEOLAETH</a:t>
            </a:r>
            <a:r>
              <a:rPr lang="en-GB" dirty="0" smtClean="0"/>
              <a:t>  </a:t>
            </a:r>
            <a:r>
              <a:rPr lang="en-GB" dirty="0" err="1" smtClean="0"/>
              <a:t>CADWYN</a:t>
            </a:r>
            <a:r>
              <a:rPr lang="en-GB" dirty="0" smtClean="0"/>
              <a:t> </a:t>
            </a:r>
            <a:r>
              <a:rPr lang="en-GB" dirty="0" err="1" smtClean="0"/>
              <a:t>CYFELNWI</a:t>
            </a:r>
            <a:r>
              <a:rPr lang="en-GB" dirty="0" smtClean="0"/>
              <a:t> / </a:t>
            </a:r>
            <a:r>
              <a:rPr lang="en-GB" i="1" dirty="0" smtClean="0"/>
              <a:t>SUPPLY CHAIN MANAGEMENT</a:t>
            </a:r>
            <a:endParaRPr lang="en-GB" i="1" dirty="0"/>
          </a:p>
        </p:txBody>
      </p:sp>
      <p:pic>
        <p:nvPicPr>
          <p:cNvPr id="8" name="rg_hi" descr="http://t0.gstatic.com/images?q=tbn:ANd9GcSH4CrmxC2IYnb19DgFvDnh9flDK2iiasdXHG43VAsNJat6y5RORw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797152"/>
            <a:ext cx="2576830" cy="177863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9" name="Picture 8" descr="http://t3.gstatic.com/images?q=tbn:ANd9GcTHAZIobXz7SORceXOS0eAgRjFFIJDorjK5Ma9dtm-YbkByd-sZc0zhYvtU">
            <a:hlinkClick r:id="rId9"/>
          </p:cNvPr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764704"/>
            <a:ext cx="1745615" cy="127190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0" name="rg_hi" descr="http://t1.gstatic.com/images?q=tbn:ANd9GcRy-iB6jPVaGtvc4YY4JdwGaHffRa1fP2hJkrhE_3ZkSXauFqvQUA">
            <a:hlinkClick r:id="rId11"/>
          </p:cNvPr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39552" y="3501008"/>
            <a:ext cx="1961515" cy="23272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pic>
        <p:nvPicPr>
          <p:cNvPr id="11" name="Picture 10" descr="http://t1.gstatic.com/images?q=tbn:ANd9GcS-IOjCO1VKBtDc6CGh42V_mPWPjKd_qbhB6wzd58_N89GLCr_6nGZwf0bU">
            <a:hlinkClick r:id="rId13"/>
          </p:cNvPr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707904" y="2913117"/>
            <a:ext cx="1753870" cy="116395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pic>
      <p:sp>
        <p:nvSpPr>
          <p:cNvPr id="12" name="TextBox 11"/>
          <p:cNvSpPr txBox="1"/>
          <p:nvPr/>
        </p:nvSpPr>
        <p:spPr>
          <a:xfrm>
            <a:off x="4067944" y="198884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TUDALEN</a:t>
            </a:r>
            <a:r>
              <a:rPr lang="en-GB" dirty="0" smtClean="0"/>
              <a:t> </a:t>
            </a:r>
            <a:r>
              <a:rPr lang="en-GB" dirty="0" err="1" smtClean="0"/>
              <a:t>DYDDIADUR</a:t>
            </a:r>
            <a:r>
              <a:rPr lang="en-GB" dirty="0" smtClean="0"/>
              <a:t> / </a:t>
            </a:r>
            <a:r>
              <a:rPr lang="en-GB" i="1" dirty="0" smtClean="0"/>
              <a:t>DIARY PAGES</a:t>
            </a:r>
            <a:endParaRPr lang="en-GB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2627784" y="4077072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NODIADAU</a:t>
            </a:r>
            <a:r>
              <a:rPr lang="en-GB" dirty="0" smtClean="0"/>
              <a:t> BRAS </a:t>
            </a:r>
            <a:r>
              <a:rPr lang="en-GB" dirty="0"/>
              <a:t> </a:t>
            </a:r>
            <a:r>
              <a:rPr lang="en-GB" dirty="0" smtClean="0"/>
              <a:t>/ </a:t>
            </a:r>
            <a:r>
              <a:rPr lang="en-GB" dirty="0" err="1" smtClean="0"/>
              <a:t>CYNLLUNIAU</a:t>
            </a:r>
            <a:r>
              <a:rPr lang="en-GB" dirty="0" smtClean="0"/>
              <a:t> /</a:t>
            </a:r>
            <a:r>
              <a:rPr lang="en-GB" i="1" dirty="0" smtClean="0"/>
              <a:t>ROUGH NOTES / PLANS</a:t>
            </a:r>
            <a:endParaRPr lang="en-GB" i="1" dirty="0"/>
          </a:p>
        </p:txBody>
      </p:sp>
      <p:sp>
        <p:nvSpPr>
          <p:cNvPr id="14" name="TextBox 13"/>
          <p:cNvSpPr txBox="1"/>
          <p:nvPr/>
        </p:nvSpPr>
        <p:spPr>
          <a:xfrm>
            <a:off x="323528" y="594928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dirty="0" err="1" smtClean="0"/>
              <a:t>HYFFORDDI</a:t>
            </a:r>
            <a:r>
              <a:rPr lang="en-GB" dirty="0" smtClean="0"/>
              <a:t> / </a:t>
            </a:r>
            <a:r>
              <a:rPr lang="en-GB" i="1" dirty="0" smtClean="0"/>
              <a:t>TRAINING PROGRAMME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advent-ca.com/yahoo_site_admin/assets/images/Website-Strategic_Planning.8511255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63345"/>
            <a:ext cx="7416824" cy="458593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19630" y="332656"/>
            <a:ext cx="75047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TYSTIOLAETH</a:t>
            </a:r>
            <a:r>
              <a:rPr lang="en-US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www.bized.co.uk/sites/bized/files/images/hrm1map_small.gi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604327"/>
            <a:ext cx="7560839" cy="4488969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3" name="Rectangle 2"/>
          <p:cNvSpPr/>
          <p:nvPr/>
        </p:nvSpPr>
        <p:spPr>
          <a:xfrm>
            <a:off x="899592" y="332656"/>
            <a:ext cx="75047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TYSTIOLAETH</a:t>
            </a:r>
            <a:r>
              <a:rPr lang="en-US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/ EVIDENCE</a:t>
            </a:r>
            <a:endParaRPr lang="en-US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237</Words>
  <Application>Microsoft Office PowerPoint</Application>
  <PresentationFormat>On-screen Show (4:3)</PresentationFormat>
  <Paragraphs>72</Paragraphs>
  <Slides>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0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</dc:creator>
  <cp:lastModifiedBy>Administrator</cp:lastModifiedBy>
  <cp:revision>26</cp:revision>
  <dcterms:created xsi:type="dcterms:W3CDTF">2012-03-03T16:20:40Z</dcterms:created>
  <dcterms:modified xsi:type="dcterms:W3CDTF">2016-05-21T16:36:59Z</dcterms:modified>
</cp:coreProperties>
</file>