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4"/>
  </p:sldMasterIdLst>
  <p:notesMasterIdLst>
    <p:notesMasterId r:id="rId30"/>
  </p:notesMasterIdLst>
  <p:sldIdLst>
    <p:sldId id="409" r:id="rId5"/>
    <p:sldId id="460" r:id="rId6"/>
    <p:sldId id="461" r:id="rId7"/>
    <p:sldId id="462" r:id="rId8"/>
    <p:sldId id="463" r:id="rId9"/>
    <p:sldId id="464" r:id="rId10"/>
    <p:sldId id="465" r:id="rId11"/>
    <p:sldId id="466" r:id="rId12"/>
    <p:sldId id="470" r:id="rId13"/>
    <p:sldId id="471" r:id="rId14"/>
    <p:sldId id="472" r:id="rId15"/>
    <p:sldId id="473" r:id="rId16"/>
    <p:sldId id="474" r:id="rId17"/>
    <p:sldId id="467" r:id="rId18"/>
    <p:sldId id="468" r:id="rId19"/>
    <p:sldId id="475" r:id="rId20"/>
    <p:sldId id="469" r:id="rId21"/>
    <p:sldId id="476" r:id="rId22"/>
    <p:sldId id="270" r:id="rId23"/>
    <p:sldId id="478" r:id="rId24"/>
    <p:sldId id="479" r:id="rId25"/>
    <p:sldId id="480" r:id="rId26"/>
    <p:sldId id="481" r:id="rId27"/>
    <p:sldId id="477" r:id="rId28"/>
    <p:sldId id="404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8" d="100"/>
          <a:sy n="78" d="100"/>
        </p:scale>
        <p:origin x="2376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92221E59-9835-4275-A830-2AF2D2038E12}"/>
    <pc:docChg chg="modSld">
      <pc:chgData name="Cerys Davies" userId="61e71dc1-9594-4277-b52b-4420989f68ee" providerId="ADAL" clId="{92221E59-9835-4275-A830-2AF2D2038E12}" dt="2025-11-02T14:44:51.464" v="2" actId="6549"/>
      <pc:docMkLst>
        <pc:docMk/>
      </pc:docMkLst>
      <pc:sldChg chg="modNotesTx">
        <pc:chgData name="Cerys Davies" userId="61e71dc1-9594-4277-b52b-4420989f68ee" providerId="ADAL" clId="{92221E59-9835-4275-A830-2AF2D2038E12}" dt="2025-11-02T14:44:51.464" v="2" actId="6549"/>
        <pc:sldMkLst>
          <pc:docMk/>
          <pc:sldMk cId="1607230320" sldId="472"/>
        </pc:sldMkLst>
      </pc:sldChg>
      <pc:sldChg chg="modNotesTx">
        <pc:chgData name="Cerys Davies" userId="61e71dc1-9594-4277-b52b-4420989f68ee" providerId="ADAL" clId="{92221E59-9835-4275-A830-2AF2D2038E12}" dt="2025-11-02T14:44:44.850" v="1" actId="6549"/>
        <pc:sldMkLst>
          <pc:docMk/>
          <pc:sldMk cId="3459555717" sldId="473"/>
        </pc:sldMkLst>
      </pc:sldChg>
      <pc:sldChg chg="modNotesTx">
        <pc:chgData name="Cerys Davies" userId="61e71dc1-9594-4277-b52b-4420989f68ee" providerId="ADAL" clId="{92221E59-9835-4275-A830-2AF2D2038E12}" dt="2025-11-02T14:44:34.301" v="0" actId="6549"/>
        <pc:sldMkLst>
          <pc:docMk/>
          <pc:sldMk cId="4020746146" sldId="47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B37AFF-9DCA-4229-B0D7-C6C8DE16F84D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D48221B-5DB8-4069-990C-8CADAA4C8C9C}">
      <dgm:prSet phldrT="[Text]"/>
      <dgm:spPr/>
      <dgm:t>
        <a:bodyPr/>
        <a:lstStyle/>
        <a:p>
          <a:r>
            <a:rPr lang="en-GB" dirty="0"/>
            <a:t>Positive Body Language</a:t>
          </a:r>
        </a:p>
      </dgm:t>
    </dgm:pt>
    <dgm:pt modelId="{27B8A4C2-3A81-40F3-9C9D-EA2AB49E04F9}" type="parTrans" cxnId="{4598F0B8-3344-4F23-9ECD-FA722E4A4BC9}">
      <dgm:prSet/>
      <dgm:spPr/>
      <dgm:t>
        <a:bodyPr/>
        <a:lstStyle/>
        <a:p>
          <a:endParaRPr lang="en-GB"/>
        </a:p>
      </dgm:t>
    </dgm:pt>
    <dgm:pt modelId="{602BDA0A-CD81-475C-BD96-1A8A66BB935B}" type="sibTrans" cxnId="{4598F0B8-3344-4F23-9ECD-FA722E4A4BC9}">
      <dgm:prSet/>
      <dgm:spPr/>
      <dgm:t>
        <a:bodyPr/>
        <a:lstStyle/>
        <a:p>
          <a:endParaRPr lang="en-GB"/>
        </a:p>
      </dgm:t>
    </dgm:pt>
    <dgm:pt modelId="{A74D9358-3109-4D22-AF7D-882858C2DD0C}">
      <dgm:prSet phldrT="[Text]"/>
      <dgm:spPr/>
      <dgm:t>
        <a:bodyPr/>
        <a:lstStyle/>
        <a:p>
          <a:r>
            <a:rPr lang="en-GB" dirty="0"/>
            <a:t>Maintain eye contact</a:t>
          </a:r>
        </a:p>
      </dgm:t>
    </dgm:pt>
    <dgm:pt modelId="{A21E319D-088A-4942-A7DA-B9C4C7BB490D}" type="parTrans" cxnId="{B4065C34-F325-46F9-8B50-7AEB1C2ACAAF}">
      <dgm:prSet/>
      <dgm:spPr/>
      <dgm:t>
        <a:bodyPr/>
        <a:lstStyle/>
        <a:p>
          <a:endParaRPr lang="en-GB"/>
        </a:p>
      </dgm:t>
    </dgm:pt>
    <dgm:pt modelId="{C9C081FF-24E8-460F-B7D1-591875B2BA33}" type="sibTrans" cxnId="{B4065C34-F325-46F9-8B50-7AEB1C2ACAAF}">
      <dgm:prSet/>
      <dgm:spPr/>
      <dgm:t>
        <a:bodyPr/>
        <a:lstStyle/>
        <a:p>
          <a:endParaRPr lang="en-GB"/>
        </a:p>
      </dgm:t>
    </dgm:pt>
    <dgm:pt modelId="{DBDAD76E-ABF1-4B9E-92F5-5369E8E1830D}">
      <dgm:prSet phldrT="[Text]"/>
      <dgm:spPr/>
      <dgm:t>
        <a:bodyPr/>
        <a:lstStyle/>
        <a:p>
          <a:r>
            <a:rPr lang="en-GB" dirty="0"/>
            <a:t>Standing/Sitting straight and still</a:t>
          </a:r>
        </a:p>
      </dgm:t>
    </dgm:pt>
    <dgm:pt modelId="{E7FF751B-C696-44F0-B1C0-C99C68F1E2F5}" type="parTrans" cxnId="{990F3AE8-D6CC-4205-831A-32664C29EC8E}">
      <dgm:prSet/>
      <dgm:spPr/>
      <dgm:t>
        <a:bodyPr/>
        <a:lstStyle/>
        <a:p>
          <a:endParaRPr lang="en-GB"/>
        </a:p>
      </dgm:t>
    </dgm:pt>
    <dgm:pt modelId="{387B477E-281F-4FE4-82E1-265CA9C4C27A}" type="sibTrans" cxnId="{990F3AE8-D6CC-4205-831A-32664C29EC8E}">
      <dgm:prSet/>
      <dgm:spPr/>
      <dgm:t>
        <a:bodyPr/>
        <a:lstStyle/>
        <a:p>
          <a:endParaRPr lang="en-GB"/>
        </a:p>
      </dgm:t>
    </dgm:pt>
    <dgm:pt modelId="{7E077EEC-606F-4F1B-A581-7B37E0C63CBE}">
      <dgm:prSet phldrT="[Text]"/>
      <dgm:spPr/>
      <dgm:t>
        <a:bodyPr/>
        <a:lstStyle/>
        <a:p>
          <a:r>
            <a:rPr lang="en-GB" dirty="0"/>
            <a:t>Negative Body Language</a:t>
          </a:r>
        </a:p>
      </dgm:t>
    </dgm:pt>
    <dgm:pt modelId="{BE3F2284-DBC2-498A-A619-0D8DD238C4DE}" type="parTrans" cxnId="{F0407B57-14A1-4C4E-AD71-869E6E42F184}">
      <dgm:prSet/>
      <dgm:spPr/>
      <dgm:t>
        <a:bodyPr/>
        <a:lstStyle/>
        <a:p>
          <a:endParaRPr lang="en-GB"/>
        </a:p>
      </dgm:t>
    </dgm:pt>
    <dgm:pt modelId="{3468CFD7-8F42-4DBA-9FBA-B88015BE45E1}" type="sibTrans" cxnId="{F0407B57-14A1-4C4E-AD71-869E6E42F184}">
      <dgm:prSet/>
      <dgm:spPr/>
      <dgm:t>
        <a:bodyPr/>
        <a:lstStyle/>
        <a:p>
          <a:endParaRPr lang="en-GB"/>
        </a:p>
      </dgm:t>
    </dgm:pt>
    <dgm:pt modelId="{C4E69A94-6B38-4DE6-83C1-177B8B185317}">
      <dgm:prSet phldrT="[Text]"/>
      <dgm:spPr/>
      <dgm:t>
        <a:bodyPr/>
        <a:lstStyle/>
        <a:p>
          <a:r>
            <a:rPr lang="en-GB" dirty="0"/>
            <a:t>Avoiding eye contact</a:t>
          </a:r>
        </a:p>
      </dgm:t>
    </dgm:pt>
    <dgm:pt modelId="{9E2CEDAC-1818-4928-B1EF-17F4AA17445B}" type="parTrans" cxnId="{1807787D-2CAD-49C6-A2B2-D3A0858AC5E5}">
      <dgm:prSet/>
      <dgm:spPr/>
      <dgm:t>
        <a:bodyPr/>
        <a:lstStyle/>
        <a:p>
          <a:endParaRPr lang="en-GB"/>
        </a:p>
      </dgm:t>
    </dgm:pt>
    <dgm:pt modelId="{FC1ACF7E-57ED-47EC-9F0E-6DC8722A8B1F}" type="sibTrans" cxnId="{1807787D-2CAD-49C6-A2B2-D3A0858AC5E5}">
      <dgm:prSet/>
      <dgm:spPr/>
      <dgm:t>
        <a:bodyPr/>
        <a:lstStyle/>
        <a:p>
          <a:endParaRPr lang="en-GB"/>
        </a:p>
      </dgm:t>
    </dgm:pt>
    <dgm:pt modelId="{9B1B2C80-D87D-4D60-8A7A-76C3202A396B}">
      <dgm:prSet phldrT="[Text]"/>
      <dgm:spPr/>
      <dgm:t>
        <a:bodyPr/>
        <a:lstStyle/>
        <a:p>
          <a:r>
            <a:rPr lang="en-GB" dirty="0"/>
            <a:t>Slouching, shuffling, fidgeting</a:t>
          </a:r>
        </a:p>
      </dgm:t>
    </dgm:pt>
    <dgm:pt modelId="{4346750A-4B1E-4F22-AA94-3E8ED6EF7451}" type="parTrans" cxnId="{F3F6FFD4-0DD2-4A77-8874-08187C091D72}">
      <dgm:prSet/>
      <dgm:spPr/>
      <dgm:t>
        <a:bodyPr/>
        <a:lstStyle/>
        <a:p>
          <a:endParaRPr lang="en-GB"/>
        </a:p>
      </dgm:t>
    </dgm:pt>
    <dgm:pt modelId="{D7CBF070-627E-42FC-BA51-C18CDAAEDE10}" type="sibTrans" cxnId="{F3F6FFD4-0DD2-4A77-8874-08187C091D72}">
      <dgm:prSet/>
      <dgm:spPr/>
      <dgm:t>
        <a:bodyPr/>
        <a:lstStyle/>
        <a:p>
          <a:endParaRPr lang="en-GB"/>
        </a:p>
      </dgm:t>
    </dgm:pt>
    <dgm:pt modelId="{037C5143-3E59-4B9A-BB17-72B3FD801D1F}">
      <dgm:prSet phldrT="[Text]"/>
      <dgm:spPr/>
      <dgm:t>
        <a:bodyPr/>
        <a:lstStyle/>
        <a:p>
          <a:r>
            <a:rPr lang="en-GB" dirty="0"/>
            <a:t>Occasional hand gestures</a:t>
          </a:r>
        </a:p>
      </dgm:t>
    </dgm:pt>
    <dgm:pt modelId="{3DE299C6-7B79-4FC6-A5CA-54F2D2CC92CF}" type="parTrans" cxnId="{6E846CDA-DA8B-4F12-8129-DB98B215708E}">
      <dgm:prSet/>
      <dgm:spPr/>
      <dgm:t>
        <a:bodyPr/>
        <a:lstStyle/>
        <a:p>
          <a:endParaRPr lang="en-GB"/>
        </a:p>
      </dgm:t>
    </dgm:pt>
    <dgm:pt modelId="{3374D13A-9A34-4CD4-913F-30367AE9E9B9}" type="sibTrans" cxnId="{6E846CDA-DA8B-4F12-8129-DB98B215708E}">
      <dgm:prSet/>
      <dgm:spPr/>
      <dgm:t>
        <a:bodyPr/>
        <a:lstStyle/>
        <a:p>
          <a:endParaRPr lang="en-GB"/>
        </a:p>
      </dgm:t>
    </dgm:pt>
    <dgm:pt modelId="{1D64B270-DF53-45C7-BCD7-0C3075F0C801}">
      <dgm:prSet phldrT="[Text]"/>
      <dgm:spPr/>
      <dgm:t>
        <a:bodyPr/>
        <a:lstStyle/>
        <a:p>
          <a:r>
            <a:rPr lang="en-GB" dirty="0"/>
            <a:t>Face your audience</a:t>
          </a:r>
        </a:p>
      </dgm:t>
    </dgm:pt>
    <dgm:pt modelId="{820F9ED9-BB85-4101-B6D0-C542231D3348}" type="parTrans" cxnId="{FD0534CD-D1C3-4F05-951E-9E7685ABB9F9}">
      <dgm:prSet/>
      <dgm:spPr/>
      <dgm:t>
        <a:bodyPr/>
        <a:lstStyle/>
        <a:p>
          <a:endParaRPr lang="en-GB"/>
        </a:p>
      </dgm:t>
    </dgm:pt>
    <dgm:pt modelId="{2B1DBEEA-323F-4DD3-A3C4-FFFCDF237C3A}" type="sibTrans" cxnId="{FD0534CD-D1C3-4F05-951E-9E7685ABB9F9}">
      <dgm:prSet/>
      <dgm:spPr/>
      <dgm:t>
        <a:bodyPr/>
        <a:lstStyle/>
        <a:p>
          <a:endParaRPr lang="en-GB"/>
        </a:p>
      </dgm:t>
    </dgm:pt>
    <dgm:pt modelId="{11859306-2EC6-4BA7-A767-7CC20EB238BC}">
      <dgm:prSet phldrT="[Text]"/>
      <dgm:spPr/>
      <dgm:t>
        <a:bodyPr/>
        <a:lstStyle/>
        <a:p>
          <a:r>
            <a:rPr lang="en-GB" dirty="0"/>
            <a:t>Overuse of hand gestures</a:t>
          </a:r>
        </a:p>
      </dgm:t>
    </dgm:pt>
    <dgm:pt modelId="{447F32E2-144C-4562-9AA1-7E6154DF4288}" type="parTrans" cxnId="{BF15827A-093F-4D2F-8446-088D77AF30E4}">
      <dgm:prSet/>
      <dgm:spPr/>
      <dgm:t>
        <a:bodyPr/>
        <a:lstStyle/>
        <a:p>
          <a:endParaRPr lang="en-GB"/>
        </a:p>
      </dgm:t>
    </dgm:pt>
    <dgm:pt modelId="{1FF6881E-B434-473F-B71B-63D845E2D481}" type="sibTrans" cxnId="{BF15827A-093F-4D2F-8446-088D77AF30E4}">
      <dgm:prSet/>
      <dgm:spPr/>
      <dgm:t>
        <a:bodyPr/>
        <a:lstStyle/>
        <a:p>
          <a:endParaRPr lang="en-GB"/>
        </a:p>
      </dgm:t>
    </dgm:pt>
    <dgm:pt modelId="{71871F1D-DEC0-4E0A-BF72-1C31F590A827}">
      <dgm:prSet phldrT="[Text]"/>
      <dgm:spPr/>
      <dgm:t>
        <a:bodyPr/>
        <a:lstStyle/>
        <a:p>
          <a:r>
            <a:rPr lang="en-GB" dirty="0"/>
            <a:t>Turning back on audience</a:t>
          </a:r>
        </a:p>
      </dgm:t>
    </dgm:pt>
    <dgm:pt modelId="{DE5FD2BA-D8D9-4624-AFE1-BB778B910F92}" type="parTrans" cxnId="{E3EFBDF2-8264-411A-922D-42ECA653C8B5}">
      <dgm:prSet/>
      <dgm:spPr/>
      <dgm:t>
        <a:bodyPr/>
        <a:lstStyle/>
        <a:p>
          <a:endParaRPr lang="en-GB"/>
        </a:p>
      </dgm:t>
    </dgm:pt>
    <dgm:pt modelId="{750998D2-5320-4957-AA9A-91F5B974FAFC}" type="sibTrans" cxnId="{E3EFBDF2-8264-411A-922D-42ECA653C8B5}">
      <dgm:prSet/>
      <dgm:spPr/>
      <dgm:t>
        <a:bodyPr/>
        <a:lstStyle/>
        <a:p>
          <a:endParaRPr lang="en-GB"/>
        </a:p>
      </dgm:t>
    </dgm:pt>
    <dgm:pt modelId="{BAAFEC94-4973-4664-8B82-157147493585}" type="pres">
      <dgm:prSet presAssocID="{D9B37AFF-9DCA-4229-B0D7-C6C8DE16F84D}" presName="theList" presStyleCnt="0">
        <dgm:presLayoutVars>
          <dgm:dir/>
          <dgm:animLvl val="lvl"/>
          <dgm:resizeHandles val="exact"/>
        </dgm:presLayoutVars>
      </dgm:prSet>
      <dgm:spPr/>
    </dgm:pt>
    <dgm:pt modelId="{A6801E3F-3ECC-462B-89A1-1E9F4BC870FB}" type="pres">
      <dgm:prSet presAssocID="{8D48221B-5DB8-4069-990C-8CADAA4C8C9C}" presName="compNode" presStyleCnt="0"/>
      <dgm:spPr/>
    </dgm:pt>
    <dgm:pt modelId="{0C992447-92BE-462A-A845-72E02BD86301}" type="pres">
      <dgm:prSet presAssocID="{8D48221B-5DB8-4069-990C-8CADAA4C8C9C}" presName="aNode" presStyleLbl="bgShp" presStyleIdx="0" presStyleCnt="2"/>
      <dgm:spPr/>
    </dgm:pt>
    <dgm:pt modelId="{609BAB56-4B88-4B02-87D6-242871DEF98F}" type="pres">
      <dgm:prSet presAssocID="{8D48221B-5DB8-4069-990C-8CADAA4C8C9C}" presName="textNode" presStyleLbl="bgShp" presStyleIdx="0" presStyleCnt="2"/>
      <dgm:spPr/>
    </dgm:pt>
    <dgm:pt modelId="{5FBCA4A8-C5A9-44A2-AAB4-A630B799BD1F}" type="pres">
      <dgm:prSet presAssocID="{8D48221B-5DB8-4069-990C-8CADAA4C8C9C}" presName="compChildNode" presStyleCnt="0"/>
      <dgm:spPr/>
    </dgm:pt>
    <dgm:pt modelId="{4891ABC9-FF64-4974-A6E1-B51FE97AA82C}" type="pres">
      <dgm:prSet presAssocID="{8D48221B-5DB8-4069-990C-8CADAA4C8C9C}" presName="theInnerList" presStyleCnt="0"/>
      <dgm:spPr/>
    </dgm:pt>
    <dgm:pt modelId="{0D4FE87A-9C8A-4CAA-B182-510F5F48F717}" type="pres">
      <dgm:prSet presAssocID="{A74D9358-3109-4D22-AF7D-882858C2DD0C}" presName="childNode" presStyleLbl="node1" presStyleIdx="0" presStyleCnt="8">
        <dgm:presLayoutVars>
          <dgm:bulletEnabled val="1"/>
        </dgm:presLayoutVars>
      </dgm:prSet>
      <dgm:spPr/>
    </dgm:pt>
    <dgm:pt modelId="{34D5CC88-564A-4072-86F4-0A9FF7405F99}" type="pres">
      <dgm:prSet presAssocID="{A74D9358-3109-4D22-AF7D-882858C2DD0C}" presName="aSpace2" presStyleCnt="0"/>
      <dgm:spPr/>
    </dgm:pt>
    <dgm:pt modelId="{037C0B82-E67D-4151-9078-6159AC14B4CC}" type="pres">
      <dgm:prSet presAssocID="{DBDAD76E-ABF1-4B9E-92F5-5369E8E1830D}" presName="childNode" presStyleLbl="node1" presStyleIdx="1" presStyleCnt="8">
        <dgm:presLayoutVars>
          <dgm:bulletEnabled val="1"/>
        </dgm:presLayoutVars>
      </dgm:prSet>
      <dgm:spPr/>
    </dgm:pt>
    <dgm:pt modelId="{891D18AC-0DAB-4041-9A61-42FC05F94A26}" type="pres">
      <dgm:prSet presAssocID="{DBDAD76E-ABF1-4B9E-92F5-5369E8E1830D}" presName="aSpace2" presStyleCnt="0"/>
      <dgm:spPr/>
    </dgm:pt>
    <dgm:pt modelId="{0231BF98-2BF5-4E33-B951-FAF7949C8641}" type="pres">
      <dgm:prSet presAssocID="{037C5143-3E59-4B9A-BB17-72B3FD801D1F}" presName="childNode" presStyleLbl="node1" presStyleIdx="2" presStyleCnt="8">
        <dgm:presLayoutVars>
          <dgm:bulletEnabled val="1"/>
        </dgm:presLayoutVars>
      </dgm:prSet>
      <dgm:spPr/>
    </dgm:pt>
    <dgm:pt modelId="{DB17952C-3152-4932-AB31-BC3447D9E614}" type="pres">
      <dgm:prSet presAssocID="{037C5143-3E59-4B9A-BB17-72B3FD801D1F}" presName="aSpace2" presStyleCnt="0"/>
      <dgm:spPr/>
    </dgm:pt>
    <dgm:pt modelId="{B0563DF1-9468-45DE-8916-FB3D4E33F911}" type="pres">
      <dgm:prSet presAssocID="{1D64B270-DF53-45C7-BCD7-0C3075F0C801}" presName="childNode" presStyleLbl="node1" presStyleIdx="3" presStyleCnt="8">
        <dgm:presLayoutVars>
          <dgm:bulletEnabled val="1"/>
        </dgm:presLayoutVars>
      </dgm:prSet>
      <dgm:spPr/>
    </dgm:pt>
    <dgm:pt modelId="{7CE0F74E-352B-4A24-891C-6C7200F78BBB}" type="pres">
      <dgm:prSet presAssocID="{8D48221B-5DB8-4069-990C-8CADAA4C8C9C}" presName="aSpace" presStyleCnt="0"/>
      <dgm:spPr/>
    </dgm:pt>
    <dgm:pt modelId="{CE3A46A1-746E-483E-8C34-6D06F3DD0566}" type="pres">
      <dgm:prSet presAssocID="{7E077EEC-606F-4F1B-A581-7B37E0C63CBE}" presName="compNode" presStyleCnt="0"/>
      <dgm:spPr/>
    </dgm:pt>
    <dgm:pt modelId="{41AC4DA7-073F-40E2-87A1-3649513CFC9D}" type="pres">
      <dgm:prSet presAssocID="{7E077EEC-606F-4F1B-A581-7B37E0C63CBE}" presName="aNode" presStyleLbl="bgShp" presStyleIdx="1" presStyleCnt="2"/>
      <dgm:spPr/>
    </dgm:pt>
    <dgm:pt modelId="{41AC6000-07D2-4CFC-B597-ACF2BEC7E488}" type="pres">
      <dgm:prSet presAssocID="{7E077EEC-606F-4F1B-A581-7B37E0C63CBE}" presName="textNode" presStyleLbl="bgShp" presStyleIdx="1" presStyleCnt="2"/>
      <dgm:spPr/>
    </dgm:pt>
    <dgm:pt modelId="{D53DD084-5347-416A-A3E9-FBD978D58C67}" type="pres">
      <dgm:prSet presAssocID="{7E077EEC-606F-4F1B-A581-7B37E0C63CBE}" presName="compChildNode" presStyleCnt="0"/>
      <dgm:spPr/>
    </dgm:pt>
    <dgm:pt modelId="{9E167A2E-4725-4B4C-B82E-F5C7BB41C79A}" type="pres">
      <dgm:prSet presAssocID="{7E077EEC-606F-4F1B-A581-7B37E0C63CBE}" presName="theInnerList" presStyleCnt="0"/>
      <dgm:spPr/>
    </dgm:pt>
    <dgm:pt modelId="{A21C2C94-058F-412F-9F19-D2E824127790}" type="pres">
      <dgm:prSet presAssocID="{C4E69A94-6B38-4DE6-83C1-177B8B185317}" presName="childNode" presStyleLbl="node1" presStyleIdx="4" presStyleCnt="8">
        <dgm:presLayoutVars>
          <dgm:bulletEnabled val="1"/>
        </dgm:presLayoutVars>
      </dgm:prSet>
      <dgm:spPr/>
    </dgm:pt>
    <dgm:pt modelId="{873E78DE-D4B4-45AE-85AD-41552EC544D2}" type="pres">
      <dgm:prSet presAssocID="{C4E69A94-6B38-4DE6-83C1-177B8B185317}" presName="aSpace2" presStyleCnt="0"/>
      <dgm:spPr/>
    </dgm:pt>
    <dgm:pt modelId="{788DFAF8-2D1A-4AA6-B1A3-B293F068790C}" type="pres">
      <dgm:prSet presAssocID="{9B1B2C80-D87D-4D60-8A7A-76C3202A396B}" presName="childNode" presStyleLbl="node1" presStyleIdx="5" presStyleCnt="8">
        <dgm:presLayoutVars>
          <dgm:bulletEnabled val="1"/>
        </dgm:presLayoutVars>
      </dgm:prSet>
      <dgm:spPr/>
    </dgm:pt>
    <dgm:pt modelId="{6C239CC9-D132-46AF-A36B-3F0AD46E9BF3}" type="pres">
      <dgm:prSet presAssocID="{9B1B2C80-D87D-4D60-8A7A-76C3202A396B}" presName="aSpace2" presStyleCnt="0"/>
      <dgm:spPr/>
    </dgm:pt>
    <dgm:pt modelId="{9D99C26F-983E-4267-9EE5-62B6F47E7FB9}" type="pres">
      <dgm:prSet presAssocID="{11859306-2EC6-4BA7-A767-7CC20EB238BC}" presName="childNode" presStyleLbl="node1" presStyleIdx="6" presStyleCnt="8">
        <dgm:presLayoutVars>
          <dgm:bulletEnabled val="1"/>
        </dgm:presLayoutVars>
      </dgm:prSet>
      <dgm:spPr/>
    </dgm:pt>
    <dgm:pt modelId="{0E259F3A-351D-47BA-B58C-91C20948ABAC}" type="pres">
      <dgm:prSet presAssocID="{11859306-2EC6-4BA7-A767-7CC20EB238BC}" presName="aSpace2" presStyleCnt="0"/>
      <dgm:spPr/>
    </dgm:pt>
    <dgm:pt modelId="{6AAA161A-9F8A-4594-BFE9-5C3FC57CBF86}" type="pres">
      <dgm:prSet presAssocID="{71871F1D-DEC0-4E0A-BF72-1C31F590A827}" presName="childNode" presStyleLbl="node1" presStyleIdx="7" presStyleCnt="8">
        <dgm:presLayoutVars>
          <dgm:bulletEnabled val="1"/>
        </dgm:presLayoutVars>
      </dgm:prSet>
      <dgm:spPr/>
    </dgm:pt>
  </dgm:ptLst>
  <dgm:cxnLst>
    <dgm:cxn modelId="{E8775823-BCBB-435B-A975-B283C29A4443}" type="presOf" srcId="{71871F1D-DEC0-4E0A-BF72-1C31F590A827}" destId="{6AAA161A-9F8A-4594-BFE9-5C3FC57CBF86}" srcOrd="0" destOrd="0" presId="urn:microsoft.com/office/officeart/2005/8/layout/lProcess2"/>
    <dgm:cxn modelId="{0E658423-4731-4228-A953-F92972EC423D}" type="presOf" srcId="{9B1B2C80-D87D-4D60-8A7A-76C3202A396B}" destId="{788DFAF8-2D1A-4AA6-B1A3-B293F068790C}" srcOrd="0" destOrd="0" presId="urn:microsoft.com/office/officeart/2005/8/layout/lProcess2"/>
    <dgm:cxn modelId="{B4065C34-F325-46F9-8B50-7AEB1C2ACAAF}" srcId="{8D48221B-5DB8-4069-990C-8CADAA4C8C9C}" destId="{A74D9358-3109-4D22-AF7D-882858C2DD0C}" srcOrd="0" destOrd="0" parTransId="{A21E319D-088A-4942-A7DA-B9C4C7BB490D}" sibTransId="{C9C081FF-24E8-460F-B7D1-591875B2BA33}"/>
    <dgm:cxn modelId="{67F69164-3EAF-4C1C-AD66-597C100B9241}" type="presOf" srcId="{7E077EEC-606F-4F1B-A581-7B37E0C63CBE}" destId="{41AC4DA7-073F-40E2-87A1-3649513CFC9D}" srcOrd="0" destOrd="0" presId="urn:microsoft.com/office/officeart/2005/8/layout/lProcess2"/>
    <dgm:cxn modelId="{13D6C764-F11F-4FE7-A986-4E2878ABD8E5}" type="presOf" srcId="{11859306-2EC6-4BA7-A767-7CC20EB238BC}" destId="{9D99C26F-983E-4267-9EE5-62B6F47E7FB9}" srcOrd="0" destOrd="0" presId="urn:microsoft.com/office/officeart/2005/8/layout/lProcess2"/>
    <dgm:cxn modelId="{F8ED9154-50E6-4520-9AF3-897D56B64EEF}" type="presOf" srcId="{037C5143-3E59-4B9A-BB17-72B3FD801D1F}" destId="{0231BF98-2BF5-4E33-B951-FAF7949C8641}" srcOrd="0" destOrd="0" presId="urn:microsoft.com/office/officeart/2005/8/layout/lProcess2"/>
    <dgm:cxn modelId="{F0407B57-14A1-4C4E-AD71-869E6E42F184}" srcId="{D9B37AFF-9DCA-4229-B0D7-C6C8DE16F84D}" destId="{7E077EEC-606F-4F1B-A581-7B37E0C63CBE}" srcOrd="1" destOrd="0" parTransId="{BE3F2284-DBC2-498A-A619-0D8DD238C4DE}" sibTransId="{3468CFD7-8F42-4DBA-9FBA-B88015BE45E1}"/>
    <dgm:cxn modelId="{00056358-6DDC-44E2-84BA-144D90FBFF3A}" type="presOf" srcId="{D9B37AFF-9DCA-4229-B0D7-C6C8DE16F84D}" destId="{BAAFEC94-4973-4664-8B82-157147493585}" srcOrd="0" destOrd="0" presId="urn:microsoft.com/office/officeart/2005/8/layout/lProcess2"/>
    <dgm:cxn modelId="{2C0FAF59-4663-49F3-A8DA-12AD85AD9756}" type="presOf" srcId="{8D48221B-5DB8-4069-990C-8CADAA4C8C9C}" destId="{609BAB56-4B88-4B02-87D6-242871DEF98F}" srcOrd="1" destOrd="0" presId="urn:microsoft.com/office/officeart/2005/8/layout/lProcess2"/>
    <dgm:cxn modelId="{BF15827A-093F-4D2F-8446-088D77AF30E4}" srcId="{7E077EEC-606F-4F1B-A581-7B37E0C63CBE}" destId="{11859306-2EC6-4BA7-A767-7CC20EB238BC}" srcOrd="2" destOrd="0" parTransId="{447F32E2-144C-4562-9AA1-7E6154DF4288}" sibTransId="{1FF6881E-B434-473F-B71B-63D845E2D481}"/>
    <dgm:cxn modelId="{1807787D-2CAD-49C6-A2B2-D3A0858AC5E5}" srcId="{7E077EEC-606F-4F1B-A581-7B37E0C63CBE}" destId="{C4E69A94-6B38-4DE6-83C1-177B8B185317}" srcOrd="0" destOrd="0" parTransId="{9E2CEDAC-1818-4928-B1EF-17F4AA17445B}" sibTransId="{FC1ACF7E-57ED-47EC-9F0E-6DC8722A8B1F}"/>
    <dgm:cxn modelId="{01C8807D-6261-4349-84C8-760FC2B75E3D}" type="presOf" srcId="{A74D9358-3109-4D22-AF7D-882858C2DD0C}" destId="{0D4FE87A-9C8A-4CAA-B182-510F5F48F717}" srcOrd="0" destOrd="0" presId="urn:microsoft.com/office/officeart/2005/8/layout/lProcess2"/>
    <dgm:cxn modelId="{83205091-5D6D-47B0-8C7D-3655AE273D15}" type="presOf" srcId="{8D48221B-5DB8-4069-990C-8CADAA4C8C9C}" destId="{0C992447-92BE-462A-A845-72E02BD86301}" srcOrd="0" destOrd="0" presId="urn:microsoft.com/office/officeart/2005/8/layout/lProcess2"/>
    <dgm:cxn modelId="{0ADB7B93-4F20-4CE7-848D-371FF55CCA23}" type="presOf" srcId="{C4E69A94-6B38-4DE6-83C1-177B8B185317}" destId="{A21C2C94-058F-412F-9F19-D2E824127790}" srcOrd="0" destOrd="0" presId="urn:microsoft.com/office/officeart/2005/8/layout/lProcess2"/>
    <dgm:cxn modelId="{F2ADDD95-3539-4C3E-86DE-E3E59B8BBCEC}" type="presOf" srcId="{7E077EEC-606F-4F1B-A581-7B37E0C63CBE}" destId="{41AC6000-07D2-4CFC-B597-ACF2BEC7E488}" srcOrd="1" destOrd="0" presId="urn:microsoft.com/office/officeart/2005/8/layout/lProcess2"/>
    <dgm:cxn modelId="{4598F0B8-3344-4F23-9ECD-FA722E4A4BC9}" srcId="{D9B37AFF-9DCA-4229-B0D7-C6C8DE16F84D}" destId="{8D48221B-5DB8-4069-990C-8CADAA4C8C9C}" srcOrd="0" destOrd="0" parTransId="{27B8A4C2-3A81-40F3-9C9D-EA2AB49E04F9}" sibTransId="{602BDA0A-CD81-475C-BD96-1A8A66BB935B}"/>
    <dgm:cxn modelId="{FD0534CD-D1C3-4F05-951E-9E7685ABB9F9}" srcId="{8D48221B-5DB8-4069-990C-8CADAA4C8C9C}" destId="{1D64B270-DF53-45C7-BCD7-0C3075F0C801}" srcOrd="3" destOrd="0" parTransId="{820F9ED9-BB85-4101-B6D0-C542231D3348}" sibTransId="{2B1DBEEA-323F-4DD3-A3C4-FFFCDF237C3A}"/>
    <dgm:cxn modelId="{F3F6FFD4-0DD2-4A77-8874-08187C091D72}" srcId="{7E077EEC-606F-4F1B-A581-7B37E0C63CBE}" destId="{9B1B2C80-D87D-4D60-8A7A-76C3202A396B}" srcOrd="1" destOrd="0" parTransId="{4346750A-4B1E-4F22-AA94-3E8ED6EF7451}" sibTransId="{D7CBF070-627E-42FC-BA51-C18CDAAEDE10}"/>
    <dgm:cxn modelId="{7CBA98D7-42B4-43D5-A942-0E9005E304AC}" type="presOf" srcId="{1D64B270-DF53-45C7-BCD7-0C3075F0C801}" destId="{B0563DF1-9468-45DE-8916-FB3D4E33F911}" srcOrd="0" destOrd="0" presId="urn:microsoft.com/office/officeart/2005/8/layout/lProcess2"/>
    <dgm:cxn modelId="{6E846CDA-DA8B-4F12-8129-DB98B215708E}" srcId="{8D48221B-5DB8-4069-990C-8CADAA4C8C9C}" destId="{037C5143-3E59-4B9A-BB17-72B3FD801D1F}" srcOrd="2" destOrd="0" parTransId="{3DE299C6-7B79-4FC6-A5CA-54F2D2CC92CF}" sibTransId="{3374D13A-9A34-4CD4-913F-30367AE9E9B9}"/>
    <dgm:cxn modelId="{A58200E8-D741-41DB-AFE2-E6560C8CF5D1}" type="presOf" srcId="{DBDAD76E-ABF1-4B9E-92F5-5369E8E1830D}" destId="{037C0B82-E67D-4151-9078-6159AC14B4CC}" srcOrd="0" destOrd="0" presId="urn:microsoft.com/office/officeart/2005/8/layout/lProcess2"/>
    <dgm:cxn modelId="{990F3AE8-D6CC-4205-831A-32664C29EC8E}" srcId="{8D48221B-5DB8-4069-990C-8CADAA4C8C9C}" destId="{DBDAD76E-ABF1-4B9E-92F5-5369E8E1830D}" srcOrd="1" destOrd="0" parTransId="{E7FF751B-C696-44F0-B1C0-C99C68F1E2F5}" sibTransId="{387B477E-281F-4FE4-82E1-265CA9C4C27A}"/>
    <dgm:cxn modelId="{E3EFBDF2-8264-411A-922D-42ECA653C8B5}" srcId="{7E077EEC-606F-4F1B-A581-7B37E0C63CBE}" destId="{71871F1D-DEC0-4E0A-BF72-1C31F590A827}" srcOrd="3" destOrd="0" parTransId="{DE5FD2BA-D8D9-4624-AFE1-BB778B910F92}" sibTransId="{750998D2-5320-4957-AA9A-91F5B974FAFC}"/>
    <dgm:cxn modelId="{6D278FF1-3ED8-453A-95FC-91F22E1659B2}" type="presParOf" srcId="{BAAFEC94-4973-4664-8B82-157147493585}" destId="{A6801E3F-3ECC-462B-89A1-1E9F4BC870FB}" srcOrd="0" destOrd="0" presId="urn:microsoft.com/office/officeart/2005/8/layout/lProcess2"/>
    <dgm:cxn modelId="{5D9840CD-E193-482C-9A9B-02598458E00B}" type="presParOf" srcId="{A6801E3F-3ECC-462B-89A1-1E9F4BC870FB}" destId="{0C992447-92BE-462A-A845-72E02BD86301}" srcOrd="0" destOrd="0" presId="urn:microsoft.com/office/officeart/2005/8/layout/lProcess2"/>
    <dgm:cxn modelId="{6B09E964-406D-4A36-A3BA-C0FC89690F3F}" type="presParOf" srcId="{A6801E3F-3ECC-462B-89A1-1E9F4BC870FB}" destId="{609BAB56-4B88-4B02-87D6-242871DEF98F}" srcOrd="1" destOrd="0" presId="urn:microsoft.com/office/officeart/2005/8/layout/lProcess2"/>
    <dgm:cxn modelId="{7386BDFF-C22C-4C03-B5AF-E1DE029ED6A2}" type="presParOf" srcId="{A6801E3F-3ECC-462B-89A1-1E9F4BC870FB}" destId="{5FBCA4A8-C5A9-44A2-AAB4-A630B799BD1F}" srcOrd="2" destOrd="0" presId="urn:microsoft.com/office/officeart/2005/8/layout/lProcess2"/>
    <dgm:cxn modelId="{D100BADD-D433-4309-897C-B56A0D415CD7}" type="presParOf" srcId="{5FBCA4A8-C5A9-44A2-AAB4-A630B799BD1F}" destId="{4891ABC9-FF64-4974-A6E1-B51FE97AA82C}" srcOrd="0" destOrd="0" presId="urn:microsoft.com/office/officeart/2005/8/layout/lProcess2"/>
    <dgm:cxn modelId="{2096C085-0EC1-4F60-8129-3385F2D32E9E}" type="presParOf" srcId="{4891ABC9-FF64-4974-A6E1-B51FE97AA82C}" destId="{0D4FE87A-9C8A-4CAA-B182-510F5F48F717}" srcOrd="0" destOrd="0" presId="urn:microsoft.com/office/officeart/2005/8/layout/lProcess2"/>
    <dgm:cxn modelId="{7BFB08AD-401A-4BB4-87FE-EDB797F58347}" type="presParOf" srcId="{4891ABC9-FF64-4974-A6E1-B51FE97AA82C}" destId="{34D5CC88-564A-4072-86F4-0A9FF7405F99}" srcOrd="1" destOrd="0" presId="urn:microsoft.com/office/officeart/2005/8/layout/lProcess2"/>
    <dgm:cxn modelId="{972551AD-7D99-4FB8-A3A2-D830C2AA3287}" type="presParOf" srcId="{4891ABC9-FF64-4974-A6E1-B51FE97AA82C}" destId="{037C0B82-E67D-4151-9078-6159AC14B4CC}" srcOrd="2" destOrd="0" presId="urn:microsoft.com/office/officeart/2005/8/layout/lProcess2"/>
    <dgm:cxn modelId="{AEE287A0-9B4D-4F04-BBF9-24B042D368A1}" type="presParOf" srcId="{4891ABC9-FF64-4974-A6E1-B51FE97AA82C}" destId="{891D18AC-0DAB-4041-9A61-42FC05F94A26}" srcOrd="3" destOrd="0" presId="urn:microsoft.com/office/officeart/2005/8/layout/lProcess2"/>
    <dgm:cxn modelId="{8502809A-4450-44A3-BC2A-F735996D48A9}" type="presParOf" srcId="{4891ABC9-FF64-4974-A6E1-B51FE97AA82C}" destId="{0231BF98-2BF5-4E33-B951-FAF7949C8641}" srcOrd="4" destOrd="0" presId="urn:microsoft.com/office/officeart/2005/8/layout/lProcess2"/>
    <dgm:cxn modelId="{C7EF5BAE-172C-4CBB-9A4C-623D4E161194}" type="presParOf" srcId="{4891ABC9-FF64-4974-A6E1-B51FE97AA82C}" destId="{DB17952C-3152-4932-AB31-BC3447D9E614}" srcOrd="5" destOrd="0" presId="urn:microsoft.com/office/officeart/2005/8/layout/lProcess2"/>
    <dgm:cxn modelId="{3FDF43F5-BE10-41A0-B68E-72BFC211D052}" type="presParOf" srcId="{4891ABC9-FF64-4974-A6E1-B51FE97AA82C}" destId="{B0563DF1-9468-45DE-8916-FB3D4E33F911}" srcOrd="6" destOrd="0" presId="urn:microsoft.com/office/officeart/2005/8/layout/lProcess2"/>
    <dgm:cxn modelId="{C964BF21-ECAB-46B3-B091-0152296A4BF6}" type="presParOf" srcId="{BAAFEC94-4973-4664-8B82-157147493585}" destId="{7CE0F74E-352B-4A24-891C-6C7200F78BBB}" srcOrd="1" destOrd="0" presId="urn:microsoft.com/office/officeart/2005/8/layout/lProcess2"/>
    <dgm:cxn modelId="{3AF9CEA5-4AEB-4423-B936-B57AF034366C}" type="presParOf" srcId="{BAAFEC94-4973-4664-8B82-157147493585}" destId="{CE3A46A1-746E-483E-8C34-6D06F3DD0566}" srcOrd="2" destOrd="0" presId="urn:microsoft.com/office/officeart/2005/8/layout/lProcess2"/>
    <dgm:cxn modelId="{36DB4596-6513-4FB6-A923-F915CDA7924D}" type="presParOf" srcId="{CE3A46A1-746E-483E-8C34-6D06F3DD0566}" destId="{41AC4DA7-073F-40E2-87A1-3649513CFC9D}" srcOrd="0" destOrd="0" presId="urn:microsoft.com/office/officeart/2005/8/layout/lProcess2"/>
    <dgm:cxn modelId="{F8A29CAA-526B-4D52-83D3-9D4F3D5F8D70}" type="presParOf" srcId="{CE3A46A1-746E-483E-8C34-6D06F3DD0566}" destId="{41AC6000-07D2-4CFC-B597-ACF2BEC7E488}" srcOrd="1" destOrd="0" presId="urn:microsoft.com/office/officeart/2005/8/layout/lProcess2"/>
    <dgm:cxn modelId="{14C737A2-5B35-4E98-9C5C-558D68B5E3F1}" type="presParOf" srcId="{CE3A46A1-746E-483E-8C34-6D06F3DD0566}" destId="{D53DD084-5347-416A-A3E9-FBD978D58C67}" srcOrd="2" destOrd="0" presId="urn:microsoft.com/office/officeart/2005/8/layout/lProcess2"/>
    <dgm:cxn modelId="{6124CF8A-916B-4C9D-A068-C361CEF6814B}" type="presParOf" srcId="{D53DD084-5347-416A-A3E9-FBD978D58C67}" destId="{9E167A2E-4725-4B4C-B82E-F5C7BB41C79A}" srcOrd="0" destOrd="0" presId="urn:microsoft.com/office/officeart/2005/8/layout/lProcess2"/>
    <dgm:cxn modelId="{61F3231A-7D96-4146-93E0-E9F4B4C320FD}" type="presParOf" srcId="{9E167A2E-4725-4B4C-B82E-F5C7BB41C79A}" destId="{A21C2C94-058F-412F-9F19-D2E824127790}" srcOrd="0" destOrd="0" presId="urn:microsoft.com/office/officeart/2005/8/layout/lProcess2"/>
    <dgm:cxn modelId="{B099CEC7-A144-4481-B9FF-8816C567F8B0}" type="presParOf" srcId="{9E167A2E-4725-4B4C-B82E-F5C7BB41C79A}" destId="{873E78DE-D4B4-45AE-85AD-41552EC544D2}" srcOrd="1" destOrd="0" presId="urn:microsoft.com/office/officeart/2005/8/layout/lProcess2"/>
    <dgm:cxn modelId="{B4667F6F-8CAC-451E-B6DE-7297C08EC945}" type="presParOf" srcId="{9E167A2E-4725-4B4C-B82E-F5C7BB41C79A}" destId="{788DFAF8-2D1A-4AA6-B1A3-B293F068790C}" srcOrd="2" destOrd="0" presId="urn:microsoft.com/office/officeart/2005/8/layout/lProcess2"/>
    <dgm:cxn modelId="{325F90AD-F778-46AF-82A7-5AF7C23274CD}" type="presParOf" srcId="{9E167A2E-4725-4B4C-B82E-F5C7BB41C79A}" destId="{6C239CC9-D132-46AF-A36B-3F0AD46E9BF3}" srcOrd="3" destOrd="0" presId="urn:microsoft.com/office/officeart/2005/8/layout/lProcess2"/>
    <dgm:cxn modelId="{FDBB46A9-713A-45AE-AC8C-5E3FE1AF0F98}" type="presParOf" srcId="{9E167A2E-4725-4B4C-B82E-F5C7BB41C79A}" destId="{9D99C26F-983E-4267-9EE5-62B6F47E7FB9}" srcOrd="4" destOrd="0" presId="urn:microsoft.com/office/officeart/2005/8/layout/lProcess2"/>
    <dgm:cxn modelId="{0A0CE888-51E9-4D90-AF8E-412AC6823061}" type="presParOf" srcId="{9E167A2E-4725-4B4C-B82E-F5C7BB41C79A}" destId="{0E259F3A-351D-47BA-B58C-91C20948ABAC}" srcOrd="5" destOrd="0" presId="urn:microsoft.com/office/officeart/2005/8/layout/lProcess2"/>
    <dgm:cxn modelId="{FCA666FE-8B1D-43E3-B08C-DEC55DC127BF}" type="presParOf" srcId="{9E167A2E-4725-4B4C-B82E-F5C7BB41C79A}" destId="{6AAA161A-9F8A-4594-BFE9-5C3FC57CBF86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9471C7-C2B2-46C3-ACC0-F5682A64C1E4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610D4E-7C1B-421C-B7E5-BC2E4DAB731F}">
      <dgm:prSet phldrT="[Text]"/>
      <dgm:spPr/>
      <dgm:t>
        <a:bodyPr/>
        <a:lstStyle/>
        <a:p>
          <a:r>
            <a:rPr lang="en-GB" dirty="0"/>
            <a:t>Check how much the judge knows about the case already</a:t>
          </a:r>
        </a:p>
      </dgm:t>
    </dgm:pt>
    <dgm:pt modelId="{0213715E-0BD2-42FE-9149-5A55A970221D}" type="parTrans" cxnId="{20476258-3A9A-4114-90A1-7F6102631842}">
      <dgm:prSet/>
      <dgm:spPr/>
      <dgm:t>
        <a:bodyPr/>
        <a:lstStyle/>
        <a:p>
          <a:endParaRPr lang="en-GB"/>
        </a:p>
      </dgm:t>
    </dgm:pt>
    <dgm:pt modelId="{F0094D25-7D01-42D5-9878-BF136920119D}" type="sibTrans" cxnId="{20476258-3A9A-4114-90A1-7F6102631842}">
      <dgm:prSet/>
      <dgm:spPr/>
      <dgm:t>
        <a:bodyPr/>
        <a:lstStyle/>
        <a:p>
          <a:endParaRPr lang="en-GB"/>
        </a:p>
      </dgm:t>
    </dgm:pt>
    <dgm:pt modelId="{A28AD938-C46F-4C9C-B32A-717E7838369A}">
      <dgm:prSet phldrT="[Text]"/>
      <dgm:spPr/>
      <dgm:t>
        <a:bodyPr/>
        <a:lstStyle/>
        <a:p>
          <a:r>
            <a:rPr lang="en-GB" dirty="0"/>
            <a:t>Summarise the facts and the nature of the application</a:t>
          </a:r>
        </a:p>
      </dgm:t>
    </dgm:pt>
    <dgm:pt modelId="{2C3400C9-CD4F-4E1E-825B-8477310D44D2}" type="parTrans" cxnId="{5F6DC1DF-BE6C-470D-83B7-492FDD7002A7}">
      <dgm:prSet/>
      <dgm:spPr/>
      <dgm:t>
        <a:bodyPr/>
        <a:lstStyle/>
        <a:p>
          <a:endParaRPr lang="en-GB"/>
        </a:p>
      </dgm:t>
    </dgm:pt>
    <dgm:pt modelId="{9F4B3747-621C-4A77-BC03-6377F52FDD58}" type="sibTrans" cxnId="{5F6DC1DF-BE6C-470D-83B7-492FDD7002A7}">
      <dgm:prSet/>
      <dgm:spPr/>
      <dgm:t>
        <a:bodyPr/>
        <a:lstStyle/>
        <a:p>
          <a:endParaRPr lang="en-GB"/>
        </a:p>
      </dgm:t>
    </dgm:pt>
    <dgm:pt modelId="{8DEBB210-2F47-49EF-9D91-341D0DA23C24}">
      <dgm:prSet phldrT="[Text]"/>
      <dgm:spPr/>
      <dgm:t>
        <a:bodyPr/>
        <a:lstStyle/>
        <a:p>
          <a:r>
            <a:rPr lang="en-GB" dirty="0"/>
            <a:t>Set out the facts at issue</a:t>
          </a:r>
        </a:p>
      </dgm:t>
    </dgm:pt>
    <dgm:pt modelId="{73B3C3CF-29C6-44E5-A980-5835FEA82FC8}" type="parTrans" cxnId="{B355CDC3-950E-4F8E-A4A5-397997A01222}">
      <dgm:prSet/>
      <dgm:spPr/>
      <dgm:t>
        <a:bodyPr/>
        <a:lstStyle/>
        <a:p>
          <a:endParaRPr lang="en-GB"/>
        </a:p>
      </dgm:t>
    </dgm:pt>
    <dgm:pt modelId="{B7A936B8-94F2-40E3-AC1E-75E5AD1BCB31}" type="sibTrans" cxnId="{B355CDC3-950E-4F8E-A4A5-397997A01222}">
      <dgm:prSet/>
      <dgm:spPr/>
      <dgm:t>
        <a:bodyPr/>
        <a:lstStyle/>
        <a:p>
          <a:endParaRPr lang="en-GB"/>
        </a:p>
      </dgm:t>
    </dgm:pt>
    <dgm:pt modelId="{1BD2580A-7A8D-4048-99AA-A0175862C48A}">
      <dgm:prSet phldrT="[Text]"/>
      <dgm:spPr/>
      <dgm:t>
        <a:bodyPr/>
        <a:lstStyle/>
        <a:p>
          <a:r>
            <a:rPr lang="en-GB" dirty="0"/>
            <a:t>Summarise what you will be arguing</a:t>
          </a:r>
        </a:p>
      </dgm:t>
    </dgm:pt>
    <dgm:pt modelId="{43814E2E-4D1C-4386-9358-49DA41473F35}" type="parTrans" cxnId="{B4E1E236-DA4E-44C3-901E-86F5664E2BC6}">
      <dgm:prSet/>
      <dgm:spPr/>
      <dgm:t>
        <a:bodyPr/>
        <a:lstStyle/>
        <a:p>
          <a:endParaRPr lang="en-GB"/>
        </a:p>
      </dgm:t>
    </dgm:pt>
    <dgm:pt modelId="{440F5B8C-556F-43CA-A579-30F66A5219D4}" type="sibTrans" cxnId="{B4E1E236-DA4E-44C3-901E-86F5664E2BC6}">
      <dgm:prSet/>
      <dgm:spPr/>
      <dgm:t>
        <a:bodyPr/>
        <a:lstStyle/>
        <a:p>
          <a:endParaRPr lang="en-GB"/>
        </a:p>
      </dgm:t>
    </dgm:pt>
    <dgm:pt modelId="{BA589470-6988-4DB5-9CC8-8EE11B7DE404}">
      <dgm:prSet phldrT="[Text]"/>
      <dgm:spPr/>
      <dgm:t>
        <a:bodyPr/>
        <a:lstStyle/>
        <a:p>
          <a:r>
            <a:rPr lang="en-GB" dirty="0"/>
            <a:t>Set out each of your arguments supported by relevant authorities</a:t>
          </a:r>
        </a:p>
      </dgm:t>
    </dgm:pt>
    <dgm:pt modelId="{EDC714F5-DDB7-49F9-85E3-3D382A8C3DD5}" type="parTrans" cxnId="{D34A1DEA-D55C-4C87-9E32-BFBA0D42F343}">
      <dgm:prSet/>
      <dgm:spPr/>
      <dgm:t>
        <a:bodyPr/>
        <a:lstStyle/>
        <a:p>
          <a:endParaRPr lang="en-GB"/>
        </a:p>
      </dgm:t>
    </dgm:pt>
    <dgm:pt modelId="{13E87976-720C-4A7C-AD00-BA106E817869}" type="sibTrans" cxnId="{D34A1DEA-D55C-4C87-9E32-BFBA0D42F343}">
      <dgm:prSet/>
      <dgm:spPr/>
      <dgm:t>
        <a:bodyPr/>
        <a:lstStyle/>
        <a:p>
          <a:endParaRPr lang="en-GB"/>
        </a:p>
      </dgm:t>
    </dgm:pt>
    <dgm:pt modelId="{A47E7A64-BCAA-49D4-A43C-56C7E8E2729E}">
      <dgm:prSet phldrT="[Text]"/>
      <dgm:spPr/>
      <dgm:t>
        <a:bodyPr/>
        <a:lstStyle/>
        <a:p>
          <a:r>
            <a:rPr lang="en-GB" dirty="0"/>
            <a:t>Conclude by stating what you want the Court to do</a:t>
          </a:r>
        </a:p>
      </dgm:t>
    </dgm:pt>
    <dgm:pt modelId="{F0C45315-1DEA-4FB3-88D5-42BDEDEEEE63}" type="parTrans" cxnId="{24B1C636-0871-47BD-A89C-BA29E1F7E294}">
      <dgm:prSet/>
      <dgm:spPr/>
      <dgm:t>
        <a:bodyPr/>
        <a:lstStyle/>
        <a:p>
          <a:endParaRPr lang="en-GB"/>
        </a:p>
      </dgm:t>
    </dgm:pt>
    <dgm:pt modelId="{D3FA011E-1C86-4288-81CE-65377FD92E8C}" type="sibTrans" cxnId="{24B1C636-0871-47BD-A89C-BA29E1F7E294}">
      <dgm:prSet/>
      <dgm:spPr/>
      <dgm:t>
        <a:bodyPr/>
        <a:lstStyle/>
        <a:p>
          <a:endParaRPr lang="en-GB"/>
        </a:p>
      </dgm:t>
    </dgm:pt>
    <dgm:pt modelId="{27F8EDBE-1F42-4434-A15A-A32BACFD5126}">
      <dgm:prSet phldrT="[Text]"/>
      <dgm:spPr/>
      <dgm:t>
        <a:bodyPr/>
        <a:lstStyle/>
        <a:p>
          <a:r>
            <a:rPr lang="en-GB" dirty="0"/>
            <a:t>Make and application for costs</a:t>
          </a:r>
        </a:p>
      </dgm:t>
    </dgm:pt>
    <dgm:pt modelId="{A00505D2-BB0A-4848-8362-47BEE6F3C6C7}" type="parTrans" cxnId="{FECA9019-4B41-48EA-9077-1C7ECCF7C37E}">
      <dgm:prSet/>
      <dgm:spPr/>
      <dgm:t>
        <a:bodyPr/>
        <a:lstStyle/>
        <a:p>
          <a:endParaRPr lang="en-GB"/>
        </a:p>
      </dgm:t>
    </dgm:pt>
    <dgm:pt modelId="{889F254B-2A17-46F4-9365-DA5613E5AFE7}" type="sibTrans" cxnId="{FECA9019-4B41-48EA-9077-1C7ECCF7C37E}">
      <dgm:prSet/>
      <dgm:spPr/>
      <dgm:t>
        <a:bodyPr/>
        <a:lstStyle/>
        <a:p>
          <a:endParaRPr lang="en-GB"/>
        </a:p>
      </dgm:t>
    </dgm:pt>
    <dgm:pt modelId="{DC6E7B43-5748-49E0-BBA7-B3E1C5CF448A}" type="pres">
      <dgm:prSet presAssocID="{BB9471C7-C2B2-46C3-ACC0-F5682A64C1E4}" presName="rootnode" presStyleCnt="0">
        <dgm:presLayoutVars>
          <dgm:chMax/>
          <dgm:chPref/>
          <dgm:dir/>
          <dgm:animLvl val="lvl"/>
        </dgm:presLayoutVars>
      </dgm:prSet>
      <dgm:spPr/>
    </dgm:pt>
    <dgm:pt modelId="{D82E57E6-5F4B-427B-A499-1822C115A955}" type="pres">
      <dgm:prSet presAssocID="{BA610D4E-7C1B-421C-B7E5-BC2E4DAB731F}" presName="composite" presStyleCnt="0"/>
      <dgm:spPr/>
    </dgm:pt>
    <dgm:pt modelId="{CBF88558-C897-47E0-9DC2-A617D1B67059}" type="pres">
      <dgm:prSet presAssocID="{BA610D4E-7C1B-421C-B7E5-BC2E4DAB731F}" presName="LShape" presStyleLbl="alignNode1" presStyleIdx="0" presStyleCnt="13"/>
      <dgm:spPr/>
    </dgm:pt>
    <dgm:pt modelId="{D1B7FDAE-9747-4621-86C3-C30B637F6F9A}" type="pres">
      <dgm:prSet presAssocID="{BA610D4E-7C1B-421C-B7E5-BC2E4DAB731F}" presName="ParentText" presStyleLbl="revTx" presStyleIdx="0" presStyleCnt="7">
        <dgm:presLayoutVars>
          <dgm:chMax val="0"/>
          <dgm:chPref val="0"/>
          <dgm:bulletEnabled val="1"/>
        </dgm:presLayoutVars>
      </dgm:prSet>
      <dgm:spPr/>
    </dgm:pt>
    <dgm:pt modelId="{2EFA9435-BC6A-4877-81C7-D08561F1AC82}" type="pres">
      <dgm:prSet presAssocID="{BA610D4E-7C1B-421C-B7E5-BC2E4DAB731F}" presName="Triangle" presStyleLbl="alignNode1" presStyleIdx="1" presStyleCnt="13"/>
      <dgm:spPr/>
    </dgm:pt>
    <dgm:pt modelId="{F44036F0-836A-4AC5-B794-A0CDFC7D6313}" type="pres">
      <dgm:prSet presAssocID="{F0094D25-7D01-42D5-9878-BF136920119D}" presName="sibTrans" presStyleCnt="0"/>
      <dgm:spPr/>
    </dgm:pt>
    <dgm:pt modelId="{9273D847-122A-42F7-9E6C-95CD931FADF0}" type="pres">
      <dgm:prSet presAssocID="{F0094D25-7D01-42D5-9878-BF136920119D}" presName="space" presStyleCnt="0"/>
      <dgm:spPr/>
    </dgm:pt>
    <dgm:pt modelId="{B1384727-C664-4131-A9F8-107954C3EFFE}" type="pres">
      <dgm:prSet presAssocID="{A28AD938-C46F-4C9C-B32A-717E7838369A}" presName="composite" presStyleCnt="0"/>
      <dgm:spPr/>
    </dgm:pt>
    <dgm:pt modelId="{99C41A57-FE93-49CC-912C-377ABB6E4A45}" type="pres">
      <dgm:prSet presAssocID="{A28AD938-C46F-4C9C-B32A-717E7838369A}" presName="LShape" presStyleLbl="alignNode1" presStyleIdx="2" presStyleCnt="13"/>
      <dgm:spPr/>
    </dgm:pt>
    <dgm:pt modelId="{9B5E1774-4007-4BAF-8899-8D5EB5EE6BFB}" type="pres">
      <dgm:prSet presAssocID="{A28AD938-C46F-4C9C-B32A-717E7838369A}" presName="ParentText" presStyleLbl="revTx" presStyleIdx="1" presStyleCnt="7">
        <dgm:presLayoutVars>
          <dgm:chMax val="0"/>
          <dgm:chPref val="0"/>
          <dgm:bulletEnabled val="1"/>
        </dgm:presLayoutVars>
      </dgm:prSet>
      <dgm:spPr/>
    </dgm:pt>
    <dgm:pt modelId="{DA95FA23-2CAB-48CA-B2F4-C480781F8385}" type="pres">
      <dgm:prSet presAssocID="{A28AD938-C46F-4C9C-B32A-717E7838369A}" presName="Triangle" presStyleLbl="alignNode1" presStyleIdx="3" presStyleCnt="13"/>
      <dgm:spPr/>
    </dgm:pt>
    <dgm:pt modelId="{07F52D89-390D-4F72-A6FA-D89EF91621E4}" type="pres">
      <dgm:prSet presAssocID="{9F4B3747-621C-4A77-BC03-6377F52FDD58}" presName="sibTrans" presStyleCnt="0"/>
      <dgm:spPr/>
    </dgm:pt>
    <dgm:pt modelId="{19FA2480-5DDD-414B-9C66-47453C05250E}" type="pres">
      <dgm:prSet presAssocID="{9F4B3747-621C-4A77-BC03-6377F52FDD58}" presName="space" presStyleCnt="0"/>
      <dgm:spPr/>
    </dgm:pt>
    <dgm:pt modelId="{9CAE9A70-6238-4475-8D6E-892A67398118}" type="pres">
      <dgm:prSet presAssocID="{8DEBB210-2F47-49EF-9D91-341D0DA23C24}" presName="composite" presStyleCnt="0"/>
      <dgm:spPr/>
    </dgm:pt>
    <dgm:pt modelId="{542667B5-D2C7-4920-9F53-BA0E38B4DA98}" type="pres">
      <dgm:prSet presAssocID="{8DEBB210-2F47-49EF-9D91-341D0DA23C24}" presName="LShape" presStyleLbl="alignNode1" presStyleIdx="4" presStyleCnt="13"/>
      <dgm:spPr/>
    </dgm:pt>
    <dgm:pt modelId="{BCC3F177-5D91-464A-8CE5-776D57C2CE15}" type="pres">
      <dgm:prSet presAssocID="{8DEBB210-2F47-49EF-9D91-341D0DA23C24}" presName="ParentText" presStyleLbl="revTx" presStyleIdx="2" presStyleCnt="7">
        <dgm:presLayoutVars>
          <dgm:chMax val="0"/>
          <dgm:chPref val="0"/>
          <dgm:bulletEnabled val="1"/>
        </dgm:presLayoutVars>
      </dgm:prSet>
      <dgm:spPr/>
    </dgm:pt>
    <dgm:pt modelId="{DE27B778-9C5A-46EC-9C3D-99DCD5B12A8B}" type="pres">
      <dgm:prSet presAssocID="{8DEBB210-2F47-49EF-9D91-341D0DA23C24}" presName="Triangle" presStyleLbl="alignNode1" presStyleIdx="5" presStyleCnt="13"/>
      <dgm:spPr/>
    </dgm:pt>
    <dgm:pt modelId="{8E3110EE-676E-4E89-A77A-196D64F1E31D}" type="pres">
      <dgm:prSet presAssocID="{B7A936B8-94F2-40E3-AC1E-75E5AD1BCB31}" presName="sibTrans" presStyleCnt="0"/>
      <dgm:spPr/>
    </dgm:pt>
    <dgm:pt modelId="{F8BA0A9A-A987-4CDC-9006-D8F26DCB9860}" type="pres">
      <dgm:prSet presAssocID="{B7A936B8-94F2-40E3-AC1E-75E5AD1BCB31}" presName="space" presStyleCnt="0"/>
      <dgm:spPr/>
    </dgm:pt>
    <dgm:pt modelId="{1DCC60C0-B4E7-4EE6-8FEE-88CFE0F2E692}" type="pres">
      <dgm:prSet presAssocID="{1BD2580A-7A8D-4048-99AA-A0175862C48A}" presName="composite" presStyleCnt="0"/>
      <dgm:spPr/>
    </dgm:pt>
    <dgm:pt modelId="{8F43DA87-5FC8-47A9-B050-6A82A1383899}" type="pres">
      <dgm:prSet presAssocID="{1BD2580A-7A8D-4048-99AA-A0175862C48A}" presName="LShape" presStyleLbl="alignNode1" presStyleIdx="6" presStyleCnt="13"/>
      <dgm:spPr/>
    </dgm:pt>
    <dgm:pt modelId="{A9A3A4C2-C1EC-4E59-B008-EE1449B4DE8F}" type="pres">
      <dgm:prSet presAssocID="{1BD2580A-7A8D-4048-99AA-A0175862C48A}" presName="ParentText" presStyleLbl="revTx" presStyleIdx="3" presStyleCnt="7">
        <dgm:presLayoutVars>
          <dgm:chMax val="0"/>
          <dgm:chPref val="0"/>
          <dgm:bulletEnabled val="1"/>
        </dgm:presLayoutVars>
      </dgm:prSet>
      <dgm:spPr/>
    </dgm:pt>
    <dgm:pt modelId="{FF5C1078-E1B5-4978-BCE3-D1797D975918}" type="pres">
      <dgm:prSet presAssocID="{1BD2580A-7A8D-4048-99AA-A0175862C48A}" presName="Triangle" presStyleLbl="alignNode1" presStyleIdx="7" presStyleCnt="13"/>
      <dgm:spPr/>
    </dgm:pt>
    <dgm:pt modelId="{ADBDF08F-CCF7-4EF4-A50E-5F2595EBE885}" type="pres">
      <dgm:prSet presAssocID="{440F5B8C-556F-43CA-A579-30F66A5219D4}" presName="sibTrans" presStyleCnt="0"/>
      <dgm:spPr/>
    </dgm:pt>
    <dgm:pt modelId="{48BDF873-66C9-47A6-BBE0-ECB79F7C1EB3}" type="pres">
      <dgm:prSet presAssocID="{440F5B8C-556F-43CA-A579-30F66A5219D4}" presName="space" presStyleCnt="0"/>
      <dgm:spPr/>
    </dgm:pt>
    <dgm:pt modelId="{D329D653-407A-4205-9C6F-6BE43C4CD74F}" type="pres">
      <dgm:prSet presAssocID="{BA589470-6988-4DB5-9CC8-8EE11B7DE404}" presName="composite" presStyleCnt="0"/>
      <dgm:spPr/>
    </dgm:pt>
    <dgm:pt modelId="{5D97C68F-7B63-47C3-BC77-7536E11865CB}" type="pres">
      <dgm:prSet presAssocID="{BA589470-6988-4DB5-9CC8-8EE11B7DE404}" presName="LShape" presStyleLbl="alignNode1" presStyleIdx="8" presStyleCnt="13"/>
      <dgm:spPr/>
    </dgm:pt>
    <dgm:pt modelId="{461DBAED-4A26-454C-8EC0-0DC1F4E4D818}" type="pres">
      <dgm:prSet presAssocID="{BA589470-6988-4DB5-9CC8-8EE11B7DE404}" presName="ParentText" presStyleLbl="revTx" presStyleIdx="4" presStyleCnt="7">
        <dgm:presLayoutVars>
          <dgm:chMax val="0"/>
          <dgm:chPref val="0"/>
          <dgm:bulletEnabled val="1"/>
        </dgm:presLayoutVars>
      </dgm:prSet>
      <dgm:spPr/>
    </dgm:pt>
    <dgm:pt modelId="{C640D87A-4326-407E-8E4F-6605C971553B}" type="pres">
      <dgm:prSet presAssocID="{BA589470-6988-4DB5-9CC8-8EE11B7DE404}" presName="Triangle" presStyleLbl="alignNode1" presStyleIdx="9" presStyleCnt="13"/>
      <dgm:spPr/>
    </dgm:pt>
    <dgm:pt modelId="{2499E52B-6D5E-440A-AE87-2D8BFE75545E}" type="pres">
      <dgm:prSet presAssocID="{13E87976-720C-4A7C-AD00-BA106E817869}" presName="sibTrans" presStyleCnt="0"/>
      <dgm:spPr/>
    </dgm:pt>
    <dgm:pt modelId="{4967D969-1E24-4DE1-88C1-D46FDA21CEA5}" type="pres">
      <dgm:prSet presAssocID="{13E87976-720C-4A7C-AD00-BA106E817869}" presName="space" presStyleCnt="0"/>
      <dgm:spPr/>
    </dgm:pt>
    <dgm:pt modelId="{77D3BD87-3D72-4136-82E0-373AE729F254}" type="pres">
      <dgm:prSet presAssocID="{A47E7A64-BCAA-49D4-A43C-56C7E8E2729E}" presName="composite" presStyleCnt="0"/>
      <dgm:spPr/>
    </dgm:pt>
    <dgm:pt modelId="{368BE64A-C59D-4CF0-A1AD-68F9D99F070A}" type="pres">
      <dgm:prSet presAssocID="{A47E7A64-BCAA-49D4-A43C-56C7E8E2729E}" presName="LShape" presStyleLbl="alignNode1" presStyleIdx="10" presStyleCnt="13"/>
      <dgm:spPr/>
    </dgm:pt>
    <dgm:pt modelId="{5AA9FCA6-2E1F-484F-B007-C39121E5C7BF}" type="pres">
      <dgm:prSet presAssocID="{A47E7A64-BCAA-49D4-A43C-56C7E8E2729E}" presName="ParentText" presStyleLbl="revTx" presStyleIdx="5" presStyleCnt="7">
        <dgm:presLayoutVars>
          <dgm:chMax val="0"/>
          <dgm:chPref val="0"/>
          <dgm:bulletEnabled val="1"/>
        </dgm:presLayoutVars>
      </dgm:prSet>
      <dgm:spPr/>
    </dgm:pt>
    <dgm:pt modelId="{7861F1D6-BEB8-492D-BF98-4982A570F955}" type="pres">
      <dgm:prSet presAssocID="{A47E7A64-BCAA-49D4-A43C-56C7E8E2729E}" presName="Triangle" presStyleLbl="alignNode1" presStyleIdx="11" presStyleCnt="13"/>
      <dgm:spPr/>
    </dgm:pt>
    <dgm:pt modelId="{DC11107F-D01C-42B7-9D1B-CB757F40577D}" type="pres">
      <dgm:prSet presAssocID="{D3FA011E-1C86-4288-81CE-65377FD92E8C}" presName="sibTrans" presStyleCnt="0"/>
      <dgm:spPr/>
    </dgm:pt>
    <dgm:pt modelId="{13140EE0-2D9E-4140-9149-82BED8B717C9}" type="pres">
      <dgm:prSet presAssocID="{D3FA011E-1C86-4288-81CE-65377FD92E8C}" presName="space" presStyleCnt="0"/>
      <dgm:spPr/>
    </dgm:pt>
    <dgm:pt modelId="{E76A613B-E43D-40DC-8FBA-4C851332A1E5}" type="pres">
      <dgm:prSet presAssocID="{27F8EDBE-1F42-4434-A15A-A32BACFD5126}" presName="composite" presStyleCnt="0"/>
      <dgm:spPr/>
    </dgm:pt>
    <dgm:pt modelId="{76E2DAC2-F25E-47E3-9229-90BA0F03C6C5}" type="pres">
      <dgm:prSet presAssocID="{27F8EDBE-1F42-4434-A15A-A32BACFD5126}" presName="LShape" presStyleLbl="alignNode1" presStyleIdx="12" presStyleCnt="13"/>
      <dgm:spPr/>
    </dgm:pt>
    <dgm:pt modelId="{685872CE-91D7-493B-800F-FB9267EC20E9}" type="pres">
      <dgm:prSet presAssocID="{27F8EDBE-1F42-4434-A15A-A32BACFD5126}" presName="ParentText" presStyleLbl="revTx" presStyleIdx="6" presStyleCnt="7">
        <dgm:presLayoutVars>
          <dgm:chMax val="0"/>
          <dgm:chPref val="0"/>
          <dgm:bulletEnabled val="1"/>
        </dgm:presLayoutVars>
      </dgm:prSet>
      <dgm:spPr/>
    </dgm:pt>
  </dgm:ptLst>
  <dgm:cxnLst>
    <dgm:cxn modelId="{FECA9019-4B41-48EA-9077-1C7ECCF7C37E}" srcId="{BB9471C7-C2B2-46C3-ACC0-F5682A64C1E4}" destId="{27F8EDBE-1F42-4434-A15A-A32BACFD5126}" srcOrd="6" destOrd="0" parTransId="{A00505D2-BB0A-4848-8362-47BEE6F3C6C7}" sibTransId="{889F254B-2A17-46F4-9365-DA5613E5AFE7}"/>
    <dgm:cxn modelId="{28C0C631-9E2C-42A4-A267-7F44538D6175}" type="presOf" srcId="{1BD2580A-7A8D-4048-99AA-A0175862C48A}" destId="{A9A3A4C2-C1EC-4E59-B008-EE1449B4DE8F}" srcOrd="0" destOrd="0" presId="urn:microsoft.com/office/officeart/2009/3/layout/StepUpProcess"/>
    <dgm:cxn modelId="{24B1C636-0871-47BD-A89C-BA29E1F7E294}" srcId="{BB9471C7-C2B2-46C3-ACC0-F5682A64C1E4}" destId="{A47E7A64-BCAA-49D4-A43C-56C7E8E2729E}" srcOrd="5" destOrd="0" parTransId="{F0C45315-1DEA-4FB3-88D5-42BDEDEEEE63}" sibTransId="{D3FA011E-1C86-4288-81CE-65377FD92E8C}"/>
    <dgm:cxn modelId="{B4E1E236-DA4E-44C3-901E-86F5664E2BC6}" srcId="{BB9471C7-C2B2-46C3-ACC0-F5682A64C1E4}" destId="{1BD2580A-7A8D-4048-99AA-A0175862C48A}" srcOrd="3" destOrd="0" parTransId="{43814E2E-4D1C-4386-9358-49DA41473F35}" sibTransId="{440F5B8C-556F-43CA-A579-30F66A5219D4}"/>
    <dgm:cxn modelId="{10DF1272-8D59-4B84-ABDE-BAD76C188464}" type="presOf" srcId="{BA589470-6988-4DB5-9CC8-8EE11B7DE404}" destId="{461DBAED-4A26-454C-8EC0-0DC1F4E4D818}" srcOrd="0" destOrd="0" presId="urn:microsoft.com/office/officeart/2009/3/layout/StepUpProcess"/>
    <dgm:cxn modelId="{20476258-3A9A-4114-90A1-7F6102631842}" srcId="{BB9471C7-C2B2-46C3-ACC0-F5682A64C1E4}" destId="{BA610D4E-7C1B-421C-B7E5-BC2E4DAB731F}" srcOrd="0" destOrd="0" parTransId="{0213715E-0BD2-42FE-9149-5A55A970221D}" sibTransId="{F0094D25-7D01-42D5-9878-BF136920119D}"/>
    <dgm:cxn modelId="{8B6D2D7A-02DD-495B-85BE-1E05C11732F8}" type="presOf" srcId="{BA610D4E-7C1B-421C-B7E5-BC2E4DAB731F}" destId="{D1B7FDAE-9747-4621-86C3-C30B637F6F9A}" srcOrd="0" destOrd="0" presId="urn:microsoft.com/office/officeart/2009/3/layout/StepUpProcess"/>
    <dgm:cxn modelId="{755C979C-9FA8-43A3-B060-16F903049388}" type="presOf" srcId="{8DEBB210-2F47-49EF-9D91-341D0DA23C24}" destId="{BCC3F177-5D91-464A-8CE5-776D57C2CE15}" srcOrd="0" destOrd="0" presId="urn:microsoft.com/office/officeart/2009/3/layout/StepUpProcess"/>
    <dgm:cxn modelId="{D071EAAA-A11D-4E19-B04B-6BC9EAEE2830}" type="presOf" srcId="{27F8EDBE-1F42-4434-A15A-A32BACFD5126}" destId="{685872CE-91D7-493B-800F-FB9267EC20E9}" srcOrd="0" destOrd="0" presId="urn:microsoft.com/office/officeart/2009/3/layout/StepUpProcess"/>
    <dgm:cxn modelId="{B355CDC3-950E-4F8E-A4A5-397997A01222}" srcId="{BB9471C7-C2B2-46C3-ACC0-F5682A64C1E4}" destId="{8DEBB210-2F47-49EF-9D91-341D0DA23C24}" srcOrd="2" destOrd="0" parTransId="{73B3C3CF-29C6-44E5-A980-5835FEA82FC8}" sibTransId="{B7A936B8-94F2-40E3-AC1E-75E5AD1BCB31}"/>
    <dgm:cxn modelId="{433BB1C4-A913-446E-AC6C-C5D7F4A6075D}" type="presOf" srcId="{BB9471C7-C2B2-46C3-ACC0-F5682A64C1E4}" destId="{DC6E7B43-5748-49E0-BBA7-B3E1C5CF448A}" srcOrd="0" destOrd="0" presId="urn:microsoft.com/office/officeart/2009/3/layout/StepUpProcess"/>
    <dgm:cxn modelId="{640BACD9-2AAA-4380-9B36-8D8BE8515FA6}" type="presOf" srcId="{A28AD938-C46F-4C9C-B32A-717E7838369A}" destId="{9B5E1774-4007-4BAF-8899-8D5EB5EE6BFB}" srcOrd="0" destOrd="0" presId="urn:microsoft.com/office/officeart/2009/3/layout/StepUpProcess"/>
    <dgm:cxn modelId="{5F6DC1DF-BE6C-470D-83B7-492FDD7002A7}" srcId="{BB9471C7-C2B2-46C3-ACC0-F5682A64C1E4}" destId="{A28AD938-C46F-4C9C-B32A-717E7838369A}" srcOrd="1" destOrd="0" parTransId="{2C3400C9-CD4F-4E1E-825B-8477310D44D2}" sibTransId="{9F4B3747-621C-4A77-BC03-6377F52FDD58}"/>
    <dgm:cxn modelId="{D34A1DEA-D55C-4C87-9E32-BFBA0D42F343}" srcId="{BB9471C7-C2B2-46C3-ACC0-F5682A64C1E4}" destId="{BA589470-6988-4DB5-9CC8-8EE11B7DE404}" srcOrd="4" destOrd="0" parTransId="{EDC714F5-DDB7-49F9-85E3-3D382A8C3DD5}" sibTransId="{13E87976-720C-4A7C-AD00-BA106E817869}"/>
    <dgm:cxn modelId="{72B96DF6-2BC0-4B7F-BC83-D153748DEF21}" type="presOf" srcId="{A47E7A64-BCAA-49D4-A43C-56C7E8E2729E}" destId="{5AA9FCA6-2E1F-484F-B007-C39121E5C7BF}" srcOrd="0" destOrd="0" presId="urn:microsoft.com/office/officeart/2009/3/layout/StepUpProcess"/>
    <dgm:cxn modelId="{57398FD1-4130-498C-9E59-EF6EA45B9900}" type="presParOf" srcId="{DC6E7B43-5748-49E0-BBA7-B3E1C5CF448A}" destId="{D82E57E6-5F4B-427B-A499-1822C115A955}" srcOrd="0" destOrd="0" presId="urn:microsoft.com/office/officeart/2009/3/layout/StepUpProcess"/>
    <dgm:cxn modelId="{18ACC528-73A9-4CDA-B0B0-28D55DD01E04}" type="presParOf" srcId="{D82E57E6-5F4B-427B-A499-1822C115A955}" destId="{CBF88558-C897-47E0-9DC2-A617D1B67059}" srcOrd="0" destOrd="0" presId="urn:microsoft.com/office/officeart/2009/3/layout/StepUpProcess"/>
    <dgm:cxn modelId="{C639211F-ABFD-47D3-B73E-490EEA5A99C6}" type="presParOf" srcId="{D82E57E6-5F4B-427B-A499-1822C115A955}" destId="{D1B7FDAE-9747-4621-86C3-C30B637F6F9A}" srcOrd="1" destOrd="0" presId="urn:microsoft.com/office/officeart/2009/3/layout/StepUpProcess"/>
    <dgm:cxn modelId="{124EE60E-286A-4B49-B602-285386A7886D}" type="presParOf" srcId="{D82E57E6-5F4B-427B-A499-1822C115A955}" destId="{2EFA9435-BC6A-4877-81C7-D08561F1AC82}" srcOrd="2" destOrd="0" presId="urn:microsoft.com/office/officeart/2009/3/layout/StepUpProcess"/>
    <dgm:cxn modelId="{F61BBDC3-557A-4B2D-9CAF-3AD5206C4AE7}" type="presParOf" srcId="{DC6E7B43-5748-49E0-BBA7-B3E1C5CF448A}" destId="{F44036F0-836A-4AC5-B794-A0CDFC7D6313}" srcOrd="1" destOrd="0" presId="urn:microsoft.com/office/officeart/2009/3/layout/StepUpProcess"/>
    <dgm:cxn modelId="{0417F32C-3B73-4737-8A8F-BFC0C7291CF3}" type="presParOf" srcId="{F44036F0-836A-4AC5-B794-A0CDFC7D6313}" destId="{9273D847-122A-42F7-9E6C-95CD931FADF0}" srcOrd="0" destOrd="0" presId="urn:microsoft.com/office/officeart/2009/3/layout/StepUpProcess"/>
    <dgm:cxn modelId="{9EB9040B-DA50-49F9-BB42-7969BC4A3004}" type="presParOf" srcId="{DC6E7B43-5748-49E0-BBA7-B3E1C5CF448A}" destId="{B1384727-C664-4131-A9F8-107954C3EFFE}" srcOrd="2" destOrd="0" presId="urn:microsoft.com/office/officeart/2009/3/layout/StepUpProcess"/>
    <dgm:cxn modelId="{F7B17D41-E0D3-4D4E-AFF1-649568F50961}" type="presParOf" srcId="{B1384727-C664-4131-A9F8-107954C3EFFE}" destId="{99C41A57-FE93-49CC-912C-377ABB6E4A45}" srcOrd="0" destOrd="0" presId="urn:microsoft.com/office/officeart/2009/3/layout/StepUpProcess"/>
    <dgm:cxn modelId="{BABFAFD1-2728-43D1-B789-3317EEDA9FB5}" type="presParOf" srcId="{B1384727-C664-4131-A9F8-107954C3EFFE}" destId="{9B5E1774-4007-4BAF-8899-8D5EB5EE6BFB}" srcOrd="1" destOrd="0" presId="urn:microsoft.com/office/officeart/2009/3/layout/StepUpProcess"/>
    <dgm:cxn modelId="{85828587-E6B3-464A-B9C1-75790DE568E4}" type="presParOf" srcId="{B1384727-C664-4131-A9F8-107954C3EFFE}" destId="{DA95FA23-2CAB-48CA-B2F4-C480781F8385}" srcOrd="2" destOrd="0" presId="urn:microsoft.com/office/officeart/2009/3/layout/StepUpProcess"/>
    <dgm:cxn modelId="{45B5CAEE-E875-4E06-9CB4-65CF9DBDE885}" type="presParOf" srcId="{DC6E7B43-5748-49E0-BBA7-B3E1C5CF448A}" destId="{07F52D89-390D-4F72-A6FA-D89EF91621E4}" srcOrd="3" destOrd="0" presId="urn:microsoft.com/office/officeart/2009/3/layout/StepUpProcess"/>
    <dgm:cxn modelId="{296D7FBA-08FA-4B06-AA4D-22031D0038C8}" type="presParOf" srcId="{07F52D89-390D-4F72-A6FA-D89EF91621E4}" destId="{19FA2480-5DDD-414B-9C66-47453C05250E}" srcOrd="0" destOrd="0" presId="urn:microsoft.com/office/officeart/2009/3/layout/StepUpProcess"/>
    <dgm:cxn modelId="{4AEC7042-3DBF-442B-8A21-00E1E2D366DA}" type="presParOf" srcId="{DC6E7B43-5748-49E0-BBA7-B3E1C5CF448A}" destId="{9CAE9A70-6238-4475-8D6E-892A67398118}" srcOrd="4" destOrd="0" presId="urn:microsoft.com/office/officeart/2009/3/layout/StepUpProcess"/>
    <dgm:cxn modelId="{953DDA30-53F5-4233-AE88-271CF84EBB6B}" type="presParOf" srcId="{9CAE9A70-6238-4475-8D6E-892A67398118}" destId="{542667B5-D2C7-4920-9F53-BA0E38B4DA98}" srcOrd="0" destOrd="0" presId="urn:microsoft.com/office/officeart/2009/3/layout/StepUpProcess"/>
    <dgm:cxn modelId="{28FAC965-9844-4659-908C-15E8AA704EA5}" type="presParOf" srcId="{9CAE9A70-6238-4475-8D6E-892A67398118}" destId="{BCC3F177-5D91-464A-8CE5-776D57C2CE15}" srcOrd="1" destOrd="0" presId="urn:microsoft.com/office/officeart/2009/3/layout/StepUpProcess"/>
    <dgm:cxn modelId="{642CC281-E3E8-45BA-A309-B4DEA79892BE}" type="presParOf" srcId="{9CAE9A70-6238-4475-8D6E-892A67398118}" destId="{DE27B778-9C5A-46EC-9C3D-99DCD5B12A8B}" srcOrd="2" destOrd="0" presId="urn:microsoft.com/office/officeart/2009/3/layout/StepUpProcess"/>
    <dgm:cxn modelId="{C82CFCC4-DA3D-4EFB-B356-DBD9969AFEBE}" type="presParOf" srcId="{DC6E7B43-5748-49E0-BBA7-B3E1C5CF448A}" destId="{8E3110EE-676E-4E89-A77A-196D64F1E31D}" srcOrd="5" destOrd="0" presId="urn:microsoft.com/office/officeart/2009/3/layout/StepUpProcess"/>
    <dgm:cxn modelId="{9D589A9D-3102-4F7E-A071-F5D21454CF08}" type="presParOf" srcId="{8E3110EE-676E-4E89-A77A-196D64F1E31D}" destId="{F8BA0A9A-A987-4CDC-9006-D8F26DCB9860}" srcOrd="0" destOrd="0" presId="urn:microsoft.com/office/officeart/2009/3/layout/StepUpProcess"/>
    <dgm:cxn modelId="{34CC94FA-97B5-4697-9EA0-D9BC345FC26C}" type="presParOf" srcId="{DC6E7B43-5748-49E0-BBA7-B3E1C5CF448A}" destId="{1DCC60C0-B4E7-4EE6-8FEE-88CFE0F2E692}" srcOrd="6" destOrd="0" presId="urn:microsoft.com/office/officeart/2009/3/layout/StepUpProcess"/>
    <dgm:cxn modelId="{7CDC9550-D969-4C87-838D-4B58C2669D5F}" type="presParOf" srcId="{1DCC60C0-B4E7-4EE6-8FEE-88CFE0F2E692}" destId="{8F43DA87-5FC8-47A9-B050-6A82A1383899}" srcOrd="0" destOrd="0" presId="urn:microsoft.com/office/officeart/2009/3/layout/StepUpProcess"/>
    <dgm:cxn modelId="{0665A1BE-BD92-4A75-A6D3-53FFB7E7466D}" type="presParOf" srcId="{1DCC60C0-B4E7-4EE6-8FEE-88CFE0F2E692}" destId="{A9A3A4C2-C1EC-4E59-B008-EE1449B4DE8F}" srcOrd="1" destOrd="0" presId="urn:microsoft.com/office/officeart/2009/3/layout/StepUpProcess"/>
    <dgm:cxn modelId="{19D042F9-CEAC-4E01-948C-92C74B51770A}" type="presParOf" srcId="{1DCC60C0-B4E7-4EE6-8FEE-88CFE0F2E692}" destId="{FF5C1078-E1B5-4978-BCE3-D1797D975918}" srcOrd="2" destOrd="0" presId="urn:microsoft.com/office/officeart/2009/3/layout/StepUpProcess"/>
    <dgm:cxn modelId="{2BBC9B1F-4CDB-462C-82EE-810D41843410}" type="presParOf" srcId="{DC6E7B43-5748-49E0-BBA7-B3E1C5CF448A}" destId="{ADBDF08F-CCF7-4EF4-A50E-5F2595EBE885}" srcOrd="7" destOrd="0" presId="urn:microsoft.com/office/officeart/2009/3/layout/StepUpProcess"/>
    <dgm:cxn modelId="{07F6A061-0102-4F7E-8D3A-2746A298748E}" type="presParOf" srcId="{ADBDF08F-CCF7-4EF4-A50E-5F2595EBE885}" destId="{48BDF873-66C9-47A6-BBE0-ECB79F7C1EB3}" srcOrd="0" destOrd="0" presId="urn:microsoft.com/office/officeart/2009/3/layout/StepUpProcess"/>
    <dgm:cxn modelId="{15847CE8-6685-4445-AED2-225DB6D45EDB}" type="presParOf" srcId="{DC6E7B43-5748-49E0-BBA7-B3E1C5CF448A}" destId="{D329D653-407A-4205-9C6F-6BE43C4CD74F}" srcOrd="8" destOrd="0" presId="urn:microsoft.com/office/officeart/2009/3/layout/StepUpProcess"/>
    <dgm:cxn modelId="{BFC52DE5-2D15-4A06-977D-67E0678B9EA4}" type="presParOf" srcId="{D329D653-407A-4205-9C6F-6BE43C4CD74F}" destId="{5D97C68F-7B63-47C3-BC77-7536E11865CB}" srcOrd="0" destOrd="0" presId="urn:microsoft.com/office/officeart/2009/3/layout/StepUpProcess"/>
    <dgm:cxn modelId="{B5521210-B744-4BE9-A5EF-0AE37E6C643E}" type="presParOf" srcId="{D329D653-407A-4205-9C6F-6BE43C4CD74F}" destId="{461DBAED-4A26-454C-8EC0-0DC1F4E4D818}" srcOrd="1" destOrd="0" presId="urn:microsoft.com/office/officeart/2009/3/layout/StepUpProcess"/>
    <dgm:cxn modelId="{3FDE3BC0-05D3-4CE6-89C2-46CB8E05E98D}" type="presParOf" srcId="{D329D653-407A-4205-9C6F-6BE43C4CD74F}" destId="{C640D87A-4326-407E-8E4F-6605C971553B}" srcOrd="2" destOrd="0" presId="urn:microsoft.com/office/officeart/2009/3/layout/StepUpProcess"/>
    <dgm:cxn modelId="{5A46C8CE-B558-4156-84A2-07040D5B17DC}" type="presParOf" srcId="{DC6E7B43-5748-49E0-BBA7-B3E1C5CF448A}" destId="{2499E52B-6D5E-440A-AE87-2D8BFE75545E}" srcOrd="9" destOrd="0" presId="urn:microsoft.com/office/officeart/2009/3/layout/StepUpProcess"/>
    <dgm:cxn modelId="{5581B029-727A-4AE5-9E5B-E6BA73D03548}" type="presParOf" srcId="{2499E52B-6D5E-440A-AE87-2D8BFE75545E}" destId="{4967D969-1E24-4DE1-88C1-D46FDA21CEA5}" srcOrd="0" destOrd="0" presId="urn:microsoft.com/office/officeart/2009/3/layout/StepUpProcess"/>
    <dgm:cxn modelId="{43C00098-C893-444D-8318-436ACD3290CE}" type="presParOf" srcId="{DC6E7B43-5748-49E0-BBA7-B3E1C5CF448A}" destId="{77D3BD87-3D72-4136-82E0-373AE729F254}" srcOrd="10" destOrd="0" presId="urn:microsoft.com/office/officeart/2009/3/layout/StepUpProcess"/>
    <dgm:cxn modelId="{47DFB39C-5067-4398-A892-865159CF07DB}" type="presParOf" srcId="{77D3BD87-3D72-4136-82E0-373AE729F254}" destId="{368BE64A-C59D-4CF0-A1AD-68F9D99F070A}" srcOrd="0" destOrd="0" presId="urn:microsoft.com/office/officeart/2009/3/layout/StepUpProcess"/>
    <dgm:cxn modelId="{E01E5A8F-CD0E-4AE0-BA9B-1055DEBF78C3}" type="presParOf" srcId="{77D3BD87-3D72-4136-82E0-373AE729F254}" destId="{5AA9FCA6-2E1F-484F-B007-C39121E5C7BF}" srcOrd="1" destOrd="0" presId="urn:microsoft.com/office/officeart/2009/3/layout/StepUpProcess"/>
    <dgm:cxn modelId="{A10F6BF8-F291-41B6-8AE6-69EC338F6A34}" type="presParOf" srcId="{77D3BD87-3D72-4136-82E0-373AE729F254}" destId="{7861F1D6-BEB8-492D-BF98-4982A570F955}" srcOrd="2" destOrd="0" presId="urn:microsoft.com/office/officeart/2009/3/layout/StepUpProcess"/>
    <dgm:cxn modelId="{497F2F3C-CBF1-4CD4-BBBC-47A5AF83F2B1}" type="presParOf" srcId="{DC6E7B43-5748-49E0-BBA7-B3E1C5CF448A}" destId="{DC11107F-D01C-42B7-9D1B-CB757F40577D}" srcOrd="11" destOrd="0" presId="urn:microsoft.com/office/officeart/2009/3/layout/StepUpProcess"/>
    <dgm:cxn modelId="{45305DD9-0120-48F2-9634-D8A23F2E5553}" type="presParOf" srcId="{DC11107F-D01C-42B7-9D1B-CB757F40577D}" destId="{13140EE0-2D9E-4140-9149-82BED8B717C9}" srcOrd="0" destOrd="0" presId="urn:microsoft.com/office/officeart/2009/3/layout/StepUpProcess"/>
    <dgm:cxn modelId="{497B1157-BAD4-499A-975B-CA1A41B8958C}" type="presParOf" srcId="{DC6E7B43-5748-49E0-BBA7-B3E1C5CF448A}" destId="{E76A613B-E43D-40DC-8FBA-4C851332A1E5}" srcOrd="12" destOrd="0" presId="urn:microsoft.com/office/officeart/2009/3/layout/StepUpProcess"/>
    <dgm:cxn modelId="{3125C015-D47D-4AFA-9076-0A92CA2803E6}" type="presParOf" srcId="{E76A613B-E43D-40DC-8FBA-4C851332A1E5}" destId="{76E2DAC2-F25E-47E3-9229-90BA0F03C6C5}" srcOrd="0" destOrd="0" presId="urn:microsoft.com/office/officeart/2009/3/layout/StepUpProcess"/>
    <dgm:cxn modelId="{A2D80C32-2B49-4E36-9200-9ABB398898E5}" type="presParOf" srcId="{E76A613B-E43D-40DC-8FBA-4C851332A1E5}" destId="{685872CE-91D7-493B-800F-FB9267EC20E9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9471C7-C2B2-46C3-ACC0-F5682A64C1E4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610D4E-7C1B-421C-B7E5-BC2E4DAB731F}">
      <dgm:prSet phldrT="[Text]"/>
      <dgm:spPr/>
      <dgm:t>
        <a:bodyPr/>
        <a:lstStyle/>
        <a:p>
          <a:r>
            <a:rPr lang="en-GB" dirty="0"/>
            <a:t>Check how much the judge knows about the case already</a:t>
          </a:r>
        </a:p>
      </dgm:t>
    </dgm:pt>
    <dgm:pt modelId="{0213715E-0BD2-42FE-9149-5A55A970221D}" type="parTrans" cxnId="{20476258-3A9A-4114-90A1-7F6102631842}">
      <dgm:prSet/>
      <dgm:spPr/>
      <dgm:t>
        <a:bodyPr/>
        <a:lstStyle/>
        <a:p>
          <a:endParaRPr lang="en-GB"/>
        </a:p>
      </dgm:t>
    </dgm:pt>
    <dgm:pt modelId="{F0094D25-7D01-42D5-9878-BF136920119D}" type="sibTrans" cxnId="{20476258-3A9A-4114-90A1-7F6102631842}">
      <dgm:prSet/>
      <dgm:spPr/>
      <dgm:t>
        <a:bodyPr/>
        <a:lstStyle/>
        <a:p>
          <a:endParaRPr lang="en-GB"/>
        </a:p>
      </dgm:t>
    </dgm:pt>
    <dgm:pt modelId="{A28AD938-C46F-4C9C-B32A-717E7838369A}">
      <dgm:prSet phldrT="[Text]"/>
      <dgm:spPr/>
      <dgm:t>
        <a:bodyPr/>
        <a:lstStyle/>
        <a:p>
          <a:r>
            <a:rPr lang="en-GB" dirty="0"/>
            <a:t>Summarise the facts and the nature of the application</a:t>
          </a:r>
        </a:p>
      </dgm:t>
    </dgm:pt>
    <dgm:pt modelId="{2C3400C9-CD4F-4E1E-825B-8477310D44D2}" type="parTrans" cxnId="{5F6DC1DF-BE6C-470D-83B7-492FDD7002A7}">
      <dgm:prSet/>
      <dgm:spPr/>
      <dgm:t>
        <a:bodyPr/>
        <a:lstStyle/>
        <a:p>
          <a:endParaRPr lang="en-GB"/>
        </a:p>
      </dgm:t>
    </dgm:pt>
    <dgm:pt modelId="{9F4B3747-621C-4A77-BC03-6377F52FDD58}" type="sibTrans" cxnId="{5F6DC1DF-BE6C-470D-83B7-492FDD7002A7}">
      <dgm:prSet/>
      <dgm:spPr/>
      <dgm:t>
        <a:bodyPr/>
        <a:lstStyle/>
        <a:p>
          <a:endParaRPr lang="en-GB"/>
        </a:p>
      </dgm:t>
    </dgm:pt>
    <dgm:pt modelId="{8DEBB210-2F47-49EF-9D91-341D0DA23C24}">
      <dgm:prSet phldrT="[Text]"/>
      <dgm:spPr/>
      <dgm:t>
        <a:bodyPr/>
        <a:lstStyle/>
        <a:p>
          <a:r>
            <a:rPr lang="en-GB" dirty="0"/>
            <a:t>Set out the facts at issue</a:t>
          </a:r>
        </a:p>
      </dgm:t>
    </dgm:pt>
    <dgm:pt modelId="{73B3C3CF-29C6-44E5-A980-5835FEA82FC8}" type="parTrans" cxnId="{B355CDC3-950E-4F8E-A4A5-397997A01222}">
      <dgm:prSet/>
      <dgm:spPr/>
      <dgm:t>
        <a:bodyPr/>
        <a:lstStyle/>
        <a:p>
          <a:endParaRPr lang="en-GB"/>
        </a:p>
      </dgm:t>
    </dgm:pt>
    <dgm:pt modelId="{B7A936B8-94F2-40E3-AC1E-75E5AD1BCB31}" type="sibTrans" cxnId="{B355CDC3-950E-4F8E-A4A5-397997A01222}">
      <dgm:prSet/>
      <dgm:spPr/>
      <dgm:t>
        <a:bodyPr/>
        <a:lstStyle/>
        <a:p>
          <a:endParaRPr lang="en-GB"/>
        </a:p>
      </dgm:t>
    </dgm:pt>
    <dgm:pt modelId="{1BD2580A-7A8D-4048-99AA-A0175862C48A}">
      <dgm:prSet phldrT="[Text]"/>
      <dgm:spPr/>
      <dgm:t>
        <a:bodyPr/>
        <a:lstStyle/>
        <a:p>
          <a:r>
            <a:rPr lang="en-GB" dirty="0"/>
            <a:t>Summarise what you will be arguing</a:t>
          </a:r>
        </a:p>
      </dgm:t>
    </dgm:pt>
    <dgm:pt modelId="{43814E2E-4D1C-4386-9358-49DA41473F35}" type="parTrans" cxnId="{B4E1E236-DA4E-44C3-901E-86F5664E2BC6}">
      <dgm:prSet/>
      <dgm:spPr/>
      <dgm:t>
        <a:bodyPr/>
        <a:lstStyle/>
        <a:p>
          <a:endParaRPr lang="en-GB"/>
        </a:p>
      </dgm:t>
    </dgm:pt>
    <dgm:pt modelId="{440F5B8C-556F-43CA-A579-30F66A5219D4}" type="sibTrans" cxnId="{B4E1E236-DA4E-44C3-901E-86F5664E2BC6}">
      <dgm:prSet/>
      <dgm:spPr/>
      <dgm:t>
        <a:bodyPr/>
        <a:lstStyle/>
        <a:p>
          <a:endParaRPr lang="en-GB"/>
        </a:p>
      </dgm:t>
    </dgm:pt>
    <dgm:pt modelId="{DC6E7B43-5748-49E0-BBA7-B3E1C5CF448A}" type="pres">
      <dgm:prSet presAssocID="{BB9471C7-C2B2-46C3-ACC0-F5682A64C1E4}" presName="rootnode" presStyleCnt="0">
        <dgm:presLayoutVars>
          <dgm:chMax/>
          <dgm:chPref/>
          <dgm:dir/>
          <dgm:animLvl val="lvl"/>
        </dgm:presLayoutVars>
      </dgm:prSet>
      <dgm:spPr/>
    </dgm:pt>
    <dgm:pt modelId="{D82E57E6-5F4B-427B-A499-1822C115A955}" type="pres">
      <dgm:prSet presAssocID="{BA610D4E-7C1B-421C-B7E5-BC2E4DAB731F}" presName="composite" presStyleCnt="0"/>
      <dgm:spPr/>
    </dgm:pt>
    <dgm:pt modelId="{CBF88558-C897-47E0-9DC2-A617D1B67059}" type="pres">
      <dgm:prSet presAssocID="{BA610D4E-7C1B-421C-B7E5-BC2E4DAB731F}" presName="LShape" presStyleLbl="alignNode1" presStyleIdx="0" presStyleCnt="7"/>
      <dgm:spPr/>
    </dgm:pt>
    <dgm:pt modelId="{D1B7FDAE-9747-4621-86C3-C30B637F6F9A}" type="pres">
      <dgm:prSet presAssocID="{BA610D4E-7C1B-421C-B7E5-BC2E4DAB731F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2EFA9435-BC6A-4877-81C7-D08561F1AC82}" type="pres">
      <dgm:prSet presAssocID="{BA610D4E-7C1B-421C-B7E5-BC2E4DAB731F}" presName="Triangle" presStyleLbl="alignNode1" presStyleIdx="1" presStyleCnt="7"/>
      <dgm:spPr/>
    </dgm:pt>
    <dgm:pt modelId="{F44036F0-836A-4AC5-B794-A0CDFC7D6313}" type="pres">
      <dgm:prSet presAssocID="{F0094D25-7D01-42D5-9878-BF136920119D}" presName="sibTrans" presStyleCnt="0"/>
      <dgm:spPr/>
    </dgm:pt>
    <dgm:pt modelId="{9273D847-122A-42F7-9E6C-95CD931FADF0}" type="pres">
      <dgm:prSet presAssocID="{F0094D25-7D01-42D5-9878-BF136920119D}" presName="space" presStyleCnt="0"/>
      <dgm:spPr/>
    </dgm:pt>
    <dgm:pt modelId="{B1384727-C664-4131-A9F8-107954C3EFFE}" type="pres">
      <dgm:prSet presAssocID="{A28AD938-C46F-4C9C-B32A-717E7838369A}" presName="composite" presStyleCnt="0"/>
      <dgm:spPr/>
    </dgm:pt>
    <dgm:pt modelId="{99C41A57-FE93-49CC-912C-377ABB6E4A45}" type="pres">
      <dgm:prSet presAssocID="{A28AD938-C46F-4C9C-B32A-717E7838369A}" presName="LShape" presStyleLbl="alignNode1" presStyleIdx="2" presStyleCnt="7"/>
      <dgm:spPr/>
    </dgm:pt>
    <dgm:pt modelId="{9B5E1774-4007-4BAF-8899-8D5EB5EE6BFB}" type="pres">
      <dgm:prSet presAssocID="{A28AD938-C46F-4C9C-B32A-717E7838369A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DA95FA23-2CAB-48CA-B2F4-C480781F8385}" type="pres">
      <dgm:prSet presAssocID="{A28AD938-C46F-4C9C-B32A-717E7838369A}" presName="Triangle" presStyleLbl="alignNode1" presStyleIdx="3" presStyleCnt="7"/>
      <dgm:spPr/>
    </dgm:pt>
    <dgm:pt modelId="{07F52D89-390D-4F72-A6FA-D89EF91621E4}" type="pres">
      <dgm:prSet presAssocID="{9F4B3747-621C-4A77-BC03-6377F52FDD58}" presName="sibTrans" presStyleCnt="0"/>
      <dgm:spPr/>
    </dgm:pt>
    <dgm:pt modelId="{19FA2480-5DDD-414B-9C66-47453C05250E}" type="pres">
      <dgm:prSet presAssocID="{9F4B3747-621C-4A77-BC03-6377F52FDD58}" presName="space" presStyleCnt="0"/>
      <dgm:spPr/>
    </dgm:pt>
    <dgm:pt modelId="{9CAE9A70-6238-4475-8D6E-892A67398118}" type="pres">
      <dgm:prSet presAssocID="{8DEBB210-2F47-49EF-9D91-341D0DA23C24}" presName="composite" presStyleCnt="0"/>
      <dgm:spPr/>
    </dgm:pt>
    <dgm:pt modelId="{542667B5-D2C7-4920-9F53-BA0E38B4DA98}" type="pres">
      <dgm:prSet presAssocID="{8DEBB210-2F47-49EF-9D91-341D0DA23C24}" presName="LShape" presStyleLbl="alignNode1" presStyleIdx="4" presStyleCnt="7"/>
      <dgm:spPr/>
    </dgm:pt>
    <dgm:pt modelId="{BCC3F177-5D91-464A-8CE5-776D57C2CE15}" type="pres">
      <dgm:prSet presAssocID="{8DEBB210-2F47-49EF-9D91-341D0DA23C24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DE27B778-9C5A-46EC-9C3D-99DCD5B12A8B}" type="pres">
      <dgm:prSet presAssocID="{8DEBB210-2F47-49EF-9D91-341D0DA23C24}" presName="Triangle" presStyleLbl="alignNode1" presStyleIdx="5" presStyleCnt="7"/>
      <dgm:spPr/>
    </dgm:pt>
    <dgm:pt modelId="{8E3110EE-676E-4E89-A77A-196D64F1E31D}" type="pres">
      <dgm:prSet presAssocID="{B7A936B8-94F2-40E3-AC1E-75E5AD1BCB31}" presName="sibTrans" presStyleCnt="0"/>
      <dgm:spPr/>
    </dgm:pt>
    <dgm:pt modelId="{F8BA0A9A-A987-4CDC-9006-D8F26DCB9860}" type="pres">
      <dgm:prSet presAssocID="{B7A936B8-94F2-40E3-AC1E-75E5AD1BCB31}" presName="space" presStyleCnt="0"/>
      <dgm:spPr/>
    </dgm:pt>
    <dgm:pt modelId="{1DCC60C0-B4E7-4EE6-8FEE-88CFE0F2E692}" type="pres">
      <dgm:prSet presAssocID="{1BD2580A-7A8D-4048-99AA-A0175862C48A}" presName="composite" presStyleCnt="0"/>
      <dgm:spPr/>
    </dgm:pt>
    <dgm:pt modelId="{8F43DA87-5FC8-47A9-B050-6A82A1383899}" type="pres">
      <dgm:prSet presAssocID="{1BD2580A-7A8D-4048-99AA-A0175862C48A}" presName="LShape" presStyleLbl="alignNode1" presStyleIdx="6" presStyleCnt="7"/>
      <dgm:spPr/>
    </dgm:pt>
    <dgm:pt modelId="{A9A3A4C2-C1EC-4E59-B008-EE1449B4DE8F}" type="pres">
      <dgm:prSet presAssocID="{1BD2580A-7A8D-4048-99AA-A0175862C48A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8C0C631-9E2C-42A4-A267-7F44538D6175}" type="presOf" srcId="{1BD2580A-7A8D-4048-99AA-A0175862C48A}" destId="{A9A3A4C2-C1EC-4E59-B008-EE1449B4DE8F}" srcOrd="0" destOrd="0" presId="urn:microsoft.com/office/officeart/2009/3/layout/StepUpProcess"/>
    <dgm:cxn modelId="{B4E1E236-DA4E-44C3-901E-86F5664E2BC6}" srcId="{BB9471C7-C2B2-46C3-ACC0-F5682A64C1E4}" destId="{1BD2580A-7A8D-4048-99AA-A0175862C48A}" srcOrd="3" destOrd="0" parTransId="{43814E2E-4D1C-4386-9358-49DA41473F35}" sibTransId="{440F5B8C-556F-43CA-A579-30F66A5219D4}"/>
    <dgm:cxn modelId="{20476258-3A9A-4114-90A1-7F6102631842}" srcId="{BB9471C7-C2B2-46C3-ACC0-F5682A64C1E4}" destId="{BA610D4E-7C1B-421C-B7E5-BC2E4DAB731F}" srcOrd="0" destOrd="0" parTransId="{0213715E-0BD2-42FE-9149-5A55A970221D}" sibTransId="{F0094D25-7D01-42D5-9878-BF136920119D}"/>
    <dgm:cxn modelId="{8B6D2D7A-02DD-495B-85BE-1E05C11732F8}" type="presOf" srcId="{BA610D4E-7C1B-421C-B7E5-BC2E4DAB731F}" destId="{D1B7FDAE-9747-4621-86C3-C30B637F6F9A}" srcOrd="0" destOrd="0" presId="urn:microsoft.com/office/officeart/2009/3/layout/StepUpProcess"/>
    <dgm:cxn modelId="{755C979C-9FA8-43A3-B060-16F903049388}" type="presOf" srcId="{8DEBB210-2F47-49EF-9D91-341D0DA23C24}" destId="{BCC3F177-5D91-464A-8CE5-776D57C2CE15}" srcOrd="0" destOrd="0" presId="urn:microsoft.com/office/officeart/2009/3/layout/StepUpProcess"/>
    <dgm:cxn modelId="{B355CDC3-950E-4F8E-A4A5-397997A01222}" srcId="{BB9471C7-C2B2-46C3-ACC0-F5682A64C1E4}" destId="{8DEBB210-2F47-49EF-9D91-341D0DA23C24}" srcOrd="2" destOrd="0" parTransId="{73B3C3CF-29C6-44E5-A980-5835FEA82FC8}" sibTransId="{B7A936B8-94F2-40E3-AC1E-75E5AD1BCB31}"/>
    <dgm:cxn modelId="{433BB1C4-A913-446E-AC6C-C5D7F4A6075D}" type="presOf" srcId="{BB9471C7-C2B2-46C3-ACC0-F5682A64C1E4}" destId="{DC6E7B43-5748-49E0-BBA7-B3E1C5CF448A}" srcOrd="0" destOrd="0" presId="urn:microsoft.com/office/officeart/2009/3/layout/StepUpProcess"/>
    <dgm:cxn modelId="{640BACD9-2AAA-4380-9B36-8D8BE8515FA6}" type="presOf" srcId="{A28AD938-C46F-4C9C-B32A-717E7838369A}" destId="{9B5E1774-4007-4BAF-8899-8D5EB5EE6BFB}" srcOrd="0" destOrd="0" presId="urn:microsoft.com/office/officeart/2009/3/layout/StepUpProcess"/>
    <dgm:cxn modelId="{5F6DC1DF-BE6C-470D-83B7-492FDD7002A7}" srcId="{BB9471C7-C2B2-46C3-ACC0-F5682A64C1E4}" destId="{A28AD938-C46F-4C9C-B32A-717E7838369A}" srcOrd="1" destOrd="0" parTransId="{2C3400C9-CD4F-4E1E-825B-8477310D44D2}" sibTransId="{9F4B3747-621C-4A77-BC03-6377F52FDD58}"/>
    <dgm:cxn modelId="{57398FD1-4130-498C-9E59-EF6EA45B9900}" type="presParOf" srcId="{DC6E7B43-5748-49E0-BBA7-B3E1C5CF448A}" destId="{D82E57E6-5F4B-427B-A499-1822C115A955}" srcOrd="0" destOrd="0" presId="urn:microsoft.com/office/officeart/2009/3/layout/StepUpProcess"/>
    <dgm:cxn modelId="{18ACC528-73A9-4CDA-B0B0-28D55DD01E04}" type="presParOf" srcId="{D82E57E6-5F4B-427B-A499-1822C115A955}" destId="{CBF88558-C897-47E0-9DC2-A617D1B67059}" srcOrd="0" destOrd="0" presId="urn:microsoft.com/office/officeart/2009/3/layout/StepUpProcess"/>
    <dgm:cxn modelId="{C639211F-ABFD-47D3-B73E-490EEA5A99C6}" type="presParOf" srcId="{D82E57E6-5F4B-427B-A499-1822C115A955}" destId="{D1B7FDAE-9747-4621-86C3-C30B637F6F9A}" srcOrd="1" destOrd="0" presId="urn:microsoft.com/office/officeart/2009/3/layout/StepUpProcess"/>
    <dgm:cxn modelId="{124EE60E-286A-4B49-B602-285386A7886D}" type="presParOf" srcId="{D82E57E6-5F4B-427B-A499-1822C115A955}" destId="{2EFA9435-BC6A-4877-81C7-D08561F1AC82}" srcOrd="2" destOrd="0" presId="urn:microsoft.com/office/officeart/2009/3/layout/StepUpProcess"/>
    <dgm:cxn modelId="{F61BBDC3-557A-4B2D-9CAF-3AD5206C4AE7}" type="presParOf" srcId="{DC6E7B43-5748-49E0-BBA7-B3E1C5CF448A}" destId="{F44036F0-836A-4AC5-B794-A0CDFC7D6313}" srcOrd="1" destOrd="0" presId="urn:microsoft.com/office/officeart/2009/3/layout/StepUpProcess"/>
    <dgm:cxn modelId="{0417F32C-3B73-4737-8A8F-BFC0C7291CF3}" type="presParOf" srcId="{F44036F0-836A-4AC5-B794-A0CDFC7D6313}" destId="{9273D847-122A-42F7-9E6C-95CD931FADF0}" srcOrd="0" destOrd="0" presId="urn:microsoft.com/office/officeart/2009/3/layout/StepUpProcess"/>
    <dgm:cxn modelId="{9EB9040B-DA50-49F9-BB42-7969BC4A3004}" type="presParOf" srcId="{DC6E7B43-5748-49E0-BBA7-B3E1C5CF448A}" destId="{B1384727-C664-4131-A9F8-107954C3EFFE}" srcOrd="2" destOrd="0" presId="urn:microsoft.com/office/officeart/2009/3/layout/StepUpProcess"/>
    <dgm:cxn modelId="{F7B17D41-E0D3-4D4E-AFF1-649568F50961}" type="presParOf" srcId="{B1384727-C664-4131-A9F8-107954C3EFFE}" destId="{99C41A57-FE93-49CC-912C-377ABB6E4A45}" srcOrd="0" destOrd="0" presId="urn:microsoft.com/office/officeart/2009/3/layout/StepUpProcess"/>
    <dgm:cxn modelId="{BABFAFD1-2728-43D1-B789-3317EEDA9FB5}" type="presParOf" srcId="{B1384727-C664-4131-A9F8-107954C3EFFE}" destId="{9B5E1774-4007-4BAF-8899-8D5EB5EE6BFB}" srcOrd="1" destOrd="0" presId="urn:microsoft.com/office/officeart/2009/3/layout/StepUpProcess"/>
    <dgm:cxn modelId="{85828587-E6B3-464A-B9C1-75790DE568E4}" type="presParOf" srcId="{B1384727-C664-4131-A9F8-107954C3EFFE}" destId="{DA95FA23-2CAB-48CA-B2F4-C480781F8385}" srcOrd="2" destOrd="0" presId="urn:microsoft.com/office/officeart/2009/3/layout/StepUpProcess"/>
    <dgm:cxn modelId="{45B5CAEE-E875-4E06-9CB4-65CF9DBDE885}" type="presParOf" srcId="{DC6E7B43-5748-49E0-BBA7-B3E1C5CF448A}" destId="{07F52D89-390D-4F72-A6FA-D89EF91621E4}" srcOrd="3" destOrd="0" presId="urn:microsoft.com/office/officeart/2009/3/layout/StepUpProcess"/>
    <dgm:cxn modelId="{296D7FBA-08FA-4B06-AA4D-22031D0038C8}" type="presParOf" srcId="{07F52D89-390D-4F72-A6FA-D89EF91621E4}" destId="{19FA2480-5DDD-414B-9C66-47453C05250E}" srcOrd="0" destOrd="0" presId="urn:microsoft.com/office/officeart/2009/3/layout/StepUpProcess"/>
    <dgm:cxn modelId="{4AEC7042-3DBF-442B-8A21-00E1E2D366DA}" type="presParOf" srcId="{DC6E7B43-5748-49E0-BBA7-B3E1C5CF448A}" destId="{9CAE9A70-6238-4475-8D6E-892A67398118}" srcOrd="4" destOrd="0" presId="urn:microsoft.com/office/officeart/2009/3/layout/StepUpProcess"/>
    <dgm:cxn modelId="{953DDA30-53F5-4233-AE88-271CF84EBB6B}" type="presParOf" srcId="{9CAE9A70-6238-4475-8D6E-892A67398118}" destId="{542667B5-D2C7-4920-9F53-BA0E38B4DA98}" srcOrd="0" destOrd="0" presId="urn:microsoft.com/office/officeart/2009/3/layout/StepUpProcess"/>
    <dgm:cxn modelId="{28FAC965-9844-4659-908C-15E8AA704EA5}" type="presParOf" srcId="{9CAE9A70-6238-4475-8D6E-892A67398118}" destId="{BCC3F177-5D91-464A-8CE5-776D57C2CE15}" srcOrd="1" destOrd="0" presId="urn:microsoft.com/office/officeart/2009/3/layout/StepUpProcess"/>
    <dgm:cxn modelId="{642CC281-E3E8-45BA-A309-B4DEA79892BE}" type="presParOf" srcId="{9CAE9A70-6238-4475-8D6E-892A67398118}" destId="{DE27B778-9C5A-46EC-9C3D-99DCD5B12A8B}" srcOrd="2" destOrd="0" presId="urn:microsoft.com/office/officeart/2009/3/layout/StepUpProcess"/>
    <dgm:cxn modelId="{C82CFCC4-DA3D-4EFB-B356-DBD9969AFEBE}" type="presParOf" srcId="{DC6E7B43-5748-49E0-BBA7-B3E1C5CF448A}" destId="{8E3110EE-676E-4E89-A77A-196D64F1E31D}" srcOrd="5" destOrd="0" presId="urn:microsoft.com/office/officeart/2009/3/layout/StepUpProcess"/>
    <dgm:cxn modelId="{9D589A9D-3102-4F7E-A071-F5D21454CF08}" type="presParOf" srcId="{8E3110EE-676E-4E89-A77A-196D64F1E31D}" destId="{F8BA0A9A-A987-4CDC-9006-D8F26DCB9860}" srcOrd="0" destOrd="0" presId="urn:microsoft.com/office/officeart/2009/3/layout/StepUpProcess"/>
    <dgm:cxn modelId="{34CC94FA-97B5-4697-9EA0-D9BC345FC26C}" type="presParOf" srcId="{DC6E7B43-5748-49E0-BBA7-B3E1C5CF448A}" destId="{1DCC60C0-B4E7-4EE6-8FEE-88CFE0F2E692}" srcOrd="6" destOrd="0" presId="urn:microsoft.com/office/officeart/2009/3/layout/StepUpProcess"/>
    <dgm:cxn modelId="{7CDC9550-D969-4C87-838D-4B58C2669D5F}" type="presParOf" srcId="{1DCC60C0-B4E7-4EE6-8FEE-88CFE0F2E692}" destId="{8F43DA87-5FC8-47A9-B050-6A82A1383899}" srcOrd="0" destOrd="0" presId="urn:microsoft.com/office/officeart/2009/3/layout/StepUpProcess"/>
    <dgm:cxn modelId="{0665A1BE-BD92-4A75-A6D3-53FFB7E7466D}" type="presParOf" srcId="{1DCC60C0-B4E7-4EE6-8FEE-88CFE0F2E692}" destId="{A9A3A4C2-C1EC-4E59-B008-EE1449B4DE8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9471C7-C2B2-46C3-ACC0-F5682A64C1E4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BD2580A-7A8D-4048-99AA-A0175862C48A}">
      <dgm:prSet phldrT="[Text]"/>
      <dgm:spPr/>
      <dgm:t>
        <a:bodyPr/>
        <a:lstStyle/>
        <a:p>
          <a:r>
            <a:rPr lang="en-GB" dirty="0"/>
            <a:t>Summarise what you will be arguing</a:t>
          </a:r>
        </a:p>
      </dgm:t>
    </dgm:pt>
    <dgm:pt modelId="{43814E2E-4D1C-4386-9358-49DA41473F35}" type="parTrans" cxnId="{B4E1E236-DA4E-44C3-901E-86F5664E2BC6}">
      <dgm:prSet/>
      <dgm:spPr/>
      <dgm:t>
        <a:bodyPr/>
        <a:lstStyle/>
        <a:p>
          <a:endParaRPr lang="en-GB"/>
        </a:p>
      </dgm:t>
    </dgm:pt>
    <dgm:pt modelId="{440F5B8C-556F-43CA-A579-30F66A5219D4}" type="sibTrans" cxnId="{B4E1E236-DA4E-44C3-901E-86F5664E2BC6}">
      <dgm:prSet/>
      <dgm:spPr/>
      <dgm:t>
        <a:bodyPr/>
        <a:lstStyle/>
        <a:p>
          <a:endParaRPr lang="en-GB"/>
        </a:p>
      </dgm:t>
    </dgm:pt>
    <dgm:pt modelId="{BA589470-6988-4DB5-9CC8-8EE11B7DE404}">
      <dgm:prSet phldrT="[Text]"/>
      <dgm:spPr/>
      <dgm:t>
        <a:bodyPr/>
        <a:lstStyle/>
        <a:p>
          <a:r>
            <a:rPr lang="en-GB" dirty="0"/>
            <a:t>Set out each of your arguments supported by relevant authorities</a:t>
          </a:r>
        </a:p>
      </dgm:t>
    </dgm:pt>
    <dgm:pt modelId="{EDC714F5-DDB7-49F9-85E3-3D382A8C3DD5}" type="parTrans" cxnId="{D34A1DEA-D55C-4C87-9E32-BFBA0D42F343}">
      <dgm:prSet/>
      <dgm:spPr/>
      <dgm:t>
        <a:bodyPr/>
        <a:lstStyle/>
        <a:p>
          <a:endParaRPr lang="en-GB"/>
        </a:p>
      </dgm:t>
    </dgm:pt>
    <dgm:pt modelId="{13E87976-720C-4A7C-AD00-BA106E817869}" type="sibTrans" cxnId="{D34A1DEA-D55C-4C87-9E32-BFBA0D42F343}">
      <dgm:prSet/>
      <dgm:spPr/>
      <dgm:t>
        <a:bodyPr/>
        <a:lstStyle/>
        <a:p>
          <a:endParaRPr lang="en-GB"/>
        </a:p>
      </dgm:t>
    </dgm:pt>
    <dgm:pt modelId="{A47E7A64-BCAA-49D4-A43C-56C7E8E2729E}">
      <dgm:prSet phldrT="[Text]"/>
      <dgm:spPr/>
      <dgm:t>
        <a:bodyPr/>
        <a:lstStyle/>
        <a:p>
          <a:r>
            <a:rPr lang="en-GB" dirty="0"/>
            <a:t>Conclude by stating what you want the Court to do</a:t>
          </a:r>
        </a:p>
      </dgm:t>
    </dgm:pt>
    <dgm:pt modelId="{F0C45315-1DEA-4FB3-88D5-42BDEDEEEE63}" type="parTrans" cxnId="{24B1C636-0871-47BD-A89C-BA29E1F7E294}">
      <dgm:prSet/>
      <dgm:spPr/>
      <dgm:t>
        <a:bodyPr/>
        <a:lstStyle/>
        <a:p>
          <a:endParaRPr lang="en-GB"/>
        </a:p>
      </dgm:t>
    </dgm:pt>
    <dgm:pt modelId="{D3FA011E-1C86-4288-81CE-65377FD92E8C}" type="sibTrans" cxnId="{24B1C636-0871-47BD-A89C-BA29E1F7E294}">
      <dgm:prSet/>
      <dgm:spPr/>
      <dgm:t>
        <a:bodyPr/>
        <a:lstStyle/>
        <a:p>
          <a:endParaRPr lang="en-GB"/>
        </a:p>
      </dgm:t>
    </dgm:pt>
    <dgm:pt modelId="{DC6E7B43-5748-49E0-BBA7-B3E1C5CF448A}" type="pres">
      <dgm:prSet presAssocID="{BB9471C7-C2B2-46C3-ACC0-F5682A64C1E4}" presName="rootnode" presStyleCnt="0">
        <dgm:presLayoutVars>
          <dgm:chMax/>
          <dgm:chPref/>
          <dgm:dir/>
          <dgm:animLvl val="lvl"/>
        </dgm:presLayoutVars>
      </dgm:prSet>
      <dgm:spPr/>
    </dgm:pt>
    <dgm:pt modelId="{1DCC60C0-B4E7-4EE6-8FEE-88CFE0F2E692}" type="pres">
      <dgm:prSet presAssocID="{1BD2580A-7A8D-4048-99AA-A0175862C48A}" presName="composite" presStyleCnt="0"/>
      <dgm:spPr/>
    </dgm:pt>
    <dgm:pt modelId="{8F43DA87-5FC8-47A9-B050-6A82A1383899}" type="pres">
      <dgm:prSet presAssocID="{1BD2580A-7A8D-4048-99AA-A0175862C48A}" presName="LShape" presStyleLbl="alignNode1" presStyleIdx="0" presStyleCnt="5"/>
      <dgm:spPr/>
    </dgm:pt>
    <dgm:pt modelId="{A9A3A4C2-C1EC-4E59-B008-EE1449B4DE8F}" type="pres">
      <dgm:prSet presAssocID="{1BD2580A-7A8D-4048-99AA-A0175862C48A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F5C1078-E1B5-4978-BCE3-D1797D975918}" type="pres">
      <dgm:prSet presAssocID="{1BD2580A-7A8D-4048-99AA-A0175862C48A}" presName="Triangle" presStyleLbl="alignNode1" presStyleIdx="1" presStyleCnt="5"/>
      <dgm:spPr/>
    </dgm:pt>
    <dgm:pt modelId="{ADBDF08F-CCF7-4EF4-A50E-5F2595EBE885}" type="pres">
      <dgm:prSet presAssocID="{440F5B8C-556F-43CA-A579-30F66A5219D4}" presName="sibTrans" presStyleCnt="0"/>
      <dgm:spPr/>
    </dgm:pt>
    <dgm:pt modelId="{48BDF873-66C9-47A6-BBE0-ECB79F7C1EB3}" type="pres">
      <dgm:prSet presAssocID="{440F5B8C-556F-43CA-A579-30F66A5219D4}" presName="space" presStyleCnt="0"/>
      <dgm:spPr/>
    </dgm:pt>
    <dgm:pt modelId="{D329D653-407A-4205-9C6F-6BE43C4CD74F}" type="pres">
      <dgm:prSet presAssocID="{BA589470-6988-4DB5-9CC8-8EE11B7DE404}" presName="composite" presStyleCnt="0"/>
      <dgm:spPr/>
    </dgm:pt>
    <dgm:pt modelId="{5D97C68F-7B63-47C3-BC77-7536E11865CB}" type="pres">
      <dgm:prSet presAssocID="{BA589470-6988-4DB5-9CC8-8EE11B7DE404}" presName="LShape" presStyleLbl="alignNode1" presStyleIdx="2" presStyleCnt="5"/>
      <dgm:spPr/>
    </dgm:pt>
    <dgm:pt modelId="{461DBAED-4A26-454C-8EC0-0DC1F4E4D818}" type="pres">
      <dgm:prSet presAssocID="{BA589470-6988-4DB5-9CC8-8EE11B7DE404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C640D87A-4326-407E-8E4F-6605C971553B}" type="pres">
      <dgm:prSet presAssocID="{BA589470-6988-4DB5-9CC8-8EE11B7DE404}" presName="Triangle" presStyleLbl="alignNode1" presStyleIdx="3" presStyleCnt="5"/>
      <dgm:spPr/>
    </dgm:pt>
    <dgm:pt modelId="{2499E52B-6D5E-440A-AE87-2D8BFE75545E}" type="pres">
      <dgm:prSet presAssocID="{13E87976-720C-4A7C-AD00-BA106E817869}" presName="sibTrans" presStyleCnt="0"/>
      <dgm:spPr/>
    </dgm:pt>
    <dgm:pt modelId="{4967D969-1E24-4DE1-88C1-D46FDA21CEA5}" type="pres">
      <dgm:prSet presAssocID="{13E87976-720C-4A7C-AD00-BA106E817869}" presName="space" presStyleCnt="0"/>
      <dgm:spPr/>
    </dgm:pt>
    <dgm:pt modelId="{77D3BD87-3D72-4136-82E0-373AE729F254}" type="pres">
      <dgm:prSet presAssocID="{A47E7A64-BCAA-49D4-A43C-56C7E8E2729E}" presName="composite" presStyleCnt="0"/>
      <dgm:spPr/>
    </dgm:pt>
    <dgm:pt modelId="{368BE64A-C59D-4CF0-A1AD-68F9D99F070A}" type="pres">
      <dgm:prSet presAssocID="{A47E7A64-BCAA-49D4-A43C-56C7E8E2729E}" presName="LShape" presStyleLbl="alignNode1" presStyleIdx="4" presStyleCnt="5"/>
      <dgm:spPr/>
    </dgm:pt>
    <dgm:pt modelId="{5AA9FCA6-2E1F-484F-B007-C39121E5C7BF}" type="pres">
      <dgm:prSet presAssocID="{A47E7A64-BCAA-49D4-A43C-56C7E8E2729E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28C0C631-9E2C-42A4-A267-7F44538D6175}" type="presOf" srcId="{1BD2580A-7A8D-4048-99AA-A0175862C48A}" destId="{A9A3A4C2-C1EC-4E59-B008-EE1449B4DE8F}" srcOrd="0" destOrd="0" presId="urn:microsoft.com/office/officeart/2009/3/layout/StepUpProcess"/>
    <dgm:cxn modelId="{24B1C636-0871-47BD-A89C-BA29E1F7E294}" srcId="{BB9471C7-C2B2-46C3-ACC0-F5682A64C1E4}" destId="{A47E7A64-BCAA-49D4-A43C-56C7E8E2729E}" srcOrd="2" destOrd="0" parTransId="{F0C45315-1DEA-4FB3-88D5-42BDEDEEEE63}" sibTransId="{D3FA011E-1C86-4288-81CE-65377FD92E8C}"/>
    <dgm:cxn modelId="{B4E1E236-DA4E-44C3-901E-86F5664E2BC6}" srcId="{BB9471C7-C2B2-46C3-ACC0-F5682A64C1E4}" destId="{1BD2580A-7A8D-4048-99AA-A0175862C48A}" srcOrd="0" destOrd="0" parTransId="{43814E2E-4D1C-4386-9358-49DA41473F35}" sibTransId="{440F5B8C-556F-43CA-A579-30F66A5219D4}"/>
    <dgm:cxn modelId="{10DF1272-8D59-4B84-ABDE-BAD76C188464}" type="presOf" srcId="{BA589470-6988-4DB5-9CC8-8EE11B7DE404}" destId="{461DBAED-4A26-454C-8EC0-0DC1F4E4D818}" srcOrd="0" destOrd="0" presId="urn:microsoft.com/office/officeart/2009/3/layout/StepUpProcess"/>
    <dgm:cxn modelId="{433BB1C4-A913-446E-AC6C-C5D7F4A6075D}" type="presOf" srcId="{BB9471C7-C2B2-46C3-ACC0-F5682A64C1E4}" destId="{DC6E7B43-5748-49E0-BBA7-B3E1C5CF448A}" srcOrd="0" destOrd="0" presId="urn:microsoft.com/office/officeart/2009/3/layout/StepUpProcess"/>
    <dgm:cxn modelId="{D34A1DEA-D55C-4C87-9E32-BFBA0D42F343}" srcId="{BB9471C7-C2B2-46C3-ACC0-F5682A64C1E4}" destId="{BA589470-6988-4DB5-9CC8-8EE11B7DE404}" srcOrd="1" destOrd="0" parTransId="{EDC714F5-DDB7-49F9-85E3-3D382A8C3DD5}" sibTransId="{13E87976-720C-4A7C-AD00-BA106E817869}"/>
    <dgm:cxn modelId="{72B96DF6-2BC0-4B7F-BC83-D153748DEF21}" type="presOf" srcId="{A47E7A64-BCAA-49D4-A43C-56C7E8E2729E}" destId="{5AA9FCA6-2E1F-484F-B007-C39121E5C7BF}" srcOrd="0" destOrd="0" presId="urn:microsoft.com/office/officeart/2009/3/layout/StepUpProcess"/>
    <dgm:cxn modelId="{34CC94FA-97B5-4697-9EA0-D9BC345FC26C}" type="presParOf" srcId="{DC6E7B43-5748-49E0-BBA7-B3E1C5CF448A}" destId="{1DCC60C0-B4E7-4EE6-8FEE-88CFE0F2E692}" srcOrd="0" destOrd="0" presId="urn:microsoft.com/office/officeart/2009/3/layout/StepUpProcess"/>
    <dgm:cxn modelId="{7CDC9550-D969-4C87-838D-4B58C2669D5F}" type="presParOf" srcId="{1DCC60C0-B4E7-4EE6-8FEE-88CFE0F2E692}" destId="{8F43DA87-5FC8-47A9-B050-6A82A1383899}" srcOrd="0" destOrd="0" presId="urn:microsoft.com/office/officeart/2009/3/layout/StepUpProcess"/>
    <dgm:cxn modelId="{0665A1BE-BD92-4A75-A6D3-53FFB7E7466D}" type="presParOf" srcId="{1DCC60C0-B4E7-4EE6-8FEE-88CFE0F2E692}" destId="{A9A3A4C2-C1EC-4E59-B008-EE1449B4DE8F}" srcOrd="1" destOrd="0" presId="urn:microsoft.com/office/officeart/2009/3/layout/StepUpProcess"/>
    <dgm:cxn modelId="{19D042F9-CEAC-4E01-948C-92C74B51770A}" type="presParOf" srcId="{1DCC60C0-B4E7-4EE6-8FEE-88CFE0F2E692}" destId="{FF5C1078-E1B5-4978-BCE3-D1797D975918}" srcOrd="2" destOrd="0" presId="urn:microsoft.com/office/officeart/2009/3/layout/StepUpProcess"/>
    <dgm:cxn modelId="{2BBC9B1F-4CDB-462C-82EE-810D41843410}" type="presParOf" srcId="{DC6E7B43-5748-49E0-BBA7-B3E1C5CF448A}" destId="{ADBDF08F-CCF7-4EF4-A50E-5F2595EBE885}" srcOrd="1" destOrd="0" presId="urn:microsoft.com/office/officeart/2009/3/layout/StepUpProcess"/>
    <dgm:cxn modelId="{07F6A061-0102-4F7E-8D3A-2746A298748E}" type="presParOf" srcId="{ADBDF08F-CCF7-4EF4-A50E-5F2595EBE885}" destId="{48BDF873-66C9-47A6-BBE0-ECB79F7C1EB3}" srcOrd="0" destOrd="0" presId="urn:microsoft.com/office/officeart/2009/3/layout/StepUpProcess"/>
    <dgm:cxn modelId="{15847CE8-6685-4445-AED2-225DB6D45EDB}" type="presParOf" srcId="{DC6E7B43-5748-49E0-BBA7-B3E1C5CF448A}" destId="{D329D653-407A-4205-9C6F-6BE43C4CD74F}" srcOrd="2" destOrd="0" presId="urn:microsoft.com/office/officeart/2009/3/layout/StepUpProcess"/>
    <dgm:cxn modelId="{BFC52DE5-2D15-4A06-977D-67E0678B9EA4}" type="presParOf" srcId="{D329D653-407A-4205-9C6F-6BE43C4CD74F}" destId="{5D97C68F-7B63-47C3-BC77-7536E11865CB}" srcOrd="0" destOrd="0" presId="urn:microsoft.com/office/officeart/2009/3/layout/StepUpProcess"/>
    <dgm:cxn modelId="{B5521210-B744-4BE9-A5EF-0AE37E6C643E}" type="presParOf" srcId="{D329D653-407A-4205-9C6F-6BE43C4CD74F}" destId="{461DBAED-4A26-454C-8EC0-0DC1F4E4D818}" srcOrd="1" destOrd="0" presId="urn:microsoft.com/office/officeart/2009/3/layout/StepUpProcess"/>
    <dgm:cxn modelId="{3FDE3BC0-05D3-4CE6-89C2-46CB8E05E98D}" type="presParOf" srcId="{D329D653-407A-4205-9C6F-6BE43C4CD74F}" destId="{C640D87A-4326-407E-8E4F-6605C971553B}" srcOrd="2" destOrd="0" presId="urn:microsoft.com/office/officeart/2009/3/layout/StepUpProcess"/>
    <dgm:cxn modelId="{5A46C8CE-B558-4156-84A2-07040D5B17DC}" type="presParOf" srcId="{DC6E7B43-5748-49E0-BBA7-B3E1C5CF448A}" destId="{2499E52B-6D5E-440A-AE87-2D8BFE75545E}" srcOrd="3" destOrd="0" presId="urn:microsoft.com/office/officeart/2009/3/layout/StepUpProcess"/>
    <dgm:cxn modelId="{5581B029-727A-4AE5-9E5B-E6BA73D03548}" type="presParOf" srcId="{2499E52B-6D5E-440A-AE87-2D8BFE75545E}" destId="{4967D969-1E24-4DE1-88C1-D46FDA21CEA5}" srcOrd="0" destOrd="0" presId="urn:microsoft.com/office/officeart/2009/3/layout/StepUpProcess"/>
    <dgm:cxn modelId="{43C00098-C893-444D-8318-436ACD3290CE}" type="presParOf" srcId="{DC6E7B43-5748-49E0-BBA7-B3E1C5CF448A}" destId="{77D3BD87-3D72-4136-82E0-373AE729F254}" srcOrd="4" destOrd="0" presId="urn:microsoft.com/office/officeart/2009/3/layout/StepUpProcess"/>
    <dgm:cxn modelId="{47DFB39C-5067-4398-A892-865159CF07DB}" type="presParOf" srcId="{77D3BD87-3D72-4136-82E0-373AE729F254}" destId="{368BE64A-C59D-4CF0-A1AD-68F9D99F070A}" srcOrd="0" destOrd="0" presId="urn:microsoft.com/office/officeart/2009/3/layout/StepUpProcess"/>
    <dgm:cxn modelId="{E01E5A8F-CD0E-4AE0-BA9B-1055DEBF78C3}" type="presParOf" srcId="{77D3BD87-3D72-4136-82E0-373AE729F254}" destId="{5AA9FCA6-2E1F-484F-B007-C39121E5C7B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92447-92BE-462A-A845-72E02BD86301}">
      <dsp:nvSpPr>
        <dsp:cNvPr id="0" name=""/>
        <dsp:cNvSpPr/>
      </dsp:nvSpPr>
      <dsp:spPr>
        <a:xfrm>
          <a:off x="4660" y="0"/>
          <a:ext cx="4482990" cy="527936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Positive Body Language</a:t>
          </a:r>
        </a:p>
      </dsp:txBody>
      <dsp:txXfrm>
        <a:off x="4660" y="0"/>
        <a:ext cx="4482990" cy="1583809"/>
      </dsp:txXfrm>
    </dsp:sp>
    <dsp:sp modelId="{0D4FE87A-9C8A-4CAA-B182-510F5F48F717}">
      <dsp:nvSpPr>
        <dsp:cNvPr id="0" name=""/>
        <dsp:cNvSpPr/>
      </dsp:nvSpPr>
      <dsp:spPr>
        <a:xfrm>
          <a:off x="452959" y="1583938"/>
          <a:ext cx="3586392" cy="7690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Maintain eye contact</a:t>
          </a:r>
        </a:p>
      </dsp:txBody>
      <dsp:txXfrm>
        <a:off x="475485" y="1606464"/>
        <a:ext cx="3541340" cy="724039"/>
      </dsp:txXfrm>
    </dsp:sp>
    <dsp:sp modelId="{037C0B82-E67D-4151-9078-6159AC14B4CC}">
      <dsp:nvSpPr>
        <dsp:cNvPr id="0" name=""/>
        <dsp:cNvSpPr/>
      </dsp:nvSpPr>
      <dsp:spPr>
        <a:xfrm>
          <a:off x="452959" y="2471351"/>
          <a:ext cx="3586392" cy="7690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Standing/Sitting straight and still</a:t>
          </a:r>
        </a:p>
      </dsp:txBody>
      <dsp:txXfrm>
        <a:off x="475485" y="2493877"/>
        <a:ext cx="3541340" cy="724039"/>
      </dsp:txXfrm>
    </dsp:sp>
    <dsp:sp modelId="{0231BF98-2BF5-4E33-B951-FAF7949C8641}">
      <dsp:nvSpPr>
        <dsp:cNvPr id="0" name=""/>
        <dsp:cNvSpPr/>
      </dsp:nvSpPr>
      <dsp:spPr>
        <a:xfrm>
          <a:off x="452959" y="3358763"/>
          <a:ext cx="3586392" cy="7690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Occasional hand gestures</a:t>
          </a:r>
        </a:p>
      </dsp:txBody>
      <dsp:txXfrm>
        <a:off x="475485" y="3381289"/>
        <a:ext cx="3541340" cy="724039"/>
      </dsp:txXfrm>
    </dsp:sp>
    <dsp:sp modelId="{B0563DF1-9468-45DE-8916-FB3D4E33F911}">
      <dsp:nvSpPr>
        <dsp:cNvPr id="0" name=""/>
        <dsp:cNvSpPr/>
      </dsp:nvSpPr>
      <dsp:spPr>
        <a:xfrm>
          <a:off x="452959" y="4246176"/>
          <a:ext cx="3586392" cy="7690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Face your audience</a:t>
          </a:r>
        </a:p>
      </dsp:txBody>
      <dsp:txXfrm>
        <a:off x="475485" y="4268702"/>
        <a:ext cx="3541340" cy="724039"/>
      </dsp:txXfrm>
    </dsp:sp>
    <dsp:sp modelId="{41AC4DA7-073F-40E2-87A1-3649513CFC9D}">
      <dsp:nvSpPr>
        <dsp:cNvPr id="0" name=""/>
        <dsp:cNvSpPr/>
      </dsp:nvSpPr>
      <dsp:spPr>
        <a:xfrm>
          <a:off x="4823875" y="0"/>
          <a:ext cx="4482990" cy="527936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Negative Body Language</a:t>
          </a:r>
        </a:p>
      </dsp:txBody>
      <dsp:txXfrm>
        <a:off x="4823875" y="0"/>
        <a:ext cx="4482990" cy="1583809"/>
      </dsp:txXfrm>
    </dsp:sp>
    <dsp:sp modelId="{A21C2C94-058F-412F-9F19-D2E824127790}">
      <dsp:nvSpPr>
        <dsp:cNvPr id="0" name=""/>
        <dsp:cNvSpPr/>
      </dsp:nvSpPr>
      <dsp:spPr>
        <a:xfrm>
          <a:off x="5272174" y="1583938"/>
          <a:ext cx="3586392" cy="7690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Avoiding eye contact</a:t>
          </a:r>
        </a:p>
      </dsp:txBody>
      <dsp:txXfrm>
        <a:off x="5294700" y="1606464"/>
        <a:ext cx="3541340" cy="724039"/>
      </dsp:txXfrm>
    </dsp:sp>
    <dsp:sp modelId="{788DFAF8-2D1A-4AA6-B1A3-B293F068790C}">
      <dsp:nvSpPr>
        <dsp:cNvPr id="0" name=""/>
        <dsp:cNvSpPr/>
      </dsp:nvSpPr>
      <dsp:spPr>
        <a:xfrm>
          <a:off x="5272174" y="2471351"/>
          <a:ext cx="3586392" cy="7690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Slouching, shuffling, fidgeting</a:t>
          </a:r>
        </a:p>
      </dsp:txBody>
      <dsp:txXfrm>
        <a:off x="5294700" y="2493877"/>
        <a:ext cx="3541340" cy="724039"/>
      </dsp:txXfrm>
    </dsp:sp>
    <dsp:sp modelId="{9D99C26F-983E-4267-9EE5-62B6F47E7FB9}">
      <dsp:nvSpPr>
        <dsp:cNvPr id="0" name=""/>
        <dsp:cNvSpPr/>
      </dsp:nvSpPr>
      <dsp:spPr>
        <a:xfrm>
          <a:off x="5272174" y="3358763"/>
          <a:ext cx="3586392" cy="7690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Overuse of hand gestures</a:t>
          </a:r>
        </a:p>
      </dsp:txBody>
      <dsp:txXfrm>
        <a:off x="5294700" y="3381289"/>
        <a:ext cx="3541340" cy="724039"/>
      </dsp:txXfrm>
    </dsp:sp>
    <dsp:sp modelId="{6AAA161A-9F8A-4594-BFE9-5C3FC57CBF86}">
      <dsp:nvSpPr>
        <dsp:cNvPr id="0" name=""/>
        <dsp:cNvSpPr/>
      </dsp:nvSpPr>
      <dsp:spPr>
        <a:xfrm>
          <a:off x="5272174" y="4246176"/>
          <a:ext cx="3586392" cy="7690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Turning back on audience</a:t>
          </a:r>
        </a:p>
      </dsp:txBody>
      <dsp:txXfrm>
        <a:off x="5294700" y="4268702"/>
        <a:ext cx="3541340" cy="7240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F88558-C897-47E0-9DC2-A617D1B67059}">
      <dsp:nvSpPr>
        <dsp:cNvPr id="0" name=""/>
        <dsp:cNvSpPr/>
      </dsp:nvSpPr>
      <dsp:spPr>
        <a:xfrm rot="5400000">
          <a:off x="300474" y="2862153"/>
          <a:ext cx="902813" cy="150226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7FDAE-9747-4621-86C3-C30B637F6F9A}">
      <dsp:nvSpPr>
        <dsp:cNvPr id="0" name=""/>
        <dsp:cNvSpPr/>
      </dsp:nvSpPr>
      <dsp:spPr>
        <a:xfrm>
          <a:off x="149772" y="3311005"/>
          <a:ext cx="1356249" cy="1188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Check how much the judge knows about the case already</a:t>
          </a:r>
        </a:p>
      </dsp:txBody>
      <dsp:txXfrm>
        <a:off x="149772" y="3311005"/>
        <a:ext cx="1356249" cy="1188832"/>
      </dsp:txXfrm>
    </dsp:sp>
    <dsp:sp modelId="{2EFA9435-BC6A-4877-81C7-D08561F1AC82}">
      <dsp:nvSpPr>
        <dsp:cNvPr id="0" name=""/>
        <dsp:cNvSpPr/>
      </dsp:nvSpPr>
      <dsp:spPr>
        <a:xfrm>
          <a:off x="1250126" y="2751555"/>
          <a:ext cx="255896" cy="255896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41A57-FE93-49CC-912C-377ABB6E4A45}">
      <dsp:nvSpPr>
        <dsp:cNvPr id="0" name=""/>
        <dsp:cNvSpPr/>
      </dsp:nvSpPr>
      <dsp:spPr>
        <a:xfrm rot="5400000">
          <a:off x="1960788" y="2451307"/>
          <a:ext cx="902813" cy="150226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E1774-4007-4BAF-8899-8D5EB5EE6BFB}">
      <dsp:nvSpPr>
        <dsp:cNvPr id="0" name=""/>
        <dsp:cNvSpPr/>
      </dsp:nvSpPr>
      <dsp:spPr>
        <a:xfrm>
          <a:off x="1810087" y="2900159"/>
          <a:ext cx="1356249" cy="1188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Summarise the facts and the nature of the application</a:t>
          </a:r>
        </a:p>
      </dsp:txBody>
      <dsp:txXfrm>
        <a:off x="1810087" y="2900159"/>
        <a:ext cx="1356249" cy="1188832"/>
      </dsp:txXfrm>
    </dsp:sp>
    <dsp:sp modelId="{DA95FA23-2CAB-48CA-B2F4-C480781F8385}">
      <dsp:nvSpPr>
        <dsp:cNvPr id="0" name=""/>
        <dsp:cNvSpPr/>
      </dsp:nvSpPr>
      <dsp:spPr>
        <a:xfrm>
          <a:off x="2910440" y="2340709"/>
          <a:ext cx="255896" cy="255896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667B5-D2C7-4920-9F53-BA0E38B4DA98}">
      <dsp:nvSpPr>
        <dsp:cNvPr id="0" name=""/>
        <dsp:cNvSpPr/>
      </dsp:nvSpPr>
      <dsp:spPr>
        <a:xfrm rot="5400000">
          <a:off x="3621103" y="2040460"/>
          <a:ext cx="902813" cy="150226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3F177-5D91-464A-8CE5-776D57C2CE15}">
      <dsp:nvSpPr>
        <dsp:cNvPr id="0" name=""/>
        <dsp:cNvSpPr/>
      </dsp:nvSpPr>
      <dsp:spPr>
        <a:xfrm>
          <a:off x="3470401" y="2489313"/>
          <a:ext cx="1356249" cy="1188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Set out the facts at issue</a:t>
          </a:r>
        </a:p>
      </dsp:txBody>
      <dsp:txXfrm>
        <a:off x="3470401" y="2489313"/>
        <a:ext cx="1356249" cy="1188832"/>
      </dsp:txXfrm>
    </dsp:sp>
    <dsp:sp modelId="{DE27B778-9C5A-46EC-9C3D-99DCD5B12A8B}">
      <dsp:nvSpPr>
        <dsp:cNvPr id="0" name=""/>
        <dsp:cNvSpPr/>
      </dsp:nvSpPr>
      <dsp:spPr>
        <a:xfrm>
          <a:off x="4570754" y="1929862"/>
          <a:ext cx="255896" cy="255896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3DA87-5FC8-47A9-B050-6A82A1383899}">
      <dsp:nvSpPr>
        <dsp:cNvPr id="0" name=""/>
        <dsp:cNvSpPr/>
      </dsp:nvSpPr>
      <dsp:spPr>
        <a:xfrm rot="5400000">
          <a:off x="5281417" y="1629614"/>
          <a:ext cx="902813" cy="150226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3A4C2-C1EC-4E59-B008-EE1449B4DE8F}">
      <dsp:nvSpPr>
        <dsp:cNvPr id="0" name=""/>
        <dsp:cNvSpPr/>
      </dsp:nvSpPr>
      <dsp:spPr>
        <a:xfrm>
          <a:off x="5130715" y="2078466"/>
          <a:ext cx="1356249" cy="1188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Summarise what you will be arguing</a:t>
          </a:r>
        </a:p>
      </dsp:txBody>
      <dsp:txXfrm>
        <a:off x="5130715" y="2078466"/>
        <a:ext cx="1356249" cy="1188832"/>
      </dsp:txXfrm>
    </dsp:sp>
    <dsp:sp modelId="{FF5C1078-E1B5-4978-BCE3-D1797D975918}">
      <dsp:nvSpPr>
        <dsp:cNvPr id="0" name=""/>
        <dsp:cNvSpPr/>
      </dsp:nvSpPr>
      <dsp:spPr>
        <a:xfrm>
          <a:off x="6231069" y="1519016"/>
          <a:ext cx="255896" cy="255896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7C68F-7B63-47C3-BC77-7536E11865CB}">
      <dsp:nvSpPr>
        <dsp:cNvPr id="0" name=""/>
        <dsp:cNvSpPr/>
      </dsp:nvSpPr>
      <dsp:spPr>
        <a:xfrm rot="5400000">
          <a:off x="6941731" y="1218767"/>
          <a:ext cx="902813" cy="150226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DBAED-4A26-454C-8EC0-0DC1F4E4D818}">
      <dsp:nvSpPr>
        <dsp:cNvPr id="0" name=""/>
        <dsp:cNvSpPr/>
      </dsp:nvSpPr>
      <dsp:spPr>
        <a:xfrm>
          <a:off x="6791030" y="1667620"/>
          <a:ext cx="1356249" cy="1188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Set out each of your arguments supported by relevant authorities</a:t>
          </a:r>
        </a:p>
      </dsp:txBody>
      <dsp:txXfrm>
        <a:off x="6791030" y="1667620"/>
        <a:ext cx="1356249" cy="1188832"/>
      </dsp:txXfrm>
    </dsp:sp>
    <dsp:sp modelId="{C640D87A-4326-407E-8E4F-6605C971553B}">
      <dsp:nvSpPr>
        <dsp:cNvPr id="0" name=""/>
        <dsp:cNvSpPr/>
      </dsp:nvSpPr>
      <dsp:spPr>
        <a:xfrm>
          <a:off x="7891383" y="1108169"/>
          <a:ext cx="255896" cy="255896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BE64A-C59D-4CF0-A1AD-68F9D99F070A}">
      <dsp:nvSpPr>
        <dsp:cNvPr id="0" name=""/>
        <dsp:cNvSpPr/>
      </dsp:nvSpPr>
      <dsp:spPr>
        <a:xfrm rot="5400000">
          <a:off x="8602046" y="807921"/>
          <a:ext cx="902813" cy="150226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9FCA6-2E1F-484F-B007-C39121E5C7BF}">
      <dsp:nvSpPr>
        <dsp:cNvPr id="0" name=""/>
        <dsp:cNvSpPr/>
      </dsp:nvSpPr>
      <dsp:spPr>
        <a:xfrm>
          <a:off x="8451344" y="1256773"/>
          <a:ext cx="1356249" cy="1188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Conclude by stating what you want the Court to do</a:t>
          </a:r>
        </a:p>
      </dsp:txBody>
      <dsp:txXfrm>
        <a:off x="8451344" y="1256773"/>
        <a:ext cx="1356249" cy="1188832"/>
      </dsp:txXfrm>
    </dsp:sp>
    <dsp:sp modelId="{7861F1D6-BEB8-492D-BF98-4982A570F955}">
      <dsp:nvSpPr>
        <dsp:cNvPr id="0" name=""/>
        <dsp:cNvSpPr/>
      </dsp:nvSpPr>
      <dsp:spPr>
        <a:xfrm>
          <a:off x="9551697" y="697323"/>
          <a:ext cx="255896" cy="255896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2DAC2-F25E-47E3-9229-90BA0F03C6C5}">
      <dsp:nvSpPr>
        <dsp:cNvPr id="0" name=""/>
        <dsp:cNvSpPr/>
      </dsp:nvSpPr>
      <dsp:spPr>
        <a:xfrm rot="5400000">
          <a:off x="10262360" y="397075"/>
          <a:ext cx="902813" cy="150226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872CE-91D7-493B-800F-FB9267EC20E9}">
      <dsp:nvSpPr>
        <dsp:cNvPr id="0" name=""/>
        <dsp:cNvSpPr/>
      </dsp:nvSpPr>
      <dsp:spPr>
        <a:xfrm>
          <a:off x="10111658" y="845927"/>
          <a:ext cx="1356249" cy="1188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Make and application for costs</a:t>
          </a:r>
        </a:p>
      </dsp:txBody>
      <dsp:txXfrm>
        <a:off x="10111658" y="845927"/>
        <a:ext cx="1356249" cy="11888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F88558-C897-47E0-9DC2-A617D1B67059}">
      <dsp:nvSpPr>
        <dsp:cNvPr id="0" name=""/>
        <dsp:cNvSpPr/>
      </dsp:nvSpPr>
      <dsp:spPr>
        <a:xfrm rot="5400000">
          <a:off x="531077" y="1975291"/>
          <a:ext cx="1595974" cy="2655665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7FDAE-9747-4621-86C3-C30B637F6F9A}">
      <dsp:nvSpPr>
        <dsp:cNvPr id="0" name=""/>
        <dsp:cNvSpPr/>
      </dsp:nvSpPr>
      <dsp:spPr>
        <a:xfrm>
          <a:off x="264669" y="2768763"/>
          <a:ext cx="2397549" cy="2101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Check how much the judge knows about the case already</a:t>
          </a:r>
        </a:p>
      </dsp:txBody>
      <dsp:txXfrm>
        <a:off x="264669" y="2768763"/>
        <a:ext cx="2397549" cy="2101593"/>
      </dsp:txXfrm>
    </dsp:sp>
    <dsp:sp modelId="{2EFA9435-BC6A-4877-81C7-D08561F1AC82}">
      <dsp:nvSpPr>
        <dsp:cNvPr id="0" name=""/>
        <dsp:cNvSpPr/>
      </dsp:nvSpPr>
      <dsp:spPr>
        <a:xfrm>
          <a:off x="2209851" y="1779778"/>
          <a:ext cx="452367" cy="452367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41A57-FE93-49CC-912C-377ABB6E4A45}">
      <dsp:nvSpPr>
        <dsp:cNvPr id="0" name=""/>
        <dsp:cNvSpPr/>
      </dsp:nvSpPr>
      <dsp:spPr>
        <a:xfrm rot="5400000">
          <a:off x="3466146" y="1249006"/>
          <a:ext cx="1595974" cy="2655665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E1774-4007-4BAF-8899-8D5EB5EE6BFB}">
      <dsp:nvSpPr>
        <dsp:cNvPr id="0" name=""/>
        <dsp:cNvSpPr/>
      </dsp:nvSpPr>
      <dsp:spPr>
        <a:xfrm>
          <a:off x="3199738" y="2042478"/>
          <a:ext cx="2397549" cy="2101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Summarise the facts and the nature of the application</a:t>
          </a:r>
        </a:p>
      </dsp:txBody>
      <dsp:txXfrm>
        <a:off x="3199738" y="2042478"/>
        <a:ext cx="2397549" cy="2101593"/>
      </dsp:txXfrm>
    </dsp:sp>
    <dsp:sp modelId="{DA95FA23-2CAB-48CA-B2F4-C480781F8385}">
      <dsp:nvSpPr>
        <dsp:cNvPr id="0" name=""/>
        <dsp:cNvSpPr/>
      </dsp:nvSpPr>
      <dsp:spPr>
        <a:xfrm>
          <a:off x="5144920" y="1053493"/>
          <a:ext cx="452367" cy="452367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667B5-D2C7-4920-9F53-BA0E38B4DA98}">
      <dsp:nvSpPr>
        <dsp:cNvPr id="0" name=""/>
        <dsp:cNvSpPr/>
      </dsp:nvSpPr>
      <dsp:spPr>
        <a:xfrm rot="5400000">
          <a:off x="6401215" y="522720"/>
          <a:ext cx="1595974" cy="2655665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3F177-5D91-464A-8CE5-776D57C2CE15}">
      <dsp:nvSpPr>
        <dsp:cNvPr id="0" name=""/>
        <dsp:cNvSpPr/>
      </dsp:nvSpPr>
      <dsp:spPr>
        <a:xfrm>
          <a:off x="6134808" y="1316192"/>
          <a:ext cx="2397549" cy="2101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Set out the facts at issue</a:t>
          </a:r>
        </a:p>
      </dsp:txBody>
      <dsp:txXfrm>
        <a:off x="6134808" y="1316192"/>
        <a:ext cx="2397549" cy="2101593"/>
      </dsp:txXfrm>
    </dsp:sp>
    <dsp:sp modelId="{DE27B778-9C5A-46EC-9C3D-99DCD5B12A8B}">
      <dsp:nvSpPr>
        <dsp:cNvPr id="0" name=""/>
        <dsp:cNvSpPr/>
      </dsp:nvSpPr>
      <dsp:spPr>
        <a:xfrm>
          <a:off x="8079990" y="327207"/>
          <a:ext cx="452367" cy="452367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3DA87-5FC8-47A9-B050-6A82A1383899}">
      <dsp:nvSpPr>
        <dsp:cNvPr id="0" name=""/>
        <dsp:cNvSpPr/>
      </dsp:nvSpPr>
      <dsp:spPr>
        <a:xfrm rot="5400000">
          <a:off x="9336285" y="-203565"/>
          <a:ext cx="1595974" cy="2655665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3A4C2-C1EC-4E59-B008-EE1449B4DE8F}">
      <dsp:nvSpPr>
        <dsp:cNvPr id="0" name=""/>
        <dsp:cNvSpPr/>
      </dsp:nvSpPr>
      <dsp:spPr>
        <a:xfrm>
          <a:off x="9069877" y="589906"/>
          <a:ext cx="2397549" cy="2101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Summarise what you will be arguing</a:t>
          </a:r>
        </a:p>
      </dsp:txBody>
      <dsp:txXfrm>
        <a:off x="9069877" y="589906"/>
        <a:ext cx="2397549" cy="21015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3DA87-5FC8-47A9-B050-6A82A1383899}">
      <dsp:nvSpPr>
        <dsp:cNvPr id="0" name=""/>
        <dsp:cNvSpPr/>
      </dsp:nvSpPr>
      <dsp:spPr>
        <a:xfrm rot="5400000">
          <a:off x="716567" y="1273709"/>
          <a:ext cx="2143689" cy="3567051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3A4C2-C1EC-4E59-B008-EE1449B4DE8F}">
      <dsp:nvSpPr>
        <dsp:cNvPr id="0" name=""/>
        <dsp:cNvSpPr/>
      </dsp:nvSpPr>
      <dsp:spPr>
        <a:xfrm>
          <a:off x="358732" y="2339489"/>
          <a:ext cx="3220354" cy="2822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Summarise what you will be arguing</a:t>
          </a:r>
        </a:p>
      </dsp:txBody>
      <dsp:txXfrm>
        <a:off x="358732" y="2339489"/>
        <a:ext cx="3220354" cy="2822829"/>
      </dsp:txXfrm>
    </dsp:sp>
    <dsp:sp modelId="{FF5C1078-E1B5-4978-BCE3-D1797D975918}">
      <dsp:nvSpPr>
        <dsp:cNvPr id="0" name=""/>
        <dsp:cNvSpPr/>
      </dsp:nvSpPr>
      <dsp:spPr>
        <a:xfrm>
          <a:off x="2971472" y="1011099"/>
          <a:ext cx="607614" cy="607614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7C68F-7B63-47C3-BC77-7536E11865CB}">
      <dsp:nvSpPr>
        <dsp:cNvPr id="0" name=""/>
        <dsp:cNvSpPr/>
      </dsp:nvSpPr>
      <dsp:spPr>
        <a:xfrm rot="5400000">
          <a:off x="4658910" y="298173"/>
          <a:ext cx="2143689" cy="3567051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DBAED-4A26-454C-8EC0-0DC1F4E4D818}">
      <dsp:nvSpPr>
        <dsp:cNvPr id="0" name=""/>
        <dsp:cNvSpPr/>
      </dsp:nvSpPr>
      <dsp:spPr>
        <a:xfrm>
          <a:off x="4301075" y="1363953"/>
          <a:ext cx="3220354" cy="2822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Set out each of your arguments supported by relevant authorities</a:t>
          </a:r>
        </a:p>
      </dsp:txBody>
      <dsp:txXfrm>
        <a:off x="4301075" y="1363953"/>
        <a:ext cx="3220354" cy="2822829"/>
      </dsp:txXfrm>
    </dsp:sp>
    <dsp:sp modelId="{C640D87A-4326-407E-8E4F-6605C971553B}">
      <dsp:nvSpPr>
        <dsp:cNvPr id="0" name=""/>
        <dsp:cNvSpPr/>
      </dsp:nvSpPr>
      <dsp:spPr>
        <a:xfrm>
          <a:off x="6913815" y="35562"/>
          <a:ext cx="607614" cy="607614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BE64A-C59D-4CF0-A1AD-68F9D99F070A}">
      <dsp:nvSpPr>
        <dsp:cNvPr id="0" name=""/>
        <dsp:cNvSpPr/>
      </dsp:nvSpPr>
      <dsp:spPr>
        <a:xfrm rot="5400000">
          <a:off x="8601253" y="-677363"/>
          <a:ext cx="2143689" cy="3567051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9FCA6-2E1F-484F-B007-C39121E5C7BF}">
      <dsp:nvSpPr>
        <dsp:cNvPr id="0" name=""/>
        <dsp:cNvSpPr/>
      </dsp:nvSpPr>
      <dsp:spPr>
        <a:xfrm>
          <a:off x="8243418" y="388416"/>
          <a:ext cx="3220354" cy="2822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Conclude by stating what you want the Court to do</a:t>
          </a:r>
        </a:p>
      </dsp:txBody>
      <dsp:txXfrm>
        <a:off x="8243418" y="388416"/>
        <a:ext cx="3220354" cy="28228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2D72F-3E32-482C-A1D2-1F8B3711A31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559652-8C12-4FE2-AB1D-324B33413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868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411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71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52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0108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190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772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908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940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932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634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948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659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23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916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868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30623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875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25793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533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961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487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542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society.org.uk/topics/advocacy/crown-court-advocacy-procedure-tips" TargetMode="External"/><Relationship Id="rId2" Type="http://schemas.openxmlformats.org/officeDocument/2006/relationships/hyperlink" Target="https://sqe.sra.org.uk/exam-arrangements/assessment-information/sqe2-assessment-specification-2025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B6738-851F-9A06-9597-49C430649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A4C8F-3C7D-F19A-B501-4F63EB7BCF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297" y="816908"/>
            <a:ext cx="9437601" cy="1646302"/>
          </a:xfrm>
        </p:spPr>
        <p:txBody>
          <a:bodyPr/>
          <a:lstStyle/>
          <a:p>
            <a:pPr algn="ctr"/>
            <a:r>
              <a:rPr lang="en-GB" b="1" dirty="0"/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163C75-5056-19C5-6E72-8E57FF17AB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7174" y="2786980"/>
            <a:ext cx="9139724" cy="2871948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>
                <a:solidFill>
                  <a:schemeClr val="tx1"/>
                </a:solidFill>
              </a:rPr>
              <a:t>Advocacy Part One</a:t>
            </a:r>
          </a:p>
        </p:txBody>
      </p:sp>
    </p:spTree>
    <p:extLst>
      <p:ext uri="{BB962C8B-B14F-4D97-AF65-F5344CB8AC3E}">
        <p14:creationId xmlns:p14="http://schemas.microsoft.com/office/powerpoint/2010/main" val="24242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EA543AF3-346B-43FB-91B8-B97D368A71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grayscl/>
          </a:blip>
          <a:srcRect r="-1" b="15728"/>
          <a:stretch/>
        </p:blipFill>
        <p:spPr>
          <a:xfrm>
            <a:off x="305" y="-212775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044806-BF39-4810-929C-D4DE4009B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67" y="40017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 dirty="0"/>
              <a:t>What is advocacy?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B6BE2-8D02-4F28-8A42-A32E96D82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8900" y="1602117"/>
            <a:ext cx="6085091" cy="4699000"/>
          </a:xfrm>
        </p:spPr>
        <p:txBody>
          <a:bodyPr anchor="ctr">
            <a:normAutofit lnSpcReduction="10000"/>
          </a:bodyPr>
          <a:lstStyle/>
          <a:p>
            <a:r>
              <a:rPr lang="en-GB" sz="4000" dirty="0"/>
              <a:t>The skill of influencing outcomes</a:t>
            </a:r>
          </a:p>
          <a:p>
            <a:r>
              <a:rPr lang="en-GB" sz="4000" dirty="0"/>
              <a:t>Convincing others</a:t>
            </a:r>
          </a:p>
          <a:p>
            <a:r>
              <a:rPr lang="en-GB" sz="4000" dirty="0"/>
              <a:t>The art of persuasion</a:t>
            </a:r>
          </a:p>
          <a:p>
            <a:r>
              <a:rPr lang="en-GB" sz="4000" dirty="0"/>
              <a:t>In law it is the art of conducting cases in court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986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E06F6-BF40-448C-9441-6570E7C6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208" y="548833"/>
            <a:ext cx="6661966" cy="4287709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6600" dirty="0"/>
              <a:t>Skills:</a:t>
            </a:r>
            <a:br>
              <a:rPr lang="en-US" sz="6600" dirty="0"/>
            </a:br>
            <a:r>
              <a:rPr lang="en-US" sz="6600" dirty="0"/>
              <a:t>-  oral</a:t>
            </a:r>
            <a:br>
              <a:rPr lang="en-US" sz="6600" dirty="0"/>
            </a:br>
            <a:r>
              <a:rPr lang="en-US" sz="6600" dirty="0"/>
              <a:t> - </a:t>
            </a:r>
            <a:r>
              <a:rPr lang="en-US" sz="6600" dirty="0" err="1"/>
              <a:t>organisational</a:t>
            </a:r>
            <a:endParaRPr lang="en-US" sz="6600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904FFD8E-FAFE-4DB7-A98F-1D422075FF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066" y="1403682"/>
            <a:ext cx="4660762" cy="46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344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DDD59-37CD-457E-9D3A-987ACDA7C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95" y="262483"/>
            <a:ext cx="3441845" cy="4361688"/>
          </a:xfrm>
        </p:spPr>
        <p:txBody>
          <a:bodyPr anchor="ctr">
            <a:normAutofit/>
          </a:bodyPr>
          <a:lstStyle/>
          <a:p>
            <a:r>
              <a:rPr lang="en-GB" sz="4800" b="1" dirty="0"/>
              <a:t>Oral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03A69-4F45-4BEA-922F-F3F667650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8370" y="647796"/>
            <a:ext cx="6274573" cy="5436701"/>
          </a:xfrm>
        </p:spPr>
        <p:txBody>
          <a:bodyPr anchor="ctr">
            <a:noAutofit/>
          </a:bodyPr>
          <a:lstStyle/>
          <a:p>
            <a:r>
              <a:rPr lang="en-GB" sz="4000" dirty="0">
                <a:solidFill>
                  <a:schemeClr val="tx1"/>
                </a:solidFill>
              </a:rPr>
              <a:t>Skilled talkers</a:t>
            </a:r>
          </a:p>
          <a:p>
            <a:r>
              <a:rPr lang="en-GB" sz="4000" dirty="0">
                <a:solidFill>
                  <a:schemeClr val="tx1"/>
                </a:solidFill>
              </a:rPr>
              <a:t>Good storyteller</a:t>
            </a:r>
          </a:p>
          <a:p>
            <a:r>
              <a:rPr lang="en-GB" sz="4000" dirty="0">
                <a:solidFill>
                  <a:schemeClr val="tx1"/>
                </a:solidFill>
              </a:rPr>
              <a:t>Presentation is key</a:t>
            </a:r>
          </a:p>
          <a:p>
            <a:r>
              <a:rPr lang="en-GB" sz="4000" dirty="0">
                <a:solidFill>
                  <a:schemeClr val="tx1"/>
                </a:solidFill>
              </a:rPr>
              <a:t>Engage interest</a:t>
            </a:r>
          </a:p>
          <a:p>
            <a:r>
              <a:rPr lang="en-GB" sz="4000" dirty="0">
                <a:solidFill>
                  <a:schemeClr val="tx1"/>
                </a:solidFill>
              </a:rPr>
              <a:t>Good persuader</a:t>
            </a:r>
          </a:p>
          <a:p>
            <a:r>
              <a:rPr lang="en-GB" sz="4000" dirty="0">
                <a:solidFill>
                  <a:schemeClr val="tx1"/>
                </a:solidFill>
              </a:rPr>
              <a:t>Questioning witnesses</a:t>
            </a:r>
          </a:p>
        </p:txBody>
      </p:sp>
    </p:spTree>
    <p:extLst>
      <p:ext uri="{BB962C8B-B14F-4D97-AF65-F5344CB8AC3E}">
        <p14:creationId xmlns:p14="http://schemas.microsoft.com/office/powerpoint/2010/main" val="267699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3C0B3-3344-47BC-9423-DFB01ADE8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3285" y="480387"/>
            <a:ext cx="6247308" cy="4873558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 b="1" dirty="0" err="1"/>
              <a:t>Organisational</a:t>
            </a:r>
            <a:r>
              <a:rPr lang="en-US" sz="4800" b="1" dirty="0"/>
              <a:t> skills</a:t>
            </a:r>
          </a:p>
        </p:txBody>
      </p:sp>
    </p:spTree>
    <p:extLst>
      <p:ext uri="{BB962C8B-B14F-4D97-AF65-F5344CB8AC3E}">
        <p14:creationId xmlns:p14="http://schemas.microsoft.com/office/powerpoint/2010/main" val="294632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8236D-EB19-42AA-8411-1724932F7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771" y="266700"/>
            <a:ext cx="7964107" cy="1079021"/>
          </a:xfrm>
        </p:spPr>
        <p:txBody>
          <a:bodyPr anchor="ctr">
            <a:normAutofit/>
          </a:bodyPr>
          <a:lstStyle/>
          <a:p>
            <a:r>
              <a:rPr lang="en-GB" sz="4400" b="1" dirty="0"/>
              <a:t>Fact gathering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1CE1A-2106-43D2-9001-9CCFA2FB8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410" y="1552995"/>
            <a:ext cx="9216692" cy="4699000"/>
          </a:xfrm>
        </p:spPr>
        <p:txBody>
          <a:bodyPr anchor="ctr">
            <a:noAutofit/>
          </a:bodyPr>
          <a:lstStyle/>
          <a:p>
            <a:r>
              <a:rPr lang="en-GB" sz="3600" dirty="0"/>
              <a:t>Master the facts of the case/application</a:t>
            </a:r>
          </a:p>
          <a:p>
            <a:r>
              <a:rPr lang="en-GB" sz="3600" dirty="0"/>
              <a:t>Analyse the strengths and weaknesses of the case/the application</a:t>
            </a:r>
          </a:p>
          <a:p>
            <a:r>
              <a:rPr lang="en-GB" sz="3600" dirty="0"/>
              <a:t>Know the case/application inside out</a:t>
            </a:r>
          </a:p>
          <a:p>
            <a:r>
              <a:rPr lang="en-GB" sz="3600" dirty="0"/>
              <a:t>Advocates do not </a:t>
            </a:r>
            <a:r>
              <a:rPr lang="en-GB" sz="3600" b="1" dirty="0"/>
              <a:t>rely</a:t>
            </a:r>
            <a:r>
              <a:rPr lang="en-GB" sz="3600" dirty="0"/>
              <a:t> on notes</a:t>
            </a:r>
          </a:p>
          <a:p>
            <a:r>
              <a:rPr lang="en-GB" sz="3600" dirty="0"/>
              <a:t>Usually memorise the case file</a:t>
            </a:r>
          </a:p>
        </p:txBody>
      </p:sp>
    </p:spTree>
    <p:extLst>
      <p:ext uri="{BB962C8B-B14F-4D97-AF65-F5344CB8AC3E}">
        <p14:creationId xmlns:p14="http://schemas.microsoft.com/office/powerpoint/2010/main" val="10517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B4F10BF9-6328-4B92-80C1-B51E28B91D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09" r="-1" b="14419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12D9C7-489A-4721-811D-9CD41900E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169" y="40017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sz="4400" b="1" dirty="0"/>
              <a:t>Knowledge of the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BE52E-A92D-4092-B311-57B3508E7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2236" y="1142041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 sz="3200" dirty="0"/>
              <a:t>Research the substantive law</a:t>
            </a:r>
          </a:p>
          <a:p>
            <a:r>
              <a:rPr lang="en-GB" sz="3200" dirty="0"/>
              <a:t>Develop a detailed knowledge of the law relevant to the application/argument</a:t>
            </a:r>
          </a:p>
          <a:p>
            <a:r>
              <a:rPr lang="en-GB" sz="3200" dirty="0"/>
              <a:t>Identify the issues</a:t>
            </a:r>
          </a:p>
          <a:p>
            <a:r>
              <a:rPr lang="en-GB" sz="3200" dirty="0"/>
              <a:t>Which issues are in dispute?</a:t>
            </a:r>
          </a:p>
          <a:p>
            <a:r>
              <a:rPr lang="en-GB" sz="3200" dirty="0"/>
              <a:t>Who has the burden of proof?</a:t>
            </a:r>
          </a:p>
          <a:p>
            <a:r>
              <a:rPr lang="en-GB" sz="3200" dirty="0"/>
              <a:t>What evidence is available? </a:t>
            </a:r>
          </a:p>
        </p:txBody>
      </p:sp>
    </p:spTree>
    <p:extLst>
      <p:ext uri="{BB962C8B-B14F-4D97-AF65-F5344CB8AC3E}">
        <p14:creationId xmlns:p14="http://schemas.microsoft.com/office/powerpoint/2010/main" val="2241365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A5304-12E4-4496-AAFF-948AE9BF4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326" y="339306"/>
            <a:ext cx="8596668" cy="1320800"/>
          </a:xfrm>
        </p:spPr>
        <p:txBody>
          <a:bodyPr>
            <a:normAutofit/>
          </a:bodyPr>
          <a:lstStyle/>
          <a:p>
            <a:r>
              <a:rPr lang="en-GB" sz="4800" b="1" dirty="0"/>
              <a:t>Handling paperwork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88292-6AF7-4D35-BC7C-E1D944629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360" y="1614250"/>
            <a:ext cx="8596668" cy="3880773"/>
          </a:xfrm>
        </p:spPr>
        <p:txBody>
          <a:bodyPr>
            <a:noAutofit/>
          </a:bodyPr>
          <a:lstStyle/>
          <a:p>
            <a:r>
              <a:rPr lang="en-GB" sz="3600" dirty="0"/>
              <a:t>System in place</a:t>
            </a:r>
          </a:p>
          <a:p>
            <a:r>
              <a:rPr lang="en-GB" sz="3600" dirty="0"/>
              <a:t>Trial bundles</a:t>
            </a:r>
          </a:p>
          <a:p>
            <a:r>
              <a:rPr lang="en-GB" sz="3600" dirty="0"/>
              <a:t>Know the contents of every document</a:t>
            </a:r>
          </a:p>
          <a:p>
            <a:r>
              <a:rPr lang="en-GB" sz="3600" dirty="0"/>
              <a:t>Planning</a:t>
            </a:r>
          </a:p>
          <a:p>
            <a:r>
              <a:rPr lang="en-GB" sz="3600" dirty="0"/>
              <a:t>Preparation</a:t>
            </a:r>
          </a:p>
          <a:p>
            <a:r>
              <a:rPr lang="en-GB" sz="3600" dirty="0"/>
              <a:t>Chronology of events</a:t>
            </a:r>
          </a:p>
        </p:txBody>
      </p:sp>
    </p:spTree>
    <p:extLst>
      <p:ext uri="{BB962C8B-B14F-4D97-AF65-F5344CB8AC3E}">
        <p14:creationId xmlns:p14="http://schemas.microsoft.com/office/powerpoint/2010/main" val="3644686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8FCF2-CFA9-8F9A-DA2B-6DEC683EA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59482-4201-3425-B87A-0F6FB69B6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300" y="270295"/>
            <a:ext cx="8596668" cy="1320800"/>
          </a:xfrm>
        </p:spPr>
        <p:txBody>
          <a:bodyPr>
            <a:normAutofit/>
          </a:bodyPr>
          <a:lstStyle/>
          <a:p>
            <a:r>
              <a:rPr lang="en-GB" sz="6000" b="1" dirty="0"/>
              <a:t>Oral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95587-B9F6-CADA-3902-D554FB8F3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817" y="1643004"/>
            <a:ext cx="8596668" cy="3880773"/>
          </a:xfrm>
        </p:spPr>
        <p:txBody>
          <a:bodyPr>
            <a:normAutofit/>
          </a:bodyPr>
          <a:lstStyle/>
          <a:p>
            <a:r>
              <a:rPr lang="en-GB" sz="5400" dirty="0"/>
              <a:t>Use of Voice </a:t>
            </a:r>
          </a:p>
          <a:p>
            <a:r>
              <a:rPr lang="en-GB" sz="5400" dirty="0"/>
              <a:t>Content</a:t>
            </a:r>
          </a:p>
          <a:p>
            <a:r>
              <a:rPr lang="en-GB" sz="5400" dirty="0"/>
              <a:t>Body language</a:t>
            </a:r>
          </a:p>
          <a:p>
            <a:r>
              <a:rPr lang="en-GB" sz="5400" dirty="0"/>
              <a:t>Persuasion</a:t>
            </a:r>
          </a:p>
        </p:txBody>
      </p:sp>
    </p:spTree>
    <p:extLst>
      <p:ext uri="{BB962C8B-B14F-4D97-AF65-F5344CB8AC3E}">
        <p14:creationId xmlns:p14="http://schemas.microsoft.com/office/powerpoint/2010/main" val="123004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D06BE-9B84-12C1-8951-4E612529E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Use of Voice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49824-4290-CA8D-2F5C-A00FD4B01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066" y="1614249"/>
            <a:ext cx="8596668" cy="3880773"/>
          </a:xfrm>
        </p:spPr>
        <p:txBody>
          <a:bodyPr>
            <a:normAutofit/>
          </a:bodyPr>
          <a:lstStyle/>
          <a:p>
            <a:r>
              <a:rPr lang="en-GB" sz="3600" dirty="0"/>
              <a:t>Speak in short sentences</a:t>
            </a:r>
          </a:p>
          <a:p>
            <a:r>
              <a:rPr lang="en-GB" sz="3600" dirty="0"/>
              <a:t>Pitch voice at the right volume</a:t>
            </a:r>
          </a:p>
          <a:p>
            <a:r>
              <a:rPr lang="en-GB" sz="3600" dirty="0"/>
              <a:t>Use appropriate language for court ( formal, no slang, avoid the following)</a:t>
            </a:r>
          </a:p>
        </p:txBody>
      </p:sp>
    </p:spTree>
    <p:extLst>
      <p:ext uri="{BB962C8B-B14F-4D97-AF65-F5344CB8AC3E}">
        <p14:creationId xmlns:p14="http://schemas.microsoft.com/office/powerpoint/2010/main" val="2502216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AA3C6-4798-E89D-D73B-2B6D7C0D5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556" y="333555"/>
            <a:ext cx="8596668" cy="977660"/>
          </a:xfrm>
        </p:spPr>
        <p:txBody>
          <a:bodyPr>
            <a:normAutofit/>
          </a:bodyPr>
          <a:lstStyle/>
          <a:p>
            <a:r>
              <a:rPr lang="en-GB" sz="4800" b="1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8F9F7-3CE8-1DCE-0618-D8C07F635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027" y="1235571"/>
            <a:ext cx="8596668" cy="5245742"/>
          </a:xfrm>
        </p:spPr>
        <p:txBody>
          <a:bodyPr>
            <a:noAutofit/>
          </a:bodyPr>
          <a:lstStyle/>
          <a:p>
            <a:r>
              <a:rPr lang="en-GB" sz="2400" dirty="0"/>
              <a:t>What information do you need to convey</a:t>
            </a:r>
          </a:p>
          <a:p>
            <a:r>
              <a:rPr lang="en-GB" sz="2400" dirty="0"/>
              <a:t>What information does the audience have already</a:t>
            </a:r>
          </a:p>
          <a:p>
            <a:r>
              <a:rPr lang="en-GB" sz="2400" dirty="0"/>
              <a:t>How complex is the information you need to convey and will you need to provide an explainer</a:t>
            </a:r>
          </a:p>
          <a:p>
            <a:r>
              <a:rPr lang="en-GB" sz="2400" dirty="0"/>
              <a:t>If there is a lot of content or the content is complex then will you need to a) speak more slowly and/or b) pause more as you go through your presentation</a:t>
            </a:r>
          </a:p>
          <a:p>
            <a:r>
              <a:rPr lang="en-GB" sz="2400" dirty="0"/>
              <a:t>If your are presenting with a visual aid then is some of the information better conveyed by means of a diagram or flow chart or other pictorial form.</a:t>
            </a:r>
          </a:p>
          <a:p>
            <a:r>
              <a:rPr lang="en-GB" sz="2400" dirty="0"/>
              <a:t>Use appropriate language </a:t>
            </a:r>
          </a:p>
        </p:txBody>
      </p:sp>
    </p:spTree>
    <p:extLst>
      <p:ext uri="{BB962C8B-B14F-4D97-AF65-F5344CB8AC3E}">
        <p14:creationId xmlns:p14="http://schemas.microsoft.com/office/powerpoint/2010/main" val="1607230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4EEC4-326A-3900-2F25-EB5645468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035" y="155574"/>
            <a:ext cx="8596668" cy="730071"/>
          </a:xfrm>
        </p:spPr>
        <p:txBody>
          <a:bodyPr/>
          <a:lstStyle/>
          <a:p>
            <a:r>
              <a:rPr lang="en-GB" b="1" dirty="0"/>
              <a:t>Body Language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0F4893B-EE1A-8C83-2FC6-F46830A72E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6761514"/>
              </p:ext>
            </p:extLst>
          </p:nvPr>
        </p:nvGraphicFramePr>
        <p:xfrm>
          <a:off x="919403" y="1075426"/>
          <a:ext cx="9311526" cy="52793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9555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DA9F3-03E9-54B5-A86E-6865B312A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054" y="224438"/>
            <a:ext cx="8596668" cy="885494"/>
          </a:xfrm>
        </p:spPr>
        <p:txBody>
          <a:bodyPr>
            <a:normAutofit/>
          </a:bodyPr>
          <a:lstStyle/>
          <a:p>
            <a:r>
              <a:rPr lang="en-GB" sz="4400" b="1" dirty="0"/>
              <a:t>Persuasion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B7C79-A686-0DB0-7C1A-5B42FC345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054" y="1109932"/>
            <a:ext cx="8967000" cy="4941826"/>
          </a:xfrm>
        </p:spPr>
        <p:txBody>
          <a:bodyPr>
            <a:noAutofit/>
          </a:bodyPr>
          <a:lstStyle/>
          <a:p>
            <a:r>
              <a:rPr lang="en-GB" sz="2000" dirty="0"/>
              <a:t>Tell a story/Rhetoric</a:t>
            </a:r>
          </a:p>
          <a:p>
            <a:r>
              <a:rPr lang="en-GB" sz="2000" dirty="0"/>
              <a:t>Aristotle: presence, emotion and proof</a:t>
            </a:r>
          </a:p>
          <a:p>
            <a:r>
              <a:rPr lang="en-GB" sz="2000" dirty="0"/>
              <a:t>Presence: drawn from voice, body language and content</a:t>
            </a:r>
          </a:p>
          <a:p>
            <a:r>
              <a:rPr lang="en-GB" sz="2000" dirty="0"/>
              <a:t>Emotion: bring some passion to your submissions ( but be careful!)</a:t>
            </a:r>
          </a:p>
          <a:p>
            <a:pPr lvl="1"/>
            <a:r>
              <a:rPr lang="en-GB" sz="2000" dirty="0"/>
              <a:t>Avoid being too dramatic</a:t>
            </a:r>
          </a:p>
          <a:p>
            <a:pPr lvl="1"/>
            <a:r>
              <a:rPr lang="en-GB" sz="2000" dirty="0"/>
              <a:t>Avoid overstating something or being misleading </a:t>
            </a:r>
          </a:p>
          <a:p>
            <a:pPr lvl="1"/>
            <a:r>
              <a:rPr lang="en-GB" sz="2000" dirty="0"/>
              <a:t>Avoid criticising anyone else ( especially the other side or the court)</a:t>
            </a:r>
          </a:p>
          <a:p>
            <a:pPr lvl="1"/>
            <a:r>
              <a:rPr lang="en-GB" sz="2000" dirty="0"/>
              <a:t>Avoid</a:t>
            </a:r>
          </a:p>
          <a:p>
            <a:r>
              <a:rPr lang="en-GB" sz="2000" dirty="0"/>
              <a:t>Proof: have to present some evidence/proof in support of what you are saying</a:t>
            </a:r>
          </a:p>
          <a:p>
            <a:pPr lvl="1"/>
            <a:r>
              <a:rPr lang="en-GB" sz="2000" dirty="0"/>
              <a:t>Probably the most important aspect of your persuasiveness</a:t>
            </a:r>
          </a:p>
        </p:txBody>
      </p:sp>
    </p:spTree>
    <p:extLst>
      <p:ext uri="{BB962C8B-B14F-4D97-AF65-F5344CB8AC3E}">
        <p14:creationId xmlns:p14="http://schemas.microsoft.com/office/powerpoint/2010/main" val="4020746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6E950-D675-43C9-8474-2AB29C9BA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021" y="262626"/>
            <a:ext cx="9478832" cy="1320800"/>
          </a:xfrm>
        </p:spPr>
        <p:txBody>
          <a:bodyPr/>
          <a:lstStyle/>
          <a:p>
            <a:r>
              <a:rPr lang="en-GB" b="1" dirty="0"/>
              <a:t>Oral presentation – putting into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27430-C555-4316-91D6-AF991D187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26701"/>
            <a:ext cx="8990002" cy="5223623"/>
          </a:xfrm>
        </p:spPr>
        <p:txBody>
          <a:bodyPr>
            <a:noAutofit/>
          </a:bodyPr>
          <a:lstStyle/>
          <a:p>
            <a:r>
              <a:rPr lang="en-GB" sz="2800" dirty="0"/>
              <a:t>Eye contact</a:t>
            </a:r>
          </a:p>
          <a:p>
            <a:r>
              <a:rPr lang="en-GB" sz="2800" dirty="0"/>
              <a:t>Stand still</a:t>
            </a:r>
          </a:p>
          <a:p>
            <a:r>
              <a:rPr lang="en-GB" sz="2800" dirty="0"/>
              <a:t>Don’t read from a prepared text</a:t>
            </a:r>
          </a:p>
          <a:p>
            <a:r>
              <a:rPr lang="en-GB" sz="2800" dirty="0"/>
              <a:t>Stand up straight</a:t>
            </a:r>
          </a:p>
          <a:p>
            <a:r>
              <a:rPr lang="en-GB" sz="2800" dirty="0"/>
              <a:t>Keep emotions under control</a:t>
            </a:r>
          </a:p>
          <a:p>
            <a:r>
              <a:rPr lang="en-GB" sz="2800" dirty="0"/>
              <a:t>Speak slowly and clearly</a:t>
            </a:r>
          </a:p>
          <a:p>
            <a:r>
              <a:rPr lang="en-GB" sz="2800" dirty="0"/>
              <a:t>Pause when necessary</a:t>
            </a:r>
          </a:p>
          <a:p>
            <a:r>
              <a:rPr lang="en-GB" sz="2800" dirty="0"/>
              <a:t>Be honest and courteous</a:t>
            </a:r>
          </a:p>
          <a:p>
            <a:r>
              <a:rPr lang="en-GB" sz="2800" dirty="0"/>
              <a:t>Dress appropriately </a:t>
            </a:r>
          </a:p>
        </p:txBody>
      </p:sp>
    </p:spTree>
    <p:extLst>
      <p:ext uri="{BB962C8B-B14F-4D97-AF65-F5344CB8AC3E}">
        <p14:creationId xmlns:p14="http://schemas.microsoft.com/office/powerpoint/2010/main" val="188900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62EB2-2FA9-4A59-81DE-21FBF5D23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How to address the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AECDE-2FB2-49D7-B5AE-AA1D1190F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571" y="1488613"/>
            <a:ext cx="8596668" cy="4595885"/>
          </a:xfrm>
        </p:spPr>
        <p:txBody>
          <a:bodyPr>
            <a:normAutofit/>
          </a:bodyPr>
          <a:lstStyle/>
          <a:p>
            <a:r>
              <a:rPr lang="en-GB" sz="3200" dirty="0"/>
              <a:t>High Court Judge – My Lord or My Lady</a:t>
            </a:r>
          </a:p>
          <a:p>
            <a:r>
              <a:rPr lang="en-GB" sz="3200" dirty="0"/>
              <a:t>Circuit Judge and Recorder – Your Honour</a:t>
            </a:r>
          </a:p>
          <a:p>
            <a:r>
              <a:rPr lang="en-GB" sz="3200" dirty="0"/>
              <a:t>District Judge of the High Court or County Court – Judge</a:t>
            </a:r>
          </a:p>
          <a:p>
            <a:r>
              <a:rPr lang="en-GB" sz="3200" dirty="0"/>
              <a:t>District Judge of the Magistrates’ Court – Judge</a:t>
            </a:r>
          </a:p>
          <a:p>
            <a:r>
              <a:rPr lang="en-GB" sz="3200" dirty="0"/>
              <a:t>Magistrates  - Sir or Madam/ Your Worship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63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5A32F2-AC8E-BE8A-64F4-DB4C8D13C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F30CA-A1E3-1D40-2EDB-177663FFD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048" y="258793"/>
            <a:ext cx="8596668" cy="1320800"/>
          </a:xfrm>
        </p:spPr>
        <p:txBody>
          <a:bodyPr>
            <a:normAutofit/>
          </a:bodyPr>
          <a:lstStyle/>
          <a:p>
            <a:r>
              <a:rPr lang="en-GB" sz="4000" b="1" dirty="0"/>
              <a:t>How to address the court</a:t>
            </a:r>
            <a:br>
              <a:rPr lang="en-GB" sz="4000" b="1" dirty="0"/>
            </a:br>
            <a:r>
              <a:rPr lang="en-GB" sz="4000" b="1" dirty="0"/>
              <a:t>Formal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8F0DD-E823-6495-70F2-DA5076419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33" y="1809782"/>
            <a:ext cx="8926742" cy="4487501"/>
          </a:xfrm>
        </p:spPr>
        <p:txBody>
          <a:bodyPr>
            <a:noAutofit/>
          </a:bodyPr>
          <a:lstStyle/>
          <a:p>
            <a:r>
              <a:rPr lang="en-GB" sz="2800" dirty="0"/>
              <a:t>If it pleases the Court… I will now set out…..</a:t>
            </a:r>
          </a:p>
          <a:p>
            <a:r>
              <a:rPr lang="en-GB" sz="2800" dirty="0"/>
              <a:t>With the Court’s permission …. I will now move to my next point</a:t>
            </a:r>
          </a:p>
          <a:p>
            <a:r>
              <a:rPr lang="en-GB" sz="2800" dirty="0"/>
              <a:t>As my learned friend has provided you with a summary….</a:t>
            </a:r>
          </a:p>
          <a:p>
            <a:r>
              <a:rPr lang="en-GB" sz="2800" dirty="0"/>
              <a:t>With respect to the argument made by the prosecution/defence/my learned friend/the applicant</a:t>
            </a:r>
          </a:p>
        </p:txBody>
      </p:sp>
    </p:spTree>
    <p:extLst>
      <p:ext uri="{BB962C8B-B14F-4D97-AF65-F5344CB8AC3E}">
        <p14:creationId xmlns:p14="http://schemas.microsoft.com/office/powerpoint/2010/main" val="319781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986F1-E69C-470E-B454-ACB439098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71" y="273649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How to refer to your opponent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21C0C-4F68-4464-82C3-200615CA7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5072" y="1262812"/>
            <a:ext cx="7685923" cy="469900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My friend</a:t>
            </a:r>
          </a:p>
          <a:p>
            <a:r>
              <a:rPr lang="en-GB" sz="4800" dirty="0"/>
              <a:t>The prosecution/defence</a:t>
            </a:r>
          </a:p>
          <a:p>
            <a:r>
              <a:rPr lang="en-GB" sz="4800" dirty="0"/>
              <a:t>Mr/Mrs/Miss etc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64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1CCF7-A466-8FF3-2C17-C76199339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How to refer to your client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8C524-95D6-E64B-7568-DA9F3B62B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077" y="1585495"/>
            <a:ext cx="8596668" cy="4746294"/>
          </a:xfrm>
        </p:spPr>
        <p:txBody>
          <a:bodyPr>
            <a:noAutofit/>
          </a:bodyPr>
          <a:lstStyle/>
          <a:p>
            <a:r>
              <a:rPr lang="en-GB" sz="4000" dirty="0"/>
              <a:t>Miss Smith or Mr Jones</a:t>
            </a:r>
          </a:p>
          <a:p>
            <a:r>
              <a:rPr lang="en-GB" sz="4000" dirty="0"/>
              <a:t>My client</a:t>
            </a:r>
          </a:p>
          <a:p>
            <a:r>
              <a:rPr lang="en-GB" sz="4000" dirty="0"/>
              <a:t>The Defendant</a:t>
            </a:r>
          </a:p>
          <a:p>
            <a:r>
              <a:rPr lang="en-GB" sz="4000" dirty="0"/>
              <a:t>The Claimant</a:t>
            </a:r>
          </a:p>
          <a:p>
            <a:r>
              <a:rPr lang="en-GB" sz="4000" dirty="0"/>
              <a:t>The Applicant</a:t>
            </a:r>
          </a:p>
          <a:p>
            <a:r>
              <a:rPr lang="en-GB" sz="4000" dirty="0"/>
              <a:t>The Respondent</a:t>
            </a:r>
          </a:p>
        </p:txBody>
      </p:sp>
    </p:spTree>
    <p:extLst>
      <p:ext uri="{BB962C8B-B14F-4D97-AF65-F5344CB8AC3E}">
        <p14:creationId xmlns:p14="http://schemas.microsoft.com/office/powerpoint/2010/main" val="364442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E7623-C011-497A-8F75-8CE3A8A79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154" y="34266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 dirty="0"/>
              <a:t>Golden rules when addressing the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8AC4-C3FE-4C0C-BA59-3817BAEC6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6612" y="515189"/>
            <a:ext cx="6466724" cy="5707332"/>
          </a:xfrm>
        </p:spPr>
        <p:txBody>
          <a:bodyPr anchor="ctr">
            <a:noAutofit/>
          </a:bodyPr>
          <a:lstStyle/>
          <a:p>
            <a:r>
              <a:rPr lang="en-GB" sz="3200" dirty="0"/>
              <a:t>Do not give evidence yourself</a:t>
            </a:r>
          </a:p>
          <a:p>
            <a:r>
              <a:rPr lang="en-GB" sz="3200" dirty="0"/>
              <a:t>Do not give an opinion</a:t>
            </a:r>
          </a:p>
          <a:p>
            <a:r>
              <a:rPr lang="en-GB" sz="3200" dirty="0"/>
              <a:t>Object rarely but quickly</a:t>
            </a:r>
          </a:p>
          <a:p>
            <a:r>
              <a:rPr lang="en-GB" sz="3200" dirty="0"/>
              <a:t>Keep questions to witnesses short</a:t>
            </a:r>
          </a:p>
          <a:p>
            <a:r>
              <a:rPr lang="en-GB" sz="3200" dirty="0"/>
              <a:t>Ask one question at a time</a:t>
            </a:r>
          </a:p>
          <a:p>
            <a:r>
              <a:rPr lang="en-GB" sz="3200" dirty="0"/>
              <a:t>Know your objectives with each witness</a:t>
            </a:r>
          </a:p>
          <a:p>
            <a:r>
              <a:rPr lang="en-GB" sz="3200" dirty="0"/>
              <a:t>Know when to stop</a:t>
            </a:r>
          </a:p>
        </p:txBody>
      </p:sp>
    </p:spTree>
    <p:extLst>
      <p:ext uri="{BB962C8B-B14F-4D97-AF65-F5344CB8AC3E}">
        <p14:creationId xmlns:p14="http://schemas.microsoft.com/office/powerpoint/2010/main" val="3962480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0056C-7577-3852-C090-F8D2065DD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047" y="316302"/>
            <a:ext cx="8596668" cy="897147"/>
          </a:xfrm>
        </p:spPr>
        <p:txBody>
          <a:bodyPr>
            <a:normAutofit/>
          </a:bodyPr>
          <a:lstStyle/>
          <a:p>
            <a:r>
              <a:rPr lang="en-GB" sz="4000" b="1" dirty="0"/>
              <a:t>Structuring a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A54E6-1B68-C6F9-9645-72DFC8FEA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053" y="1280694"/>
            <a:ext cx="9358063" cy="5206370"/>
          </a:xfrm>
        </p:spPr>
        <p:txBody>
          <a:bodyPr>
            <a:noAutofit/>
          </a:bodyPr>
          <a:lstStyle/>
          <a:p>
            <a:r>
              <a:rPr lang="en-GB" sz="3600" dirty="0"/>
              <a:t>Structure will be geared towards the particular type of application or court appearance</a:t>
            </a:r>
          </a:p>
          <a:p>
            <a:r>
              <a:rPr lang="en-GB" sz="3600" dirty="0"/>
              <a:t>However a 7 step structure is a good starting point</a:t>
            </a:r>
          </a:p>
          <a:p>
            <a:r>
              <a:rPr lang="en-GB" sz="3600" dirty="0"/>
              <a:t>The following structure is suggested in “Advocacy for SQE2 – A guide to Legal Practice” Rita D’Alton-Harrison</a:t>
            </a:r>
          </a:p>
        </p:txBody>
      </p:sp>
    </p:spTree>
    <p:extLst>
      <p:ext uri="{BB962C8B-B14F-4D97-AF65-F5344CB8AC3E}">
        <p14:creationId xmlns:p14="http://schemas.microsoft.com/office/powerpoint/2010/main" val="41146513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B4371-FF32-A005-63C3-EB255789D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266" y="155574"/>
            <a:ext cx="5010349" cy="747324"/>
          </a:xfrm>
        </p:spPr>
        <p:txBody>
          <a:bodyPr/>
          <a:lstStyle/>
          <a:p>
            <a:r>
              <a:rPr lang="en-GB" b="1" dirty="0"/>
              <a:t>The 7 steps/stages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3D8773-E3C6-B43D-87EC-12BF0F0E1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445506"/>
              </p:ext>
            </p:extLst>
          </p:nvPr>
        </p:nvGraphicFramePr>
        <p:xfrm>
          <a:off x="263266" y="845389"/>
          <a:ext cx="11468659" cy="519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45025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12E73-3458-1845-03A8-479DEEB2AE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2D97F-E699-E7C4-6C3A-2AFDBFEB0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266" y="155574"/>
            <a:ext cx="5918998" cy="747324"/>
          </a:xfrm>
        </p:spPr>
        <p:txBody>
          <a:bodyPr>
            <a:normAutofit/>
          </a:bodyPr>
          <a:lstStyle/>
          <a:p>
            <a:r>
              <a:rPr lang="en-GB" b="1" dirty="0"/>
              <a:t>The 7 steps/stages ( 1 – 4)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F4B73D-D912-D2D8-D243-016BE46472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6331079"/>
              </p:ext>
            </p:extLst>
          </p:nvPr>
        </p:nvGraphicFramePr>
        <p:xfrm>
          <a:off x="263266" y="845389"/>
          <a:ext cx="11468659" cy="519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5038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1220C-364F-D1B4-3654-4B4AAF630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67731-CCBE-99ED-FBDE-0D61829A3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266" y="155574"/>
            <a:ext cx="8248130" cy="747324"/>
          </a:xfrm>
        </p:spPr>
        <p:txBody>
          <a:bodyPr/>
          <a:lstStyle/>
          <a:p>
            <a:r>
              <a:rPr lang="en-GB" b="1" dirty="0"/>
              <a:t>The 7 steps/stages (4 – 6)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0AA7E92-C465-BABA-F660-5882D01418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4787599"/>
              </p:ext>
            </p:extLst>
          </p:nvPr>
        </p:nvGraphicFramePr>
        <p:xfrm>
          <a:off x="263266" y="845389"/>
          <a:ext cx="11468659" cy="519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51663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EBBB3-42AA-7B4A-7BC2-9F0C0722D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Useful websites/sources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81EA0-F623-5663-D3FA-6D39AC55D7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hlinkClick r:id="rId2"/>
              </a:rPr>
              <a:t>SQE2 assessment specification 2025 | SQE | Solicitors Regulation Authority</a:t>
            </a:r>
            <a:endParaRPr lang="en-GB" sz="3600" dirty="0">
              <a:hlinkClick r:id="rId3"/>
            </a:endParaRPr>
          </a:p>
          <a:p>
            <a:r>
              <a:rPr lang="en-GB" sz="3600" dirty="0">
                <a:hlinkClick r:id="rId3"/>
              </a:rPr>
              <a:t>Crown court advocacy procedure tips | The Law Society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6168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496EC-E2C3-1CDC-5C2B-8F4AE9DA7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58E674-C393-D367-6148-2199F9F2A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15680" y="2192476"/>
            <a:ext cx="6052264" cy="3540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8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2" ma:contentTypeDescription="Create a new document." ma:contentTypeScope="" ma:versionID="78c594e00067f950d8c8f6070082fffa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f7941d52e2699457c7a3072e45b81a80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B414BA-0A2C-4EE9-A1B8-D5F3F3FAC9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3F0701E-60EF-4B4C-8D12-DB743092C380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aa0a0978-40ed-489e-9e56-6db48364def5"/>
    <ds:schemaRef ds:uri="http://schemas.microsoft.com/office/infopath/2007/PartnerControls"/>
    <ds:schemaRef ds:uri="http://purl.org/dc/dcmitype/"/>
    <ds:schemaRef ds:uri="http://www.w3.org/XML/1998/namespace"/>
    <ds:schemaRef ds:uri="041b216b-d67c-40f0-8fda-c03876662904"/>
    <ds:schemaRef ds:uri="http://purl.org/dc/elements/1.1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ADFE4F4B-FD93-48A4-86D4-810FF4F0BD9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1198</TotalTime>
  <Words>861</Words>
  <Application>Microsoft Office PowerPoint</Application>
  <PresentationFormat>Widescreen</PresentationFormat>
  <Paragraphs>144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Aptos</vt:lpstr>
      <vt:lpstr>Arial</vt:lpstr>
      <vt:lpstr>Trebuchet MS</vt:lpstr>
      <vt:lpstr>Wingdings 3</vt:lpstr>
      <vt:lpstr>Facet</vt:lpstr>
      <vt:lpstr>Principles of Professional Legal Practice </vt:lpstr>
      <vt:lpstr>What is advocacy?</vt:lpstr>
      <vt:lpstr>Skills: -  oral  - organisational</vt:lpstr>
      <vt:lpstr>Oral skills</vt:lpstr>
      <vt:lpstr>Organisational skills</vt:lpstr>
      <vt:lpstr>Fact gathering and analysis</vt:lpstr>
      <vt:lpstr>Knowledge of the law</vt:lpstr>
      <vt:lpstr>Handling paperwork</vt:lpstr>
      <vt:lpstr>Oral presentation</vt:lpstr>
      <vt:lpstr>Use of Voice</vt:lpstr>
      <vt:lpstr>Content</vt:lpstr>
      <vt:lpstr>Body Language</vt:lpstr>
      <vt:lpstr>Persuasion</vt:lpstr>
      <vt:lpstr>Oral presentation – putting into practice</vt:lpstr>
      <vt:lpstr>How to address the court</vt:lpstr>
      <vt:lpstr>How to address the court Formal language</vt:lpstr>
      <vt:lpstr>How to refer to your opponent</vt:lpstr>
      <vt:lpstr>How to refer to your client</vt:lpstr>
      <vt:lpstr>Golden rules when addressing the court</vt:lpstr>
      <vt:lpstr>Structuring a submission</vt:lpstr>
      <vt:lpstr>The 7 steps/stages</vt:lpstr>
      <vt:lpstr>The 7 steps/stages ( 1 – 4)</vt:lpstr>
      <vt:lpstr>The 7 steps/stages (4 – 6)</vt:lpstr>
      <vt:lpstr>Useful websites/sources</vt:lpstr>
      <vt:lpstr>Any questions?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Property and Private Client</dc:title>
  <dc:creator>Cerys Davies</dc:creator>
  <cp:lastModifiedBy>Cerys Davies</cp:lastModifiedBy>
  <cp:revision>13</cp:revision>
  <dcterms:created xsi:type="dcterms:W3CDTF">2024-02-03T18:13:02Z</dcterms:created>
  <dcterms:modified xsi:type="dcterms:W3CDTF">2025-11-02T14:44:53Z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</Properties>
</file>