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A784E9-D899-C38D-96FB-845BAA979DF8}" v="1307" dt="2020-11-01T14:07:00.827"/>
    <p1510:client id="{B435B026-DFE0-45AB-A9B5-C6BA4F533BC3}" v="719" dt="2020-11-01T12:26:03.1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fion Ashman (1807777)" userId="S::1807777@student.uwtsd.ac.uk::479385fc-0297-4210-ab01-946d562ce514" providerId="AD" clId="Web-{B435B026-DFE0-45AB-A9B5-C6BA4F533BC3}"/>
    <pc:docChg chg="addSld modSld addMainMaster delMainMaster modMainMaster">
      <pc:chgData name="Ffion Ashman (1807777)" userId="S::1807777@student.uwtsd.ac.uk::479385fc-0297-4210-ab01-946d562ce514" providerId="AD" clId="Web-{B435B026-DFE0-45AB-A9B5-C6BA4F533BC3}" dt="2020-11-01T12:26:03.109" v="694" actId="1076"/>
      <pc:docMkLst>
        <pc:docMk/>
      </pc:docMkLst>
      <pc:sldChg chg="addSp delSp modSp mod setBg modClrScheme chgLayout">
        <pc:chgData name="Ffion Ashman (1807777)" userId="S::1807777@student.uwtsd.ac.uk::479385fc-0297-4210-ab01-946d562ce514" providerId="AD" clId="Web-{B435B026-DFE0-45AB-A9B5-C6BA4F533BC3}" dt="2020-11-01T11:40:17.496" v="222" actId="1076"/>
        <pc:sldMkLst>
          <pc:docMk/>
          <pc:sldMk cId="109857222" sldId="256"/>
        </pc:sldMkLst>
        <pc:spChg chg="del">
          <ac:chgData name="Ffion Ashman (1807777)" userId="S::1807777@student.uwtsd.ac.uk::479385fc-0297-4210-ab01-946d562ce514" providerId="AD" clId="Web-{B435B026-DFE0-45AB-A9B5-C6BA4F533BC3}" dt="2020-11-01T11:23:25.957" v="0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Ffion Ashman (1807777)" userId="S::1807777@student.uwtsd.ac.uk::479385fc-0297-4210-ab01-946d562ce514" providerId="AD" clId="Web-{B435B026-DFE0-45AB-A9B5-C6BA4F533BC3}" dt="2020-11-01T11:23:28.192" v="1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Ffion Ashman (1807777)" userId="S::1807777@student.uwtsd.ac.uk::479385fc-0297-4210-ab01-946d562ce514" providerId="AD" clId="Web-{B435B026-DFE0-45AB-A9B5-C6BA4F533BC3}" dt="2020-11-01T11:24:34.847" v="26" actId="1076"/>
          <ac:spMkLst>
            <pc:docMk/>
            <pc:sldMk cId="109857222" sldId="256"/>
            <ac:spMk id="4" creationId="{D5147422-D31A-4446-ABB2-1659095B3E80}"/>
          </ac:spMkLst>
        </pc:spChg>
        <pc:spChg chg="add mod">
          <ac:chgData name="Ffion Ashman (1807777)" userId="S::1807777@student.uwtsd.ac.uk::479385fc-0297-4210-ab01-946d562ce514" providerId="AD" clId="Web-{B435B026-DFE0-45AB-A9B5-C6BA4F533BC3}" dt="2020-11-01T11:28:04.111" v="163" actId="1076"/>
          <ac:spMkLst>
            <pc:docMk/>
            <pc:sldMk cId="109857222" sldId="256"/>
            <ac:spMk id="5" creationId="{2E739FDF-76D0-4A64-92FA-40D3D79F7B9B}"/>
          </ac:spMkLst>
        </pc:spChg>
        <pc:spChg chg="add mod">
          <ac:chgData name="Ffion Ashman (1807777)" userId="S::1807777@student.uwtsd.ac.uk::479385fc-0297-4210-ab01-946d562ce514" providerId="AD" clId="Web-{B435B026-DFE0-45AB-A9B5-C6BA4F533BC3}" dt="2020-11-01T11:27:57.674" v="162" actId="1076"/>
          <ac:spMkLst>
            <pc:docMk/>
            <pc:sldMk cId="109857222" sldId="256"/>
            <ac:spMk id="6" creationId="{F36F88F1-978E-4DA0-B440-4D87A15E0A10}"/>
          </ac:spMkLst>
        </pc:spChg>
        <pc:picChg chg="add mod">
          <ac:chgData name="Ffion Ashman (1807777)" userId="S::1807777@student.uwtsd.ac.uk::479385fc-0297-4210-ab01-946d562ce514" providerId="AD" clId="Web-{B435B026-DFE0-45AB-A9B5-C6BA4F533BC3}" dt="2020-11-01T11:34:26.577" v="174" actId="1076"/>
          <ac:picMkLst>
            <pc:docMk/>
            <pc:sldMk cId="109857222" sldId="256"/>
            <ac:picMk id="7" creationId="{57127D58-CADA-49CD-9BC6-494940C8C168}"/>
          </ac:picMkLst>
        </pc:picChg>
        <pc:picChg chg="add mod">
          <ac:chgData name="Ffion Ashman (1807777)" userId="S::1807777@student.uwtsd.ac.uk::479385fc-0297-4210-ab01-946d562ce514" providerId="AD" clId="Web-{B435B026-DFE0-45AB-A9B5-C6BA4F533BC3}" dt="2020-11-01T11:36:03.998" v="193" actId="1076"/>
          <ac:picMkLst>
            <pc:docMk/>
            <pc:sldMk cId="109857222" sldId="256"/>
            <ac:picMk id="8" creationId="{F76E405F-CD57-43C1-8990-D31F061D112C}"/>
          </ac:picMkLst>
        </pc:picChg>
        <pc:picChg chg="add mod">
          <ac:chgData name="Ffion Ashman (1807777)" userId="S::1807777@student.uwtsd.ac.uk::479385fc-0297-4210-ab01-946d562ce514" providerId="AD" clId="Web-{B435B026-DFE0-45AB-A9B5-C6BA4F533BC3}" dt="2020-11-01T11:39:14.028" v="218" actId="14100"/>
          <ac:picMkLst>
            <pc:docMk/>
            <pc:sldMk cId="109857222" sldId="256"/>
            <ac:picMk id="9" creationId="{4F59CABC-5273-4F7C-B2B0-1163E7D14403}"/>
          </ac:picMkLst>
        </pc:picChg>
        <pc:picChg chg="add mod">
          <ac:chgData name="Ffion Ashman (1807777)" userId="S::1807777@student.uwtsd.ac.uk::479385fc-0297-4210-ab01-946d562ce514" providerId="AD" clId="Web-{B435B026-DFE0-45AB-A9B5-C6BA4F533BC3}" dt="2020-11-01T11:40:17.496" v="222" actId="1076"/>
          <ac:picMkLst>
            <pc:docMk/>
            <pc:sldMk cId="109857222" sldId="256"/>
            <ac:picMk id="10" creationId="{ABDF4AEA-D10E-45E2-8159-5B1C5C80C2F6}"/>
          </ac:picMkLst>
        </pc:picChg>
      </pc:sldChg>
      <pc:sldChg chg="addSp delSp modSp new mod modClrScheme chgLayout">
        <pc:chgData name="Ffion Ashman (1807777)" userId="S::1807777@student.uwtsd.ac.uk::479385fc-0297-4210-ab01-946d562ce514" providerId="AD" clId="Web-{B435B026-DFE0-45AB-A9B5-C6BA4F533BC3}" dt="2020-11-01T11:54:07.224" v="322" actId="1076"/>
        <pc:sldMkLst>
          <pc:docMk/>
          <pc:sldMk cId="456599400" sldId="257"/>
        </pc:sldMkLst>
        <pc:spChg chg="del mod ord">
          <ac:chgData name="Ffion Ashman (1807777)" userId="S::1807777@student.uwtsd.ac.uk::479385fc-0297-4210-ab01-946d562ce514" providerId="AD" clId="Web-{B435B026-DFE0-45AB-A9B5-C6BA4F533BC3}" dt="2020-11-01T11:42:14.667" v="230"/>
          <ac:spMkLst>
            <pc:docMk/>
            <pc:sldMk cId="456599400" sldId="257"/>
            <ac:spMk id="2" creationId="{DFD24191-FF16-4F57-8DFB-33FA01DFFD26}"/>
          </ac:spMkLst>
        </pc:spChg>
        <pc:spChg chg="del mod ord">
          <ac:chgData name="Ffion Ashman (1807777)" userId="S::1807777@student.uwtsd.ac.uk::479385fc-0297-4210-ab01-946d562ce514" providerId="AD" clId="Web-{B435B026-DFE0-45AB-A9B5-C6BA4F533BC3}" dt="2020-11-01T11:42:17.073" v="231"/>
          <ac:spMkLst>
            <pc:docMk/>
            <pc:sldMk cId="456599400" sldId="257"/>
            <ac:spMk id="3" creationId="{342017DC-173B-4A39-A266-B574296666D5}"/>
          </ac:spMkLst>
        </pc:spChg>
        <pc:spChg chg="add mod">
          <ac:chgData name="Ffion Ashman (1807777)" userId="S::1807777@student.uwtsd.ac.uk::479385fc-0297-4210-ab01-946d562ce514" providerId="AD" clId="Web-{B435B026-DFE0-45AB-A9B5-C6BA4F533BC3}" dt="2020-11-01T11:54:07.224" v="322" actId="1076"/>
          <ac:spMkLst>
            <pc:docMk/>
            <pc:sldMk cId="456599400" sldId="257"/>
            <ac:spMk id="7" creationId="{36DA8D06-DD18-41EA-883D-991236C63876}"/>
          </ac:spMkLst>
        </pc:spChg>
        <pc:picChg chg="add mod">
          <ac:chgData name="Ffion Ashman (1807777)" userId="S::1807777@student.uwtsd.ac.uk::479385fc-0297-4210-ab01-946d562ce514" providerId="AD" clId="Web-{B435B026-DFE0-45AB-A9B5-C6BA4F533BC3}" dt="2020-11-01T11:42:55.042" v="233" actId="1076"/>
          <ac:picMkLst>
            <pc:docMk/>
            <pc:sldMk cId="456599400" sldId="257"/>
            <ac:picMk id="4" creationId="{AA67A5E9-59C9-455D-92C4-1CCA5222C8D5}"/>
          </ac:picMkLst>
        </pc:picChg>
        <pc:picChg chg="add del mod">
          <ac:chgData name="Ffion Ashman (1807777)" userId="S::1807777@student.uwtsd.ac.uk::479385fc-0297-4210-ab01-946d562ce514" providerId="AD" clId="Web-{B435B026-DFE0-45AB-A9B5-C6BA4F533BC3}" dt="2020-11-01T11:43:17.104" v="235"/>
          <ac:picMkLst>
            <pc:docMk/>
            <pc:sldMk cId="456599400" sldId="257"/>
            <ac:picMk id="5" creationId="{FEDA9C26-187C-4ECD-BA94-6699DF1E730F}"/>
          </ac:picMkLst>
        </pc:picChg>
        <pc:picChg chg="add mod">
          <ac:chgData name="Ffion Ashman (1807777)" userId="S::1807777@student.uwtsd.ac.uk::479385fc-0297-4210-ab01-946d562ce514" providerId="AD" clId="Web-{B435B026-DFE0-45AB-A9B5-C6BA4F533BC3}" dt="2020-11-01T11:44:22.166" v="239" actId="1076"/>
          <ac:picMkLst>
            <pc:docMk/>
            <pc:sldMk cId="456599400" sldId="257"/>
            <ac:picMk id="6" creationId="{5991DCC0-D63A-403B-8CF5-8D32FBE1C391}"/>
          </ac:picMkLst>
        </pc:picChg>
        <pc:picChg chg="add mod">
          <ac:chgData name="Ffion Ashman (1807777)" userId="S::1807777@student.uwtsd.ac.uk::479385fc-0297-4210-ab01-946d562ce514" providerId="AD" clId="Web-{B435B026-DFE0-45AB-A9B5-C6BA4F533BC3}" dt="2020-11-01T11:54:03.458" v="321" actId="1076"/>
          <ac:picMkLst>
            <pc:docMk/>
            <pc:sldMk cId="456599400" sldId="257"/>
            <ac:picMk id="8" creationId="{DFC89510-DFB0-4CEE-9216-C02483BDF7F9}"/>
          </ac:picMkLst>
        </pc:picChg>
        <pc:picChg chg="add mod">
          <ac:chgData name="Ffion Ashman (1807777)" userId="S::1807777@student.uwtsd.ac.uk::479385fc-0297-4210-ab01-946d562ce514" providerId="AD" clId="Web-{B435B026-DFE0-45AB-A9B5-C6BA4F533BC3}" dt="2020-11-01T11:54:01.990" v="320" actId="1076"/>
          <ac:picMkLst>
            <pc:docMk/>
            <pc:sldMk cId="456599400" sldId="257"/>
            <ac:picMk id="9" creationId="{C7DBE0DD-AB3A-4F40-B68B-8E6A9434D7D7}"/>
          </ac:picMkLst>
        </pc:picChg>
      </pc:sldChg>
      <pc:sldChg chg="addSp delSp modSp new mod modClrScheme chgLayout">
        <pc:chgData name="Ffion Ashman (1807777)" userId="S::1807777@student.uwtsd.ac.uk::479385fc-0297-4210-ab01-946d562ce514" providerId="AD" clId="Web-{B435B026-DFE0-45AB-A9B5-C6BA4F533BC3}" dt="2020-11-01T12:17:47.626" v="564" actId="1076"/>
        <pc:sldMkLst>
          <pc:docMk/>
          <pc:sldMk cId="2899862399" sldId="258"/>
        </pc:sldMkLst>
        <pc:spChg chg="del mod ord">
          <ac:chgData name="Ffion Ashman (1807777)" userId="S::1807777@student.uwtsd.ac.uk::479385fc-0297-4210-ab01-946d562ce514" providerId="AD" clId="Web-{B435B026-DFE0-45AB-A9B5-C6BA4F533BC3}" dt="2020-11-01T11:55:05.336" v="331"/>
          <ac:spMkLst>
            <pc:docMk/>
            <pc:sldMk cId="2899862399" sldId="258"/>
            <ac:spMk id="2" creationId="{23DBC992-3E2B-4213-85DF-8EAEB34678CB}"/>
          </ac:spMkLst>
        </pc:spChg>
        <pc:spChg chg="del mod ord">
          <ac:chgData name="Ffion Ashman (1807777)" userId="S::1807777@student.uwtsd.ac.uk::479385fc-0297-4210-ab01-946d562ce514" providerId="AD" clId="Web-{B435B026-DFE0-45AB-A9B5-C6BA4F533BC3}" dt="2020-11-01T11:55:07.805" v="332"/>
          <ac:spMkLst>
            <pc:docMk/>
            <pc:sldMk cId="2899862399" sldId="258"/>
            <ac:spMk id="3" creationId="{9942DC61-1464-462E-8F86-342C514F794F}"/>
          </ac:spMkLst>
        </pc:spChg>
        <pc:spChg chg="add mod">
          <ac:chgData name="Ffion Ashman (1807777)" userId="S::1807777@student.uwtsd.ac.uk::479385fc-0297-4210-ab01-946d562ce514" providerId="AD" clId="Web-{B435B026-DFE0-45AB-A9B5-C6BA4F533BC3}" dt="2020-11-01T12:02:07.787" v="460"/>
          <ac:spMkLst>
            <pc:docMk/>
            <pc:sldMk cId="2899862399" sldId="258"/>
            <ac:spMk id="4" creationId="{A1B3C992-3F4D-47EF-88F4-A17730EA48D3}"/>
          </ac:spMkLst>
        </pc:spChg>
        <pc:spChg chg="add mod">
          <ac:chgData name="Ffion Ashman (1807777)" userId="S::1807777@student.uwtsd.ac.uk::479385fc-0297-4210-ab01-946d562ce514" providerId="AD" clId="Web-{B435B026-DFE0-45AB-A9B5-C6BA4F533BC3}" dt="2020-11-01T12:03:55.193" v="506" actId="1076"/>
          <ac:spMkLst>
            <pc:docMk/>
            <pc:sldMk cId="2899862399" sldId="258"/>
            <ac:spMk id="5" creationId="{3EA1B652-545E-4A8C-ACB2-020FCD6A16AB}"/>
          </ac:spMkLst>
        </pc:spChg>
        <pc:spChg chg="add mod">
          <ac:chgData name="Ffion Ashman (1807777)" userId="S::1807777@student.uwtsd.ac.uk::479385fc-0297-4210-ab01-946d562ce514" providerId="AD" clId="Web-{B435B026-DFE0-45AB-A9B5-C6BA4F533BC3}" dt="2020-11-01T12:14:57.517" v="520" actId="1076"/>
          <ac:spMkLst>
            <pc:docMk/>
            <pc:sldMk cId="2899862399" sldId="258"/>
            <ac:spMk id="6" creationId="{AB9D7EF5-4DAF-430F-9ED2-62EA668BA9EA}"/>
          </ac:spMkLst>
        </pc:spChg>
        <pc:spChg chg="add mod">
          <ac:chgData name="Ffion Ashman (1807777)" userId="S::1807777@student.uwtsd.ac.uk::479385fc-0297-4210-ab01-946d562ce514" providerId="AD" clId="Web-{B435B026-DFE0-45AB-A9B5-C6BA4F533BC3}" dt="2020-11-01T12:15:17.392" v="530" actId="20577"/>
          <ac:spMkLst>
            <pc:docMk/>
            <pc:sldMk cId="2899862399" sldId="258"/>
            <ac:spMk id="8" creationId="{8F2914A6-8ADD-40AD-B187-5A30B017B1C1}"/>
          </ac:spMkLst>
        </pc:spChg>
        <pc:spChg chg="add mod">
          <ac:chgData name="Ffion Ashman (1807777)" userId="S::1807777@student.uwtsd.ac.uk::479385fc-0297-4210-ab01-946d562ce514" providerId="AD" clId="Web-{B435B026-DFE0-45AB-A9B5-C6BA4F533BC3}" dt="2020-11-01T12:17:36.485" v="561" actId="14100"/>
          <ac:spMkLst>
            <pc:docMk/>
            <pc:sldMk cId="2899862399" sldId="258"/>
            <ac:spMk id="9" creationId="{7575B72C-D9DC-4362-9A35-CF177B8CA0F5}"/>
          </ac:spMkLst>
        </pc:spChg>
        <pc:picChg chg="add mod">
          <ac:chgData name="Ffion Ashman (1807777)" userId="S::1807777@student.uwtsd.ac.uk::479385fc-0297-4210-ab01-946d562ce514" providerId="AD" clId="Web-{B435B026-DFE0-45AB-A9B5-C6BA4F533BC3}" dt="2020-11-01T12:17:47.626" v="564" actId="1076"/>
          <ac:picMkLst>
            <pc:docMk/>
            <pc:sldMk cId="2899862399" sldId="258"/>
            <ac:picMk id="7" creationId="{323CB1B3-AB51-4A4E-B427-DDADF14C2B41}"/>
          </ac:picMkLst>
        </pc:picChg>
        <pc:picChg chg="add mod">
          <ac:chgData name="Ffion Ashman (1807777)" userId="S::1807777@student.uwtsd.ac.uk::479385fc-0297-4210-ab01-946d562ce514" providerId="AD" clId="Web-{B435B026-DFE0-45AB-A9B5-C6BA4F533BC3}" dt="2020-11-01T12:17:45.360" v="563" actId="1076"/>
          <ac:picMkLst>
            <pc:docMk/>
            <pc:sldMk cId="2899862399" sldId="258"/>
            <ac:picMk id="10" creationId="{07230197-CDEA-4EFC-9835-DA31AE4FA79A}"/>
          </ac:picMkLst>
        </pc:picChg>
      </pc:sldChg>
      <pc:sldChg chg="addSp delSp modSp new mod modClrScheme chgLayout">
        <pc:chgData name="Ffion Ashman (1807777)" userId="S::1807777@student.uwtsd.ac.uk::479385fc-0297-4210-ab01-946d562ce514" providerId="AD" clId="Web-{B435B026-DFE0-45AB-A9B5-C6BA4F533BC3}" dt="2020-11-01T12:26:03.109" v="694" actId="1076"/>
        <pc:sldMkLst>
          <pc:docMk/>
          <pc:sldMk cId="1346211698" sldId="259"/>
        </pc:sldMkLst>
        <pc:spChg chg="del mod ord">
          <ac:chgData name="Ffion Ashman (1807777)" userId="S::1807777@student.uwtsd.ac.uk::479385fc-0297-4210-ab01-946d562ce514" providerId="AD" clId="Web-{B435B026-DFE0-45AB-A9B5-C6BA4F533BC3}" dt="2020-11-01T12:00:41.351" v="448"/>
          <ac:spMkLst>
            <pc:docMk/>
            <pc:sldMk cId="1346211698" sldId="259"/>
            <ac:spMk id="2" creationId="{E4E1D4F5-102E-4A0F-AE2D-49AAB78062AB}"/>
          </ac:spMkLst>
        </pc:spChg>
        <pc:spChg chg="del mod ord">
          <ac:chgData name="Ffion Ashman (1807777)" userId="S::1807777@student.uwtsd.ac.uk::479385fc-0297-4210-ab01-946d562ce514" providerId="AD" clId="Web-{B435B026-DFE0-45AB-A9B5-C6BA4F533BC3}" dt="2020-11-01T12:00:37.773" v="447"/>
          <ac:spMkLst>
            <pc:docMk/>
            <pc:sldMk cId="1346211698" sldId="259"/>
            <ac:spMk id="3" creationId="{710554D9-B2C2-410D-A27B-533351421B8B}"/>
          </ac:spMkLst>
        </pc:spChg>
        <pc:spChg chg="add del mod">
          <ac:chgData name="Ffion Ashman (1807777)" userId="S::1807777@student.uwtsd.ac.uk::479385fc-0297-4210-ab01-946d562ce514" providerId="AD" clId="Web-{B435B026-DFE0-45AB-A9B5-C6BA4F533BC3}" dt="2020-11-01T12:00:47.476" v="453"/>
          <ac:spMkLst>
            <pc:docMk/>
            <pc:sldMk cId="1346211698" sldId="259"/>
            <ac:spMk id="4" creationId="{73512E11-F4EE-4108-AC09-64B8BA487C52}"/>
          </ac:spMkLst>
        </pc:spChg>
        <pc:spChg chg="add mod">
          <ac:chgData name="Ffion Ashman (1807777)" userId="S::1807777@student.uwtsd.ac.uk::479385fc-0297-4210-ab01-946d562ce514" providerId="AD" clId="Web-{B435B026-DFE0-45AB-A9B5-C6BA4F533BC3}" dt="2020-11-01T12:01:51.428" v="458"/>
          <ac:spMkLst>
            <pc:docMk/>
            <pc:sldMk cId="1346211698" sldId="259"/>
            <ac:spMk id="6" creationId="{A8EF23FF-8282-47A3-A9D9-E6C1C3540BD8}"/>
          </ac:spMkLst>
        </pc:spChg>
        <pc:spChg chg="add mod">
          <ac:chgData name="Ffion Ashman (1807777)" userId="S::1807777@student.uwtsd.ac.uk::479385fc-0297-4210-ab01-946d562ce514" providerId="AD" clId="Web-{B435B026-DFE0-45AB-A9B5-C6BA4F533BC3}" dt="2020-11-01T12:24:27.188" v="641" actId="1076"/>
          <ac:spMkLst>
            <pc:docMk/>
            <pc:sldMk cId="1346211698" sldId="259"/>
            <ac:spMk id="10" creationId="{96B05320-1FB5-4977-BAAC-D355A94C71EF}"/>
          </ac:spMkLst>
        </pc:spChg>
        <pc:spChg chg="add mod">
          <ac:chgData name="Ffion Ashman (1807777)" userId="S::1807777@student.uwtsd.ac.uk::479385fc-0297-4210-ab01-946d562ce514" providerId="AD" clId="Web-{B435B026-DFE0-45AB-A9B5-C6BA4F533BC3}" dt="2020-11-01T12:25:09.797" v="655" actId="20577"/>
          <ac:spMkLst>
            <pc:docMk/>
            <pc:sldMk cId="1346211698" sldId="259"/>
            <ac:spMk id="12" creationId="{0D0F7F6F-65BE-469D-8879-0F0673445C03}"/>
          </ac:spMkLst>
        </pc:spChg>
        <pc:spChg chg="add mod">
          <ac:chgData name="Ffion Ashman (1807777)" userId="S::1807777@student.uwtsd.ac.uk::479385fc-0297-4210-ab01-946d562ce514" providerId="AD" clId="Web-{B435B026-DFE0-45AB-A9B5-C6BA4F533BC3}" dt="2020-11-01T12:25:35.031" v="672" actId="20577"/>
          <ac:spMkLst>
            <pc:docMk/>
            <pc:sldMk cId="1346211698" sldId="259"/>
            <ac:spMk id="14" creationId="{06D982F3-2FE8-49AB-8413-83C00533A4E2}"/>
          </ac:spMkLst>
        </pc:spChg>
        <pc:spChg chg="add mod">
          <ac:chgData name="Ffion Ashman (1807777)" userId="S::1807777@student.uwtsd.ac.uk::479385fc-0297-4210-ab01-946d562ce514" providerId="AD" clId="Web-{B435B026-DFE0-45AB-A9B5-C6BA4F533BC3}" dt="2020-11-01T12:26:03.109" v="694" actId="1076"/>
          <ac:spMkLst>
            <pc:docMk/>
            <pc:sldMk cId="1346211698" sldId="259"/>
            <ac:spMk id="15" creationId="{447AC16C-9C89-4921-B8A7-DF36A12A0A11}"/>
          </ac:spMkLst>
        </pc:spChg>
        <pc:picChg chg="add mod">
          <ac:chgData name="Ffion Ashman (1807777)" userId="S::1807777@student.uwtsd.ac.uk::479385fc-0297-4210-ab01-946d562ce514" providerId="AD" clId="Web-{B435B026-DFE0-45AB-A9B5-C6BA4F533BC3}" dt="2020-11-01T12:18:35.594" v="568" actId="1076"/>
          <ac:picMkLst>
            <pc:docMk/>
            <pc:sldMk cId="1346211698" sldId="259"/>
            <ac:picMk id="7" creationId="{52260A6B-BEA5-4487-A541-6D9B426CE9C8}"/>
          </ac:picMkLst>
        </pc:picChg>
        <pc:picChg chg="add mod">
          <ac:chgData name="Ffion Ashman (1807777)" userId="S::1807777@student.uwtsd.ac.uk::479385fc-0297-4210-ab01-946d562ce514" providerId="AD" clId="Web-{B435B026-DFE0-45AB-A9B5-C6BA4F533BC3}" dt="2020-11-01T12:21:15.343" v="572" actId="1076"/>
          <ac:picMkLst>
            <pc:docMk/>
            <pc:sldMk cId="1346211698" sldId="259"/>
            <ac:picMk id="8" creationId="{92B28A91-765C-4CD4-9D5C-B38B673ACE76}"/>
          </ac:picMkLst>
        </pc:picChg>
      </pc:sldChg>
      <pc:sldChg chg="addSp delSp modSp new mod modClrScheme chgLayout">
        <pc:chgData name="Ffion Ashman (1807777)" userId="S::1807777@student.uwtsd.ac.uk::479385fc-0297-4210-ab01-946d562ce514" providerId="AD" clId="Web-{B435B026-DFE0-45AB-A9B5-C6BA4F533BC3}" dt="2020-11-01T12:23:10.861" v="611" actId="1076"/>
        <pc:sldMkLst>
          <pc:docMk/>
          <pc:sldMk cId="3573582512" sldId="260"/>
        </pc:sldMkLst>
        <pc:spChg chg="del mod ord">
          <ac:chgData name="Ffion Ashman (1807777)" userId="S::1807777@student.uwtsd.ac.uk::479385fc-0297-4210-ab01-946d562ce514" providerId="AD" clId="Web-{B435B026-DFE0-45AB-A9B5-C6BA4F533BC3}" dt="2020-11-01T12:22:47.298" v="583"/>
          <ac:spMkLst>
            <pc:docMk/>
            <pc:sldMk cId="3573582512" sldId="260"/>
            <ac:spMk id="2" creationId="{6874569D-F1CC-4FAF-975B-4CF6CF8C87F1}"/>
          </ac:spMkLst>
        </pc:spChg>
        <pc:spChg chg="del mod ord">
          <ac:chgData name="Ffion Ashman (1807777)" userId="S::1807777@student.uwtsd.ac.uk::479385fc-0297-4210-ab01-946d562ce514" providerId="AD" clId="Web-{B435B026-DFE0-45AB-A9B5-C6BA4F533BC3}" dt="2020-11-01T12:22:44.158" v="582"/>
          <ac:spMkLst>
            <pc:docMk/>
            <pc:sldMk cId="3573582512" sldId="260"/>
            <ac:spMk id="3" creationId="{8122A112-7634-425D-A7C1-A213E55FC12A}"/>
          </ac:spMkLst>
        </pc:spChg>
        <pc:spChg chg="add mod">
          <ac:chgData name="Ffion Ashman (1807777)" userId="S::1807777@student.uwtsd.ac.uk::479385fc-0297-4210-ab01-946d562ce514" providerId="AD" clId="Web-{B435B026-DFE0-45AB-A9B5-C6BA4F533BC3}" dt="2020-11-01T12:23:10.861" v="611" actId="1076"/>
          <ac:spMkLst>
            <pc:docMk/>
            <pc:sldMk cId="3573582512" sldId="260"/>
            <ac:spMk id="5" creationId="{AAC46012-990C-4EB8-88FB-5C2663D3F246}"/>
          </ac:spMkLst>
        </pc:spChg>
      </pc:sldChg>
      <pc:sldChg chg="modSp new mod modClrScheme chgLayout">
        <pc:chgData name="Ffion Ashman (1807777)" userId="S::1807777@student.uwtsd.ac.uk::479385fc-0297-4210-ab01-946d562ce514" providerId="AD" clId="Web-{B435B026-DFE0-45AB-A9B5-C6BA4F533BC3}" dt="2020-11-01T11:34:00.187" v="172"/>
        <pc:sldMkLst>
          <pc:docMk/>
          <pc:sldMk cId="4171767394" sldId="261"/>
        </pc:sldMkLst>
        <pc:spChg chg="mod ord">
          <ac:chgData name="Ffion Ashman (1807777)" userId="S::1807777@student.uwtsd.ac.uk::479385fc-0297-4210-ab01-946d562ce514" providerId="AD" clId="Web-{B435B026-DFE0-45AB-A9B5-C6BA4F533BC3}" dt="2020-11-01T11:33:47.546" v="168"/>
          <ac:spMkLst>
            <pc:docMk/>
            <pc:sldMk cId="4171767394" sldId="261"/>
            <ac:spMk id="2" creationId="{48FB30C6-20C8-4B2B-B3ED-36AED11DA440}"/>
          </ac:spMkLst>
        </pc:spChg>
        <pc:spChg chg="mod ord">
          <ac:chgData name="Ffion Ashman (1807777)" userId="S::1807777@student.uwtsd.ac.uk::479385fc-0297-4210-ab01-946d562ce514" providerId="AD" clId="Web-{B435B026-DFE0-45AB-A9B5-C6BA4F533BC3}" dt="2020-11-01T11:33:47.546" v="168"/>
          <ac:spMkLst>
            <pc:docMk/>
            <pc:sldMk cId="4171767394" sldId="261"/>
            <ac:spMk id="3" creationId="{F93EE926-AA93-47CC-9938-2012830562B2}"/>
          </ac:spMkLst>
        </pc:spChg>
      </pc:sldChg>
      <pc:sldChg chg="modSp new mod modClrScheme chgLayout">
        <pc:chgData name="Ffion Ashman (1807777)" userId="S::1807777@student.uwtsd.ac.uk::479385fc-0297-4210-ab01-946d562ce514" providerId="AD" clId="Web-{B435B026-DFE0-45AB-A9B5-C6BA4F533BC3}" dt="2020-11-01T11:34:00.187" v="172"/>
        <pc:sldMkLst>
          <pc:docMk/>
          <pc:sldMk cId="4088583242" sldId="262"/>
        </pc:sldMkLst>
        <pc:spChg chg="mod ord">
          <ac:chgData name="Ffion Ashman (1807777)" userId="S::1807777@student.uwtsd.ac.uk::479385fc-0297-4210-ab01-946d562ce514" providerId="AD" clId="Web-{B435B026-DFE0-45AB-A9B5-C6BA4F533BC3}" dt="2020-11-01T11:33:47.546" v="168"/>
          <ac:spMkLst>
            <pc:docMk/>
            <pc:sldMk cId="4088583242" sldId="262"/>
            <ac:spMk id="2" creationId="{28C8B249-843F-43DA-B1CF-88F7CDFBB616}"/>
          </ac:spMkLst>
        </pc:spChg>
        <pc:spChg chg="mod ord">
          <ac:chgData name="Ffion Ashman (1807777)" userId="S::1807777@student.uwtsd.ac.uk::479385fc-0297-4210-ab01-946d562ce514" providerId="AD" clId="Web-{B435B026-DFE0-45AB-A9B5-C6BA4F533BC3}" dt="2020-11-01T11:33:47.546" v="168"/>
          <ac:spMkLst>
            <pc:docMk/>
            <pc:sldMk cId="4088583242" sldId="262"/>
            <ac:spMk id="3" creationId="{912ED611-B602-4101-957D-A546C0159877}"/>
          </ac:spMkLst>
        </pc:spChg>
      </pc:sldChg>
      <pc:sldChg chg="modSp new mod modClrScheme chgLayout">
        <pc:chgData name="Ffion Ashman (1807777)" userId="S::1807777@student.uwtsd.ac.uk::479385fc-0297-4210-ab01-946d562ce514" providerId="AD" clId="Web-{B435B026-DFE0-45AB-A9B5-C6BA4F533BC3}" dt="2020-11-01T11:34:00.187" v="172"/>
        <pc:sldMkLst>
          <pc:docMk/>
          <pc:sldMk cId="1207408639" sldId="263"/>
        </pc:sldMkLst>
        <pc:spChg chg="mod ord">
          <ac:chgData name="Ffion Ashman (1807777)" userId="S::1807777@student.uwtsd.ac.uk::479385fc-0297-4210-ab01-946d562ce514" providerId="AD" clId="Web-{B435B026-DFE0-45AB-A9B5-C6BA4F533BC3}" dt="2020-11-01T11:33:47.546" v="168"/>
          <ac:spMkLst>
            <pc:docMk/>
            <pc:sldMk cId="1207408639" sldId="263"/>
            <ac:spMk id="2" creationId="{502A9DDF-C254-4816-BC42-8C6718D658FE}"/>
          </ac:spMkLst>
        </pc:spChg>
        <pc:spChg chg="mod ord">
          <ac:chgData name="Ffion Ashman (1807777)" userId="S::1807777@student.uwtsd.ac.uk::479385fc-0297-4210-ab01-946d562ce514" providerId="AD" clId="Web-{B435B026-DFE0-45AB-A9B5-C6BA4F533BC3}" dt="2020-11-01T11:33:47.546" v="168"/>
          <ac:spMkLst>
            <pc:docMk/>
            <pc:sldMk cId="1207408639" sldId="263"/>
            <ac:spMk id="3" creationId="{D496C50D-CA1D-41E2-AF0B-8FD481E9A7AB}"/>
          </ac:spMkLst>
        </pc:spChg>
      </pc:sldChg>
      <pc:sldChg chg="modSp new mod modClrScheme chgLayout">
        <pc:chgData name="Ffion Ashman (1807777)" userId="S::1807777@student.uwtsd.ac.uk::479385fc-0297-4210-ab01-946d562ce514" providerId="AD" clId="Web-{B435B026-DFE0-45AB-A9B5-C6BA4F533BC3}" dt="2020-11-01T11:34:00.187" v="172"/>
        <pc:sldMkLst>
          <pc:docMk/>
          <pc:sldMk cId="1004020036" sldId="264"/>
        </pc:sldMkLst>
        <pc:spChg chg="mod ord">
          <ac:chgData name="Ffion Ashman (1807777)" userId="S::1807777@student.uwtsd.ac.uk::479385fc-0297-4210-ab01-946d562ce514" providerId="AD" clId="Web-{B435B026-DFE0-45AB-A9B5-C6BA4F533BC3}" dt="2020-11-01T11:33:47.546" v="168"/>
          <ac:spMkLst>
            <pc:docMk/>
            <pc:sldMk cId="1004020036" sldId="264"/>
            <ac:spMk id="2" creationId="{FA46EA35-A2EE-4980-9D51-D8A2084619AB}"/>
          </ac:spMkLst>
        </pc:spChg>
        <pc:spChg chg="mod ord">
          <ac:chgData name="Ffion Ashman (1807777)" userId="S::1807777@student.uwtsd.ac.uk::479385fc-0297-4210-ab01-946d562ce514" providerId="AD" clId="Web-{B435B026-DFE0-45AB-A9B5-C6BA4F533BC3}" dt="2020-11-01T11:33:47.546" v="168"/>
          <ac:spMkLst>
            <pc:docMk/>
            <pc:sldMk cId="1004020036" sldId="264"/>
            <ac:spMk id="3" creationId="{019939CA-351D-434C-83E4-ADD73F52C7B9}"/>
          </ac:spMkLst>
        </pc:spChg>
      </pc:sldChg>
      <pc:sldChg chg="delSp modSp new mod modClrScheme chgLayout">
        <pc:chgData name="Ffion Ashman (1807777)" userId="S::1807777@student.uwtsd.ac.uk::479385fc-0297-4210-ab01-946d562ce514" providerId="AD" clId="Web-{B435B026-DFE0-45AB-A9B5-C6BA4F533BC3}" dt="2020-11-01T11:58:20.162" v="413" actId="20577"/>
        <pc:sldMkLst>
          <pc:docMk/>
          <pc:sldMk cId="2629957823" sldId="265"/>
        </pc:sldMkLst>
        <pc:spChg chg="mod ord">
          <ac:chgData name="Ffion Ashman (1807777)" userId="S::1807777@student.uwtsd.ac.uk::479385fc-0297-4210-ab01-946d562ce514" providerId="AD" clId="Web-{B435B026-DFE0-45AB-A9B5-C6BA4F533BC3}" dt="2020-11-01T11:58:20.162" v="413" actId="20577"/>
          <ac:spMkLst>
            <pc:docMk/>
            <pc:sldMk cId="2629957823" sldId="265"/>
            <ac:spMk id="2" creationId="{EDBFB3FE-CEAE-4035-AC53-702D939947CF}"/>
          </ac:spMkLst>
        </pc:spChg>
        <pc:spChg chg="del mod ord">
          <ac:chgData name="Ffion Ashman (1807777)" userId="S::1807777@student.uwtsd.ac.uk::479385fc-0297-4210-ab01-946d562ce514" providerId="AD" clId="Web-{B435B026-DFE0-45AB-A9B5-C6BA4F533BC3}" dt="2020-11-01T11:58:01.631" v="374"/>
          <ac:spMkLst>
            <pc:docMk/>
            <pc:sldMk cId="2629957823" sldId="265"/>
            <ac:spMk id="3" creationId="{181C1BC4-33EB-4EAF-8541-5977494DB70F}"/>
          </ac:spMkLst>
        </pc:spChg>
      </pc:sldChg>
      <pc:sldChg chg="addSp delSp modSp new mod setBg modClrScheme setClrOvrMap chgLayout">
        <pc:chgData name="Ffion Ashman (1807777)" userId="S::1807777@student.uwtsd.ac.uk::479385fc-0297-4210-ab01-946d562ce514" providerId="AD" clId="Web-{B435B026-DFE0-45AB-A9B5-C6BA4F533BC3}" dt="2020-11-01T11:57:06.647" v="372" actId="20577"/>
        <pc:sldMkLst>
          <pc:docMk/>
          <pc:sldMk cId="324194361" sldId="266"/>
        </pc:sldMkLst>
        <pc:spChg chg="del mod ord">
          <ac:chgData name="Ffion Ashman (1807777)" userId="S::1807777@student.uwtsd.ac.uk::479385fc-0297-4210-ab01-946d562ce514" providerId="AD" clId="Web-{B435B026-DFE0-45AB-A9B5-C6BA4F533BC3}" dt="2020-11-01T11:55:50.882" v="333"/>
          <ac:spMkLst>
            <pc:docMk/>
            <pc:sldMk cId="324194361" sldId="266"/>
            <ac:spMk id="2" creationId="{C7921A31-DFD0-4A10-AF1C-699456CC64A5}"/>
          </ac:spMkLst>
        </pc:spChg>
        <pc:spChg chg="del mod ord">
          <ac:chgData name="Ffion Ashman (1807777)" userId="S::1807777@student.uwtsd.ac.uk::479385fc-0297-4210-ab01-946d562ce514" providerId="AD" clId="Web-{B435B026-DFE0-45AB-A9B5-C6BA4F533BC3}" dt="2020-11-01T11:55:53.179" v="334"/>
          <ac:spMkLst>
            <pc:docMk/>
            <pc:sldMk cId="324194361" sldId="266"/>
            <ac:spMk id="3" creationId="{65B37891-4E4D-4FB9-8AB0-F455EBFCBA26}"/>
          </ac:spMkLst>
        </pc:spChg>
        <pc:spChg chg="add mod">
          <ac:chgData name="Ffion Ashman (1807777)" userId="S::1807777@student.uwtsd.ac.uk::479385fc-0297-4210-ab01-946d562ce514" providerId="AD" clId="Web-{B435B026-DFE0-45AB-A9B5-C6BA4F533BC3}" dt="2020-11-01T11:57:06.647" v="372" actId="20577"/>
          <ac:spMkLst>
            <pc:docMk/>
            <pc:sldMk cId="324194361" sldId="266"/>
            <ac:spMk id="4" creationId="{D464F208-6C53-441E-8B66-0806BEE20731}"/>
          </ac:spMkLst>
        </pc:spChg>
        <pc:spChg chg="add">
          <ac:chgData name="Ffion Ashman (1807777)" userId="S::1807777@student.uwtsd.ac.uk::479385fc-0297-4210-ab01-946d562ce514" providerId="AD" clId="Web-{B435B026-DFE0-45AB-A9B5-C6BA4F533BC3}" dt="2020-11-01T11:57:00.788" v="369"/>
          <ac:spMkLst>
            <pc:docMk/>
            <pc:sldMk cId="324194361" sldId="266"/>
            <ac:spMk id="9" creationId="{66B332A4-D438-4773-A77F-5ED49A448D9D}"/>
          </ac:spMkLst>
        </pc:spChg>
        <pc:spChg chg="add">
          <ac:chgData name="Ffion Ashman (1807777)" userId="S::1807777@student.uwtsd.ac.uk::479385fc-0297-4210-ab01-946d562ce514" providerId="AD" clId="Web-{B435B026-DFE0-45AB-A9B5-C6BA4F533BC3}" dt="2020-11-01T11:57:00.788" v="369"/>
          <ac:spMkLst>
            <pc:docMk/>
            <pc:sldMk cId="324194361" sldId="266"/>
            <ac:spMk id="11" creationId="{DF9AD32D-FF05-44F4-BD4D-9CEE89B71EB9}"/>
          </ac:spMkLst>
        </pc:spChg>
      </pc:sldChg>
      <pc:sldChg chg="addSp delSp modSp new mod modClrScheme chgLayout">
        <pc:chgData name="Ffion Ashman (1807777)" userId="S::1807777@student.uwtsd.ac.uk::479385fc-0297-4210-ab01-946d562ce514" providerId="AD" clId="Web-{B435B026-DFE0-45AB-A9B5-C6BA4F533BC3}" dt="2020-11-01T12:21:35.077" v="579" actId="20577"/>
        <pc:sldMkLst>
          <pc:docMk/>
          <pc:sldMk cId="3528632222" sldId="267"/>
        </pc:sldMkLst>
        <pc:spChg chg="mod ord">
          <ac:chgData name="Ffion Ashman (1807777)" userId="S::1807777@student.uwtsd.ac.uk::479385fc-0297-4210-ab01-946d562ce514" providerId="AD" clId="Web-{B435B026-DFE0-45AB-A9B5-C6BA4F533BC3}" dt="2020-11-01T11:33:47.546" v="168"/>
          <ac:spMkLst>
            <pc:docMk/>
            <pc:sldMk cId="3528632222" sldId="267"/>
            <ac:spMk id="2" creationId="{E1BAE4A3-7324-44D1-8F6E-3331C34AF76C}"/>
          </ac:spMkLst>
        </pc:spChg>
        <pc:spChg chg="del">
          <ac:chgData name="Ffion Ashman (1807777)" userId="S::1807777@student.uwtsd.ac.uk::479385fc-0297-4210-ab01-946d562ce514" providerId="AD" clId="Web-{B435B026-DFE0-45AB-A9B5-C6BA4F533BC3}" dt="2020-11-01T11:27:12.252" v="125"/>
          <ac:spMkLst>
            <pc:docMk/>
            <pc:sldMk cId="3528632222" sldId="267"/>
            <ac:spMk id="3" creationId="{C9D5C88A-9800-4AA0-A39D-F72749DCA592}"/>
          </ac:spMkLst>
        </pc:spChg>
        <pc:spChg chg="add mod">
          <ac:chgData name="Ffion Ashman (1807777)" userId="S::1807777@student.uwtsd.ac.uk::479385fc-0297-4210-ab01-946d562ce514" providerId="AD" clId="Web-{B435B026-DFE0-45AB-A9B5-C6BA4F533BC3}" dt="2020-11-01T12:21:35.077" v="579" actId="20577"/>
          <ac:spMkLst>
            <pc:docMk/>
            <pc:sldMk cId="3528632222" sldId="267"/>
            <ac:spMk id="4" creationId="{616004CD-B1B5-426D-9E99-202E3913D4AD}"/>
          </ac:spMkLst>
        </pc:spChg>
        <pc:picChg chg="add del mod">
          <ac:chgData name="Ffion Ashman (1807777)" userId="S::1807777@student.uwtsd.ac.uk::479385fc-0297-4210-ab01-946d562ce514" providerId="AD" clId="Web-{B435B026-DFE0-45AB-A9B5-C6BA4F533BC3}" dt="2020-11-01T11:36:54.732" v="198"/>
          <ac:picMkLst>
            <pc:docMk/>
            <pc:sldMk cId="3528632222" sldId="267"/>
            <ac:picMk id="5" creationId="{DB581BD2-FBF3-42BA-ACDA-9E529618495A}"/>
          </ac:picMkLst>
        </pc:picChg>
      </pc:sldChg>
      <pc:sldMasterChg chg="del delSldLayout">
        <pc:chgData name="Ffion Ashman (1807777)" userId="S::1807777@student.uwtsd.ac.uk::479385fc-0297-4210-ab01-946d562ce514" providerId="AD" clId="Web-{B435B026-DFE0-45AB-A9B5-C6BA4F533BC3}" dt="2020-11-01T11:33:47.546" v="168"/>
        <pc:sldMasterMkLst>
          <pc:docMk/>
          <pc:sldMasterMk cId="2460954070" sldId="2147483660"/>
        </pc:sldMasterMkLst>
        <pc:sldLayoutChg chg="del">
          <pc:chgData name="Ffion Ashman (1807777)" userId="S::1807777@student.uwtsd.ac.uk::479385fc-0297-4210-ab01-946d562ce514" providerId="AD" clId="Web-{B435B026-DFE0-45AB-A9B5-C6BA4F533BC3}" dt="2020-11-01T11:33:47.546" v="168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Ffion Ashman (1807777)" userId="S::1807777@student.uwtsd.ac.uk::479385fc-0297-4210-ab01-946d562ce514" providerId="AD" clId="Web-{B435B026-DFE0-45AB-A9B5-C6BA4F533BC3}" dt="2020-11-01T11:33:47.546" v="168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Ffion Ashman (1807777)" userId="S::1807777@student.uwtsd.ac.uk::479385fc-0297-4210-ab01-946d562ce514" providerId="AD" clId="Web-{B435B026-DFE0-45AB-A9B5-C6BA4F533BC3}" dt="2020-11-01T11:33:47.546" v="168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Ffion Ashman (1807777)" userId="S::1807777@student.uwtsd.ac.uk::479385fc-0297-4210-ab01-946d562ce514" providerId="AD" clId="Web-{B435B026-DFE0-45AB-A9B5-C6BA4F533BC3}" dt="2020-11-01T11:33:47.546" v="168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Ffion Ashman (1807777)" userId="S::1807777@student.uwtsd.ac.uk::479385fc-0297-4210-ab01-946d562ce514" providerId="AD" clId="Web-{B435B026-DFE0-45AB-A9B5-C6BA4F533BC3}" dt="2020-11-01T11:33:47.546" v="168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Ffion Ashman (1807777)" userId="S::1807777@student.uwtsd.ac.uk::479385fc-0297-4210-ab01-946d562ce514" providerId="AD" clId="Web-{B435B026-DFE0-45AB-A9B5-C6BA4F533BC3}" dt="2020-11-01T11:33:47.546" v="168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Ffion Ashman (1807777)" userId="S::1807777@student.uwtsd.ac.uk::479385fc-0297-4210-ab01-946d562ce514" providerId="AD" clId="Web-{B435B026-DFE0-45AB-A9B5-C6BA4F533BC3}" dt="2020-11-01T11:33:47.546" v="168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Ffion Ashman (1807777)" userId="S::1807777@student.uwtsd.ac.uk::479385fc-0297-4210-ab01-946d562ce514" providerId="AD" clId="Web-{B435B026-DFE0-45AB-A9B5-C6BA4F533BC3}" dt="2020-11-01T11:33:47.546" v="168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Ffion Ashman (1807777)" userId="S::1807777@student.uwtsd.ac.uk::479385fc-0297-4210-ab01-946d562ce514" providerId="AD" clId="Web-{B435B026-DFE0-45AB-A9B5-C6BA4F533BC3}" dt="2020-11-01T11:33:47.546" v="168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Ffion Ashman (1807777)" userId="S::1807777@student.uwtsd.ac.uk::479385fc-0297-4210-ab01-946d562ce514" providerId="AD" clId="Web-{B435B026-DFE0-45AB-A9B5-C6BA4F533BC3}" dt="2020-11-01T11:33:47.546" v="168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Ffion Ashman (1807777)" userId="S::1807777@student.uwtsd.ac.uk::479385fc-0297-4210-ab01-946d562ce514" providerId="AD" clId="Web-{B435B026-DFE0-45AB-A9B5-C6BA4F533BC3}" dt="2020-11-01T11:33:47.546" v="16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mod setBg addSldLayout modSldLayout">
        <pc:chgData name="Ffion Ashman (1807777)" userId="S::1807777@student.uwtsd.ac.uk::479385fc-0297-4210-ab01-946d562ce514" providerId="AD" clId="Web-{B435B026-DFE0-45AB-A9B5-C6BA4F533BC3}" dt="2020-11-01T11:34:00.187" v="172"/>
        <pc:sldMasterMkLst>
          <pc:docMk/>
          <pc:sldMasterMk cId="1381510658" sldId="2147483672"/>
        </pc:sldMasterMkLst>
        <pc:sldLayoutChg chg="add mod replId">
          <pc:chgData name="Ffion Ashman (1807777)" userId="S::1807777@student.uwtsd.ac.uk::479385fc-0297-4210-ab01-946d562ce514" providerId="AD" clId="Web-{B435B026-DFE0-45AB-A9B5-C6BA4F533BC3}" dt="2020-11-01T11:34:00.187" v="172"/>
          <pc:sldLayoutMkLst>
            <pc:docMk/>
            <pc:sldMasterMk cId="1381510658" sldId="2147483672"/>
            <pc:sldLayoutMk cId="481025731" sldId="2147483673"/>
          </pc:sldLayoutMkLst>
        </pc:sldLayoutChg>
        <pc:sldLayoutChg chg="add mod replId">
          <pc:chgData name="Ffion Ashman (1807777)" userId="S::1807777@student.uwtsd.ac.uk::479385fc-0297-4210-ab01-946d562ce514" providerId="AD" clId="Web-{B435B026-DFE0-45AB-A9B5-C6BA4F533BC3}" dt="2020-11-01T11:34:00.187" v="172"/>
          <pc:sldLayoutMkLst>
            <pc:docMk/>
            <pc:sldMasterMk cId="1381510658" sldId="2147483672"/>
            <pc:sldLayoutMk cId="2701775144" sldId="2147483674"/>
          </pc:sldLayoutMkLst>
        </pc:sldLayoutChg>
        <pc:sldLayoutChg chg="add mod replId">
          <pc:chgData name="Ffion Ashman (1807777)" userId="S::1807777@student.uwtsd.ac.uk::479385fc-0297-4210-ab01-946d562ce514" providerId="AD" clId="Web-{B435B026-DFE0-45AB-A9B5-C6BA4F533BC3}" dt="2020-11-01T11:34:00.187" v="172"/>
          <pc:sldLayoutMkLst>
            <pc:docMk/>
            <pc:sldMasterMk cId="1381510658" sldId="2147483672"/>
            <pc:sldLayoutMk cId="2239167192" sldId="2147483675"/>
          </pc:sldLayoutMkLst>
        </pc:sldLayoutChg>
        <pc:sldLayoutChg chg="add mod replId">
          <pc:chgData name="Ffion Ashman (1807777)" userId="S::1807777@student.uwtsd.ac.uk::479385fc-0297-4210-ab01-946d562ce514" providerId="AD" clId="Web-{B435B026-DFE0-45AB-A9B5-C6BA4F533BC3}" dt="2020-11-01T11:34:00.187" v="172"/>
          <pc:sldLayoutMkLst>
            <pc:docMk/>
            <pc:sldMasterMk cId="1381510658" sldId="2147483672"/>
            <pc:sldLayoutMk cId="1379823726" sldId="2147483676"/>
          </pc:sldLayoutMkLst>
        </pc:sldLayoutChg>
        <pc:sldLayoutChg chg="add mod replId">
          <pc:chgData name="Ffion Ashman (1807777)" userId="S::1807777@student.uwtsd.ac.uk::479385fc-0297-4210-ab01-946d562ce514" providerId="AD" clId="Web-{B435B026-DFE0-45AB-A9B5-C6BA4F533BC3}" dt="2020-11-01T11:34:00.187" v="172"/>
          <pc:sldLayoutMkLst>
            <pc:docMk/>
            <pc:sldMasterMk cId="1381510658" sldId="2147483672"/>
            <pc:sldLayoutMk cId="1796748810" sldId="2147483677"/>
          </pc:sldLayoutMkLst>
        </pc:sldLayoutChg>
        <pc:sldLayoutChg chg="add mod replId">
          <pc:chgData name="Ffion Ashman (1807777)" userId="S::1807777@student.uwtsd.ac.uk::479385fc-0297-4210-ab01-946d562ce514" providerId="AD" clId="Web-{B435B026-DFE0-45AB-A9B5-C6BA4F533BC3}" dt="2020-11-01T11:34:00.187" v="172"/>
          <pc:sldLayoutMkLst>
            <pc:docMk/>
            <pc:sldMasterMk cId="1381510658" sldId="2147483672"/>
            <pc:sldLayoutMk cId="1486853763" sldId="2147483678"/>
          </pc:sldLayoutMkLst>
        </pc:sldLayoutChg>
        <pc:sldLayoutChg chg="add mod replId">
          <pc:chgData name="Ffion Ashman (1807777)" userId="S::1807777@student.uwtsd.ac.uk::479385fc-0297-4210-ab01-946d562ce514" providerId="AD" clId="Web-{B435B026-DFE0-45AB-A9B5-C6BA4F533BC3}" dt="2020-11-01T11:34:00.187" v="172"/>
          <pc:sldLayoutMkLst>
            <pc:docMk/>
            <pc:sldMasterMk cId="1381510658" sldId="2147483672"/>
            <pc:sldLayoutMk cId="1551619568" sldId="2147483679"/>
          </pc:sldLayoutMkLst>
        </pc:sldLayoutChg>
        <pc:sldLayoutChg chg="add mod replId">
          <pc:chgData name="Ffion Ashman (1807777)" userId="S::1807777@student.uwtsd.ac.uk::479385fc-0297-4210-ab01-946d562ce514" providerId="AD" clId="Web-{B435B026-DFE0-45AB-A9B5-C6BA4F533BC3}" dt="2020-11-01T11:34:00.187" v="172"/>
          <pc:sldLayoutMkLst>
            <pc:docMk/>
            <pc:sldMasterMk cId="1381510658" sldId="2147483672"/>
            <pc:sldLayoutMk cId="1539644112" sldId="2147483680"/>
          </pc:sldLayoutMkLst>
        </pc:sldLayoutChg>
        <pc:sldLayoutChg chg="add mod replId">
          <pc:chgData name="Ffion Ashman (1807777)" userId="S::1807777@student.uwtsd.ac.uk::479385fc-0297-4210-ab01-946d562ce514" providerId="AD" clId="Web-{B435B026-DFE0-45AB-A9B5-C6BA4F533BC3}" dt="2020-11-01T11:34:00.187" v="172"/>
          <pc:sldLayoutMkLst>
            <pc:docMk/>
            <pc:sldMasterMk cId="1381510658" sldId="2147483672"/>
            <pc:sldLayoutMk cId="972652899" sldId="2147483681"/>
          </pc:sldLayoutMkLst>
        </pc:sldLayoutChg>
        <pc:sldLayoutChg chg="add mod replId">
          <pc:chgData name="Ffion Ashman (1807777)" userId="S::1807777@student.uwtsd.ac.uk::479385fc-0297-4210-ab01-946d562ce514" providerId="AD" clId="Web-{B435B026-DFE0-45AB-A9B5-C6BA4F533BC3}" dt="2020-11-01T11:34:00.187" v="172"/>
          <pc:sldLayoutMkLst>
            <pc:docMk/>
            <pc:sldMasterMk cId="1381510658" sldId="2147483672"/>
            <pc:sldLayoutMk cId="402745647" sldId="2147483682"/>
          </pc:sldLayoutMkLst>
        </pc:sldLayoutChg>
        <pc:sldLayoutChg chg="add mod replId">
          <pc:chgData name="Ffion Ashman (1807777)" userId="S::1807777@student.uwtsd.ac.uk::479385fc-0297-4210-ab01-946d562ce514" providerId="AD" clId="Web-{B435B026-DFE0-45AB-A9B5-C6BA4F533BC3}" dt="2020-11-01T11:34:00.187" v="172"/>
          <pc:sldLayoutMkLst>
            <pc:docMk/>
            <pc:sldMasterMk cId="1381510658" sldId="2147483672"/>
            <pc:sldLayoutMk cId="652501022" sldId="2147483683"/>
          </pc:sldLayoutMkLst>
        </pc:sldLayoutChg>
      </pc:sldMasterChg>
    </pc:docChg>
  </pc:docChgLst>
  <pc:docChgLst>
    <pc:chgData name="Ffion Ashman (1807777)" userId="S::1807777@student.uwtsd.ac.uk::479385fc-0297-4210-ab01-946d562ce514" providerId="AD" clId="Web-{2FA784E9-D899-C38D-96FB-845BAA979DF8}"/>
    <pc:docChg chg="modSld">
      <pc:chgData name="Ffion Ashman (1807777)" userId="S::1807777@student.uwtsd.ac.uk::479385fc-0297-4210-ab01-946d562ce514" providerId="AD" clId="Web-{2FA784E9-D899-C38D-96FB-845BAA979DF8}" dt="2020-11-01T14:07:00.827" v="1279" actId="1076"/>
      <pc:docMkLst>
        <pc:docMk/>
      </pc:docMkLst>
      <pc:sldChg chg="addSp modSp mod setBg setClrOvrMap">
        <pc:chgData name="Ffion Ashman (1807777)" userId="S::1807777@student.uwtsd.ac.uk::479385fc-0297-4210-ab01-946d562ce514" providerId="AD" clId="Web-{2FA784E9-D899-C38D-96FB-845BAA979DF8}" dt="2020-11-01T12:30:17.627" v="56" actId="1076"/>
        <pc:sldMkLst>
          <pc:docMk/>
          <pc:sldMk cId="109857222" sldId="256"/>
        </pc:sldMkLst>
        <pc:spChg chg="mod">
          <ac:chgData name="Ffion Ashman (1807777)" userId="S::1807777@student.uwtsd.ac.uk::479385fc-0297-4210-ab01-946d562ce514" providerId="AD" clId="Web-{2FA784E9-D899-C38D-96FB-845BAA979DF8}" dt="2020-11-01T12:30:14.752" v="55" actId="1076"/>
          <ac:spMkLst>
            <pc:docMk/>
            <pc:sldMk cId="109857222" sldId="256"/>
            <ac:spMk id="4" creationId="{D5147422-D31A-4446-ABB2-1659095B3E80}"/>
          </ac:spMkLst>
        </pc:spChg>
        <pc:spChg chg="mod ord">
          <ac:chgData name="Ffion Ashman (1807777)" userId="S::1807777@student.uwtsd.ac.uk::479385fc-0297-4210-ab01-946d562ce514" providerId="AD" clId="Web-{2FA784E9-D899-C38D-96FB-845BAA979DF8}" dt="2020-11-01T12:30:17.627" v="56" actId="1076"/>
          <ac:spMkLst>
            <pc:docMk/>
            <pc:sldMk cId="109857222" sldId="256"/>
            <ac:spMk id="5" creationId="{2E739FDF-76D0-4A64-92FA-40D3D79F7B9B}"/>
          </ac:spMkLst>
        </pc:spChg>
        <pc:spChg chg="mod ord">
          <ac:chgData name="Ffion Ashman (1807777)" userId="S::1807777@student.uwtsd.ac.uk::479385fc-0297-4210-ab01-946d562ce514" providerId="AD" clId="Web-{2FA784E9-D899-C38D-96FB-845BAA979DF8}" dt="2020-11-01T12:30:06.408" v="54"/>
          <ac:spMkLst>
            <pc:docMk/>
            <pc:sldMk cId="109857222" sldId="256"/>
            <ac:spMk id="6" creationId="{F36F88F1-978E-4DA0-B440-4D87A15E0A10}"/>
          </ac:spMkLst>
        </pc:spChg>
        <pc:spChg chg="add">
          <ac:chgData name="Ffion Ashman (1807777)" userId="S::1807777@student.uwtsd.ac.uk::479385fc-0297-4210-ab01-946d562ce514" providerId="AD" clId="Web-{2FA784E9-D899-C38D-96FB-845BAA979DF8}" dt="2020-11-01T12:30:06.408" v="54"/>
          <ac:spMkLst>
            <pc:docMk/>
            <pc:sldMk cId="109857222" sldId="256"/>
            <ac:spMk id="15" creationId="{F6E384F5-137A-40B1-97F0-694CC6ECD59C}"/>
          </ac:spMkLst>
        </pc:spChg>
        <pc:spChg chg="add">
          <ac:chgData name="Ffion Ashman (1807777)" userId="S::1807777@student.uwtsd.ac.uk::479385fc-0297-4210-ab01-946d562ce514" providerId="AD" clId="Web-{2FA784E9-D899-C38D-96FB-845BAA979DF8}" dt="2020-11-01T12:30:06.408" v="54"/>
          <ac:spMkLst>
            <pc:docMk/>
            <pc:sldMk cId="109857222" sldId="256"/>
            <ac:spMk id="17" creationId="{9DBC4630-03DA-474F-BBCB-BA3AE6B317A4}"/>
          </ac:spMkLst>
        </pc:spChg>
        <pc:spChg chg="add">
          <ac:chgData name="Ffion Ashman (1807777)" userId="S::1807777@student.uwtsd.ac.uk::479385fc-0297-4210-ab01-946d562ce514" providerId="AD" clId="Web-{2FA784E9-D899-C38D-96FB-845BAA979DF8}" dt="2020-11-01T12:30:06.408" v="54"/>
          <ac:spMkLst>
            <pc:docMk/>
            <pc:sldMk cId="109857222" sldId="256"/>
            <ac:spMk id="19" creationId="{78418A25-6EAC-4140-BFE6-284E1925B5EE}"/>
          </ac:spMkLst>
        </pc:spChg>
        <pc:spChg chg="add">
          <ac:chgData name="Ffion Ashman (1807777)" userId="S::1807777@student.uwtsd.ac.uk::479385fc-0297-4210-ab01-946d562ce514" providerId="AD" clId="Web-{2FA784E9-D899-C38D-96FB-845BAA979DF8}" dt="2020-11-01T12:30:06.408" v="54"/>
          <ac:spMkLst>
            <pc:docMk/>
            <pc:sldMk cId="109857222" sldId="256"/>
            <ac:spMk id="21" creationId="{31103AB2-C090-458F-B752-294F23AFA8AD}"/>
          </ac:spMkLst>
        </pc:spChg>
        <pc:picChg chg="mod">
          <ac:chgData name="Ffion Ashman (1807777)" userId="S::1807777@student.uwtsd.ac.uk::479385fc-0297-4210-ab01-946d562ce514" providerId="AD" clId="Web-{2FA784E9-D899-C38D-96FB-845BAA979DF8}" dt="2020-11-01T12:30:06.408" v="54"/>
          <ac:picMkLst>
            <pc:docMk/>
            <pc:sldMk cId="109857222" sldId="256"/>
            <ac:picMk id="7" creationId="{57127D58-CADA-49CD-9BC6-494940C8C168}"/>
          </ac:picMkLst>
        </pc:picChg>
        <pc:picChg chg="mod ord">
          <ac:chgData name="Ffion Ashman (1807777)" userId="S::1807777@student.uwtsd.ac.uk::479385fc-0297-4210-ab01-946d562ce514" providerId="AD" clId="Web-{2FA784E9-D899-C38D-96FB-845BAA979DF8}" dt="2020-11-01T12:30:06.408" v="54"/>
          <ac:picMkLst>
            <pc:docMk/>
            <pc:sldMk cId="109857222" sldId="256"/>
            <ac:picMk id="8" creationId="{F76E405F-CD57-43C1-8990-D31F061D112C}"/>
          </ac:picMkLst>
        </pc:picChg>
        <pc:picChg chg="mod">
          <ac:chgData name="Ffion Ashman (1807777)" userId="S::1807777@student.uwtsd.ac.uk::479385fc-0297-4210-ab01-946d562ce514" providerId="AD" clId="Web-{2FA784E9-D899-C38D-96FB-845BAA979DF8}" dt="2020-11-01T12:30:06.408" v="54"/>
          <ac:picMkLst>
            <pc:docMk/>
            <pc:sldMk cId="109857222" sldId="256"/>
            <ac:picMk id="9" creationId="{4F59CABC-5273-4F7C-B2B0-1163E7D14403}"/>
          </ac:picMkLst>
        </pc:picChg>
        <pc:picChg chg="mod ord">
          <ac:chgData name="Ffion Ashman (1807777)" userId="S::1807777@student.uwtsd.ac.uk::479385fc-0297-4210-ab01-946d562ce514" providerId="AD" clId="Web-{2FA784E9-D899-C38D-96FB-845BAA979DF8}" dt="2020-11-01T12:30:06.408" v="54"/>
          <ac:picMkLst>
            <pc:docMk/>
            <pc:sldMk cId="109857222" sldId="256"/>
            <ac:picMk id="10" creationId="{ABDF4AEA-D10E-45E2-8159-5B1C5C80C2F6}"/>
          </ac:picMkLst>
        </pc:picChg>
      </pc:sldChg>
      <pc:sldChg chg="addSp modSp mod setBg">
        <pc:chgData name="Ffion Ashman (1807777)" userId="S::1807777@student.uwtsd.ac.uk::479385fc-0297-4210-ab01-946d562ce514" providerId="AD" clId="Web-{2FA784E9-D899-C38D-96FB-845BAA979DF8}" dt="2020-11-01T12:30:47.754" v="57"/>
        <pc:sldMkLst>
          <pc:docMk/>
          <pc:sldMk cId="456599400" sldId="257"/>
        </pc:sldMkLst>
        <pc:spChg chg="mod">
          <ac:chgData name="Ffion Ashman (1807777)" userId="S::1807777@student.uwtsd.ac.uk::479385fc-0297-4210-ab01-946d562ce514" providerId="AD" clId="Web-{2FA784E9-D899-C38D-96FB-845BAA979DF8}" dt="2020-11-01T12:30:47.754" v="57"/>
          <ac:spMkLst>
            <pc:docMk/>
            <pc:sldMk cId="456599400" sldId="257"/>
            <ac:spMk id="7" creationId="{36DA8D06-DD18-41EA-883D-991236C63876}"/>
          </ac:spMkLst>
        </pc:spChg>
        <pc:spChg chg="add">
          <ac:chgData name="Ffion Ashman (1807777)" userId="S::1807777@student.uwtsd.ac.uk::479385fc-0297-4210-ab01-946d562ce514" providerId="AD" clId="Web-{2FA784E9-D899-C38D-96FB-845BAA979DF8}" dt="2020-11-01T12:30:47.754" v="57"/>
          <ac:spMkLst>
            <pc:docMk/>
            <pc:sldMk cId="456599400" sldId="257"/>
            <ac:spMk id="14" creationId="{928F64C6-FE22-4FC1-A763-DFCC514811BD}"/>
          </ac:spMkLst>
        </pc:spChg>
        <pc:picChg chg="mod ord">
          <ac:chgData name="Ffion Ashman (1807777)" userId="S::1807777@student.uwtsd.ac.uk::479385fc-0297-4210-ab01-946d562ce514" providerId="AD" clId="Web-{2FA784E9-D899-C38D-96FB-845BAA979DF8}" dt="2020-11-01T12:30:47.754" v="57"/>
          <ac:picMkLst>
            <pc:docMk/>
            <pc:sldMk cId="456599400" sldId="257"/>
            <ac:picMk id="4" creationId="{AA67A5E9-59C9-455D-92C4-1CCA5222C8D5}"/>
          </ac:picMkLst>
        </pc:picChg>
        <pc:picChg chg="mod ord">
          <ac:chgData name="Ffion Ashman (1807777)" userId="S::1807777@student.uwtsd.ac.uk::479385fc-0297-4210-ab01-946d562ce514" providerId="AD" clId="Web-{2FA784E9-D899-C38D-96FB-845BAA979DF8}" dt="2020-11-01T12:30:47.754" v="57"/>
          <ac:picMkLst>
            <pc:docMk/>
            <pc:sldMk cId="456599400" sldId="257"/>
            <ac:picMk id="6" creationId="{5991DCC0-D63A-403B-8CF5-8D32FBE1C391}"/>
          </ac:picMkLst>
        </pc:picChg>
        <pc:picChg chg="mod">
          <ac:chgData name="Ffion Ashman (1807777)" userId="S::1807777@student.uwtsd.ac.uk::479385fc-0297-4210-ab01-946d562ce514" providerId="AD" clId="Web-{2FA784E9-D899-C38D-96FB-845BAA979DF8}" dt="2020-11-01T12:30:47.754" v="57"/>
          <ac:picMkLst>
            <pc:docMk/>
            <pc:sldMk cId="456599400" sldId="257"/>
            <ac:picMk id="8" creationId="{DFC89510-DFB0-4CEE-9216-C02483BDF7F9}"/>
          </ac:picMkLst>
        </pc:picChg>
        <pc:picChg chg="mod">
          <ac:chgData name="Ffion Ashman (1807777)" userId="S::1807777@student.uwtsd.ac.uk::479385fc-0297-4210-ab01-946d562ce514" providerId="AD" clId="Web-{2FA784E9-D899-C38D-96FB-845BAA979DF8}" dt="2020-11-01T12:30:47.754" v="57"/>
          <ac:picMkLst>
            <pc:docMk/>
            <pc:sldMk cId="456599400" sldId="257"/>
            <ac:picMk id="9" creationId="{C7DBE0DD-AB3A-4F40-B68B-8E6A9434D7D7}"/>
          </ac:picMkLst>
        </pc:picChg>
        <pc:cxnChg chg="add">
          <ac:chgData name="Ffion Ashman (1807777)" userId="S::1807777@student.uwtsd.ac.uk::479385fc-0297-4210-ab01-946d562ce514" providerId="AD" clId="Web-{2FA784E9-D899-C38D-96FB-845BAA979DF8}" dt="2020-11-01T12:30:47.754" v="57"/>
          <ac:cxnSpMkLst>
            <pc:docMk/>
            <pc:sldMk cId="456599400" sldId="257"/>
            <ac:cxnSpMk id="16" creationId="{5C34627B-48E6-4F4D-B843-97717A86B490}"/>
          </ac:cxnSpMkLst>
        </pc:cxnChg>
      </pc:sldChg>
      <pc:sldChg chg="modSp">
        <pc:chgData name="Ffion Ashman (1807777)" userId="S::1807777@student.uwtsd.ac.uk::479385fc-0297-4210-ab01-946d562ce514" providerId="AD" clId="Web-{2FA784E9-D899-C38D-96FB-845BAA979DF8}" dt="2020-11-01T13:58:11.013" v="1251"/>
        <pc:sldMkLst>
          <pc:docMk/>
          <pc:sldMk cId="2899862399" sldId="258"/>
        </pc:sldMkLst>
        <pc:spChg chg="mod">
          <ac:chgData name="Ffion Ashman (1807777)" userId="S::1807777@student.uwtsd.ac.uk::479385fc-0297-4210-ab01-946d562ce514" providerId="AD" clId="Web-{2FA784E9-D899-C38D-96FB-845BAA979DF8}" dt="2020-11-01T13:56:49.040" v="1242"/>
          <ac:spMkLst>
            <pc:docMk/>
            <pc:sldMk cId="2899862399" sldId="258"/>
            <ac:spMk id="5" creationId="{3EA1B652-545E-4A8C-ACB2-020FCD6A16AB}"/>
          </ac:spMkLst>
        </pc:spChg>
        <pc:spChg chg="mod">
          <ac:chgData name="Ffion Ashman (1807777)" userId="S::1807777@student.uwtsd.ac.uk::479385fc-0297-4210-ab01-946d562ce514" providerId="AD" clId="Web-{2FA784E9-D899-C38D-96FB-845BAA979DF8}" dt="2020-11-01T13:57:52.106" v="1249"/>
          <ac:spMkLst>
            <pc:docMk/>
            <pc:sldMk cId="2899862399" sldId="258"/>
            <ac:spMk id="6" creationId="{AB9D7EF5-4DAF-430F-9ED2-62EA668BA9EA}"/>
          </ac:spMkLst>
        </pc:spChg>
        <pc:spChg chg="mod">
          <ac:chgData name="Ffion Ashman (1807777)" userId="S::1807777@student.uwtsd.ac.uk::479385fc-0297-4210-ab01-946d562ce514" providerId="AD" clId="Web-{2FA784E9-D899-C38D-96FB-845BAA979DF8}" dt="2020-11-01T13:56:58.806" v="1244"/>
          <ac:spMkLst>
            <pc:docMk/>
            <pc:sldMk cId="2899862399" sldId="258"/>
            <ac:spMk id="8" creationId="{8F2914A6-8ADD-40AD-B187-5A30B017B1C1}"/>
          </ac:spMkLst>
        </pc:spChg>
        <pc:spChg chg="mod">
          <ac:chgData name="Ffion Ashman (1807777)" userId="S::1807777@student.uwtsd.ac.uk::479385fc-0297-4210-ab01-946d562ce514" providerId="AD" clId="Web-{2FA784E9-D899-C38D-96FB-845BAA979DF8}" dt="2020-11-01T13:58:11.013" v="1251"/>
          <ac:spMkLst>
            <pc:docMk/>
            <pc:sldMk cId="2899862399" sldId="258"/>
            <ac:spMk id="9" creationId="{7575B72C-D9DC-4362-9A35-CF177B8CA0F5}"/>
          </ac:spMkLst>
        </pc:spChg>
      </pc:sldChg>
      <pc:sldChg chg="modSp">
        <pc:chgData name="Ffion Ashman (1807777)" userId="S::1807777@student.uwtsd.ac.uk::479385fc-0297-4210-ab01-946d562ce514" providerId="AD" clId="Web-{2FA784E9-D899-C38D-96FB-845BAA979DF8}" dt="2020-11-01T14:00:39.116" v="1258"/>
        <pc:sldMkLst>
          <pc:docMk/>
          <pc:sldMk cId="1346211698" sldId="259"/>
        </pc:sldMkLst>
        <pc:spChg chg="mod">
          <ac:chgData name="Ffion Ashman (1807777)" userId="S::1807777@student.uwtsd.ac.uk::479385fc-0297-4210-ab01-946d562ce514" providerId="AD" clId="Web-{2FA784E9-D899-C38D-96FB-845BAA979DF8}" dt="2020-11-01T13:58:34.890" v="1252"/>
          <ac:spMkLst>
            <pc:docMk/>
            <pc:sldMk cId="1346211698" sldId="259"/>
            <ac:spMk id="10" creationId="{96B05320-1FB5-4977-BAAC-D355A94C71EF}"/>
          </ac:spMkLst>
        </pc:spChg>
        <pc:spChg chg="mod">
          <ac:chgData name="Ffion Ashman (1807777)" userId="S::1807777@student.uwtsd.ac.uk::479385fc-0297-4210-ab01-946d562ce514" providerId="AD" clId="Web-{2FA784E9-D899-C38D-96FB-845BAA979DF8}" dt="2020-11-01T14:00:39.116" v="1258"/>
          <ac:spMkLst>
            <pc:docMk/>
            <pc:sldMk cId="1346211698" sldId="259"/>
            <ac:spMk id="12" creationId="{0D0F7F6F-65BE-469D-8879-0F0673445C03}"/>
          </ac:spMkLst>
        </pc:spChg>
        <pc:spChg chg="mod">
          <ac:chgData name="Ffion Ashman (1807777)" userId="S::1807777@student.uwtsd.ac.uk::479385fc-0297-4210-ab01-946d562ce514" providerId="AD" clId="Web-{2FA784E9-D899-C38D-96FB-845BAA979DF8}" dt="2020-11-01T13:58:43.469" v="1253"/>
          <ac:spMkLst>
            <pc:docMk/>
            <pc:sldMk cId="1346211698" sldId="259"/>
            <ac:spMk id="14" creationId="{06D982F3-2FE8-49AB-8413-83C00533A4E2}"/>
          </ac:spMkLst>
        </pc:spChg>
        <pc:spChg chg="mod">
          <ac:chgData name="Ffion Ashman (1807777)" userId="S::1807777@student.uwtsd.ac.uk::479385fc-0297-4210-ab01-946d562ce514" providerId="AD" clId="Web-{2FA784E9-D899-C38D-96FB-845BAA979DF8}" dt="2020-11-01T13:58:53.438" v="1255"/>
          <ac:spMkLst>
            <pc:docMk/>
            <pc:sldMk cId="1346211698" sldId="259"/>
            <ac:spMk id="15" creationId="{447AC16C-9C89-4921-B8A7-DF36A12A0A11}"/>
          </ac:spMkLst>
        </pc:spChg>
        <pc:picChg chg="mod">
          <ac:chgData name="Ffion Ashman (1807777)" userId="S::1807777@student.uwtsd.ac.uk::479385fc-0297-4210-ab01-946d562ce514" providerId="AD" clId="Web-{2FA784E9-D899-C38D-96FB-845BAA979DF8}" dt="2020-11-01T13:58:56.641" v="1256" actId="1076"/>
          <ac:picMkLst>
            <pc:docMk/>
            <pc:sldMk cId="1346211698" sldId="259"/>
            <ac:picMk id="7" creationId="{52260A6B-BEA5-4487-A541-6D9B426CE9C8}"/>
          </ac:picMkLst>
        </pc:picChg>
        <pc:picChg chg="mod">
          <ac:chgData name="Ffion Ashman (1807777)" userId="S::1807777@student.uwtsd.ac.uk::479385fc-0297-4210-ab01-946d562ce514" providerId="AD" clId="Web-{2FA784E9-D899-C38D-96FB-845BAA979DF8}" dt="2020-11-01T13:58:58.173" v="1257" actId="1076"/>
          <ac:picMkLst>
            <pc:docMk/>
            <pc:sldMk cId="1346211698" sldId="259"/>
            <ac:picMk id="8" creationId="{92B28A91-765C-4CD4-9D5C-B38B673ACE76}"/>
          </ac:picMkLst>
        </pc:picChg>
      </pc:sldChg>
      <pc:sldChg chg="addSp modSp mod setBg">
        <pc:chgData name="Ffion Ashman (1807777)" userId="S::1807777@student.uwtsd.ac.uk::479385fc-0297-4210-ab01-946d562ce514" providerId="AD" clId="Web-{2FA784E9-D899-C38D-96FB-845BAA979DF8}" dt="2020-11-01T12:36:33.275" v="216" actId="20577"/>
        <pc:sldMkLst>
          <pc:docMk/>
          <pc:sldMk cId="3573582512" sldId="260"/>
        </pc:sldMkLst>
        <pc:spChg chg="add mod">
          <ac:chgData name="Ffion Ashman (1807777)" userId="S::1807777@student.uwtsd.ac.uk::479385fc-0297-4210-ab01-946d562ce514" providerId="AD" clId="Web-{2FA784E9-D899-C38D-96FB-845BAA979DF8}" dt="2020-11-01T12:34:56.457" v="193" actId="20577"/>
          <ac:spMkLst>
            <pc:docMk/>
            <pc:sldMk cId="3573582512" sldId="260"/>
            <ac:spMk id="3" creationId="{893611EC-FBAC-4F4A-90F4-6531CE8D5BD5}"/>
          </ac:spMkLst>
        </pc:spChg>
        <pc:spChg chg="mod">
          <ac:chgData name="Ffion Ashman (1807777)" userId="S::1807777@student.uwtsd.ac.uk::479385fc-0297-4210-ab01-946d562ce514" providerId="AD" clId="Web-{2FA784E9-D899-C38D-96FB-845BAA979DF8}" dt="2020-11-01T12:32:48.980" v="89" actId="20577"/>
          <ac:spMkLst>
            <pc:docMk/>
            <pc:sldMk cId="3573582512" sldId="260"/>
            <ac:spMk id="5" creationId="{AAC46012-990C-4EB8-88FB-5C2663D3F246}"/>
          </ac:spMkLst>
        </pc:spChg>
        <pc:spChg chg="add mod">
          <ac:chgData name="Ffion Ashman (1807777)" userId="S::1807777@student.uwtsd.ac.uk::479385fc-0297-4210-ab01-946d562ce514" providerId="AD" clId="Web-{2FA784E9-D899-C38D-96FB-845BAA979DF8}" dt="2020-11-01T12:36:33.275" v="216" actId="20577"/>
          <ac:spMkLst>
            <pc:docMk/>
            <pc:sldMk cId="3573582512" sldId="260"/>
            <ac:spMk id="6" creationId="{6E6A2E85-BDDC-453C-AB4C-3532BF77E3C5}"/>
          </ac:spMkLst>
        </pc:spChg>
        <pc:spChg chg="add mod">
          <ac:chgData name="Ffion Ashman (1807777)" userId="S::1807777@student.uwtsd.ac.uk::479385fc-0297-4210-ab01-946d562ce514" providerId="AD" clId="Web-{2FA784E9-D899-C38D-96FB-845BAA979DF8}" dt="2020-11-01T12:34:58.910" v="195" actId="1076"/>
          <ac:spMkLst>
            <pc:docMk/>
            <pc:sldMk cId="3573582512" sldId="260"/>
            <ac:spMk id="7" creationId="{4EE15A26-1FC2-40BC-A22C-325A22A923A5}"/>
          </ac:spMkLst>
        </pc:spChg>
        <pc:spChg chg="add mod">
          <ac:chgData name="Ffion Ashman (1807777)" userId="S::1807777@student.uwtsd.ac.uk::479385fc-0297-4210-ab01-946d562ce514" providerId="AD" clId="Web-{2FA784E9-D899-C38D-96FB-845BAA979DF8}" dt="2020-11-01T12:34:53.941" v="190" actId="20577"/>
          <ac:spMkLst>
            <pc:docMk/>
            <pc:sldMk cId="3573582512" sldId="260"/>
            <ac:spMk id="8" creationId="{5BFFFF35-9E8D-4B46-A8C6-5CF65707DB75}"/>
          </ac:spMkLst>
        </pc:spChg>
        <pc:spChg chg="add">
          <ac:chgData name="Ffion Ashman (1807777)" userId="S::1807777@student.uwtsd.ac.uk::479385fc-0297-4210-ab01-946d562ce514" providerId="AD" clId="Web-{2FA784E9-D899-C38D-96FB-845BAA979DF8}" dt="2020-11-01T12:29:30.828" v="51"/>
          <ac:spMkLst>
            <pc:docMk/>
            <pc:sldMk cId="3573582512" sldId="260"/>
            <ac:spMk id="10" creationId="{1707FC24-6981-43D9-B525-C7832BA22463}"/>
          </ac:spMkLst>
        </pc:spChg>
        <pc:picChg chg="add mod">
          <ac:chgData name="Ffion Ashman (1807777)" userId="S::1807777@student.uwtsd.ac.uk::479385fc-0297-4210-ab01-946d562ce514" providerId="AD" clId="Web-{2FA784E9-D899-C38D-96FB-845BAA979DF8}" dt="2020-11-01T12:35:28.177" v="206" actId="1076"/>
          <ac:picMkLst>
            <pc:docMk/>
            <pc:sldMk cId="3573582512" sldId="260"/>
            <ac:picMk id="2" creationId="{E0AD565B-ECE6-4CBE-8B14-C55B136B7A8A}"/>
          </ac:picMkLst>
        </pc:picChg>
        <pc:picChg chg="add mod">
          <ac:chgData name="Ffion Ashman (1807777)" userId="S::1807777@student.uwtsd.ac.uk::479385fc-0297-4210-ab01-946d562ce514" providerId="AD" clId="Web-{2FA784E9-D899-C38D-96FB-845BAA979DF8}" dt="2020-11-01T12:35:30.756" v="207" actId="1076"/>
          <ac:picMkLst>
            <pc:docMk/>
            <pc:sldMk cId="3573582512" sldId="260"/>
            <ac:picMk id="4" creationId="{579DFD36-E3B2-44A8-845E-B7E1B8EFD61B}"/>
          </ac:picMkLst>
        </pc:picChg>
      </pc:sldChg>
      <pc:sldChg chg="addSp delSp modSp">
        <pc:chgData name="Ffion Ashman (1807777)" userId="S::1807777@student.uwtsd.ac.uk::479385fc-0297-4210-ab01-946d562ce514" providerId="AD" clId="Web-{2FA784E9-D899-C38D-96FB-845BAA979DF8}" dt="2020-11-01T13:17:00.847" v="671" actId="1076"/>
        <pc:sldMkLst>
          <pc:docMk/>
          <pc:sldMk cId="4171767394" sldId="261"/>
        </pc:sldMkLst>
        <pc:spChg chg="del">
          <ac:chgData name="Ffion Ashman (1807777)" userId="S::1807777@student.uwtsd.ac.uk::479385fc-0297-4210-ab01-946d562ce514" providerId="AD" clId="Web-{2FA784E9-D899-C38D-96FB-845BAA979DF8}" dt="2020-11-01T12:57:44.790" v="515"/>
          <ac:spMkLst>
            <pc:docMk/>
            <pc:sldMk cId="4171767394" sldId="261"/>
            <ac:spMk id="2" creationId="{48FB30C6-20C8-4B2B-B3ED-36AED11DA440}"/>
          </ac:spMkLst>
        </pc:spChg>
        <pc:spChg chg="del">
          <ac:chgData name="Ffion Ashman (1807777)" userId="S::1807777@student.uwtsd.ac.uk::479385fc-0297-4210-ab01-946d562ce514" providerId="AD" clId="Web-{2FA784E9-D899-C38D-96FB-845BAA979DF8}" dt="2020-11-01T12:57:46.899" v="516"/>
          <ac:spMkLst>
            <pc:docMk/>
            <pc:sldMk cId="4171767394" sldId="261"/>
            <ac:spMk id="3" creationId="{F93EE926-AA93-47CC-9938-2012830562B2}"/>
          </ac:spMkLst>
        </pc:spChg>
        <pc:spChg chg="add mod">
          <ac:chgData name="Ffion Ashman (1807777)" userId="S::1807777@student.uwtsd.ac.uk::479385fc-0297-4210-ab01-946d562ce514" providerId="AD" clId="Web-{2FA784E9-D899-C38D-96FB-845BAA979DF8}" dt="2020-11-01T12:57:55.900" v="518" actId="20577"/>
          <ac:spMkLst>
            <pc:docMk/>
            <pc:sldMk cId="4171767394" sldId="261"/>
            <ac:spMk id="5" creationId="{A4276F47-E07A-42A3-BE1C-B99916CDA209}"/>
          </ac:spMkLst>
        </pc:spChg>
        <pc:spChg chg="add mod">
          <ac:chgData name="Ffion Ashman (1807777)" userId="S::1807777@student.uwtsd.ac.uk::479385fc-0297-4210-ab01-946d562ce514" providerId="AD" clId="Web-{2FA784E9-D899-C38D-96FB-845BAA979DF8}" dt="2020-11-01T13:11:36.262" v="637" actId="1076"/>
          <ac:spMkLst>
            <pc:docMk/>
            <pc:sldMk cId="4171767394" sldId="261"/>
            <ac:spMk id="9" creationId="{E9F3ADB4-2AE9-4E36-9249-11D38A911D6B}"/>
          </ac:spMkLst>
        </pc:spChg>
        <pc:spChg chg="add mod">
          <ac:chgData name="Ffion Ashman (1807777)" userId="S::1807777@student.uwtsd.ac.uk::479385fc-0297-4210-ab01-946d562ce514" providerId="AD" clId="Web-{2FA784E9-D899-C38D-96FB-845BAA979DF8}" dt="2020-11-01T13:11:33.496" v="636" actId="1076"/>
          <ac:spMkLst>
            <pc:docMk/>
            <pc:sldMk cId="4171767394" sldId="261"/>
            <ac:spMk id="10" creationId="{1B9562DA-125B-4EE2-A95D-57EC3EE23548}"/>
          </ac:spMkLst>
        </pc:spChg>
        <pc:spChg chg="add mod">
          <ac:chgData name="Ffion Ashman (1807777)" userId="S::1807777@student.uwtsd.ac.uk::479385fc-0297-4210-ab01-946d562ce514" providerId="AD" clId="Web-{2FA784E9-D899-C38D-96FB-845BAA979DF8}" dt="2020-11-01T13:14:50.977" v="645" actId="14100"/>
          <ac:spMkLst>
            <pc:docMk/>
            <pc:sldMk cId="4171767394" sldId="261"/>
            <ac:spMk id="12" creationId="{714E0007-3580-476C-95EF-B6DDEA4F512A}"/>
          </ac:spMkLst>
        </pc:spChg>
        <pc:spChg chg="add mod">
          <ac:chgData name="Ffion Ashman (1807777)" userId="S::1807777@student.uwtsd.ac.uk::479385fc-0297-4210-ab01-946d562ce514" providerId="AD" clId="Web-{2FA784E9-D899-C38D-96FB-845BAA979DF8}" dt="2020-11-01T13:16:58.628" v="670" actId="1076"/>
          <ac:spMkLst>
            <pc:docMk/>
            <pc:sldMk cId="4171767394" sldId="261"/>
            <ac:spMk id="14" creationId="{3091CB85-045F-4B3A-AB3B-8623675ADA6C}"/>
          </ac:spMkLst>
        </pc:spChg>
        <pc:picChg chg="add mod">
          <ac:chgData name="Ffion Ashman (1807777)" userId="S::1807777@student.uwtsd.ac.uk::479385fc-0297-4210-ab01-946d562ce514" providerId="AD" clId="Web-{2FA784E9-D899-C38D-96FB-845BAA979DF8}" dt="2020-11-01T13:03:55.734" v="545" actId="14100"/>
          <ac:picMkLst>
            <pc:docMk/>
            <pc:sldMk cId="4171767394" sldId="261"/>
            <ac:picMk id="6" creationId="{40B20073-F770-4A09-96F8-0B8A587A94D3}"/>
          </ac:picMkLst>
        </pc:picChg>
        <pc:picChg chg="add mod">
          <ac:chgData name="Ffion Ashman (1807777)" userId="S::1807777@student.uwtsd.ac.uk::479385fc-0297-4210-ab01-946d562ce514" providerId="AD" clId="Web-{2FA784E9-D899-C38D-96FB-845BAA979DF8}" dt="2020-11-01T13:03:40.780" v="543" actId="14100"/>
          <ac:picMkLst>
            <pc:docMk/>
            <pc:sldMk cId="4171767394" sldId="261"/>
            <ac:picMk id="7" creationId="{3CB6C444-66A3-4AC2-A2B9-ED8D33821D6B}"/>
          </ac:picMkLst>
        </pc:picChg>
        <pc:picChg chg="add mod">
          <ac:chgData name="Ffion Ashman (1807777)" userId="S::1807777@student.uwtsd.ac.uk::479385fc-0297-4210-ab01-946d562ce514" providerId="AD" clId="Web-{2FA784E9-D899-C38D-96FB-845BAA979DF8}" dt="2020-11-01T13:14:53.602" v="646" actId="1076"/>
          <ac:picMkLst>
            <pc:docMk/>
            <pc:sldMk cId="4171767394" sldId="261"/>
            <ac:picMk id="11" creationId="{C88AAF9C-9F50-4C38-9C1F-4224C818D36C}"/>
          </ac:picMkLst>
        </pc:picChg>
        <pc:picChg chg="add mod">
          <ac:chgData name="Ffion Ashman (1807777)" userId="S::1807777@student.uwtsd.ac.uk::479385fc-0297-4210-ab01-946d562ce514" providerId="AD" clId="Web-{2FA784E9-D899-C38D-96FB-845BAA979DF8}" dt="2020-11-01T13:17:00.847" v="671" actId="1076"/>
          <ac:picMkLst>
            <pc:docMk/>
            <pc:sldMk cId="4171767394" sldId="261"/>
            <ac:picMk id="13" creationId="{3E0AD8BD-A575-43F8-AC16-F655D189E604}"/>
          </ac:picMkLst>
        </pc:picChg>
      </pc:sldChg>
      <pc:sldChg chg="addSp delSp modSp">
        <pc:chgData name="Ffion Ashman (1807777)" userId="S::1807777@student.uwtsd.ac.uk::479385fc-0297-4210-ab01-946d562ce514" providerId="AD" clId="Web-{2FA784E9-D899-C38D-96FB-845BAA979DF8}" dt="2020-11-01T13:26:20.006" v="800" actId="1076"/>
        <pc:sldMkLst>
          <pc:docMk/>
          <pc:sldMk cId="4088583242" sldId="262"/>
        </pc:sldMkLst>
        <pc:spChg chg="del">
          <ac:chgData name="Ffion Ashman (1807777)" userId="S::1807777@student.uwtsd.ac.uk::479385fc-0297-4210-ab01-946d562ce514" providerId="AD" clId="Web-{2FA784E9-D899-C38D-96FB-845BAA979DF8}" dt="2020-11-01T12:58:06.682" v="522"/>
          <ac:spMkLst>
            <pc:docMk/>
            <pc:sldMk cId="4088583242" sldId="262"/>
            <ac:spMk id="2" creationId="{28C8B249-843F-43DA-B1CF-88F7CDFBB616}"/>
          </ac:spMkLst>
        </pc:spChg>
        <pc:spChg chg="del">
          <ac:chgData name="Ffion Ashman (1807777)" userId="S::1807777@student.uwtsd.ac.uk::479385fc-0297-4210-ab01-946d562ce514" providerId="AD" clId="Web-{2FA784E9-D899-C38D-96FB-845BAA979DF8}" dt="2020-11-01T12:58:05.447" v="521"/>
          <ac:spMkLst>
            <pc:docMk/>
            <pc:sldMk cId="4088583242" sldId="262"/>
            <ac:spMk id="3" creationId="{912ED611-B602-4101-957D-A546C0159877}"/>
          </ac:spMkLst>
        </pc:spChg>
        <pc:spChg chg="add mod">
          <ac:chgData name="Ffion Ashman (1807777)" userId="S::1807777@student.uwtsd.ac.uk::479385fc-0297-4210-ab01-946d562ce514" providerId="AD" clId="Web-{2FA784E9-D899-C38D-96FB-845BAA979DF8}" dt="2020-11-01T12:58:07.322" v="523"/>
          <ac:spMkLst>
            <pc:docMk/>
            <pc:sldMk cId="4088583242" sldId="262"/>
            <ac:spMk id="5" creationId="{40948934-FAB4-4622-AABD-D0C96737310A}"/>
          </ac:spMkLst>
        </pc:spChg>
        <pc:spChg chg="add mod">
          <ac:chgData name="Ffion Ashman (1807777)" userId="S::1807777@student.uwtsd.ac.uk::479385fc-0297-4210-ab01-946d562ce514" providerId="AD" clId="Web-{2FA784E9-D899-C38D-96FB-845BAA979DF8}" dt="2020-11-01T13:21:40.817" v="724" actId="1076"/>
          <ac:spMkLst>
            <pc:docMk/>
            <pc:sldMk cId="4088583242" sldId="262"/>
            <ac:spMk id="8" creationId="{BA69DBF7-D8EE-46C1-A9FA-C859B3461F12}"/>
          </ac:spMkLst>
        </pc:spChg>
        <pc:spChg chg="add mod">
          <ac:chgData name="Ffion Ashman (1807777)" userId="S::1807777@student.uwtsd.ac.uk::479385fc-0297-4210-ab01-946d562ce514" providerId="AD" clId="Web-{2FA784E9-D899-C38D-96FB-845BAA979DF8}" dt="2020-11-01T13:26:18.396" v="799" actId="1076"/>
          <ac:spMkLst>
            <pc:docMk/>
            <pc:sldMk cId="4088583242" sldId="262"/>
            <ac:spMk id="11" creationId="{52A9B011-5DAA-4F6E-BE12-50E048E8CCC0}"/>
          </ac:spMkLst>
        </pc:spChg>
        <pc:spChg chg="add mod">
          <ac:chgData name="Ffion Ashman (1807777)" userId="S::1807777@student.uwtsd.ac.uk::479385fc-0297-4210-ab01-946d562ce514" providerId="AD" clId="Web-{2FA784E9-D899-C38D-96FB-845BAA979DF8}" dt="2020-11-01T13:26:12.396" v="797" actId="14100"/>
          <ac:spMkLst>
            <pc:docMk/>
            <pc:sldMk cId="4088583242" sldId="262"/>
            <ac:spMk id="12" creationId="{8220838E-4A67-4EF7-ADDD-0DE132D98C4A}"/>
          </ac:spMkLst>
        </pc:spChg>
        <pc:picChg chg="add mod">
          <ac:chgData name="Ffion Ashman (1807777)" userId="S::1807777@student.uwtsd.ac.uk::479385fc-0297-4210-ab01-946d562ce514" providerId="AD" clId="Web-{2FA784E9-D899-C38D-96FB-845BAA979DF8}" dt="2020-11-01T13:18:48.744" v="682" actId="1076"/>
          <ac:picMkLst>
            <pc:docMk/>
            <pc:sldMk cId="4088583242" sldId="262"/>
            <ac:picMk id="6" creationId="{CA5D99C3-49C1-460C-8DBA-34EA9F7A2446}"/>
          </ac:picMkLst>
        </pc:picChg>
        <pc:picChg chg="add mod">
          <ac:chgData name="Ffion Ashman (1807777)" userId="S::1807777@student.uwtsd.ac.uk::479385fc-0297-4210-ab01-946d562ce514" providerId="AD" clId="Web-{2FA784E9-D899-C38D-96FB-845BAA979DF8}" dt="2020-11-01T13:20:05.952" v="694" actId="1076"/>
          <ac:picMkLst>
            <pc:docMk/>
            <pc:sldMk cId="4088583242" sldId="262"/>
            <ac:picMk id="7" creationId="{AD891CCF-72A9-48CD-95F4-9F1C5E708686}"/>
          </ac:picMkLst>
        </pc:picChg>
        <pc:picChg chg="add mod">
          <ac:chgData name="Ffion Ashman (1807777)" userId="S::1807777@student.uwtsd.ac.uk::479385fc-0297-4210-ab01-946d562ce514" providerId="AD" clId="Web-{2FA784E9-D899-C38D-96FB-845BAA979DF8}" dt="2020-11-01T13:26:15.584" v="798" actId="1076"/>
          <ac:picMkLst>
            <pc:docMk/>
            <pc:sldMk cId="4088583242" sldId="262"/>
            <ac:picMk id="9" creationId="{7CAB2A15-E09F-4FA3-9A1B-8F35DC6E318C}"/>
          </ac:picMkLst>
        </pc:picChg>
        <pc:picChg chg="add mod">
          <ac:chgData name="Ffion Ashman (1807777)" userId="S::1807777@student.uwtsd.ac.uk::479385fc-0297-4210-ab01-946d562ce514" providerId="AD" clId="Web-{2FA784E9-D899-C38D-96FB-845BAA979DF8}" dt="2020-11-01T13:26:20.006" v="800" actId="1076"/>
          <ac:picMkLst>
            <pc:docMk/>
            <pc:sldMk cId="4088583242" sldId="262"/>
            <ac:picMk id="10" creationId="{C6FE53EC-55B9-4331-9204-7273857501EB}"/>
          </ac:picMkLst>
        </pc:picChg>
      </pc:sldChg>
      <pc:sldChg chg="addSp delSp modSp">
        <pc:chgData name="Ffion Ashman (1807777)" userId="S::1807777@student.uwtsd.ac.uk::479385fc-0297-4210-ab01-946d562ce514" providerId="AD" clId="Web-{2FA784E9-D899-C38D-96FB-845BAA979DF8}" dt="2020-11-01T14:01:50.824" v="1269" actId="1076"/>
        <pc:sldMkLst>
          <pc:docMk/>
          <pc:sldMk cId="1207408639" sldId="263"/>
        </pc:sldMkLst>
        <pc:spChg chg="del">
          <ac:chgData name="Ffion Ashman (1807777)" userId="S::1807777@student.uwtsd.ac.uk::479385fc-0297-4210-ab01-946d562ce514" providerId="AD" clId="Web-{2FA784E9-D899-C38D-96FB-845BAA979DF8}" dt="2020-11-01T12:58:14.448" v="525"/>
          <ac:spMkLst>
            <pc:docMk/>
            <pc:sldMk cId="1207408639" sldId="263"/>
            <ac:spMk id="2" creationId="{502A9DDF-C254-4816-BC42-8C6718D658FE}"/>
          </ac:spMkLst>
        </pc:spChg>
        <pc:spChg chg="del">
          <ac:chgData name="Ffion Ashman (1807777)" userId="S::1807777@student.uwtsd.ac.uk::479385fc-0297-4210-ab01-946d562ce514" providerId="AD" clId="Web-{2FA784E9-D899-C38D-96FB-845BAA979DF8}" dt="2020-11-01T12:58:11.104" v="524"/>
          <ac:spMkLst>
            <pc:docMk/>
            <pc:sldMk cId="1207408639" sldId="263"/>
            <ac:spMk id="3" creationId="{D496C50D-CA1D-41E2-AF0B-8FD481E9A7AB}"/>
          </ac:spMkLst>
        </pc:spChg>
        <pc:spChg chg="add mod">
          <ac:chgData name="Ffion Ashman (1807777)" userId="S::1807777@student.uwtsd.ac.uk::479385fc-0297-4210-ab01-946d562ce514" providerId="AD" clId="Web-{2FA784E9-D899-C38D-96FB-845BAA979DF8}" dt="2020-11-01T14:01:50.824" v="1269" actId="1076"/>
          <ac:spMkLst>
            <pc:docMk/>
            <pc:sldMk cId="1207408639" sldId="263"/>
            <ac:spMk id="5" creationId="{49F878CD-6C3A-4CBA-8244-9E1382B63B99}"/>
          </ac:spMkLst>
        </pc:spChg>
        <pc:spChg chg="add mod">
          <ac:chgData name="Ffion Ashman (1807777)" userId="S::1807777@student.uwtsd.ac.uk::479385fc-0297-4210-ab01-946d562ce514" providerId="AD" clId="Web-{2FA784E9-D899-C38D-96FB-845BAA979DF8}" dt="2020-11-01T14:01:02.274" v="1259"/>
          <ac:spMkLst>
            <pc:docMk/>
            <pc:sldMk cId="1207408639" sldId="263"/>
            <ac:spMk id="7" creationId="{681058DE-396E-4F50-92AA-8BF5F58081F8}"/>
          </ac:spMkLst>
        </pc:spChg>
        <pc:picChg chg="add mod">
          <ac:chgData name="Ffion Ashman (1807777)" userId="S::1807777@student.uwtsd.ac.uk::479385fc-0297-4210-ab01-946d562ce514" providerId="AD" clId="Web-{2FA784E9-D899-C38D-96FB-845BAA979DF8}" dt="2020-11-01T13:33:36.642" v="804" actId="1076"/>
          <ac:picMkLst>
            <pc:docMk/>
            <pc:sldMk cId="1207408639" sldId="263"/>
            <ac:picMk id="6" creationId="{14BAD2B7-B174-4861-A5E3-D1D1EDBAC530}"/>
          </ac:picMkLst>
        </pc:picChg>
      </pc:sldChg>
      <pc:sldChg chg="addSp delSp modSp mod setBg">
        <pc:chgData name="Ffion Ashman (1807777)" userId="S::1807777@student.uwtsd.ac.uk::479385fc-0297-4210-ab01-946d562ce514" providerId="AD" clId="Web-{2FA784E9-D899-C38D-96FB-845BAA979DF8}" dt="2020-11-01T12:49:53.183" v="434" actId="1076"/>
        <pc:sldMkLst>
          <pc:docMk/>
          <pc:sldMk cId="1004020036" sldId="264"/>
        </pc:sldMkLst>
        <pc:spChg chg="mod">
          <ac:chgData name="Ffion Ashman (1807777)" userId="S::1807777@student.uwtsd.ac.uk::479385fc-0297-4210-ab01-946d562ce514" providerId="AD" clId="Web-{2FA784E9-D899-C38D-96FB-845BAA979DF8}" dt="2020-11-01T12:29:16.780" v="47"/>
          <ac:spMkLst>
            <pc:docMk/>
            <pc:sldMk cId="1004020036" sldId="264"/>
            <ac:spMk id="2" creationId="{FA46EA35-A2EE-4980-9D51-D8A2084619AB}"/>
          </ac:spMkLst>
        </pc:spChg>
        <pc:spChg chg="del">
          <ac:chgData name="Ffion Ashman (1807777)" userId="S::1807777@student.uwtsd.ac.uk::479385fc-0297-4210-ab01-946d562ce514" providerId="AD" clId="Web-{2FA784E9-D899-C38D-96FB-845BAA979DF8}" dt="2020-11-01T12:27:52.572" v="35"/>
          <ac:spMkLst>
            <pc:docMk/>
            <pc:sldMk cId="1004020036" sldId="264"/>
            <ac:spMk id="3" creationId="{019939CA-351D-434C-83E4-ADD73F52C7B9}"/>
          </ac:spMkLst>
        </pc:spChg>
        <pc:spChg chg="add mod">
          <ac:chgData name="Ffion Ashman (1807777)" userId="S::1807777@student.uwtsd.ac.uk::479385fc-0297-4210-ab01-946d562ce514" providerId="AD" clId="Web-{2FA784E9-D899-C38D-96FB-845BAA979DF8}" dt="2020-11-01T12:42:39.594" v="355" actId="1076"/>
          <ac:spMkLst>
            <pc:docMk/>
            <pc:sldMk cId="1004020036" sldId="264"/>
            <ac:spMk id="8" creationId="{A85F6D53-D8B5-429E-A146-664728FC340E}"/>
          </ac:spMkLst>
        </pc:spChg>
        <pc:spChg chg="add del">
          <ac:chgData name="Ffion Ashman (1807777)" userId="S::1807777@student.uwtsd.ac.uk::479385fc-0297-4210-ab01-946d562ce514" providerId="AD" clId="Web-{2FA784E9-D899-C38D-96FB-845BAA979DF8}" dt="2020-11-01T12:29:16.780" v="47"/>
          <ac:spMkLst>
            <pc:docMk/>
            <pc:sldMk cId="1004020036" sldId="264"/>
            <ac:spMk id="9" creationId="{1707FC24-6981-43D9-B525-C7832BA22463}"/>
          </ac:spMkLst>
        </pc:spChg>
        <pc:spChg chg="add mod">
          <ac:chgData name="Ffion Ashman (1807777)" userId="S::1807777@student.uwtsd.ac.uk::479385fc-0297-4210-ab01-946d562ce514" providerId="AD" clId="Web-{2FA784E9-D899-C38D-96FB-845BAA979DF8}" dt="2020-11-01T12:47:57.504" v="408" actId="1076"/>
          <ac:spMkLst>
            <pc:docMk/>
            <pc:sldMk cId="1004020036" sldId="264"/>
            <ac:spMk id="10" creationId="{7C4A2170-99A7-46A8-9636-AFBADECAAA4D}"/>
          </ac:spMkLst>
        </pc:spChg>
        <pc:spChg chg="add mod">
          <ac:chgData name="Ffion Ashman (1807777)" userId="S::1807777@student.uwtsd.ac.uk::479385fc-0297-4210-ab01-946d562ce514" providerId="AD" clId="Web-{2FA784E9-D899-C38D-96FB-845BAA979DF8}" dt="2020-11-01T12:47:52.598" v="407" actId="1076"/>
          <ac:spMkLst>
            <pc:docMk/>
            <pc:sldMk cId="1004020036" sldId="264"/>
            <ac:spMk id="11" creationId="{B66C2F04-E803-4844-B1A1-0E3374A1BD0A}"/>
          </ac:spMkLst>
        </pc:spChg>
        <pc:spChg chg="add mod">
          <ac:chgData name="Ffion Ashman (1807777)" userId="S::1807777@student.uwtsd.ac.uk::479385fc-0297-4210-ab01-946d562ce514" providerId="AD" clId="Web-{2FA784E9-D899-C38D-96FB-845BAA979DF8}" dt="2020-11-01T12:47:31.800" v="401" actId="1076"/>
          <ac:spMkLst>
            <pc:docMk/>
            <pc:sldMk cId="1004020036" sldId="264"/>
            <ac:spMk id="13" creationId="{69B05652-0B0E-453A-9A28-C269AB4B589D}"/>
          </ac:spMkLst>
        </pc:spChg>
        <pc:picChg chg="add del mod">
          <ac:chgData name="Ffion Ashman (1807777)" userId="S::1807777@student.uwtsd.ac.uk::479385fc-0297-4210-ab01-946d562ce514" providerId="AD" clId="Web-{2FA784E9-D899-C38D-96FB-845BAA979DF8}" dt="2020-11-01T12:29:18.061" v="49"/>
          <ac:picMkLst>
            <pc:docMk/>
            <pc:sldMk cId="1004020036" sldId="264"/>
            <ac:picMk id="4" creationId="{9202FAF6-80BD-47C4-821F-D0A9F71534DF}"/>
          </ac:picMkLst>
        </pc:picChg>
        <pc:picChg chg="add mod">
          <ac:chgData name="Ffion Ashman (1807777)" userId="S::1807777@student.uwtsd.ac.uk::479385fc-0297-4210-ab01-946d562ce514" providerId="AD" clId="Web-{2FA784E9-D899-C38D-96FB-845BAA979DF8}" dt="2020-11-01T12:38:52.815" v="235" actId="1076"/>
          <ac:picMkLst>
            <pc:docMk/>
            <pc:sldMk cId="1004020036" sldId="264"/>
            <ac:picMk id="5" creationId="{F3E7DD9B-C3B2-4386-A48C-FD5EFB16FC1C}"/>
          </ac:picMkLst>
        </pc:picChg>
        <pc:picChg chg="add mod">
          <ac:chgData name="Ffion Ashman (1807777)" userId="S::1807777@student.uwtsd.ac.uk::479385fc-0297-4210-ab01-946d562ce514" providerId="AD" clId="Web-{2FA784E9-D899-C38D-96FB-845BAA979DF8}" dt="2020-11-01T12:38:51.080" v="234" actId="1076"/>
          <ac:picMkLst>
            <pc:docMk/>
            <pc:sldMk cId="1004020036" sldId="264"/>
            <ac:picMk id="6" creationId="{61D9F4F5-E535-4C3A-8B66-9EC89CE3D0A6}"/>
          </ac:picMkLst>
        </pc:picChg>
        <pc:picChg chg="add mod">
          <ac:chgData name="Ffion Ashman (1807777)" userId="S::1807777@student.uwtsd.ac.uk::479385fc-0297-4210-ab01-946d562ce514" providerId="AD" clId="Web-{2FA784E9-D899-C38D-96FB-845BAA979DF8}" dt="2020-11-01T12:47:50.207" v="406" actId="1076"/>
          <ac:picMkLst>
            <pc:docMk/>
            <pc:sldMk cId="1004020036" sldId="264"/>
            <ac:picMk id="7" creationId="{130911A2-696B-4D30-8909-6475A6549B59}"/>
          </ac:picMkLst>
        </pc:picChg>
        <pc:picChg chg="add mod">
          <ac:chgData name="Ffion Ashman (1807777)" userId="S::1807777@student.uwtsd.ac.uk::479385fc-0297-4210-ab01-946d562ce514" providerId="AD" clId="Web-{2FA784E9-D899-C38D-96FB-845BAA979DF8}" dt="2020-11-01T12:47:29.940" v="400" actId="1076"/>
          <ac:picMkLst>
            <pc:docMk/>
            <pc:sldMk cId="1004020036" sldId="264"/>
            <ac:picMk id="12" creationId="{CFD35F42-79FF-49A0-967C-916F2928A29D}"/>
          </ac:picMkLst>
        </pc:picChg>
        <pc:picChg chg="add mod">
          <ac:chgData name="Ffion Ashman (1807777)" userId="S::1807777@student.uwtsd.ac.uk::479385fc-0297-4210-ab01-946d562ce514" providerId="AD" clId="Web-{2FA784E9-D899-C38D-96FB-845BAA979DF8}" dt="2020-11-01T12:49:53.183" v="434" actId="1076"/>
          <ac:picMkLst>
            <pc:docMk/>
            <pc:sldMk cId="1004020036" sldId="264"/>
            <ac:picMk id="14" creationId="{FBD2E69E-B20A-48CA-A750-9423FA7A173D}"/>
          </ac:picMkLst>
        </pc:picChg>
      </pc:sldChg>
      <pc:sldChg chg="addSp modSp mod setBg">
        <pc:chgData name="Ffion Ashman (1807777)" userId="S::1807777@student.uwtsd.ac.uk::479385fc-0297-4210-ab01-946d562ce514" providerId="AD" clId="Web-{2FA784E9-D899-C38D-96FB-845BAA979DF8}" dt="2020-11-01T12:55:41.720" v="514" actId="1076"/>
        <pc:sldMkLst>
          <pc:docMk/>
          <pc:sldMk cId="2629957823" sldId="265"/>
        </pc:sldMkLst>
        <pc:spChg chg="mod">
          <ac:chgData name="Ffion Ashman (1807777)" userId="S::1807777@student.uwtsd.ac.uk::479385fc-0297-4210-ab01-946d562ce514" providerId="AD" clId="Web-{2FA784E9-D899-C38D-96FB-845BAA979DF8}" dt="2020-11-01T12:55:15.890" v="506"/>
          <ac:spMkLst>
            <pc:docMk/>
            <pc:sldMk cId="2629957823" sldId="265"/>
            <ac:spMk id="2" creationId="{EDBFB3FE-CEAE-4035-AC53-702D939947CF}"/>
          </ac:spMkLst>
        </pc:spChg>
        <pc:spChg chg="add mod">
          <ac:chgData name="Ffion Ashman (1807777)" userId="S::1807777@student.uwtsd.ac.uk::479385fc-0297-4210-ab01-946d562ce514" providerId="AD" clId="Web-{2FA784E9-D899-C38D-96FB-845BAA979DF8}" dt="2020-11-01T12:55:25.860" v="509" actId="1076"/>
          <ac:spMkLst>
            <pc:docMk/>
            <pc:sldMk cId="2629957823" sldId="265"/>
            <ac:spMk id="6" creationId="{6C304370-CD2A-45DB-BAE5-418F0EA460C2}"/>
          </ac:spMkLst>
        </pc:spChg>
        <pc:spChg chg="add">
          <ac:chgData name="Ffion Ashman (1807777)" userId="S::1807777@student.uwtsd.ac.uk::479385fc-0297-4210-ab01-946d562ce514" providerId="AD" clId="Web-{2FA784E9-D899-C38D-96FB-845BAA979DF8}" dt="2020-11-01T12:55:15.890" v="506"/>
          <ac:spMkLst>
            <pc:docMk/>
            <pc:sldMk cId="2629957823" sldId="265"/>
            <ac:spMk id="11" creationId="{1C4FDBE2-32F7-4AC4-A40C-C51C65B1D474}"/>
          </ac:spMkLst>
        </pc:spChg>
        <pc:spChg chg="add">
          <ac:chgData name="Ffion Ashman (1807777)" userId="S::1807777@student.uwtsd.ac.uk::479385fc-0297-4210-ab01-946d562ce514" providerId="AD" clId="Web-{2FA784E9-D899-C38D-96FB-845BAA979DF8}" dt="2020-11-01T12:55:15.890" v="506"/>
          <ac:spMkLst>
            <pc:docMk/>
            <pc:sldMk cId="2629957823" sldId="265"/>
            <ac:spMk id="13" creationId="{E2B33195-5BCA-4BB7-A82D-6739522687DD}"/>
          </ac:spMkLst>
        </pc:spChg>
        <pc:spChg chg="add">
          <ac:chgData name="Ffion Ashman (1807777)" userId="S::1807777@student.uwtsd.ac.uk::479385fc-0297-4210-ab01-946d562ce514" providerId="AD" clId="Web-{2FA784E9-D899-C38D-96FB-845BAA979DF8}" dt="2020-11-01T12:55:15.890" v="506"/>
          <ac:spMkLst>
            <pc:docMk/>
            <pc:sldMk cId="2629957823" sldId="265"/>
            <ac:spMk id="15" creationId="{CF8AD9F3-9AF6-494F-83A3-2F677563935C}"/>
          </ac:spMkLst>
        </pc:spChg>
        <pc:spChg chg="add">
          <ac:chgData name="Ffion Ashman (1807777)" userId="S::1807777@student.uwtsd.ac.uk::479385fc-0297-4210-ab01-946d562ce514" providerId="AD" clId="Web-{2FA784E9-D899-C38D-96FB-845BAA979DF8}" dt="2020-11-01T12:55:15.890" v="506"/>
          <ac:spMkLst>
            <pc:docMk/>
            <pc:sldMk cId="2629957823" sldId="265"/>
            <ac:spMk id="17" creationId="{11156773-3FB3-46D9-9F87-821287404830}"/>
          </ac:spMkLst>
        </pc:spChg>
        <pc:spChg chg="add">
          <ac:chgData name="Ffion Ashman (1807777)" userId="S::1807777@student.uwtsd.ac.uk::479385fc-0297-4210-ab01-946d562ce514" providerId="AD" clId="Web-{2FA784E9-D899-C38D-96FB-845BAA979DF8}" dt="2020-11-01T12:55:15.890" v="506"/>
          <ac:spMkLst>
            <pc:docMk/>
            <pc:sldMk cId="2629957823" sldId="265"/>
            <ac:spMk id="19" creationId="{E8EA24D0-C854-4AA8-B8FD-D252660D8840}"/>
          </ac:spMkLst>
        </pc:spChg>
        <pc:picChg chg="add mod">
          <ac:chgData name="Ffion Ashman (1807777)" userId="S::1807777@student.uwtsd.ac.uk::479385fc-0297-4210-ab01-946d562ce514" providerId="AD" clId="Web-{2FA784E9-D899-C38D-96FB-845BAA979DF8}" dt="2020-11-01T12:55:41.720" v="514" actId="1076"/>
          <ac:picMkLst>
            <pc:docMk/>
            <pc:sldMk cId="2629957823" sldId="265"/>
            <ac:picMk id="3" creationId="{94C32F44-27CF-456F-9B94-AED86E1F3D4C}"/>
          </ac:picMkLst>
        </pc:picChg>
        <pc:picChg chg="add mod">
          <ac:chgData name="Ffion Ashman (1807777)" userId="S::1807777@student.uwtsd.ac.uk::479385fc-0297-4210-ab01-946d562ce514" providerId="AD" clId="Web-{2FA784E9-D899-C38D-96FB-845BAA979DF8}" dt="2020-11-01T12:55:33.016" v="511" actId="14100"/>
          <ac:picMkLst>
            <pc:docMk/>
            <pc:sldMk cId="2629957823" sldId="265"/>
            <ac:picMk id="4" creationId="{365A3A02-3402-4CAF-A9A5-A0932279DB8C}"/>
          </ac:picMkLst>
        </pc:picChg>
      </pc:sldChg>
      <pc:sldChg chg="addSp delSp modSp mod setBg">
        <pc:chgData name="Ffion Ashman (1807777)" userId="S::1807777@student.uwtsd.ac.uk::479385fc-0297-4210-ab01-946d562ce514" providerId="AD" clId="Web-{2FA784E9-D899-C38D-96FB-845BAA979DF8}" dt="2020-11-01T14:07:00.827" v="1279" actId="1076"/>
        <pc:sldMkLst>
          <pc:docMk/>
          <pc:sldMk cId="3528632222" sldId="267"/>
        </pc:sldMkLst>
        <pc:spChg chg="mod">
          <ac:chgData name="Ffion Ashman (1807777)" userId="S::1807777@student.uwtsd.ac.uk::479385fc-0297-4210-ab01-946d562ce514" providerId="AD" clId="Web-{2FA784E9-D899-C38D-96FB-845BAA979DF8}" dt="2020-11-01T14:07:00.827" v="1279" actId="1076"/>
          <ac:spMkLst>
            <pc:docMk/>
            <pc:sldMk cId="3528632222" sldId="267"/>
            <ac:spMk id="2" creationId="{E1BAE4A3-7324-44D1-8F6E-3331C34AF76C}"/>
          </ac:spMkLst>
        </pc:spChg>
        <pc:spChg chg="mod">
          <ac:chgData name="Ffion Ashman (1807777)" userId="S::1807777@student.uwtsd.ac.uk::479385fc-0297-4210-ab01-946d562ce514" providerId="AD" clId="Web-{2FA784E9-D899-C38D-96FB-845BAA979DF8}" dt="2020-11-01T14:06:48.608" v="1278" actId="14100"/>
          <ac:spMkLst>
            <pc:docMk/>
            <pc:sldMk cId="3528632222" sldId="267"/>
            <ac:spMk id="4" creationId="{616004CD-B1B5-426D-9E99-202E3913D4AD}"/>
          </ac:spMkLst>
        </pc:spChg>
        <pc:spChg chg="add">
          <ac:chgData name="Ffion Ashman (1807777)" userId="S::1807777@student.uwtsd.ac.uk::479385fc-0297-4210-ab01-946d562ce514" providerId="AD" clId="Web-{2FA784E9-D899-C38D-96FB-845BAA979DF8}" dt="2020-11-01T12:52:44.631" v="462"/>
          <ac:spMkLst>
            <pc:docMk/>
            <pc:sldMk cId="3528632222" sldId="267"/>
            <ac:spMk id="6" creationId="{1709F1D5-B0F1-4714-A239-E5B61C161915}"/>
          </ac:spMkLst>
        </pc:spChg>
        <pc:spChg chg="add">
          <ac:chgData name="Ffion Ashman (1807777)" userId="S::1807777@student.uwtsd.ac.uk::479385fc-0297-4210-ab01-946d562ce514" providerId="AD" clId="Web-{2FA784E9-D899-C38D-96FB-845BAA979DF8}" dt="2020-11-01T12:52:44.631" v="462"/>
          <ac:spMkLst>
            <pc:docMk/>
            <pc:sldMk cId="3528632222" sldId="267"/>
            <ac:spMk id="7" creationId="{228FB460-D3FF-4440-A020-05982A09E517}"/>
          </ac:spMkLst>
        </pc:spChg>
        <pc:spChg chg="add del">
          <ac:chgData name="Ffion Ashman (1807777)" userId="S::1807777@student.uwtsd.ac.uk::479385fc-0297-4210-ab01-946d562ce514" providerId="AD" clId="Web-{2FA784E9-D899-C38D-96FB-845BAA979DF8}" dt="2020-11-01T12:52:44.615" v="461"/>
          <ac:spMkLst>
            <pc:docMk/>
            <pc:sldMk cId="3528632222" sldId="267"/>
            <ac:spMk id="9" creationId="{F98ED85F-DCEE-4B50-802E-71A6E3E12B04}"/>
          </ac:spMkLst>
        </pc:spChg>
        <pc:spChg chg="add">
          <ac:chgData name="Ffion Ashman (1807777)" userId="S::1807777@student.uwtsd.ac.uk::479385fc-0297-4210-ab01-946d562ce514" providerId="AD" clId="Web-{2FA784E9-D899-C38D-96FB-845BAA979DF8}" dt="2020-11-01T12:52:44.631" v="462"/>
          <ac:spMkLst>
            <pc:docMk/>
            <pc:sldMk cId="3528632222" sldId="267"/>
            <ac:spMk id="13" creationId="{14847E93-7DC1-4D4B-8829-B19AA7137C50}"/>
          </ac:spMkLst>
        </pc:spChg>
        <pc:spChg chg="add">
          <ac:chgData name="Ffion Ashman (1807777)" userId="S::1807777@student.uwtsd.ac.uk::479385fc-0297-4210-ab01-946d562ce514" providerId="AD" clId="Web-{2FA784E9-D899-C38D-96FB-845BAA979DF8}" dt="2020-11-01T12:52:44.631" v="462"/>
          <ac:spMkLst>
            <pc:docMk/>
            <pc:sldMk cId="3528632222" sldId="267"/>
            <ac:spMk id="15" creationId="{5566D6E1-03A1-4D73-A4E0-35D74D568A04}"/>
          </ac:spMkLst>
        </pc:spChg>
        <pc:spChg chg="add">
          <ac:chgData name="Ffion Ashman (1807777)" userId="S::1807777@student.uwtsd.ac.uk::479385fc-0297-4210-ab01-946d562ce514" providerId="AD" clId="Web-{2FA784E9-D899-C38D-96FB-845BAA979DF8}" dt="2020-11-01T12:52:44.631" v="462"/>
          <ac:spMkLst>
            <pc:docMk/>
            <pc:sldMk cId="3528632222" sldId="267"/>
            <ac:spMk id="17" creationId="{9F835A99-04AC-494A-A572-AFE8413CC938}"/>
          </ac:spMkLst>
        </pc:spChg>
        <pc:spChg chg="add">
          <ac:chgData name="Ffion Ashman (1807777)" userId="S::1807777@student.uwtsd.ac.uk::479385fc-0297-4210-ab01-946d562ce514" providerId="AD" clId="Web-{2FA784E9-D899-C38D-96FB-845BAA979DF8}" dt="2020-11-01T12:52:44.631" v="462"/>
          <ac:spMkLst>
            <pc:docMk/>
            <pc:sldMk cId="3528632222" sldId="267"/>
            <ac:spMk id="19" creationId="{7B786209-1B0B-4CA9-9BDD-F7327066A84D}"/>
          </ac:spMkLst>
        </pc:spChg>
        <pc:spChg chg="add">
          <ac:chgData name="Ffion Ashman (1807777)" userId="S::1807777@student.uwtsd.ac.uk::479385fc-0297-4210-ab01-946d562ce514" providerId="AD" clId="Web-{2FA784E9-D899-C38D-96FB-845BAA979DF8}" dt="2020-11-01T12:52:44.631" v="462"/>
          <ac:spMkLst>
            <pc:docMk/>
            <pc:sldMk cId="3528632222" sldId="267"/>
            <ac:spMk id="21" creationId="{2D2964BB-484D-45AE-AD66-D407D0629652}"/>
          </ac:spMkLst>
        </pc:spChg>
        <pc:spChg chg="add">
          <ac:chgData name="Ffion Ashman (1807777)" userId="S::1807777@student.uwtsd.ac.uk::479385fc-0297-4210-ab01-946d562ce514" providerId="AD" clId="Web-{2FA784E9-D899-C38D-96FB-845BAA979DF8}" dt="2020-11-01T12:52:44.631" v="462"/>
          <ac:spMkLst>
            <pc:docMk/>
            <pc:sldMk cId="3528632222" sldId="267"/>
            <ac:spMk id="23" creationId="{6691AC69-A76E-4DAB-B565-468B6B87ACF3}"/>
          </ac:spMkLst>
        </pc:spChg>
        <pc:cxnChg chg="add del">
          <ac:chgData name="Ffion Ashman (1807777)" userId="S::1807777@student.uwtsd.ac.uk::479385fc-0297-4210-ab01-946d562ce514" providerId="AD" clId="Web-{2FA784E9-D899-C38D-96FB-845BAA979DF8}" dt="2020-11-01T12:52:44.615" v="461"/>
          <ac:cxnSpMkLst>
            <pc:docMk/>
            <pc:sldMk cId="3528632222" sldId="267"/>
            <ac:cxnSpMk id="11" creationId="{E8E35B83-1EC3-4F87-9D54-D863463351B9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10257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17751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9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98237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67488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68537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1619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96441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26528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7456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25010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15106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na.org.uk/plaid-cymrus-priorities-united-nations" TargetMode="External"/><Relationship Id="rId13" Type="http://schemas.openxmlformats.org/officeDocument/2006/relationships/hyperlink" Target="https://www.theylj.co.uk/the-history-of-the-welsh-language-as-a-legal-language/" TargetMode="External"/><Relationship Id="rId18" Type="http://schemas.openxmlformats.org/officeDocument/2006/relationships/hyperlink" Target="https://alchetron.com/Bethan-Jenkins" TargetMode="External"/><Relationship Id="rId3" Type="http://schemas.openxmlformats.org/officeDocument/2006/relationships/hyperlink" Target="https://www.theweek.co.uk/six-nations/100232/2019-six-nations-wales-rugby-fans-celebrate-title-win-grand-slam" TargetMode="External"/><Relationship Id="rId21" Type="http://schemas.openxmlformats.org/officeDocument/2006/relationships/hyperlink" Target="https://twitter.com/bbcwales" TargetMode="External"/><Relationship Id="rId7" Type="http://schemas.openxmlformats.org/officeDocument/2006/relationships/hyperlink" Target="http://news.bbc.co.uk/onthisday/hi/dates/stories/april/27/newsid_2953000/2953265.stm" TargetMode="External"/><Relationship Id="rId12" Type="http://schemas.openxmlformats.org/officeDocument/2006/relationships/hyperlink" Target="https://www.4theregion.org.uk/the-university-of-wales-trinity-saint-david-uwtsd/" TargetMode="External"/><Relationship Id="rId17" Type="http://schemas.openxmlformats.org/officeDocument/2006/relationships/hyperlink" Target="https://www.thedrum.com/news/2013/06/23/welsh-language-tv-channel-s4c-could-become-reliant-bbc-licence-fee-following" TargetMode="External"/><Relationship Id="rId2" Type="http://schemas.openxmlformats.org/officeDocument/2006/relationships/hyperlink" Target="https://www.housebeautiful.com/lifestyle/a30856478/small-new-york-town-lewisboro-daffodils/" TargetMode="External"/><Relationship Id="rId16" Type="http://schemas.openxmlformats.org/officeDocument/2006/relationships/hyperlink" Target="https://happymuseumproject.org/happy-museum-wellbeing-future-generations-act-wales/" TargetMode="External"/><Relationship Id="rId20" Type="http://schemas.openxmlformats.org/officeDocument/2006/relationships/hyperlink" Target="https://www.bbc.co.uk/programmes/p02llrn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4c.cymru/cy/" TargetMode="External"/><Relationship Id="rId11" Type="http://schemas.openxmlformats.org/officeDocument/2006/relationships/hyperlink" Target="http://www.hanesplaidcymru.org/gwynfor-evans-darlith/?lang=en" TargetMode="External"/><Relationship Id="rId5" Type="http://schemas.openxmlformats.org/officeDocument/2006/relationships/hyperlink" Target="https://theculturetrip.com/europe/united-kingdom/wales/articles/a-brief-history-of-the-welsh-language/" TargetMode="External"/><Relationship Id="rId15" Type="http://schemas.openxmlformats.org/officeDocument/2006/relationships/hyperlink" Target="https://www.bbc.co.uk/news/uk-wales-45611374" TargetMode="External"/><Relationship Id="rId10" Type="http://schemas.openxmlformats.org/officeDocument/2006/relationships/hyperlink" Target="https://www.theguardian.com/politics/2019/nov/04/plaid-cymru-election-could-spark-push-for-welsh-independence" TargetMode="External"/><Relationship Id="rId19" Type="http://schemas.openxmlformats.org/officeDocument/2006/relationships/hyperlink" Target="https://www.campaignlive.co.uk/article/conservatives-labour-set-competing-visions-creative-industries/1435771" TargetMode="External"/><Relationship Id="rId4" Type="http://schemas.openxmlformats.org/officeDocument/2006/relationships/hyperlink" Target="https://www.justgiving.com/campaigns/charity/welshhearts/faw" TargetMode="External"/><Relationship Id="rId9" Type="http://schemas.openxmlformats.org/officeDocument/2006/relationships/hyperlink" Target="https://www.history.com/news/8-things-you-probably-didnt-know-about-henry-viii" TargetMode="External"/><Relationship Id="rId14" Type="http://schemas.openxmlformats.org/officeDocument/2006/relationships/hyperlink" Target="https://obpaccountants.co.uk/news/practice-news/cymru-am-byth-how-speaking-welsh-became-cool/" TargetMode="External"/><Relationship Id="rId22" Type="http://schemas.openxmlformats.org/officeDocument/2006/relationships/hyperlink" Target="http://&#160;https:/www.bbc.co.uk/news/uk-wales-3951515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5147422-D31A-4446-ABB2-1659095B3E80}"/>
              </a:ext>
            </a:extLst>
          </p:cNvPr>
          <p:cNvSpPr txBox="1"/>
          <p:nvPr/>
        </p:nvSpPr>
        <p:spPr>
          <a:xfrm>
            <a:off x="8538636" y="6027571"/>
            <a:ext cx="5609222" cy="136321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SJIE5004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6E384F5-137A-40B1-97F0-694CC6ECD5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113091"/>
            <a:ext cx="3730752" cy="4735782"/>
          </a:xfrm>
          <a:custGeom>
            <a:avLst/>
            <a:gdLst>
              <a:gd name="connsiteX0" fmla="*/ 640080 w 3730752"/>
              <a:gd name="connsiteY0" fmla="*/ 0 h 4735782"/>
              <a:gd name="connsiteX1" fmla="*/ 3730752 w 3730752"/>
              <a:gd name="connsiteY1" fmla="*/ 3090672 h 4735782"/>
              <a:gd name="connsiteX2" fmla="*/ 3357725 w 3730752"/>
              <a:gd name="connsiteY2" fmla="*/ 4563870 h 4735782"/>
              <a:gd name="connsiteX3" fmla="*/ 3253285 w 3730752"/>
              <a:gd name="connsiteY3" fmla="*/ 4735782 h 4735782"/>
              <a:gd name="connsiteX4" fmla="*/ 0 w 3730752"/>
              <a:gd name="connsiteY4" fmla="*/ 4735782 h 4735782"/>
              <a:gd name="connsiteX5" fmla="*/ 0 w 3730752"/>
              <a:gd name="connsiteY5" fmla="*/ 67215 h 4735782"/>
              <a:gd name="connsiteX6" fmla="*/ 17202 w 3730752"/>
              <a:gd name="connsiteY6" fmla="*/ 62792 h 4735782"/>
              <a:gd name="connsiteX7" fmla="*/ 640080 w 3730752"/>
              <a:gd name="connsiteY7" fmla="*/ 0 h 4735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30752" h="4735782">
                <a:moveTo>
                  <a:pt x="640080" y="0"/>
                </a:moveTo>
                <a:cubicBezTo>
                  <a:pt x="2347011" y="0"/>
                  <a:pt x="3730752" y="1383741"/>
                  <a:pt x="3730752" y="3090672"/>
                </a:cubicBezTo>
                <a:cubicBezTo>
                  <a:pt x="3730752" y="3624088"/>
                  <a:pt x="3595621" y="4125943"/>
                  <a:pt x="3357725" y="4563870"/>
                </a:cubicBezTo>
                <a:lnTo>
                  <a:pt x="3253285" y="4735782"/>
                </a:lnTo>
                <a:lnTo>
                  <a:pt x="0" y="4735782"/>
                </a:lnTo>
                <a:lnTo>
                  <a:pt x="0" y="67215"/>
                </a:lnTo>
                <a:lnTo>
                  <a:pt x="17202" y="62792"/>
                </a:lnTo>
                <a:cubicBezTo>
                  <a:pt x="218397" y="21621"/>
                  <a:pt x="426714" y="0"/>
                  <a:pt x="64008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DBC4630-03DA-474F-BBCB-BA3AE6B31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1982" y="-4332"/>
            <a:ext cx="4242816" cy="2454158"/>
          </a:xfrm>
          <a:custGeom>
            <a:avLst/>
            <a:gdLst>
              <a:gd name="connsiteX0" fmla="*/ 28633 w 4242816"/>
              <a:gd name="connsiteY0" fmla="*/ 0 h 2454158"/>
              <a:gd name="connsiteX1" fmla="*/ 4214183 w 4242816"/>
              <a:gd name="connsiteY1" fmla="*/ 0 h 2454158"/>
              <a:gd name="connsiteX2" fmla="*/ 4231864 w 4242816"/>
              <a:gd name="connsiteY2" fmla="*/ 115848 h 2454158"/>
              <a:gd name="connsiteX3" fmla="*/ 4242816 w 4242816"/>
              <a:gd name="connsiteY3" fmla="*/ 332750 h 2454158"/>
              <a:gd name="connsiteX4" fmla="*/ 2121408 w 4242816"/>
              <a:gd name="connsiteY4" fmla="*/ 2454158 h 2454158"/>
              <a:gd name="connsiteX5" fmla="*/ 0 w 4242816"/>
              <a:gd name="connsiteY5" fmla="*/ 332750 h 2454158"/>
              <a:gd name="connsiteX6" fmla="*/ 10953 w 4242816"/>
              <a:gd name="connsiteY6" fmla="*/ 115848 h 24541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42816" h="2454158">
                <a:moveTo>
                  <a:pt x="28633" y="0"/>
                </a:moveTo>
                <a:lnTo>
                  <a:pt x="4214183" y="0"/>
                </a:lnTo>
                <a:lnTo>
                  <a:pt x="4231864" y="115848"/>
                </a:lnTo>
                <a:cubicBezTo>
                  <a:pt x="4239106" y="187164"/>
                  <a:pt x="4242816" y="259524"/>
                  <a:pt x="4242816" y="332750"/>
                </a:cubicBezTo>
                <a:cubicBezTo>
                  <a:pt x="4242816" y="1504371"/>
                  <a:pt x="3293029" y="2454158"/>
                  <a:pt x="2121408" y="2454158"/>
                </a:cubicBezTo>
                <a:cubicBezTo>
                  <a:pt x="949787" y="2454158"/>
                  <a:pt x="0" y="1504371"/>
                  <a:pt x="0" y="332750"/>
                </a:cubicBezTo>
                <a:cubicBezTo>
                  <a:pt x="0" y="259524"/>
                  <a:pt x="3710" y="187164"/>
                  <a:pt x="10953" y="115848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Picture 10" descr="A group of football players posing for a picture&#10;&#10;Description automatically generated">
            <a:extLst>
              <a:ext uri="{FF2B5EF4-FFF2-40B4-BE49-F238E27FC236}">
                <a16:creationId xmlns:a16="http://schemas.microsoft.com/office/drawing/2014/main" id="{ABDF4AEA-D10E-45E2-8159-5B1C5C80C2F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66" r="512" b="4"/>
          <a:stretch/>
        </p:blipFill>
        <p:spPr>
          <a:xfrm>
            <a:off x="1246574" y="10"/>
            <a:ext cx="3913632" cy="2285224"/>
          </a:xfrm>
          <a:custGeom>
            <a:avLst/>
            <a:gdLst/>
            <a:ahLst/>
            <a:cxnLst/>
            <a:rect l="l" t="t" r="r" b="b"/>
            <a:pathLst>
              <a:path w="3913632" h="2285234">
                <a:moveTo>
                  <a:pt x="29691" y="0"/>
                </a:moveTo>
                <a:lnTo>
                  <a:pt x="3883942" y="0"/>
                </a:lnTo>
                <a:lnTo>
                  <a:pt x="3903529" y="128345"/>
                </a:lnTo>
                <a:cubicBezTo>
                  <a:pt x="3910210" y="194127"/>
                  <a:pt x="3913632" y="260873"/>
                  <a:pt x="3913632" y="328418"/>
                </a:cubicBezTo>
                <a:cubicBezTo>
                  <a:pt x="3913632" y="1409138"/>
                  <a:pt x="3037536" y="2285234"/>
                  <a:pt x="1956816" y="2285234"/>
                </a:cubicBezTo>
                <a:cubicBezTo>
                  <a:pt x="876096" y="2285234"/>
                  <a:pt x="0" y="1409138"/>
                  <a:pt x="0" y="328418"/>
                </a:cubicBezTo>
                <a:cubicBezTo>
                  <a:pt x="0" y="260873"/>
                  <a:pt x="3422" y="194127"/>
                  <a:pt x="10103" y="128345"/>
                </a:cubicBezTo>
                <a:close/>
              </a:path>
            </a:pathLst>
          </a:custGeom>
        </p:spPr>
      </p:pic>
      <p:pic>
        <p:nvPicPr>
          <p:cNvPr id="7" name="Picture 7" descr="A picture containing shirt, room&#10;&#10;Description automatically generated">
            <a:extLst>
              <a:ext uri="{FF2B5EF4-FFF2-40B4-BE49-F238E27FC236}">
                <a16:creationId xmlns:a16="http://schemas.microsoft.com/office/drawing/2014/main" id="{57127D58-CADA-49CD-9BC6-494940C8C16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238" r="10757" b="2"/>
          <a:stretch/>
        </p:blipFill>
        <p:spPr>
          <a:xfrm>
            <a:off x="20" y="2279205"/>
            <a:ext cx="3564618" cy="4569668"/>
          </a:xfrm>
          <a:custGeom>
            <a:avLst/>
            <a:gdLst/>
            <a:ahLst/>
            <a:cxnLst/>
            <a:rect l="l" t="t" r="r" b="b"/>
            <a:pathLst>
              <a:path w="3564638" h="4569668">
                <a:moveTo>
                  <a:pt x="640080" y="0"/>
                </a:moveTo>
                <a:cubicBezTo>
                  <a:pt x="2255269" y="0"/>
                  <a:pt x="3564638" y="1309369"/>
                  <a:pt x="3564638" y="2924558"/>
                </a:cubicBezTo>
                <a:cubicBezTo>
                  <a:pt x="3564638" y="3530254"/>
                  <a:pt x="3380508" y="4092944"/>
                  <a:pt x="3065170" y="4559707"/>
                </a:cubicBezTo>
                <a:lnTo>
                  <a:pt x="3057720" y="4569668"/>
                </a:lnTo>
                <a:lnTo>
                  <a:pt x="0" y="4569668"/>
                </a:lnTo>
                <a:lnTo>
                  <a:pt x="0" y="72448"/>
                </a:lnTo>
                <a:lnTo>
                  <a:pt x="50679" y="59417"/>
                </a:lnTo>
                <a:cubicBezTo>
                  <a:pt x="241061" y="20459"/>
                  <a:pt x="438181" y="0"/>
                  <a:pt x="640080" y="0"/>
                </a:cubicBezTo>
                <a:close/>
              </a:path>
            </a:pathLst>
          </a:custGeom>
        </p:spPr>
      </p:pic>
      <p:sp>
        <p:nvSpPr>
          <p:cNvPr id="19" name="Oval 18">
            <a:extLst>
              <a:ext uri="{FF2B5EF4-FFF2-40B4-BE49-F238E27FC236}">
                <a16:creationId xmlns:a16="http://schemas.microsoft.com/office/drawing/2014/main" id="{78418A25-6EAC-4140-BFE6-284E1925B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47279" y="615908"/>
            <a:ext cx="3182112" cy="3182112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9" descr="A group of football players posing for a picture&#10;&#10;Description automatically generated">
            <a:extLst>
              <a:ext uri="{FF2B5EF4-FFF2-40B4-BE49-F238E27FC236}">
                <a16:creationId xmlns:a16="http://schemas.microsoft.com/office/drawing/2014/main" id="{4F59CABC-5273-4F7C-B2B0-1163E7D1440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1812" r="21940" b="3"/>
          <a:stretch/>
        </p:blipFill>
        <p:spPr>
          <a:xfrm>
            <a:off x="5511871" y="780500"/>
            <a:ext cx="2852928" cy="2852928"/>
          </a:xfrm>
          <a:custGeom>
            <a:avLst/>
            <a:gdLst/>
            <a:ahLst/>
            <a:cxnLst/>
            <a:rect l="l" t="t" r="r" b="b"/>
            <a:pathLst>
              <a:path w="2852928" h="2852928">
                <a:moveTo>
                  <a:pt x="1426464" y="0"/>
                </a:moveTo>
                <a:cubicBezTo>
                  <a:pt x="2214278" y="0"/>
                  <a:pt x="2852928" y="638650"/>
                  <a:pt x="2852928" y="1426464"/>
                </a:cubicBezTo>
                <a:cubicBezTo>
                  <a:pt x="2852928" y="2214278"/>
                  <a:pt x="2214278" y="2852928"/>
                  <a:pt x="1426464" y="2852928"/>
                </a:cubicBezTo>
                <a:cubicBezTo>
                  <a:pt x="638650" y="2852928"/>
                  <a:pt x="0" y="2214278"/>
                  <a:pt x="0" y="1426464"/>
                </a:cubicBezTo>
                <a:cubicBezTo>
                  <a:pt x="0" y="638650"/>
                  <a:pt x="638650" y="0"/>
                  <a:pt x="1426464" y="0"/>
                </a:cubicBezTo>
                <a:close/>
              </a:path>
            </a:pathLst>
          </a:cu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1103AB2-C090-458F-B752-294F23AFA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2568" y="-4331"/>
            <a:ext cx="3439432" cy="3785157"/>
          </a:xfrm>
          <a:custGeom>
            <a:avLst/>
            <a:gdLst>
              <a:gd name="connsiteX0" fmla="*/ 198262 w 3439432"/>
              <a:gd name="connsiteY0" fmla="*/ 0 h 3785157"/>
              <a:gd name="connsiteX1" fmla="*/ 3439432 w 3439432"/>
              <a:gd name="connsiteY1" fmla="*/ 0 h 3785157"/>
              <a:gd name="connsiteX2" fmla="*/ 3439432 w 3439432"/>
              <a:gd name="connsiteY2" fmla="*/ 3697836 h 3785157"/>
              <a:gd name="connsiteX3" fmla="*/ 3318024 w 3439432"/>
              <a:gd name="connsiteY3" fmla="*/ 3729054 h 3785157"/>
              <a:gd name="connsiteX4" fmla="*/ 2761488 w 3439432"/>
              <a:gd name="connsiteY4" fmla="*/ 3785157 h 3785157"/>
              <a:gd name="connsiteX5" fmla="*/ 0 w 3439432"/>
              <a:gd name="connsiteY5" fmla="*/ 1023669 h 3785157"/>
              <a:gd name="connsiteX6" fmla="*/ 124151 w 3439432"/>
              <a:gd name="connsiteY6" fmla="*/ 202487 h 3785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39432" h="3785157">
                <a:moveTo>
                  <a:pt x="198262" y="0"/>
                </a:moveTo>
                <a:lnTo>
                  <a:pt x="3439432" y="0"/>
                </a:lnTo>
                <a:lnTo>
                  <a:pt x="3439432" y="3697836"/>
                </a:lnTo>
                <a:lnTo>
                  <a:pt x="3318024" y="3729054"/>
                </a:lnTo>
                <a:cubicBezTo>
                  <a:pt x="3138258" y="3765839"/>
                  <a:pt x="2952129" y="3785157"/>
                  <a:pt x="2761488" y="3785157"/>
                </a:cubicBezTo>
                <a:cubicBezTo>
                  <a:pt x="1236360" y="3785157"/>
                  <a:pt x="0" y="2548797"/>
                  <a:pt x="0" y="1023669"/>
                </a:cubicBezTo>
                <a:cubicBezTo>
                  <a:pt x="0" y="737708"/>
                  <a:pt x="43466" y="461898"/>
                  <a:pt x="124151" y="202487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8" descr="A close up of a flower&#10;&#10;Description automatically generated">
            <a:extLst>
              <a:ext uri="{FF2B5EF4-FFF2-40B4-BE49-F238E27FC236}">
                <a16:creationId xmlns:a16="http://schemas.microsoft.com/office/drawing/2014/main" id="{F76E405F-CD57-43C1-8990-D31F061D112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3128" r="19122" b="-2"/>
          <a:stretch/>
        </p:blipFill>
        <p:spPr>
          <a:xfrm>
            <a:off x="8918761" y="-4331"/>
            <a:ext cx="3273238" cy="3618965"/>
          </a:xfrm>
          <a:custGeom>
            <a:avLst/>
            <a:gdLst/>
            <a:ahLst/>
            <a:cxnLst/>
            <a:rect l="l" t="t" r="r" b="b"/>
            <a:pathLst>
              <a:path w="3273238" h="3618965">
                <a:moveTo>
                  <a:pt x="210437" y="0"/>
                </a:moveTo>
                <a:lnTo>
                  <a:pt x="3273238" y="0"/>
                </a:lnTo>
                <a:lnTo>
                  <a:pt x="3273238" y="3526409"/>
                </a:lnTo>
                <a:lnTo>
                  <a:pt x="3118338" y="3566238"/>
                </a:lnTo>
                <a:cubicBezTo>
                  <a:pt x="2949390" y="3600810"/>
                  <a:pt x="2774463" y="3618965"/>
                  <a:pt x="2595295" y="3618965"/>
                </a:cubicBezTo>
                <a:cubicBezTo>
                  <a:pt x="1161953" y="3618965"/>
                  <a:pt x="0" y="2457012"/>
                  <a:pt x="0" y="1023670"/>
                </a:cubicBezTo>
                <a:cubicBezTo>
                  <a:pt x="0" y="665335"/>
                  <a:pt x="72622" y="323961"/>
                  <a:pt x="203951" y="13464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E739FDF-76D0-4A64-92FA-40D3D79F7B9B}"/>
              </a:ext>
            </a:extLst>
          </p:cNvPr>
          <p:cNvSpPr txBox="1"/>
          <p:nvPr/>
        </p:nvSpPr>
        <p:spPr>
          <a:xfrm>
            <a:off x="4542031" y="4560725"/>
            <a:ext cx="6598023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2800" dirty="0">
                <a:cs typeface="Calibri"/>
              </a:rPr>
              <a:t>Celebrating language and cultural belonging to Wales. 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6F88F1-978E-4DA0-B440-4D87A15E0A10}"/>
              </a:ext>
            </a:extLst>
          </p:cNvPr>
          <p:cNvSpPr txBox="1"/>
          <p:nvPr/>
        </p:nvSpPr>
        <p:spPr>
          <a:xfrm>
            <a:off x="4213412" y="6338047"/>
            <a:ext cx="357691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2800" dirty="0">
                <a:cs typeface="Calibri"/>
              </a:rPr>
              <a:t>Ffion Ashman 180777</a:t>
            </a:r>
            <a:endParaRPr lang="en-US" sz="28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928F64C6-FE22-4FC1-A763-DFCC51481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708357" y="3509963"/>
            <a:ext cx="7092215" cy="2967839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6DA8D06-DD18-41EA-883D-991236C63876}"/>
              </a:ext>
            </a:extLst>
          </p:cNvPr>
          <p:cNvSpPr txBox="1"/>
          <p:nvPr/>
        </p:nvSpPr>
        <p:spPr>
          <a:xfrm>
            <a:off x="5021821" y="3812954"/>
            <a:ext cx="6465287" cy="151601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is this presentation about? </a:t>
            </a:r>
          </a:p>
        </p:txBody>
      </p:sp>
      <p:pic>
        <p:nvPicPr>
          <p:cNvPr id="8" name="Picture 8" descr="A group of people near a sign&#10;&#10;Description automatically generated">
            <a:extLst>
              <a:ext uri="{FF2B5EF4-FFF2-40B4-BE49-F238E27FC236}">
                <a16:creationId xmlns:a16="http://schemas.microsoft.com/office/drawing/2014/main" id="{DFC89510-DFB0-4CEE-9216-C02483BDF7F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19"/>
          <a:stretch/>
        </p:blipFill>
        <p:spPr>
          <a:xfrm>
            <a:off x="317635" y="321733"/>
            <a:ext cx="4151681" cy="3026834"/>
          </a:xfrm>
          <a:prstGeom prst="rect">
            <a:avLst/>
          </a:prstGeom>
        </p:spPr>
      </p:pic>
      <p:pic>
        <p:nvPicPr>
          <p:cNvPr id="6" name="Picture 6" descr="Text&#10;&#10;Description automatically generated">
            <a:extLst>
              <a:ext uri="{FF2B5EF4-FFF2-40B4-BE49-F238E27FC236}">
                <a16:creationId xmlns:a16="http://schemas.microsoft.com/office/drawing/2014/main" id="{5991DCC0-D63A-403B-8CF5-8D32FBE1C39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724" r="11885" b="3"/>
          <a:stretch/>
        </p:blipFill>
        <p:spPr>
          <a:xfrm>
            <a:off x="4638955" y="321733"/>
            <a:ext cx="3539976" cy="2985818"/>
          </a:xfrm>
          <a:prstGeom prst="rect">
            <a:avLst/>
          </a:prstGeom>
        </p:spPr>
      </p:pic>
      <p:pic>
        <p:nvPicPr>
          <p:cNvPr id="4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AA67A5E9-59C9-455D-92C4-1CCA5222C8D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27" b="-2"/>
          <a:stretch/>
        </p:blipFill>
        <p:spPr>
          <a:xfrm>
            <a:off x="8348570" y="321734"/>
            <a:ext cx="3535590" cy="2985818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C34627B-48E6-4F4D-B843-97717A86B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38287" y="5443086"/>
            <a:ext cx="64008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9" descr="A picture containing flower, drawing&#10;&#10;Description automatically generated">
            <a:extLst>
              <a:ext uri="{FF2B5EF4-FFF2-40B4-BE49-F238E27FC236}">
                <a16:creationId xmlns:a16="http://schemas.microsoft.com/office/drawing/2014/main" id="{C7DBE0DD-AB3A-4F40-B68B-8E6A9434D7D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671" r="3860"/>
          <a:stretch/>
        </p:blipFill>
        <p:spPr>
          <a:xfrm>
            <a:off x="317635" y="3509433"/>
            <a:ext cx="4160452" cy="3026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65994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1B3C992-3F4D-47EF-88F4-A17730EA48D3}"/>
              </a:ext>
            </a:extLst>
          </p:cNvPr>
          <p:cNvSpPr txBox="1"/>
          <p:nvPr/>
        </p:nvSpPr>
        <p:spPr>
          <a:xfrm>
            <a:off x="3730906" y="219918"/>
            <a:ext cx="4749477" cy="92333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400" dirty="0">
                <a:cs typeface="Calibri"/>
              </a:rPr>
              <a:t>Welsh history</a:t>
            </a:r>
            <a:r>
              <a:rPr lang="en-US" sz="3600" dirty="0">
                <a:cs typeface="Calibri"/>
              </a:rPr>
              <a:t> 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EA1B652-545E-4A8C-ACB2-020FCD6A16AB}"/>
              </a:ext>
            </a:extLst>
          </p:cNvPr>
          <p:cNvSpPr txBox="1"/>
          <p:nvPr/>
        </p:nvSpPr>
        <p:spPr>
          <a:xfrm rot="-900000">
            <a:off x="273205" y="1406912"/>
            <a:ext cx="2743200" cy="58477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/>
              <a:t>4,000 Years old</a:t>
            </a:r>
            <a:endParaRPr lang="en-US" sz="3200" dirty="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B9D7EF5-4DAF-430F-9ED2-62EA668BA9EA}"/>
              </a:ext>
            </a:extLst>
          </p:cNvPr>
          <p:cNvSpPr txBox="1"/>
          <p:nvPr/>
        </p:nvSpPr>
        <p:spPr>
          <a:xfrm rot="1260000">
            <a:off x="9203473" y="5551448"/>
            <a:ext cx="2743200" cy="584775"/>
          </a:xfrm>
          <a:prstGeom prst="rect">
            <a:avLst/>
          </a:prstGeom>
          <a:noFill/>
          <a:ln w="28575">
            <a:solidFill>
              <a:schemeClr val="tx1">
                <a:lumMod val="95000"/>
                <a:lumOff val="5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>
                <a:cs typeface="Calibri"/>
              </a:rPr>
              <a:t>90% in 1850</a:t>
            </a:r>
          </a:p>
        </p:txBody>
      </p:sp>
      <p:pic>
        <p:nvPicPr>
          <p:cNvPr id="7" name="Picture 7" descr="Map&#10;&#10;Description automatically generated">
            <a:extLst>
              <a:ext uri="{FF2B5EF4-FFF2-40B4-BE49-F238E27FC236}">
                <a16:creationId xmlns:a16="http://schemas.microsoft.com/office/drawing/2014/main" id="{323CB1B3-AB51-4A4E-B427-DDADF14C2B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0303" y="2002559"/>
            <a:ext cx="3152078" cy="257410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F2914A6-8ADD-40AD-B187-5A30B017B1C1}"/>
              </a:ext>
            </a:extLst>
          </p:cNvPr>
          <p:cNvSpPr txBox="1"/>
          <p:nvPr/>
        </p:nvSpPr>
        <p:spPr>
          <a:xfrm rot="1260000">
            <a:off x="9147717" y="1276813"/>
            <a:ext cx="2743200" cy="58477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>
                <a:cs typeface="Calibri"/>
              </a:rPr>
              <a:t>Last count 23%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575B72C-D9DC-4362-9A35-CF177B8CA0F5}"/>
              </a:ext>
            </a:extLst>
          </p:cNvPr>
          <p:cNvSpPr txBox="1"/>
          <p:nvPr/>
        </p:nvSpPr>
        <p:spPr>
          <a:xfrm rot="-900000">
            <a:off x="559964" y="5387243"/>
            <a:ext cx="3365809" cy="584775"/>
          </a:xfrm>
          <a:prstGeom prst="rect">
            <a:avLst/>
          </a:prstGeom>
          <a:noFill/>
          <a:ln w="28575">
            <a:solidFill>
              <a:schemeClr val="tx1">
                <a:lumMod val="95000"/>
                <a:lumOff val="5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>
                <a:cs typeface="Calibri"/>
              </a:rPr>
              <a:t>Act of union 1536</a:t>
            </a:r>
          </a:p>
        </p:txBody>
      </p:sp>
      <p:pic>
        <p:nvPicPr>
          <p:cNvPr id="10" name="Picture 10" descr="A person wearing a costume&#10;&#10;Description automatically generated">
            <a:extLst>
              <a:ext uri="{FF2B5EF4-FFF2-40B4-BE49-F238E27FC236}">
                <a16:creationId xmlns:a16="http://schemas.microsoft.com/office/drawing/2014/main" id="{07230197-CDEA-4EFC-9835-DA31AE4FA7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6083" y="1983059"/>
            <a:ext cx="2622396" cy="2622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98623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A8EF23FF-8282-47A3-A9D9-E6C1C3540BD8}"/>
              </a:ext>
            </a:extLst>
          </p:cNvPr>
          <p:cNvSpPr txBox="1"/>
          <p:nvPr/>
        </p:nvSpPr>
        <p:spPr>
          <a:xfrm>
            <a:off x="3730906" y="219918"/>
            <a:ext cx="4749477" cy="92333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400" dirty="0">
                <a:cs typeface="Calibri"/>
              </a:rPr>
              <a:t>Welsh history</a:t>
            </a:r>
            <a:r>
              <a:rPr lang="en-US" sz="3600" dirty="0">
                <a:cs typeface="Calibri"/>
              </a:rPr>
              <a:t> </a:t>
            </a:r>
            <a:endParaRPr lang="en-US"/>
          </a:p>
        </p:txBody>
      </p:sp>
      <p:pic>
        <p:nvPicPr>
          <p:cNvPr id="7" name="Picture 7" descr="A vintage photo of an old building&#10;&#10;Description automatically generated">
            <a:extLst>
              <a:ext uri="{FF2B5EF4-FFF2-40B4-BE49-F238E27FC236}">
                <a16:creationId xmlns:a16="http://schemas.microsoft.com/office/drawing/2014/main" id="{52260A6B-BEA5-4487-A541-6D9B426CE9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4692" y="2201912"/>
            <a:ext cx="4350834" cy="2119639"/>
          </a:xfrm>
          <a:prstGeom prst="rect">
            <a:avLst/>
          </a:prstGeom>
        </p:spPr>
      </p:pic>
      <p:pic>
        <p:nvPicPr>
          <p:cNvPr id="8" name="Picture 8" descr="A group of people standing in a room&#10;&#10;Description automatically generated">
            <a:extLst>
              <a:ext uri="{FF2B5EF4-FFF2-40B4-BE49-F238E27FC236}">
                <a16:creationId xmlns:a16="http://schemas.microsoft.com/office/drawing/2014/main" id="{92B28A91-765C-4CD4-9D5C-B38B673ACE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4961" y="2141406"/>
            <a:ext cx="3886200" cy="233357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6B05320-1FB5-4977-BAAC-D355A94C71EF}"/>
              </a:ext>
            </a:extLst>
          </p:cNvPr>
          <p:cNvSpPr txBox="1"/>
          <p:nvPr/>
        </p:nvSpPr>
        <p:spPr>
          <a:xfrm rot="-900000">
            <a:off x="700668" y="788984"/>
            <a:ext cx="2743200" cy="107721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>
                <a:cs typeface="Calibri"/>
              </a:rPr>
              <a:t>Industrial Revolution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D0F7F6F-65BE-469D-8879-0F0673445C03}"/>
              </a:ext>
            </a:extLst>
          </p:cNvPr>
          <p:cNvSpPr txBox="1"/>
          <p:nvPr/>
        </p:nvSpPr>
        <p:spPr>
          <a:xfrm rot="-900000">
            <a:off x="273205" y="5504985"/>
            <a:ext cx="2743200" cy="58477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/>
              <a:t>20th Century </a:t>
            </a:r>
            <a:endParaRPr lang="en-US" sz="3200" dirty="0"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6D982F3-2FE8-49AB-8413-83C00533A4E2}"/>
              </a:ext>
            </a:extLst>
          </p:cNvPr>
          <p:cNvSpPr txBox="1"/>
          <p:nvPr/>
        </p:nvSpPr>
        <p:spPr>
          <a:xfrm rot="1320000">
            <a:off x="9231351" y="965544"/>
            <a:ext cx="2743200" cy="107721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>
                <a:cs typeface="Calibri"/>
              </a:rPr>
              <a:t>Political Campaigns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47AC16C-9C89-4921-B8A7-DF36A12A0A11}"/>
              </a:ext>
            </a:extLst>
          </p:cNvPr>
          <p:cNvSpPr txBox="1"/>
          <p:nvPr/>
        </p:nvSpPr>
        <p:spPr>
          <a:xfrm rot="1320000">
            <a:off x="9194180" y="5616497"/>
            <a:ext cx="2743200" cy="58477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>
                <a:cs typeface="Calibri"/>
              </a:rPr>
              <a:t>Bilingual</a:t>
            </a:r>
            <a:endParaRPr lang="en-US" sz="32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462116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707FC24-6981-43D9-B525-C7832BA22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11449"/>
            <a:ext cx="4332307" cy="6179552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AC46012-990C-4EB8-88FB-5C2663D3F246}"/>
              </a:ext>
            </a:extLst>
          </p:cNvPr>
          <p:cNvSpPr txBox="1"/>
          <p:nvPr/>
        </p:nvSpPr>
        <p:spPr>
          <a:xfrm>
            <a:off x="650023" y="519927"/>
            <a:ext cx="3773990" cy="74364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 fontScale="925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Gwynfor Evans</a:t>
            </a:r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 </a:t>
            </a:r>
          </a:p>
        </p:txBody>
      </p:sp>
      <p:pic>
        <p:nvPicPr>
          <p:cNvPr id="2" name="Picture 2" descr="A person standing in front of a crowd posing for the camera&#10;&#10;Description automatically generated">
            <a:extLst>
              <a:ext uri="{FF2B5EF4-FFF2-40B4-BE49-F238E27FC236}">
                <a16:creationId xmlns:a16="http://schemas.microsoft.com/office/drawing/2014/main" id="{E0AD565B-ECE6-4CBE-8B14-C55B136B7A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3626" y="104483"/>
            <a:ext cx="4825107" cy="341383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93611EC-FBAC-4F4A-90F4-6531CE8D5BD5}"/>
              </a:ext>
            </a:extLst>
          </p:cNvPr>
          <p:cNvSpPr txBox="1"/>
          <p:nvPr/>
        </p:nvSpPr>
        <p:spPr>
          <a:xfrm>
            <a:off x="421888" y="1471961"/>
            <a:ext cx="4183564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cs typeface="Calibri"/>
              </a:rPr>
              <a:t>President of Plaid Cymru 1980.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E6A2E85-BDDC-453C-AB4C-3532BF77E3C5}"/>
              </a:ext>
            </a:extLst>
          </p:cNvPr>
          <p:cNvSpPr txBox="1"/>
          <p:nvPr/>
        </p:nvSpPr>
        <p:spPr>
          <a:xfrm>
            <a:off x="403302" y="5226204"/>
            <a:ext cx="4183564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cs typeface="Calibri"/>
              </a:rPr>
              <a:t>Government eventually agreed to honor its purpose.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EE15A26-1FC2-40BC-A22C-325A22A923A5}"/>
              </a:ext>
            </a:extLst>
          </p:cNvPr>
          <p:cNvSpPr txBox="1"/>
          <p:nvPr/>
        </p:nvSpPr>
        <p:spPr>
          <a:xfrm>
            <a:off x="403302" y="2642839"/>
            <a:ext cx="4183564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cs typeface="Calibri"/>
              </a:rPr>
              <a:t>Conservative did not honor their commitment.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BFFFF35-9E8D-4B46-A8C6-5CF65707DB75}"/>
              </a:ext>
            </a:extLst>
          </p:cNvPr>
          <p:cNvSpPr txBox="1"/>
          <p:nvPr/>
        </p:nvSpPr>
        <p:spPr>
          <a:xfrm>
            <a:off x="403302" y="4334107"/>
            <a:ext cx="418356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cs typeface="Calibri"/>
              </a:rPr>
              <a:t>Hunger Strike.</a:t>
            </a:r>
          </a:p>
        </p:txBody>
      </p:sp>
      <p:pic>
        <p:nvPicPr>
          <p:cNvPr id="4" name="Picture 9" descr="A picture containing flower, drawing&#10;&#10;Description automatically generated">
            <a:extLst>
              <a:ext uri="{FF2B5EF4-FFF2-40B4-BE49-F238E27FC236}">
                <a16:creationId xmlns:a16="http://schemas.microsoft.com/office/drawing/2014/main" id="{579DFD36-E3B2-44A8-845E-B7E1B8EFD61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671" r="3860"/>
          <a:stretch/>
        </p:blipFill>
        <p:spPr>
          <a:xfrm>
            <a:off x="7630976" y="3593067"/>
            <a:ext cx="4439232" cy="3203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35825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A4276F47-E07A-42A3-BE1C-B99916CDA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pPr algn="ctr"/>
            <a:r>
              <a:rPr lang="en-US" sz="7200" dirty="0">
                <a:cs typeface="Calibri Light"/>
              </a:rPr>
              <a:t>S4C </a:t>
            </a:r>
          </a:p>
        </p:txBody>
      </p:sp>
      <p:pic>
        <p:nvPicPr>
          <p:cNvPr id="6" name="Picture 6" descr="Icon&#10;&#10;Description automatically generated">
            <a:extLst>
              <a:ext uri="{FF2B5EF4-FFF2-40B4-BE49-F238E27FC236}">
                <a16:creationId xmlns:a16="http://schemas.microsoft.com/office/drawing/2014/main" id="{40B20073-F770-4A09-96F8-0B8A587A94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33242" y="258337"/>
            <a:ext cx="3709174" cy="2271131"/>
          </a:xfrm>
          <a:prstGeom prst="rect">
            <a:avLst/>
          </a:prstGeom>
        </p:spPr>
      </p:pic>
      <p:pic>
        <p:nvPicPr>
          <p:cNvPr id="7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3CB6C444-66A3-4AC2-A2B9-ED8D33821D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9571" y="318122"/>
            <a:ext cx="3607419" cy="275558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9F3ADB4-2AE9-4E36-9249-11D38A911D6B}"/>
              </a:ext>
            </a:extLst>
          </p:cNvPr>
          <p:cNvSpPr txBox="1"/>
          <p:nvPr/>
        </p:nvSpPr>
        <p:spPr>
          <a:xfrm>
            <a:off x="79812" y="3225002"/>
            <a:ext cx="4276492" cy="58477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>
                <a:cs typeface="Calibri"/>
              </a:rPr>
              <a:t>Welsh Language channel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B9562DA-125B-4EE2-A95D-57EC3EE23548}"/>
              </a:ext>
            </a:extLst>
          </p:cNvPr>
          <p:cNvSpPr txBox="1"/>
          <p:nvPr/>
        </p:nvSpPr>
        <p:spPr>
          <a:xfrm>
            <a:off x="7355983" y="2713905"/>
            <a:ext cx="4276492" cy="58477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>
                <a:cs typeface="Calibri"/>
              </a:rPr>
              <a:t>Independent production</a:t>
            </a:r>
          </a:p>
        </p:txBody>
      </p:sp>
      <p:pic>
        <p:nvPicPr>
          <p:cNvPr id="11" name="Picture 11" descr="A person standing in front of a window&#10;&#10;Description automatically generated">
            <a:extLst>
              <a:ext uri="{FF2B5EF4-FFF2-40B4-BE49-F238E27FC236}">
                <a16:creationId xmlns:a16="http://schemas.microsoft.com/office/drawing/2014/main" id="{C88AAF9C-9F50-4C38-9C1F-4224C818D3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0327" y="4343965"/>
            <a:ext cx="4397297" cy="231460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14E0007-3580-476C-95EF-B6DDEA4F512A}"/>
              </a:ext>
            </a:extLst>
          </p:cNvPr>
          <p:cNvSpPr txBox="1"/>
          <p:nvPr/>
        </p:nvSpPr>
        <p:spPr>
          <a:xfrm>
            <a:off x="78059" y="5096107"/>
            <a:ext cx="1999785" cy="138499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cs typeface="Calibri"/>
              </a:rPr>
              <a:t>Chairperson Bethan Jenkins</a:t>
            </a:r>
          </a:p>
        </p:txBody>
      </p:sp>
      <p:pic>
        <p:nvPicPr>
          <p:cNvPr id="13" name="Picture 13" descr="A close up of a sign&#10;&#10;Description automatically generated">
            <a:extLst>
              <a:ext uri="{FF2B5EF4-FFF2-40B4-BE49-F238E27FC236}">
                <a16:creationId xmlns:a16="http://schemas.microsoft.com/office/drawing/2014/main" id="{3E0AD8BD-A575-43F8-AC16-F655D189E60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32595" y="3888795"/>
            <a:ext cx="3142785" cy="209123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091CB85-045F-4B3A-AB3B-8623675ADA6C}"/>
              </a:ext>
            </a:extLst>
          </p:cNvPr>
          <p:cNvSpPr txBox="1"/>
          <p:nvPr/>
        </p:nvSpPr>
        <p:spPr>
          <a:xfrm>
            <a:off x="7030739" y="6077856"/>
            <a:ext cx="5084955" cy="58477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>
                <a:cs typeface="Calibri"/>
              </a:rPr>
              <a:t>Conservatives and Labour</a:t>
            </a:r>
          </a:p>
        </p:txBody>
      </p:sp>
    </p:spTree>
    <p:extLst>
      <p:ext uri="{BB962C8B-B14F-4D97-AF65-F5344CB8AC3E}">
        <p14:creationId xmlns:p14="http://schemas.microsoft.com/office/powerpoint/2010/main" val="41717673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40948934-FAB4-4622-AABD-D0C9673731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pPr algn="ctr"/>
            <a:r>
              <a:rPr lang="en-US" sz="7200" dirty="0">
                <a:cs typeface="Calibri Light"/>
              </a:rPr>
              <a:t>S4C </a:t>
            </a:r>
          </a:p>
        </p:txBody>
      </p:sp>
      <p:pic>
        <p:nvPicPr>
          <p:cNvPr id="6" name="Picture 6" descr="A picture containing shape&#10;&#10;Description automatically generated">
            <a:extLst>
              <a:ext uri="{FF2B5EF4-FFF2-40B4-BE49-F238E27FC236}">
                <a16:creationId xmlns:a16="http://schemas.microsoft.com/office/drawing/2014/main" id="{CA5D99C3-49C1-460C-8DBA-34EA9F7A24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131" y="390060"/>
            <a:ext cx="3402980" cy="1914757"/>
          </a:xfrm>
          <a:prstGeom prst="rect">
            <a:avLst/>
          </a:prstGeom>
        </p:spPr>
      </p:pic>
      <p:pic>
        <p:nvPicPr>
          <p:cNvPr id="7" name="Picture 7" descr="A sign on the side of a building&#10;&#10;Description automatically generated">
            <a:extLst>
              <a:ext uri="{FF2B5EF4-FFF2-40B4-BE49-F238E27FC236}">
                <a16:creationId xmlns:a16="http://schemas.microsoft.com/office/drawing/2014/main" id="{AD891CCF-72A9-48CD-95F4-9F1C5E7086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4205" y="362584"/>
            <a:ext cx="3328639" cy="200687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A69DBF7-D8EE-46C1-A9FA-C859B3461F12}"/>
              </a:ext>
            </a:extLst>
          </p:cNvPr>
          <p:cNvSpPr txBox="1"/>
          <p:nvPr/>
        </p:nvSpPr>
        <p:spPr>
          <a:xfrm>
            <a:off x="4055327" y="1890132"/>
            <a:ext cx="3932663" cy="52322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cs typeface="Calibri"/>
              </a:rPr>
              <a:t>Wide Range of Programs</a:t>
            </a:r>
          </a:p>
        </p:txBody>
      </p:sp>
      <p:pic>
        <p:nvPicPr>
          <p:cNvPr id="9" name="Picture 9" descr="Text&#10;&#10;Description automatically generated">
            <a:extLst>
              <a:ext uri="{FF2B5EF4-FFF2-40B4-BE49-F238E27FC236}">
                <a16:creationId xmlns:a16="http://schemas.microsoft.com/office/drawing/2014/main" id="{7CAB2A15-E09F-4FA3-9A1B-8F35DC6E31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1450" y="3692911"/>
            <a:ext cx="2417957" cy="2417957"/>
          </a:xfrm>
          <a:prstGeom prst="rect">
            <a:avLst/>
          </a:prstGeom>
        </p:spPr>
      </p:pic>
      <p:pic>
        <p:nvPicPr>
          <p:cNvPr id="10" name="Picture 10" descr="A group of people in a room&#10;&#10;Description automatically generated">
            <a:extLst>
              <a:ext uri="{FF2B5EF4-FFF2-40B4-BE49-F238E27FC236}">
                <a16:creationId xmlns:a16="http://schemas.microsoft.com/office/drawing/2014/main" id="{C6FE53EC-55B9-4331-9204-7273857501E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60058" y="3990810"/>
            <a:ext cx="2743200" cy="201730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2A9B011-5DAA-4F6E-BE12-50E048E8CCC0}"/>
              </a:ext>
            </a:extLst>
          </p:cNvPr>
          <p:cNvSpPr txBox="1"/>
          <p:nvPr/>
        </p:nvSpPr>
        <p:spPr>
          <a:xfrm>
            <a:off x="7967547" y="6192644"/>
            <a:ext cx="3932663" cy="52322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cs typeface="Calibri"/>
              </a:rPr>
              <a:t>November 1st 1982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220838E-4A67-4EF7-ADDD-0DE132D98C4A}"/>
              </a:ext>
            </a:extLst>
          </p:cNvPr>
          <p:cNvSpPr txBox="1"/>
          <p:nvPr/>
        </p:nvSpPr>
        <p:spPr>
          <a:xfrm>
            <a:off x="236034" y="6192644"/>
            <a:ext cx="5196467" cy="52322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cs typeface="Calibri"/>
              </a:rPr>
              <a:t>BBC Wales contribute 520 hours</a:t>
            </a:r>
          </a:p>
        </p:txBody>
      </p:sp>
    </p:spTree>
    <p:extLst>
      <p:ext uri="{BB962C8B-B14F-4D97-AF65-F5344CB8AC3E}">
        <p14:creationId xmlns:p14="http://schemas.microsoft.com/office/powerpoint/2010/main" val="40885832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49F878CD-6C3A-4CBA-8244-9E1382B63B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6078" y="541686"/>
            <a:ext cx="10394796" cy="535685"/>
          </a:xfrm>
        </p:spPr>
        <p:txBody>
          <a:bodyPr>
            <a:normAutofit fontScale="90000"/>
          </a:bodyPr>
          <a:lstStyle/>
          <a:p>
            <a:pPr algn="ctr"/>
            <a:r>
              <a:rPr lang="en-US" sz="8900" dirty="0">
                <a:cs typeface="Calibri Light"/>
              </a:rPr>
              <a:t>S4C</a:t>
            </a:r>
            <a:r>
              <a:rPr lang="en-US" sz="7200" dirty="0">
                <a:cs typeface="Calibri Light"/>
              </a:rPr>
              <a:t> </a:t>
            </a:r>
          </a:p>
        </p:txBody>
      </p:sp>
      <p:pic>
        <p:nvPicPr>
          <p:cNvPr id="6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14BAD2B7-B174-4861-A5E3-D1D1EDBAC5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595" y="1658993"/>
            <a:ext cx="5837663" cy="411615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81058DE-396E-4F50-92AA-8BF5F58081F8}"/>
              </a:ext>
            </a:extLst>
          </p:cNvPr>
          <p:cNvSpPr txBox="1"/>
          <p:nvPr/>
        </p:nvSpPr>
        <p:spPr>
          <a:xfrm>
            <a:off x="7140497" y="2001644"/>
            <a:ext cx="3672468" cy="341632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cs typeface="Calibri"/>
              </a:rPr>
              <a:t>Financed from its advertising revenue.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cs typeface="Calibri"/>
              </a:rPr>
              <a:t>Fixed annual grant from Department for Culture.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cs typeface="Calibri"/>
              </a:rPr>
              <a:t>94 million pound of funding in 2007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cs typeface="Calibri"/>
              </a:rPr>
              <a:t>In 2011/2012 S4C had 101 million pounds from UK government.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cs typeface="Calibri"/>
              </a:rPr>
              <a:t>Then suffered cuts to £81.3 million in 2016/17.</a:t>
            </a:r>
          </a:p>
          <a:p>
            <a:pPr marL="285750" indent="-285750">
              <a:buFont typeface="Arial"/>
              <a:buChar char="•"/>
            </a:pP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074086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6EA35-A2EE-4980-9D51-D8A2084619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7200" dirty="0">
                <a:cs typeface="Calibri Light"/>
              </a:rPr>
              <a:t>S4C </a:t>
            </a:r>
            <a:r>
              <a:rPr lang="en-US" sz="7200" dirty="0" err="1">
                <a:cs typeface="Calibri Light"/>
              </a:rPr>
              <a:t>Yr</a:t>
            </a:r>
            <a:r>
              <a:rPr lang="en-US" sz="7200" dirty="0">
                <a:cs typeface="Calibri Light"/>
              </a:rPr>
              <a:t> Egin's</a:t>
            </a:r>
          </a:p>
        </p:txBody>
      </p:sp>
      <p:pic>
        <p:nvPicPr>
          <p:cNvPr id="5" name="Picture 5" descr="A large building&#10;&#10;Description automatically generated">
            <a:extLst>
              <a:ext uri="{FF2B5EF4-FFF2-40B4-BE49-F238E27FC236}">
                <a16:creationId xmlns:a16="http://schemas.microsoft.com/office/drawing/2014/main" id="{F3E7DD9B-C3B2-4386-A48C-FD5EFB16FC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034" y="154195"/>
            <a:ext cx="2743200" cy="2330731"/>
          </a:xfrm>
          <a:prstGeom prst="rect">
            <a:avLst/>
          </a:prstGeom>
        </p:spPr>
      </p:pic>
      <p:pic>
        <p:nvPicPr>
          <p:cNvPr id="6" name="Picture 6" descr="An old photo of a large crowd of people&#10;&#10;Description automatically generated">
            <a:extLst>
              <a:ext uri="{FF2B5EF4-FFF2-40B4-BE49-F238E27FC236}">
                <a16:creationId xmlns:a16="http://schemas.microsoft.com/office/drawing/2014/main" id="{61D9F4F5-E535-4C3A-8B66-9EC89CE3D0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52570" y="116377"/>
            <a:ext cx="2994102" cy="2545758"/>
          </a:xfrm>
          <a:prstGeom prst="rect">
            <a:avLst/>
          </a:prstGeom>
        </p:spPr>
      </p:pic>
      <p:pic>
        <p:nvPicPr>
          <p:cNvPr id="7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130911A2-696B-4D30-8909-6475A6549B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36118" y="4759831"/>
            <a:ext cx="3111888" cy="205902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85F6D53-D8B5-429E-A146-664728FC340E}"/>
              </a:ext>
            </a:extLst>
          </p:cNvPr>
          <p:cNvSpPr txBox="1"/>
          <p:nvPr/>
        </p:nvSpPr>
        <p:spPr>
          <a:xfrm>
            <a:off x="178846" y="2475389"/>
            <a:ext cx="2975517" cy="52322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cs typeface="Calibri"/>
              </a:rPr>
              <a:t>S4C Headquarters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C4A2170-99A7-46A8-9636-AFBADECAAA4D}"/>
              </a:ext>
            </a:extLst>
          </p:cNvPr>
          <p:cNvSpPr txBox="1"/>
          <p:nvPr/>
        </p:nvSpPr>
        <p:spPr>
          <a:xfrm>
            <a:off x="8951139" y="2705994"/>
            <a:ext cx="2975517" cy="954107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cs typeface="Calibri"/>
              </a:rPr>
              <a:t>One of the oldest towns in Wales 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66C2F04-E803-4844-B1A1-0E3374A1BD0A}"/>
              </a:ext>
            </a:extLst>
          </p:cNvPr>
          <p:cNvSpPr txBox="1"/>
          <p:nvPr/>
        </p:nvSpPr>
        <p:spPr>
          <a:xfrm>
            <a:off x="7622286" y="4185243"/>
            <a:ext cx="4304369" cy="52322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cs typeface="Calibri"/>
              </a:rPr>
              <a:t>Working with the University</a:t>
            </a:r>
          </a:p>
        </p:txBody>
      </p:sp>
      <p:pic>
        <p:nvPicPr>
          <p:cNvPr id="12" name="Picture 12" descr="A picture containing text&#10;&#10;Description automatically generated">
            <a:extLst>
              <a:ext uri="{FF2B5EF4-FFF2-40B4-BE49-F238E27FC236}">
                <a16:creationId xmlns:a16="http://schemas.microsoft.com/office/drawing/2014/main" id="{CFD35F42-79FF-49A0-967C-916F2928A29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961" y="5027607"/>
            <a:ext cx="3198541" cy="162568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9B05652-0B0E-453A-9A28-C269AB4B589D}"/>
              </a:ext>
            </a:extLst>
          </p:cNvPr>
          <p:cNvSpPr txBox="1"/>
          <p:nvPr/>
        </p:nvSpPr>
        <p:spPr>
          <a:xfrm>
            <a:off x="383284" y="3971511"/>
            <a:ext cx="2975517" cy="954107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cs typeface="Calibri"/>
              </a:rPr>
              <a:t>Igniting Wales and the creative future</a:t>
            </a:r>
          </a:p>
        </p:txBody>
      </p:sp>
      <p:pic>
        <p:nvPicPr>
          <p:cNvPr id="14" name="Picture 14" descr="A picture containing green, face, looking, cat&#10;&#10;Description automatically generated">
            <a:extLst>
              <a:ext uri="{FF2B5EF4-FFF2-40B4-BE49-F238E27FC236}">
                <a16:creationId xmlns:a16="http://schemas.microsoft.com/office/drawing/2014/main" id="{FBD2E69E-B20A-48CA-A750-9423FA7A173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04424" y="1973246"/>
            <a:ext cx="3691053" cy="2065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40200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1C4FDBE2-32F7-4AC4-A40C-C51C65B1D4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E2B33195-5BCA-4BB7-A82D-673952268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604789">
            <a:off x="675639" y="775849"/>
            <a:ext cx="2987899" cy="2987899"/>
          </a:xfrm>
          <a:prstGeom prst="arc">
            <a:avLst>
              <a:gd name="adj1" fmla="val 14455503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BFB3FE-CEAE-4035-AC53-702D939947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2817" y="1370171"/>
            <a:ext cx="4425551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100">
                <a:solidFill>
                  <a:srgbClr val="FFFFFF"/>
                </a:solidFill>
              </a:rPr>
              <a:t>The future of the Welsh language.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F8AD9F3-9AF6-494F-83A3-2F6775639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5976" y="2130090"/>
            <a:ext cx="457824" cy="445404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11156773-3FB3-46D9-9F87-8212874048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13872" y="3116072"/>
            <a:ext cx="4378128" cy="3741928"/>
          </a:xfrm>
          <a:custGeom>
            <a:avLst/>
            <a:gdLst>
              <a:gd name="connsiteX0" fmla="*/ 2605183 w 4378128"/>
              <a:gd name="connsiteY0" fmla="*/ 0 h 3741928"/>
              <a:gd name="connsiteX1" fmla="*/ 4262321 w 4378128"/>
              <a:gd name="connsiteY1" fmla="*/ 594897 h 3741928"/>
              <a:gd name="connsiteX2" fmla="*/ 4378128 w 4378128"/>
              <a:gd name="connsiteY2" fmla="*/ 700149 h 3741928"/>
              <a:gd name="connsiteX3" fmla="*/ 4378128 w 4378128"/>
              <a:gd name="connsiteY3" fmla="*/ 3741928 h 3741928"/>
              <a:gd name="connsiteX4" fmla="*/ 263831 w 4378128"/>
              <a:gd name="connsiteY4" fmla="*/ 3741928 h 3741928"/>
              <a:gd name="connsiteX5" fmla="*/ 204729 w 4378128"/>
              <a:gd name="connsiteY5" fmla="*/ 3619238 h 3741928"/>
              <a:gd name="connsiteX6" fmla="*/ 0 w 4378128"/>
              <a:gd name="connsiteY6" fmla="*/ 2605183 h 3741928"/>
              <a:gd name="connsiteX7" fmla="*/ 2605183 w 4378128"/>
              <a:gd name="connsiteY7" fmla="*/ 0 h 37419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78128" h="3741928">
                <a:moveTo>
                  <a:pt x="2605183" y="0"/>
                </a:moveTo>
                <a:cubicBezTo>
                  <a:pt x="3234659" y="0"/>
                  <a:pt x="3811992" y="223253"/>
                  <a:pt x="4262321" y="594897"/>
                </a:cubicBezTo>
                <a:lnTo>
                  <a:pt x="4378128" y="700149"/>
                </a:lnTo>
                <a:lnTo>
                  <a:pt x="4378128" y="3741928"/>
                </a:lnTo>
                <a:lnTo>
                  <a:pt x="263831" y="3741928"/>
                </a:lnTo>
                <a:lnTo>
                  <a:pt x="204729" y="3619238"/>
                </a:lnTo>
                <a:cubicBezTo>
                  <a:pt x="72899" y="3307558"/>
                  <a:pt x="0" y="2964884"/>
                  <a:pt x="0" y="2605183"/>
                </a:cubicBezTo>
                <a:cubicBezTo>
                  <a:pt x="0" y="1166380"/>
                  <a:pt x="1166380" y="0"/>
                  <a:pt x="2605183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E8EA24D0-C854-4AA8-B8FD-D252660D8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99731" y="1"/>
            <a:ext cx="4208478" cy="3678281"/>
          </a:xfrm>
          <a:custGeom>
            <a:avLst/>
            <a:gdLst>
              <a:gd name="connsiteX0" fmla="*/ 711074 w 4208478"/>
              <a:gd name="connsiteY0" fmla="*/ 0 h 3678281"/>
              <a:gd name="connsiteX1" fmla="*/ 3497404 w 4208478"/>
              <a:gd name="connsiteY1" fmla="*/ 0 h 3678281"/>
              <a:gd name="connsiteX2" fmla="*/ 3592161 w 4208478"/>
              <a:gd name="connsiteY2" fmla="*/ 86120 h 3678281"/>
              <a:gd name="connsiteX3" fmla="*/ 4208478 w 4208478"/>
              <a:gd name="connsiteY3" fmla="*/ 1574042 h 3678281"/>
              <a:gd name="connsiteX4" fmla="*/ 2104239 w 4208478"/>
              <a:gd name="connsiteY4" fmla="*/ 3678281 h 3678281"/>
              <a:gd name="connsiteX5" fmla="*/ 0 w 4208478"/>
              <a:gd name="connsiteY5" fmla="*/ 1574042 h 3678281"/>
              <a:gd name="connsiteX6" fmla="*/ 616318 w 4208478"/>
              <a:gd name="connsiteY6" fmla="*/ 86120 h 3678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08478" h="3678281">
                <a:moveTo>
                  <a:pt x="711074" y="0"/>
                </a:moveTo>
                <a:lnTo>
                  <a:pt x="3497404" y="0"/>
                </a:lnTo>
                <a:lnTo>
                  <a:pt x="3592161" y="86120"/>
                </a:lnTo>
                <a:cubicBezTo>
                  <a:pt x="3972953" y="466913"/>
                  <a:pt x="4208478" y="992973"/>
                  <a:pt x="4208478" y="1574042"/>
                </a:cubicBezTo>
                <a:cubicBezTo>
                  <a:pt x="4208478" y="2736181"/>
                  <a:pt x="3266378" y="3678281"/>
                  <a:pt x="2104239" y="3678281"/>
                </a:cubicBezTo>
                <a:cubicBezTo>
                  <a:pt x="942100" y="3678281"/>
                  <a:pt x="0" y="2736181"/>
                  <a:pt x="0" y="1574042"/>
                </a:cubicBezTo>
                <a:cubicBezTo>
                  <a:pt x="0" y="992973"/>
                  <a:pt x="235525" y="466913"/>
                  <a:pt x="616318" y="8612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3" descr="Diagram&#10;&#10;Description automatically generated">
            <a:extLst>
              <a:ext uri="{FF2B5EF4-FFF2-40B4-BE49-F238E27FC236}">
                <a16:creationId xmlns:a16="http://schemas.microsoft.com/office/drawing/2014/main" id="{94C32F44-27CF-456F-9B94-AED86E1F3D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24307" y="692"/>
            <a:ext cx="3568616" cy="3564293"/>
          </a:xfrm>
          <a:custGeom>
            <a:avLst/>
            <a:gdLst/>
            <a:ahLst/>
            <a:cxnLst/>
            <a:rect l="l" t="t" r="r" b="b"/>
            <a:pathLst>
              <a:path w="2833631" h="2677010">
                <a:moveTo>
                  <a:pt x="49418" y="0"/>
                </a:moveTo>
                <a:lnTo>
                  <a:pt x="2784213" y="0"/>
                </a:lnTo>
                <a:cubicBezTo>
                  <a:pt x="2811506" y="0"/>
                  <a:pt x="2833631" y="22125"/>
                  <a:pt x="2833631" y="49418"/>
                </a:cubicBezTo>
                <a:lnTo>
                  <a:pt x="2833631" y="2627592"/>
                </a:lnTo>
                <a:cubicBezTo>
                  <a:pt x="2833631" y="2654885"/>
                  <a:pt x="2811506" y="2677010"/>
                  <a:pt x="2784213" y="2677010"/>
                </a:cubicBezTo>
                <a:lnTo>
                  <a:pt x="49418" y="2677010"/>
                </a:lnTo>
                <a:cubicBezTo>
                  <a:pt x="22125" y="2677010"/>
                  <a:pt x="0" y="2654885"/>
                  <a:pt x="0" y="2627592"/>
                </a:cubicBezTo>
                <a:lnTo>
                  <a:pt x="0" y="49418"/>
                </a:lnTo>
                <a:cubicBezTo>
                  <a:pt x="0" y="22125"/>
                  <a:pt x="22125" y="0"/>
                  <a:pt x="49418" y="0"/>
                </a:cubicBezTo>
                <a:close/>
              </a:path>
            </a:pathLst>
          </a:custGeom>
        </p:spPr>
      </p:pic>
      <p:pic>
        <p:nvPicPr>
          <p:cNvPr id="4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365A3A02-3402-4CAF-A9A5-A0932279DB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4011" y="4420942"/>
            <a:ext cx="3884266" cy="2171842"/>
          </a:xfrm>
          <a:custGeom>
            <a:avLst/>
            <a:gdLst/>
            <a:ahLst/>
            <a:cxnLst/>
            <a:rect l="l" t="t" r="r" b="b"/>
            <a:pathLst>
              <a:path w="2833631" h="2677010">
                <a:moveTo>
                  <a:pt x="49418" y="0"/>
                </a:moveTo>
                <a:lnTo>
                  <a:pt x="2784213" y="0"/>
                </a:lnTo>
                <a:cubicBezTo>
                  <a:pt x="2811506" y="0"/>
                  <a:pt x="2833631" y="22125"/>
                  <a:pt x="2833631" y="49418"/>
                </a:cubicBezTo>
                <a:lnTo>
                  <a:pt x="2833631" y="2627592"/>
                </a:lnTo>
                <a:cubicBezTo>
                  <a:pt x="2833631" y="2654885"/>
                  <a:pt x="2811506" y="2677010"/>
                  <a:pt x="2784213" y="2677010"/>
                </a:cubicBezTo>
                <a:lnTo>
                  <a:pt x="49418" y="2677010"/>
                </a:lnTo>
                <a:cubicBezTo>
                  <a:pt x="22125" y="2677010"/>
                  <a:pt x="0" y="2654885"/>
                  <a:pt x="0" y="2627592"/>
                </a:cubicBezTo>
                <a:lnTo>
                  <a:pt x="0" y="49418"/>
                </a:lnTo>
                <a:cubicBezTo>
                  <a:pt x="0" y="22125"/>
                  <a:pt x="22125" y="0"/>
                  <a:pt x="49418" y="0"/>
                </a:cubicBezTo>
                <a:close/>
              </a:path>
            </a:pathLst>
          </a:cu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6C304370-CD2A-45DB-BAE5-418F0EA460C2}"/>
              </a:ext>
            </a:extLst>
          </p:cNvPr>
          <p:cNvSpPr txBox="1">
            <a:spLocks/>
          </p:cNvSpPr>
          <p:nvPr/>
        </p:nvSpPr>
        <p:spPr>
          <a:xfrm>
            <a:off x="479502" y="5154574"/>
            <a:ext cx="5618357" cy="1325563"/>
          </a:xfrm>
          <a:prstGeom prst="rect">
            <a:avLst/>
          </a:prstGeom>
          <a:ln w="28575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dirty="0">
                <a:cs typeface="Calibri Light"/>
              </a:rPr>
              <a:t>Double the number of Welsh speakers by 2050 to one Million.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9578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64F208-6C53-441E-8B66-0806BEE20731}"/>
              </a:ext>
            </a:extLst>
          </p:cNvPr>
          <p:cNvSpPr txBox="1"/>
          <p:nvPr/>
        </p:nvSpPr>
        <p:spPr>
          <a:xfrm>
            <a:off x="2555631" y="1441938"/>
            <a:ext cx="7080738" cy="397412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rPr>
              <a:t>Thank you for listening !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400">
              <a:solidFill>
                <a:schemeClr val="bg1">
                  <a:lumMod val="95000"/>
                  <a:lumOff val="5000"/>
                </a:schemeClr>
              </a:solidFill>
              <a:latin typeface="+mj-lt"/>
              <a:ea typeface="+mj-ea"/>
              <a:cs typeface="+mj-cs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rPr>
              <a:t>Any questions? </a:t>
            </a:r>
            <a:endParaRPr lang="en-US" sz="5400" dirty="0">
              <a:solidFill>
                <a:schemeClr val="bg1">
                  <a:lumMod val="95000"/>
                  <a:lumOff val="5000"/>
                </a:schemeClr>
              </a:solidFill>
              <a:latin typeface="+mj-lt"/>
              <a:ea typeface="+mj-ea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241943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: Rounded Corners 10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BAE4A3-7324-44D1-8F6E-3331C34AF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3387" y="954993"/>
            <a:ext cx="3937298" cy="416601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Reference List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16004CD-B1B5-426D-9E99-202E3913D4AD}"/>
              </a:ext>
            </a:extLst>
          </p:cNvPr>
          <p:cNvSpPr txBox="1"/>
          <p:nvPr/>
        </p:nvSpPr>
        <p:spPr>
          <a:xfrm>
            <a:off x="5529146" y="3124"/>
            <a:ext cx="6633115" cy="641334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hlinkClick r:id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(Accessed on 26th October)    https://www.zazzle.co.uk/welsh_dragon_postcard-239120847472489593</a:t>
            </a:r>
            <a:endParaRPr lang="en-US" sz="1100">
              <a:cs typeface="Calibri" panose="020F0502020204030204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ea typeface="+mn-lt"/>
                <a:cs typeface="+mn-lt"/>
                <a:hlinkClick r:id=""/>
              </a:rPr>
              <a:t>(Accessed on 26th October)</a:t>
            </a:r>
            <a:r>
              <a:rPr lang="en-US" sz="1100" dirty="0">
                <a:hlinkClick r:id="rId2"/>
              </a:rPr>
              <a:t>    https://www.housebeautiful.com/lifestyle/a30856478/small-new-york-town-lewisboro-daffodils/</a:t>
            </a:r>
            <a:endParaRPr lang="en-US" sz="110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ea typeface="+mn-lt"/>
                <a:cs typeface="+mn-lt"/>
                <a:hlinkClick r:id=""/>
              </a:rPr>
              <a:t>(Accessed on 26th October)</a:t>
            </a:r>
            <a:r>
              <a:rPr lang="en-US" sz="1100" dirty="0">
                <a:hlinkClick r:id="rId3"/>
              </a:rPr>
              <a:t>    https://www.theweek.co.uk/six-nations/100232/2019-six-nations-wales-rugby-fans-celebrate-title-win-grand-slam</a:t>
            </a:r>
            <a:endParaRPr lang="en-US" sz="110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ea typeface="+mn-lt"/>
                <a:cs typeface="+mn-lt"/>
                <a:hlinkClick r:id=""/>
              </a:rPr>
              <a:t>(Accessed on 26th October)</a:t>
            </a:r>
            <a:r>
              <a:rPr lang="en-US" sz="1100" dirty="0">
                <a:hlinkClick r:id="rId4"/>
              </a:rPr>
              <a:t>     https://www.justgiving.com/campaigns/charity/welshhearts/faw</a:t>
            </a:r>
            <a:endParaRPr lang="en-US" sz="110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ea typeface="+mn-lt"/>
                <a:cs typeface="+mn-lt"/>
                <a:hlinkClick r:id=""/>
              </a:rPr>
              <a:t>(Accessed on 26th October)</a:t>
            </a:r>
            <a:r>
              <a:rPr lang="en-US" sz="1100" dirty="0">
                <a:hlinkClick r:id="rId5"/>
              </a:rPr>
              <a:t>     https://theculturetrip.com/europe/united-kingdom/wales/articles/a-brief-history-of-the-welsh-language/</a:t>
            </a:r>
            <a:endParaRPr lang="en-US" sz="1100">
              <a:cs typeface="Calibri"/>
              <a:hlinkClick r:id="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ea typeface="+mn-lt"/>
                <a:cs typeface="+mn-lt"/>
                <a:hlinkClick r:id=""/>
              </a:rPr>
              <a:t>(Accessed on 26th October)</a:t>
            </a:r>
            <a:r>
              <a:rPr lang="en-US" sz="1100" dirty="0">
                <a:hlinkClick r:id="rId6"/>
              </a:rPr>
              <a:t>    https://www.s4c.cymru/cy/</a:t>
            </a:r>
            <a:endParaRPr lang="en-US" sz="1100">
              <a:cs typeface="Calibri" panose="020F0502020204030204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ea typeface="+mn-lt"/>
                <a:cs typeface="+mn-lt"/>
                <a:hlinkClick r:id=""/>
              </a:rPr>
              <a:t>(Accessed on 26th October)</a:t>
            </a:r>
            <a:r>
              <a:rPr lang="en-US" sz="1100" dirty="0">
                <a:hlinkClick r:id="rId7"/>
              </a:rPr>
              <a:t>     http://news.bbc.co.uk/onthisday/hi/dates/stories/april/27/newsid_2953000/2953265.stm</a:t>
            </a:r>
            <a:endParaRPr lang="en-US" sz="1100">
              <a:cs typeface="Calibri"/>
              <a:hlinkClick r:id="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hlinkClick r:id="rId8"/>
              </a:rPr>
              <a:t>https://www.una.org.uk/plaid-cymrus-priorities-united-nations</a:t>
            </a:r>
            <a:endParaRPr lang="en-US" sz="110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ea typeface="+mn-lt"/>
                <a:cs typeface="+mn-lt"/>
                <a:hlinkClick r:id=""/>
              </a:rPr>
              <a:t>(Accessed on 26th October)</a:t>
            </a:r>
            <a:r>
              <a:rPr lang="en-US" sz="1100" dirty="0">
                <a:hlinkClick r:id="rId5"/>
              </a:rPr>
              <a:t>    https://theculturetrip.com/europe/united-kingdom/wales/articles/a-brief-history-of-the-welsh-language/</a:t>
            </a:r>
            <a:endParaRPr lang="en-US" sz="1100">
              <a:cs typeface="Calibri"/>
              <a:hlinkClick r:id="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ea typeface="+mn-lt"/>
                <a:cs typeface="+mn-lt"/>
                <a:hlinkClick r:id=""/>
              </a:rPr>
              <a:t>(Accessed on 26th October)</a:t>
            </a:r>
            <a:r>
              <a:rPr lang="en-US" sz="1100" dirty="0">
                <a:hlinkClick r:id="rId9"/>
              </a:rPr>
              <a:t>  https://www.history.com/news/8-things-you-probably-didnt-know-about-henry-viii</a:t>
            </a:r>
            <a:endParaRPr lang="en-US" sz="110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ea typeface="+mn-lt"/>
                <a:cs typeface="+mn-lt"/>
                <a:hlinkClick r:id=""/>
              </a:rPr>
              <a:t>(Accessed on 26th October)</a:t>
            </a:r>
            <a:r>
              <a:rPr lang="en-US" sz="1100" dirty="0">
                <a:hlinkClick r:id="rId10"/>
              </a:rPr>
              <a:t>   https://www.theguardian.com/politics/2019/nov/04/plaid-cymru-election-could-spark-push-for-welsh-independence</a:t>
            </a:r>
            <a:endParaRPr lang="en-US" sz="1100">
              <a:cs typeface="Calibri"/>
              <a:hlinkClick r:id="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ea typeface="+mn-lt"/>
                <a:cs typeface="+mn-lt"/>
                <a:hlinkClick r:id=""/>
              </a:rPr>
              <a:t>(Accessed on 26th October)</a:t>
            </a:r>
            <a:r>
              <a:rPr lang="en-US" sz="1100" dirty="0">
                <a:hlinkClick r:id="rId11"/>
              </a:rPr>
              <a:t>    http://www.hanesplaidcymru.org/gwynfor-evans-darlith/?lang=en</a:t>
            </a:r>
            <a:endParaRPr lang="en-US" sz="110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ea typeface="+mn-lt"/>
                <a:cs typeface="+mn-lt"/>
                <a:hlinkClick r:id=""/>
              </a:rPr>
              <a:t>(Accessed on 26th October)</a:t>
            </a:r>
            <a:r>
              <a:rPr lang="en-US" sz="1100" dirty="0">
                <a:hlinkClick r:id="rId12"/>
              </a:rPr>
              <a:t>   https://www.4theregion.org.uk/the-university-of-wales-trinity-saint-david-uwtsd/</a:t>
            </a:r>
            <a:endParaRPr lang="en-US" sz="1100">
              <a:cs typeface="Calibri"/>
              <a:hlinkClick r:id="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ea typeface="+mn-lt"/>
                <a:cs typeface="+mn-lt"/>
                <a:hlinkClick r:id=""/>
              </a:rPr>
              <a:t>(Accessed on 26th October)</a:t>
            </a:r>
            <a:r>
              <a:rPr lang="en-US" sz="1100" dirty="0">
                <a:hlinkClick r:id="rId13"/>
              </a:rPr>
              <a:t>   https://www.theylj.co.uk/the-history-of-the-welsh-language-as-a-legal-language/</a:t>
            </a:r>
            <a:endParaRPr lang="en-US" sz="1100">
              <a:cs typeface="Calibri"/>
              <a:hlinkClick r:id="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ea typeface="+mn-lt"/>
                <a:cs typeface="+mn-lt"/>
                <a:hlinkClick r:id=""/>
              </a:rPr>
              <a:t>(Accessed on 29th October)</a:t>
            </a:r>
            <a:r>
              <a:rPr lang="en-US" sz="1100" dirty="0">
                <a:hlinkClick r:id="rId14"/>
              </a:rPr>
              <a:t>   https://obpaccountants.co.uk/news/practice-news/cymru-am-byth-how-speaking-welsh-became-cool/</a:t>
            </a:r>
            <a:endParaRPr lang="en-US" sz="110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ea typeface="+mn-lt"/>
                <a:cs typeface="+mn-lt"/>
                <a:hlinkClick r:id=""/>
              </a:rPr>
              <a:t>(Accessed on 29th October)</a:t>
            </a:r>
            <a:r>
              <a:rPr lang="en-US" sz="1100" dirty="0">
                <a:hlinkClick r:id="rId15"/>
              </a:rPr>
              <a:t>   https://www.bbc.co.uk/news/uk-wales-45611374</a:t>
            </a:r>
            <a:endParaRPr lang="en-US" sz="1100">
              <a:cs typeface="Calibri"/>
              <a:hlinkClick r:id="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ea typeface="+mn-lt"/>
                <a:cs typeface="+mn-lt"/>
                <a:hlinkClick r:id=""/>
              </a:rPr>
              <a:t>(Accessed on 29th October)</a:t>
            </a:r>
            <a:r>
              <a:rPr lang="en-US" sz="1100" dirty="0">
                <a:hlinkClick r:id="rId16"/>
              </a:rPr>
              <a:t>   https://happymuseumproject.org/happy-museum-wellbeing-future-generations-act-wales/</a:t>
            </a:r>
            <a:endParaRPr lang="en-US" sz="1100">
              <a:cs typeface="Calibri"/>
              <a:hlinkClick r:id="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ea typeface="+mn-lt"/>
                <a:cs typeface="+mn-lt"/>
                <a:hlinkClick r:id=""/>
              </a:rPr>
              <a:t>(Accessed on 29th October)</a:t>
            </a:r>
            <a:r>
              <a:rPr lang="en-US" sz="1100" dirty="0">
                <a:ea typeface="+mn-lt"/>
                <a:cs typeface="+mn-lt"/>
                <a:hlinkClick r:id="rId17"/>
              </a:rPr>
              <a:t>   https://www.thedrum.com/news/2013/06/23/welsh-language-tv-channel-s4c-could-become-reliant-bbc-licence-fee-following</a:t>
            </a:r>
            <a:endParaRPr lang="en-US" sz="110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ea typeface="+mn-lt"/>
                <a:cs typeface="+mn-lt"/>
                <a:hlinkClick r:id=""/>
              </a:rPr>
              <a:t>(Accessed on 29th October)</a:t>
            </a:r>
            <a:r>
              <a:rPr lang="en-US" sz="1100" dirty="0">
                <a:ea typeface="+mn-lt"/>
                <a:cs typeface="+mn-lt"/>
                <a:hlinkClick r:id="rId18"/>
              </a:rPr>
              <a:t>   https://alchetron.com/Bethan-Jenkins</a:t>
            </a:r>
            <a:endParaRPr lang="en-US" sz="110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ea typeface="+mn-lt"/>
                <a:cs typeface="+mn-lt"/>
                <a:hlinkClick r:id=""/>
              </a:rPr>
              <a:t>(Accessed on 29th October)</a:t>
            </a:r>
            <a:r>
              <a:rPr lang="en-US" sz="1100" dirty="0">
                <a:ea typeface="+mn-lt"/>
                <a:cs typeface="+mn-lt"/>
                <a:hlinkClick r:id="rId19"/>
              </a:rPr>
              <a:t>  https://www.campaignlive.co.uk/article/conservatives-labour-set-competing-visions-creative-industries/1435771</a:t>
            </a:r>
            <a:endParaRPr lang="en-US" sz="1100" dirty="0">
              <a:ea typeface="+mn-lt"/>
              <a:cs typeface="+mn-lt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ea typeface="+mn-lt"/>
                <a:cs typeface="+mn-lt"/>
                <a:hlinkClick r:id=""/>
              </a:rPr>
              <a:t>(Accessed on 29th) October)</a:t>
            </a:r>
            <a:r>
              <a:rPr lang="en-US" sz="1100" dirty="0">
                <a:ea typeface="+mn-lt"/>
                <a:cs typeface="+mn-lt"/>
                <a:hlinkClick r:id="rId20"/>
              </a:rPr>
              <a:t>https://www.bbc.co.uk/programmes/p02llrn1</a:t>
            </a:r>
            <a:endParaRPr lang="en-US" sz="1100" dirty="0">
              <a:ea typeface="+mn-lt"/>
              <a:cs typeface="+mn-lt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ea typeface="+mn-lt"/>
                <a:cs typeface="+mn-lt"/>
                <a:hlinkClick r:id=""/>
              </a:rPr>
              <a:t>(Accessed on 29th October)</a:t>
            </a:r>
            <a:r>
              <a:rPr lang="en-US" sz="1100" dirty="0">
                <a:ea typeface="+mn-lt"/>
                <a:cs typeface="+mn-lt"/>
                <a:hlinkClick r:id="rId21"/>
              </a:rPr>
              <a:t> https://twitter.com/bbcwales</a:t>
            </a:r>
            <a:r>
              <a:rPr lang="en-US" sz="1100" dirty="0">
                <a:ea typeface="+mn-lt"/>
                <a:cs typeface="+mn-lt"/>
              </a:rPr>
              <a:t>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ea typeface="+mn-lt"/>
                <a:cs typeface="+mn-lt"/>
                <a:hlinkClick r:id="rId22"/>
              </a:rPr>
              <a:t> </a:t>
            </a:r>
            <a:r>
              <a:rPr lang="en-US" sz="1100" dirty="0">
                <a:ea typeface="+mn-lt"/>
                <a:cs typeface="+mn-lt"/>
                <a:hlinkClick r:id=""/>
              </a:rPr>
              <a:t>(Accessed on 29th October)</a:t>
            </a:r>
            <a:r>
              <a:rPr lang="en-US" sz="1100" dirty="0">
                <a:ea typeface="+mn-lt"/>
                <a:cs typeface="+mn-lt"/>
                <a:hlinkClick r:id="rId22"/>
              </a:rPr>
              <a:t> https://www.bbc.co.uk/news/uk-wales-39515154</a:t>
            </a:r>
            <a:endParaRPr lang="en-US" sz="1100" dirty="0">
              <a:cs typeface="Calibri"/>
              <a:hlinkClick r:id="rId22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 dirty="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 dirty="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 dirty="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 dirty="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 dirty="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>
              <a:cs typeface="Calibri" panose="020F0502020204030204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>
              <a:cs typeface="Calibri" panose="020F0502020204030204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>
              <a:cs typeface="Calibri" panose="020F0502020204030204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>
              <a:cs typeface="Calibri" panose="020F0502020204030204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>
              <a:cs typeface="Calibri" panose="020F0502020204030204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>
              <a:cs typeface="Calibri" panose="020F0502020204030204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>
              <a:cs typeface="Calibri" panose="020F0502020204030204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>
              <a:cs typeface="Calibri" panose="020F0502020204030204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>
              <a:cs typeface="Calibri" panose="020F0502020204030204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>
              <a:cs typeface="Calibri" panose="020F0502020204030204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>
              <a:cs typeface="Calibri" panose="020F0502020204030204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8632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S4C </vt:lpstr>
      <vt:lpstr>S4C </vt:lpstr>
      <vt:lpstr>S4C </vt:lpstr>
      <vt:lpstr>S4C Yr Egin's</vt:lpstr>
      <vt:lpstr>The future of the Welsh language.</vt:lpstr>
      <vt:lpstr>PowerPoint Presentation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625</cp:revision>
  <dcterms:created xsi:type="dcterms:W3CDTF">2020-11-01T11:21:38Z</dcterms:created>
  <dcterms:modified xsi:type="dcterms:W3CDTF">2020-11-01T14:07:00Z</dcterms:modified>
</cp:coreProperties>
</file>