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8" r:id="rId4"/>
  </p:sldMasterIdLst>
  <p:notesMasterIdLst>
    <p:notesMasterId r:id="rId15"/>
  </p:notesMasterIdLst>
  <p:handoutMasterIdLst>
    <p:handoutMasterId r:id="rId16"/>
  </p:handoutMasterIdLst>
  <p:sldIdLst>
    <p:sldId id="314" r:id="rId5"/>
    <p:sldId id="309" r:id="rId6"/>
    <p:sldId id="306" r:id="rId7"/>
    <p:sldId id="294" r:id="rId8"/>
    <p:sldId id="316" r:id="rId9"/>
    <p:sldId id="315" r:id="rId10"/>
    <p:sldId id="317" r:id="rId11"/>
    <p:sldId id="318" r:id="rId12"/>
    <p:sldId id="319" r:id="rId13"/>
    <p:sldId id="32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B53EA3B6-D70F-473C-8377-D4864E359CF5}">
          <p14:sldIdLst>
            <p14:sldId id="314"/>
            <p14:sldId id="309"/>
            <p14:sldId id="306"/>
            <p14:sldId id="294"/>
            <p14:sldId id="316"/>
            <p14:sldId id="315"/>
            <p14:sldId id="317"/>
            <p14:sldId id="318"/>
            <p14:sldId id="319"/>
            <p14:sldId id="320"/>
          </p14:sldIdLst>
        </p14:section>
      </p14:sectionLst>
    </p:ext>
    <p:ext uri="{EFAFB233-063F-42B5-8137-9DF3F51BA10A}">
      <p15:sldGuideLst xmlns:p15="http://schemas.microsoft.com/office/powerpoint/2012/main">
        <p15:guide id="1" orient="horz" pos="1392" userDrawn="1">
          <p15:clr>
            <a:srgbClr val="A4A3A4"/>
          </p15:clr>
        </p15:guide>
        <p15:guide id="2" pos="7056" userDrawn="1">
          <p15:clr>
            <a:srgbClr val="A4A3A4"/>
          </p15:clr>
        </p15:guide>
        <p15:guide id="3" orient="horz" pos="31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967" autoAdjust="0"/>
  </p:normalViewPr>
  <p:slideViewPr>
    <p:cSldViewPr snapToGrid="0">
      <p:cViewPr varScale="1">
        <p:scale>
          <a:sx n="62" d="100"/>
          <a:sy n="62" d="100"/>
        </p:scale>
        <p:origin x="1488" y="274"/>
      </p:cViewPr>
      <p:guideLst>
        <p:guide orient="horz" pos="1392"/>
        <p:guide pos="7056"/>
        <p:guide orient="horz" pos="3168"/>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7" d="100"/>
          <a:sy n="87" d="100"/>
        </p:scale>
        <p:origin x="379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B86346-59A2-4282-9A64-05524C79D88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161D54C-AFC8-47F5-B030-A8ED60D0880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536B27D-C1ED-4C55-9062-2279210E96ED}" type="datetime1">
              <a:rPr lang="en-GB" smtClean="0"/>
              <a:t>30/06/2025</a:t>
            </a:fld>
            <a:endParaRPr lang="en-GB" dirty="0"/>
          </a:p>
        </p:txBody>
      </p:sp>
      <p:sp>
        <p:nvSpPr>
          <p:cNvPr id="4" name="Footer Placeholder 3">
            <a:extLst>
              <a:ext uri="{FF2B5EF4-FFF2-40B4-BE49-F238E27FC236}">
                <a16:creationId xmlns:a16="http://schemas.microsoft.com/office/drawing/2014/main" id="{B43D8396-DC49-433C-84C0-BD573781E5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ECDA06B3-9442-49D9-BE03-080DCCEA199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EC5AD26-F754-4E27-9D95-B069583ABB63}" type="slidenum">
              <a:rPr lang="en-GB" smtClean="0"/>
              <a:t>‹#›</a:t>
            </a:fld>
            <a:endParaRPr lang="en-GB"/>
          </a:p>
        </p:txBody>
      </p:sp>
    </p:spTree>
    <p:extLst>
      <p:ext uri="{BB962C8B-B14F-4D97-AF65-F5344CB8AC3E}">
        <p14:creationId xmlns:p14="http://schemas.microsoft.com/office/powerpoint/2010/main" val="4122084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61EAF8-BEF3-4EDD-99CF-6435314FE1C9}" type="datetime1">
              <a:rPr lang="en-GB" smtClean="0"/>
              <a:pPr/>
              <a:t>30/06/2025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5939589-3E79-4C82-AA4A-FE78234FAA59}" type="slidenum">
              <a:rPr lang="en-GB" noProof="0" smtClean="0"/>
              <a:t>‹#›</a:t>
            </a:fld>
            <a:endParaRPr lang="en-GB" noProof="0"/>
          </a:p>
        </p:txBody>
      </p:sp>
    </p:spTree>
    <p:extLst>
      <p:ext uri="{BB962C8B-B14F-4D97-AF65-F5344CB8AC3E}">
        <p14:creationId xmlns:p14="http://schemas.microsoft.com/office/powerpoint/2010/main" val="219496896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2</a:t>
            </a:fld>
            <a:endParaRPr lang="en-GB"/>
          </a:p>
        </p:txBody>
      </p:sp>
    </p:spTree>
    <p:extLst>
      <p:ext uri="{BB962C8B-B14F-4D97-AF65-F5344CB8AC3E}">
        <p14:creationId xmlns:p14="http://schemas.microsoft.com/office/powerpoint/2010/main" val="2997518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3</a:t>
            </a:fld>
            <a:endParaRPr lang="en-GB"/>
          </a:p>
        </p:txBody>
      </p:sp>
    </p:spTree>
    <p:extLst>
      <p:ext uri="{BB962C8B-B14F-4D97-AF65-F5344CB8AC3E}">
        <p14:creationId xmlns:p14="http://schemas.microsoft.com/office/powerpoint/2010/main" val="686272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5939589-3E79-4C82-AA4A-FE78234FAA59}" type="slidenum">
              <a:rPr lang="en-GB" smtClean="0"/>
              <a:t>4</a:t>
            </a:fld>
            <a:endParaRPr lang="en-GB"/>
          </a:p>
        </p:txBody>
      </p:sp>
    </p:spTree>
    <p:extLst>
      <p:ext uri="{BB962C8B-B14F-4D97-AF65-F5344CB8AC3E}">
        <p14:creationId xmlns:p14="http://schemas.microsoft.com/office/powerpoint/2010/main" val="3690816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751C2-2451-CF5C-73AA-6154A8DFFB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0951ED-1BAD-393D-08E9-3AB582F506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B12CE5-8B13-2A6F-DAFE-E8880E49D12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2C42717-CB87-9F7E-E2DF-510AFB5225B8}"/>
              </a:ext>
            </a:extLst>
          </p:cNvPr>
          <p:cNvSpPr>
            <a:spLocks noGrp="1"/>
          </p:cNvSpPr>
          <p:nvPr>
            <p:ph type="sldNum" sz="quarter" idx="5"/>
          </p:nvPr>
        </p:nvSpPr>
        <p:spPr/>
        <p:txBody>
          <a:bodyPr/>
          <a:lstStyle/>
          <a:p>
            <a:pPr rtl="0"/>
            <a:fld id="{D5939589-3E79-4C82-AA4A-FE78234FAA59}" type="slidenum">
              <a:rPr lang="en-GB" smtClean="0"/>
              <a:t>5</a:t>
            </a:fld>
            <a:endParaRPr lang="en-GB"/>
          </a:p>
        </p:txBody>
      </p:sp>
    </p:spTree>
    <p:extLst>
      <p:ext uri="{BB962C8B-B14F-4D97-AF65-F5344CB8AC3E}">
        <p14:creationId xmlns:p14="http://schemas.microsoft.com/office/powerpoint/2010/main" val="3273889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CC4573-E82A-84FD-C625-78FD784C58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1819F0-9747-1B3A-007D-31BC66C1B5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C81E14-905D-6BBE-E965-BAC0A2D5CA0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71901B4-F44F-A725-508B-86C88D90B777}"/>
              </a:ext>
            </a:extLst>
          </p:cNvPr>
          <p:cNvSpPr>
            <a:spLocks noGrp="1"/>
          </p:cNvSpPr>
          <p:nvPr>
            <p:ph type="sldNum" sz="quarter" idx="5"/>
          </p:nvPr>
        </p:nvSpPr>
        <p:spPr/>
        <p:txBody>
          <a:bodyPr/>
          <a:lstStyle/>
          <a:p>
            <a:pPr rtl="0"/>
            <a:fld id="{D5939589-3E79-4C82-AA4A-FE78234FAA59}" type="slidenum">
              <a:rPr lang="en-GB" smtClean="0"/>
              <a:t>6</a:t>
            </a:fld>
            <a:endParaRPr lang="en-GB"/>
          </a:p>
        </p:txBody>
      </p:sp>
    </p:spTree>
    <p:extLst>
      <p:ext uri="{BB962C8B-B14F-4D97-AF65-F5344CB8AC3E}">
        <p14:creationId xmlns:p14="http://schemas.microsoft.com/office/powerpoint/2010/main" val="1824171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559EF-C435-A921-647C-DB0A346AE7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0169E9-BB9B-C38D-AA3E-E4D903E429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DFB251-860A-8FD6-632B-93AD73CB911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45403DE-A82F-02A7-6937-5CE4DD0AAF15}"/>
              </a:ext>
            </a:extLst>
          </p:cNvPr>
          <p:cNvSpPr>
            <a:spLocks noGrp="1"/>
          </p:cNvSpPr>
          <p:nvPr>
            <p:ph type="sldNum" sz="quarter" idx="5"/>
          </p:nvPr>
        </p:nvSpPr>
        <p:spPr/>
        <p:txBody>
          <a:bodyPr/>
          <a:lstStyle/>
          <a:p>
            <a:pPr rtl="0"/>
            <a:fld id="{D5939589-3E79-4C82-AA4A-FE78234FAA59}" type="slidenum">
              <a:rPr lang="en-GB" smtClean="0"/>
              <a:t>7</a:t>
            </a:fld>
            <a:endParaRPr lang="en-GB"/>
          </a:p>
        </p:txBody>
      </p:sp>
    </p:spTree>
    <p:extLst>
      <p:ext uri="{BB962C8B-B14F-4D97-AF65-F5344CB8AC3E}">
        <p14:creationId xmlns:p14="http://schemas.microsoft.com/office/powerpoint/2010/main" val="4059848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0E0F-1766-78FD-FF1C-D1CE4339A4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8FFD44-5590-F72C-0BD8-2644DC6299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A6F77E-6A87-C714-316A-80EAA10271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81DC838-3656-7CF5-D82B-7AFA0492945C}"/>
              </a:ext>
            </a:extLst>
          </p:cNvPr>
          <p:cNvSpPr>
            <a:spLocks noGrp="1"/>
          </p:cNvSpPr>
          <p:nvPr>
            <p:ph type="sldNum" sz="quarter" idx="5"/>
          </p:nvPr>
        </p:nvSpPr>
        <p:spPr/>
        <p:txBody>
          <a:bodyPr/>
          <a:lstStyle/>
          <a:p>
            <a:pPr rtl="0"/>
            <a:fld id="{D5939589-3E79-4C82-AA4A-FE78234FAA59}" type="slidenum">
              <a:rPr lang="en-GB" smtClean="0"/>
              <a:t>8</a:t>
            </a:fld>
            <a:endParaRPr lang="en-GB"/>
          </a:p>
        </p:txBody>
      </p:sp>
    </p:spTree>
    <p:extLst>
      <p:ext uri="{BB962C8B-B14F-4D97-AF65-F5344CB8AC3E}">
        <p14:creationId xmlns:p14="http://schemas.microsoft.com/office/powerpoint/2010/main" val="2739683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D2ECF4-470D-76A5-F241-5903323D12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B2229C-CA1B-6D1A-E871-1845ED0506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9BFBB2-F19C-0485-9ED4-5FBA54F6F86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C9AFF0F-9282-C80D-F59F-F2D3DA38F3E3}"/>
              </a:ext>
            </a:extLst>
          </p:cNvPr>
          <p:cNvSpPr>
            <a:spLocks noGrp="1"/>
          </p:cNvSpPr>
          <p:nvPr>
            <p:ph type="sldNum" sz="quarter" idx="5"/>
          </p:nvPr>
        </p:nvSpPr>
        <p:spPr/>
        <p:txBody>
          <a:bodyPr/>
          <a:lstStyle/>
          <a:p>
            <a:pPr rtl="0"/>
            <a:fld id="{D5939589-3E79-4C82-AA4A-FE78234FAA59}" type="slidenum">
              <a:rPr lang="en-GB" smtClean="0"/>
              <a:t>9</a:t>
            </a:fld>
            <a:endParaRPr lang="en-GB"/>
          </a:p>
        </p:txBody>
      </p:sp>
    </p:spTree>
    <p:extLst>
      <p:ext uri="{BB962C8B-B14F-4D97-AF65-F5344CB8AC3E}">
        <p14:creationId xmlns:p14="http://schemas.microsoft.com/office/powerpoint/2010/main" val="2189710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D98C0E-EDF7-F4C9-E904-92AA853AA6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67E10C-335C-E201-68F9-E2812D3FCE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EF32D7-91A2-F522-0AED-A176EA48DC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C633F9A-E59A-B4BC-A5C8-3A11A0E04A15}"/>
              </a:ext>
            </a:extLst>
          </p:cNvPr>
          <p:cNvSpPr>
            <a:spLocks noGrp="1"/>
          </p:cNvSpPr>
          <p:nvPr>
            <p:ph type="sldNum" sz="quarter" idx="5"/>
          </p:nvPr>
        </p:nvSpPr>
        <p:spPr/>
        <p:txBody>
          <a:bodyPr/>
          <a:lstStyle/>
          <a:p>
            <a:pPr rtl="0"/>
            <a:fld id="{D5939589-3E79-4C82-AA4A-FE78234FAA59}" type="slidenum">
              <a:rPr lang="en-GB" smtClean="0"/>
              <a:t>10</a:t>
            </a:fld>
            <a:endParaRPr lang="en-GB"/>
          </a:p>
        </p:txBody>
      </p:sp>
    </p:spTree>
    <p:extLst>
      <p:ext uri="{BB962C8B-B14F-4D97-AF65-F5344CB8AC3E}">
        <p14:creationId xmlns:p14="http://schemas.microsoft.com/office/powerpoint/2010/main" val="32833208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09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8318473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Graphic 12">
            <a:extLst>
              <a:ext uri="{FF2B5EF4-FFF2-40B4-BE49-F238E27FC236}">
                <a16:creationId xmlns:a16="http://schemas.microsoft.com/office/drawing/2014/main" id="{55C1BE6D-D34C-911C-2982-1449A60345B9}"/>
              </a:ext>
            </a:extLst>
          </p:cNvPr>
          <p:cNvSpPr/>
          <p:nvPr userDrawn="1"/>
        </p:nvSpPr>
        <p:spPr>
          <a:xfrm>
            <a:off x="10772266" y="3054359"/>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8" name="Graphic 13">
            <a:extLst>
              <a:ext uri="{FF2B5EF4-FFF2-40B4-BE49-F238E27FC236}">
                <a16:creationId xmlns:a16="http://schemas.microsoft.com/office/drawing/2014/main" id="{AF7B2DE4-3183-D8FF-3F54-3DF9212DAAF0}"/>
              </a:ext>
            </a:extLst>
          </p:cNvPr>
          <p:cNvSpPr/>
          <p:nvPr userDrawn="1"/>
        </p:nvSpPr>
        <p:spPr>
          <a:xfrm>
            <a:off x="10724364" y="2515838"/>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9" name="Graphic 15">
            <a:extLst>
              <a:ext uri="{FF2B5EF4-FFF2-40B4-BE49-F238E27FC236}">
                <a16:creationId xmlns:a16="http://schemas.microsoft.com/office/drawing/2014/main" id="{48BD8F2F-8642-B3ED-02D1-0F33F0F7B162}"/>
              </a:ext>
            </a:extLst>
          </p:cNvPr>
          <p:cNvSpPr/>
          <p:nvPr userDrawn="1"/>
        </p:nvSpPr>
        <p:spPr>
          <a:xfrm>
            <a:off x="11024834" y="2787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0" name="Graphic 22">
            <a:extLst>
              <a:ext uri="{FF2B5EF4-FFF2-40B4-BE49-F238E27FC236}">
                <a16:creationId xmlns:a16="http://schemas.microsoft.com/office/drawing/2014/main" id="{F475535D-B6C0-9A66-CA23-B4DC524F8A6D}"/>
              </a:ext>
            </a:extLst>
          </p:cNvPr>
          <p:cNvSpPr/>
          <p:nvPr userDrawn="1"/>
        </p:nvSpPr>
        <p:spPr>
          <a:xfrm>
            <a:off x="1261869" y="263344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pPr rtl="0"/>
            <a:endParaRPr lang="en-GB" noProof="0"/>
          </a:p>
        </p:txBody>
      </p:sp>
      <p:sp>
        <p:nvSpPr>
          <p:cNvPr id="11" name="Graphic 21">
            <a:extLst>
              <a:ext uri="{FF2B5EF4-FFF2-40B4-BE49-F238E27FC236}">
                <a16:creationId xmlns:a16="http://schemas.microsoft.com/office/drawing/2014/main" id="{A460C4F1-6D07-583C-D490-D40CAB82E27A}"/>
              </a:ext>
            </a:extLst>
          </p:cNvPr>
          <p:cNvSpPr/>
          <p:nvPr userDrawn="1"/>
        </p:nvSpPr>
        <p:spPr>
          <a:xfrm>
            <a:off x="1064053" y="3083338"/>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pPr rtl="0"/>
            <a:endParaRPr lang="en-GB" noProof="0"/>
          </a:p>
        </p:txBody>
      </p:sp>
      <p:sp>
        <p:nvSpPr>
          <p:cNvPr id="12" name="Graphic 23">
            <a:extLst>
              <a:ext uri="{FF2B5EF4-FFF2-40B4-BE49-F238E27FC236}">
                <a16:creationId xmlns:a16="http://schemas.microsoft.com/office/drawing/2014/main" id="{CCA18149-71F4-6A8E-0C9C-8631F02CC61F}"/>
              </a:ext>
            </a:extLst>
          </p:cNvPr>
          <p:cNvSpPr/>
          <p:nvPr userDrawn="1"/>
        </p:nvSpPr>
        <p:spPr>
          <a:xfrm>
            <a:off x="1413405" y="3492870"/>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3640770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
        <p:nvSpPr>
          <p:cNvPr id="8" name="Graphic 15">
            <a:extLst>
              <a:ext uri="{FF2B5EF4-FFF2-40B4-BE49-F238E27FC236}">
                <a16:creationId xmlns:a16="http://schemas.microsoft.com/office/drawing/2014/main" id="{73AF59D6-B6A4-0BF9-5480-C974889EC79E}"/>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9" name="Graphic 16">
            <a:extLst>
              <a:ext uri="{FF2B5EF4-FFF2-40B4-BE49-F238E27FC236}">
                <a16:creationId xmlns:a16="http://schemas.microsoft.com/office/drawing/2014/main" id="{A9DA42AC-B69F-539B-E76A-5E6167E41552}"/>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0" name="Graphic 14">
            <a:extLst>
              <a:ext uri="{FF2B5EF4-FFF2-40B4-BE49-F238E27FC236}">
                <a16:creationId xmlns:a16="http://schemas.microsoft.com/office/drawing/2014/main" id="{DED6F07A-C654-B088-EA8F-EE2F5E97D687}"/>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905313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
        <p:nvSpPr>
          <p:cNvPr id="10" name="Graphic 15">
            <a:extLst>
              <a:ext uri="{FF2B5EF4-FFF2-40B4-BE49-F238E27FC236}">
                <a16:creationId xmlns:a16="http://schemas.microsoft.com/office/drawing/2014/main" id="{52C8A7D6-EE1E-70BA-6A6A-BEE2DD212AC9}"/>
              </a:ext>
            </a:extLst>
          </p:cNvPr>
          <p:cNvSpPr/>
          <p:nvPr userDrawn="1"/>
        </p:nvSpPr>
        <p:spPr>
          <a:xfrm>
            <a:off x="10508317" y="49220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
        <p:nvSpPr>
          <p:cNvPr id="11" name="Graphic 16">
            <a:extLst>
              <a:ext uri="{FF2B5EF4-FFF2-40B4-BE49-F238E27FC236}">
                <a16:creationId xmlns:a16="http://schemas.microsoft.com/office/drawing/2014/main" id="{95284F76-A8D2-F4B3-7071-981E4CFA42A5}"/>
              </a:ext>
            </a:extLst>
          </p:cNvPr>
          <p:cNvSpPr/>
          <p:nvPr userDrawn="1"/>
        </p:nvSpPr>
        <p:spPr>
          <a:xfrm>
            <a:off x="11477944" y="105558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pPr rtl="0"/>
            <a:endParaRPr lang="en-GB" noProof="0"/>
          </a:p>
        </p:txBody>
      </p:sp>
      <p:sp>
        <p:nvSpPr>
          <p:cNvPr id="12" name="Graphic 14">
            <a:extLst>
              <a:ext uri="{FF2B5EF4-FFF2-40B4-BE49-F238E27FC236}">
                <a16:creationId xmlns:a16="http://schemas.microsoft.com/office/drawing/2014/main" id="{77242703-2EB6-6240-F59C-CAB66D4373D6}"/>
              </a:ext>
            </a:extLst>
          </p:cNvPr>
          <p:cNvSpPr/>
          <p:nvPr userDrawn="1"/>
        </p:nvSpPr>
        <p:spPr>
          <a:xfrm>
            <a:off x="11241555" y="44663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4257613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9/3/20XX</a:t>
            </a:r>
          </a:p>
        </p:txBody>
      </p:sp>
      <p:sp>
        <p:nvSpPr>
          <p:cNvPr id="4" name="Footer Placeholder 3"/>
          <p:cNvSpPr>
            <a:spLocks noGrp="1"/>
          </p:cNvSpPr>
          <p:nvPr>
            <p:ph type="ftr" sz="quarter" idx="11"/>
          </p:nvPr>
        </p:nvSpPr>
        <p:spPr/>
        <p:txBody>
          <a:bodyPr/>
          <a:lstStyle/>
          <a:p>
            <a:pPr rtl="0"/>
            <a:r>
              <a:rPr lang="en-GB" noProof="0"/>
              <a:t>Presentation Title</a:t>
            </a:r>
          </a:p>
        </p:txBody>
      </p:sp>
      <p:sp>
        <p:nvSpPr>
          <p:cNvPr id="5" name="Slide Number Placeholder 4"/>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495475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9/3/20XX</a:t>
            </a:r>
          </a:p>
        </p:txBody>
      </p:sp>
      <p:sp>
        <p:nvSpPr>
          <p:cNvPr id="3" name="Footer Placeholder 2"/>
          <p:cNvSpPr>
            <a:spLocks noGrp="1"/>
          </p:cNvSpPr>
          <p:nvPr>
            <p:ph type="ftr" sz="quarter" idx="11"/>
          </p:nvPr>
        </p:nvSpPr>
        <p:spPr/>
        <p:txBody>
          <a:bodyPr/>
          <a:lstStyle/>
          <a:p>
            <a:pPr rtl="0"/>
            <a:r>
              <a:rPr lang="en-GB" noProof="0"/>
              <a:t>Presentation Title</a:t>
            </a:r>
          </a:p>
        </p:txBody>
      </p:sp>
      <p:sp>
        <p:nvSpPr>
          <p:cNvPr id="4" name="Slide Number Placeholder 3"/>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503953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4267987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9/3/20XX</a:t>
            </a:r>
          </a:p>
        </p:txBody>
      </p:sp>
      <p:sp>
        <p:nvSpPr>
          <p:cNvPr id="6" name="Footer Placeholder 5"/>
          <p:cNvSpPr>
            <a:spLocks noGrp="1"/>
          </p:cNvSpPr>
          <p:nvPr>
            <p:ph type="ftr" sz="quarter" idx="11"/>
          </p:nvPr>
        </p:nvSpPr>
        <p:spPr/>
        <p:txBody>
          <a:bodyPr/>
          <a:lstStyle/>
          <a:p>
            <a:pPr rtl="0"/>
            <a:r>
              <a:rPr lang="en-GB" noProof="0"/>
              <a:t>Presentation Title</a:t>
            </a:r>
          </a:p>
        </p:txBody>
      </p:sp>
      <p:sp>
        <p:nvSpPr>
          <p:cNvPr id="7" name="Slide Number Placeholder 6"/>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2240572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538155794"/>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55577170"/>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2136499373"/>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8062876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2511410237"/>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4185067566"/>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9/3/20XX</a:t>
            </a:r>
          </a:p>
        </p:txBody>
      </p:sp>
      <p:sp>
        <p:nvSpPr>
          <p:cNvPr id="5" name="Footer Placeholder 4"/>
          <p:cNvSpPr>
            <a:spLocks noGrp="1"/>
          </p:cNvSpPr>
          <p:nvPr>
            <p:ph type="ftr" sz="quarter" idx="11"/>
          </p:nvPr>
        </p:nvSpPr>
        <p:spPr/>
        <p:txBody>
          <a:bodyPr/>
          <a:lstStyle/>
          <a:p>
            <a:pPr rtl="0"/>
            <a:r>
              <a:rPr lang="en-GB" noProof="0"/>
              <a:t>Presentation Title</a:t>
            </a:r>
          </a:p>
        </p:txBody>
      </p:sp>
      <p:sp>
        <p:nvSpPr>
          <p:cNvPr id="6" name="Slide Number Placeholder 5"/>
          <p:cNvSpPr>
            <a:spLocks noGrp="1"/>
          </p:cNvSpPr>
          <p:nvPr>
            <p:ph type="sldNum" sz="quarter" idx="12"/>
          </p:nvPr>
        </p:nvSpPr>
        <p:spPr/>
        <p:txBody>
          <a:body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03878059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34120D15-E48C-4FBE-BB95-24DB36D9F458}"/>
              </a:ext>
            </a:extLst>
          </p:cNvPr>
          <p:cNvSpPr>
            <a:spLocks noGrp="1"/>
          </p:cNvSpPr>
          <p:nvPr>
            <p:ph type="pic" sz="quarter" idx="14"/>
          </p:nvPr>
        </p:nvSpPr>
        <p:spPr>
          <a:xfrm>
            <a:off x="1366432" y="2530058"/>
            <a:ext cx="3707972" cy="3707971"/>
          </a:xfrm>
          <a:custGeom>
            <a:avLst/>
            <a:gdLst>
              <a:gd name="connsiteX0" fmla="*/ 1853986 w 3707972"/>
              <a:gd name="connsiteY0" fmla="*/ 0 h 3707971"/>
              <a:gd name="connsiteX1" fmla="*/ 3707972 w 3707972"/>
              <a:gd name="connsiteY1" fmla="*/ 1853986 h 3707971"/>
              <a:gd name="connsiteX2" fmla="*/ 2043545 w 3707972"/>
              <a:gd name="connsiteY2" fmla="*/ 3698400 h 3707971"/>
              <a:gd name="connsiteX3" fmla="*/ 1854006 w 3707972"/>
              <a:gd name="connsiteY3" fmla="*/ 3707971 h 3707971"/>
              <a:gd name="connsiteX4" fmla="*/ 1853966 w 3707972"/>
              <a:gd name="connsiteY4" fmla="*/ 3707971 h 3707971"/>
              <a:gd name="connsiteX5" fmla="*/ 1664427 w 3707972"/>
              <a:gd name="connsiteY5" fmla="*/ 3698400 h 3707971"/>
              <a:gd name="connsiteX6" fmla="*/ 0 w 3707972"/>
              <a:gd name="connsiteY6" fmla="*/ 1853986 h 3707971"/>
              <a:gd name="connsiteX7" fmla="*/ 1853986 w 3707972"/>
              <a:gd name="connsiteY7" fmla="*/ 0 h 370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72" h="3707971">
                <a:moveTo>
                  <a:pt x="1853986" y="0"/>
                </a:moveTo>
                <a:cubicBezTo>
                  <a:pt x="2877914" y="0"/>
                  <a:pt x="3707972" y="830058"/>
                  <a:pt x="3707972" y="1853986"/>
                </a:cubicBezTo>
                <a:cubicBezTo>
                  <a:pt x="3707972" y="2813919"/>
                  <a:pt x="2978429" y="3603458"/>
                  <a:pt x="2043545" y="3698400"/>
                </a:cubicBezTo>
                <a:lnTo>
                  <a:pt x="1854006" y="3707971"/>
                </a:lnTo>
                <a:lnTo>
                  <a:pt x="1853966" y="3707971"/>
                </a:lnTo>
                <a:lnTo>
                  <a:pt x="1664427" y="3698400"/>
                </a:lnTo>
                <a:cubicBezTo>
                  <a:pt x="729543" y="3603458"/>
                  <a:pt x="0" y="2813919"/>
                  <a:pt x="0" y="1853986"/>
                </a:cubicBezTo>
                <a:cubicBezTo>
                  <a:pt x="0" y="830058"/>
                  <a:pt x="830058" y="0"/>
                  <a:pt x="1853986" y="0"/>
                </a:cubicBezTo>
                <a:close/>
              </a:path>
            </a:pathLst>
          </a:custGeom>
        </p:spPr>
        <p:txBody>
          <a:bodyPr wrap="square" rtlCol="0" anchor="ctr">
            <a:noAutofit/>
          </a:bodyPr>
          <a:lstStyle>
            <a:lvl1pPr algn="ctr">
              <a:buNone/>
              <a:defRPr sz="1600" b="1">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hasCustomPrompt="1"/>
          </p:nvPr>
        </p:nvSpPr>
        <p:spPr>
          <a:xfrm>
            <a:off x="5202936" y="585216"/>
            <a:ext cx="5833872" cy="2276856"/>
          </a:xfrm>
        </p:spPr>
        <p:txBody>
          <a:bodyPr rtlCol="0" anchor="b"/>
          <a:lstStyle>
            <a:lvl1pPr algn="r">
              <a:defRPr sz="6000" b="1" cap="all" spc="400" baseline="0">
                <a:solidFill>
                  <a:schemeClr val="bg1"/>
                </a:solidFill>
              </a:defRPr>
            </a:lvl1pPr>
          </a:lstStyle>
          <a:p>
            <a:pPr rtl="0"/>
            <a:r>
              <a:rPr lang="en-GB" noProof="0"/>
              <a:t>Title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202936" y="3127248"/>
            <a:ext cx="5833872" cy="3118104"/>
          </a:xfrm>
        </p:spPr>
        <p:txBody>
          <a:bodyPr rtlCol="0"/>
          <a:lstStyle>
            <a:lvl1pPr marL="0" indent="0" algn="r">
              <a:buNone/>
              <a:defRPr sz="1800">
                <a:solidFill>
                  <a:schemeClr val="bg1"/>
                </a:solidFill>
              </a:defRPr>
            </a:lvl1pPr>
          </a:lstStyle>
          <a:p>
            <a:pPr lvl="0" rtl="0"/>
            <a:r>
              <a:rPr lang="en-GB" noProof="0"/>
              <a:t>Click to edit Master text styles</a:t>
            </a:r>
          </a:p>
        </p:txBody>
      </p:sp>
      <p:sp>
        <p:nvSpPr>
          <p:cNvPr id="11" name="Graphic 12">
            <a:extLst>
              <a:ext uri="{FF2B5EF4-FFF2-40B4-BE49-F238E27FC236}">
                <a16:creationId xmlns:a16="http://schemas.microsoft.com/office/drawing/2014/main" id="{EA1B6985-3E5A-40F4-9268-D4AB3BBF8C91}"/>
              </a:ext>
            </a:extLst>
          </p:cNvPr>
          <p:cNvSpPr/>
          <p:nvPr userDrawn="1"/>
        </p:nvSpPr>
        <p:spPr>
          <a:xfrm>
            <a:off x="4745394" y="276027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sp>
        <p:nvSpPr>
          <p:cNvPr id="13" name="Graphic 13">
            <a:extLst>
              <a:ext uri="{FF2B5EF4-FFF2-40B4-BE49-F238E27FC236}">
                <a16:creationId xmlns:a16="http://schemas.microsoft.com/office/drawing/2014/main" id="{338BC906-9D03-4280-85E8-21A81BC21D73}"/>
              </a:ext>
            </a:extLst>
          </p:cNvPr>
          <p:cNvSpPr/>
          <p:nvPr userDrawn="1"/>
        </p:nvSpPr>
        <p:spPr>
          <a:xfrm>
            <a:off x="4386614" y="253098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7" name="Graphic 15">
            <a:extLst>
              <a:ext uri="{FF2B5EF4-FFF2-40B4-BE49-F238E27FC236}">
                <a16:creationId xmlns:a16="http://schemas.microsoft.com/office/drawing/2014/main" id="{C5C06D53-C9F6-47E8-BFE1-B8193A1AED8B}"/>
              </a:ext>
            </a:extLst>
          </p:cNvPr>
          <p:cNvSpPr/>
          <p:nvPr userDrawn="1"/>
        </p:nvSpPr>
        <p:spPr>
          <a:xfrm>
            <a:off x="1669987" y="603157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24907687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62FC6D8-DD87-4B93-8491-43C84EE63FE2}"/>
              </a:ext>
            </a:extLst>
          </p:cNvPr>
          <p:cNvSpPr>
            <a:spLocks noGrp="1"/>
          </p:cNvSpPr>
          <p:nvPr>
            <p:ph type="pic" sz="quarter" idx="13"/>
          </p:nvPr>
        </p:nvSpPr>
        <p:spPr>
          <a:xfrm>
            <a:off x="7451965" y="1665520"/>
            <a:ext cx="4266960" cy="4266968"/>
          </a:xfrm>
          <a:custGeom>
            <a:avLst/>
            <a:gdLst>
              <a:gd name="connsiteX0" fmla="*/ 2133823 w 4266960"/>
              <a:gd name="connsiteY0" fmla="*/ 0 h 4266968"/>
              <a:gd name="connsiteX1" fmla="*/ 4256628 w 4266960"/>
              <a:gd name="connsiteY1" fmla="*/ 1915652 h 4266968"/>
              <a:gd name="connsiteX2" fmla="*/ 4266960 w 4266960"/>
              <a:gd name="connsiteY2" fmla="*/ 2120258 h 4266968"/>
              <a:gd name="connsiteX3" fmla="*/ 4266960 w 4266960"/>
              <a:gd name="connsiteY3" fmla="*/ 2147389 h 4266968"/>
              <a:gd name="connsiteX4" fmla="*/ 4256628 w 4266960"/>
              <a:gd name="connsiteY4" fmla="*/ 2351994 h 4266968"/>
              <a:gd name="connsiteX5" fmla="*/ 2351994 w 4266960"/>
              <a:gd name="connsiteY5" fmla="*/ 4256629 h 4266968"/>
              <a:gd name="connsiteX6" fmla="*/ 2147230 w 4266960"/>
              <a:gd name="connsiteY6" fmla="*/ 4266968 h 4266968"/>
              <a:gd name="connsiteX7" fmla="*/ 2120416 w 4266960"/>
              <a:gd name="connsiteY7" fmla="*/ 4266968 h 4266968"/>
              <a:gd name="connsiteX8" fmla="*/ 1915652 w 4266960"/>
              <a:gd name="connsiteY8" fmla="*/ 4256629 h 4266968"/>
              <a:gd name="connsiteX9" fmla="*/ 0 w 4266960"/>
              <a:gd name="connsiteY9" fmla="*/ 2133823 h 4266968"/>
              <a:gd name="connsiteX10" fmla="*/ 2133823 w 4266960"/>
              <a:gd name="connsiteY10" fmla="*/ 0 h 4266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6960" h="4266968">
                <a:moveTo>
                  <a:pt x="2133823" y="0"/>
                </a:moveTo>
                <a:cubicBezTo>
                  <a:pt x="3238644" y="0"/>
                  <a:pt x="4147355" y="839660"/>
                  <a:pt x="4256628" y="1915652"/>
                </a:cubicBezTo>
                <a:lnTo>
                  <a:pt x="4266960" y="2120258"/>
                </a:lnTo>
                <a:lnTo>
                  <a:pt x="4266960" y="2147389"/>
                </a:lnTo>
                <a:lnTo>
                  <a:pt x="4256628" y="2351994"/>
                </a:lnTo>
                <a:cubicBezTo>
                  <a:pt x="4154640" y="3356254"/>
                  <a:pt x="3356253" y="4154640"/>
                  <a:pt x="2351994" y="4256629"/>
                </a:cubicBezTo>
                <a:lnTo>
                  <a:pt x="2147230" y="4266968"/>
                </a:lnTo>
                <a:lnTo>
                  <a:pt x="2120416" y="4266968"/>
                </a:lnTo>
                <a:lnTo>
                  <a:pt x="1915652" y="4256629"/>
                </a:lnTo>
                <a:cubicBezTo>
                  <a:pt x="839660" y="4147356"/>
                  <a:pt x="0" y="3238645"/>
                  <a:pt x="0" y="2133823"/>
                </a:cubicBezTo>
                <a:cubicBezTo>
                  <a:pt x="0" y="955346"/>
                  <a:pt x="955346" y="0"/>
                  <a:pt x="2133823" y="0"/>
                </a:cubicBezTo>
                <a:close/>
              </a:path>
            </a:pathLst>
          </a:custGeom>
        </p:spPr>
        <p:txBody>
          <a:bodyPr wrap="square" rtlCol="0" anchor="ctr">
            <a:noAutofit/>
          </a:bodyPr>
          <a:lstStyle>
            <a:lvl1pPr algn="ctr">
              <a:buNone/>
              <a:defRPr/>
            </a:lvl1pPr>
          </a:lstStyle>
          <a:p>
            <a:pPr rtl="0"/>
            <a:r>
              <a:rPr lang="en-GB" noProof="0"/>
              <a:t>Click icon to add picture</a:t>
            </a:r>
          </a:p>
        </p:txBody>
      </p:sp>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a:xfrm>
            <a:off x="804672" y="1335024"/>
            <a:ext cx="6190488" cy="1179576"/>
          </a:xfrm>
        </p:spPr>
        <p:txBody>
          <a:bodyPr lIns="91440" tIns="45720" rIns="91440" bIns="45720" rtlCol="0" anchor="b"/>
          <a:lstStyle>
            <a:lvl1pPr>
              <a:defRPr sz="5400"/>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a:xfrm>
            <a:off x="850392" y="2825496"/>
            <a:ext cx="6190488" cy="3346704"/>
          </a:xfrm>
        </p:spPr>
        <p:txBody>
          <a:bodyPr rtlCol="0"/>
          <a:lstStyle>
            <a:lvl1pPr marL="0" indent="0">
              <a:lnSpc>
                <a:spcPct val="110000"/>
              </a:lnSpc>
              <a:buNone/>
              <a:defRPr sz="2000"/>
            </a:lvl1pPr>
            <a:lvl2pPr marL="228600">
              <a:defRPr sz="1800"/>
            </a:lvl2pPr>
            <a:lvl3pPr marL="457200">
              <a:defRPr sz="1600"/>
            </a:lvl3pPr>
            <a:lvl4pPr marL="685800">
              <a:defRPr sz="1400"/>
            </a:lvl4pPr>
            <a:lvl5pPr>
              <a:defRPr sz="1400"/>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rtlCol="0"/>
          <a:lstStyle>
            <a:lvl1pPr>
              <a:defRPr>
                <a:solidFill>
                  <a:schemeClr val="accent2"/>
                </a:solidFill>
              </a:defRPr>
            </a:lvl1pPr>
          </a:lstStyle>
          <a:p>
            <a:pPr rtl="0"/>
            <a:r>
              <a:rPr lang="en-GB" noProof="0"/>
              <a:t>9/3/20XX</a:t>
            </a:r>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a:xfrm>
            <a:off x="7964424" y="621792"/>
            <a:ext cx="4114800" cy="365125"/>
          </a:xfrm>
        </p:spPr>
        <p:txBody>
          <a:bodyPr rtlCol="0"/>
          <a:lstStyle>
            <a:lvl1pPr>
              <a:defRPr baseline="0">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9" name="Straight Connector 8">
            <a:extLst>
              <a:ext uri="{FF2B5EF4-FFF2-40B4-BE49-F238E27FC236}">
                <a16:creationId xmlns:a16="http://schemas.microsoft.com/office/drawing/2014/main" id="{FA8B3D0E-ED3F-46FA-AE79-5FEFDE9168E3}"/>
              </a:ext>
            </a:extLst>
          </p:cNvPr>
          <p:cNvCxnSpPr>
            <a:cxnSpLocks/>
          </p:cNvCxnSpPr>
          <p:nvPr userDrawn="1"/>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sp>
        <p:nvSpPr>
          <p:cNvPr id="17" name="Graphic 10">
            <a:extLst>
              <a:ext uri="{FF2B5EF4-FFF2-40B4-BE49-F238E27FC236}">
                <a16:creationId xmlns:a16="http://schemas.microsoft.com/office/drawing/2014/main" id="{AAD06B87-D9B2-4F94-B734-A8F039A2033F}"/>
              </a:ext>
            </a:extLst>
          </p:cNvPr>
          <p:cNvSpPr/>
          <p:nvPr userDrawn="1"/>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pPr rtl="0"/>
            <a:endParaRPr lang="en-GB" noProof="0"/>
          </a:p>
        </p:txBody>
      </p:sp>
      <p:sp>
        <p:nvSpPr>
          <p:cNvPr id="19" name="Graphic 11">
            <a:extLst>
              <a:ext uri="{FF2B5EF4-FFF2-40B4-BE49-F238E27FC236}">
                <a16:creationId xmlns:a16="http://schemas.microsoft.com/office/drawing/2014/main" id="{BB13A13C-36EA-4B13-9175-C5FE95B34D33}"/>
              </a:ext>
            </a:extLst>
          </p:cNvPr>
          <p:cNvSpPr/>
          <p:nvPr userDrawn="1"/>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pPr rtl="0"/>
            <a:endParaRPr lang="en-GB" noProof="0"/>
          </a:p>
        </p:txBody>
      </p:sp>
    </p:spTree>
    <p:extLst>
      <p:ext uri="{BB962C8B-B14F-4D97-AF65-F5344CB8AC3E}">
        <p14:creationId xmlns:p14="http://schemas.microsoft.com/office/powerpoint/2010/main" val="18971113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6391656" y="841248"/>
            <a:ext cx="4434840" cy="3236976"/>
          </a:xfrm>
        </p:spPr>
        <p:txBody>
          <a:bodyPr rtlCol="0" anchor="b"/>
          <a:lstStyle>
            <a:lvl1pPr algn="l">
              <a:lnSpc>
                <a:spcPct val="110000"/>
              </a:lnSpc>
              <a:spcBef>
                <a:spcPts val="1000"/>
              </a:spcBef>
              <a:defRPr sz="3600" b="0" i="0" cap="none" baseline="0"/>
            </a:lvl1pPr>
          </a:lstStyle>
          <a:p>
            <a:pPr rtl="0"/>
            <a:r>
              <a:rPr lang="en-GB" noProof="0"/>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5" y="4498848"/>
            <a:ext cx="4434835" cy="510474"/>
          </a:xfrm>
        </p:spPr>
        <p:txBody>
          <a:bodyPr rtlCol="0"/>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01752"/>
            <a:ext cx="5221224" cy="6263640"/>
          </a:xfrm>
        </p:spPr>
        <p:txBody>
          <a:bodyPr rtlCol="0" anchor="ctr"/>
          <a:lstStyle>
            <a:lvl1pPr algn="ctr">
              <a:buNone/>
              <a:defRPr>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12990486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hasCustomPrompt="1"/>
          </p:nvPr>
        </p:nvSpPr>
        <p:spPr>
          <a:xfrm>
            <a:off x="6391656" y="804672"/>
            <a:ext cx="4434840" cy="886968"/>
          </a:xfrm>
        </p:spPr>
        <p:txBody>
          <a:bodyPr rtlCol="0" anchor="b"/>
          <a:lstStyle>
            <a:lvl1pPr algn="l">
              <a:defRPr sz="5400" b="0" i="0" cap="none" baseline="0"/>
            </a:lvl1pPr>
          </a:lstStyle>
          <a:p>
            <a:pPr rtl="0"/>
            <a:r>
              <a:rPr lang="en-GB" noProof="0"/>
              <a:t>Title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6391654" y="1801368"/>
            <a:ext cx="4434840" cy="4754880"/>
          </a:xfrm>
        </p:spPr>
        <p:txBody>
          <a:bodyPr rtlCol="0">
            <a:normAutofit/>
          </a:bodyPr>
          <a:lstStyle>
            <a:lvl1pPr marL="0" indent="0" algn="l">
              <a:lnSpc>
                <a:spcPct val="11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a:xfrm rot="16200000">
            <a:off x="9811512" y="1591056"/>
            <a:ext cx="3547872" cy="365125"/>
          </a:xfrm>
        </p:spPr>
        <p:txBody>
          <a:bodyPr rtlCol="0"/>
          <a:lstStyle>
            <a:lvl1pPr>
              <a:defRPr>
                <a:solidFill>
                  <a:schemeClr val="accent2"/>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rtlCol="0"/>
          <a:lstStyle>
            <a:lvl1pPr>
              <a:defRPr>
                <a:solidFill>
                  <a:schemeClr val="accent2"/>
                </a:solidFill>
              </a:defRPr>
            </a:lvl1pPr>
          </a:lstStyle>
          <a:p>
            <a:pPr rtl="0"/>
            <a:fld id="{D8DA9DAA-006C-4F4B-980E-E3DF019B24E2}" type="slidenum">
              <a:rPr lang="en-GB" noProof="0" smtClean="0"/>
              <a:pPr/>
              <a:t>‹#›</a:t>
            </a:fld>
            <a:endParaRPr lang="en-GB" noProof="0"/>
          </a:p>
        </p:txBody>
      </p:sp>
      <p:cxnSp>
        <p:nvCxnSpPr>
          <p:cNvPr id="7" name="Straight Connector 6">
            <a:extLst>
              <a:ext uri="{FF2B5EF4-FFF2-40B4-BE49-F238E27FC236}">
                <a16:creationId xmlns:a16="http://schemas.microsoft.com/office/drawing/2014/main" id="{6939C974-0ED4-4915-BBF7-1FB00C18AD45}"/>
              </a:ext>
            </a:extLst>
          </p:cNvPr>
          <p:cNvCxnSpPr>
            <a:cxnSpLocks/>
          </p:cNvCxnSpPr>
          <p:nvPr userDrawn="1"/>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515930B2-E36D-4D05-A6B3-CA1BF61D50CC}"/>
              </a:ext>
            </a:extLst>
          </p:cNvPr>
          <p:cNvSpPr/>
          <p:nvPr userDrawn="1"/>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9CEC7E0F-60E8-418B-978D-C607C82E97F7}"/>
              </a:ext>
            </a:extLst>
          </p:cNvPr>
          <p:cNvSpPr>
            <a:spLocks noGrp="1"/>
          </p:cNvSpPr>
          <p:nvPr>
            <p:ph type="pic" sz="quarter" idx="13"/>
          </p:nvPr>
        </p:nvSpPr>
        <p:spPr>
          <a:xfrm>
            <a:off x="283464" y="3108960"/>
            <a:ext cx="5221224" cy="3447288"/>
          </a:xfrm>
        </p:spPr>
        <p:txBody>
          <a:bodyPr rtlCol="0" anchor="ctr"/>
          <a:lstStyle>
            <a:lvl1pPr algn="ctr">
              <a:buNone/>
              <a:defRPr>
                <a:solidFill>
                  <a:schemeClr val="bg1"/>
                </a:solidFill>
              </a:defRPr>
            </a:lvl1pPr>
          </a:lstStyle>
          <a:p>
            <a:pPr rtl="0"/>
            <a:r>
              <a:rPr lang="en-GB" noProof="0"/>
              <a:t>Click icon to add picture</a:t>
            </a:r>
          </a:p>
        </p:txBody>
      </p:sp>
      <p:sp>
        <p:nvSpPr>
          <p:cNvPr id="10" name="Picture Placeholder 12">
            <a:extLst>
              <a:ext uri="{FF2B5EF4-FFF2-40B4-BE49-F238E27FC236}">
                <a16:creationId xmlns:a16="http://schemas.microsoft.com/office/drawing/2014/main" id="{F146D6C1-343E-4F97-A565-55BBB15F4C77}"/>
              </a:ext>
            </a:extLst>
          </p:cNvPr>
          <p:cNvSpPr>
            <a:spLocks noGrp="1"/>
          </p:cNvSpPr>
          <p:nvPr>
            <p:ph type="pic" sz="quarter" idx="14"/>
          </p:nvPr>
        </p:nvSpPr>
        <p:spPr>
          <a:xfrm>
            <a:off x="283464" y="301752"/>
            <a:ext cx="2459736" cy="2505456"/>
          </a:xfrm>
        </p:spPr>
        <p:txBody>
          <a:bodyPr rtlCol="0" anchor="ctr"/>
          <a:lstStyle>
            <a:lvl1pPr algn="ctr">
              <a:buNone/>
              <a:defRPr>
                <a:solidFill>
                  <a:schemeClr val="bg1"/>
                </a:solidFill>
              </a:defRPr>
            </a:lvl1pPr>
          </a:lstStyle>
          <a:p>
            <a:pPr rtl="0"/>
            <a:r>
              <a:rPr lang="en-GB" noProof="0"/>
              <a:t>Click icon to add picture</a:t>
            </a:r>
          </a:p>
        </p:txBody>
      </p:sp>
      <p:sp>
        <p:nvSpPr>
          <p:cNvPr id="11" name="Picture Placeholder 12">
            <a:extLst>
              <a:ext uri="{FF2B5EF4-FFF2-40B4-BE49-F238E27FC236}">
                <a16:creationId xmlns:a16="http://schemas.microsoft.com/office/drawing/2014/main" id="{BA123E2D-4554-47D5-B0EC-0C47EDB41626}"/>
              </a:ext>
            </a:extLst>
          </p:cNvPr>
          <p:cNvSpPr>
            <a:spLocks noGrp="1"/>
          </p:cNvSpPr>
          <p:nvPr>
            <p:ph type="pic" sz="quarter" idx="15"/>
          </p:nvPr>
        </p:nvSpPr>
        <p:spPr>
          <a:xfrm>
            <a:off x="3044952" y="301752"/>
            <a:ext cx="2459736" cy="2505456"/>
          </a:xfrm>
        </p:spPr>
        <p:txBody>
          <a:bodyPr rtlCol="0" anchor="ctr"/>
          <a:lstStyle>
            <a:lvl1pPr algn="ctr">
              <a:buNone/>
              <a:defRPr>
                <a:solidFill>
                  <a:schemeClr val="bg1"/>
                </a:solidFill>
              </a:defRPr>
            </a:lvl1pPr>
          </a:lstStyle>
          <a:p>
            <a:pPr rtl="0"/>
            <a:r>
              <a:rPr lang="en-GB" noProof="0"/>
              <a:t>Click icon to add picture</a:t>
            </a:r>
          </a:p>
        </p:txBody>
      </p:sp>
    </p:spTree>
    <p:extLst>
      <p:ext uri="{BB962C8B-B14F-4D97-AF65-F5344CB8AC3E}">
        <p14:creationId xmlns:p14="http://schemas.microsoft.com/office/powerpoint/2010/main" val="12578914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itle Only">
    <p:bg>
      <p:bgPr>
        <a:gradFill>
          <a:gsLst>
            <a:gs pos="100000">
              <a:schemeClr val="accent4"/>
            </a:gs>
            <a:gs pos="0">
              <a:schemeClr val="accent2"/>
            </a:gs>
          </a:gsLst>
          <a:lin ang="8100000" scaled="1"/>
        </a:gradFill>
        <a:effectLst/>
      </p:bgPr>
    </p:bg>
    <p:spTree>
      <p:nvGrpSpPr>
        <p:cNvPr id="1" name=""/>
        <p:cNvGrpSpPr/>
        <p:nvPr/>
      </p:nvGrpSpPr>
      <p:grpSpPr>
        <a:xfrm>
          <a:off x="0" y="0"/>
          <a:ext cx="0" cy="0"/>
          <a:chOff x="0" y="0"/>
          <a:chExt cx="0" cy="0"/>
        </a:xfrm>
      </p:grpSpPr>
      <p:sp>
        <p:nvSpPr>
          <p:cNvPr id="33" name="Picture Placeholder 32">
            <a:extLst>
              <a:ext uri="{FF2B5EF4-FFF2-40B4-BE49-F238E27FC236}">
                <a16:creationId xmlns:a16="http://schemas.microsoft.com/office/drawing/2014/main" id="{3186EA6A-5CD5-4DF7-9C8A-EDFAF28A80D9}"/>
              </a:ext>
            </a:extLst>
          </p:cNvPr>
          <p:cNvSpPr>
            <a:spLocks noGrp="1"/>
          </p:cNvSpPr>
          <p:nvPr>
            <p:ph type="pic" sz="quarter" idx="14"/>
          </p:nvPr>
        </p:nvSpPr>
        <p:spPr>
          <a:xfrm>
            <a:off x="1777111" y="407499"/>
            <a:ext cx="1952279" cy="1952279"/>
          </a:xfrm>
          <a:custGeom>
            <a:avLst/>
            <a:gdLst>
              <a:gd name="connsiteX0" fmla="*/ 976140 w 1952279"/>
              <a:gd name="connsiteY0" fmla="*/ 0 h 1952279"/>
              <a:gd name="connsiteX1" fmla="*/ 1952279 w 1952279"/>
              <a:gd name="connsiteY1" fmla="*/ 976140 h 1952279"/>
              <a:gd name="connsiteX2" fmla="*/ 976140 w 1952279"/>
              <a:gd name="connsiteY2" fmla="*/ 1952279 h 1952279"/>
              <a:gd name="connsiteX3" fmla="*/ 0 w 1952279"/>
              <a:gd name="connsiteY3" fmla="*/ 976140 h 1952279"/>
              <a:gd name="connsiteX4" fmla="*/ 976140 w 1952279"/>
              <a:gd name="connsiteY4" fmla="*/ 0 h 19522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2279" h="1952279">
                <a:moveTo>
                  <a:pt x="976140" y="0"/>
                </a:moveTo>
                <a:cubicBezTo>
                  <a:pt x="1515247" y="0"/>
                  <a:pt x="1952279" y="437033"/>
                  <a:pt x="1952279" y="976140"/>
                </a:cubicBezTo>
                <a:cubicBezTo>
                  <a:pt x="1952279" y="1515246"/>
                  <a:pt x="1515247" y="1952279"/>
                  <a:pt x="976140" y="1952279"/>
                </a:cubicBezTo>
                <a:cubicBezTo>
                  <a:pt x="437033" y="1952279"/>
                  <a:pt x="0" y="1515246"/>
                  <a:pt x="0" y="976140"/>
                </a:cubicBezTo>
                <a:cubicBezTo>
                  <a:pt x="0" y="437033"/>
                  <a:pt x="437033" y="0"/>
                  <a:pt x="976140"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2" name="Picture Placeholder 31">
            <a:extLst>
              <a:ext uri="{FF2B5EF4-FFF2-40B4-BE49-F238E27FC236}">
                <a16:creationId xmlns:a16="http://schemas.microsoft.com/office/drawing/2014/main" id="{83D5117F-F235-498D-99A5-9DE2D665576C}"/>
              </a:ext>
            </a:extLst>
          </p:cNvPr>
          <p:cNvSpPr>
            <a:spLocks noGrp="1"/>
          </p:cNvSpPr>
          <p:nvPr>
            <p:ph type="pic" sz="quarter" idx="15"/>
          </p:nvPr>
        </p:nvSpPr>
        <p:spPr>
          <a:xfrm>
            <a:off x="3528345" y="1972581"/>
            <a:ext cx="2290065" cy="2273502"/>
          </a:xfrm>
          <a:custGeom>
            <a:avLst/>
            <a:gdLst>
              <a:gd name="connsiteX0" fmla="*/ 1145032 w 2290065"/>
              <a:gd name="connsiteY0" fmla="*/ 0 h 2273502"/>
              <a:gd name="connsiteX1" fmla="*/ 2290065 w 2290065"/>
              <a:gd name="connsiteY1" fmla="*/ 1145033 h 2273502"/>
              <a:gd name="connsiteX2" fmla="*/ 1375797 w 2290065"/>
              <a:gd name="connsiteY2" fmla="*/ 2266803 h 2273502"/>
              <a:gd name="connsiteX3" fmla="*/ 1331903 w 2290065"/>
              <a:gd name="connsiteY3" fmla="*/ 2273502 h 2273502"/>
              <a:gd name="connsiteX4" fmla="*/ 958162 w 2290065"/>
              <a:gd name="connsiteY4" fmla="*/ 2273502 h 2273502"/>
              <a:gd name="connsiteX5" fmla="*/ 914268 w 2290065"/>
              <a:gd name="connsiteY5" fmla="*/ 2266803 h 2273502"/>
              <a:gd name="connsiteX6" fmla="*/ 5911 w 2290065"/>
              <a:gd name="connsiteY6" fmla="*/ 1262106 h 2273502"/>
              <a:gd name="connsiteX7" fmla="*/ 0 w 2290065"/>
              <a:gd name="connsiteY7" fmla="*/ 1145053 h 2273502"/>
              <a:gd name="connsiteX8" fmla="*/ 0 w 2290065"/>
              <a:gd name="connsiteY8" fmla="*/ 1145014 h 2273502"/>
              <a:gd name="connsiteX9" fmla="*/ 5911 w 2290065"/>
              <a:gd name="connsiteY9" fmla="*/ 1027960 h 2273502"/>
              <a:gd name="connsiteX10" fmla="*/ 1145032 w 2290065"/>
              <a:gd name="connsiteY10" fmla="*/ 0 h 2273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0065" h="2273502">
                <a:moveTo>
                  <a:pt x="1145032" y="0"/>
                </a:moveTo>
                <a:cubicBezTo>
                  <a:pt x="1777417" y="0"/>
                  <a:pt x="2290065" y="512649"/>
                  <a:pt x="2290065" y="1145033"/>
                </a:cubicBezTo>
                <a:cubicBezTo>
                  <a:pt x="2290065" y="1698370"/>
                  <a:pt x="1897569" y="2160033"/>
                  <a:pt x="1375797" y="2266803"/>
                </a:cubicBezTo>
                <a:lnTo>
                  <a:pt x="1331903" y="2273502"/>
                </a:lnTo>
                <a:lnTo>
                  <a:pt x="958162" y="2273502"/>
                </a:lnTo>
                <a:lnTo>
                  <a:pt x="914268" y="2266803"/>
                </a:lnTo>
                <a:cubicBezTo>
                  <a:pt x="429765" y="2167660"/>
                  <a:pt x="56730" y="1762511"/>
                  <a:pt x="5911" y="1262106"/>
                </a:cubicBezTo>
                <a:lnTo>
                  <a:pt x="0" y="1145053"/>
                </a:lnTo>
                <a:lnTo>
                  <a:pt x="0" y="1145014"/>
                </a:lnTo>
                <a:lnTo>
                  <a:pt x="5911" y="1027960"/>
                </a:lnTo>
                <a:cubicBezTo>
                  <a:pt x="64548" y="450571"/>
                  <a:pt x="552172" y="0"/>
                  <a:pt x="1145032"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1" name="Picture Placeholder 30">
            <a:extLst>
              <a:ext uri="{FF2B5EF4-FFF2-40B4-BE49-F238E27FC236}">
                <a16:creationId xmlns:a16="http://schemas.microsoft.com/office/drawing/2014/main" id="{E1E0A794-F1D3-4628-B5B1-9D48AB34C3D4}"/>
              </a:ext>
            </a:extLst>
          </p:cNvPr>
          <p:cNvSpPr>
            <a:spLocks noGrp="1"/>
          </p:cNvSpPr>
          <p:nvPr>
            <p:ph type="pic" sz="quarter" idx="16"/>
          </p:nvPr>
        </p:nvSpPr>
        <p:spPr>
          <a:xfrm>
            <a:off x="5579539" y="4386312"/>
            <a:ext cx="3119293" cy="2462810"/>
          </a:xfrm>
          <a:custGeom>
            <a:avLst/>
            <a:gdLst>
              <a:gd name="connsiteX0" fmla="*/ 1559647 w 3119293"/>
              <a:gd name="connsiteY0" fmla="*/ 0 h 2462810"/>
              <a:gd name="connsiteX1" fmla="*/ 3119293 w 3119293"/>
              <a:gd name="connsiteY1" fmla="*/ 1559647 h 2462810"/>
              <a:gd name="connsiteX2" fmla="*/ 2852930 w 3119293"/>
              <a:gd name="connsiteY2" fmla="*/ 2431660 h 2462810"/>
              <a:gd name="connsiteX3" fmla="*/ 2829636 w 3119293"/>
              <a:gd name="connsiteY3" fmla="*/ 2462810 h 2462810"/>
              <a:gd name="connsiteX4" fmla="*/ 289658 w 3119293"/>
              <a:gd name="connsiteY4" fmla="*/ 2462810 h 2462810"/>
              <a:gd name="connsiteX5" fmla="*/ 266363 w 3119293"/>
              <a:gd name="connsiteY5" fmla="*/ 2431660 h 2462810"/>
              <a:gd name="connsiteX6" fmla="*/ 0 w 3119293"/>
              <a:gd name="connsiteY6" fmla="*/ 1559647 h 2462810"/>
              <a:gd name="connsiteX7" fmla="*/ 1559647 w 3119293"/>
              <a:gd name="connsiteY7" fmla="*/ 0 h 2462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19293" h="2462810">
                <a:moveTo>
                  <a:pt x="1559647" y="0"/>
                </a:moveTo>
                <a:cubicBezTo>
                  <a:pt x="2421016" y="0"/>
                  <a:pt x="3119293" y="698278"/>
                  <a:pt x="3119293" y="1559647"/>
                </a:cubicBezTo>
                <a:cubicBezTo>
                  <a:pt x="3119293" y="1882660"/>
                  <a:pt x="3021098" y="2182739"/>
                  <a:pt x="2852930" y="2431660"/>
                </a:cubicBezTo>
                <a:lnTo>
                  <a:pt x="2829636" y="2462810"/>
                </a:lnTo>
                <a:lnTo>
                  <a:pt x="289658" y="2462810"/>
                </a:lnTo>
                <a:lnTo>
                  <a:pt x="266363" y="2431660"/>
                </a:lnTo>
                <a:cubicBezTo>
                  <a:pt x="98195" y="2182739"/>
                  <a:pt x="0" y="1882660"/>
                  <a:pt x="0" y="1559647"/>
                </a:cubicBezTo>
                <a:cubicBezTo>
                  <a:pt x="0" y="698278"/>
                  <a:pt x="698278" y="0"/>
                  <a:pt x="1559647" y="0"/>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30" name="Picture Placeholder 29">
            <a:extLst>
              <a:ext uri="{FF2B5EF4-FFF2-40B4-BE49-F238E27FC236}">
                <a16:creationId xmlns:a16="http://schemas.microsoft.com/office/drawing/2014/main" id="{B8D3F45B-B631-47D3-A33C-71CEC2B3602C}"/>
              </a:ext>
            </a:extLst>
          </p:cNvPr>
          <p:cNvSpPr>
            <a:spLocks noGrp="1"/>
          </p:cNvSpPr>
          <p:nvPr>
            <p:ph type="pic" sz="quarter" idx="17"/>
          </p:nvPr>
        </p:nvSpPr>
        <p:spPr>
          <a:xfrm>
            <a:off x="1092905" y="4018982"/>
            <a:ext cx="3854161" cy="2839018"/>
          </a:xfrm>
          <a:custGeom>
            <a:avLst/>
            <a:gdLst>
              <a:gd name="connsiteX0" fmla="*/ 1927061 w 3854161"/>
              <a:gd name="connsiteY0" fmla="*/ 0 h 2839018"/>
              <a:gd name="connsiteX1" fmla="*/ 1927101 w 3854161"/>
              <a:gd name="connsiteY1" fmla="*/ 0 h 2839018"/>
              <a:gd name="connsiteX2" fmla="*/ 2124114 w 3854161"/>
              <a:gd name="connsiteY2" fmla="*/ 9948 h 2839018"/>
              <a:gd name="connsiteX3" fmla="*/ 3854161 w 3854161"/>
              <a:gd name="connsiteY3" fmla="*/ 1927080 h 2839018"/>
              <a:gd name="connsiteX4" fmla="*/ 3702722 w 3854161"/>
              <a:gd name="connsiteY4" fmla="*/ 2677187 h 2839018"/>
              <a:gd name="connsiteX5" fmla="*/ 3624763 w 3854161"/>
              <a:gd name="connsiteY5" fmla="*/ 2839018 h 2839018"/>
              <a:gd name="connsiteX6" fmla="*/ 229398 w 3854161"/>
              <a:gd name="connsiteY6" fmla="*/ 2839018 h 2839018"/>
              <a:gd name="connsiteX7" fmla="*/ 151440 w 3854161"/>
              <a:gd name="connsiteY7" fmla="*/ 2677187 h 2839018"/>
              <a:gd name="connsiteX8" fmla="*/ 0 w 3854161"/>
              <a:gd name="connsiteY8" fmla="*/ 1927080 h 2839018"/>
              <a:gd name="connsiteX9" fmla="*/ 1730048 w 3854161"/>
              <a:gd name="connsiteY9" fmla="*/ 9948 h 2839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54161" h="2839018">
                <a:moveTo>
                  <a:pt x="1927061" y="0"/>
                </a:moveTo>
                <a:lnTo>
                  <a:pt x="1927101" y="0"/>
                </a:lnTo>
                <a:lnTo>
                  <a:pt x="2124114" y="9948"/>
                </a:lnTo>
                <a:cubicBezTo>
                  <a:pt x="3095856" y="108634"/>
                  <a:pt x="3854161" y="929301"/>
                  <a:pt x="3854161" y="1927080"/>
                </a:cubicBezTo>
                <a:cubicBezTo>
                  <a:pt x="3854161" y="2193154"/>
                  <a:pt x="3800237" y="2446634"/>
                  <a:pt x="3702722" y="2677187"/>
                </a:cubicBezTo>
                <a:lnTo>
                  <a:pt x="3624763" y="2839018"/>
                </a:lnTo>
                <a:lnTo>
                  <a:pt x="229398" y="2839018"/>
                </a:lnTo>
                <a:lnTo>
                  <a:pt x="151440" y="2677187"/>
                </a:lnTo>
                <a:cubicBezTo>
                  <a:pt x="53924" y="2446634"/>
                  <a:pt x="0" y="2193154"/>
                  <a:pt x="0" y="1927080"/>
                </a:cubicBezTo>
                <a:cubicBezTo>
                  <a:pt x="0" y="929301"/>
                  <a:pt x="758305" y="108634"/>
                  <a:pt x="1730048" y="9948"/>
                </a:cubicBezTo>
                <a:close/>
              </a:path>
            </a:pathLst>
          </a:custGeom>
        </p:spPr>
        <p:txBody>
          <a:bodyPr wrap="square" rtlCol="0" anchor="ctr">
            <a:noAutofit/>
          </a:bodyPr>
          <a:lstStyle>
            <a:lvl1pPr algn="ctr">
              <a:buNone/>
              <a:defRPr sz="1800">
                <a:solidFill>
                  <a:schemeClr val="bg1"/>
                </a:solidFill>
              </a:defRPr>
            </a:lvl1pPr>
          </a:lstStyle>
          <a:p>
            <a:pPr rtl="0"/>
            <a:r>
              <a:rPr lang="en-GB" noProof="0"/>
              <a:t>Click icon to add picture</a:t>
            </a:r>
          </a:p>
        </p:txBody>
      </p:sp>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a:xfrm>
            <a:off x="5760720" y="585216"/>
            <a:ext cx="5276088" cy="2276856"/>
          </a:xfrm>
        </p:spPr>
        <p:txBody>
          <a:bodyPr rtlCol="0" anchor="b"/>
          <a:lstStyle>
            <a:lvl1pPr algn="r">
              <a:defRPr sz="4800" b="1" cap="all" spc="400" baseline="0">
                <a:solidFill>
                  <a:schemeClr val="bg1"/>
                </a:solidFill>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a:xfrm>
            <a:off x="658368" y="201168"/>
            <a:ext cx="2743200" cy="365125"/>
          </a:xfrm>
        </p:spPr>
        <p:txBody>
          <a:bodyPr rtlCol="0"/>
          <a:lstStyle>
            <a:lvl1pPr>
              <a:defRPr>
                <a:solidFill>
                  <a:schemeClr val="bg1"/>
                </a:solidFill>
              </a:defRPr>
            </a:lvl1pPr>
          </a:lstStyle>
          <a:p>
            <a:pPr rtl="0"/>
            <a:r>
              <a:rPr lang="en-GB" noProof="0"/>
              <a:t>9/3/20XX</a:t>
            </a:r>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a:xfrm rot="16200000">
            <a:off x="-548640" y="1938528"/>
            <a:ext cx="2788920" cy="365125"/>
          </a:xfrm>
        </p:spPr>
        <p:txBody>
          <a:bodyPr rtlCol="0"/>
          <a:lstStyle>
            <a:lvl1pPr>
              <a:defRPr>
                <a:solidFill>
                  <a:schemeClr val="bg1"/>
                </a:solidFill>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a:xfrm>
            <a:off x="8610600" y="201168"/>
            <a:ext cx="2743200" cy="365125"/>
          </a:xfrm>
        </p:spPr>
        <p:txBody>
          <a:bodyPr rtlCol="0"/>
          <a:lstStyle>
            <a:lvl1pPr>
              <a:defRPr>
                <a:solidFill>
                  <a:schemeClr val="bg1"/>
                </a:solidFill>
              </a:defRPr>
            </a:lvl1pPr>
          </a:lstStyle>
          <a:p>
            <a:pPr rtl="0"/>
            <a:fld id="{D8DA9DAA-006C-4F4B-980E-E3DF019B24E2}" type="slidenum">
              <a:rPr lang="en-GB" noProof="0" smtClean="0"/>
              <a:pPr/>
              <a:t>‹#›</a:t>
            </a:fld>
            <a:endParaRPr lang="en-GB" noProof="0"/>
          </a:p>
        </p:txBody>
      </p:sp>
      <p:sp>
        <p:nvSpPr>
          <p:cNvPr id="8" name="Graphic 32">
            <a:extLst>
              <a:ext uri="{FF2B5EF4-FFF2-40B4-BE49-F238E27FC236}">
                <a16:creationId xmlns:a16="http://schemas.microsoft.com/office/drawing/2014/main" id="{846CD0EA-B0AA-4845-81A5-4ADD7C58B12F}"/>
              </a:ext>
            </a:extLst>
          </p:cNvPr>
          <p:cNvSpPr/>
          <p:nvPr userDrawn="1"/>
        </p:nvSpPr>
        <p:spPr>
          <a:xfrm>
            <a:off x="1472366" y="185953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rtl="0"/>
            <a:endParaRPr lang="en-GB" noProof="0"/>
          </a:p>
        </p:txBody>
      </p:sp>
      <p:sp>
        <p:nvSpPr>
          <p:cNvPr id="10" name="Graphic 33">
            <a:extLst>
              <a:ext uri="{FF2B5EF4-FFF2-40B4-BE49-F238E27FC236}">
                <a16:creationId xmlns:a16="http://schemas.microsoft.com/office/drawing/2014/main" id="{0E97A0CB-7CB1-47F0-BD48-EEECBAC39CD2}"/>
              </a:ext>
            </a:extLst>
          </p:cNvPr>
          <p:cNvSpPr/>
          <p:nvPr userDrawn="1"/>
        </p:nvSpPr>
        <p:spPr>
          <a:xfrm>
            <a:off x="2014523" y="3146867"/>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rtl="0"/>
            <a:endParaRPr lang="en-GB" noProof="0"/>
          </a:p>
        </p:txBody>
      </p:sp>
      <p:sp>
        <p:nvSpPr>
          <p:cNvPr id="12" name="Graphic 31">
            <a:extLst>
              <a:ext uri="{FF2B5EF4-FFF2-40B4-BE49-F238E27FC236}">
                <a16:creationId xmlns:a16="http://schemas.microsoft.com/office/drawing/2014/main" id="{477816C9-06CB-4BC5-B26B-6A2877BD941A}"/>
              </a:ext>
            </a:extLst>
          </p:cNvPr>
          <p:cNvSpPr/>
          <p:nvPr userDrawn="1"/>
        </p:nvSpPr>
        <p:spPr>
          <a:xfrm>
            <a:off x="5404920" y="4508295"/>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rtl="0"/>
            <a:endParaRPr lang="en-GB" noProof="0"/>
          </a:p>
        </p:txBody>
      </p:sp>
      <p:cxnSp>
        <p:nvCxnSpPr>
          <p:cNvPr id="14" name="Straight Connector 13">
            <a:extLst>
              <a:ext uri="{FF2B5EF4-FFF2-40B4-BE49-F238E27FC236}">
                <a16:creationId xmlns:a16="http://schemas.microsoft.com/office/drawing/2014/main" id="{13AE7F8D-AE68-4A83-BAB5-3A97D473CE3C}"/>
              </a:ext>
            </a:extLst>
          </p:cNvPr>
          <p:cNvCxnSpPr>
            <a:cxnSpLocks/>
          </p:cNvCxnSpPr>
          <p:nvPr userDrawn="1"/>
        </p:nvCxnSpPr>
        <p:spPr>
          <a:xfrm>
            <a:off x="856114" y="3503032"/>
            <a:ext cx="0" cy="334609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A928810C-E773-43AE-A2A1-4073955CC8DA}"/>
              </a:ext>
            </a:extLst>
          </p:cNvPr>
          <p:cNvSpPr>
            <a:spLocks noGrp="1"/>
          </p:cNvSpPr>
          <p:nvPr>
            <p:ph type="body" sz="quarter" idx="13"/>
          </p:nvPr>
        </p:nvSpPr>
        <p:spPr>
          <a:xfrm>
            <a:off x="5760720" y="3127248"/>
            <a:ext cx="5276088" cy="1124712"/>
          </a:xfrm>
        </p:spPr>
        <p:txBody>
          <a:bodyPr rtlCol="0"/>
          <a:lstStyle>
            <a:lvl1pPr marL="0" indent="0" algn="r">
              <a:buNone/>
              <a:defRPr sz="1800">
                <a:solidFill>
                  <a:schemeClr val="bg1"/>
                </a:solidFill>
              </a:defRPr>
            </a:lvl1pPr>
          </a:lstStyle>
          <a:p>
            <a:pPr lvl="0" rtl="0"/>
            <a:r>
              <a:rPr lang="en-GB" noProof="0"/>
              <a:t>Click to edit Master text styles</a:t>
            </a:r>
          </a:p>
        </p:txBody>
      </p:sp>
    </p:spTree>
    <p:extLst>
      <p:ext uri="{BB962C8B-B14F-4D97-AF65-F5344CB8AC3E}">
        <p14:creationId xmlns:p14="http://schemas.microsoft.com/office/powerpoint/2010/main" val="301045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r>
              <a:rPr lang="en-GB" noProof="0"/>
              <a:t>9/3/20XX</a:t>
            </a: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Presentation Title</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8DA9DAA-006C-4F4B-980E-E3DF019B24E2}" type="slidenum">
              <a:rPr lang="en-GB" noProof="0" smtClean="0"/>
              <a:t>‹#›</a:t>
            </a:fld>
            <a:endParaRPr lang="en-GB" noProof="0"/>
          </a:p>
        </p:txBody>
      </p:sp>
    </p:spTree>
    <p:extLst>
      <p:ext uri="{BB962C8B-B14F-4D97-AF65-F5344CB8AC3E}">
        <p14:creationId xmlns:p14="http://schemas.microsoft.com/office/powerpoint/2010/main" val="124162639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17" r:id="rId17"/>
    <p:sldLayoutId id="2147483710" r:id="rId18"/>
    <p:sldLayoutId id="2147483713" r:id="rId19"/>
    <p:sldLayoutId id="2147483714" r:id="rId20"/>
    <p:sldLayoutId id="2147483715" r:id="rId21"/>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2.jpeg"/><Relationship Id="rId2" Type="http://schemas.openxmlformats.org/officeDocument/2006/relationships/slideLayout" Target="../slideLayouts/slideLayout3.xml"/><Relationship Id="rId1" Type="http://schemas.openxmlformats.org/officeDocument/2006/relationships/video" Target="https://www.youtube.com/embed/grrjmd9Oxqg?feature=oembed" TargetMode="External"/><Relationship Id="rId6" Type="http://schemas.openxmlformats.org/officeDocument/2006/relationships/image" Target="../media/image1.wmf"/><Relationship Id="rId5" Type="http://schemas.openxmlformats.org/officeDocument/2006/relationships/oleObject" Target="https://www.youtube.com/watch?v=grrjmd9Oxqg" TargetMode="External"/><Relationship Id="rId4" Type="http://schemas.openxmlformats.org/officeDocument/2006/relationships/hyperlink" Target="https://youtu.be/grrjmd9Oxqg"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forms.gle/8hDYdDuaZVgVQ7kQ9"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www.webador.com/" TargetMode="Externa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berkshirenatural.com/healthy-vending/" TargetMode="External"/><Relationship Id="rId3" Type="http://schemas.openxmlformats.org/officeDocument/2006/relationships/hyperlink" Target="https://uk.images.search.yahoo.com/search/images;_ylt=AwrkMQobi2FoCAIA9oAM34lQ;_ylu=Y29sbwNpcjIEcG9zAzEEdnRpZAMEc2VjA3BpdnM-?p=vending+machine&amp;fr2=piv-web&amp;type=E210GB885G0&amp;fr=mcafee#id=16&amp;iurl=https%3A%2F%2Fquickfreshvending.com%2Fwp-content%2Fuploads%2F2022%2F11%2F100-employee-machine-set-1-scaled.jpg&amp;action=click" TargetMode="External"/><Relationship Id="rId7" Type="http://schemas.openxmlformats.org/officeDocument/2006/relationships/hyperlink" Target="https://brodericks.co.uk/blog/airport-vending-solutions/" TargetMode="External"/><Relationship Id="rId12" Type="http://schemas.openxmlformats.org/officeDocument/2006/relationships/hyperlink" Target="https://www.alamy.com/stock-photo-coin-operated-vending-machine-for-ice-cream-snacks-st-paul-minnesota-86727971.html"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amequipmentsales.com/benefits-university-vending-machines/" TargetMode="External"/><Relationship Id="rId11" Type="http://schemas.openxmlformats.org/officeDocument/2006/relationships/hyperlink" Target="https://adc-us.com/blog/9-benefits-of-vending-machines-in-the-workplace/" TargetMode="External"/><Relationship Id="rId5" Type="http://schemas.openxmlformats.org/officeDocument/2006/relationships/hyperlink" Target="https://www.limitlessmobil.com/vending-machine/vending-machines-in-metro-stations-can-add-to-passenger-convenience/" TargetMode="External"/><Relationship Id="rId10" Type="http://schemas.openxmlformats.org/officeDocument/2006/relationships/hyperlink" Target="https://snackcafe.com.br/o-que-sao-snacks-e-quais-posso-oferecer-na-minha-vending-machine/" TargetMode="External"/><Relationship Id="rId4" Type="http://schemas.openxmlformats.org/officeDocument/2006/relationships/hyperlink" Target="https://uk.pinterest.com/pin/206673070383745276/" TargetMode="External"/><Relationship Id="rId9" Type="http://schemas.openxmlformats.org/officeDocument/2006/relationships/hyperlink" Target="https://uk.images.search.yahoo.com/search/images;_ylt=AwrhcaJrk2FowdsOJlhNBQx.;_ylu=c2VjA3NlYXJjaARzbGsDYnV0dG9u;_ylc=X1MDMjExNDcxNzAwNQRfcgMyBGZyA21jYWZlZQRmcjIDcDpzLHY6aSxtOnNiLXRvcARncHJpZANDTVVhM3RnalQ0U2RndFhIN0Zia05BBG5fcnNsdAMwBG5fc3VnZwMxMARvcmlnaW4DdWsuaW1hZ2VzLnNlYXJjaC55YWhvby5jb20EcG9zAzAEcHFzdHIDBHBxc3RybAMwBHFzdHJsAzUxBHF1ZXJ5A3Byb3RlaW4lMjBzaGFrZXMlMjBhbmQlMjBwcm90ZWluJTIwYmFycyUyMGZvciUyMHZlbmRpbmclMjBtYWNoaW5lBHRfc3RtcAMxNzUxMjI1MzU2?p=protein+shakes+and+protein+bars+for+vending+machine&amp;fr=mcafee&amp;fr2=p%3As%2Cv%3Ai%2Cm%3Asb-top&amp;ei=UTF-8&amp;x=wrt&amp;type=E210GB885G0#id=16&amp;iurl=https%3A%2F%2Fi.ebayimg.com%2Fimages%2Fg%2FWzIAAOSwfUlkqIxT%2Fs-l1600.jpg&amp;action=click"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01589-129F-0007-7A71-4E2C3C9B52BA}"/>
              </a:ext>
            </a:extLst>
          </p:cNvPr>
          <p:cNvSpPr>
            <a:spLocks noGrp="1"/>
          </p:cNvSpPr>
          <p:nvPr>
            <p:ph type="title"/>
          </p:nvPr>
        </p:nvSpPr>
        <p:spPr>
          <a:xfrm>
            <a:off x="1524000" y="359068"/>
            <a:ext cx="9144000" cy="3310889"/>
          </a:xfrm>
        </p:spPr>
        <p:txBody>
          <a:bodyPr>
            <a:normAutofit/>
          </a:bodyPr>
          <a:lstStyle/>
          <a:p>
            <a:r>
              <a:rPr lang="en-GB" sz="4000" cap="none" dirty="0"/>
              <a:t>                    Task 4 </a:t>
            </a:r>
            <a:br>
              <a:rPr lang="en-GB" cap="none" dirty="0"/>
            </a:br>
            <a:r>
              <a:rPr lang="en-GB" sz="2000" cap="none" dirty="0"/>
              <a:t>8 minutes presentation explaining how you have researched and created the first 3 tasks</a:t>
            </a:r>
            <a:br>
              <a:rPr lang="en-GB" sz="2000" cap="none" dirty="0"/>
            </a:br>
            <a:br>
              <a:rPr lang="en-GB" sz="2000" cap="none" dirty="0"/>
            </a:br>
            <a:br>
              <a:rPr lang="en-GB" sz="2000" cap="none" dirty="0"/>
            </a:br>
            <a:r>
              <a:rPr lang="en-GB" sz="2000" cap="none" dirty="0"/>
              <a:t>Name: Marian Luca</a:t>
            </a:r>
            <a:br>
              <a:rPr lang="en-GB" sz="2000" cap="none" dirty="0"/>
            </a:br>
            <a:r>
              <a:rPr lang="en-GB" sz="2000" cap="none" dirty="0"/>
              <a:t>Student number: 1712434</a:t>
            </a:r>
            <a:br>
              <a:rPr lang="en-GB" sz="2000" cap="none" dirty="0"/>
            </a:br>
            <a:endParaRPr lang="en-GB" sz="2000" cap="none" dirty="0"/>
          </a:p>
        </p:txBody>
      </p:sp>
      <p:sp>
        <p:nvSpPr>
          <p:cNvPr id="3" name="Subtitle 2">
            <a:extLst>
              <a:ext uri="{FF2B5EF4-FFF2-40B4-BE49-F238E27FC236}">
                <a16:creationId xmlns:a16="http://schemas.microsoft.com/office/drawing/2014/main" id="{D92724F8-F3C6-9AE1-298E-EF922344ACC4}"/>
              </a:ext>
            </a:extLst>
          </p:cNvPr>
          <p:cNvSpPr>
            <a:spLocks noGrp="1"/>
          </p:cNvSpPr>
          <p:nvPr>
            <p:ph type="body" idx="1"/>
          </p:nvPr>
        </p:nvSpPr>
        <p:spPr>
          <a:xfrm>
            <a:off x="1616258" y="4851227"/>
            <a:ext cx="9144000" cy="1325880"/>
          </a:xfrm>
        </p:spPr>
        <p:txBody>
          <a:bodyPr>
            <a:normAutofit fontScale="92500" lnSpcReduction="20000"/>
          </a:bodyPr>
          <a:lstStyle/>
          <a:p>
            <a:r>
              <a:rPr lang="en-GB" b="1" dirty="0"/>
              <a:t>AI Acknowledgement  </a:t>
            </a:r>
            <a:endParaRPr lang="en-GB" dirty="0"/>
          </a:p>
          <a:p>
            <a:r>
              <a:rPr lang="en-GB" dirty="0"/>
              <a:t>I confirm that I have not presented any AI generated materials as my own work. </a:t>
            </a:r>
          </a:p>
          <a:p>
            <a:r>
              <a:rPr lang="en-GB" dirty="0"/>
              <a:t>I confirm that I have copies of my drafts, notes, and other resources I used, which I may be asked to provide in evidence.</a:t>
            </a:r>
          </a:p>
          <a:p>
            <a:endParaRPr lang="en-GB" dirty="0"/>
          </a:p>
        </p:txBody>
      </p:sp>
    </p:spTree>
    <p:extLst>
      <p:ext uri="{BB962C8B-B14F-4D97-AF65-F5344CB8AC3E}">
        <p14:creationId xmlns:p14="http://schemas.microsoft.com/office/powerpoint/2010/main" val="37706272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2FB0B-15EC-453B-BC9B-69AD35DDCEA3}"/>
              </a:ext>
            </a:extLst>
          </p:cNvPr>
          <p:cNvSpPr>
            <a:spLocks noGrp="1"/>
          </p:cNvSpPr>
          <p:nvPr>
            <p:ph type="title"/>
          </p:nvPr>
        </p:nvSpPr>
        <p:spPr>
          <a:xfrm>
            <a:off x="1524000" y="289932"/>
            <a:ext cx="9144000" cy="981307"/>
          </a:xfrm>
        </p:spPr>
        <p:txBody>
          <a:bodyPr rtlCol="0">
            <a:normAutofit fontScale="90000"/>
          </a:bodyPr>
          <a:lstStyle/>
          <a:p>
            <a:r>
              <a:rPr lang="en-GB" spc="400" dirty="0">
                <a:latin typeface="+mn-lt"/>
              </a:rPr>
              <a:t>             Video Advert</a:t>
            </a:r>
            <a:br>
              <a:rPr lang="en-GB" spc="400" dirty="0">
                <a:latin typeface="+mn-lt"/>
              </a:rPr>
            </a:br>
            <a:r>
              <a:rPr lang="en-GB" spc="400" dirty="0">
                <a:latin typeface="+mn-lt"/>
                <a:hlinkClick r:id="rId4"/>
              </a:rPr>
              <a:t>https://youtu.be/grrjmd9Oxqg</a:t>
            </a:r>
            <a:r>
              <a:rPr lang="en-GB" spc="400" dirty="0">
                <a:latin typeface="+mn-lt"/>
              </a:rPr>
              <a:t> </a:t>
            </a:r>
            <a:endParaRPr lang="en-GB" dirty="0"/>
          </a:p>
        </p:txBody>
      </p:sp>
      <p:sp>
        <p:nvSpPr>
          <p:cNvPr id="3" name="Subtitle 2">
            <a:extLst>
              <a:ext uri="{FF2B5EF4-FFF2-40B4-BE49-F238E27FC236}">
                <a16:creationId xmlns:a16="http://schemas.microsoft.com/office/drawing/2014/main" id="{05408798-0DB3-46BF-880E-7BB904D700F6}"/>
              </a:ext>
            </a:extLst>
          </p:cNvPr>
          <p:cNvSpPr>
            <a:spLocks noGrp="1"/>
          </p:cNvSpPr>
          <p:nvPr>
            <p:ph type="body" idx="1"/>
          </p:nvPr>
        </p:nvSpPr>
        <p:spPr>
          <a:xfrm>
            <a:off x="1524000" y="1271239"/>
            <a:ext cx="9144000" cy="356839"/>
          </a:xfrm>
        </p:spPr>
        <p:txBody>
          <a:bodyPr rtlCol="0">
            <a:normAutofit fontScale="92500" lnSpcReduction="10000"/>
          </a:bodyPr>
          <a:lstStyle/>
          <a:p>
            <a:pPr rtl="0"/>
            <a:r>
              <a:rPr lang="en-GB" sz="2000" dirty="0">
                <a:solidFill>
                  <a:schemeClr val="bg1"/>
                </a:solidFill>
              </a:rPr>
              <a:t>Snack Shack Vending Machine</a:t>
            </a:r>
            <a:endParaRPr lang="en-GB" dirty="0"/>
          </a:p>
        </p:txBody>
      </p:sp>
      <p:graphicFrame>
        <p:nvGraphicFramePr>
          <p:cNvPr id="8" name="Object 7">
            <a:extLst>
              <a:ext uri="{FF2B5EF4-FFF2-40B4-BE49-F238E27FC236}">
                <a16:creationId xmlns:a16="http://schemas.microsoft.com/office/drawing/2014/main" id="{ACFC0859-4A67-EC83-1642-C75B487AD6C9}"/>
              </a:ext>
            </a:extLst>
          </p:cNvPr>
          <p:cNvGraphicFramePr>
            <a:graphicFrameLocks noChangeAspect="1"/>
          </p:cNvGraphicFramePr>
          <p:nvPr>
            <p:extLst>
              <p:ext uri="{D42A27DB-BD31-4B8C-83A1-F6EECF244321}">
                <p14:modId xmlns:p14="http://schemas.microsoft.com/office/powerpoint/2010/main" val="3896977664"/>
              </p:ext>
            </p:extLst>
          </p:nvPr>
        </p:nvGraphicFramePr>
        <p:xfrm>
          <a:off x="6086475" y="3417888"/>
          <a:ext cx="19050" cy="19050"/>
        </p:xfrm>
        <a:graphic>
          <a:graphicData uri="http://schemas.openxmlformats.org/presentationml/2006/ole">
            <mc:AlternateContent xmlns:mc="http://schemas.openxmlformats.org/markup-compatibility/2006">
              <mc:Choice xmlns:v="urn:schemas-microsoft-com:vml" Requires="v">
                <p:oleObj name="HTML Document" r:id="rId5" imgW="0" imgH="0" progId="htmlfile">
                  <p:link updateAutomatic="1"/>
                </p:oleObj>
              </mc:Choice>
              <mc:Fallback>
                <p:oleObj name="HTML Document" r:id="rId5" imgW="0" imgH="0" progId="htmlfile">
                  <p:link updateAutomatic="1"/>
                  <p:pic>
                    <p:nvPicPr>
                      <p:cNvPr id="8" name="Object 7">
                        <a:extLst>
                          <a:ext uri="{FF2B5EF4-FFF2-40B4-BE49-F238E27FC236}">
                            <a16:creationId xmlns:a16="http://schemas.microsoft.com/office/drawing/2014/main" id="{ACFC0859-4A67-EC83-1642-C75B487AD6C9}"/>
                          </a:ext>
                        </a:extLst>
                      </p:cNvPr>
                      <p:cNvPicPr/>
                      <p:nvPr/>
                    </p:nvPicPr>
                    <p:blipFill>
                      <a:blip r:embed="rId6"/>
                      <a:stretch>
                        <a:fillRect/>
                      </a:stretch>
                    </p:blipFill>
                    <p:spPr>
                      <a:xfrm>
                        <a:off x="6086475" y="3417888"/>
                        <a:ext cx="19050" cy="19050"/>
                      </a:xfrm>
                      <a:prstGeom prst="rect">
                        <a:avLst/>
                      </a:prstGeom>
                    </p:spPr>
                  </p:pic>
                </p:oleObj>
              </mc:Fallback>
            </mc:AlternateContent>
          </a:graphicData>
        </a:graphic>
      </p:graphicFrame>
      <p:pic>
        <p:nvPicPr>
          <p:cNvPr id="9" name="Online Media 8" title="Snack Shack Vending Machine">
            <a:hlinkClick r:id="" action="ppaction://media"/>
            <a:extLst>
              <a:ext uri="{FF2B5EF4-FFF2-40B4-BE49-F238E27FC236}">
                <a16:creationId xmlns:a16="http://schemas.microsoft.com/office/drawing/2014/main" id="{B0591A8A-6792-CC1D-9D6E-1064575D5B8B}"/>
              </a:ext>
            </a:extLst>
          </p:cNvPr>
          <p:cNvPicPr>
            <a:picLocks noRot="1" noChangeAspect="1"/>
          </p:cNvPicPr>
          <p:nvPr>
            <a:videoFile r:link="rId1"/>
          </p:nvPr>
        </p:nvPicPr>
        <p:blipFill>
          <a:blip r:embed="rId7"/>
          <a:stretch>
            <a:fillRect/>
          </a:stretch>
        </p:blipFill>
        <p:spPr>
          <a:xfrm>
            <a:off x="2063578" y="1814820"/>
            <a:ext cx="7306834" cy="4125134"/>
          </a:xfrm>
          <a:prstGeom prst="rect">
            <a:avLst/>
          </a:prstGeom>
        </p:spPr>
      </p:pic>
    </p:spTree>
    <p:extLst>
      <p:ext uri="{BB962C8B-B14F-4D97-AF65-F5344CB8AC3E}">
        <p14:creationId xmlns:p14="http://schemas.microsoft.com/office/powerpoint/2010/main" val="2227882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9968B-2619-4F71-AB00-4C493E120805}"/>
              </a:ext>
            </a:extLst>
          </p:cNvPr>
          <p:cNvSpPr>
            <a:spLocks noGrp="1"/>
          </p:cNvSpPr>
          <p:nvPr>
            <p:ph type="ctrTitle"/>
          </p:nvPr>
        </p:nvSpPr>
        <p:spPr>
          <a:xfrm>
            <a:off x="1249020" y="198944"/>
            <a:ext cx="7671955" cy="851380"/>
          </a:xfrm>
        </p:spPr>
        <p:txBody>
          <a:bodyPr rtlCol="0">
            <a:normAutofit/>
          </a:bodyPr>
          <a:lstStyle/>
          <a:p>
            <a:pPr rtl="0"/>
            <a:r>
              <a:rPr lang="en-GB" sz="4800" cap="none" dirty="0"/>
              <a:t>Questionnaire Research</a:t>
            </a:r>
          </a:p>
        </p:txBody>
      </p:sp>
      <p:sp>
        <p:nvSpPr>
          <p:cNvPr id="3" name="Subtitle 2">
            <a:extLst>
              <a:ext uri="{FF2B5EF4-FFF2-40B4-BE49-F238E27FC236}">
                <a16:creationId xmlns:a16="http://schemas.microsoft.com/office/drawing/2014/main" id="{A5F14073-9F68-4B7E-A576-26899D58C7A9}"/>
              </a:ext>
            </a:extLst>
          </p:cNvPr>
          <p:cNvSpPr>
            <a:spLocks noGrp="1"/>
          </p:cNvSpPr>
          <p:nvPr>
            <p:ph type="subTitle" idx="1"/>
          </p:nvPr>
        </p:nvSpPr>
        <p:spPr>
          <a:xfrm>
            <a:off x="649717" y="1351334"/>
            <a:ext cx="10434293" cy="5185390"/>
          </a:xfrm>
        </p:spPr>
        <p:txBody>
          <a:bodyPr rtlCol="0">
            <a:normAutofit/>
          </a:bodyPr>
          <a:lstStyle/>
          <a:p>
            <a:pPr algn="l"/>
            <a:r>
              <a:rPr lang="en-GB" dirty="0"/>
              <a:t>Questionnaire link - </a:t>
            </a:r>
            <a:r>
              <a:rPr lang="en-GB" u="sng" dirty="0">
                <a:hlinkClick r:id="rId3"/>
              </a:rPr>
              <a:t>https://forms.gle/8hDYdDuaZVgVQ7kQ9</a:t>
            </a:r>
            <a:endParaRPr lang="en-GB" u="sng" dirty="0"/>
          </a:p>
          <a:p>
            <a:pPr marL="342900" indent="-342900" algn="l">
              <a:buFont typeface="Arial" panose="020B0604020202020204" pitchFamily="34" charset="0"/>
              <a:buChar char="•"/>
            </a:pPr>
            <a:r>
              <a:rPr lang="en-GB" dirty="0"/>
              <a:t>To understand consumer needs and preferences for a smart vending machine business. </a:t>
            </a:r>
          </a:p>
          <a:p>
            <a:pPr marL="342900" indent="-342900" algn="l">
              <a:buFont typeface="Arial" panose="020B0604020202020204" pitchFamily="34" charset="0"/>
              <a:buChar char="•"/>
            </a:pPr>
            <a:r>
              <a:rPr lang="en-GB" dirty="0"/>
              <a:t>Focus area: preferred product, convenience and accessibility, technology features and purchasing habits. </a:t>
            </a:r>
          </a:p>
          <a:p>
            <a:pPr marL="342900" indent="-342900" algn="l">
              <a:buFont typeface="Arial" panose="020B0604020202020204" pitchFamily="34" charset="0"/>
              <a:buChar char="•"/>
            </a:pPr>
            <a:r>
              <a:rPr lang="en-GB" dirty="0"/>
              <a:t>68% preferred cold beverages and hot drinks – This helped concentrating and targeting</a:t>
            </a:r>
          </a:p>
          <a:p>
            <a:pPr algn="l"/>
            <a:r>
              <a:rPr lang="en-GB" dirty="0"/>
              <a:t>Certain products which would have the highest interest of our consumers. </a:t>
            </a:r>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algn="l"/>
            <a:endParaRPr lang="en-GB" dirty="0"/>
          </a:p>
          <a:p>
            <a:pPr marL="342900" indent="-342900" algn="l" rtl="0">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97A0820A-7F1E-CEAA-A7CA-0B81AA94C3B7}"/>
              </a:ext>
            </a:extLst>
          </p:cNvPr>
          <p:cNvPicPr>
            <a:picLocks noChangeAspect="1"/>
          </p:cNvPicPr>
          <p:nvPr/>
        </p:nvPicPr>
        <p:blipFill>
          <a:blip r:embed="rId4"/>
          <a:stretch>
            <a:fillRect/>
          </a:stretch>
        </p:blipFill>
        <p:spPr>
          <a:xfrm>
            <a:off x="804175" y="3682314"/>
            <a:ext cx="6535737" cy="2766139"/>
          </a:xfrm>
          <a:prstGeom prst="rect">
            <a:avLst/>
          </a:prstGeom>
        </p:spPr>
      </p:pic>
    </p:spTree>
    <p:extLst>
      <p:ext uri="{BB962C8B-B14F-4D97-AF65-F5344CB8AC3E}">
        <p14:creationId xmlns:p14="http://schemas.microsoft.com/office/powerpoint/2010/main" val="114769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5E27C7C-4B68-4BBC-BF36-8959D8493E4A}"/>
              </a:ext>
            </a:extLst>
          </p:cNvPr>
          <p:cNvSpPr>
            <a:spLocks noGrp="1"/>
          </p:cNvSpPr>
          <p:nvPr>
            <p:ph type="ctrTitle"/>
          </p:nvPr>
        </p:nvSpPr>
        <p:spPr>
          <a:xfrm>
            <a:off x="798513" y="259493"/>
            <a:ext cx="8555552" cy="593123"/>
          </a:xfrm>
        </p:spPr>
        <p:txBody>
          <a:bodyPr rtlCol="0">
            <a:normAutofit fontScale="90000"/>
          </a:bodyPr>
          <a:lstStyle/>
          <a:p>
            <a:pPr rtl="0"/>
            <a:r>
              <a:rPr lang="en-GB" sz="3600" cap="none" dirty="0"/>
              <a:t>Research finding to Design Decision</a:t>
            </a:r>
          </a:p>
        </p:txBody>
      </p:sp>
      <p:sp>
        <p:nvSpPr>
          <p:cNvPr id="11" name="Subtitle 10">
            <a:extLst>
              <a:ext uri="{FF2B5EF4-FFF2-40B4-BE49-F238E27FC236}">
                <a16:creationId xmlns:a16="http://schemas.microsoft.com/office/drawing/2014/main" id="{0A846AF9-CE2F-A703-380B-59CB3F7ABF35}"/>
              </a:ext>
            </a:extLst>
          </p:cNvPr>
          <p:cNvSpPr>
            <a:spLocks noGrp="1"/>
          </p:cNvSpPr>
          <p:nvPr>
            <p:ph type="subTitle" idx="1"/>
          </p:nvPr>
        </p:nvSpPr>
        <p:spPr>
          <a:xfrm>
            <a:off x="838200" y="1019476"/>
            <a:ext cx="9144000" cy="1563086"/>
          </a:xfrm>
        </p:spPr>
        <p:txBody>
          <a:bodyPr/>
          <a:lstStyle/>
          <a:p>
            <a:pPr marL="342900" indent="-342900" algn="l">
              <a:buFont typeface="Arial" panose="020B0604020202020204" pitchFamily="34" charset="0"/>
              <a:buChar char="•"/>
            </a:pPr>
            <a:r>
              <a:rPr lang="en-GB" dirty="0"/>
              <a:t>63% preferred 24/7 availability</a:t>
            </a:r>
          </a:p>
          <a:p>
            <a:pPr marL="342900" indent="-342900" algn="l">
              <a:buFont typeface="Arial" panose="020B0604020202020204" pitchFamily="34" charset="0"/>
              <a:buChar char="•"/>
            </a:pPr>
            <a:r>
              <a:rPr lang="en-GB" dirty="0"/>
              <a:t>58% want contactless payments options </a:t>
            </a:r>
          </a:p>
          <a:p>
            <a:pPr marL="342900" indent="-342900" algn="l">
              <a:buFont typeface="Arial" panose="020B0604020202020204" pitchFamily="34" charset="0"/>
              <a:buChar char="•"/>
            </a:pPr>
            <a:r>
              <a:rPr lang="en-GB" dirty="0"/>
              <a:t>This has helped to highlight these options on our websites to ensure the customers that they can benefit of these options when using our vending machines. </a:t>
            </a:r>
          </a:p>
        </p:txBody>
      </p:sp>
      <p:pic>
        <p:nvPicPr>
          <p:cNvPr id="10" name="Picture 9">
            <a:extLst>
              <a:ext uri="{FF2B5EF4-FFF2-40B4-BE49-F238E27FC236}">
                <a16:creationId xmlns:a16="http://schemas.microsoft.com/office/drawing/2014/main" id="{54B91DED-9E3E-9B7F-19F5-C63908FE1B77}"/>
              </a:ext>
            </a:extLst>
          </p:cNvPr>
          <p:cNvPicPr>
            <a:picLocks noChangeAspect="1"/>
          </p:cNvPicPr>
          <p:nvPr/>
        </p:nvPicPr>
        <p:blipFill>
          <a:blip r:embed="rId3"/>
          <a:stretch>
            <a:fillRect/>
          </a:stretch>
        </p:blipFill>
        <p:spPr>
          <a:xfrm>
            <a:off x="1001792" y="2749422"/>
            <a:ext cx="8148993" cy="3329415"/>
          </a:xfrm>
          <a:prstGeom prst="rect">
            <a:avLst/>
          </a:prstGeom>
        </p:spPr>
      </p:pic>
    </p:spTree>
    <p:extLst>
      <p:ext uri="{BB962C8B-B14F-4D97-AF65-F5344CB8AC3E}">
        <p14:creationId xmlns:p14="http://schemas.microsoft.com/office/powerpoint/2010/main" val="783914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62B73-36E1-651F-6CFF-F4CE5A24D90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ADC33DF-65EE-F441-C1E0-934C9C5B991C}"/>
              </a:ext>
            </a:extLst>
          </p:cNvPr>
          <p:cNvSpPr>
            <a:spLocks noGrp="1"/>
          </p:cNvSpPr>
          <p:nvPr>
            <p:ph type="title"/>
          </p:nvPr>
        </p:nvSpPr>
        <p:spPr>
          <a:xfrm>
            <a:off x="838200" y="365125"/>
            <a:ext cx="10515600" cy="709913"/>
          </a:xfrm>
        </p:spPr>
        <p:txBody>
          <a:bodyPr rtlCol="0">
            <a:normAutofit/>
          </a:bodyPr>
          <a:lstStyle/>
          <a:p>
            <a:pPr rtl="0"/>
            <a:r>
              <a:rPr lang="en-GB" dirty="0"/>
              <a:t> </a:t>
            </a:r>
            <a:endParaRPr lang="en-GB" sz="5400" dirty="0"/>
          </a:p>
        </p:txBody>
      </p:sp>
      <p:sp>
        <p:nvSpPr>
          <p:cNvPr id="8" name="Content Placeholder 7">
            <a:extLst>
              <a:ext uri="{FF2B5EF4-FFF2-40B4-BE49-F238E27FC236}">
                <a16:creationId xmlns:a16="http://schemas.microsoft.com/office/drawing/2014/main" id="{BD09D857-0E5D-7D6B-062D-78FC4FB7200D}"/>
              </a:ext>
            </a:extLst>
          </p:cNvPr>
          <p:cNvSpPr>
            <a:spLocks noGrp="1"/>
          </p:cNvSpPr>
          <p:nvPr>
            <p:ph idx="1"/>
          </p:nvPr>
        </p:nvSpPr>
        <p:spPr>
          <a:xfrm>
            <a:off x="838200" y="307352"/>
            <a:ext cx="9244913" cy="2349351"/>
          </a:xfrm>
        </p:spPr>
        <p:txBody>
          <a:bodyPr>
            <a:normAutofit/>
          </a:bodyPr>
          <a:lstStyle/>
          <a:p>
            <a:r>
              <a:rPr lang="en-GB" sz="2000" dirty="0">
                <a:solidFill>
                  <a:schemeClr val="tx1">
                    <a:lumMod val="50000"/>
                    <a:lumOff val="50000"/>
                  </a:schemeClr>
                </a:solidFill>
              </a:rPr>
              <a:t>52% are somewhat likely while only 42% are very likely to use a vending machine. This has shown me that creating targeted flyers and posters should help boost the likeness to use a street vending machine. </a:t>
            </a:r>
          </a:p>
          <a:p>
            <a:r>
              <a:rPr lang="en-GB" sz="2000" dirty="0">
                <a:solidFill>
                  <a:schemeClr val="tx1">
                    <a:lumMod val="50000"/>
                    <a:lumOff val="50000"/>
                  </a:schemeClr>
                </a:solidFill>
              </a:rPr>
              <a:t>As shown below, using Canva I created a few marketing materials to highlight the beginning of our business. </a:t>
            </a:r>
          </a:p>
        </p:txBody>
      </p:sp>
      <p:sp>
        <p:nvSpPr>
          <p:cNvPr id="9" name="Slide Number Placeholder 5">
            <a:extLst>
              <a:ext uri="{FF2B5EF4-FFF2-40B4-BE49-F238E27FC236}">
                <a16:creationId xmlns:a16="http://schemas.microsoft.com/office/drawing/2014/main" id="{E714B156-2075-AC1E-052C-806E2CE631EB}"/>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5</a:t>
            </a:fld>
            <a:endParaRPr lang="en-GB" b="1" cap="all" spc="100" dirty="0">
              <a:solidFill>
                <a:schemeClr val="accent2"/>
              </a:solidFill>
            </a:endParaRPr>
          </a:p>
        </p:txBody>
      </p:sp>
      <p:pic>
        <p:nvPicPr>
          <p:cNvPr id="11" name="Content Placeholder 5">
            <a:extLst>
              <a:ext uri="{FF2B5EF4-FFF2-40B4-BE49-F238E27FC236}">
                <a16:creationId xmlns:a16="http://schemas.microsoft.com/office/drawing/2014/main" id="{4447BC22-1FE8-3A95-CA46-9B97D3C9E12E}"/>
              </a:ext>
            </a:extLst>
          </p:cNvPr>
          <p:cNvPicPr>
            <a:picLocks noChangeAspect="1"/>
          </p:cNvPicPr>
          <p:nvPr/>
        </p:nvPicPr>
        <p:blipFill>
          <a:blip r:embed="rId3"/>
          <a:stretch>
            <a:fillRect/>
          </a:stretch>
        </p:blipFill>
        <p:spPr>
          <a:xfrm>
            <a:off x="2089192" y="2014152"/>
            <a:ext cx="6742927" cy="2187146"/>
          </a:xfrm>
          <a:prstGeom prst="rect">
            <a:avLst/>
          </a:prstGeom>
        </p:spPr>
      </p:pic>
      <p:pic>
        <p:nvPicPr>
          <p:cNvPr id="12" name="Picture 11">
            <a:extLst>
              <a:ext uri="{FF2B5EF4-FFF2-40B4-BE49-F238E27FC236}">
                <a16:creationId xmlns:a16="http://schemas.microsoft.com/office/drawing/2014/main" id="{4C0B711A-34E9-1A1B-50B6-F678C2CBB71F}"/>
              </a:ext>
            </a:extLst>
          </p:cNvPr>
          <p:cNvPicPr>
            <a:picLocks noChangeAspect="1"/>
          </p:cNvPicPr>
          <p:nvPr/>
        </p:nvPicPr>
        <p:blipFill>
          <a:blip r:embed="rId4"/>
          <a:stretch>
            <a:fillRect/>
          </a:stretch>
        </p:blipFill>
        <p:spPr>
          <a:xfrm>
            <a:off x="2769717" y="4386649"/>
            <a:ext cx="4860791" cy="2303830"/>
          </a:xfrm>
          <a:prstGeom prst="rect">
            <a:avLst/>
          </a:prstGeom>
        </p:spPr>
      </p:pic>
    </p:spTree>
    <p:extLst>
      <p:ext uri="{BB962C8B-B14F-4D97-AF65-F5344CB8AC3E}">
        <p14:creationId xmlns:p14="http://schemas.microsoft.com/office/powerpoint/2010/main" val="3858087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5E04E-1C03-627D-B639-AB5CA237889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F405C3F-37E1-A65B-67B6-8F134A272C63}"/>
              </a:ext>
            </a:extLst>
          </p:cNvPr>
          <p:cNvSpPr>
            <a:spLocks noGrp="1"/>
          </p:cNvSpPr>
          <p:nvPr>
            <p:ph type="title"/>
          </p:nvPr>
        </p:nvSpPr>
        <p:spPr>
          <a:xfrm>
            <a:off x="368415" y="157010"/>
            <a:ext cx="8596668" cy="589005"/>
          </a:xfrm>
        </p:spPr>
        <p:txBody>
          <a:bodyPr rtlCol="0">
            <a:normAutofit fontScale="90000"/>
          </a:bodyPr>
          <a:lstStyle/>
          <a:p>
            <a:pPr rtl="0"/>
            <a:r>
              <a:rPr lang="en-GB" dirty="0"/>
              <a:t> Website and Marketing Materials</a:t>
            </a:r>
            <a:endParaRPr lang="en-GB" sz="5400" dirty="0"/>
          </a:p>
        </p:txBody>
      </p:sp>
      <p:pic>
        <p:nvPicPr>
          <p:cNvPr id="7" name="Content Placeholder 6">
            <a:extLst>
              <a:ext uri="{FF2B5EF4-FFF2-40B4-BE49-F238E27FC236}">
                <a16:creationId xmlns:a16="http://schemas.microsoft.com/office/drawing/2014/main" id="{94E95BB1-40F9-E0E8-EFBF-2D0CD8CF62CB}"/>
              </a:ext>
            </a:extLst>
          </p:cNvPr>
          <p:cNvPicPr>
            <a:picLocks noGrp="1" noChangeAspect="1"/>
          </p:cNvPicPr>
          <p:nvPr>
            <p:ph idx="1"/>
          </p:nvPr>
        </p:nvPicPr>
        <p:blipFill>
          <a:blip r:embed="rId3"/>
          <a:stretch>
            <a:fillRect/>
          </a:stretch>
        </p:blipFill>
        <p:spPr>
          <a:xfrm>
            <a:off x="219461" y="2310714"/>
            <a:ext cx="5241504" cy="3780977"/>
          </a:xfrm>
        </p:spPr>
      </p:pic>
      <p:sp>
        <p:nvSpPr>
          <p:cNvPr id="9" name="Slide Number Placeholder 5">
            <a:extLst>
              <a:ext uri="{FF2B5EF4-FFF2-40B4-BE49-F238E27FC236}">
                <a16:creationId xmlns:a16="http://schemas.microsoft.com/office/drawing/2014/main" id="{E7E3CCF1-B50D-DABF-DE0D-383A99AD2C09}"/>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6</a:t>
            </a:fld>
            <a:endParaRPr lang="en-GB" b="1" cap="all" spc="100" dirty="0">
              <a:solidFill>
                <a:schemeClr val="accent2"/>
              </a:solidFill>
            </a:endParaRPr>
          </a:p>
        </p:txBody>
      </p:sp>
      <p:pic>
        <p:nvPicPr>
          <p:cNvPr id="11" name="Picture 10">
            <a:extLst>
              <a:ext uri="{FF2B5EF4-FFF2-40B4-BE49-F238E27FC236}">
                <a16:creationId xmlns:a16="http://schemas.microsoft.com/office/drawing/2014/main" id="{9E4471F5-9769-60ED-A3B2-23FC040CD229}"/>
              </a:ext>
            </a:extLst>
          </p:cNvPr>
          <p:cNvPicPr>
            <a:picLocks noChangeAspect="1"/>
          </p:cNvPicPr>
          <p:nvPr/>
        </p:nvPicPr>
        <p:blipFill>
          <a:blip r:embed="rId4"/>
          <a:stretch>
            <a:fillRect/>
          </a:stretch>
        </p:blipFill>
        <p:spPr>
          <a:xfrm>
            <a:off x="5460965" y="2310714"/>
            <a:ext cx="5819427" cy="3689367"/>
          </a:xfrm>
          <a:prstGeom prst="rect">
            <a:avLst/>
          </a:prstGeom>
        </p:spPr>
      </p:pic>
      <p:sp>
        <p:nvSpPr>
          <p:cNvPr id="14" name="TextBox 13">
            <a:extLst>
              <a:ext uri="{FF2B5EF4-FFF2-40B4-BE49-F238E27FC236}">
                <a16:creationId xmlns:a16="http://schemas.microsoft.com/office/drawing/2014/main" id="{12C9CE59-C67A-232D-E812-4C15C5342487}"/>
              </a:ext>
            </a:extLst>
          </p:cNvPr>
          <p:cNvSpPr txBox="1"/>
          <p:nvPr/>
        </p:nvSpPr>
        <p:spPr>
          <a:xfrm>
            <a:off x="593123" y="857919"/>
            <a:ext cx="8371959" cy="1200329"/>
          </a:xfrm>
          <a:prstGeom prst="rect">
            <a:avLst/>
          </a:prstGeom>
          <a:noFill/>
        </p:spPr>
        <p:txBody>
          <a:bodyPr wrap="square" rtlCol="0">
            <a:spAutoFit/>
          </a:bodyPr>
          <a:lstStyle/>
          <a:p>
            <a:r>
              <a:rPr lang="en-GB" dirty="0">
                <a:solidFill>
                  <a:schemeClr val="tx1">
                    <a:lumMod val="50000"/>
                    <a:lumOff val="50000"/>
                  </a:schemeClr>
                </a:solidFill>
              </a:rPr>
              <a:t>Using </a:t>
            </a:r>
            <a:r>
              <a:rPr lang="en-GB" dirty="0">
                <a:solidFill>
                  <a:schemeClr val="tx1">
                    <a:lumMod val="50000"/>
                    <a:lumOff val="50000"/>
                  </a:schemeClr>
                </a:solidFill>
                <a:hlinkClick r:id="rId5">
                  <a:extLst>
                    <a:ext uri="{A12FA001-AC4F-418D-AE19-62706E023703}">
                      <ahyp:hlinkClr xmlns:ahyp="http://schemas.microsoft.com/office/drawing/2018/hyperlinkcolor" val="tx"/>
                    </a:ext>
                  </a:extLst>
                </a:hlinkClick>
              </a:rPr>
              <a:t>www.webador.com</a:t>
            </a:r>
            <a:r>
              <a:rPr lang="en-GB" dirty="0">
                <a:solidFill>
                  <a:schemeClr val="tx1">
                    <a:lumMod val="50000"/>
                    <a:lumOff val="50000"/>
                  </a:schemeClr>
                </a:solidFill>
              </a:rPr>
              <a:t> I developed a website that effectively addresses the key customer needs which have been identified through my Google Forms questionnaire. The design and contents come purely from the insights gathered through this research. </a:t>
            </a:r>
          </a:p>
        </p:txBody>
      </p:sp>
    </p:spTree>
    <p:extLst>
      <p:ext uri="{BB962C8B-B14F-4D97-AF65-F5344CB8AC3E}">
        <p14:creationId xmlns:p14="http://schemas.microsoft.com/office/powerpoint/2010/main" val="3048135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5E3B57-D36E-FF18-8F7C-229A98E1994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7C9505F-1F2A-6B69-B51F-7B54E7815798}"/>
              </a:ext>
            </a:extLst>
          </p:cNvPr>
          <p:cNvSpPr>
            <a:spLocks noGrp="1"/>
          </p:cNvSpPr>
          <p:nvPr>
            <p:ph type="title"/>
          </p:nvPr>
        </p:nvSpPr>
        <p:spPr>
          <a:xfrm>
            <a:off x="479625" y="238897"/>
            <a:ext cx="8596668" cy="749643"/>
          </a:xfrm>
        </p:spPr>
        <p:txBody>
          <a:bodyPr rtlCol="0">
            <a:normAutofit/>
          </a:bodyPr>
          <a:lstStyle/>
          <a:p>
            <a:pPr rtl="0"/>
            <a:r>
              <a:rPr lang="en-GB" dirty="0"/>
              <a:t> YouTube Video Advert </a:t>
            </a:r>
            <a:endParaRPr lang="en-GB" sz="5400" dirty="0"/>
          </a:p>
        </p:txBody>
      </p:sp>
      <p:sp>
        <p:nvSpPr>
          <p:cNvPr id="5" name="Content Placeholder 4">
            <a:extLst>
              <a:ext uri="{FF2B5EF4-FFF2-40B4-BE49-F238E27FC236}">
                <a16:creationId xmlns:a16="http://schemas.microsoft.com/office/drawing/2014/main" id="{F5F06F26-2AFE-5BCE-F12C-B42617FDD29C}"/>
              </a:ext>
            </a:extLst>
          </p:cNvPr>
          <p:cNvSpPr>
            <a:spLocks noGrp="1"/>
          </p:cNvSpPr>
          <p:nvPr>
            <p:ph idx="1"/>
          </p:nvPr>
        </p:nvSpPr>
        <p:spPr>
          <a:xfrm>
            <a:off x="479625" y="1283260"/>
            <a:ext cx="8596668" cy="5335843"/>
          </a:xfrm>
        </p:spPr>
        <p:txBody>
          <a:bodyPr/>
          <a:lstStyle/>
          <a:p>
            <a:r>
              <a:rPr lang="en-GB" dirty="0"/>
              <a:t>Creating my first ever video advert using Canva has clearly shown me multiple areas where I need to focus and develop myself in being successful. </a:t>
            </a:r>
          </a:p>
          <a:p>
            <a:r>
              <a:rPr lang="en-GB" dirty="0"/>
              <a:t>Contents from the video are simply pictures sourced from Google but also snips of the marketing materials I created in Canva. </a:t>
            </a:r>
          </a:p>
          <a:p>
            <a:endParaRPr lang="en-GB" dirty="0"/>
          </a:p>
          <a:p>
            <a:r>
              <a:rPr lang="en-GB" dirty="0"/>
              <a:t>By completing this assignment, I have gained valuable insights into how research and creative strategy work together in order to build a successful business.</a:t>
            </a:r>
          </a:p>
          <a:p>
            <a:r>
              <a:rPr lang="en-GB" dirty="0"/>
              <a:t>Learned how to design and conduct effective market research using Google Forms. </a:t>
            </a:r>
          </a:p>
          <a:p>
            <a:r>
              <a:rPr lang="en-GB" dirty="0"/>
              <a:t>Developed skills in creating consistent and targeted marketing materials.</a:t>
            </a:r>
          </a:p>
          <a:p>
            <a:r>
              <a:rPr lang="en-GB" dirty="0"/>
              <a:t>Realised the importance of making decisions based on real customer feedback</a:t>
            </a:r>
          </a:p>
          <a:p>
            <a:r>
              <a:rPr lang="en-GB" dirty="0"/>
              <a:t>Understood how to apply research insights to create a user-focused website. </a:t>
            </a:r>
          </a:p>
          <a:p>
            <a:endParaRPr lang="en-GB" dirty="0"/>
          </a:p>
          <a:p>
            <a:pPr marL="0" indent="0">
              <a:buNone/>
            </a:pPr>
            <a:endParaRPr lang="en-GB" dirty="0"/>
          </a:p>
          <a:p>
            <a:pPr marL="0" indent="0">
              <a:buNone/>
            </a:pPr>
            <a:endParaRPr lang="en-GB" dirty="0"/>
          </a:p>
        </p:txBody>
      </p:sp>
      <p:sp>
        <p:nvSpPr>
          <p:cNvPr id="9" name="Slide Number Placeholder 5">
            <a:extLst>
              <a:ext uri="{FF2B5EF4-FFF2-40B4-BE49-F238E27FC236}">
                <a16:creationId xmlns:a16="http://schemas.microsoft.com/office/drawing/2014/main" id="{CA21CF55-6201-77A7-53EA-F9C2C8BF1319}"/>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7</a:t>
            </a:fld>
            <a:endParaRPr lang="en-GB" b="1" cap="all" spc="100" dirty="0">
              <a:solidFill>
                <a:schemeClr val="accent2"/>
              </a:solidFill>
            </a:endParaRPr>
          </a:p>
        </p:txBody>
      </p:sp>
    </p:spTree>
    <p:extLst>
      <p:ext uri="{BB962C8B-B14F-4D97-AF65-F5344CB8AC3E}">
        <p14:creationId xmlns:p14="http://schemas.microsoft.com/office/powerpoint/2010/main" val="291811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9C01B-20C2-C04D-DF00-51F1032E7D7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141BF21-6F51-2484-48D8-69E452B7728F}"/>
              </a:ext>
            </a:extLst>
          </p:cNvPr>
          <p:cNvSpPr>
            <a:spLocks noGrp="1"/>
          </p:cNvSpPr>
          <p:nvPr>
            <p:ph type="title"/>
          </p:nvPr>
        </p:nvSpPr>
        <p:spPr>
          <a:xfrm>
            <a:off x="838200" y="365125"/>
            <a:ext cx="10515600" cy="709913"/>
          </a:xfrm>
        </p:spPr>
        <p:txBody>
          <a:bodyPr rtlCol="0">
            <a:normAutofit/>
          </a:bodyPr>
          <a:lstStyle/>
          <a:p>
            <a:pPr rtl="0"/>
            <a:r>
              <a:rPr lang="en-GB" dirty="0"/>
              <a:t> </a:t>
            </a:r>
            <a:endParaRPr lang="en-GB" sz="5400" dirty="0"/>
          </a:p>
        </p:txBody>
      </p:sp>
      <p:sp>
        <p:nvSpPr>
          <p:cNvPr id="3" name="Content Placeholder 2">
            <a:extLst>
              <a:ext uri="{FF2B5EF4-FFF2-40B4-BE49-F238E27FC236}">
                <a16:creationId xmlns:a16="http://schemas.microsoft.com/office/drawing/2014/main" id="{D1F278D4-7434-8DC5-FCCC-E0D2D7985518}"/>
              </a:ext>
            </a:extLst>
          </p:cNvPr>
          <p:cNvSpPr>
            <a:spLocks noGrp="1"/>
          </p:cNvSpPr>
          <p:nvPr>
            <p:ph idx="1"/>
          </p:nvPr>
        </p:nvSpPr>
        <p:spPr>
          <a:xfrm>
            <a:off x="578480" y="462026"/>
            <a:ext cx="8695522" cy="5944461"/>
          </a:xfrm>
        </p:spPr>
        <p:txBody>
          <a:bodyPr/>
          <a:lstStyle/>
          <a:p>
            <a:r>
              <a:rPr lang="en-GB" dirty="0"/>
              <a:t>Skills I need to develop going forward are:</a:t>
            </a:r>
          </a:p>
          <a:p>
            <a:r>
              <a:rPr lang="en-GB" dirty="0"/>
              <a:t>Advanced Video Editing to create a more professional content.</a:t>
            </a:r>
          </a:p>
          <a:p>
            <a:r>
              <a:rPr lang="en-GB" dirty="0"/>
              <a:t>Social Media Advertising to run targeted campaigns on social platforms. </a:t>
            </a:r>
          </a:p>
          <a:p>
            <a:r>
              <a:rPr lang="en-GB" dirty="0"/>
              <a:t>Basic Coding to have more control and flexibility when customising my website content </a:t>
            </a:r>
          </a:p>
          <a:p>
            <a:endParaRPr lang="en-GB" dirty="0"/>
          </a:p>
          <a:p>
            <a:endParaRPr lang="en-GB" dirty="0"/>
          </a:p>
          <a:p>
            <a:endParaRPr lang="en-GB" dirty="0"/>
          </a:p>
          <a:p>
            <a:r>
              <a:rPr lang="en-GB" dirty="0"/>
              <a:t>My plan going forward is to continue develop myself by taking advantage of the LinkedIn Learning free access provided by the university to complete relevant courses and to continue my studies towards level 5 and 6 to build and develop myself into a successful career or why not, a successful businessman. </a:t>
            </a:r>
          </a:p>
        </p:txBody>
      </p:sp>
      <p:sp>
        <p:nvSpPr>
          <p:cNvPr id="9" name="Slide Number Placeholder 5">
            <a:extLst>
              <a:ext uri="{FF2B5EF4-FFF2-40B4-BE49-F238E27FC236}">
                <a16:creationId xmlns:a16="http://schemas.microsoft.com/office/drawing/2014/main" id="{11A7D779-FCE7-25C6-E120-7AF717E642C9}"/>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8</a:t>
            </a:fld>
            <a:endParaRPr lang="en-GB" b="1" cap="all" spc="100" dirty="0">
              <a:solidFill>
                <a:schemeClr val="accent2"/>
              </a:solidFill>
            </a:endParaRPr>
          </a:p>
        </p:txBody>
      </p:sp>
    </p:spTree>
    <p:extLst>
      <p:ext uri="{BB962C8B-B14F-4D97-AF65-F5344CB8AC3E}">
        <p14:creationId xmlns:p14="http://schemas.microsoft.com/office/powerpoint/2010/main" val="376447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8480C-EC82-15D7-1FD6-630CC988FC0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64DB5DD-6104-AEDB-8132-D98CD665B6C0}"/>
              </a:ext>
            </a:extLst>
          </p:cNvPr>
          <p:cNvSpPr>
            <a:spLocks noGrp="1"/>
          </p:cNvSpPr>
          <p:nvPr>
            <p:ph type="title"/>
          </p:nvPr>
        </p:nvSpPr>
        <p:spPr>
          <a:xfrm>
            <a:off x="838200" y="365125"/>
            <a:ext cx="10515600" cy="709913"/>
          </a:xfrm>
        </p:spPr>
        <p:txBody>
          <a:bodyPr rtlCol="0">
            <a:normAutofit/>
          </a:bodyPr>
          <a:lstStyle/>
          <a:p>
            <a:pPr rtl="0"/>
            <a:r>
              <a:rPr lang="en-GB" dirty="0"/>
              <a:t> </a:t>
            </a:r>
            <a:endParaRPr lang="en-GB" sz="5400" dirty="0"/>
          </a:p>
        </p:txBody>
      </p:sp>
      <p:sp>
        <p:nvSpPr>
          <p:cNvPr id="3" name="Content Placeholder 2">
            <a:extLst>
              <a:ext uri="{FF2B5EF4-FFF2-40B4-BE49-F238E27FC236}">
                <a16:creationId xmlns:a16="http://schemas.microsoft.com/office/drawing/2014/main" id="{96A3BD9E-D919-3D42-C1CA-792E55D49B98}"/>
              </a:ext>
            </a:extLst>
          </p:cNvPr>
          <p:cNvSpPr>
            <a:spLocks noGrp="1"/>
          </p:cNvSpPr>
          <p:nvPr>
            <p:ph idx="1"/>
          </p:nvPr>
        </p:nvSpPr>
        <p:spPr>
          <a:xfrm>
            <a:off x="578480" y="462026"/>
            <a:ext cx="8695522" cy="5944461"/>
          </a:xfrm>
        </p:spPr>
        <p:txBody>
          <a:bodyPr>
            <a:normAutofit fontScale="85000" lnSpcReduction="20000"/>
          </a:bodyPr>
          <a:lstStyle/>
          <a:p>
            <a:r>
              <a:rPr lang="en-GB" dirty="0"/>
              <a:t>References Video Ad</a:t>
            </a:r>
          </a:p>
          <a:p>
            <a:r>
              <a:rPr lang="en-GB" u="sng" dirty="0">
                <a:hlinkClick r:id="rId3"/>
              </a:rPr>
              <a:t>https://uk.images.search.yahoo.com/search/images;_ylt=AwrkMQobi2FoCAIA9oAM34lQ;_ylu=Y29sbwNpcjIEcG9zAzEEdnRpZAMEc2VjA3BpdnM-?p=vending+machine&amp;fr2=piv-web&amp;type=E210GB885G0&amp;fr=mcafee#id=16&amp;iurl=https%3A%2F%2Fquickfreshvending.com%2Fwp-content%2Fuploads%2F2022%2F11%2F100-employee-machine-set-1-scaled.jpg&amp;action=click</a:t>
            </a:r>
            <a:endParaRPr lang="en-GB" dirty="0"/>
          </a:p>
          <a:p>
            <a:r>
              <a:rPr lang="en-GB" u="sng" dirty="0">
                <a:hlinkClick r:id="rId4"/>
              </a:rPr>
              <a:t>https://uk.pinterest.com/pin/206673070383745276/</a:t>
            </a:r>
            <a:endParaRPr lang="en-GB" dirty="0"/>
          </a:p>
          <a:p>
            <a:r>
              <a:rPr lang="en-GB" u="sng" dirty="0">
                <a:hlinkClick r:id="rId5"/>
              </a:rPr>
              <a:t>https://www.limitlessmobil.com/vending-machine/vending-machines-in-metro-stations-can-add-to-passenger-convenience/</a:t>
            </a:r>
            <a:endParaRPr lang="en-GB" dirty="0"/>
          </a:p>
          <a:p>
            <a:r>
              <a:rPr lang="en-GB" u="sng" dirty="0">
                <a:hlinkClick r:id="rId6"/>
              </a:rPr>
              <a:t>https://www.amequipmentsales.com/benefits-university-vending-machines/</a:t>
            </a:r>
            <a:endParaRPr lang="en-GB" dirty="0"/>
          </a:p>
          <a:p>
            <a:r>
              <a:rPr lang="en-GB" u="sng" dirty="0">
                <a:hlinkClick r:id="rId7"/>
              </a:rPr>
              <a:t>https://brodericks.co.uk/blog/airport-vending-solutions/</a:t>
            </a:r>
            <a:endParaRPr lang="en-GB" dirty="0"/>
          </a:p>
          <a:p>
            <a:r>
              <a:rPr lang="en-GB" u="sng" dirty="0">
                <a:hlinkClick r:id="rId8"/>
              </a:rPr>
              <a:t>https://berkshirenatural.com/healthy-vending/</a:t>
            </a:r>
            <a:endParaRPr lang="en-GB" dirty="0"/>
          </a:p>
          <a:p>
            <a:r>
              <a:rPr lang="en-GB" u="sng" dirty="0">
                <a:hlinkClick r:id="rId9"/>
              </a:rPr>
              <a:t>https://uk.images.search.yahoo.com/search/images;_ylt=AwrhcaJrk2FowdsOJlhNBQx.;_ylu=c2VjA3NlYXJjaARzbGsDYnV0dG9u;_ylc=X1MDMjExNDcxNzAwNQRfcgMyBGZyA21jYWZlZQRmcjIDcDpzLHY6aSxtOnNiLXRvcARncHJpZANDTVVhM3RnalQ0U2RndFhIN0Zia05BBG5fcnNsdAMwBG5fc3VnZwMxMARvcmlnaW4DdWsuaW1hZ2VzLnNlYXJjaC55YWhvby5jb20EcG9zAzAEcHFzdHIDBHBxc3RybAMwBHFzdHJsAzUxBHF1ZXJ5A3Byb3RlaW4lMjBzaGFrZXMlMjBhbmQlMjBwcm90ZWluJTIwYmFycyUyMGZvciUyMHZlbmRpbmclMjBtYWNoaW5lBHRfc3RtcAMxNzUxMjI1MzU2?p=protein+shakes+and+protein+bars+for+vending+machine&amp;fr=mcafee&amp;fr2=p%3As%2Cv%3Ai%2Cm%3Asb-top&amp;ei=UTF-8&amp;x=wrt&amp;type=E210GB885G0#id=16&amp;iurl=https%3A%2F%2Fi.ebayimg.com%2Fimages%2Fg%2FWzIAAOSwfUlkqIxT%2Fs-l1600.jpg&amp;action=click</a:t>
            </a:r>
            <a:endParaRPr lang="en-GB" dirty="0"/>
          </a:p>
          <a:p>
            <a:r>
              <a:rPr lang="en-GB" u="sng" dirty="0">
                <a:hlinkClick r:id="rId10"/>
              </a:rPr>
              <a:t>https://snackcafe.com.br/o-que-sao-snacks-e-quais-posso-oferecer-na-minha-vending-machine/</a:t>
            </a:r>
            <a:endParaRPr lang="en-GB" dirty="0"/>
          </a:p>
          <a:p>
            <a:r>
              <a:rPr lang="en-GB" u="sng" dirty="0">
                <a:hlinkClick r:id="rId11"/>
              </a:rPr>
              <a:t>https://adc-us.com/blog/9-benefits-of-vending-machines-in-the-workplace/</a:t>
            </a:r>
            <a:endParaRPr lang="en-GB" dirty="0"/>
          </a:p>
          <a:p>
            <a:r>
              <a:rPr lang="en-GB" u="sng" dirty="0">
                <a:hlinkClick r:id="rId12"/>
              </a:rPr>
              <a:t>https://www.alamy.com/stock-photo-coin-operated-vending-machine-for-ice-cream-snacks-st-paul-minnesota-86727971.html</a:t>
            </a:r>
            <a:endParaRPr lang="en-GB" dirty="0"/>
          </a:p>
          <a:p>
            <a:endParaRPr lang="en-GB" dirty="0"/>
          </a:p>
          <a:p>
            <a:endParaRPr lang="en-GB" dirty="0"/>
          </a:p>
        </p:txBody>
      </p:sp>
      <p:sp>
        <p:nvSpPr>
          <p:cNvPr id="9" name="Slide Number Placeholder 5">
            <a:extLst>
              <a:ext uri="{FF2B5EF4-FFF2-40B4-BE49-F238E27FC236}">
                <a16:creationId xmlns:a16="http://schemas.microsoft.com/office/drawing/2014/main" id="{73CE37E5-C424-65BE-A69C-CEDE81672944}"/>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9</a:t>
            </a:fld>
            <a:endParaRPr lang="en-GB" b="1" cap="all" spc="100" dirty="0">
              <a:solidFill>
                <a:schemeClr val="accent2"/>
              </a:solidFill>
            </a:endParaRPr>
          </a:p>
        </p:txBody>
      </p:sp>
    </p:spTree>
    <p:extLst>
      <p:ext uri="{BB962C8B-B14F-4D97-AF65-F5344CB8AC3E}">
        <p14:creationId xmlns:p14="http://schemas.microsoft.com/office/powerpoint/2010/main" val="3056213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8480B-CD0E-D039-A6FC-EA8C9107D48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7055CEF-5C14-BCF5-C486-4EAE4835F275}"/>
              </a:ext>
            </a:extLst>
          </p:cNvPr>
          <p:cNvSpPr>
            <a:spLocks noGrp="1"/>
          </p:cNvSpPr>
          <p:nvPr>
            <p:ph type="title"/>
          </p:nvPr>
        </p:nvSpPr>
        <p:spPr>
          <a:xfrm>
            <a:off x="838200" y="365125"/>
            <a:ext cx="10515600" cy="709913"/>
          </a:xfrm>
        </p:spPr>
        <p:txBody>
          <a:bodyPr rtlCol="0">
            <a:normAutofit/>
          </a:bodyPr>
          <a:lstStyle/>
          <a:p>
            <a:pPr rtl="0"/>
            <a:r>
              <a:rPr lang="en-GB" dirty="0"/>
              <a:t> </a:t>
            </a:r>
            <a:endParaRPr lang="en-GB" sz="5400" dirty="0"/>
          </a:p>
        </p:txBody>
      </p:sp>
      <p:sp>
        <p:nvSpPr>
          <p:cNvPr id="3" name="Content Placeholder 2">
            <a:extLst>
              <a:ext uri="{FF2B5EF4-FFF2-40B4-BE49-F238E27FC236}">
                <a16:creationId xmlns:a16="http://schemas.microsoft.com/office/drawing/2014/main" id="{94141A6F-0891-70BA-4207-DEE52B2D9AD5}"/>
              </a:ext>
            </a:extLst>
          </p:cNvPr>
          <p:cNvSpPr>
            <a:spLocks noGrp="1"/>
          </p:cNvSpPr>
          <p:nvPr>
            <p:ph idx="1"/>
          </p:nvPr>
        </p:nvSpPr>
        <p:spPr>
          <a:xfrm>
            <a:off x="578480" y="2224217"/>
            <a:ext cx="8695522" cy="1594022"/>
          </a:xfrm>
        </p:spPr>
        <p:txBody>
          <a:bodyPr/>
          <a:lstStyle/>
          <a:p>
            <a:pPr marL="0" indent="0">
              <a:buNone/>
            </a:pPr>
            <a:r>
              <a:rPr lang="en-GB" dirty="0"/>
              <a:t>                                 </a:t>
            </a:r>
            <a:r>
              <a:rPr lang="en-GB" sz="7200" dirty="0"/>
              <a:t>Thank you</a:t>
            </a:r>
          </a:p>
        </p:txBody>
      </p:sp>
      <p:sp>
        <p:nvSpPr>
          <p:cNvPr id="9" name="Slide Number Placeholder 5">
            <a:extLst>
              <a:ext uri="{FF2B5EF4-FFF2-40B4-BE49-F238E27FC236}">
                <a16:creationId xmlns:a16="http://schemas.microsoft.com/office/drawing/2014/main" id="{60821D0E-7B01-AD12-646F-6F88BC3A5695}"/>
              </a:ext>
            </a:extLst>
          </p:cNvPr>
          <p:cNvSpPr>
            <a:spLocks noGrp="1"/>
          </p:cNvSpPr>
          <p:nvPr>
            <p:ph type="sldNum" sz="quarter" idx="12"/>
          </p:nvPr>
        </p:nvSpPr>
        <p:spPr/>
        <p:txBody>
          <a:bodyPr rtlCol="0"/>
          <a:lstStyle/>
          <a:p>
            <a:pPr rtl="0"/>
            <a:fld id="{D8DA9DAA-006C-4F4B-980E-E3DF019B24E2}" type="slidenum">
              <a:rPr lang="en-GB" b="1" cap="all" spc="100" smtClean="0">
                <a:solidFill>
                  <a:schemeClr val="accent2"/>
                </a:solidFill>
              </a:rPr>
              <a:t>10</a:t>
            </a:fld>
            <a:endParaRPr lang="en-GB" b="1" cap="all" spc="100" dirty="0">
              <a:solidFill>
                <a:schemeClr val="accent2"/>
              </a:solidFill>
            </a:endParaRPr>
          </a:p>
        </p:txBody>
      </p:sp>
    </p:spTree>
    <p:extLst>
      <p:ext uri="{BB962C8B-B14F-4D97-AF65-F5344CB8AC3E}">
        <p14:creationId xmlns:p14="http://schemas.microsoft.com/office/powerpoint/2010/main" val="11291726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3C8E00D1-8EA3-4E42-801D-0253E1EAFC21}">
  <ds:schemaRefs>
    <ds:schemaRef ds:uri="http://schemas.microsoft.com/sharepoint/v3/contenttype/forms"/>
  </ds:schemaRefs>
</ds:datastoreItem>
</file>

<file path=customXml/itemProps2.xml><?xml version="1.0" encoding="utf-8"?>
<ds:datastoreItem xmlns:ds="http://schemas.openxmlformats.org/officeDocument/2006/customXml" ds:itemID="{ABC329F5-30EE-4BF7-AA2A-B837B51416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919F73-B6C2-4A43-95E2-833EC48925FE}">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Facet</Template>
  <TotalTime>123</TotalTime>
  <Words>814</Words>
  <Application>Microsoft Office PowerPoint</Application>
  <PresentationFormat>Widescreen</PresentationFormat>
  <Paragraphs>77</Paragraphs>
  <Slides>10</Slides>
  <Notes>9</Notes>
  <HiddenSlides>0</HiddenSlides>
  <MMClips>1</MMClips>
  <ScaleCrop>false</ScaleCrop>
  <HeadingPairs>
    <vt:vector size="8" baseType="variant">
      <vt:variant>
        <vt:lpstr>Fonts Used</vt:lpstr>
      </vt:variant>
      <vt:variant>
        <vt:i4>4</vt:i4>
      </vt:variant>
      <vt:variant>
        <vt:lpstr>Theme</vt:lpstr>
      </vt:variant>
      <vt:variant>
        <vt:i4>1</vt:i4>
      </vt:variant>
      <vt:variant>
        <vt:lpstr>Links</vt:lpstr>
      </vt:variant>
      <vt:variant>
        <vt:i4>1</vt:i4>
      </vt:variant>
      <vt:variant>
        <vt:lpstr>Slide Titles</vt:lpstr>
      </vt:variant>
      <vt:variant>
        <vt:i4>10</vt:i4>
      </vt:variant>
    </vt:vector>
  </HeadingPairs>
  <TitlesOfParts>
    <vt:vector size="16" baseType="lpstr">
      <vt:lpstr>Arial</vt:lpstr>
      <vt:lpstr>Calibri</vt:lpstr>
      <vt:lpstr>Trebuchet MS</vt:lpstr>
      <vt:lpstr>Wingdings 3</vt:lpstr>
      <vt:lpstr>Facet</vt:lpstr>
      <vt:lpstr>https://www.youtube.com/watch?v=grrjmd9Oxqg</vt:lpstr>
      <vt:lpstr>                    Task 4  8 minutes presentation explaining how you have researched and created the first 3 tasks   Name: Marian Luca Student number: 1712434 </vt:lpstr>
      <vt:lpstr>             Video Advert https://youtu.be/grrjmd9Oxqg </vt:lpstr>
      <vt:lpstr>Questionnaire Research</vt:lpstr>
      <vt:lpstr>Research finding to Design Decision</vt:lpstr>
      <vt:lpstr> </vt:lpstr>
      <vt:lpstr> Website and Marketing Materials</vt:lpstr>
      <vt:lpstr> YouTube Video Advert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Marian Luca</dc:creator>
  <cp:lastModifiedBy>Marian Luca</cp:lastModifiedBy>
  <cp:revision>15</cp:revision>
  <dcterms:created xsi:type="dcterms:W3CDTF">2025-06-29T22:46:18Z</dcterms:created>
  <dcterms:modified xsi:type="dcterms:W3CDTF">2025-06-30T01:24:36Z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