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84" r:id="rId4"/>
  </p:sldMasterIdLst>
  <p:sldIdLst>
    <p:sldId id="256" r:id="rId5"/>
  </p:sldIdLst>
  <p:sldSz cx="21383625" cy="30275213"/>
  <p:notesSz cx="6858000" cy="9144000"/>
  <p:defaultTextStyle>
    <a:defPPr>
      <a:defRPr lang="en-US"/>
    </a:defPPr>
    <a:lvl1pPr marL="0" algn="l" defTabSz="2771345" rtl="0" eaLnBrk="1" latinLnBrk="0" hangingPunct="1">
      <a:defRPr sz="5455" kern="1200">
        <a:solidFill>
          <a:schemeClr val="tx1"/>
        </a:solidFill>
        <a:latin typeface="+mn-lt"/>
        <a:ea typeface="+mn-ea"/>
        <a:cs typeface="+mn-cs"/>
      </a:defRPr>
    </a:lvl1pPr>
    <a:lvl2pPr marL="1385673" algn="l" defTabSz="2771345" rtl="0" eaLnBrk="1" latinLnBrk="0" hangingPunct="1">
      <a:defRPr sz="5455" kern="1200">
        <a:solidFill>
          <a:schemeClr val="tx1"/>
        </a:solidFill>
        <a:latin typeface="+mn-lt"/>
        <a:ea typeface="+mn-ea"/>
        <a:cs typeface="+mn-cs"/>
      </a:defRPr>
    </a:lvl2pPr>
    <a:lvl3pPr marL="2771345" algn="l" defTabSz="2771345" rtl="0" eaLnBrk="1" latinLnBrk="0" hangingPunct="1">
      <a:defRPr sz="5455" kern="1200">
        <a:solidFill>
          <a:schemeClr val="tx1"/>
        </a:solidFill>
        <a:latin typeface="+mn-lt"/>
        <a:ea typeface="+mn-ea"/>
        <a:cs typeface="+mn-cs"/>
      </a:defRPr>
    </a:lvl3pPr>
    <a:lvl4pPr marL="4157017" algn="l" defTabSz="2771345" rtl="0" eaLnBrk="1" latinLnBrk="0" hangingPunct="1">
      <a:defRPr sz="5455" kern="1200">
        <a:solidFill>
          <a:schemeClr val="tx1"/>
        </a:solidFill>
        <a:latin typeface="+mn-lt"/>
        <a:ea typeface="+mn-ea"/>
        <a:cs typeface="+mn-cs"/>
      </a:defRPr>
    </a:lvl4pPr>
    <a:lvl5pPr marL="5542689" algn="l" defTabSz="2771345" rtl="0" eaLnBrk="1" latinLnBrk="0" hangingPunct="1">
      <a:defRPr sz="5455" kern="1200">
        <a:solidFill>
          <a:schemeClr val="tx1"/>
        </a:solidFill>
        <a:latin typeface="+mn-lt"/>
        <a:ea typeface="+mn-ea"/>
        <a:cs typeface="+mn-cs"/>
      </a:defRPr>
    </a:lvl5pPr>
    <a:lvl6pPr marL="6928362" algn="l" defTabSz="2771345" rtl="0" eaLnBrk="1" latinLnBrk="0" hangingPunct="1">
      <a:defRPr sz="5455" kern="1200">
        <a:solidFill>
          <a:schemeClr val="tx1"/>
        </a:solidFill>
        <a:latin typeface="+mn-lt"/>
        <a:ea typeface="+mn-ea"/>
        <a:cs typeface="+mn-cs"/>
      </a:defRPr>
    </a:lvl6pPr>
    <a:lvl7pPr marL="8314034" algn="l" defTabSz="2771345" rtl="0" eaLnBrk="1" latinLnBrk="0" hangingPunct="1">
      <a:defRPr sz="5455" kern="1200">
        <a:solidFill>
          <a:schemeClr val="tx1"/>
        </a:solidFill>
        <a:latin typeface="+mn-lt"/>
        <a:ea typeface="+mn-ea"/>
        <a:cs typeface="+mn-cs"/>
      </a:defRPr>
    </a:lvl7pPr>
    <a:lvl8pPr marL="9699706" algn="l" defTabSz="2771345" rtl="0" eaLnBrk="1" latinLnBrk="0" hangingPunct="1">
      <a:defRPr sz="5455" kern="1200">
        <a:solidFill>
          <a:schemeClr val="tx1"/>
        </a:solidFill>
        <a:latin typeface="+mn-lt"/>
        <a:ea typeface="+mn-ea"/>
        <a:cs typeface="+mn-cs"/>
      </a:defRPr>
    </a:lvl8pPr>
    <a:lvl9pPr marL="11085378" algn="l" defTabSz="2771345" rtl="0" eaLnBrk="1" latinLnBrk="0" hangingPunct="1">
      <a:defRPr sz="5455"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9824"/>
    <p:restoredTop sz="94652"/>
  </p:normalViewPr>
  <p:slideViewPr>
    <p:cSldViewPr snapToGrid="0" snapToObjects="1">
      <p:cViewPr>
        <p:scale>
          <a:sx n="40" d="100"/>
          <a:sy n="40" d="100"/>
        </p:scale>
        <p:origin x="2460" y="3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theme" Target="theme/theme1.xml"/><Relationship Id="rId3" Type="http://schemas.openxmlformats.org/officeDocument/2006/relationships/customXml" Target="../customXml/item3.xml"/><Relationship Id="rId7" Type="http://schemas.openxmlformats.org/officeDocument/2006/relationships/viewProps" Target="viewProps.xml"/><Relationship Id="rId2" Type="http://schemas.openxmlformats.org/officeDocument/2006/relationships/customXml" Target="../customXml/item2.xml"/><Relationship Id="rId1" Type="http://schemas.openxmlformats.org/officeDocument/2006/relationships/customXml" Target="../customXml/item1.xml"/><Relationship Id="rId6" Type="http://schemas.openxmlformats.org/officeDocument/2006/relationships/presProps" Target="presProps.xml"/><Relationship Id="rId5" Type="http://schemas.openxmlformats.org/officeDocument/2006/relationships/slide" Target="slides/slide1.xml"/><Relationship Id="rId4" Type="http://schemas.openxmlformats.org/officeDocument/2006/relationships/slideMaster" Target="slideMasters/slideMaster1.xml"/><Relationship Id="rId9"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603772" y="4954765"/>
            <a:ext cx="18176081" cy="10540259"/>
          </a:xfrm>
        </p:spPr>
        <p:txBody>
          <a:bodyPr anchor="b"/>
          <a:lstStyle>
            <a:lvl1pPr algn="ctr">
              <a:defRPr sz="14031"/>
            </a:lvl1pPr>
          </a:lstStyle>
          <a:p>
            <a:r>
              <a:rPr lang="en-GB"/>
              <a:t>Click to edit Master title style</a:t>
            </a:r>
            <a:endParaRPr lang="en-US" dirty="0"/>
          </a:p>
        </p:txBody>
      </p:sp>
      <p:sp>
        <p:nvSpPr>
          <p:cNvPr id="3" name="Subtitle 2"/>
          <p:cNvSpPr>
            <a:spLocks noGrp="1"/>
          </p:cNvSpPr>
          <p:nvPr>
            <p:ph type="subTitle" idx="1"/>
          </p:nvPr>
        </p:nvSpPr>
        <p:spPr>
          <a:xfrm>
            <a:off x="2672953" y="15901497"/>
            <a:ext cx="16037719" cy="7309499"/>
          </a:xfrm>
        </p:spPr>
        <p:txBody>
          <a:bodyPr/>
          <a:lstStyle>
            <a:lvl1pPr marL="0" indent="0" algn="ctr">
              <a:buNone/>
              <a:defRPr sz="5612"/>
            </a:lvl1pPr>
            <a:lvl2pPr marL="1069162" indent="0" algn="ctr">
              <a:buNone/>
              <a:defRPr sz="4677"/>
            </a:lvl2pPr>
            <a:lvl3pPr marL="2138324" indent="0" algn="ctr">
              <a:buNone/>
              <a:defRPr sz="4209"/>
            </a:lvl3pPr>
            <a:lvl4pPr marL="3207487" indent="0" algn="ctr">
              <a:buNone/>
              <a:defRPr sz="3742"/>
            </a:lvl4pPr>
            <a:lvl5pPr marL="4276649" indent="0" algn="ctr">
              <a:buNone/>
              <a:defRPr sz="3742"/>
            </a:lvl5pPr>
            <a:lvl6pPr marL="5345811" indent="0" algn="ctr">
              <a:buNone/>
              <a:defRPr sz="3742"/>
            </a:lvl6pPr>
            <a:lvl7pPr marL="6414973" indent="0" algn="ctr">
              <a:buNone/>
              <a:defRPr sz="3742"/>
            </a:lvl7pPr>
            <a:lvl8pPr marL="7484135" indent="0" algn="ctr">
              <a:buNone/>
              <a:defRPr sz="3742"/>
            </a:lvl8pPr>
            <a:lvl9pPr marL="8553298" indent="0" algn="ctr">
              <a:buNone/>
              <a:defRPr sz="3742"/>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4C99151A-8971-494A-BD27-0348896E2E92}" type="datetimeFigureOut">
              <a:rPr lang="en-US" smtClean="0"/>
              <a:t>12/6/2020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4688483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C99151A-8971-494A-BD27-0348896E2E92}" type="datetimeFigureOut">
              <a:rPr lang="en-US" smtClean="0"/>
              <a:t>12/6/2020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201437342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458988" y="7547788"/>
            <a:ext cx="18443377" cy="12593645"/>
          </a:xfrm>
        </p:spPr>
        <p:txBody>
          <a:bodyPr anchor="b"/>
          <a:lstStyle>
            <a:lvl1pPr>
              <a:defRPr sz="14031"/>
            </a:lvl1pPr>
          </a:lstStyle>
          <a:p>
            <a:r>
              <a:rPr lang="en-GB"/>
              <a:t>Click to edit Master title style</a:t>
            </a:r>
            <a:endParaRPr lang="en-US" dirty="0"/>
          </a:p>
        </p:txBody>
      </p:sp>
      <p:sp>
        <p:nvSpPr>
          <p:cNvPr id="3" name="Text Placeholder 2"/>
          <p:cNvSpPr>
            <a:spLocks noGrp="1"/>
          </p:cNvSpPr>
          <p:nvPr>
            <p:ph type="body" idx="1"/>
          </p:nvPr>
        </p:nvSpPr>
        <p:spPr>
          <a:xfrm>
            <a:off x="1458988" y="20260574"/>
            <a:ext cx="18443377" cy="6622701"/>
          </a:xfrm>
        </p:spPr>
        <p:txBody>
          <a:bodyPr/>
          <a:lstStyle>
            <a:lvl1pPr marL="0" indent="0">
              <a:buNone/>
              <a:defRPr sz="5612">
                <a:solidFill>
                  <a:schemeClr val="tx1"/>
                </a:solidFill>
              </a:defRPr>
            </a:lvl1pPr>
            <a:lvl2pPr marL="1069162" indent="0">
              <a:buNone/>
              <a:defRPr sz="4677">
                <a:solidFill>
                  <a:schemeClr val="tx1">
                    <a:tint val="75000"/>
                  </a:schemeClr>
                </a:solidFill>
              </a:defRPr>
            </a:lvl2pPr>
            <a:lvl3pPr marL="2138324" indent="0">
              <a:buNone/>
              <a:defRPr sz="4209">
                <a:solidFill>
                  <a:schemeClr val="tx1">
                    <a:tint val="75000"/>
                  </a:schemeClr>
                </a:solidFill>
              </a:defRPr>
            </a:lvl3pPr>
            <a:lvl4pPr marL="3207487" indent="0">
              <a:buNone/>
              <a:defRPr sz="3742">
                <a:solidFill>
                  <a:schemeClr val="tx1">
                    <a:tint val="75000"/>
                  </a:schemeClr>
                </a:solidFill>
              </a:defRPr>
            </a:lvl4pPr>
            <a:lvl5pPr marL="4276649" indent="0">
              <a:buNone/>
              <a:defRPr sz="3742">
                <a:solidFill>
                  <a:schemeClr val="tx1">
                    <a:tint val="75000"/>
                  </a:schemeClr>
                </a:solidFill>
              </a:defRPr>
            </a:lvl5pPr>
            <a:lvl6pPr marL="5345811" indent="0">
              <a:buNone/>
              <a:defRPr sz="3742">
                <a:solidFill>
                  <a:schemeClr val="tx1">
                    <a:tint val="75000"/>
                  </a:schemeClr>
                </a:solidFill>
              </a:defRPr>
            </a:lvl6pPr>
            <a:lvl7pPr marL="6414973" indent="0">
              <a:buNone/>
              <a:defRPr sz="3742">
                <a:solidFill>
                  <a:schemeClr val="tx1">
                    <a:tint val="75000"/>
                  </a:schemeClr>
                </a:solidFill>
              </a:defRPr>
            </a:lvl7pPr>
            <a:lvl8pPr marL="7484135" indent="0">
              <a:buNone/>
              <a:defRPr sz="3742">
                <a:solidFill>
                  <a:schemeClr val="tx1">
                    <a:tint val="75000"/>
                  </a:schemeClr>
                </a:solidFill>
              </a:defRPr>
            </a:lvl8pPr>
            <a:lvl9pPr marL="8553298" indent="0">
              <a:buNone/>
              <a:defRPr sz="3742">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4C99151A-8971-494A-BD27-0348896E2E92}" type="datetimeFigureOut">
              <a:rPr lang="en-US" smtClean="0"/>
              <a:t>12/6/2020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49452624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1470124" y="8059374"/>
            <a:ext cx="9088041" cy="19209345"/>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10825460" y="8059374"/>
            <a:ext cx="9088041" cy="19209345"/>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4C99151A-8971-494A-BD27-0348896E2E92}" type="datetimeFigureOut">
              <a:rPr lang="en-US" smtClean="0"/>
              <a:t>12/6/2020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74093624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472909" y="1611882"/>
            <a:ext cx="18443377" cy="5851808"/>
          </a:xfrm>
        </p:spPr>
        <p:txBody>
          <a:bodyPr/>
          <a:lstStyle/>
          <a:p>
            <a:r>
              <a:rPr lang="en-GB"/>
              <a:t>Click to edit Master title style</a:t>
            </a:r>
            <a:endParaRPr lang="en-US" dirty="0"/>
          </a:p>
        </p:txBody>
      </p:sp>
      <p:sp>
        <p:nvSpPr>
          <p:cNvPr id="3" name="Text Placeholder 2"/>
          <p:cNvSpPr>
            <a:spLocks noGrp="1"/>
          </p:cNvSpPr>
          <p:nvPr>
            <p:ph type="body" idx="1"/>
          </p:nvPr>
        </p:nvSpPr>
        <p:spPr>
          <a:xfrm>
            <a:off x="1472912" y="7421634"/>
            <a:ext cx="9046274" cy="3637228"/>
          </a:xfrm>
        </p:spPr>
        <p:txBody>
          <a:bodyPr anchor="b"/>
          <a:lstStyle>
            <a:lvl1pPr marL="0" indent="0">
              <a:buNone/>
              <a:defRPr sz="5612" b="1"/>
            </a:lvl1pPr>
            <a:lvl2pPr marL="1069162" indent="0">
              <a:buNone/>
              <a:defRPr sz="4677" b="1"/>
            </a:lvl2pPr>
            <a:lvl3pPr marL="2138324" indent="0">
              <a:buNone/>
              <a:defRPr sz="4209" b="1"/>
            </a:lvl3pPr>
            <a:lvl4pPr marL="3207487" indent="0">
              <a:buNone/>
              <a:defRPr sz="3742" b="1"/>
            </a:lvl4pPr>
            <a:lvl5pPr marL="4276649" indent="0">
              <a:buNone/>
              <a:defRPr sz="3742" b="1"/>
            </a:lvl5pPr>
            <a:lvl6pPr marL="5345811" indent="0">
              <a:buNone/>
              <a:defRPr sz="3742" b="1"/>
            </a:lvl6pPr>
            <a:lvl7pPr marL="6414973" indent="0">
              <a:buNone/>
              <a:defRPr sz="3742" b="1"/>
            </a:lvl7pPr>
            <a:lvl8pPr marL="7484135" indent="0">
              <a:buNone/>
              <a:defRPr sz="3742" b="1"/>
            </a:lvl8pPr>
            <a:lvl9pPr marL="8553298" indent="0">
              <a:buNone/>
              <a:defRPr sz="3742" b="1"/>
            </a:lvl9pPr>
          </a:lstStyle>
          <a:p>
            <a:pPr lvl="0"/>
            <a:r>
              <a:rPr lang="en-GB"/>
              <a:t>Click to edit Master text styles</a:t>
            </a:r>
          </a:p>
        </p:txBody>
      </p:sp>
      <p:sp>
        <p:nvSpPr>
          <p:cNvPr id="4" name="Content Placeholder 3"/>
          <p:cNvSpPr>
            <a:spLocks noGrp="1"/>
          </p:cNvSpPr>
          <p:nvPr>
            <p:ph sz="half" idx="2"/>
          </p:nvPr>
        </p:nvSpPr>
        <p:spPr>
          <a:xfrm>
            <a:off x="1472912" y="11058863"/>
            <a:ext cx="9046274" cy="16265921"/>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10825461" y="7421634"/>
            <a:ext cx="9090826" cy="3637228"/>
          </a:xfrm>
        </p:spPr>
        <p:txBody>
          <a:bodyPr anchor="b"/>
          <a:lstStyle>
            <a:lvl1pPr marL="0" indent="0">
              <a:buNone/>
              <a:defRPr sz="5612" b="1"/>
            </a:lvl1pPr>
            <a:lvl2pPr marL="1069162" indent="0">
              <a:buNone/>
              <a:defRPr sz="4677" b="1"/>
            </a:lvl2pPr>
            <a:lvl3pPr marL="2138324" indent="0">
              <a:buNone/>
              <a:defRPr sz="4209" b="1"/>
            </a:lvl3pPr>
            <a:lvl4pPr marL="3207487" indent="0">
              <a:buNone/>
              <a:defRPr sz="3742" b="1"/>
            </a:lvl4pPr>
            <a:lvl5pPr marL="4276649" indent="0">
              <a:buNone/>
              <a:defRPr sz="3742" b="1"/>
            </a:lvl5pPr>
            <a:lvl6pPr marL="5345811" indent="0">
              <a:buNone/>
              <a:defRPr sz="3742" b="1"/>
            </a:lvl6pPr>
            <a:lvl7pPr marL="6414973" indent="0">
              <a:buNone/>
              <a:defRPr sz="3742" b="1"/>
            </a:lvl7pPr>
            <a:lvl8pPr marL="7484135" indent="0">
              <a:buNone/>
              <a:defRPr sz="3742" b="1"/>
            </a:lvl8pPr>
            <a:lvl9pPr marL="8553298" indent="0">
              <a:buNone/>
              <a:defRPr sz="3742" b="1"/>
            </a:lvl9pPr>
          </a:lstStyle>
          <a:p>
            <a:pPr lvl="0"/>
            <a:r>
              <a:rPr lang="en-GB"/>
              <a:t>Click to edit Master text styles</a:t>
            </a:r>
          </a:p>
        </p:txBody>
      </p:sp>
      <p:sp>
        <p:nvSpPr>
          <p:cNvPr id="6" name="Content Placeholder 5"/>
          <p:cNvSpPr>
            <a:spLocks noGrp="1"/>
          </p:cNvSpPr>
          <p:nvPr>
            <p:ph sz="quarter" idx="4"/>
          </p:nvPr>
        </p:nvSpPr>
        <p:spPr>
          <a:xfrm>
            <a:off x="10825461" y="11058863"/>
            <a:ext cx="9090826" cy="16265921"/>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4C99151A-8971-494A-BD27-0348896E2E92}" type="datetimeFigureOut">
              <a:rPr lang="en-US" smtClean="0"/>
              <a:t>12/6/2020</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180530121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4C99151A-8971-494A-BD27-0348896E2E92}" type="datetimeFigureOut">
              <a:rPr lang="en-US" smtClean="0"/>
              <a:t>12/6/2020</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204857249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C99151A-8971-494A-BD27-0348896E2E92}" type="datetimeFigureOut">
              <a:rPr lang="en-US" smtClean="0"/>
              <a:t>12/6/2020</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190011156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72909" y="2018348"/>
            <a:ext cx="6896776" cy="7064216"/>
          </a:xfrm>
        </p:spPr>
        <p:txBody>
          <a:bodyPr anchor="b"/>
          <a:lstStyle>
            <a:lvl1pPr>
              <a:defRPr sz="7483"/>
            </a:lvl1pPr>
          </a:lstStyle>
          <a:p>
            <a:r>
              <a:rPr lang="en-GB"/>
              <a:t>Click to edit Master title style</a:t>
            </a:r>
            <a:endParaRPr lang="en-US" dirty="0"/>
          </a:p>
        </p:txBody>
      </p:sp>
      <p:sp>
        <p:nvSpPr>
          <p:cNvPr id="3" name="Content Placeholder 2"/>
          <p:cNvSpPr>
            <a:spLocks noGrp="1"/>
          </p:cNvSpPr>
          <p:nvPr>
            <p:ph idx="1"/>
          </p:nvPr>
        </p:nvSpPr>
        <p:spPr>
          <a:xfrm>
            <a:off x="9090826" y="4359077"/>
            <a:ext cx="10825460" cy="21515024"/>
          </a:xfrm>
        </p:spPr>
        <p:txBody>
          <a:bodyPr/>
          <a:lstStyle>
            <a:lvl1pPr>
              <a:defRPr sz="7483"/>
            </a:lvl1pPr>
            <a:lvl2pPr>
              <a:defRPr sz="6548"/>
            </a:lvl2pPr>
            <a:lvl3pPr>
              <a:defRPr sz="5612"/>
            </a:lvl3pPr>
            <a:lvl4pPr>
              <a:defRPr sz="4677"/>
            </a:lvl4pPr>
            <a:lvl5pPr>
              <a:defRPr sz="4677"/>
            </a:lvl5pPr>
            <a:lvl6pPr>
              <a:defRPr sz="4677"/>
            </a:lvl6pPr>
            <a:lvl7pPr>
              <a:defRPr sz="4677"/>
            </a:lvl7pPr>
            <a:lvl8pPr>
              <a:defRPr sz="4677"/>
            </a:lvl8pPr>
            <a:lvl9pPr>
              <a:defRPr sz="4677"/>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1472909" y="9082564"/>
            <a:ext cx="6896776" cy="16826573"/>
          </a:xfrm>
        </p:spPr>
        <p:txBody>
          <a:bodyPr/>
          <a:lstStyle>
            <a:lvl1pPr marL="0" indent="0">
              <a:buNone/>
              <a:defRPr sz="3742"/>
            </a:lvl1pPr>
            <a:lvl2pPr marL="1069162" indent="0">
              <a:buNone/>
              <a:defRPr sz="3274"/>
            </a:lvl2pPr>
            <a:lvl3pPr marL="2138324" indent="0">
              <a:buNone/>
              <a:defRPr sz="2806"/>
            </a:lvl3pPr>
            <a:lvl4pPr marL="3207487" indent="0">
              <a:buNone/>
              <a:defRPr sz="2339"/>
            </a:lvl4pPr>
            <a:lvl5pPr marL="4276649" indent="0">
              <a:buNone/>
              <a:defRPr sz="2339"/>
            </a:lvl5pPr>
            <a:lvl6pPr marL="5345811" indent="0">
              <a:buNone/>
              <a:defRPr sz="2339"/>
            </a:lvl6pPr>
            <a:lvl7pPr marL="6414973" indent="0">
              <a:buNone/>
              <a:defRPr sz="2339"/>
            </a:lvl7pPr>
            <a:lvl8pPr marL="7484135" indent="0">
              <a:buNone/>
              <a:defRPr sz="2339"/>
            </a:lvl8pPr>
            <a:lvl9pPr marL="8553298" indent="0">
              <a:buNone/>
              <a:defRPr sz="2339"/>
            </a:lvl9pPr>
          </a:lstStyle>
          <a:p>
            <a:pPr lvl="0"/>
            <a:r>
              <a:rPr lang="en-GB"/>
              <a:t>Click to edit Master text styles</a:t>
            </a:r>
          </a:p>
        </p:txBody>
      </p:sp>
      <p:sp>
        <p:nvSpPr>
          <p:cNvPr id="5" name="Date Placeholder 4"/>
          <p:cNvSpPr>
            <a:spLocks noGrp="1"/>
          </p:cNvSpPr>
          <p:nvPr>
            <p:ph type="dt" sz="half" idx="10"/>
          </p:nvPr>
        </p:nvSpPr>
        <p:spPr/>
        <p:txBody>
          <a:bodyPr/>
          <a:lstStyle/>
          <a:p>
            <a:fld id="{4C99151A-8971-494A-BD27-0348896E2E92}" type="datetimeFigureOut">
              <a:rPr lang="en-US" smtClean="0"/>
              <a:t>12/6/2020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209329248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72909" y="2018348"/>
            <a:ext cx="6896776" cy="7064216"/>
          </a:xfrm>
        </p:spPr>
        <p:txBody>
          <a:bodyPr anchor="b"/>
          <a:lstStyle>
            <a:lvl1pPr>
              <a:defRPr sz="7483"/>
            </a:lvl1pPr>
          </a:lstStyle>
          <a:p>
            <a:r>
              <a:rPr lang="en-GB"/>
              <a:t>Click to edit Master title style</a:t>
            </a:r>
            <a:endParaRPr lang="en-US" dirty="0"/>
          </a:p>
        </p:txBody>
      </p:sp>
      <p:sp>
        <p:nvSpPr>
          <p:cNvPr id="3" name="Picture Placeholder 2"/>
          <p:cNvSpPr>
            <a:spLocks noGrp="1" noChangeAspect="1"/>
          </p:cNvSpPr>
          <p:nvPr>
            <p:ph type="pic" idx="1"/>
          </p:nvPr>
        </p:nvSpPr>
        <p:spPr>
          <a:xfrm>
            <a:off x="9090826" y="4359077"/>
            <a:ext cx="10825460" cy="21515024"/>
          </a:xfrm>
        </p:spPr>
        <p:txBody>
          <a:bodyPr anchor="t"/>
          <a:lstStyle>
            <a:lvl1pPr marL="0" indent="0">
              <a:buNone/>
              <a:defRPr sz="7483"/>
            </a:lvl1pPr>
            <a:lvl2pPr marL="1069162" indent="0">
              <a:buNone/>
              <a:defRPr sz="6548"/>
            </a:lvl2pPr>
            <a:lvl3pPr marL="2138324" indent="0">
              <a:buNone/>
              <a:defRPr sz="5612"/>
            </a:lvl3pPr>
            <a:lvl4pPr marL="3207487" indent="0">
              <a:buNone/>
              <a:defRPr sz="4677"/>
            </a:lvl4pPr>
            <a:lvl5pPr marL="4276649" indent="0">
              <a:buNone/>
              <a:defRPr sz="4677"/>
            </a:lvl5pPr>
            <a:lvl6pPr marL="5345811" indent="0">
              <a:buNone/>
              <a:defRPr sz="4677"/>
            </a:lvl6pPr>
            <a:lvl7pPr marL="6414973" indent="0">
              <a:buNone/>
              <a:defRPr sz="4677"/>
            </a:lvl7pPr>
            <a:lvl8pPr marL="7484135" indent="0">
              <a:buNone/>
              <a:defRPr sz="4677"/>
            </a:lvl8pPr>
            <a:lvl9pPr marL="8553298" indent="0">
              <a:buNone/>
              <a:defRPr sz="4677"/>
            </a:lvl9pPr>
          </a:lstStyle>
          <a:p>
            <a:r>
              <a:rPr lang="en-GB"/>
              <a:t>Drag picture to placeholder or click icon to add</a:t>
            </a:r>
            <a:endParaRPr lang="en-US" dirty="0"/>
          </a:p>
        </p:txBody>
      </p:sp>
      <p:sp>
        <p:nvSpPr>
          <p:cNvPr id="4" name="Text Placeholder 3"/>
          <p:cNvSpPr>
            <a:spLocks noGrp="1"/>
          </p:cNvSpPr>
          <p:nvPr>
            <p:ph type="body" sz="half" idx="2"/>
          </p:nvPr>
        </p:nvSpPr>
        <p:spPr>
          <a:xfrm>
            <a:off x="1472909" y="9082564"/>
            <a:ext cx="6896776" cy="16826573"/>
          </a:xfrm>
        </p:spPr>
        <p:txBody>
          <a:bodyPr/>
          <a:lstStyle>
            <a:lvl1pPr marL="0" indent="0">
              <a:buNone/>
              <a:defRPr sz="3742"/>
            </a:lvl1pPr>
            <a:lvl2pPr marL="1069162" indent="0">
              <a:buNone/>
              <a:defRPr sz="3274"/>
            </a:lvl2pPr>
            <a:lvl3pPr marL="2138324" indent="0">
              <a:buNone/>
              <a:defRPr sz="2806"/>
            </a:lvl3pPr>
            <a:lvl4pPr marL="3207487" indent="0">
              <a:buNone/>
              <a:defRPr sz="2339"/>
            </a:lvl4pPr>
            <a:lvl5pPr marL="4276649" indent="0">
              <a:buNone/>
              <a:defRPr sz="2339"/>
            </a:lvl5pPr>
            <a:lvl6pPr marL="5345811" indent="0">
              <a:buNone/>
              <a:defRPr sz="2339"/>
            </a:lvl6pPr>
            <a:lvl7pPr marL="6414973" indent="0">
              <a:buNone/>
              <a:defRPr sz="2339"/>
            </a:lvl7pPr>
            <a:lvl8pPr marL="7484135" indent="0">
              <a:buNone/>
              <a:defRPr sz="2339"/>
            </a:lvl8pPr>
            <a:lvl9pPr marL="8553298" indent="0">
              <a:buNone/>
              <a:defRPr sz="2339"/>
            </a:lvl9pPr>
          </a:lstStyle>
          <a:p>
            <a:pPr lvl="0"/>
            <a:r>
              <a:rPr lang="en-GB"/>
              <a:t>Click to edit Master text styles</a:t>
            </a:r>
          </a:p>
        </p:txBody>
      </p:sp>
      <p:sp>
        <p:nvSpPr>
          <p:cNvPr id="5" name="Date Placeholder 4"/>
          <p:cNvSpPr>
            <a:spLocks noGrp="1"/>
          </p:cNvSpPr>
          <p:nvPr>
            <p:ph type="dt" sz="half" idx="10"/>
          </p:nvPr>
        </p:nvSpPr>
        <p:spPr/>
        <p:txBody>
          <a:bodyPr/>
          <a:lstStyle/>
          <a:p>
            <a:fld id="{4C99151A-8971-494A-BD27-0348896E2E92}" type="datetimeFigureOut">
              <a:rPr lang="en-US" smtClean="0"/>
              <a:t>12/6/2020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188970704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C99151A-8971-494A-BD27-0348896E2E92}" type="datetimeFigureOut">
              <a:rPr lang="en-US" smtClean="0"/>
              <a:t>12/6/2020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117070025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15302658" y="1611875"/>
            <a:ext cx="4610844" cy="25656844"/>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1470125" y="1611875"/>
            <a:ext cx="13565237" cy="25656844"/>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C99151A-8971-494A-BD27-0348896E2E92}" type="datetimeFigureOut">
              <a:rPr lang="en-US" smtClean="0"/>
              <a:t>12/6/2020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7139783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470124" y="1611882"/>
            <a:ext cx="18443377" cy="5851808"/>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1470124" y="8059374"/>
            <a:ext cx="18443377" cy="19209345"/>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1470124" y="28060644"/>
            <a:ext cx="4811316" cy="1611875"/>
          </a:xfrm>
          <a:prstGeom prst="rect">
            <a:avLst/>
          </a:prstGeom>
        </p:spPr>
        <p:txBody>
          <a:bodyPr vert="horz" lIns="91440" tIns="45720" rIns="91440" bIns="45720" rtlCol="0" anchor="ctr"/>
          <a:lstStyle>
            <a:lvl1pPr algn="l">
              <a:defRPr sz="2806">
                <a:solidFill>
                  <a:schemeClr val="tx1">
                    <a:tint val="75000"/>
                  </a:schemeClr>
                </a:solidFill>
              </a:defRPr>
            </a:lvl1pPr>
          </a:lstStyle>
          <a:p>
            <a:fld id="{4C99151A-8971-494A-BD27-0348896E2E92}" type="datetimeFigureOut">
              <a:rPr lang="en-US" smtClean="0"/>
              <a:t>12/6/2020</a:t>
            </a:fld>
            <a:endParaRPr lang="en-US"/>
          </a:p>
        </p:txBody>
      </p:sp>
      <p:sp>
        <p:nvSpPr>
          <p:cNvPr id="5" name="Footer Placeholder 4"/>
          <p:cNvSpPr>
            <a:spLocks noGrp="1"/>
          </p:cNvSpPr>
          <p:nvPr>
            <p:ph type="ftr" sz="quarter" idx="3"/>
          </p:nvPr>
        </p:nvSpPr>
        <p:spPr>
          <a:xfrm>
            <a:off x="7083326" y="28060644"/>
            <a:ext cx="7216973" cy="1611875"/>
          </a:xfrm>
          <a:prstGeom prst="rect">
            <a:avLst/>
          </a:prstGeom>
        </p:spPr>
        <p:txBody>
          <a:bodyPr vert="horz" lIns="91440" tIns="45720" rIns="91440" bIns="45720" rtlCol="0" anchor="ctr"/>
          <a:lstStyle>
            <a:lvl1pPr algn="ctr">
              <a:defRPr sz="2806">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15102185" y="28060644"/>
            <a:ext cx="4811316" cy="1611875"/>
          </a:xfrm>
          <a:prstGeom prst="rect">
            <a:avLst/>
          </a:prstGeom>
        </p:spPr>
        <p:txBody>
          <a:bodyPr vert="horz" lIns="91440" tIns="45720" rIns="91440" bIns="45720" rtlCol="0" anchor="ctr"/>
          <a:lstStyle>
            <a:lvl1pPr algn="r">
              <a:defRPr sz="2806">
                <a:solidFill>
                  <a:schemeClr val="tx1">
                    <a:tint val="75000"/>
                  </a:schemeClr>
                </a:solidFill>
              </a:defRPr>
            </a:lvl1pPr>
          </a:lstStyle>
          <a:p>
            <a:fld id="{42D6143A-D6F3-F743-B7AD-7A30E92FB51E}" type="slidenum">
              <a:rPr lang="en-US" smtClean="0"/>
              <a:t>‹#›</a:t>
            </a:fld>
            <a:endParaRPr lang="en-US"/>
          </a:p>
        </p:txBody>
      </p:sp>
    </p:spTree>
    <p:extLst>
      <p:ext uri="{BB962C8B-B14F-4D97-AF65-F5344CB8AC3E}">
        <p14:creationId xmlns:p14="http://schemas.microsoft.com/office/powerpoint/2010/main" val="240344120"/>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txStyles>
    <p:titleStyle>
      <a:lvl1pPr algn="l" defTabSz="2138324" rtl="0" eaLnBrk="1" latinLnBrk="0" hangingPunct="1">
        <a:lnSpc>
          <a:spcPct val="90000"/>
        </a:lnSpc>
        <a:spcBef>
          <a:spcPct val="0"/>
        </a:spcBef>
        <a:buNone/>
        <a:defRPr sz="10289" kern="1200">
          <a:solidFill>
            <a:schemeClr val="tx1"/>
          </a:solidFill>
          <a:latin typeface="+mj-lt"/>
          <a:ea typeface="+mj-ea"/>
          <a:cs typeface="+mj-cs"/>
        </a:defRPr>
      </a:lvl1pPr>
    </p:titleStyle>
    <p:bodyStyle>
      <a:lvl1pPr marL="534581" indent="-534581" algn="l" defTabSz="2138324" rtl="0" eaLnBrk="1" latinLnBrk="0" hangingPunct="1">
        <a:lnSpc>
          <a:spcPct val="90000"/>
        </a:lnSpc>
        <a:spcBef>
          <a:spcPts val="2339"/>
        </a:spcBef>
        <a:buFont typeface="Arial" panose="020B0604020202020204" pitchFamily="34" charset="0"/>
        <a:buChar char="•"/>
        <a:defRPr sz="6548" kern="1200">
          <a:solidFill>
            <a:schemeClr val="tx1"/>
          </a:solidFill>
          <a:latin typeface="+mn-lt"/>
          <a:ea typeface="+mn-ea"/>
          <a:cs typeface="+mn-cs"/>
        </a:defRPr>
      </a:lvl1pPr>
      <a:lvl2pPr marL="1603743" indent="-534581" algn="l" defTabSz="2138324" rtl="0" eaLnBrk="1" latinLnBrk="0" hangingPunct="1">
        <a:lnSpc>
          <a:spcPct val="90000"/>
        </a:lnSpc>
        <a:spcBef>
          <a:spcPts val="1169"/>
        </a:spcBef>
        <a:buFont typeface="Arial" panose="020B0604020202020204" pitchFamily="34" charset="0"/>
        <a:buChar char="•"/>
        <a:defRPr sz="5612" kern="1200">
          <a:solidFill>
            <a:schemeClr val="tx1"/>
          </a:solidFill>
          <a:latin typeface="+mn-lt"/>
          <a:ea typeface="+mn-ea"/>
          <a:cs typeface="+mn-cs"/>
        </a:defRPr>
      </a:lvl2pPr>
      <a:lvl3pPr marL="2672906" indent="-534581" algn="l" defTabSz="2138324" rtl="0" eaLnBrk="1" latinLnBrk="0" hangingPunct="1">
        <a:lnSpc>
          <a:spcPct val="90000"/>
        </a:lnSpc>
        <a:spcBef>
          <a:spcPts val="1169"/>
        </a:spcBef>
        <a:buFont typeface="Arial" panose="020B0604020202020204" pitchFamily="34" charset="0"/>
        <a:buChar char="•"/>
        <a:defRPr sz="4677" kern="1200">
          <a:solidFill>
            <a:schemeClr val="tx1"/>
          </a:solidFill>
          <a:latin typeface="+mn-lt"/>
          <a:ea typeface="+mn-ea"/>
          <a:cs typeface="+mn-cs"/>
        </a:defRPr>
      </a:lvl3pPr>
      <a:lvl4pPr marL="3742068"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4pPr>
      <a:lvl5pPr marL="4811230"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5pPr>
      <a:lvl6pPr marL="5880392"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6pPr>
      <a:lvl7pPr marL="6949554"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7pPr>
      <a:lvl8pPr marL="8018717"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8pPr>
      <a:lvl9pPr marL="9087879"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9pPr>
    </p:bodyStyle>
    <p:otherStyle>
      <a:defPPr>
        <a:defRPr lang="en-US"/>
      </a:defPPr>
      <a:lvl1pPr marL="0" algn="l" defTabSz="2138324" rtl="0" eaLnBrk="1" latinLnBrk="0" hangingPunct="1">
        <a:defRPr sz="4209" kern="1200">
          <a:solidFill>
            <a:schemeClr val="tx1"/>
          </a:solidFill>
          <a:latin typeface="+mn-lt"/>
          <a:ea typeface="+mn-ea"/>
          <a:cs typeface="+mn-cs"/>
        </a:defRPr>
      </a:lvl1pPr>
      <a:lvl2pPr marL="1069162" algn="l" defTabSz="2138324" rtl="0" eaLnBrk="1" latinLnBrk="0" hangingPunct="1">
        <a:defRPr sz="4209" kern="1200">
          <a:solidFill>
            <a:schemeClr val="tx1"/>
          </a:solidFill>
          <a:latin typeface="+mn-lt"/>
          <a:ea typeface="+mn-ea"/>
          <a:cs typeface="+mn-cs"/>
        </a:defRPr>
      </a:lvl2pPr>
      <a:lvl3pPr marL="2138324" algn="l" defTabSz="2138324" rtl="0" eaLnBrk="1" latinLnBrk="0" hangingPunct="1">
        <a:defRPr sz="4209" kern="1200">
          <a:solidFill>
            <a:schemeClr val="tx1"/>
          </a:solidFill>
          <a:latin typeface="+mn-lt"/>
          <a:ea typeface="+mn-ea"/>
          <a:cs typeface="+mn-cs"/>
        </a:defRPr>
      </a:lvl3pPr>
      <a:lvl4pPr marL="3207487" algn="l" defTabSz="2138324" rtl="0" eaLnBrk="1" latinLnBrk="0" hangingPunct="1">
        <a:defRPr sz="4209" kern="1200">
          <a:solidFill>
            <a:schemeClr val="tx1"/>
          </a:solidFill>
          <a:latin typeface="+mn-lt"/>
          <a:ea typeface="+mn-ea"/>
          <a:cs typeface="+mn-cs"/>
        </a:defRPr>
      </a:lvl4pPr>
      <a:lvl5pPr marL="4276649" algn="l" defTabSz="2138324" rtl="0" eaLnBrk="1" latinLnBrk="0" hangingPunct="1">
        <a:defRPr sz="4209" kern="1200">
          <a:solidFill>
            <a:schemeClr val="tx1"/>
          </a:solidFill>
          <a:latin typeface="+mn-lt"/>
          <a:ea typeface="+mn-ea"/>
          <a:cs typeface="+mn-cs"/>
        </a:defRPr>
      </a:lvl5pPr>
      <a:lvl6pPr marL="5345811" algn="l" defTabSz="2138324" rtl="0" eaLnBrk="1" latinLnBrk="0" hangingPunct="1">
        <a:defRPr sz="4209" kern="1200">
          <a:solidFill>
            <a:schemeClr val="tx1"/>
          </a:solidFill>
          <a:latin typeface="+mn-lt"/>
          <a:ea typeface="+mn-ea"/>
          <a:cs typeface="+mn-cs"/>
        </a:defRPr>
      </a:lvl6pPr>
      <a:lvl7pPr marL="6414973" algn="l" defTabSz="2138324" rtl="0" eaLnBrk="1" latinLnBrk="0" hangingPunct="1">
        <a:defRPr sz="4209" kern="1200">
          <a:solidFill>
            <a:schemeClr val="tx1"/>
          </a:solidFill>
          <a:latin typeface="+mn-lt"/>
          <a:ea typeface="+mn-ea"/>
          <a:cs typeface="+mn-cs"/>
        </a:defRPr>
      </a:lvl7pPr>
      <a:lvl8pPr marL="7484135" algn="l" defTabSz="2138324" rtl="0" eaLnBrk="1" latinLnBrk="0" hangingPunct="1">
        <a:defRPr sz="4209" kern="1200">
          <a:solidFill>
            <a:schemeClr val="tx1"/>
          </a:solidFill>
          <a:latin typeface="+mn-lt"/>
          <a:ea typeface="+mn-ea"/>
          <a:cs typeface="+mn-cs"/>
        </a:defRPr>
      </a:lvl8pPr>
      <a:lvl9pPr marL="8553298" algn="l" defTabSz="2138324" rtl="0" eaLnBrk="1" latinLnBrk="0" hangingPunct="1">
        <a:defRPr sz="4209"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hyperlink" Target="https://www.eea.europa.eu/data-and-maps/daviz/average-emissions-for-new-cars-6#tab-chart_1" TargetMode="External"/><Relationship Id="rId3" Type="http://schemas.openxmlformats.org/officeDocument/2006/relationships/image" Target="../media/image2.png"/><Relationship Id="rId7" Type="http://schemas.openxmlformats.org/officeDocument/2006/relationships/image" Target="../media/image6.png"/><Relationship Id="rId2" Type="http://schemas.openxmlformats.org/officeDocument/2006/relationships/image" Target="../media/image1.jpg"/><Relationship Id="rId1" Type="http://schemas.openxmlformats.org/officeDocument/2006/relationships/slideLayout" Target="../slideLayouts/slideLayout1.xml"/><Relationship Id="rId6" Type="http://schemas.openxmlformats.org/officeDocument/2006/relationships/image" Target="../media/image5.png"/><Relationship Id="rId11" Type="http://schemas.openxmlformats.org/officeDocument/2006/relationships/image" Target="../media/image8.jpg"/><Relationship Id="rId5" Type="http://schemas.openxmlformats.org/officeDocument/2006/relationships/image" Target="../media/image4.jpeg"/><Relationship Id="rId10" Type="http://schemas.openxmlformats.org/officeDocument/2006/relationships/image" Target="../media/image7.jpeg"/><Relationship Id="rId4" Type="http://schemas.openxmlformats.org/officeDocument/2006/relationships/image" Target="../media/image3.jpeg"/><Relationship Id="rId9" Type="http://schemas.openxmlformats.org/officeDocument/2006/relationships/hyperlink" Target="http://www.europa.eu.int/"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p:cNvSpPr>
            <a:spLocks noChangeArrowheads="1"/>
          </p:cNvSpPr>
          <p:nvPr/>
        </p:nvSpPr>
        <p:spPr bwMode="auto">
          <a:xfrm>
            <a:off x="3009899" y="2066779"/>
            <a:ext cx="18109397" cy="345909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208620" tIns="104310" rIns="208620" bIns="104310" anchor="ctr"/>
          <a:lstStyle>
            <a:lvl1pPr defTabSz="2085975">
              <a:spcBef>
                <a:spcPct val="20000"/>
              </a:spcBef>
              <a:buChar char="•"/>
              <a:defRPr sz="7300">
                <a:solidFill>
                  <a:schemeClr val="tx1"/>
                </a:solidFill>
                <a:latin typeface="Arial" charset="0"/>
                <a:ea typeface="MS PGothic" charset="-128"/>
                <a:cs typeface="Arial" charset="0"/>
              </a:defRPr>
            </a:lvl1pPr>
            <a:lvl2pPr marL="742950" indent="-285750" defTabSz="2085975">
              <a:spcBef>
                <a:spcPct val="20000"/>
              </a:spcBef>
              <a:buChar char="–"/>
              <a:defRPr sz="6400">
                <a:solidFill>
                  <a:schemeClr val="tx1"/>
                </a:solidFill>
                <a:latin typeface="Arial" charset="0"/>
                <a:ea typeface="Arial" charset="0"/>
                <a:cs typeface="Arial" charset="0"/>
              </a:defRPr>
            </a:lvl2pPr>
            <a:lvl3pPr marL="1143000" indent="-228600" defTabSz="2085975">
              <a:spcBef>
                <a:spcPct val="20000"/>
              </a:spcBef>
              <a:buChar char="•"/>
              <a:defRPr sz="5500">
                <a:solidFill>
                  <a:schemeClr val="tx1"/>
                </a:solidFill>
                <a:latin typeface="Arial" charset="0"/>
                <a:ea typeface="Arial" charset="0"/>
                <a:cs typeface="Arial" charset="0"/>
              </a:defRPr>
            </a:lvl3pPr>
            <a:lvl4pPr marL="1600200" indent="-228600" defTabSz="2085975">
              <a:spcBef>
                <a:spcPct val="20000"/>
              </a:spcBef>
              <a:buChar char="–"/>
              <a:defRPr sz="4600">
                <a:solidFill>
                  <a:schemeClr val="tx1"/>
                </a:solidFill>
                <a:latin typeface="Arial" charset="0"/>
                <a:ea typeface="Arial" charset="0"/>
                <a:cs typeface="Arial" charset="0"/>
              </a:defRPr>
            </a:lvl4pPr>
            <a:lvl5pPr marL="2057400" indent="-228600" defTabSz="2085975">
              <a:spcBef>
                <a:spcPct val="20000"/>
              </a:spcBef>
              <a:buChar char="»"/>
              <a:defRPr sz="4600">
                <a:solidFill>
                  <a:schemeClr val="tx1"/>
                </a:solidFill>
                <a:latin typeface="Arial" charset="0"/>
                <a:ea typeface="Arial" charset="0"/>
                <a:cs typeface="Arial" charset="0"/>
              </a:defRPr>
            </a:lvl5pPr>
            <a:lvl6pPr marL="25146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6pPr>
            <a:lvl7pPr marL="29718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7pPr>
            <a:lvl8pPr marL="34290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8pPr>
            <a:lvl9pPr marL="38862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9pPr>
          </a:lstStyle>
          <a:p>
            <a:pPr eaLnBrk="1" hangingPunct="1">
              <a:lnSpc>
                <a:spcPct val="110000"/>
              </a:lnSpc>
              <a:spcBef>
                <a:spcPct val="0"/>
              </a:spcBef>
              <a:buFontTx/>
              <a:buNone/>
            </a:pPr>
            <a:r>
              <a:rPr lang="en-GB" altLang="en-US" sz="4800" dirty="0">
                <a:solidFill>
                  <a:srgbClr val="002060"/>
                </a:solidFill>
                <a:latin typeface="Calibri" charset="0"/>
                <a:ea typeface="Calibri" charset="0"/>
                <a:cs typeface="Calibri" charset="0"/>
              </a:rPr>
              <a:t>Emissions in the automotive industry</a:t>
            </a:r>
          </a:p>
          <a:p>
            <a:pPr eaLnBrk="1" hangingPunct="1">
              <a:lnSpc>
                <a:spcPct val="110000"/>
              </a:lnSpc>
              <a:spcBef>
                <a:spcPct val="0"/>
              </a:spcBef>
              <a:buFontTx/>
              <a:buNone/>
            </a:pPr>
            <a:r>
              <a:rPr lang="en-GB" altLang="en-US" sz="4000" b="1" dirty="0">
                <a:solidFill>
                  <a:srgbClr val="002060"/>
                </a:solidFill>
                <a:latin typeface="Calibri" charset="0"/>
                <a:ea typeface="Calibri" charset="0"/>
                <a:cs typeface="Calibri" charset="0"/>
              </a:rPr>
              <a:t>Max John Baker</a:t>
            </a:r>
          </a:p>
          <a:p>
            <a:pPr eaLnBrk="1" hangingPunct="1">
              <a:lnSpc>
                <a:spcPct val="110000"/>
              </a:lnSpc>
              <a:spcBef>
                <a:spcPct val="0"/>
              </a:spcBef>
              <a:buFontTx/>
              <a:buNone/>
            </a:pPr>
            <a:r>
              <a:rPr lang="en-GB" altLang="en-US" sz="3600" dirty="0">
                <a:solidFill>
                  <a:srgbClr val="002060"/>
                </a:solidFill>
                <a:latin typeface="Calibri" charset="0"/>
                <a:ea typeface="Calibri" charset="0"/>
                <a:cs typeface="Calibri" charset="0"/>
              </a:rPr>
              <a:t>Andrew Noble</a:t>
            </a:r>
          </a:p>
          <a:p>
            <a:pPr eaLnBrk="1" hangingPunct="1">
              <a:lnSpc>
                <a:spcPct val="110000"/>
              </a:lnSpc>
              <a:spcBef>
                <a:spcPct val="0"/>
              </a:spcBef>
              <a:buFontTx/>
              <a:buNone/>
            </a:pPr>
            <a:endParaRPr lang="en-GB" altLang="en-US" sz="1800" dirty="0">
              <a:solidFill>
                <a:srgbClr val="002060"/>
              </a:solidFill>
              <a:latin typeface="Calibri" charset="0"/>
              <a:ea typeface="Calibri" charset="0"/>
              <a:cs typeface="Calibri" charset="0"/>
            </a:endParaRPr>
          </a:p>
          <a:p>
            <a:pPr eaLnBrk="1" hangingPunct="1">
              <a:lnSpc>
                <a:spcPct val="110000"/>
              </a:lnSpc>
              <a:spcBef>
                <a:spcPct val="0"/>
              </a:spcBef>
              <a:buFontTx/>
              <a:buNone/>
            </a:pPr>
            <a:r>
              <a:rPr lang="en-GB" altLang="en-US" sz="3600" dirty="0">
                <a:solidFill>
                  <a:srgbClr val="002060"/>
                </a:solidFill>
                <a:latin typeface="Calibri" charset="0"/>
                <a:ea typeface="Calibri" charset="0"/>
                <a:cs typeface="Calibri" charset="0"/>
              </a:rPr>
              <a:t>School</a:t>
            </a:r>
            <a:r>
              <a:rPr lang="en-GB" altLang="en-US" sz="3600" dirty="0">
                <a:solidFill>
                  <a:srgbClr val="002060"/>
                </a:solidFill>
                <a:latin typeface="Georgia" charset="0"/>
              </a:rPr>
              <a:t> </a:t>
            </a:r>
            <a:r>
              <a:rPr lang="en-GB" altLang="en-US" sz="3600" i="1" dirty="0">
                <a:solidFill>
                  <a:srgbClr val="002060"/>
                </a:solidFill>
                <a:latin typeface="Georgia" charset="0"/>
              </a:rPr>
              <a:t>of</a:t>
            </a:r>
            <a:r>
              <a:rPr lang="en-GB" altLang="en-US" sz="3600" dirty="0">
                <a:solidFill>
                  <a:srgbClr val="002060"/>
                </a:solidFill>
                <a:latin typeface="Georgia" charset="0"/>
              </a:rPr>
              <a:t> </a:t>
            </a:r>
            <a:r>
              <a:rPr lang="en-GB" altLang="en-US" sz="3600" b="1" dirty="0">
                <a:solidFill>
                  <a:srgbClr val="002060"/>
                </a:solidFill>
                <a:latin typeface="Calibri" charset="0"/>
                <a:ea typeface="Calibri" charset="0"/>
                <a:cs typeface="Calibri" charset="0"/>
              </a:rPr>
              <a:t>Engineering</a:t>
            </a:r>
          </a:p>
          <a:p>
            <a:pPr eaLnBrk="1" hangingPunct="1">
              <a:lnSpc>
                <a:spcPct val="110000"/>
              </a:lnSpc>
              <a:spcBef>
                <a:spcPct val="0"/>
              </a:spcBef>
              <a:buFontTx/>
              <a:buNone/>
            </a:pPr>
            <a:r>
              <a:rPr lang="en-GB" altLang="en-US" sz="3600" dirty="0">
                <a:solidFill>
                  <a:srgbClr val="002060"/>
                </a:solidFill>
                <a:latin typeface="Calibri" charset="0"/>
                <a:ea typeface="Calibri" charset="0"/>
                <a:cs typeface="Calibri" charset="0"/>
              </a:rPr>
              <a:t>Your degree, e.g. BEng (Hons) Mechanical &amp; Manufacturing Engineering</a:t>
            </a:r>
            <a:endParaRPr lang="en-US" altLang="zh-CN" sz="3600" dirty="0">
              <a:solidFill>
                <a:srgbClr val="002060"/>
              </a:solidFill>
              <a:latin typeface="Calibri" charset="0"/>
              <a:ea typeface="Calibri" charset="0"/>
              <a:cs typeface="Calibri" charset="0"/>
            </a:endParaRPr>
          </a:p>
        </p:txBody>
      </p:sp>
      <p:pic>
        <p:nvPicPr>
          <p:cNvPr id="8" name="Picture 7"/>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48597" y="357622"/>
            <a:ext cx="3660125" cy="1279959"/>
          </a:xfrm>
          <a:prstGeom prst="rect">
            <a:avLst/>
          </a:prstGeom>
        </p:spPr>
      </p:pic>
      <p:pic>
        <p:nvPicPr>
          <p:cNvPr id="2" name="Picture 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9718281" y="202845"/>
            <a:ext cx="1420200" cy="1576422"/>
          </a:xfrm>
          <a:prstGeom prst="rect">
            <a:avLst/>
          </a:prstGeom>
        </p:spPr>
      </p:pic>
      <p:cxnSp>
        <p:nvCxnSpPr>
          <p:cNvPr id="4" name="Straight Connector 3"/>
          <p:cNvCxnSpPr/>
          <p:nvPr/>
        </p:nvCxnSpPr>
        <p:spPr>
          <a:xfrm>
            <a:off x="180000" y="1854042"/>
            <a:ext cx="21024000" cy="0"/>
          </a:xfrm>
          <a:prstGeom prst="line">
            <a:avLst/>
          </a:prstGeom>
          <a:ln>
            <a:solidFill>
              <a:srgbClr val="002060"/>
            </a:solidFill>
          </a:ln>
        </p:spPr>
        <p:style>
          <a:lnRef idx="1">
            <a:schemeClr val="accent1"/>
          </a:lnRef>
          <a:fillRef idx="0">
            <a:schemeClr val="accent1"/>
          </a:fillRef>
          <a:effectRef idx="0">
            <a:schemeClr val="accent1"/>
          </a:effectRef>
          <a:fontRef idx="minor">
            <a:schemeClr val="tx1"/>
          </a:fontRef>
        </p:style>
      </p:cxnSp>
      <p:sp>
        <p:nvSpPr>
          <p:cNvPr id="9" name="Text Box 6"/>
          <p:cNvSpPr txBox="1">
            <a:spLocks noChangeArrowheads="1"/>
          </p:cNvSpPr>
          <p:nvPr/>
        </p:nvSpPr>
        <p:spPr bwMode="auto">
          <a:xfrm>
            <a:off x="180000" y="6257121"/>
            <a:ext cx="6415087" cy="604385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AU" altLang="en-US" sz="3600" b="1" dirty="0"/>
              <a:t>Introduction</a:t>
            </a:r>
          </a:p>
          <a:p>
            <a:pPr>
              <a:spcBef>
                <a:spcPct val="50000"/>
              </a:spcBef>
            </a:pPr>
            <a:endParaRPr lang="en-US" altLang="en-US" sz="2800" dirty="0"/>
          </a:p>
          <a:p>
            <a:pPr>
              <a:spcBef>
                <a:spcPct val="50000"/>
              </a:spcBef>
            </a:pPr>
            <a:r>
              <a:rPr lang="en-US" altLang="en-US" sz="2800" dirty="0"/>
              <a:t>This is my technical poster on emissions in the automotive industry.</a:t>
            </a:r>
          </a:p>
          <a:p>
            <a:pPr>
              <a:spcBef>
                <a:spcPct val="50000"/>
              </a:spcBef>
            </a:pPr>
            <a:r>
              <a:rPr lang="en-US" altLang="en-US" sz="2800" dirty="0"/>
              <a:t>I will be covering such subjects like; products of emission, emission legislation and regulation and the future for alternative fuel solutions to combat the damage current vehicle emissions are doing to the environment.</a:t>
            </a:r>
          </a:p>
        </p:txBody>
      </p:sp>
      <p:sp>
        <p:nvSpPr>
          <p:cNvPr id="12" name="Text Box 8"/>
          <p:cNvSpPr txBox="1">
            <a:spLocks noChangeArrowheads="1"/>
          </p:cNvSpPr>
          <p:nvPr/>
        </p:nvSpPr>
        <p:spPr bwMode="auto">
          <a:xfrm>
            <a:off x="222301" y="15921762"/>
            <a:ext cx="6415087" cy="1332585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20000"/>
              </a:spcBef>
            </a:pPr>
            <a:r>
              <a:rPr lang="en-AU" altLang="en-US" sz="3600" b="1" dirty="0"/>
              <a:t>Discussion</a:t>
            </a:r>
          </a:p>
          <a:p>
            <a:pPr>
              <a:spcBef>
                <a:spcPct val="40000"/>
              </a:spcBef>
            </a:pPr>
            <a:r>
              <a:rPr lang="en-AU" altLang="en-US" sz="2800" dirty="0"/>
              <a:t>Emissions is one of the most important aspects in the automotive and even the motorsport industry as a whole, as it has a direct effect on the environment and world we all live in.</a:t>
            </a:r>
          </a:p>
          <a:p>
            <a:pPr>
              <a:spcBef>
                <a:spcPct val="40000"/>
              </a:spcBef>
            </a:pPr>
            <a:r>
              <a:rPr lang="en-AU" altLang="en-US" sz="2800" dirty="0"/>
              <a:t>The main issue of emissions caused by petrol and diesel engines.</a:t>
            </a:r>
          </a:p>
          <a:p>
            <a:pPr>
              <a:spcBef>
                <a:spcPct val="40000"/>
              </a:spcBef>
            </a:pPr>
            <a:r>
              <a:rPr lang="en-AU" altLang="en-US" sz="2800" dirty="0"/>
              <a:t>Products of these engine exhaust fumes are,</a:t>
            </a:r>
          </a:p>
          <a:p>
            <a:pPr>
              <a:spcBef>
                <a:spcPct val="40000"/>
              </a:spcBef>
            </a:pPr>
            <a:r>
              <a:rPr lang="en-AU" altLang="en-US" sz="2800" dirty="0"/>
              <a:t>.Carbon dioxide (CO2)</a:t>
            </a:r>
          </a:p>
          <a:p>
            <a:pPr>
              <a:spcBef>
                <a:spcPct val="40000"/>
              </a:spcBef>
            </a:pPr>
            <a:r>
              <a:rPr lang="en-AU" altLang="en-US" sz="2800" dirty="0"/>
              <a:t>.Carbon monoxide (CO)</a:t>
            </a:r>
          </a:p>
          <a:p>
            <a:pPr>
              <a:spcBef>
                <a:spcPct val="40000"/>
              </a:spcBef>
            </a:pPr>
            <a:r>
              <a:rPr lang="en-AU" altLang="en-US" sz="2800" dirty="0"/>
              <a:t>.Nitrogen oxides (NOx)</a:t>
            </a:r>
          </a:p>
          <a:p>
            <a:pPr>
              <a:spcBef>
                <a:spcPct val="40000"/>
              </a:spcBef>
            </a:pPr>
            <a:r>
              <a:rPr lang="en-AU" altLang="en-US" sz="2800" dirty="0"/>
              <a:t>.Sulphur dioxide (SO2)</a:t>
            </a:r>
          </a:p>
          <a:p>
            <a:pPr>
              <a:spcBef>
                <a:spcPct val="40000"/>
              </a:spcBef>
            </a:pPr>
            <a:r>
              <a:rPr lang="en-AU" altLang="en-US" sz="2800" dirty="0"/>
              <a:t>.Hydrocarbons (HC)</a:t>
            </a:r>
          </a:p>
          <a:p>
            <a:pPr>
              <a:spcBef>
                <a:spcPct val="40000"/>
              </a:spcBef>
            </a:pPr>
            <a:r>
              <a:rPr lang="en-AU" altLang="en-US" sz="2800" dirty="0"/>
              <a:t>.Particulates (diesel engine only)</a:t>
            </a:r>
          </a:p>
          <a:p>
            <a:pPr>
              <a:spcBef>
                <a:spcPct val="40000"/>
              </a:spcBef>
            </a:pPr>
            <a:r>
              <a:rPr lang="en-AU" altLang="en-US" sz="2800" dirty="0"/>
              <a:t>All of these products are harmful to humans and the environment we live in.</a:t>
            </a:r>
          </a:p>
          <a:p>
            <a:pPr>
              <a:spcBef>
                <a:spcPct val="40000"/>
              </a:spcBef>
            </a:pPr>
            <a:r>
              <a:rPr lang="en-AU" altLang="en-US" sz="2800" dirty="0"/>
              <a:t>Although over the last few decades we have made great efforts in decreasing emissions we still need to make a solid decision on what the next reliable fuel source will be.</a:t>
            </a:r>
          </a:p>
        </p:txBody>
      </p:sp>
      <p:sp>
        <p:nvSpPr>
          <p:cNvPr id="22" name="Text Box 10"/>
          <p:cNvSpPr txBox="1">
            <a:spLocks noChangeArrowheads="1"/>
          </p:cNvSpPr>
          <p:nvPr/>
        </p:nvSpPr>
        <p:spPr bwMode="auto">
          <a:xfrm>
            <a:off x="14448417" y="25376127"/>
            <a:ext cx="6415088" cy="238131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AU" altLang="en-US" sz="3600" b="1" dirty="0"/>
              <a:t>Acknowledgements</a:t>
            </a:r>
          </a:p>
          <a:p>
            <a:pPr>
              <a:spcBef>
                <a:spcPct val="50000"/>
              </a:spcBef>
            </a:pPr>
            <a:r>
              <a:rPr lang="en-US" altLang="en-US" dirty="0"/>
              <a:t>https://www.eea.europa.eu/data-and-maps/daviz/average-emissions-for-new-cars-6#tab-chart_1</a:t>
            </a:r>
          </a:p>
        </p:txBody>
      </p:sp>
      <p:sp>
        <p:nvSpPr>
          <p:cNvPr id="30" name="Rectangle 29"/>
          <p:cNvSpPr>
            <a:spLocks noChangeArrowheads="1"/>
          </p:cNvSpPr>
          <p:nvPr/>
        </p:nvSpPr>
        <p:spPr bwMode="auto">
          <a:xfrm>
            <a:off x="14704210" y="18840038"/>
            <a:ext cx="6165190" cy="139951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208620" tIns="104310" rIns="208620" bIns="104310" anchor="ctr"/>
          <a:lstStyle>
            <a:lvl1pPr defTabSz="2085975">
              <a:spcBef>
                <a:spcPct val="20000"/>
              </a:spcBef>
              <a:buChar char="•"/>
              <a:defRPr sz="7300">
                <a:solidFill>
                  <a:schemeClr val="tx1"/>
                </a:solidFill>
                <a:latin typeface="Arial" charset="0"/>
                <a:ea typeface="MS PGothic" charset="-128"/>
                <a:cs typeface="Arial" charset="0"/>
              </a:defRPr>
            </a:lvl1pPr>
            <a:lvl2pPr marL="742950" indent="-285750" defTabSz="2085975">
              <a:spcBef>
                <a:spcPct val="20000"/>
              </a:spcBef>
              <a:buChar char="–"/>
              <a:defRPr sz="6400">
                <a:solidFill>
                  <a:schemeClr val="tx1"/>
                </a:solidFill>
                <a:latin typeface="Arial" charset="0"/>
                <a:ea typeface="Arial" charset="0"/>
                <a:cs typeface="Arial" charset="0"/>
              </a:defRPr>
            </a:lvl2pPr>
            <a:lvl3pPr marL="1143000" indent="-228600" defTabSz="2085975">
              <a:spcBef>
                <a:spcPct val="20000"/>
              </a:spcBef>
              <a:buChar char="•"/>
              <a:defRPr sz="5500">
                <a:solidFill>
                  <a:schemeClr val="tx1"/>
                </a:solidFill>
                <a:latin typeface="Arial" charset="0"/>
                <a:ea typeface="Arial" charset="0"/>
                <a:cs typeface="Arial" charset="0"/>
              </a:defRPr>
            </a:lvl3pPr>
            <a:lvl4pPr marL="1600200" indent="-228600" defTabSz="2085975">
              <a:spcBef>
                <a:spcPct val="20000"/>
              </a:spcBef>
              <a:buChar char="–"/>
              <a:defRPr sz="4600">
                <a:solidFill>
                  <a:schemeClr val="tx1"/>
                </a:solidFill>
                <a:latin typeface="Arial" charset="0"/>
                <a:ea typeface="Arial" charset="0"/>
                <a:cs typeface="Arial" charset="0"/>
              </a:defRPr>
            </a:lvl4pPr>
            <a:lvl5pPr marL="2057400" indent="-228600" defTabSz="2085975">
              <a:spcBef>
                <a:spcPct val="20000"/>
              </a:spcBef>
              <a:buChar char="»"/>
              <a:defRPr sz="4600">
                <a:solidFill>
                  <a:schemeClr val="tx1"/>
                </a:solidFill>
                <a:latin typeface="Arial" charset="0"/>
                <a:ea typeface="Arial" charset="0"/>
                <a:cs typeface="Arial" charset="0"/>
              </a:defRPr>
            </a:lvl5pPr>
            <a:lvl6pPr marL="25146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6pPr>
            <a:lvl7pPr marL="29718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7pPr>
            <a:lvl8pPr marL="34290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8pPr>
            <a:lvl9pPr marL="38862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9pPr>
          </a:lstStyle>
          <a:p>
            <a:pPr eaLnBrk="1" hangingPunct="1">
              <a:lnSpc>
                <a:spcPct val="110000"/>
              </a:lnSpc>
              <a:spcBef>
                <a:spcPct val="0"/>
              </a:spcBef>
              <a:buFontTx/>
              <a:buNone/>
            </a:pPr>
            <a:endParaRPr lang="en-GB" altLang="en-US" sz="4800" b="1" dirty="0">
              <a:solidFill>
                <a:srgbClr val="002060"/>
              </a:solidFill>
              <a:latin typeface="Calibri" charset="0"/>
              <a:ea typeface="Calibri" charset="0"/>
              <a:cs typeface="Calibri" charset="0"/>
            </a:endParaRPr>
          </a:p>
        </p:txBody>
      </p:sp>
      <p:sp>
        <p:nvSpPr>
          <p:cNvPr id="31" name="Rectangle 30"/>
          <p:cNvSpPr>
            <a:spLocks noChangeArrowheads="1"/>
          </p:cNvSpPr>
          <p:nvPr/>
        </p:nvSpPr>
        <p:spPr bwMode="auto">
          <a:xfrm>
            <a:off x="440292" y="17118912"/>
            <a:ext cx="4741303" cy="139951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208620" tIns="104310" rIns="208620" bIns="104310" anchor="ctr"/>
          <a:lstStyle>
            <a:lvl1pPr defTabSz="2085975">
              <a:spcBef>
                <a:spcPct val="20000"/>
              </a:spcBef>
              <a:buChar char="•"/>
              <a:defRPr sz="7300">
                <a:solidFill>
                  <a:schemeClr val="tx1"/>
                </a:solidFill>
                <a:latin typeface="Arial" charset="0"/>
                <a:ea typeface="MS PGothic" charset="-128"/>
                <a:cs typeface="Arial" charset="0"/>
              </a:defRPr>
            </a:lvl1pPr>
            <a:lvl2pPr marL="742950" indent="-285750" defTabSz="2085975">
              <a:spcBef>
                <a:spcPct val="20000"/>
              </a:spcBef>
              <a:buChar char="–"/>
              <a:defRPr sz="6400">
                <a:solidFill>
                  <a:schemeClr val="tx1"/>
                </a:solidFill>
                <a:latin typeface="Arial" charset="0"/>
                <a:ea typeface="Arial" charset="0"/>
                <a:cs typeface="Arial" charset="0"/>
              </a:defRPr>
            </a:lvl2pPr>
            <a:lvl3pPr marL="1143000" indent="-228600" defTabSz="2085975">
              <a:spcBef>
                <a:spcPct val="20000"/>
              </a:spcBef>
              <a:buChar char="•"/>
              <a:defRPr sz="5500">
                <a:solidFill>
                  <a:schemeClr val="tx1"/>
                </a:solidFill>
                <a:latin typeface="Arial" charset="0"/>
                <a:ea typeface="Arial" charset="0"/>
                <a:cs typeface="Arial" charset="0"/>
              </a:defRPr>
            </a:lvl3pPr>
            <a:lvl4pPr marL="1600200" indent="-228600" defTabSz="2085975">
              <a:spcBef>
                <a:spcPct val="20000"/>
              </a:spcBef>
              <a:buChar char="–"/>
              <a:defRPr sz="4600">
                <a:solidFill>
                  <a:schemeClr val="tx1"/>
                </a:solidFill>
                <a:latin typeface="Arial" charset="0"/>
                <a:ea typeface="Arial" charset="0"/>
                <a:cs typeface="Arial" charset="0"/>
              </a:defRPr>
            </a:lvl4pPr>
            <a:lvl5pPr marL="2057400" indent="-228600" defTabSz="2085975">
              <a:spcBef>
                <a:spcPct val="20000"/>
              </a:spcBef>
              <a:buChar char="»"/>
              <a:defRPr sz="4600">
                <a:solidFill>
                  <a:schemeClr val="tx1"/>
                </a:solidFill>
                <a:latin typeface="Arial" charset="0"/>
                <a:ea typeface="Arial" charset="0"/>
                <a:cs typeface="Arial" charset="0"/>
              </a:defRPr>
            </a:lvl5pPr>
            <a:lvl6pPr marL="25146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6pPr>
            <a:lvl7pPr marL="29718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7pPr>
            <a:lvl8pPr marL="34290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8pPr>
            <a:lvl9pPr marL="38862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9pPr>
          </a:lstStyle>
          <a:p>
            <a:pPr eaLnBrk="1" hangingPunct="1">
              <a:lnSpc>
                <a:spcPct val="110000"/>
              </a:lnSpc>
              <a:spcBef>
                <a:spcPct val="0"/>
              </a:spcBef>
              <a:buFontTx/>
              <a:buNone/>
            </a:pPr>
            <a:endParaRPr lang="en-GB" altLang="en-US" sz="4800" b="1" dirty="0">
              <a:solidFill>
                <a:srgbClr val="002060"/>
              </a:solidFill>
              <a:latin typeface="Calibri" charset="0"/>
              <a:ea typeface="Calibri" charset="0"/>
              <a:cs typeface="Calibri" charset="0"/>
            </a:endParaRPr>
          </a:p>
        </p:txBody>
      </p:sp>
      <p:sp>
        <p:nvSpPr>
          <p:cNvPr id="32" name="Rectangle 31"/>
          <p:cNvSpPr>
            <a:spLocks noChangeArrowheads="1"/>
          </p:cNvSpPr>
          <p:nvPr/>
        </p:nvSpPr>
        <p:spPr bwMode="auto">
          <a:xfrm>
            <a:off x="14625098" y="27057687"/>
            <a:ext cx="6165190" cy="139951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208620" tIns="104310" rIns="208620" bIns="104310" anchor="ctr"/>
          <a:lstStyle>
            <a:lvl1pPr defTabSz="2085975">
              <a:spcBef>
                <a:spcPct val="20000"/>
              </a:spcBef>
              <a:buChar char="•"/>
              <a:defRPr sz="7300">
                <a:solidFill>
                  <a:schemeClr val="tx1"/>
                </a:solidFill>
                <a:latin typeface="Arial" charset="0"/>
                <a:ea typeface="MS PGothic" charset="-128"/>
                <a:cs typeface="Arial" charset="0"/>
              </a:defRPr>
            </a:lvl1pPr>
            <a:lvl2pPr marL="742950" indent="-285750" defTabSz="2085975">
              <a:spcBef>
                <a:spcPct val="20000"/>
              </a:spcBef>
              <a:buChar char="–"/>
              <a:defRPr sz="6400">
                <a:solidFill>
                  <a:schemeClr val="tx1"/>
                </a:solidFill>
                <a:latin typeface="Arial" charset="0"/>
                <a:ea typeface="Arial" charset="0"/>
                <a:cs typeface="Arial" charset="0"/>
              </a:defRPr>
            </a:lvl2pPr>
            <a:lvl3pPr marL="1143000" indent="-228600" defTabSz="2085975">
              <a:spcBef>
                <a:spcPct val="20000"/>
              </a:spcBef>
              <a:buChar char="•"/>
              <a:defRPr sz="5500">
                <a:solidFill>
                  <a:schemeClr val="tx1"/>
                </a:solidFill>
                <a:latin typeface="Arial" charset="0"/>
                <a:ea typeface="Arial" charset="0"/>
                <a:cs typeface="Arial" charset="0"/>
              </a:defRPr>
            </a:lvl3pPr>
            <a:lvl4pPr marL="1600200" indent="-228600" defTabSz="2085975">
              <a:spcBef>
                <a:spcPct val="20000"/>
              </a:spcBef>
              <a:buChar char="–"/>
              <a:defRPr sz="4600">
                <a:solidFill>
                  <a:schemeClr val="tx1"/>
                </a:solidFill>
                <a:latin typeface="Arial" charset="0"/>
                <a:ea typeface="Arial" charset="0"/>
                <a:cs typeface="Arial" charset="0"/>
              </a:defRPr>
            </a:lvl4pPr>
            <a:lvl5pPr marL="2057400" indent="-228600" defTabSz="2085975">
              <a:spcBef>
                <a:spcPct val="20000"/>
              </a:spcBef>
              <a:buChar char="»"/>
              <a:defRPr sz="4600">
                <a:solidFill>
                  <a:schemeClr val="tx1"/>
                </a:solidFill>
                <a:latin typeface="Arial" charset="0"/>
                <a:ea typeface="Arial" charset="0"/>
                <a:cs typeface="Arial" charset="0"/>
              </a:defRPr>
            </a:lvl5pPr>
            <a:lvl6pPr marL="25146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6pPr>
            <a:lvl7pPr marL="29718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7pPr>
            <a:lvl8pPr marL="34290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8pPr>
            <a:lvl9pPr marL="38862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9pPr>
          </a:lstStyle>
          <a:p>
            <a:pPr eaLnBrk="1" hangingPunct="1">
              <a:lnSpc>
                <a:spcPct val="110000"/>
              </a:lnSpc>
              <a:spcBef>
                <a:spcPct val="0"/>
              </a:spcBef>
              <a:buFontTx/>
              <a:buNone/>
            </a:pPr>
            <a:endParaRPr lang="en-GB" altLang="en-US" sz="4800" b="1" dirty="0">
              <a:solidFill>
                <a:srgbClr val="002060"/>
              </a:solidFill>
              <a:latin typeface="Calibri" charset="0"/>
              <a:ea typeface="Calibri" charset="0"/>
              <a:cs typeface="Calibri" charset="0"/>
            </a:endParaRPr>
          </a:p>
        </p:txBody>
      </p:sp>
      <p:cxnSp>
        <p:nvCxnSpPr>
          <p:cNvPr id="36" name="Straight Connector 35"/>
          <p:cNvCxnSpPr/>
          <p:nvPr/>
        </p:nvCxnSpPr>
        <p:spPr>
          <a:xfrm>
            <a:off x="179999" y="28905882"/>
            <a:ext cx="21024000" cy="0"/>
          </a:xfrm>
          <a:prstGeom prst="line">
            <a:avLst/>
          </a:prstGeom>
          <a:ln>
            <a:solidFill>
              <a:srgbClr val="002060"/>
            </a:solidFill>
          </a:ln>
        </p:spPr>
        <p:style>
          <a:lnRef idx="1">
            <a:schemeClr val="accent1"/>
          </a:lnRef>
          <a:fillRef idx="0">
            <a:schemeClr val="accent1"/>
          </a:fillRef>
          <a:effectRef idx="0">
            <a:schemeClr val="accent1"/>
          </a:effectRef>
          <a:fontRef idx="minor">
            <a:schemeClr val="tx1"/>
          </a:fontRef>
        </p:style>
      </p:cxnSp>
      <p:sp>
        <p:nvSpPr>
          <p:cNvPr id="6" name="TextBox 5"/>
          <p:cNvSpPr txBox="1"/>
          <p:nvPr/>
        </p:nvSpPr>
        <p:spPr>
          <a:xfrm>
            <a:off x="12288600" y="29201563"/>
            <a:ext cx="8915399" cy="584775"/>
          </a:xfrm>
          <a:prstGeom prst="rect">
            <a:avLst/>
          </a:prstGeom>
          <a:noFill/>
        </p:spPr>
        <p:txBody>
          <a:bodyPr wrap="square" rtlCol="0">
            <a:spAutoFit/>
          </a:bodyPr>
          <a:lstStyle/>
          <a:p>
            <a:pPr algn="r"/>
            <a:r>
              <a:rPr lang="en-GB" altLang="en-US" sz="3200" dirty="0">
                <a:solidFill>
                  <a:srgbClr val="002060"/>
                </a:solidFill>
                <a:latin typeface="Calibri" charset="0"/>
                <a:ea typeface="Calibri" charset="0"/>
                <a:cs typeface="Calibri" charset="0"/>
              </a:rPr>
              <a:t>Wales Institute for </a:t>
            </a:r>
            <a:r>
              <a:rPr lang="en-GB" altLang="en-US" sz="3200" dirty="0">
                <a:solidFill>
                  <a:srgbClr val="002060"/>
                </a:solidFill>
                <a:latin typeface="Eras Bold ITC" panose="020B0907030504020204" pitchFamily="34" charset="0"/>
                <a:ea typeface="Calibri" charset="0"/>
                <a:cs typeface="Calibri" charset="0"/>
              </a:rPr>
              <a:t>Science &amp; Art</a:t>
            </a:r>
            <a:endParaRPr lang="en-GB" sz="3200" dirty="0">
              <a:latin typeface="Eras Bold ITC" panose="020B0907030504020204" pitchFamily="34" charset="0"/>
            </a:endParaRPr>
          </a:p>
        </p:txBody>
      </p:sp>
      <p:pic>
        <p:nvPicPr>
          <p:cNvPr id="2050" name="Picture 2" descr="Blank Face Png Photo - Self Portrait Coloring Pages , Free Transparent  Clipart - ClipartKey">
            <a:extLst>
              <a:ext uri="{FF2B5EF4-FFF2-40B4-BE49-F238E27FC236}">
                <a16:creationId xmlns:a16="http://schemas.microsoft.com/office/drawing/2014/main" id="{3B8E54AC-DEF5-4F19-AEFC-E5319CBC8075}"/>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79999" y="2302721"/>
            <a:ext cx="2876550" cy="3048000"/>
          </a:xfrm>
          <a:prstGeom prst="rect">
            <a:avLst/>
          </a:prstGeom>
          <a:noFill/>
          <a:extLst>
            <a:ext uri="{909E8E84-426E-40DD-AFC4-6F175D3DCCD1}">
              <a14:hiddenFill xmlns:a14="http://schemas.microsoft.com/office/drawing/2010/main">
                <a:solidFill>
                  <a:srgbClr val="FFFFFF"/>
                </a:solidFill>
              </a14:hiddenFill>
            </a:ext>
          </a:extLst>
        </p:spPr>
      </p:pic>
      <p:sp>
        <p:nvSpPr>
          <p:cNvPr id="39" name="Text Box 6">
            <a:extLst>
              <a:ext uri="{FF2B5EF4-FFF2-40B4-BE49-F238E27FC236}">
                <a16:creationId xmlns:a16="http://schemas.microsoft.com/office/drawing/2014/main" id="{92B46A88-142A-4AEA-A4D4-23E2AA2B78AC}"/>
              </a:ext>
            </a:extLst>
          </p:cNvPr>
          <p:cNvSpPr txBox="1">
            <a:spLocks noChangeArrowheads="1"/>
          </p:cNvSpPr>
          <p:nvPr/>
        </p:nvSpPr>
        <p:spPr bwMode="auto">
          <a:xfrm>
            <a:off x="155082" y="12025034"/>
            <a:ext cx="6415087" cy="453575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AU" altLang="en-US" sz="3600" b="1" dirty="0"/>
              <a:t>Background</a:t>
            </a:r>
          </a:p>
          <a:p>
            <a:pPr>
              <a:spcBef>
                <a:spcPct val="50000"/>
              </a:spcBef>
            </a:pPr>
            <a:r>
              <a:rPr lang="en-US" altLang="en-US" sz="2800" dirty="0"/>
              <a:t>Before attending the lecture I had a good knowledge on the subject already, such as products produced by a vehicles combustion/exhaust process, alternative fuels and emission legislation.</a:t>
            </a:r>
          </a:p>
          <a:p>
            <a:pPr>
              <a:spcBef>
                <a:spcPct val="50000"/>
              </a:spcBef>
            </a:pPr>
            <a:endParaRPr lang="en-US" altLang="en-US" sz="2800" dirty="0"/>
          </a:p>
        </p:txBody>
      </p:sp>
      <p:sp>
        <p:nvSpPr>
          <p:cNvPr id="33" name="TextBox 32">
            <a:extLst>
              <a:ext uri="{FF2B5EF4-FFF2-40B4-BE49-F238E27FC236}">
                <a16:creationId xmlns:a16="http://schemas.microsoft.com/office/drawing/2014/main" id="{3B719C25-4D5B-4F63-9EB7-6ED5E546A03E}"/>
              </a:ext>
            </a:extLst>
          </p:cNvPr>
          <p:cNvSpPr txBox="1"/>
          <p:nvPr/>
        </p:nvSpPr>
        <p:spPr>
          <a:xfrm>
            <a:off x="6746654" y="7792832"/>
            <a:ext cx="7098632" cy="1815882"/>
          </a:xfrm>
          <a:prstGeom prst="rect">
            <a:avLst/>
          </a:prstGeom>
          <a:noFill/>
        </p:spPr>
        <p:txBody>
          <a:bodyPr wrap="square" rtlCol="0">
            <a:spAutoFit/>
          </a:bodyPr>
          <a:lstStyle/>
          <a:p>
            <a:r>
              <a:rPr lang="en-GB" sz="2800" b="0" i="0" dirty="0">
                <a:solidFill>
                  <a:srgbClr val="47425D"/>
                </a:solidFill>
                <a:effectLst/>
                <a:latin typeface="Arial" panose="020B0604020202020204" pitchFamily="34" charset="0"/>
                <a:cs typeface="Arial" panose="020B0604020202020204" pitchFamily="34" charset="0"/>
              </a:rPr>
              <a:t>“the UK has managed to reduce the carbon emissions it physically produces by 39% over the last thirty years.”(The RAC, 2019)</a:t>
            </a:r>
          </a:p>
          <a:p>
            <a:endParaRPr lang="en-GB" sz="2800" dirty="0">
              <a:latin typeface="Arial" panose="020B0604020202020204" pitchFamily="34" charset="0"/>
              <a:cs typeface="Arial" panose="020B0604020202020204" pitchFamily="34" charset="0"/>
            </a:endParaRPr>
          </a:p>
        </p:txBody>
      </p:sp>
      <p:pic>
        <p:nvPicPr>
          <p:cNvPr id="3074" name="Picture 2">
            <a:extLst>
              <a:ext uri="{FF2B5EF4-FFF2-40B4-BE49-F238E27FC236}">
                <a16:creationId xmlns:a16="http://schemas.microsoft.com/office/drawing/2014/main" id="{0F826A3F-5890-4EF3-87E8-5CB090847A65}"/>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803751" y="9274023"/>
            <a:ext cx="7006295" cy="4378544"/>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4">
            <a:extLst>
              <a:ext uri="{FF2B5EF4-FFF2-40B4-BE49-F238E27FC236}">
                <a16:creationId xmlns:a16="http://schemas.microsoft.com/office/drawing/2014/main" id="{85A3BFCF-BC1D-4CBE-86E7-384AD18D9A69}"/>
              </a:ext>
            </a:extLst>
          </p:cNvPr>
          <p:cNvPicPr>
            <a:picLocks noChangeAspect="1"/>
          </p:cNvPicPr>
          <p:nvPr/>
        </p:nvPicPr>
        <p:blipFill rotWithShape="1">
          <a:blip r:embed="rId6"/>
          <a:srcRect r="48010"/>
          <a:stretch/>
        </p:blipFill>
        <p:spPr>
          <a:xfrm>
            <a:off x="6803750" y="13984718"/>
            <a:ext cx="7098633" cy="6011442"/>
          </a:xfrm>
          <a:prstGeom prst="rect">
            <a:avLst/>
          </a:prstGeom>
        </p:spPr>
      </p:pic>
      <p:pic>
        <p:nvPicPr>
          <p:cNvPr id="11" name="Picture 10">
            <a:extLst>
              <a:ext uri="{FF2B5EF4-FFF2-40B4-BE49-F238E27FC236}">
                <a16:creationId xmlns:a16="http://schemas.microsoft.com/office/drawing/2014/main" id="{04987090-7C1B-459D-9245-932636918257}"/>
              </a:ext>
            </a:extLst>
          </p:cNvPr>
          <p:cNvPicPr>
            <a:picLocks noChangeAspect="1"/>
          </p:cNvPicPr>
          <p:nvPr/>
        </p:nvPicPr>
        <p:blipFill rotWithShape="1">
          <a:blip r:embed="rId7"/>
          <a:srcRect l="19525" t="32273" r="4056" b="30059"/>
          <a:stretch/>
        </p:blipFill>
        <p:spPr>
          <a:xfrm>
            <a:off x="6595087" y="20050436"/>
            <a:ext cx="8030012" cy="1124533"/>
          </a:xfrm>
          <a:prstGeom prst="rect">
            <a:avLst/>
          </a:prstGeom>
        </p:spPr>
      </p:pic>
      <p:sp>
        <p:nvSpPr>
          <p:cNvPr id="14" name="TextBox 13">
            <a:extLst>
              <a:ext uri="{FF2B5EF4-FFF2-40B4-BE49-F238E27FC236}">
                <a16:creationId xmlns:a16="http://schemas.microsoft.com/office/drawing/2014/main" id="{CE311FF0-D0EF-4DBA-AEDD-355956F62A1E}"/>
              </a:ext>
            </a:extLst>
          </p:cNvPr>
          <p:cNvSpPr txBox="1"/>
          <p:nvPr/>
        </p:nvSpPr>
        <p:spPr>
          <a:xfrm>
            <a:off x="6637388" y="21174969"/>
            <a:ext cx="7987710" cy="3970318"/>
          </a:xfrm>
          <a:prstGeom prst="rect">
            <a:avLst/>
          </a:prstGeom>
          <a:noFill/>
        </p:spPr>
        <p:txBody>
          <a:bodyPr wrap="square" rtlCol="0">
            <a:spAutoFit/>
          </a:bodyPr>
          <a:lstStyle/>
          <a:p>
            <a:r>
              <a:rPr lang="en-GB" sz="2800" dirty="0">
                <a:latin typeface="Times New Roman" panose="02020603050405020304" pitchFamily="18" charset="0"/>
                <a:cs typeface="Times New Roman" panose="02020603050405020304" pitchFamily="18" charset="0"/>
              </a:rPr>
              <a:t>(Graph curtesy of </a:t>
            </a:r>
            <a:r>
              <a:rPr lang="en-GB" sz="2800" dirty="0">
                <a:latin typeface="Times New Roman" panose="02020603050405020304" pitchFamily="18" charset="0"/>
                <a:cs typeface="Times New Roman" panose="02020603050405020304" pitchFamily="18" charset="0"/>
                <a:hlinkClick r:id="rId8"/>
              </a:rPr>
              <a:t>https://www.eea.europa.eu/data-and-maps/daviz/average-emissions-for-new-cars-6#tab-chart_1</a:t>
            </a:r>
            <a:r>
              <a:rPr lang="en-GB" sz="2800" dirty="0">
                <a:latin typeface="Times New Roman" panose="02020603050405020304" pitchFamily="18" charset="0"/>
                <a:cs typeface="Times New Roman" panose="02020603050405020304" pitchFamily="18" charset="0"/>
              </a:rPr>
              <a:t> published 2020)</a:t>
            </a:r>
          </a:p>
          <a:p>
            <a:endParaRPr lang="en-GB" sz="2800" dirty="0">
              <a:latin typeface="Times New Roman" panose="02020603050405020304" pitchFamily="18" charset="0"/>
              <a:cs typeface="Times New Roman" panose="02020603050405020304" pitchFamily="18" charset="0"/>
            </a:endParaRPr>
          </a:p>
          <a:p>
            <a:r>
              <a:rPr lang="en-GB" sz="2800" dirty="0">
                <a:latin typeface="Times New Roman" panose="02020603050405020304" pitchFamily="18" charset="0"/>
                <a:cs typeface="Times New Roman" panose="02020603050405020304" pitchFamily="18" charset="0"/>
              </a:rPr>
              <a:t>This data shows the CO2 emissions from vehicle tailpipes from 2000 to 2019 and due to the research from scientists and engineers in the automotive industry, the levels have drastically decreased and are targeted to be lower by the end of 2020.</a:t>
            </a:r>
          </a:p>
        </p:txBody>
      </p:sp>
      <p:graphicFrame>
        <p:nvGraphicFramePr>
          <p:cNvPr id="15" name="Table 15">
            <a:extLst>
              <a:ext uri="{FF2B5EF4-FFF2-40B4-BE49-F238E27FC236}">
                <a16:creationId xmlns:a16="http://schemas.microsoft.com/office/drawing/2014/main" id="{E1E8E331-878C-41BA-B59E-A903EC9C9D8E}"/>
              </a:ext>
            </a:extLst>
          </p:cNvPr>
          <p:cNvGraphicFramePr>
            <a:graphicFrameLocks noGrp="1"/>
          </p:cNvGraphicFramePr>
          <p:nvPr>
            <p:extLst>
              <p:ext uri="{D42A27DB-BD31-4B8C-83A1-F6EECF244321}">
                <p14:modId xmlns:p14="http://schemas.microsoft.com/office/powerpoint/2010/main" val="532241788"/>
              </p:ext>
            </p:extLst>
          </p:nvPr>
        </p:nvGraphicFramePr>
        <p:xfrm>
          <a:off x="14053950" y="7980697"/>
          <a:ext cx="7231482" cy="6583680"/>
        </p:xfrm>
        <a:graphic>
          <a:graphicData uri="http://schemas.openxmlformats.org/drawingml/2006/table">
            <a:tbl>
              <a:tblPr firstRow="1" bandRow="1">
                <a:tableStyleId>{5C22544A-7EE6-4342-B048-85BDC9FD1C3A}</a:tableStyleId>
              </a:tblPr>
              <a:tblGrid>
                <a:gridCol w="1205247">
                  <a:extLst>
                    <a:ext uri="{9D8B030D-6E8A-4147-A177-3AD203B41FA5}">
                      <a16:colId xmlns:a16="http://schemas.microsoft.com/office/drawing/2014/main" val="1508255622"/>
                    </a:ext>
                  </a:extLst>
                </a:gridCol>
                <a:gridCol w="1205247">
                  <a:extLst>
                    <a:ext uri="{9D8B030D-6E8A-4147-A177-3AD203B41FA5}">
                      <a16:colId xmlns:a16="http://schemas.microsoft.com/office/drawing/2014/main" val="3098447648"/>
                    </a:ext>
                  </a:extLst>
                </a:gridCol>
                <a:gridCol w="1205247">
                  <a:extLst>
                    <a:ext uri="{9D8B030D-6E8A-4147-A177-3AD203B41FA5}">
                      <a16:colId xmlns:a16="http://schemas.microsoft.com/office/drawing/2014/main" val="2953422767"/>
                    </a:ext>
                  </a:extLst>
                </a:gridCol>
                <a:gridCol w="1205247">
                  <a:extLst>
                    <a:ext uri="{9D8B030D-6E8A-4147-A177-3AD203B41FA5}">
                      <a16:colId xmlns:a16="http://schemas.microsoft.com/office/drawing/2014/main" val="3178118766"/>
                    </a:ext>
                  </a:extLst>
                </a:gridCol>
                <a:gridCol w="1205247">
                  <a:extLst>
                    <a:ext uri="{9D8B030D-6E8A-4147-A177-3AD203B41FA5}">
                      <a16:colId xmlns:a16="http://schemas.microsoft.com/office/drawing/2014/main" val="2533589441"/>
                    </a:ext>
                  </a:extLst>
                </a:gridCol>
                <a:gridCol w="1205247">
                  <a:extLst>
                    <a:ext uri="{9D8B030D-6E8A-4147-A177-3AD203B41FA5}">
                      <a16:colId xmlns:a16="http://schemas.microsoft.com/office/drawing/2014/main" val="2735943727"/>
                    </a:ext>
                  </a:extLst>
                </a:gridCol>
              </a:tblGrid>
              <a:tr h="370840">
                <a:tc>
                  <a:txBody>
                    <a:bodyPr/>
                    <a:lstStyle/>
                    <a:p>
                      <a:r>
                        <a:rPr lang="en-GB" sz="2400" baseline="0" dirty="0">
                          <a:solidFill>
                            <a:schemeClr val="tx1"/>
                          </a:solidFill>
                        </a:rPr>
                        <a:t>Year of regulation</a:t>
                      </a:r>
                    </a:p>
                  </a:txBody>
                  <a:tcPr/>
                </a:tc>
                <a:tc>
                  <a:txBody>
                    <a:bodyPr/>
                    <a:lstStyle/>
                    <a:p>
                      <a:r>
                        <a:rPr lang="en-GB" sz="2400" baseline="0" dirty="0"/>
                        <a:t>CO (g/km)</a:t>
                      </a:r>
                    </a:p>
                  </a:txBody>
                  <a:tcPr/>
                </a:tc>
                <a:tc>
                  <a:txBody>
                    <a:bodyPr/>
                    <a:lstStyle/>
                    <a:p>
                      <a:r>
                        <a:rPr lang="en-GB" sz="2400" baseline="0" dirty="0"/>
                        <a:t>HC &amp; </a:t>
                      </a:r>
                      <a:r>
                        <a:rPr lang="en-GB" sz="2400" baseline="0" dirty="0" err="1"/>
                        <a:t>Nox</a:t>
                      </a:r>
                      <a:endParaRPr lang="en-GB" sz="2400" baseline="0" dirty="0"/>
                    </a:p>
                    <a:p>
                      <a:r>
                        <a:rPr lang="en-GB" sz="2400" baseline="0" dirty="0"/>
                        <a:t>(g/km)</a:t>
                      </a:r>
                    </a:p>
                  </a:txBody>
                  <a:tcPr/>
                </a:tc>
                <a:tc>
                  <a:txBody>
                    <a:bodyPr/>
                    <a:lstStyle/>
                    <a:p>
                      <a:r>
                        <a:rPr lang="en-GB" sz="2400" baseline="0" dirty="0"/>
                        <a:t>HC (g/km)</a:t>
                      </a:r>
                    </a:p>
                  </a:txBody>
                  <a:tcPr/>
                </a:tc>
                <a:tc>
                  <a:txBody>
                    <a:bodyPr/>
                    <a:lstStyle/>
                    <a:p>
                      <a:r>
                        <a:rPr lang="en-GB" sz="2400" baseline="0" dirty="0"/>
                        <a:t>NOx (g/km)</a:t>
                      </a:r>
                    </a:p>
                  </a:txBody>
                  <a:tcPr/>
                </a:tc>
                <a:tc>
                  <a:txBody>
                    <a:bodyPr/>
                    <a:lstStyle/>
                    <a:p>
                      <a:r>
                        <a:rPr lang="en-GB" sz="2400" baseline="0" dirty="0"/>
                        <a:t>Particulate (g/km)</a:t>
                      </a:r>
                    </a:p>
                  </a:txBody>
                  <a:tcPr/>
                </a:tc>
                <a:extLst>
                  <a:ext uri="{0D108BD9-81ED-4DB2-BD59-A6C34878D82A}">
                    <a16:rowId xmlns:a16="http://schemas.microsoft.com/office/drawing/2014/main" val="962312424"/>
                  </a:ext>
                </a:extLst>
              </a:tr>
              <a:tr h="370840">
                <a:tc>
                  <a:txBody>
                    <a:bodyPr/>
                    <a:lstStyle/>
                    <a:p>
                      <a:r>
                        <a:rPr lang="en-GB" sz="2400" baseline="0" dirty="0"/>
                        <a:t>1982</a:t>
                      </a:r>
                    </a:p>
                  </a:txBody>
                  <a:tcPr/>
                </a:tc>
                <a:tc>
                  <a:txBody>
                    <a:bodyPr/>
                    <a:lstStyle/>
                    <a:p>
                      <a:r>
                        <a:rPr lang="en-GB" sz="2400" baseline="0" dirty="0"/>
                        <a:t>20.7</a:t>
                      </a:r>
                    </a:p>
                  </a:txBody>
                  <a:tcPr/>
                </a:tc>
                <a:tc>
                  <a:txBody>
                    <a:bodyPr/>
                    <a:lstStyle/>
                    <a:p>
                      <a:r>
                        <a:rPr lang="en-GB" sz="2400" baseline="0" dirty="0"/>
                        <a:t>5.8</a:t>
                      </a:r>
                    </a:p>
                  </a:txBody>
                  <a:tcPr/>
                </a:tc>
                <a:tc>
                  <a:txBody>
                    <a:bodyPr/>
                    <a:lstStyle/>
                    <a:p>
                      <a:r>
                        <a:rPr lang="en-GB" sz="2400" baseline="0" dirty="0"/>
                        <a:t>-</a:t>
                      </a:r>
                    </a:p>
                  </a:txBody>
                  <a:tcPr/>
                </a:tc>
                <a:tc>
                  <a:txBody>
                    <a:bodyPr/>
                    <a:lstStyle/>
                    <a:p>
                      <a:r>
                        <a:rPr lang="en-GB" sz="2400" baseline="0" dirty="0"/>
                        <a:t>-</a:t>
                      </a:r>
                    </a:p>
                  </a:txBody>
                  <a:tcPr/>
                </a:tc>
                <a:tc>
                  <a:txBody>
                    <a:bodyPr/>
                    <a:lstStyle/>
                    <a:p>
                      <a:r>
                        <a:rPr lang="en-GB" sz="2400" baseline="0" dirty="0"/>
                        <a:t>-</a:t>
                      </a:r>
                    </a:p>
                  </a:txBody>
                  <a:tcPr/>
                </a:tc>
                <a:extLst>
                  <a:ext uri="{0D108BD9-81ED-4DB2-BD59-A6C34878D82A}">
                    <a16:rowId xmlns:a16="http://schemas.microsoft.com/office/drawing/2014/main" val="926011339"/>
                  </a:ext>
                </a:extLst>
              </a:tr>
              <a:tr h="483592">
                <a:tc>
                  <a:txBody>
                    <a:bodyPr/>
                    <a:lstStyle/>
                    <a:p>
                      <a:r>
                        <a:rPr lang="en-GB" sz="2400" baseline="0" dirty="0"/>
                        <a:t>1992</a:t>
                      </a:r>
                    </a:p>
                    <a:p>
                      <a:r>
                        <a:rPr lang="en-GB" sz="2400" baseline="0" dirty="0"/>
                        <a:t>(euro 1)</a:t>
                      </a:r>
                    </a:p>
                  </a:txBody>
                  <a:tcPr/>
                </a:tc>
                <a:tc>
                  <a:txBody>
                    <a:bodyPr/>
                    <a:lstStyle/>
                    <a:p>
                      <a:r>
                        <a:rPr lang="en-GB" sz="2400" baseline="0" dirty="0"/>
                        <a:t>2.72</a:t>
                      </a:r>
                    </a:p>
                  </a:txBody>
                  <a:tcPr/>
                </a:tc>
                <a:tc>
                  <a:txBody>
                    <a:bodyPr/>
                    <a:lstStyle/>
                    <a:p>
                      <a:r>
                        <a:rPr lang="en-GB" sz="2400" baseline="0" dirty="0"/>
                        <a:t>0.97</a:t>
                      </a:r>
                    </a:p>
                  </a:txBody>
                  <a:tcPr/>
                </a:tc>
                <a:tc>
                  <a:txBody>
                    <a:bodyPr/>
                    <a:lstStyle/>
                    <a:p>
                      <a:r>
                        <a:rPr lang="en-GB" sz="2400" baseline="0" dirty="0"/>
                        <a:t>-</a:t>
                      </a:r>
                    </a:p>
                  </a:txBody>
                  <a:tcPr/>
                </a:tc>
                <a:tc>
                  <a:txBody>
                    <a:bodyPr/>
                    <a:lstStyle/>
                    <a:p>
                      <a:r>
                        <a:rPr lang="en-GB" sz="2400" baseline="0" dirty="0"/>
                        <a:t>-</a:t>
                      </a:r>
                    </a:p>
                  </a:txBody>
                  <a:tcPr/>
                </a:tc>
                <a:tc>
                  <a:txBody>
                    <a:bodyPr/>
                    <a:lstStyle/>
                    <a:p>
                      <a:r>
                        <a:rPr lang="en-GB" sz="2400" baseline="0" dirty="0"/>
                        <a:t>0.14</a:t>
                      </a:r>
                    </a:p>
                  </a:txBody>
                  <a:tcPr/>
                </a:tc>
                <a:extLst>
                  <a:ext uri="{0D108BD9-81ED-4DB2-BD59-A6C34878D82A}">
                    <a16:rowId xmlns:a16="http://schemas.microsoft.com/office/drawing/2014/main" val="3431186929"/>
                  </a:ext>
                </a:extLst>
              </a:tr>
              <a:tr h="370840">
                <a:tc>
                  <a:txBody>
                    <a:bodyPr/>
                    <a:lstStyle/>
                    <a:p>
                      <a:r>
                        <a:rPr lang="en-GB" sz="2400" baseline="0" dirty="0"/>
                        <a:t>1996</a:t>
                      </a:r>
                    </a:p>
                    <a:p>
                      <a:r>
                        <a:rPr lang="en-GB" sz="2400" baseline="0" dirty="0"/>
                        <a:t>(euro 2)</a:t>
                      </a:r>
                    </a:p>
                  </a:txBody>
                  <a:tcPr/>
                </a:tc>
                <a:tc>
                  <a:txBody>
                    <a:bodyPr/>
                    <a:lstStyle/>
                    <a:p>
                      <a:r>
                        <a:rPr lang="en-GB" sz="2400" baseline="0" dirty="0"/>
                        <a:t>1.0</a:t>
                      </a:r>
                    </a:p>
                  </a:txBody>
                  <a:tcPr/>
                </a:tc>
                <a:tc>
                  <a:txBody>
                    <a:bodyPr/>
                    <a:lstStyle/>
                    <a:p>
                      <a:r>
                        <a:rPr lang="en-GB" sz="2400" baseline="0" dirty="0"/>
                        <a:t>0.7</a:t>
                      </a:r>
                    </a:p>
                  </a:txBody>
                  <a:tcPr/>
                </a:tc>
                <a:tc>
                  <a:txBody>
                    <a:bodyPr/>
                    <a:lstStyle/>
                    <a:p>
                      <a:r>
                        <a:rPr lang="en-GB" sz="2400" baseline="0" dirty="0"/>
                        <a:t>-</a:t>
                      </a:r>
                    </a:p>
                  </a:txBody>
                  <a:tcPr/>
                </a:tc>
                <a:tc>
                  <a:txBody>
                    <a:bodyPr/>
                    <a:lstStyle/>
                    <a:p>
                      <a:r>
                        <a:rPr lang="en-GB" sz="2400" baseline="0" dirty="0"/>
                        <a:t>0.8</a:t>
                      </a:r>
                    </a:p>
                  </a:txBody>
                  <a:tcPr/>
                </a:tc>
                <a:tc>
                  <a:txBody>
                    <a:bodyPr/>
                    <a:lstStyle/>
                    <a:p>
                      <a:r>
                        <a:rPr lang="en-GB" sz="2400" baseline="0" dirty="0"/>
                        <a:t>0.08</a:t>
                      </a:r>
                    </a:p>
                  </a:txBody>
                  <a:tcPr/>
                </a:tc>
                <a:extLst>
                  <a:ext uri="{0D108BD9-81ED-4DB2-BD59-A6C34878D82A}">
                    <a16:rowId xmlns:a16="http://schemas.microsoft.com/office/drawing/2014/main" val="3044200493"/>
                  </a:ext>
                </a:extLst>
              </a:tr>
              <a:tr h="370840">
                <a:tc>
                  <a:txBody>
                    <a:bodyPr/>
                    <a:lstStyle/>
                    <a:p>
                      <a:r>
                        <a:rPr lang="en-GB" sz="2400" baseline="0" dirty="0"/>
                        <a:t>2000</a:t>
                      </a:r>
                    </a:p>
                    <a:p>
                      <a:r>
                        <a:rPr lang="en-GB" sz="2400" baseline="0" dirty="0"/>
                        <a:t>(euro 3)</a:t>
                      </a:r>
                    </a:p>
                  </a:txBody>
                  <a:tcPr/>
                </a:tc>
                <a:tc>
                  <a:txBody>
                    <a:bodyPr/>
                    <a:lstStyle/>
                    <a:p>
                      <a:r>
                        <a:rPr lang="en-GB" sz="2400" baseline="0" dirty="0"/>
                        <a:t>0.64</a:t>
                      </a:r>
                    </a:p>
                  </a:txBody>
                  <a:tcPr/>
                </a:tc>
                <a:tc>
                  <a:txBody>
                    <a:bodyPr/>
                    <a:lstStyle/>
                    <a:p>
                      <a:r>
                        <a:rPr lang="en-GB" sz="2400" baseline="0" dirty="0"/>
                        <a:t>0.56</a:t>
                      </a:r>
                    </a:p>
                  </a:txBody>
                  <a:tcPr/>
                </a:tc>
                <a:tc>
                  <a:txBody>
                    <a:bodyPr/>
                    <a:lstStyle/>
                    <a:p>
                      <a:r>
                        <a:rPr lang="en-GB" sz="2400" baseline="0" dirty="0"/>
                        <a:t>0.5</a:t>
                      </a:r>
                    </a:p>
                  </a:txBody>
                  <a:tcPr/>
                </a:tc>
                <a:tc>
                  <a:txBody>
                    <a:bodyPr/>
                    <a:lstStyle/>
                    <a:p>
                      <a:r>
                        <a:rPr lang="en-GB" sz="2400" baseline="0" dirty="0"/>
                        <a:t>0.5</a:t>
                      </a:r>
                    </a:p>
                  </a:txBody>
                  <a:tcPr/>
                </a:tc>
                <a:tc>
                  <a:txBody>
                    <a:bodyPr/>
                    <a:lstStyle/>
                    <a:p>
                      <a:r>
                        <a:rPr lang="en-GB" sz="2400" baseline="0" dirty="0"/>
                        <a:t>0.05</a:t>
                      </a:r>
                    </a:p>
                  </a:txBody>
                  <a:tcPr/>
                </a:tc>
                <a:extLst>
                  <a:ext uri="{0D108BD9-81ED-4DB2-BD59-A6C34878D82A}">
                    <a16:rowId xmlns:a16="http://schemas.microsoft.com/office/drawing/2014/main" val="1549757220"/>
                  </a:ext>
                </a:extLst>
              </a:tr>
              <a:tr h="370840">
                <a:tc>
                  <a:txBody>
                    <a:bodyPr/>
                    <a:lstStyle/>
                    <a:p>
                      <a:r>
                        <a:rPr lang="en-GB" sz="2400" baseline="0" dirty="0"/>
                        <a:t>2005 </a:t>
                      </a:r>
                    </a:p>
                    <a:p>
                      <a:r>
                        <a:rPr lang="en-GB" sz="2400" baseline="0" dirty="0"/>
                        <a:t>(euro 4)</a:t>
                      </a:r>
                    </a:p>
                  </a:txBody>
                  <a:tcPr/>
                </a:tc>
                <a:tc>
                  <a:txBody>
                    <a:bodyPr/>
                    <a:lstStyle/>
                    <a:p>
                      <a:r>
                        <a:rPr lang="en-GB" sz="2400" baseline="0" dirty="0"/>
                        <a:t>0.5</a:t>
                      </a:r>
                    </a:p>
                  </a:txBody>
                  <a:tcPr/>
                </a:tc>
                <a:tc>
                  <a:txBody>
                    <a:bodyPr/>
                    <a:lstStyle/>
                    <a:p>
                      <a:r>
                        <a:rPr lang="en-GB" sz="2400" baseline="0" dirty="0"/>
                        <a:t>0.3</a:t>
                      </a:r>
                    </a:p>
                  </a:txBody>
                  <a:tcPr/>
                </a:tc>
                <a:tc>
                  <a:txBody>
                    <a:bodyPr/>
                    <a:lstStyle/>
                    <a:p>
                      <a:r>
                        <a:rPr lang="en-GB" sz="2400" baseline="0" dirty="0"/>
                        <a:t>0.25</a:t>
                      </a:r>
                    </a:p>
                  </a:txBody>
                  <a:tcPr/>
                </a:tc>
                <a:tc>
                  <a:txBody>
                    <a:bodyPr/>
                    <a:lstStyle/>
                    <a:p>
                      <a:r>
                        <a:rPr lang="en-GB" sz="2400" baseline="0" dirty="0"/>
                        <a:t>0.25</a:t>
                      </a:r>
                    </a:p>
                  </a:txBody>
                  <a:tcPr/>
                </a:tc>
                <a:tc>
                  <a:txBody>
                    <a:bodyPr/>
                    <a:lstStyle/>
                    <a:p>
                      <a:r>
                        <a:rPr lang="en-GB" sz="2400" baseline="0" dirty="0"/>
                        <a:t>0.025</a:t>
                      </a:r>
                    </a:p>
                  </a:txBody>
                  <a:tcPr/>
                </a:tc>
                <a:extLst>
                  <a:ext uri="{0D108BD9-81ED-4DB2-BD59-A6C34878D82A}">
                    <a16:rowId xmlns:a16="http://schemas.microsoft.com/office/drawing/2014/main" val="3286069492"/>
                  </a:ext>
                </a:extLst>
              </a:tr>
              <a:tr h="370840">
                <a:tc>
                  <a:txBody>
                    <a:bodyPr/>
                    <a:lstStyle/>
                    <a:p>
                      <a:r>
                        <a:rPr lang="en-GB" sz="2400" baseline="0" dirty="0"/>
                        <a:t>2009</a:t>
                      </a:r>
                    </a:p>
                    <a:p>
                      <a:r>
                        <a:rPr lang="en-GB" sz="2400" baseline="0" dirty="0"/>
                        <a:t>(euro 5)</a:t>
                      </a:r>
                    </a:p>
                  </a:txBody>
                  <a:tcPr/>
                </a:tc>
                <a:tc>
                  <a:txBody>
                    <a:bodyPr/>
                    <a:lstStyle/>
                    <a:p>
                      <a:r>
                        <a:rPr lang="en-GB" sz="2400" baseline="0" dirty="0"/>
                        <a:t>0.5</a:t>
                      </a:r>
                    </a:p>
                  </a:txBody>
                  <a:tcPr/>
                </a:tc>
                <a:tc>
                  <a:txBody>
                    <a:bodyPr/>
                    <a:lstStyle/>
                    <a:p>
                      <a:r>
                        <a:rPr lang="en-GB" sz="2400" baseline="0" dirty="0"/>
                        <a:t>0.23</a:t>
                      </a:r>
                    </a:p>
                  </a:txBody>
                  <a:tcPr/>
                </a:tc>
                <a:tc>
                  <a:txBody>
                    <a:bodyPr/>
                    <a:lstStyle/>
                    <a:p>
                      <a:r>
                        <a:rPr lang="en-GB" sz="2400" baseline="0" dirty="0"/>
                        <a:t>-</a:t>
                      </a:r>
                    </a:p>
                  </a:txBody>
                  <a:tcPr/>
                </a:tc>
                <a:tc>
                  <a:txBody>
                    <a:bodyPr/>
                    <a:lstStyle/>
                    <a:p>
                      <a:r>
                        <a:rPr lang="en-GB" sz="2400" baseline="0" dirty="0"/>
                        <a:t>0.18</a:t>
                      </a:r>
                    </a:p>
                  </a:txBody>
                  <a:tcPr/>
                </a:tc>
                <a:tc>
                  <a:txBody>
                    <a:bodyPr/>
                    <a:lstStyle/>
                    <a:p>
                      <a:r>
                        <a:rPr lang="en-GB" sz="2400" baseline="0" dirty="0"/>
                        <a:t>0.005</a:t>
                      </a:r>
                    </a:p>
                  </a:txBody>
                  <a:tcPr/>
                </a:tc>
                <a:extLst>
                  <a:ext uri="{0D108BD9-81ED-4DB2-BD59-A6C34878D82A}">
                    <a16:rowId xmlns:a16="http://schemas.microsoft.com/office/drawing/2014/main" val="3381602480"/>
                  </a:ext>
                </a:extLst>
              </a:tr>
              <a:tr h="370840">
                <a:tc>
                  <a:txBody>
                    <a:bodyPr/>
                    <a:lstStyle/>
                    <a:p>
                      <a:r>
                        <a:rPr lang="en-GB" sz="2400" baseline="0" dirty="0"/>
                        <a:t>2014 </a:t>
                      </a:r>
                    </a:p>
                    <a:p>
                      <a:r>
                        <a:rPr lang="en-GB" sz="2400" baseline="0" dirty="0"/>
                        <a:t>(euro 6)</a:t>
                      </a:r>
                    </a:p>
                  </a:txBody>
                  <a:tcPr/>
                </a:tc>
                <a:tc>
                  <a:txBody>
                    <a:bodyPr/>
                    <a:lstStyle/>
                    <a:p>
                      <a:r>
                        <a:rPr lang="en-GB" sz="2400" baseline="0" dirty="0"/>
                        <a:t>0.5</a:t>
                      </a:r>
                    </a:p>
                  </a:txBody>
                  <a:tcPr/>
                </a:tc>
                <a:tc>
                  <a:txBody>
                    <a:bodyPr/>
                    <a:lstStyle/>
                    <a:p>
                      <a:r>
                        <a:rPr lang="en-GB" sz="2400" baseline="0" dirty="0"/>
                        <a:t>0.17</a:t>
                      </a:r>
                    </a:p>
                  </a:txBody>
                  <a:tcPr/>
                </a:tc>
                <a:tc>
                  <a:txBody>
                    <a:bodyPr/>
                    <a:lstStyle/>
                    <a:p>
                      <a:r>
                        <a:rPr lang="en-GB" sz="2400" baseline="0" dirty="0"/>
                        <a:t>-</a:t>
                      </a:r>
                    </a:p>
                  </a:txBody>
                  <a:tcPr/>
                </a:tc>
                <a:tc>
                  <a:txBody>
                    <a:bodyPr/>
                    <a:lstStyle/>
                    <a:p>
                      <a:r>
                        <a:rPr lang="en-GB" sz="2400" baseline="0" dirty="0"/>
                        <a:t>0.08</a:t>
                      </a:r>
                    </a:p>
                  </a:txBody>
                  <a:tcPr/>
                </a:tc>
                <a:tc>
                  <a:txBody>
                    <a:bodyPr/>
                    <a:lstStyle/>
                    <a:p>
                      <a:r>
                        <a:rPr lang="en-GB" sz="2400" baseline="0" dirty="0"/>
                        <a:t>0.005</a:t>
                      </a:r>
                    </a:p>
                  </a:txBody>
                  <a:tcPr/>
                </a:tc>
                <a:extLst>
                  <a:ext uri="{0D108BD9-81ED-4DB2-BD59-A6C34878D82A}">
                    <a16:rowId xmlns:a16="http://schemas.microsoft.com/office/drawing/2014/main" val="1357893012"/>
                  </a:ext>
                </a:extLst>
              </a:tr>
            </a:tbl>
          </a:graphicData>
        </a:graphic>
      </p:graphicFrame>
      <p:sp>
        <p:nvSpPr>
          <p:cNvPr id="17" name="TextBox 16">
            <a:extLst>
              <a:ext uri="{FF2B5EF4-FFF2-40B4-BE49-F238E27FC236}">
                <a16:creationId xmlns:a16="http://schemas.microsoft.com/office/drawing/2014/main" id="{896D679F-B389-417C-BF2B-ADFE635FA787}"/>
              </a:ext>
            </a:extLst>
          </p:cNvPr>
          <p:cNvSpPr txBox="1"/>
          <p:nvPr/>
        </p:nvSpPr>
        <p:spPr>
          <a:xfrm>
            <a:off x="14026491" y="14556229"/>
            <a:ext cx="7258941" cy="830997"/>
          </a:xfrm>
          <a:prstGeom prst="rect">
            <a:avLst/>
          </a:prstGeom>
          <a:noFill/>
        </p:spPr>
        <p:txBody>
          <a:bodyPr wrap="square" rtlCol="0">
            <a:spAutoFit/>
          </a:bodyPr>
          <a:lstStyle/>
          <a:p>
            <a:r>
              <a:rPr lang="en-GB" sz="2400" dirty="0">
                <a:latin typeface="Times New Roman" panose="02020603050405020304" pitchFamily="18" charset="0"/>
                <a:cs typeface="Times New Roman" panose="02020603050405020304" pitchFamily="18" charset="0"/>
              </a:rPr>
              <a:t>Diesel emission regulations in the EU as the euro system was developed. (Curtesy of </a:t>
            </a:r>
            <a:r>
              <a:rPr lang="en-GB" sz="2400" dirty="0">
                <a:latin typeface="Times New Roman" panose="02020603050405020304" pitchFamily="18" charset="0"/>
                <a:cs typeface="Times New Roman" panose="02020603050405020304" pitchFamily="18" charset="0"/>
                <a:hlinkClick r:id="rId9"/>
              </a:rPr>
              <a:t>www.Europa.eu.int</a:t>
            </a:r>
            <a:r>
              <a:rPr lang="en-GB" sz="2400" dirty="0">
                <a:latin typeface="Times New Roman" panose="02020603050405020304" pitchFamily="18" charset="0"/>
                <a:cs typeface="Times New Roman" panose="02020603050405020304" pitchFamily="18" charset="0"/>
              </a:rPr>
              <a:t>, 2004)</a:t>
            </a:r>
          </a:p>
        </p:txBody>
      </p:sp>
      <p:sp>
        <p:nvSpPr>
          <p:cNvPr id="34" name="Text Box 10">
            <a:extLst>
              <a:ext uri="{FF2B5EF4-FFF2-40B4-BE49-F238E27FC236}">
                <a16:creationId xmlns:a16="http://schemas.microsoft.com/office/drawing/2014/main" id="{5B9E1DE4-DA80-4F3A-8E14-D928CB9E1156}"/>
              </a:ext>
            </a:extLst>
          </p:cNvPr>
          <p:cNvSpPr txBox="1">
            <a:spLocks noChangeArrowheads="1"/>
          </p:cNvSpPr>
          <p:nvPr/>
        </p:nvSpPr>
        <p:spPr bwMode="auto">
          <a:xfrm>
            <a:off x="14462147" y="21698892"/>
            <a:ext cx="6415088" cy="388942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AU" altLang="en-US" sz="3600" b="1" dirty="0"/>
              <a:t>Conclusion</a:t>
            </a:r>
          </a:p>
          <a:p>
            <a:pPr>
              <a:spcBef>
                <a:spcPct val="50000"/>
              </a:spcBef>
            </a:pPr>
            <a:r>
              <a:rPr lang="en-AU" altLang="en-US" sz="2800" dirty="0"/>
              <a:t>In conclusion the emission levels have greatly improved over time and are only looking to go lower with the implementation of better emission restrictions and the usage of alternative fuels for engines.</a:t>
            </a:r>
          </a:p>
        </p:txBody>
      </p:sp>
      <p:pic>
        <p:nvPicPr>
          <p:cNvPr id="4098" name="Picture 2" descr="Euro 1 to Euro 6 guide – find out your vehicle's emissions standard">
            <a:extLst>
              <a:ext uri="{FF2B5EF4-FFF2-40B4-BE49-F238E27FC236}">
                <a16:creationId xmlns:a16="http://schemas.microsoft.com/office/drawing/2014/main" id="{F3A2D869-4AA9-4D6C-97C1-0A33C7329E54}"/>
              </a:ext>
            </a:extLst>
          </p:cNvPr>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a:off x="14508976" y="15735319"/>
            <a:ext cx="6555658" cy="4315117"/>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22C205F8-4CC9-4A50-9B94-020DD2641EB9}"/>
              </a:ext>
            </a:extLst>
          </p:cNvPr>
          <p:cNvSpPr txBox="1"/>
          <p:nvPr/>
        </p:nvSpPr>
        <p:spPr>
          <a:xfrm>
            <a:off x="14508976" y="20239555"/>
            <a:ext cx="6555658" cy="400110"/>
          </a:xfrm>
          <a:prstGeom prst="rect">
            <a:avLst/>
          </a:prstGeom>
          <a:noFill/>
        </p:spPr>
        <p:txBody>
          <a:bodyPr wrap="square" rtlCol="0">
            <a:spAutoFit/>
          </a:bodyPr>
          <a:lstStyle/>
          <a:p>
            <a:r>
              <a:rPr lang="en-GB" sz="2000" dirty="0">
                <a:solidFill>
                  <a:srgbClr val="4A4A4A"/>
                </a:solidFill>
                <a:latin typeface="roboto_light"/>
                <a:cs typeface="Times New Roman" panose="02020603050405020304" pitchFamily="18" charset="0"/>
              </a:rPr>
              <a:t>(2020 public domain)</a:t>
            </a:r>
            <a:endParaRPr lang="en-GB" sz="2000" dirty="0">
              <a:latin typeface="Times New Roman" panose="02020603050405020304" pitchFamily="18" charset="0"/>
              <a:cs typeface="Times New Roman" panose="02020603050405020304" pitchFamily="18" charset="0"/>
            </a:endParaRPr>
          </a:p>
        </p:txBody>
      </p:sp>
      <p:pic>
        <p:nvPicPr>
          <p:cNvPr id="13" name="Picture 12" descr="A person looking at the camera&#10;&#10;Description automatically generated">
            <a:extLst>
              <a:ext uri="{FF2B5EF4-FFF2-40B4-BE49-F238E27FC236}">
                <a16:creationId xmlns:a16="http://schemas.microsoft.com/office/drawing/2014/main" id="{D63FBF5D-DE2D-45C8-BE1D-273E82EDEF24}"/>
              </a:ext>
            </a:extLst>
          </p:cNvPr>
          <p:cNvPicPr>
            <a:picLocks noChangeAspect="1"/>
          </p:cNvPicPr>
          <p:nvPr/>
        </p:nvPicPr>
        <p:blipFill>
          <a:blip r:embed="rId11"/>
          <a:stretch>
            <a:fillRect/>
          </a:stretch>
        </p:blipFill>
        <p:spPr>
          <a:xfrm>
            <a:off x="155082" y="2280746"/>
            <a:ext cx="2852438" cy="3803251"/>
          </a:xfrm>
          <a:prstGeom prst="rect">
            <a:avLst/>
          </a:prstGeom>
        </p:spPr>
      </p:pic>
    </p:spTree>
    <p:extLst>
      <p:ext uri="{BB962C8B-B14F-4D97-AF65-F5344CB8AC3E}">
        <p14:creationId xmlns:p14="http://schemas.microsoft.com/office/powerpoint/2010/main" val="1032727246"/>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ReferenceId xmlns="0777963d-7f3d-4727-9e72-4d6490188740" xsi:nil="true"/>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3B59B1840862A54D87559EB5EE4C39F9" ma:contentTypeVersion="3" ma:contentTypeDescription="Create a new document." ma:contentTypeScope="" ma:versionID="77b9193623b57f573840a061ae17c633">
  <xsd:schema xmlns:xsd="http://www.w3.org/2001/XMLSchema" xmlns:xs="http://www.w3.org/2001/XMLSchema" xmlns:p="http://schemas.microsoft.com/office/2006/metadata/properties" xmlns:ns2="0777963d-7f3d-4727-9e72-4d6490188740" targetNamespace="http://schemas.microsoft.com/office/2006/metadata/properties" ma:root="true" ma:fieldsID="eb26b7556d6f72bc4c0e10cb459a420f" ns2:_="">
    <xsd:import namespace="0777963d-7f3d-4727-9e72-4d6490188740"/>
    <xsd:element name="properties">
      <xsd:complexType>
        <xsd:sequence>
          <xsd:element name="documentManagement">
            <xsd:complexType>
              <xsd:all>
                <xsd:element ref="ns2:ReferenceId" minOccurs="0"/>
                <xsd:element ref="ns2:MediaServiceMetadata" minOccurs="0"/>
                <xsd:element ref="ns2:MediaServiceFast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0777963d-7f3d-4727-9e72-4d6490188740" elementFormDefault="qualified">
    <xsd:import namespace="http://schemas.microsoft.com/office/2006/documentManagement/types"/>
    <xsd:import namespace="http://schemas.microsoft.com/office/infopath/2007/PartnerControls"/>
    <xsd:element name="ReferenceId" ma:index="8" nillable="true" ma:displayName="ReferenceId" ma:indexed="true" ma:internalName="ReferenceId">
      <xsd:simpleType>
        <xsd:restriction base="dms:Text"/>
      </xsd:simpleType>
    </xsd:element>
    <xsd:element name="MediaServiceMetadata" ma:index="9" nillable="true" ma:displayName="MediaServiceMetadata" ma:hidden="true" ma:internalName="MediaServiceMetadata" ma:readOnly="true">
      <xsd:simpleType>
        <xsd:restriction base="dms:Note"/>
      </xsd:simpleType>
    </xsd:element>
    <xsd:element name="MediaServiceFastMetadata" ma:index="10" nillable="true" ma:displayName="MediaServiceFastMetadata" ma:hidden="true" ma:internalName="MediaServiceFastMetadata" ma:readOnly="true">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377FD30C-AD50-4D03-81AB-F75D65DA10BF}">
  <ds:schemaRefs>
    <ds:schemaRef ds:uri="http://purl.org/dc/terms/"/>
    <ds:schemaRef ds:uri="http://schemas.openxmlformats.org/package/2006/metadata/core-properties"/>
    <ds:schemaRef ds:uri="0777963d-7f3d-4727-9e72-4d6490188740"/>
    <ds:schemaRef ds:uri="http://schemas.microsoft.com/office/2006/documentManagement/types"/>
    <ds:schemaRef ds:uri="http://schemas.microsoft.com/office/2006/metadata/properties"/>
    <ds:schemaRef ds:uri="http://schemas.microsoft.com/office/infopath/2007/PartnerControls"/>
    <ds:schemaRef ds:uri="http://www.w3.org/XML/1998/namespace"/>
    <ds:schemaRef ds:uri="http://purl.org/dc/dcmitype/"/>
    <ds:schemaRef ds:uri="http://purl.org/dc/elements/1.1/"/>
  </ds:schemaRefs>
</ds:datastoreItem>
</file>

<file path=customXml/itemProps2.xml><?xml version="1.0" encoding="utf-8"?>
<ds:datastoreItem xmlns:ds="http://schemas.openxmlformats.org/officeDocument/2006/customXml" ds:itemID="{BD9FC663-7C79-417E-AABF-357732A2C534}">
  <ds:schemaRefs>
    <ds:schemaRef ds:uri="http://schemas.microsoft.com/sharepoint/v3/contenttype/forms"/>
  </ds:schemaRefs>
</ds:datastoreItem>
</file>

<file path=customXml/itemProps3.xml><?xml version="1.0" encoding="utf-8"?>
<ds:datastoreItem xmlns:ds="http://schemas.openxmlformats.org/officeDocument/2006/customXml" ds:itemID="{9F0BA984-208A-4201-B257-499F2F41E9BB}">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0777963d-7f3d-4727-9e72-4d6490188740"/>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Office Theme</Template>
  <TotalTime>394</TotalTime>
  <Words>539</Words>
  <Application>Microsoft Office PowerPoint</Application>
  <PresentationFormat>Custom</PresentationFormat>
  <Paragraphs>90</Paragraphs>
  <Slides>1</Slides>
  <Notes>0</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vt:i4>
      </vt:variant>
    </vt:vector>
  </HeadingPairs>
  <TitlesOfParts>
    <vt:vector size="9" baseType="lpstr">
      <vt:lpstr>Arial</vt:lpstr>
      <vt:lpstr>Calibri</vt:lpstr>
      <vt:lpstr>Calibri Light</vt:lpstr>
      <vt:lpstr>Eras Bold ITC</vt:lpstr>
      <vt:lpstr>Georgia</vt:lpstr>
      <vt:lpstr>roboto_light</vt:lpstr>
      <vt:lpstr>Times New Roman</vt:lpstr>
      <vt:lpstr>Office Theme</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Graham Howe</dc:creator>
  <cp:lastModifiedBy>Loxton Baker (2013483)</cp:lastModifiedBy>
  <cp:revision>32</cp:revision>
  <dcterms:created xsi:type="dcterms:W3CDTF">2016-02-25T08:27:32Z</dcterms:created>
  <dcterms:modified xsi:type="dcterms:W3CDTF">2020-12-06T17:09:53Z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0x0101003B59B1840862A54D87559EB5EE4C39F9</vt:lpwstr>
  </property>
</Properties>
</file>