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11"/>
  </p:notesMasterIdLst>
  <p:sldIdLst>
    <p:sldId id="256" r:id="rId3"/>
    <p:sldId id="257" r:id="rId4"/>
    <p:sldId id="266" r:id="rId5"/>
    <p:sldId id="258" r:id="rId6"/>
    <p:sldId id="260" r:id="rId7"/>
    <p:sldId id="262" r:id="rId8"/>
    <p:sldId id="263"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53BD4A-CC9B-A347-B34B-D28E9A270CF2}" v="51" dt="2024-11-03T20:14:27.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77149"/>
  </p:normalViewPr>
  <p:slideViewPr>
    <p:cSldViewPr snapToGrid="0">
      <p:cViewPr varScale="1">
        <p:scale>
          <a:sx n="92" d="100"/>
          <a:sy n="92" d="100"/>
        </p:scale>
        <p:origin x="1560" y="176"/>
      </p:cViewPr>
      <p:guideLst/>
    </p:cSldViewPr>
  </p:slideViewPr>
  <p:notesTextViewPr>
    <p:cViewPr>
      <p:scale>
        <a:sx n="114" d="100"/>
        <a:sy n="114"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n Hedges (2204439)" userId="fda98316-2c15-4986-864b-c530034a83b7" providerId="ADAL" clId="{DE53BD4A-CC9B-A347-B34B-D28E9A270CF2}"/>
    <pc:docChg chg="undo custSel delSld modSld sldOrd addMainMaster modMainMaster">
      <pc:chgData name="Jaden Hedges (2204439)" userId="fda98316-2c15-4986-864b-c530034a83b7" providerId="ADAL" clId="{DE53BD4A-CC9B-A347-B34B-D28E9A270CF2}" dt="2024-11-03T20:15:29.697" v="2101"/>
      <pc:docMkLst>
        <pc:docMk/>
      </pc:docMkLst>
      <pc:sldChg chg="addSp modSp modAnim">
        <pc:chgData name="Jaden Hedges (2204439)" userId="fda98316-2c15-4986-864b-c530034a83b7" providerId="ADAL" clId="{DE53BD4A-CC9B-A347-B34B-D28E9A270CF2}" dt="2024-10-22T08:22:15.054" v="1426"/>
        <pc:sldMkLst>
          <pc:docMk/>
          <pc:sldMk cId="4135087628" sldId="256"/>
        </pc:sldMkLst>
        <pc:spChg chg="mod">
          <ac:chgData name="Jaden Hedges (2204439)" userId="fda98316-2c15-4986-864b-c530034a83b7" providerId="ADAL" clId="{DE53BD4A-CC9B-A347-B34B-D28E9A270CF2}" dt="2024-10-21T13:56:49.739" v="471" actId="2711"/>
          <ac:spMkLst>
            <pc:docMk/>
            <pc:sldMk cId="4135087628" sldId="256"/>
            <ac:spMk id="2" creationId="{3C273C72-F446-58B3-0544-97F40BB78241}"/>
          </ac:spMkLst>
        </pc:spChg>
        <pc:spChg chg="mod">
          <ac:chgData name="Jaden Hedges (2204439)" userId="fda98316-2c15-4986-864b-c530034a83b7" providerId="ADAL" clId="{DE53BD4A-CC9B-A347-B34B-D28E9A270CF2}" dt="2024-10-21T13:56:58.988" v="472" actId="2711"/>
          <ac:spMkLst>
            <pc:docMk/>
            <pc:sldMk cId="4135087628" sldId="256"/>
            <ac:spMk id="3" creationId="{59E0CB92-99AE-B06B-7768-A0954180A2B7}"/>
          </ac:spMkLst>
        </pc:spChg>
        <pc:spChg chg="add mod">
          <ac:chgData name="Jaden Hedges (2204439)" userId="fda98316-2c15-4986-864b-c530034a83b7" providerId="ADAL" clId="{DE53BD4A-CC9B-A347-B34B-D28E9A270CF2}" dt="2024-10-22T08:22:15.054" v="1426"/>
          <ac:spMkLst>
            <pc:docMk/>
            <pc:sldMk cId="4135087628" sldId="256"/>
            <ac:spMk id="4" creationId="{B51C5FA2-A25C-48B2-29CD-FA7527EDDA07}"/>
          </ac:spMkLst>
        </pc:spChg>
        <pc:spChg chg="add mod">
          <ac:chgData name="Jaden Hedges (2204439)" userId="fda98316-2c15-4986-864b-c530034a83b7" providerId="ADAL" clId="{DE53BD4A-CC9B-A347-B34B-D28E9A270CF2}" dt="2024-10-22T08:22:15.054" v="1426"/>
          <ac:spMkLst>
            <pc:docMk/>
            <pc:sldMk cId="4135087628" sldId="256"/>
            <ac:spMk id="5" creationId="{EDAA6B09-EBFD-FC5C-3754-35AB26B7B458}"/>
          </ac:spMkLst>
        </pc:spChg>
      </pc:sldChg>
      <pc:sldChg chg="addSp modSp mod modNotesTx">
        <pc:chgData name="Jaden Hedges (2204439)" userId="fda98316-2c15-4986-864b-c530034a83b7" providerId="ADAL" clId="{DE53BD4A-CC9B-A347-B34B-D28E9A270CF2}" dt="2024-10-22T08:25:44.524" v="1427" actId="1076"/>
        <pc:sldMkLst>
          <pc:docMk/>
          <pc:sldMk cId="2709071842" sldId="257"/>
        </pc:sldMkLst>
        <pc:spChg chg="mod">
          <ac:chgData name="Jaden Hedges (2204439)" userId="fda98316-2c15-4986-864b-c530034a83b7" providerId="ADAL" clId="{DE53BD4A-CC9B-A347-B34B-D28E9A270CF2}" dt="2024-10-21T13:57:07.331" v="473" actId="2711"/>
          <ac:spMkLst>
            <pc:docMk/>
            <pc:sldMk cId="2709071842" sldId="257"/>
            <ac:spMk id="2" creationId="{525F6C08-2AD5-08C3-F966-6A4872C81D13}"/>
          </ac:spMkLst>
        </pc:spChg>
        <pc:spChg chg="add mod">
          <ac:chgData name="Jaden Hedges (2204439)" userId="fda98316-2c15-4986-864b-c530034a83b7" providerId="ADAL" clId="{DE53BD4A-CC9B-A347-B34B-D28E9A270CF2}" dt="2024-10-22T08:25:44.524" v="1427" actId="1076"/>
          <ac:spMkLst>
            <pc:docMk/>
            <pc:sldMk cId="2709071842" sldId="257"/>
            <ac:spMk id="3" creationId="{DA848022-9D33-B2C9-1045-E9258956E308}"/>
          </ac:spMkLst>
        </pc:spChg>
        <pc:spChg chg="add mod">
          <ac:chgData name="Jaden Hedges (2204439)" userId="fda98316-2c15-4986-864b-c530034a83b7" providerId="ADAL" clId="{DE53BD4A-CC9B-A347-B34B-D28E9A270CF2}" dt="2024-10-22T08:22:15.054" v="1426"/>
          <ac:spMkLst>
            <pc:docMk/>
            <pc:sldMk cId="2709071842" sldId="257"/>
            <ac:spMk id="4" creationId="{0EB01809-87A0-DAA3-D959-AEC7C7BEFE4E}"/>
          </ac:spMkLst>
        </pc:spChg>
        <pc:spChg chg="add mod">
          <ac:chgData name="Jaden Hedges (2204439)" userId="fda98316-2c15-4986-864b-c530034a83b7" providerId="ADAL" clId="{DE53BD4A-CC9B-A347-B34B-D28E9A270CF2}" dt="2024-10-22T08:22:15.054" v="1426"/>
          <ac:spMkLst>
            <pc:docMk/>
            <pc:sldMk cId="2709071842" sldId="257"/>
            <ac:spMk id="5" creationId="{C7D8766A-C3AA-00A4-AA01-06C4DD2BA9D5}"/>
          </ac:spMkLst>
        </pc:spChg>
      </pc:sldChg>
      <pc:sldChg chg="addSp delSp modSp mod modNotesTx">
        <pc:chgData name="Jaden Hedges (2204439)" userId="fda98316-2c15-4986-864b-c530034a83b7" providerId="ADAL" clId="{DE53BD4A-CC9B-A347-B34B-D28E9A270CF2}" dt="2024-11-03T20:15:29.697" v="2101"/>
        <pc:sldMkLst>
          <pc:docMk/>
          <pc:sldMk cId="910462987" sldId="258"/>
        </pc:sldMkLst>
        <pc:spChg chg="mod">
          <ac:chgData name="Jaden Hedges (2204439)" userId="fda98316-2c15-4986-864b-c530034a83b7" providerId="ADAL" clId="{DE53BD4A-CC9B-A347-B34B-D28E9A270CF2}" dt="2024-10-21T13:58:42.953" v="481" actId="27636"/>
          <ac:spMkLst>
            <pc:docMk/>
            <pc:sldMk cId="910462987" sldId="258"/>
            <ac:spMk id="2" creationId="{7EB6B049-9999-95CD-346B-48028E26FAA9}"/>
          </ac:spMkLst>
        </pc:spChg>
        <pc:spChg chg="mod">
          <ac:chgData name="Jaden Hedges (2204439)" userId="fda98316-2c15-4986-864b-c530034a83b7" providerId="ADAL" clId="{DE53BD4A-CC9B-A347-B34B-D28E9A270CF2}" dt="2024-11-03T19:45:48.918" v="2091" actId="20577"/>
          <ac:spMkLst>
            <pc:docMk/>
            <pc:sldMk cId="910462987" sldId="258"/>
            <ac:spMk id="3" creationId="{0DA800B3-E4E5-5AB3-C667-F2C8785DF235}"/>
          </ac:spMkLst>
        </pc:spChg>
        <pc:spChg chg="add mod">
          <ac:chgData name="Jaden Hedges (2204439)" userId="fda98316-2c15-4986-864b-c530034a83b7" providerId="ADAL" clId="{DE53BD4A-CC9B-A347-B34B-D28E9A270CF2}" dt="2024-10-22T08:22:15.054" v="1426"/>
          <ac:spMkLst>
            <pc:docMk/>
            <pc:sldMk cId="910462987" sldId="258"/>
            <ac:spMk id="4" creationId="{49AE5A7A-3ACB-9731-B5FA-7A535D4FBB56}"/>
          </ac:spMkLst>
        </pc:spChg>
        <pc:spChg chg="add mod">
          <ac:chgData name="Jaden Hedges (2204439)" userId="fda98316-2c15-4986-864b-c530034a83b7" providerId="ADAL" clId="{DE53BD4A-CC9B-A347-B34B-D28E9A270CF2}" dt="2024-10-22T08:22:15.054" v="1426"/>
          <ac:spMkLst>
            <pc:docMk/>
            <pc:sldMk cId="910462987" sldId="258"/>
            <ac:spMk id="5" creationId="{8D191DA2-894E-2810-801C-50ADECC551AA}"/>
          </ac:spMkLst>
        </pc:spChg>
        <pc:spChg chg="add del mod">
          <ac:chgData name="Jaden Hedges (2204439)" userId="fda98316-2c15-4986-864b-c530034a83b7" providerId="ADAL" clId="{DE53BD4A-CC9B-A347-B34B-D28E9A270CF2}" dt="2024-10-22T08:36:55.268" v="1432"/>
          <ac:spMkLst>
            <pc:docMk/>
            <pc:sldMk cId="910462987" sldId="258"/>
            <ac:spMk id="6" creationId="{57A74127-F10E-D656-1846-ACB0184A80EB}"/>
          </ac:spMkLst>
        </pc:spChg>
        <pc:spChg chg="add mod">
          <ac:chgData name="Jaden Hedges (2204439)" userId="fda98316-2c15-4986-864b-c530034a83b7" providerId="ADAL" clId="{DE53BD4A-CC9B-A347-B34B-D28E9A270CF2}" dt="2024-10-22T09:35:41.750" v="2009" actId="20577"/>
          <ac:spMkLst>
            <pc:docMk/>
            <pc:sldMk cId="910462987" sldId="258"/>
            <ac:spMk id="7" creationId="{6E49A4E9-CB3A-4897-F54B-66C47591AD2E}"/>
          </ac:spMkLst>
        </pc:spChg>
        <pc:picChg chg="add mod">
          <ac:chgData name="Jaden Hedges (2204439)" userId="fda98316-2c15-4986-864b-c530034a83b7" providerId="ADAL" clId="{DE53BD4A-CC9B-A347-B34B-D28E9A270CF2}" dt="2024-11-03T19:46:00.709" v="2093" actId="14100"/>
          <ac:picMkLst>
            <pc:docMk/>
            <pc:sldMk cId="910462987" sldId="258"/>
            <ac:picMk id="3074" creationId="{A2507DA6-95A2-21CE-C62E-3708DE53C4DA}"/>
          </ac:picMkLst>
        </pc:picChg>
      </pc:sldChg>
      <pc:sldChg chg="modSp del mod">
        <pc:chgData name="Jaden Hedges (2204439)" userId="fda98316-2c15-4986-864b-c530034a83b7" providerId="ADAL" clId="{DE53BD4A-CC9B-A347-B34B-D28E9A270CF2}" dt="2024-10-21T13:53:26.510" v="444" actId="2696"/>
        <pc:sldMkLst>
          <pc:docMk/>
          <pc:sldMk cId="707209471" sldId="259"/>
        </pc:sldMkLst>
        <pc:spChg chg="mod">
          <ac:chgData name="Jaden Hedges (2204439)" userId="fda98316-2c15-4986-864b-c530034a83b7" providerId="ADAL" clId="{DE53BD4A-CC9B-A347-B34B-D28E9A270CF2}" dt="2024-10-21T13:52:53.997" v="429" actId="21"/>
          <ac:spMkLst>
            <pc:docMk/>
            <pc:sldMk cId="707209471" sldId="259"/>
            <ac:spMk id="2" creationId="{6CD9B279-17F0-96F4-D80C-611CF5E10BD4}"/>
          </ac:spMkLst>
        </pc:spChg>
      </pc:sldChg>
      <pc:sldChg chg="addSp delSp modSp mod ord modNotesTx">
        <pc:chgData name="Jaden Hedges (2204439)" userId="fda98316-2c15-4986-864b-c530034a83b7" providerId="ADAL" clId="{DE53BD4A-CC9B-A347-B34B-D28E9A270CF2}" dt="2024-11-03T20:15:03.837" v="2098"/>
        <pc:sldMkLst>
          <pc:docMk/>
          <pc:sldMk cId="494241194" sldId="260"/>
        </pc:sldMkLst>
        <pc:spChg chg="mod">
          <ac:chgData name="Jaden Hedges (2204439)" userId="fda98316-2c15-4986-864b-c530034a83b7" providerId="ADAL" clId="{DE53BD4A-CC9B-A347-B34B-D28E9A270CF2}" dt="2024-11-03T19:45:09.888" v="2080" actId="26606"/>
          <ac:spMkLst>
            <pc:docMk/>
            <pc:sldMk cId="494241194" sldId="260"/>
            <ac:spMk id="2" creationId="{78FF0055-86E2-E179-4BE1-45C04251A5D5}"/>
          </ac:spMkLst>
        </pc:spChg>
        <pc:spChg chg="mod">
          <ac:chgData name="Jaden Hedges (2204439)" userId="fda98316-2c15-4986-864b-c530034a83b7" providerId="ADAL" clId="{DE53BD4A-CC9B-A347-B34B-D28E9A270CF2}" dt="2024-11-03T19:45:09.888" v="2080" actId="26606"/>
          <ac:spMkLst>
            <pc:docMk/>
            <pc:sldMk cId="494241194" sldId="260"/>
            <ac:spMk id="3" creationId="{A4433FE1-BA73-0C91-9D52-E68B0524DC60}"/>
          </ac:spMkLst>
        </pc:spChg>
        <pc:spChg chg="add mod">
          <ac:chgData name="Jaden Hedges (2204439)" userId="fda98316-2c15-4986-864b-c530034a83b7" providerId="ADAL" clId="{DE53BD4A-CC9B-A347-B34B-D28E9A270CF2}" dt="2024-11-03T19:45:09.888" v="2080" actId="26606"/>
          <ac:spMkLst>
            <pc:docMk/>
            <pc:sldMk cId="494241194" sldId="260"/>
            <ac:spMk id="4" creationId="{7F755CF4-F264-CE59-CACB-3DFC6346EC13}"/>
          </ac:spMkLst>
        </pc:spChg>
        <pc:spChg chg="add mod">
          <ac:chgData name="Jaden Hedges (2204439)" userId="fda98316-2c15-4986-864b-c530034a83b7" providerId="ADAL" clId="{DE53BD4A-CC9B-A347-B34B-D28E9A270CF2}" dt="2024-11-03T19:45:09.888" v="2080" actId="26606"/>
          <ac:spMkLst>
            <pc:docMk/>
            <pc:sldMk cId="494241194" sldId="260"/>
            <ac:spMk id="5" creationId="{615CC7EE-C570-7EB6-8B24-75DB83ED311D}"/>
          </ac:spMkLst>
        </pc:spChg>
        <pc:spChg chg="add mod">
          <ac:chgData name="Jaden Hedges (2204439)" userId="fda98316-2c15-4986-864b-c530034a83b7" providerId="ADAL" clId="{DE53BD4A-CC9B-A347-B34B-D28E9A270CF2}" dt="2024-11-03T19:45:09.888" v="2080" actId="26606"/>
          <ac:spMkLst>
            <pc:docMk/>
            <pc:sldMk cId="494241194" sldId="260"/>
            <ac:spMk id="6" creationId="{BEDEC9E5-EDD0-9386-6E8B-677868456A0C}"/>
          </ac:spMkLst>
        </pc:spChg>
        <pc:spChg chg="del">
          <ac:chgData name="Jaden Hedges (2204439)" userId="fda98316-2c15-4986-864b-c530034a83b7" providerId="ADAL" clId="{DE53BD4A-CC9B-A347-B34B-D28E9A270CF2}" dt="2024-11-03T19:45:09.888" v="2080" actId="26606"/>
          <ac:spMkLst>
            <pc:docMk/>
            <pc:sldMk cId="494241194" sldId="260"/>
            <ac:spMk id="8" creationId="{3AD318CC-E2A8-4E27-9548-A047A78999B1}"/>
          </ac:spMkLst>
        </pc:spChg>
        <pc:spChg chg="del">
          <ac:chgData name="Jaden Hedges (2204439)" userId="fda98316-2c15-4986-864b-c530034a83b7" providerId="ADAL" clId="{DE53BD4A-CC9B-A347-B34B-D28E9A270CF2}" dt="2024-11-03T19:45:09.888" v="2080" actId="26606"/>
          <ac:spMkLst>
            <pc:docMk/>
            <pc:sldMk cId="494241194" sldId="260"/>
            <ac:spMk id="14" creationId="{2C1BBA94-3F40-40AA-8BB9-E69E25E537C1}"/>
          </ac:spMkLst>
        </pc:spChg>
        <pc:spChg chg="add">
          <ac:chgData name="Jaden Hedges (2204439)" userId="fda98316-2c15-4986-864b-c530034a83b7" providerId="ADAL" clId="{DE53BD4A-CC9B-A347-B34B-D28E9A270CF2}" dt="2024-11-03T19:45:09.888" v="2080" actId="26606"/>
          <ac:spMkLst>
            <pc:docMk/>
            <pc:sldMk cId="494241194" sldId="260"/>
            <ac:spMk id="2055" creationId="{04812C46-200A-4DEB-A05E-3ED6C68C2387}"/>
          </ac:spMkLst>
        </pc:spChg>
        <pc:spChg chg="add">
          <ac:chgData name="Jaden Hedges (2204439)" userId="fda98316-2c15-4986-864b-c530034a83b7" providerId="ADAL" clId="{DE53BD4A-CC9B-A347-B34B-D28E9A270CF2}" dt="2024-11-03T19:45:09.888" v="2080" actId="26606"/>
          <ac:spMkLst>
            <pc:docMk/>
            <pc:sldMk cId="494241194" sldId="260"/>
            <ac:spMk id="2057" creationId="{D1EA859B-E555-4109-94F3-6700E046E008}"/>
          </ac:spMkLst>
        </pc:spChg>
        <pc:grpChg chg="del">
          <ac:chgData name="Jaden Hedges (2204439)" userId="fda98316-2c15-4986-864b-c530034a83b7" providerId="ADAL" clId="{DE53BD4A-CC9B-A347-B34B-D28E9A270CF2}" dt="2024-11-03T19:45:09.888" v="2080" actId="26606"/>
          <ac:grpSpMkLst>
            <pc:docMk/>
            <pc:sldMk cId="494241194" sldId="260"/>
            <ac:grpSpMk id="10" creationId="{B14B560F-9DD7-4302-A60B-EBD3EF59B073}"/>
          </ac:grpSpMkLst>
        </pc:grpChg>
        <pc:picChg chg="add mod ord">
          <ac:chgData name="Jaden Hedges (2204439)" userId="fda98316-2c15-4986-864b-c530034a83b7" providerId="ADAL" clId="{DE53BD4A-CC9B-A347-B34B-D28E9A270CF2}" dt="2024-11-03T19:45:09.888" v="2080" actId="26606"/>
          <ac:picMkLst>
            <pc:docMk/>
            <pc:sldMk cId="494241194" sldId="260"/>
            <ac:picMk id="2050" creationId="{617A2C4C-26B0-6016-7CD3-69D7F6777478}"/>
          </ac:picMkLst>
        </pc:picChg>
      </pc:sldChg>
      <pc:sldChg chg="addSp modSp mod">
        <pc:chgData name="Jaden Hedges (2204439)" userId="fda98316-2c15-4986-864b-c530034a83b7" providerId="ADAL" clId="{DE53BD4A-CC9B-A347-B34B-D28E9A270CF2}" dt="2024-10-22T08:22:15.054" v="1426"/>
        <pc:sldMkLst>
          <pc:docMk/>
          <pc:sldMk cId="2109423633" sldId="261"/>
        </pc:sldMkLst>
        <pc:spChg chg="mod">
          <ac:chgData name="Jaden Hedges (2204439)" userId="fda98316-2c15-4986-864b-c530034a83b7" providerId="ADAL" clId="{DE53BD4A-CC9B-A347-B34B-D28E9A270CF2}" dt="2024-10-21T13:59:06.741" v="485" actId="2711"/>
          <ac:spMkLst>
            <pc:docMk/>
            <pc:sldMk cId="2109423633" sldId="261"/>
            <ac:spMk id="2" creationId="{91B03E48-79F0-BF1A-650C-29D13C156F4E}"/>
          </ac:spMkLst>
        </pc:spChg>
        <pc:spChg chg="mod">
          <ac:chgData name="Jaden Hedges (2204439)" userId="fda98316-2c15-4986-864b-c530034a83b7" providerId="ADAL" clId="{DE53BD4A-CC9B-A347-B34B-D28E9A270CF2}" dt="2024-10-21T13:59:10.547" v="486" actId="2711"/>
          <ac:spMkLst>
            <pc:docMk/>
            <pc:sldMk cId="2109423633" sldId="261"/>
            <ac:spMk id="3" creationId="{7A658655-377C-EF64-9085-240DB47A3ECA}"/>
          </ac:spMkLst>
        </pc:spChg>
        <pc:spChg chg="add mod">
          <ac:chgData name="Jaden Hedges (2204439)" userId="fda98316-2c15-4986-864b-c530034a83b7" providerId="ADAL" clId="{DE53BD4A-CC9B-A347-B34B-D28E9A270CF2}" dt="2024-10-22T08:22:15.054" v="1426"/>
          <ac:spMkLst>
            <pc:docMk/>
            <pc:sldMk cId="2109423633" sldId="261"/>
            <ac:spMk id="4" creationId="{0F2BE45F-C033-1576-2FB8-E619C860B826}"/>
          </ac:spMkLst>
        </pc:spChg>
        <pc:spChg chg="add mod">
          <ac:chgData name="Jaden Hedges (2204439)" userId="fda98316-2c15-4986-864b-c530034a83b7" providerId="ADAL" clId="{DE53BD4A-CC9B-A347-B34B-D28E9A270CF2}" dt="2024-10-22T08:22:15.054" v="1426"/>
          <ac:spMkLst>
            <pc:docMk/>
            <pc:sldMk cId="2109423633" sldId="261"/>
            <ac:spMk id="5" creationId="{89CD05F0-5B4C-759A-B011-77C5D90E40DF}"/>
          </ac:spMkLst>
        </pc:spChg>
      </pc:sldChg>
      <pc:sldChg chg="addSp delSp modSp mod modNotesTx">
        <pc:chgData name="Jaden Hedges (2204439)" userId="fda98316-2c15-4986-864b-c530034a83b7" providerId="ADAL" clId="{DE53BD4A-CC9B-A347-B34B-D28E9A270CF2}" dt="2024-11-03T19:44:46.171" v="2077" actId="26606"/>
        <pc:sldMkLst>
          <pc:docMk/>
          <pc:sldMk cId="4054680592" sldId="262"/>
        </pc:sldMkLst>
        <pc:spChg chg="mod">
          <ac:chgData name="Jaden Hedges (2204439)" userId="fda98316-2c15-4986-864b-c530034a83b7" providerId="ADAL" clId="{DE53BD4A-CC9B-A347-B34B-D28E9A270CF2}" dt="2024-11-03T19:44:46.171" v="2077" actId="26606"/>
          <ac:spMkLst>
            <pc:docMk/>
            <pc:sldMk cId="4054680592" sldId="262"/>
            <ac:spMk id="2" creationId="{D8E4A242-5C93-B3BA-1DE4-AC9652EC409B}"/>
          </ac:spMkLst>
        </pc:spChg>
        <pc:spChg chg="add mod">
          <ac:chgData name="Jaden Hedges (2204439)" userId="fda98316-2c15-4986-864b-c530034a83b7" providerId="ADAL" clId="{DE53BD4A-CC9B-A347-B34B-D28E9A270CF2}" dt="2024-11-03T19:44:46.171" v="2077" actId="26606"/>
          <ac:spMkLst>
            <pc:docMk/>
            <pc:sldMk cId="4054680592" sldId="262"/>
            <ac:spMk id="3" creationId="{E5D3216B-2F0C-5564-02A9-E49EB0B4F7BD}"/>
          </ac:spMkLst>
        </pc:spChg>
        <pc:spChg chg="add mod">
          <ac:chgData name="Jaden Hedges (2204439)" userId="fda98316-2c15-4986-864b-c530034a83b7" providerId="ADAL" clId="{DE53BD4A-CC9B-A347-B34B-D28E9A270CF2}" dt="2024-11-03T19:44:46.171" v="2077" actId="26606"/>
          <ac:spMkLst>
            <pc:docMk/>
            <pc:sldMk cId="4054680592" sldId="262"/>
            <ac:spMk id="5" creationId="{9C5FA689-4690-4162-66EA-764AB9F7A085}"/>
          </ac:spMkLst>
        </pc:spChg>
        <pc:spChg chg="del">
          <ac:chgData name="Jaden Hedges (2204439)" userId="fda98316-2c15-4986-864b-c530034a83b7" providerId="ADAL" clId="{DE53BD4A-CC9B-A347-B34B-D28E9A270CF2}" dt="2024-11-03T19:44:46.171" v="2077" actId="26606"/>
          <ac:spMkLst>
            <pc:docMk/>
            <pc:sldMk cId="4054680592" sldId="262"/>
            <ac:spMk id="17" creationId="{2EB492CD-616E-47F8-933B-5E2D952A0593}"/>
          </ac:spMkLst>
        </pc:spChg>
        <pc:spChg chg="del">
          <ac:chgData name="Jaden Hedges (2204439)" userId="fda98316-2c15-4986-864b-c530034a83b7" providerId="ADAL" clId="{DE53BD4A-CC9B-A347-B34B-D28E9A270CF2}" dt="2024-11-03T19:44:46.171" v="2077" actId="26606"/>
          <ac:spMkLst>
            <pc:docMk/>
            <pc:sldMk cId="4054680592" sldId="262"/>
            <ac:spMk id="18" creationId="{59383CF9-23B5-4335-9B21-1791C4CF1C75}"/>
          </ac:spMkLst>
        </pc:spChg>
        <pc:spChg chg="del">
          <ac:chgData name="Jaden Hedges (2204439)" userId="fda98316-2c15-4986-864b-c530034a83b7" providerId="ADAL" clId="{DE53BD4A-CC9B-A347-B34B-D28E9A270CF2}" dt="2024-11-03T19:44:46.171" v="2077" actId="26606"/>
          <ac:spMkLst>
            <pc:docMk/>
            <pc:sldMk cId="4054680592" sldId="262"/>
            <ac:spMk id="19" creationId="{0007FE00-9498-4706-B255-6437B0252C02}"/>
          </ac:spMkLst>
        </pc:spChg>
        <pc:spChg chg="mod">
          <ac:chgData name="Jaden Hedges (2204439)" userId="fda98316-2c15-4986-864b-c530034a83b7" providerId="ADAL" clId="{DE53BD4A-CC9B-A347-B34B-D28E9A270CF2}" dt="2024-11-03T19:44:46.171" v="2077" actId="26606"/>
          <ac:spMkLst>
            <pc:docMk/>
            <pc:sldMk cId="4054680592" sldId="262"/>
            <ac:spMk id="20" creationId="{EE6CE892-71E6-C575-6EE8-931770CF183B}"/>
          </ac:spMkLst>
        </pc:spChg>
        <pc:spChg chg="add">
          <ac:chgData name="Jaden Hedges (2204439)" userId="fda98316-2c15-4986-864b-c530034a83b7" providerId="ADAL" clId="{DE53BD4A-CC9B-A347-B34B-D28E9A270CF2}" dt="2024-11-03T19:44:46.171" v="2077" actId="26606"/>
          <ac:spMkLst>
            <pc:docMk/>
            <pc:sldMk cId="4054680592" sldId="262"/>
            <ac:spMk id="1031" creationId="{327D73B4-9F5C-4A64-A179-51B9500CB8B5}"/>
          </ac:spMkLst>
        </pc:spChg>
        <pc:spChg chg="add">
          <ac:chgData name="Jaden Hedges (2204439)" userId="fda98316-2c15-4986-864b-c530034a83b7" providerId="ADAL" clId="{DE53BD4A-CC9B-A347-B34B-D28E9A270CF2}" dt="2024-11-03T19:44:46.171" v="2077" actId="26606"/>
          <ac:spMkLst>
            <pc:docMk/>
            <pc:sldMk cId="4054680592" sldId="262"/>
            <ac:spMk id="1033" creationId="{C1F06963-6374-4B48-844F-071A9BAAAE02}"/>
          </ac:spMkLst>
        </pc:spChg>
        <pc:spChg chg="add">
          <ac:chgData name="Jaden Hedges (2204439)" userId="fda98316-2c15-4986-864b-c530034a83b7" providerId="ADAL" clId="{DE53BD4A-CC9B-A347-B34B-D28E9A270CF2}" dt="2024-11-03T19:44:46.171" v="2077" actId="26606"/>
          <ac:spMkLst>
            <pc:docMk/>
            <pc:sldMk cId="4054680592" sldId="262"/>
            <ac:spMk id="1035" creationId="{6CB927A4-E432-4310-9CD5-E89FF5063179}"/>
          </ac:spMkLst>
        </pc:spChg>
        <pc:spChg chg="add">
          <ac:chgData name="Jaden Hedges (2204439)" userId="fda98316-2c15-4986-864b-c530034a83b7" providerId="ADAL" clId="{DE53BD4A-CC9B-A347-B34B-D28E9A270CF2}" dt="2024-11-03T19:44:46.171" v="2077" actId="26606"/>
          <ac:spMkLst>
            <pc:docMk/>
            <pc:sldMk cId="4054680592" sldId="262"/>
            <ac:spMk id="1037" creationId="{1453BF6C-B012-48B7-B4E8-6D7AC7C27D02}"/>
          </ac:spMkLst>
        </pc:spChg>
        <pc:spChg chg="add">
          <ac:chgData name="Jaden Hedges (2204439)" userId="fda98316-2c15-4986-864b-c530034a83b7" providerId="ADAL" clId="{DE53BD4A-CC9B-A347-B34B-D28E9A270CF2}" dt="2024-11-03T19:44:46.171" v="2077" actId="26606"/>
          <ac:spMkLst>
            <pc:docMk/>
            <pc:sldMk cId="4054680592" sldId="262"/>
            <ac:spMk id="1039" creationId="{E3020543-B24B-4EC4-8FFC-8DD88EEA91A8}"/>
          </ac:spMkLst>
        </pc:spChg>
        <pc:picChg chg="del mod">
          <ac:chgData name="Jaden Hedges (2204439)" userId="fda98316-2c15-4986-864b-c530034a83b7" providerId="ADAL" clId="{DE53BD4A-CC9B-A347-B34B-D28E9A270CF2}" dt="2024-11-03T19:44:01.079" v="2017" actId="478"/>
          <ac:picMkLst>
            <pc:docMk/>
            <pc:sldMk cId="4054680592" sldId="262"/>
            <ac:picMk id="4" creationId="{F328EBFC-83E0-D33D-670B-862834798BBE}"/>
          </ac:picMkLst>
        </pc:picChg>
        <pc:picChg chg="add mod ord">
          <ac:chgData name="Jaden Hedges (2204439)" userId="fda98316-2c15-4986-864b-c530034a83b7" providerId="ADAL" clId="{DE53BD4A-CC9B-A347-B34B-D28E9A270CF2}" dt="2024-11-03T19:44:46.171" v="2077" actId="26606"/>
          <ac:picMkLst>
            <pc:docMk/>
            <pc:sldMk cId="4054680592" sldId="262"/>
            <ac:picMk id="1026" creationId="{1DA50230-3BD4-3225-0B23-5010C0340EF4}"/>
          </ac:picMkLst>
        </pc:picChg>
        <pc:cxnChg chg="add">
          <ac:chgData name="Jaden Hedges (2204439)" userId="fda98316-2c15-4986-864b-c530034a83b7" providerId="ADAL" clId="{DE53BD4A-CC9B-A347-B34B-D28E9A270CF2}" dt="2024-11-03T19:44:46.171" v="2077" actId="26606"/>
          <ac:cxnSpMkLst>
            <pc:docMk/>
            <pc:sldMk cId="4054680592" sldId="262"/>
            <ac:cxnSpMk id="1041" creationId="{C49DA8F6-BCC1-4447-B54C-57856834B94B}"/>
          </ac:cxnSpMkLst>
        </pc:cxnChg>
      </pc:sldChg>
      <pc:sldChg chg="addSp modSp mod">
        <pc:chgData name="Jaden Hedges (2204439)" userId="fda98316-2c15-4986-864b-c530034a83b7" providerId="ADAL" clId="{DE53BD4A-CC9B-A347-B34B-D28E9A270CF2}" dt="2024-10-22T09:33:05.362" v="1921" actId="20577"/>
        <pc:sldMkLst>
          <pc:docMk/>
          <pc:sldMk cId="1942565345" sldId="263"/>
        </pc:sldMkLst>
        <pc:spChg chg="mod">
          <ac:chgData name="Jaden Hedges (2204439)" userId="fda98316-2c15-4986-864b-c530034a83b7" providerId="ADAL" clId="{DE53BD4A-CC9B-A347-B34B-D28E9A270CF2}" dt="2024-10-21T13:59:01.498" v="484" actId="2711"/>
          <ac:spMkLst>
            <pc:docMk/>
            <pc:sldMk cId="1942565345" sldId="263"/>
            <ac:spMk id="2" creationId="{7ACE16EA-98C2-E8F0-667E-7049BC67AF40}"/>
          </ac:spMkLst>
        </pc:spChg>
        <pc:spChg chg="mod">
          <ac:chgData name="Jaden Hedges (2204439)" userId="fda98316-2c15-4986-864b-c530034a83b7" providerId="ADAL" clId="{DE53BD4A-CC9B-A347-B34B-D28E9A270CF2}" dt="2024-10-22T09:33:05.362" v="1921" actId="20577"/>
          <ac:spMkLst>
            <pc:docMk/>
            <pc:sldMk cId="1942565345" sldId="263"/>
            <ac:spMk id="3" creationId="{52E523D0-2F6D-2E08-B53B-BF4AF000E730}"/>
          </ac:spMkLst>
        </pc:spChg>
        <pc:spChg chg="add mod">
          <ac:chgData name="Jaden Hedges (2204439)" userId="fda98316-2c15-4986-864b-c530034a83b7" providerId="ADAL" clId="{DE53BD4A-CC9B-A347-B34B-D28E9A270CF2}" dt="2024-10-22T08:22:15.054" v="1426"/>
          <ac:spMkLst>
            <pc:docMk/>
            <pc:sldMk cId="1942565345" sldId="263"/>
            <ac:spMk id="4" creationId="{A06AF356-BA53-171A-3ECC-04D48874517C}"/>
          </ac:spMkLst>
        </pc:spChg>
        <pc:spChg chg="add mod">
          <ac:chgData name="Jaden Hedges (2204439)" userId="fda98316-2c15-4986-864b-c530034a83b7" providerId="ADAL" clId="{DE53BD4A-CC9B-A347-B34B-D28E9A270CF2}" dt="2024-10-22T08:22:15.054" v="1426"/>
          <ac:spMkLst>
            <pc:docMk/>
            <pc:sldMk cId="1942565345" sldId="263"/>
            <ac:spMk id="5" creationId="{9C6C0A3D-7959-8B9E-1BC5-9F9438E765D7}"/>
          </ac:spMkLst>
        </pc:spChg>
      </pc:sldChg>
      <pc:sldChg chg="modSp del mod">
        <pc:chgData name="Jaden Hedges (2204439)" userId="fda98316-2c15-4986-864b-c530034a83b7" providerId="ADAL" clId="{DE53BD4A-CC9B-A347-B34B-D28E9A270CF2}" dt="2024-10-21T13:53:24.556" v="443" actId="2696"/>
        <pc:sldMkLst>
          <pc:docMk/>
          <pc:sldMk cId="1168437357" sldId="264"/>
        </pc:sldMkLst>
        <pc:spChg chg="mod">
          <ac:chgData name="Jaden Hedges (2204439)" userId="fda98316-2c15-4986-864b-c530034a83b7" providerId="ADAL" clId="{DE53BD4A-CC9B-A347-B34B-D28E9A270CF2}" dt="2024-10-21T13:53:09.158" v="436" actId="21"/>
          <ac:spMkLst>
            <pc:docMk/>
            <pc:sldMk cId="1168437357" sldId="264"/>
            <ac:spMk id="2" creationId="{37896679-8599-81FE-F1EF-4775C2226660}"/>
          </ac:spMkLst>
        </pc:spChg>
      </pc:sldChg>
      <pc:sldChg chg="addSp delSp modSp del mod">
        <pc:chgData name="Jaden Hedges (2204439)" userId="fda98316-2c15-4986-864b-c530034a83b7" providerId="ADAL" clId="{DE53BD4A-CC9B-A347-B34B-D28E9A270CF2}" dt="2024-10-21T13:53:22.487" v="442" actId="2696"/>
        <pc:sldMkLst>
          <pc:docMk/>
          <pc:sldMk cId="1398098388" sldId="265"/>
        </pc:sldMkLst>
        <pc:spChg chg="mod">
          <ac:chgData name="Jaden Hedges (2204439)" userId="fda98316-2c15-4986-864b-c530034a83b7" providerId="ADAL" clId="{DE53BD4A-CC9B-A347-B34B-D28E9A270CF2}" dt="2024-10-21T13:53:15.529" v="439" actId="21"/>
          <ac:spMkLst>
            <pc:docMk/>
            <pc:sldMk cId="1398098388" sldId="265"/>
            <ac:spMk id="2" creationId="{FDEE8BB5-1DD9-55E7-2E07-7B38352ACE26}"/>
          </ac:spMkLst>
        </pc:spChg>
        <pc:spChg chg="add del mod">
          <ac:chgData name="Jaden Hedges (2204439)" userId="fda98316-2c15-4986-864b-c530034a83b7" providerId="ADAL" clId="{DE53BD4A-CC9B-A347-B34B-D28E9A270CF2}" dt="2024-10-21T08:23:55.143" v="30" actId="478"/>
          <ac:spMkLst>
            <pc:docMk/>
            <pc:sldMk cId="1398098388" sldId="265"/>
            <ac:spMk id="3" creationId="{D4FC53ED-67F2-AE1B-73B4-CCF108FE3D16}"/>
          </ac:spMkLst>
        </pc:spChg>
      </pc:sldChg>
      <pc:sldChg chg="addSp modSp mod modNotesTx">
        <pc:chgData name="Jaden Hedges (2204439)" userId="fda98316-2c15-4986-864b-c530034a83b7" providerId="ADAL" clId="{DE53BD4A-CC9B-A347-B34B-D28E9A270CF2}" dt="2024-11-03T20:14:46.015" v="2097"/>
        <pc:sldMkLst>
          <pc:docMk/>
          <pc:sldMk cId="1302740631" sldId="266"/>
        </pc:sldMkLst>
        <pc:spChg chg="mod">
          <ac:chgData name="Jaden Hedges (2204439)" userId="fda98316-2c15-4986-864b-c530034a83b7" providerId="ADAL" clId="{DE53BD4A-CC9B-A347-B34B-D28E9A270CF2}" dt="2024-10-21T13:57:34.395" v="477" actId="2711"/>
          <ac:spMkLst>
            <pc:docMk/>
            <pc:sldMk cId="1302740631" sldId="266"/>
            <ac:spMk id="2" creationId="{58E885EB-B098-5B13-D9D4-2DD8F47627F5}"/>
          </ac:spMkLst>
        </pc:spChg>
        <pc:spChg chg="mod">
          <ac:chgData name="Jaden Hedges (2204439)" userId="fda98316-2c15-4986-864b-c530034a83b7" providerId="ADAL" clId="{DE53BD4A-CC9B-A347-B34B-D28E9A270CF2}" dt="2024-10-22T08:06:58.544" v="993" actId="27107"/>
          <ac:spMkLst>
            <pc:docMk/>
            <pc:sldMk cId="1302740631" sldId="266"/>
            <ac:spMk id="3" creationId="{1DD74894-96CE-3088-7010-A117CD99E2EE}"/>
          </ac:spMkLst>
        </pc:spChg>
        <pc:spChg chg="add mod">
          <ac:chgData name="Jaden Hedges (2204439)" userId="fda98316-2c15-4986-864b-c530034a83b7" providerId="ADAL" clId="{DE53BD4A-CC9B-A347-B34B-D28E9A270CF2}" dt="2024-10-22T08:38:06.090" v="1469" actId="404"/>
          <ac:spMkLst>
            <pc:docMk/>
            <pc:sldMk cId="1302740631" sldId="266"/>
            <ac:spMk id="4" creationId="{3A6068BF-35E7-5519-4EF7-831A719EF2EB}"/>
          </ac:spMkLst>
        </pc:spChg>
        <pc:spChg chg="add mod">
          <ac:chgData name="Jaden Hedges (2204439)" userId="fda98316-2c15-4986-864b-c530034a83b7" providerId="ADAL" clId="{DE53BD4A-CC9B-A347-B34B-D28E9A270CF2}" dt="2024-10-22T08:22:09.024" v="1425"/>
          <ac:spMkLst>
            <pc:docMk/>
            <pc:sldMk cId="1302740631" sldId="266"/>
            <ac:spMk id="5" creationId="{69514A13-2094-8F0A-A43F-F6401BE3B1BE}"/>
          </ac:spMkLst>
        </pc:spChg>
        <pc:spChg chg="add mod">
          <ac:chgData name="Jaden Hedges (2204439)" userId="fda98316-2c15-4986-864b-c530034a83b7" providerId="ADAL" clId="{DE53BD4A-CC9B-A347-B34B-D28E9A270CF2}" dt="2024-10-22T08:22:09.024" v="1425"/>
          <ac:spMkLst>
            <pc:docMk/>
            <pc:sldMk cId="1302740631" sldId="266"/>
            <ac:spMk id="6" creationId="{41856107-74A1-F03B-0C91-5A1F6CAE68D1}"/>
          </ac:spMkLst>
        </pc:spChg>
      </pc:sldChg>
      <pc:sldMasterChg chg="new mod addSldLayout">
        <pc:chgData name="Jaden Hedges (2204439)" userId="fda98316-2c15-4986-864b-c530034a83b7" providerId="ADAL" clId="{DE53BD4A-CC9B-A347-B34B-D28E9A270CF2}" dt="2024-10-21T13:58:25.509" v="479" actId="6938"/>
        <pc:sldMasterMkLst>
          <pc:docMk/>
          <pc:sldMasterMk cId="3008128828" sldId="2147483660"/>
        </pc:sldMasterMkLst>
        <pc:sldLayoutChg chg="new replId">
          <pc:chgData name="Jaden Hedges (2204439)" userId="fda98316-2c15-4986-864b-c530034a83b7" providerId="ADAL" clId="{DE53BD4A-CC9B-A347-B34B-D28E9A270CF2}" dt="2024-10-21T13:58:25.509" v="479" actId="6938"/>
          <pc:sldLayoutMkLst>
            <pc:docMk/>
            <pc:sldMasterMk cId="3008128828" sldId="2147483660"/>
            <pc:sldLayoutMk cId="2574231101" sldId="2147483661"/>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1282404954" sldId="2147483662"/>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2557045612" sldId="2147483663"/>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117948024" sldId="2147483664"/>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3145428358" sldId="2147483665"/>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138963555" sldId="2147483666"/>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976907727" sldId="2147483667"/>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3469247209" sldId="2147483668"/>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2187551063" sldId="2147483669"/>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2312988896" sldId="2147483670"/>
          </pc:sldLayoutMkLst>
        </pc:sldLayoutChg>
        <pc:sldLayoutChg chg="new replId">
          <pc:chgData name="Jaden Hedges (2204439)" userId="fda98316-2c15-4986-864b-c530034a83b7" providerId="ADAL" clId="{DE53BD4A-CC9B-A347-B34B-D28E9A270CF2}" dt="2024-10-21T13:58:25.509" v="479" actId="6938"/>
          <pc:sldLayoutMkLst>
            <pc:docMk/>
            <pc:sldMasterMk cId="3008128828" sldId="2147483660"/>
            <pc:sldLayoutMk cId="3216877440"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213B7D-6F8E-DE4A-BDDE-9B7BA25004D8}" type="datetimeFigureOut">
              <a:rPr lang="en-US" smtClean="0"/>
              <a:t>11/3/24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15104D-C5BB-D84D-9289-F2670CBD75E5}" type="slidenum">
              <a:rPr lang="en-US" smtClean="0"/>
              <a:t>‹#›</a:t>
            </a:fld>
            <a:endParaRPr lang="en-US"/>
          </a:p>
        </p:txBody>
      </p:sp>
    </p:spTree>
    <p:extLst>
      <p:ext uri="{BB962C8B-B14F-4D97-AF65-F5344CB8AC3E}">
        <p14:creationId xmlns:p14="http://schemas.microsoft.com/office/powerpoint/2010/main" val="3086548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an overview of what is being covered in the presentation</a:t>
            </a:r>
          </a:p>
        </p:txBody>
      </p:sp>
      <p:sp>
        <p:nvSpPr>
          <p:cNvPr id="4" name="Slide Number Placeholder 3"/>
          <p:cNvSpPr>
            <a:spLocks noGrp="1"/>
          </p:cNvSpPr>
          <p:nvPr>
            <p:ph type="sldNum" sz="quarter" idx="5"/>
          </p:nvPr>
        </p:nvSpPr>
        <p:spPr/>
        <p:txBody>
          <a:bodyPr/>
          <a:lstStyle/>
          <a:p>
            <a:fld id="{AD15104D-C5BB-D84D-9289-F2670CBD75E5}" type="slidenum">
              <a:rPr lang="en-US" smtClean="0"/>
              <a:t>2</a:t>
            </a:fld>
            <a:endParaRPr lang="en-US"/>
          </a:p>
        </p:txBody>
      </p:sp>
    </p:spTree>
    <p:extLst>
      <p:ext uri="{BB962C8B-B14F-4D97-AF65-F5344CB8AC3E}">
        <p14:creationId xmlns:p14="http://schemas.microsoft.com/office/powerpoint/2010/main" val="2436239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‘’Summertime brings increased traffic to our roads because of vacations, days out, and more vulnerable road users including walkers, cyclists, and horseback riders. For this reason, it's even more important to drive carefully and alertly.’</a:t>
            </a:r>
            <a:r>
              <a:rPr lang="en-GB" dirty="0">
                <a:effectLst/>
              </a:rPr>
              <a:t> </a:t>
            </a:r>
            <a:endParaRPr lang="en-US" dirty="0"/>
          </a:p>
        </p:txBody>
      </p:sp>
      <p:sp>
        <p:nvSpPr>
          <p:cNvPr id="4" name="Slide Number Placeholder 3"/>
          <p:cNvSpPr>
            <a:spLocks noGrp="1"/>
          </p:cNvSpPr>
          <p:nvPr>
            <p:ph type="sldNum" sz="quarter" idx="5"/>
          </p:nvPr>
        </p:nvSpPr>
        <p:spPr/>
        <p:txBody>
          <a:bodyPr/>
          <a:lstStyle/>
          <a:p>
            <a:fld id="{AD15104D-C5BB-D84D-9289-F2670CBD75E5}" type="slidenum">
              <a:rPr lang="en-US" smtClean="0"/>
              <a:t>3</a:t>
            </a:fld>
            <a:endParaRPr lang="en-US"/>
          </a:p>
        </p:txBody>
      </p:sp>
    </p:spTree>
    <p:extLst>
      <p:ext uri="{BB962C8B-B14F-4D97-AF65-F5344CB8AC3E}">
        <p14:creationId xmlns:p14="http://schemas.microsoft.com/office/powerpoint/2010/main" val="3528409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Reduced traffic. Compared to 30 mph, more automobiles use the same road area at 20 mph because there are less spaces between them, which facilitates traffic "flow." Because cars may merge into smaller gaps, junctions are more efficient. Public transit and sustainable travel are encouraged by lower risk.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’lessen the frequency of crashes and serious injuries they cause (as well as the effect that treating wounded persons has on the NHS).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promote more walking and bicycling in our neighbourhoods to enhance our health and well-being and make our streets safer.’’</a:t>
            </a:r>
          </a:p>
          <a:p>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AD15104D-C5BB-D84D-9289-F2670CBD75E5}" type="slidenum">
              <a:rPr lang="en-US" smtClean="0"/>
              <a:t>4</a:t>
            </a:fld>
            <a:endParaRPr lang="en-US"/>
          </a:p>
        </p:txBody>
      </p:sp>
    </p:spTree>
    <p:extLst>
      <p:ext uri="{BB962C8B-B14F-4D97-AF65-F5344CB8AC3E}">
        <p14:creationId xmlns:p14="http://schemas.microsoft.com/office/powerpoint/2010/main" val="1306124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Public –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Given that 72% of respondents indicate they oppose the new limit and 50% say they "strongly" oppose it, it is scarcely surprise that the opposition has been able to garner support from the 20-mph policy. This contrasts with the fact that just 24% of Welsh people favour the strategy.</a:t>
            </a:r>
          </a:p>
          <a:p>
            <a:pPr>
              <a:lnSpc>
                <a:spcPct val="115000"/>
              </a:lnSpc>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Service’s –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According to Labour, this policy is meant to save lives. However, I believe that rather than saving lives, lives will be lost since the police have acknowledged that it would effect response times and that no effort has been made to evaluate the impact on blue light services.</a:t>
            </a:r>
          </a:p>
          <a:p>
            <a:endParaRPr lang="en-US" dirty="0"/>
          </a:p>
        </p:txBody>
      </p:sp>
      <p:sp>
        <p:nvSpPr>
          <p:cNvPr id="4" name="Slide Number Placeholder 3"/>
          <p:cNvSpPr>
            <a:spLocks noGrp="1"/>
          </p:cNvSpPr>
          <p:nvPr>
            <p:ph type="sldNum" sz="quarter" idx="5"/>
          </p:nvPr>
        </p:nvSpPr>
        <p:spPr/>
        <p:txBody>
          <a:bodyPr/>
          <a:lstStyle/>
          <a:p>
            <a:fld id="{AD15104D-C5BB-D84D-9289-F2670CBD75E5}" type="slidenum">
              <a:rPr lang="en-US" smtClean="0"/>
              <a:t>5</a:t>
            </a:fld>
            <a:endParaRPr lang="en-US"/>
          </a:p>
        </p:txBody>
      </p:sp>
    </p:spTree>
    <p:extLst>
      <p:ext uri="{BB962C8B-B14F-4D97-AF65-F5344CB8AC3E}">
        <p14:creationId xmlns:p14="http://schemas.microsoft.com/office/powerpoint/2010/main" val="2382880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Background – government websites, interviews</a:t>
            </a:r>
          </a:p>
          <a:p>
            <a:r>
              <a:rPr lang="en-US" dirty="0"/>
              <a:t>Planning – wanted to explain the fatal 4 first then go over the 20-mph limit</a:t>
            </a:r>
          </a:p>
          <a:p>
            <a:r>
              <a:rPr lang="en-US" dirty="0"/>
              <a:t>Structure – thought it would be the most effective way to plan out</a:t>
            </a:r>
          </a:p>
          <a:p>
            <a:r>
              <a:rPr lang="en-US" dirty="0"/>
              <a:t>Wider – case studies, statistics, interviews, news outlets</a:t>
            </a:r>
          </a:p>
          <a:p>
            <a:r>
              <a:rPr lang="en-US" dirty="0"/>
              <a:t>Reflect – Finding wider range of sources</a:t>
            </a:r>
          </a:p>
        </p:txBody>
      </p:sp>
      <p:sp>
        <p:nvSpPr>
          <p:cNvPr id="4" name="Slide Number Placeholder 3"/>
          <p:cNvSpPr>
            <a:spLocks noGrp="1"/>
          </p:cNvSpPr>
          <p:nvPr>
            <p:ph type="sldNum" sz="quarter" idx="5"/>
          </p:nvPr>
        </p:nvSpPr>
        <p:spPr/>
        <p:txBody>
          <a:bodyPr/>
          <a:lstStyle/>
          <a:p>
            <a:fld id="{AD15104D-C5BB-D84D-9289-F2670CBD75E5}" type="slidenum">
              <a:rPr lang="en-US" smtClean="0"/>
              <a:t>6</a:t>
            </a:fld>
            <a:endParaRPr lang="en-US"/>
          </a:p>
        </p:txBody>
      </p:sp>
    </p:spTree>
    <p:extLst>
      <p:ext uri="{BB962C8B-B14F-4D97-AF65-F5344CB8AC3E}">
        <p14:creationId xmlns:p14="http://schemas.microsoft.com/office/powerpoint/2010/main" val="121845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5ACC5-73FA-8B55-7305-2C86AE3EDF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DDCBD8-CCE9-F997-B4A8-43270554F2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087425-BAE2-3545-34DA-FA65B98D1619}"/>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EB1B2D7A-437D-A4B5-C0FA-F62E1E9653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6FAE2F-8A6E-C14D-5FFB-94322A7C9A95}"/>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1144358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ACC3B-F391-0C47-BFDF-331C8EE7C5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EC71323-A4FD-4A56-96F1-564FFF8ABC6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B3F091-11F5-38A9-36F6-54D60EF31A0C}"/>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902448BC-2D83-DDE8-825E-A9B4A5AF03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5BD451-2DEC-42CE-7417-C3279C1F71CE}"/>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158711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0B896-680F-D6D0-DF67-AAF5A5B5FB6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60BA884-40A5-6A43-330D-0666B11C604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8E31D5-6562-CB38-4428-9EB2D4B3BD2A}"/>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62231C22-E889-A197-B5A6-5B59E8B5CE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DB8001-993B-700A-67AF-A0ACFC31111F}"/>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1313326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C8A39-DB47-8B31-CF9C-853ED11A5B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7151F5C-7870-46AE-7D54-934ADA16BA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C05FA2D-B8FC-36A3-A950-1BA4D73CC59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FFC8B40-0A12-49AF-5927-99B4267E10FD}"/>
              </a:ext>
            </a:extLst>
          </p:cNvPr>
          <p:cNvSpPr>
            <a:spLocks noGrp="1"/>
          </p:cNvSpPr>
          <p:nvPr>
            <p:ph type="dt" sz="half" idx="10"/>
          </p:nvPr>
        </p:nvSpPr>
        <p:spPr/>
        <p:txBody>
          <a:bodyPr/>
          <a:lstStyle/>
          <a:p>
            <a:r>
              <a:rPr lang="en-GB"/>
              <a:t>04/11/2024</a:t>
            </a:r>
            <a:endParaRPr lang="en-US"/>
          </a:p>
        </p:txBody>
      </p:sp>
      <p:sp>
        <p:nvSpPr>
          <p:cNvPr id="6" name="Footer Placeholder 5">
            <a:extLst>
              <a:ext uri="{FF2B5EF4-FFF2-40B4-BE49-F238E27FC236}">
                <a16:creationId xmlns:a16="http://schemas.microsoft.com/office/drawing/2014/main" id="{FA76F048-3CDC-0B07-30BB-A415487902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27ECAA-604F-448D-E27B-8326B7B6591B}"/>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3478596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34F3-CCCD-079F-1E18-B6765512A15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2B5252A-97ED-C511-BB64-3434C84B7C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207485-51CD-884F-3CA8-899AB1C440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F2E329-75BB-3427-9CDC-02E1A23C33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6ED15A-9AD3-C6E9-33B6-1A50F4BC7F1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C2431B0-ED92-9B39-A214-FAE5BC70D0B1}"/>
              </a:ext>
            </a:extLst>
          </p:cNvPr>
          <p:cNvSpPr>
            <a:spLocks noGrp="1"/>
          </p:cNvSpPr>
          <p:nvPr>
            <p:ph type="dt" sz="half" idx="10"/>
          </p:nvPr>
        </p:nvSpPr>
        <p:spPr/>
        <p:txBody>
          <a:bodyPr/>
          <a:lstStyle/>
          <a:p>
            <a:r>
              <a:rPr lang="en-GB"/>
              <a:t>04/11/2024</a:t>
            </a:r>
            <a:endParaRPr lang="en-US"/>
          </a:p>
        </p:txBody>
      </p:sp>
      <p:sp>
        <p:nvSpPr>
          <p:cNvPr id="8" name="Footer Placeholder 7">
            <a:extLst>
              <a:ext uri="{FF2B5EF4-FFF2-40B4-BE49-F238E27FC236}">
                <a16:creationId xmlns:a16="http://schemas.microsoft.com/office/drawing/2014/main" id="{DB2D86F5-A7DA-83CB-75B5-F13ABB1A9A7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4C76AF-0B04-C587-6AEB-0E697F9B3317}"/>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3075007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476C-D49D-3FF4-A98F-556A9C468E4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1C35A58-C7A0-472C-C75B-B7BE9DE02210}"/>
              </a:ext>
            </a:extLst>
          </p:cNvPr>
          <p:cNvSpPr>
            <a:spLocks noGrp="1"/>
          </p:cNvSpPr>
          <p:nvPr>
            <p:ph type="dt" sz="half" idx="10"/>
          </p:nvPr>
        </p:nvSpPr>
        <p:spPr/>
        <p:txBody>
          <a:bodyPr/>
          <a:lstStyle/>
          <a:p>
            <a:r>
              <a:rPr lang="en-GB"/>
              <a:t>04/11/2024</a:t>
            </a:r>
            <a:endParaRPr lang="en-US"/>
          </a:p>
        </p:txBody>
      </p:sp>
      <p:sp>
        <p:nvSpPr>
          <p:cNvPr id="4" name="Footer Placeholder 3">
            <a:extLst>
              <a:ext uri="{FF2B5EF4-FFF2-40B4-BE49-F238E27FC236}">
                <a16:creationId xmlns:a16="http://schemas.microsoft.com/office/drawing/2014/main" id="{83EACA76-FBAA-1715-625F-312976324C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E2F395-0C11-43D9-6AE8-C22C7C5A8FEF}"/>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1569083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DD581B-8740-32C2-C93E-4831CA4FBC9A}"/>
              </a:ext>
            </a:extLst>
          </p:cNvPr>
          <p:cNvSpPr>
            <a:spLocks noGrp="1"/>
          </p:cNvSpPr>
          <p:nvPr>
            <p:ph type="dt" sz="half" idx="10"/>
          </p:nvPr>
        </p:nvSpPr>
        <p:spPr/>
        <p:txBody>
          <a:bodyPr/>
          <a:lstStyle/>
          <a:p>
            <a:r>
              <a:rPr lang="en-GB"/>
              <a:t>04/11/2024</a:t>
            </a:r>
            <a:endParaRPr lang="en-US"/>
          </a:p>
        </p:txBody>
      </p:sp>
      <p:sp>
        <p:nvSpPr>
          <p:cNvPr id="3" name="Footer Placeholder 2">
            <a:extLst>
              <a:ext uri="{FF2B5EF4-FFF2-40B4-BE49-F238E27FC236}">
                <a16:creationId xmlns:a16="http://schemas.microsoft.com/office/drawing/2014/main" id="{B32F7C98-E72D-283A-F0AD-F45BCE47469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23E35-335A-7758-8433-0641C324E43D}"/>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256842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3F823-0757-542C-4268-06FC657AD2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B489520-5ACB-C6D0-A36F-8D346F819A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37F540E-DA64-1E4C-5BCA-A644CE5869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99D52A-70DC-B7AC-521D-E3FD08F3A33D}"/>
              </a:ext>
            </a:extLst>
          </p:cNvPr>
          <p:cNvSpPr>
            <a:spLocks noGrp="1"/>
          </p:cNvSpPr>
          <p:nvPr>
            <p:ph type="dt" sz="half" idx="10"/>
          </p:nvPr>
        </p:nvSpPr>
        <p:spPr/>
        <p:txBody>
          <a:bodyPr/>
          <a:lstStyle/>
          <a:p>
            <a:r>
              <a:rPr lang="en-GB"/>
              <a:t>04/11/2024</a:t>
            </a:r>
            <a:endParaRPr lang="en-US"/>
          </a:p>
        </p:txBody>
      </p:sp>
      <p:sp>
        <p:nvSpPr>
          <p:cNvPr id="6" name="Footer Placeholder 5">
            <a:extLst>
              <a:ext uri="{FF2B5EF4-FFF2-40B4-BE49-F238E27FC236}">
                <a16:creationId xmlns:a16="http://schemas.microsoft.com/office/drawing/2014/main" id="{657EB192-AD89-EA21-BAD8-1F11DA7282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0D20EB-68C7-5078-1018-36ACD44FAF73}"/>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1390065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B441A-5360-82FF-DDC3-7980EF5A23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AC2DE60-D45C-7FED-4E35-B37902B5E8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981283-62F8-E8F1-9817-20A244ECB6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2D3CD0-3A7E-E4C0-D0E6-1D3D3C9DB194}"/>
              </a:ext>
            </a:extLst>
          </p:cNvPr>
          <p:cNvSpPr>
            <a:spLocks noGrp="1"/>
          </p:cNvSpPr>
          <p:nvPr>
            <p:ph type="dt" sz="half" idx="10"/>
          </p:nvPr>
        </p:nvSpPr>
        <p:spPr/>
        <p:txBody>
          <a:bodyPr/>
          <a:lstStyle/>
          <a:p>
            <a:r>
              <a:rPr lang="en-GB"/>
              <a:t>04/11/2024</a:t>
            </a:r>
            <a:endParaRPr lang="en-US"/>
          </a:p>
        </p:txBody>
      </p:sp>
      <p:sp>
        <p:nvSpPr>
          <p:cNvPr id="6" name="Footer Placeholder 5">
            <a:extLst>
              <a:ext uri="{FF2B5EF4-FFF2-40B4-BE49-F238E27FC236}">
                <a16:creationId xmlns:a16="http://schemas.microsoft.com/office/drawing/2014/main" id="{8B07F6CE-D9DD-C67F-E5CD-71013A77F8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B41724-6A63-DECF-C116-24AA4BA19758}"/>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4172740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2578E-A764-F535-11E0-2D7DBC9C6E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DE8B44-C549-C74B-9672-5ABD528054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FF5A7D-3A1A-57E9-C01D-ED0E27E6A1DD}"/>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7DFD8790-D645-E940-393C-67AC7C81BB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DDA83-25F8-4417-FA28-1DD18A1CF12C}"/>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314963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ADD45-D5CF-9779-2F86-3AD020943D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8555C3-D192-D87B-87BE-B851BD6A0D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13166F-CAD7-51FE-5F15-88489DD530C6}"/>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DACA0C57-685E-94DC-6B3A-41601D6DCC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3362FC-0B1D-8913-B6C4-5310E87322B8}"/>
              </a:ext>
            </a:extLst>
          </p:cNvPr>
          <p:cNvSpPr>
            <a:spLocks noGrp="1"/>
          </p:cNvSpPr>
          <p:nvPr>
            <p:ph type="sldNum" sz="quarter" idx="12"/>
          </p:nvPr>
        </p:nvSpPr>
        <p:spPr/>
        <p:txBody>
          <a:bodyPr/>
          <a:lstStyle/>
          <a:p>
            <a:fld id="{0E15F7CF-E80B-8E4F-861C-7A0890560CAA}" type="slidenum">
              <a:rPr lang="en-US" smtClean="0"/>
              <a:t>‹#›</a:t>
            </a:fld>
            <a:endParaRPr lang="en-US"/>
          </a:p>
        </p:txBody>
      </p:sp>
    </p:spTree>
    <p:extLst>
      <p:ext uri="{BB962C8B-B14F-4D97-AF65-F5344CB8AC3E}">
        <p14:creationId xmlns:p14="http://schemas.microsoft.com/office/powerpoint/2010/main" val="4186103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C877-CBFB-29D9-AAD9-9ADED37562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01B69CD-4370-7EB3-E066-FF490A280C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490C593-448A-656D-4958-742F1A51CC0F}"/>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2B9D7897-6661-628A-721B-CF8516C3AB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3279B-E3A0-C6FC-396C-C1395A88D41A}"/>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2574231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CE0CB-7A86-D0C3-79A9-9C5C40CEE4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CF3ADD-74E4-2C4B-B5CE-87AD3474233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FA6830-D285-19E6-E2E6-F8B1A5DD3B3B}"/>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0CAF583D-D771-B874-58B9-600DF84C8B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CF3931-C0C0-B4D6-D5D5-C0F50D85EC5A}"/>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1282404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7F549-9FD9-BB21-7C7B-680FFA03AB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9511426-6EBD-CBB1-9195-77E665838FB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FE1D7B-D1EF-E344-4022-77C8C91C24C4}"/>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1FD2FBE6-A504-B63A-6C6F-3E4A050C7A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42645F-CF42-CC3E-547D-C67956485B21}"/>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25570456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C5BB-811E-2523-00FE-277BB18166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E8EB4A-6AE2-A506-F4AC-A65CDB084B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B89AD94-F3F8-9C63-F50D-DD738D89C2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B7B1630-8981-4EFF-344D-C461E7CAFA16}"/>
              </a:ext>
            </a:extLst>
          </p:cNvPr>
          <p:cNvSpPr>
            <a:spLocks noGrp="1"/>
          </p:cNvSpPr>
          <p:nvPr>
            <p:ph type="dt" sz="half" idx="10"/>
          </p:nvPr>
        </p:nvSpPr>
        <p:spPr/>
        <p:txBody>
          <a:bodyPr/>
          <a:lstStyle/>
          <a:p>
            <a:r>
              <a:rPr lang="en-GB"/>
              <a:t>04/11/2024</a:t>
            </a:r>
            <a:endParaRPr lang="en-US"/>
          </a:p>
        </p:txBody>
      </p:sp>
      <p:sp>
        <p:nvSpPr>
          <p:cNvPr id="6" name="Footer Placeholder 5">
            <a:extLst>
              <a:ext uri="{FF2B5EF4-FFF2-40B4-BE49-F238E27FC236}">
                <a16:creationId xmlns:a16="http://schemas.microsoft.com/office/drawing/2014/main" id="{CA7C4AC5-3260-61B3-920A-0521146AE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716CC6-2D9D-5331-610B-AB478423CE3C}"/>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117948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54FE2-D366-6896-3515-5A5D27E752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144476-C24B-77A2-B727-A1A66D7C9A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8FE7A9-78E8-0E73-74CF-D3AA8CF183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C1FB76-1FEE-FB62-6365-AD82D3E822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B8DF06-2936-9A5E-94DD-A5213B86CD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C96F0E7-FCA1-F059-0A33-F59302B701C8}"/>
              </a:ext>
            </a:extLst>
          </p:cNvPr>
          <p:cNvSpPr>
            <a:spLocks noGrp="1"/>
          </p:cNvSpPr>
          <p:nvPr>
            <p:ph type="dt" sz="half" idx="10"/>
          </p:nvPr>
        </p:nvSpPr>
        <p:spPr/>
        <p:txBody>
          <a:bodyPr/>
          <a:lstStyle/>
          <a:p>
            <a:r>
              <a:rPr lang="en-GB"/>
              <a:t>04/11/2024</a:t>
            </a:r>
            <a:endParaRPr lang="en-US"/>
          </a:p>
        </p:txBody>
      </p:sp>
      <p:sp>
        <p:nvSpPr>
          <p:cNvPr id="8" name="Footer Placeholder 7">
            <a:extLst>
              <a:ext uri="{FF2B5EF4-FFF2-40B4-BE49-F238E27FC236}">
                <a16:creationId xmlns:a16="http://schemas.microsoft.com/office/drawing/2014/main" id="{7499A270-CF3C-2A8D-9199-935EFD89892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AA2306-0719-ED72-EB27-542CED6CDF49}"/>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31454283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A4E72-F08E-FE1A-7AEA-4076A1E7546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29CD3AD-FD2B-4C12-5718-73AAA608C9D2}"/>
              </a:ext>
            </a:extLst>
          </p:cNvPr>
          <p:cNvSpPr>
            <a:spLocks noGrp="1"/>
          </p:cNvSpPr>
          <p:nvPr>
            <p:ph type="dt" sz="half" idx="10"/>
          </p:nvPr>
        </p:nvSpPr>
        <p:spPr/>
        <p:txBody>
          <a:bodyPr/>
          <a:lstStyle/>
          <a:p>
            <a:r>
              <a:rPr lang="en-GB"/>
              <a:t>04/11/2024</a:t>
            </a:r>
            <a:endParaRPr lang="en-US"/>
          </a:p>
        </p:txBody>
      </p:sp>
      <p:sp>
        <p:nvSpPr>
          <p:cNvPr id="4" name="Footer Placeholder 3">
            <a:extLst>
              <a:ext uri="{FF2B5EF4-FFF2-40B4-BE49-F238E27FC236}">
                <a16:creationId xmlns:a16="http://schemas.microsoft.com/office/drawing/2014/main" id="{DA7BAD1F-4573-3A59-6E74-FCD6657361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36F490-3C96-3947-E70C-10693C6437EA}"/>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1389635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243118-A4A3-1323-B0BF-D8D06B28032C}"/>
              </a:ext>
            </a:extLst>
          </p:cNvPr>
          <p:cNvSpPr>
            <a:spLocks noGrp="1"/>
          </p:cNvSpPr>
          <p:nvPr>
            <p:ph type="dt" sz="half" idx="10"/>
          </p:nvPr>
        </p:nvSpPr>
        <p:spPr/>
        <p:txBody>
          <a:bodyPr/>
          <a:lstStyle/>
          <a:p>
            <a:r>
              <a:rPr lang="en-GB"/>
              <a:t>04/11/2024</a:t>
            </a:r>
            <a:endParaRPr lang="en-US"/>
          </a:p>
        </p:txBody>
      </p:sp>
      <p:sp>
        <p:nvSpPr>
          <p:cNvPr id="3" name="Footer Placeholder 2">
            <a:extLst>
              <a:ext uri="{FF2B5EF4-FFF2-40B4-BE49-F238E27FC236}">
                <a16:creationId xmlns:a16="http://schemas.microsoft.com/office/drawing/2014/main" id="{C5C36941-53C1-E9E6-1EA1-2419EF36EE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8191E35-85C5-3826-180C-054308F9B973}"/>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9769077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375C4-0A6D-4C5E-3384-21F1447C22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3B5A198-92AC-6B5A-2A8F-A662017E3D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8EB8C0-BE75-C282-AB9E-4644C84D5E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CB2059-DF89-B3A4-6C11-AAC253297C3A}"/>
              </a:ext>
            </a:extLst>
          </p:cNvPr>
          <p:cNvSpPr>
            <a:spLocks noGrp="1"/>
          </p:cNvSpPr>
          <p:nvPr>
            <p:ph type="dt" sz="half" idx="10"/>
          </p:nvPr>
        </p:nvSpPr>
        <p:spPr/>
        <p:txBody>
          <a:bodyPr/>
          <a:lstStyle/>
          <a:p>
            <a:r>
              <a:rPr lang="en-GB"/>
              <a:t>04/11/2024</a:t>
            </a:r>
            <a:endParaRPr lang="en-US"/>
          </a:p>
        </p:txBody>
      </p:sp>
      <p:sp>
        <p:nvSpPr>
          <p:cNvPr id="6" name="Footer Placeholder 5">
            <a:extLst>
              <a:ext uri="{FF2B5EF4-FFF2-40B4-BE49-F238E27FC236}">
                <a16:creationId xmlns:a16="http://schemas.microsoft.com/office/drawing/2014/main" id="{C03AE7DD-3D33-60DD-5AD8-87D6694C09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FD87A7-B850-59E7-D836-D25284DF49BD}"/>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34692472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336B0-D632-E52A-6F4F-B2E47D51BE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3D3426-7476-A66E-B4E9-38BBC51D65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3C7784-15FA-6D0D-4324-6DECB0607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7CF99F-0F57-B23A-4EA9-1E8F04951C9E}"/>
              </a:ext>
            </a:extLst>
          </p:cNvPr>
          <p:cNvSpPr>
            <a:spLocks noGrp="1"/>
          </p:cNvSpPr>
          <p:nvPr>
            <p:ph type="dt" sz="half" idx="10"/>
          </p:nvPr>
        </p:nvSpPr>
        <p:spPr/>
        <p:txBody>
          <a:bodyPr/>
          <a:lstStyle/>
          <a:p>
            <a:r>
              <a:rPr lang="en-GB"/>
              <a:t>04/11/2024</a:t>
            </a:r>
            <a:endParaRPr lang="en-US"/>
          </a:p>
        </p:txBody>
      </p:sp>
      <p:sp>
        <p:nvSpPr>
          <p:cNvPr id="6" name="Footer Placeholder 5">
            <a:extLst>
              <a:ext uri="{FF2B5EF4-FFF2-40B4-BE49-F238E27FC236}">
                <a16:creationId xmlns:a16="http://schemas.microsoft.com/office/drawing/2014/main" id="{8998A0B0-866E-0DD4-F8FC-AAAB4F0453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A153E4-DE15-1A36-59FC-ABF6E3AACBA0}"/>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21875510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F47E5-0D6E-6E2E-D2C2-8CB08796255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6A7612E-0E72-E9D5-0572-1AABFDB43A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96E8F5-11A0-AEF4-E34D-E1AF28377BC8}"/>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91137053-F1F3-5480-B1C5-601A2C8647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C29C7D-0BA3-5E2B-9395-9836C53BF4DB}"/>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2312988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52AF9B-8D69-7B5B-3636-6F105D6FCCE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A5CED2-5FB9-C7BA-3968-4BB2473FB7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EA7F96-5B4A-B072-9FCD-54D3AE6E973B}"/>
              </a:ext>
            </a:extLst>
          </p:cNvPr>
          <p:cNvSpPr>
            <a:spLocks noGrp="1"/>
          </p:cNvSpPr>
          <p:nvPr>
            <p:ph type="dt" sz="half" idx="10"/>
          </p:nvPr>
        </p:nvSpPr>
        <p:spPr/>
        <p:txBody>
          <a:bodyPr/>
          <a:lstStyle/>
          <a:p>
            <a:r>
              <a:rPr lang="en-GB"/>
              <a:t>04/11/2024</a:t>
            </a:r>
            <a:endParaRPr lang="en-US"/>
          </a:p>
        </p:txBody>
      </p:sp>
      <p:sp>
        <p:nvSpPr>
          <p:cNvPr id="5" name="Footer Placeholder 4">
            <a:extLst>
              <a:ext uri="{FF2B5EF4-FFF2-40B4-BE49-F238E27FC236}">
                <a16:creationId xmlns:a16="http://schemas.microsoft.com/office/drawing/2014/main" id="{652E6917-F660-3898-9B49-1B0D6B4675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5CAF10-7F38-DEF2-91F9-69B9C62FE48D}"/>
              </a:ext>
            </a:extLst>
          </p:cNvPr>
          <p:cNvSpPr>
            <a:spLocks noGrp="1"/>
          </p:cNvSpPr>
          <p:nvPr>
            <p:ph type="sldNum" sz="quarter" idx="12"/>
          </p:nvPr>
        </p:nvSpPr>
        <p:spPr/>
        <p:txBody>
          <a:bodyPr/>
          <a:lstStyle/>
          <a:p>
            <a:fld id="{3615B53B-FABA-E947-9C06-7CA3D9FCF752}" type="slidenum">
              <a:rPr lang="en-US" smtClean="0"/>
              <a:t>‹#›</a:t>
            </a:fld>
            <a:endParaRPr lang="en-US"/>
          </a:p>
        </p:txBody>
      </p:sp>
    </p:spTree>
    <p:extLst>
      <p:ext uri="{BB962C8B-B14F-4D97-AF65-F5344CB8AC3E}">
        <p14:creationId xmlns:p14="http://schemas.microsoft.com/office/powerpoint/2010/main" val="3216877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B8619D-05B5-E7EA-E220-F970B68103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6ABB6C-868A-8AA6-BF59-BF8CB0F07B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DD2A19-E164-178D-D0CA-FA8B877D3E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04/11/2024</a:t>
            </a:r>
            <a:endParaRPr lang="en-US"/>
          </a:p>
        </p:txBody>
      </p:sp>
      <p:sp>
        <p:nvSpPr>
          <p:cNvPr id="5" name="Footer Placeholder 4">
            <a:extLst>
              <a:ext uri="{FF2B5EF4-FFF2-40B4-BE49-F238E27FC236}">
                <a16:creationId xmlns:a16="http://schemas.microsoft.com/office/drawing/2014/main" id="{D3653021-B776-8D2D-8A83-D8945F5D1A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E55CEF3-537A-488A-9911-4549731612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15F7CF-E80B-8E4F-861C-7A0890560CAA}" type="slidenum">
              <a:rPr lang="en-US" smtClean="0"/>
              <a:t>‹#›</a:t>
            </a:fld>
            <a:endParaRPr lang="en-US"/>
          </a:p>
        </p:txBody>
      </p:sp>
    </p:spTree>
    <p:extLst>
      <p:ext uri="{BB962C8B-B14F-4D97-AF65-F5344CB8AC3E}">
        <p14:creationId xmlns:p14="http://schemas.microsoft.com/office/powerpoint/2010/main" val="1460491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D1E49-96EF-BCF0-9262-1259760CB6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4B30F2-6EA0-F16E-3035-02E0D6624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8F0B2C-AB34-35A7-A775-A4C38DD966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04/11/2024</a:t>
            </a:r>
            <a:endParaRPr lang="en-US"/>
          </a:p>
        </p:txBody>
      </p:sp>
      <p:sp>
        <p:nvSpPr>
          <p:cNvPr id="5" name="Footer Placeholder 4">
            <a:extLst>
              <a:ext uri="{FF2B5EF4-FFF2-40B4-BE49-F238E27FC236}">
                <a16:creationId xmlns:a16="http://schemas.microsoft.com/office/drawing/2014/main" id="{271D1F63-CF28-0590-8D52-44CFD069C9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F576F73-CCB4-1812-6AC9-AC677D1525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15B53B-FABA-E947-9C06-7CA3D9FCF752}" type="slidenum">
              <a:rPr lang="en-US" smtClean="0"/>
              <a:t>‹#›</a:t>
            </a:fld>
            <a:endParaRPr lang="en-US"/>
          </a:p>
        </p:txBody>
      </p:sp>
    </p:spTree>
    <p:extLst>
      <p:ext uri="{BB962C8B-B14F-4D97-AF65-F5344CB8AC3E}">
        <p14:creationId xmlns:p14="http://schemas.microsoft.com/office/powerpoint/2010/main" val="30081288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73C72-F446-58B3-0544-97F40BB78241}"/>
              </a:ext>
            </a:extLst>
          </p:cNvPr>
          <p:cNvSpPr>
            <a:spLocks noGrp="1"/>
          </p:cNvSpPr>
          <p:nvPr>
            <p:ph type="ctrTitle"/>
          </p:nvPr>
        </p:nvSpPr>
        <p:spPr>
          <a:xfrm>
            <a:off x="1285241" y="1008993"/>
            <a:ext cx="9231410" cy="3542045"/>
          </a:xfrm>
        </p:spPr>
        <p:txBody>
          <a:bodyPr anchor="b">
            <a:normAutofit/>
          </a:bodyPr>
          <a:lstStyle/>
          <a:p>
            <a:pPr algn="l"/>
            <a:r>
              <a:rPr lang="en-GB" sz="2900" dirty="0">
                <a:effectLst/>
                <a:latin typeface="Seaford" panose="020F0502020204030204" pitchFamily="34" charset="0"/>
                <a:ea typeface="Verdana" panose="020B0604030504040204" pitchFamily="34" charset="0"/>
                <a:cs typeface="Seaford" panose="020F0502020204030204" pitchFamily="34" charset="0"/>
              </a:rPr>
              <a:t>Analyse, the impact of the 20mph speed limit in Wales, on driver behaviour and reduction in drivers reported for the National Police Chief Councils Fatal Four offences, and the change in statistics for injury Road Traffic Collisions since its introduction.</a:t>
            </a:r>
            <a:br>
              <a:rPr lang="en-GB" sz="2900" dirty="0">
                <a:effectLst/>
                <a:latin typeface="Seaford" panose="020F0502020204030204" pitchFamily="34" charset="0"/>
                <a:ea typeface="Verdana" panose="020B0604030504040204" pitchFamily="34" charset="0"/>
                <a:cs typeface="Seaford" panose="020F0502020204030204" pitchFamily="34" charset="0"/>
              </a:rPr>
            </a:br>
            <a:endParaRPr lang="en-US" sz="2900" dirty="0">
              <a:latin typeface="Seaford" panose="020F0502020204030204" pitchFamily="34" charset="0"/>
              <a:ea typeface="Verdana" panose="020B0604030504040204" pitchFamily="34" charset="0"/>
              <a:cs typeface="Seaford" panose="020F0502020204030204" pitchFamily="34" charset="0"/>
            </a:endParaRPr>
          </a:p>
        </p:txBody>
      </p:sp>
      <p:sp>
        <p:nvSpPr>
          <p:cNvPr id="3" name="Subtitle 2">
            <a:extLst>
              <a:ext uri="{FF2B5EF4-FFF2-40B4-BE49-F238E27FC236}">
                <a16:creationId xmlns:a16="http://schemas.microsoft.com/office/drawing/2014/main" id="{59E0CB92-99AE-B06B-7768-A0954180A2B7}"/>
              </a:ext>
            </a:extLst>
          </p:cNvPr>
          <p:cNvSpPr>
            <a:spLocks noGrp="1"/>
          </p:cNvSpPr>
          <p:nvPr>
            <p:ph type="subTitle" idx="1"/>
          </p:nvPr>
        </p:nvSpPr>
        <p:spPr>
          <a:xfrm>
            <a:off x="1285241" y="4582814"/>
            <a:ext cx="7132335" cy="1312657"/>
          </a:xfrm>
        </p:spPr>
        <p:txBody>
          <a:bodyPr anchor="t">
            <a:normAutofit/>
          </a:bodyPr>
          <a:lstStyle/>
          <a:p>
            <a:pPr algn="l"/>
            <a:r>
              <a:rPr lang="en-US" dirty="0">
                <a:latin typeface="Seaford" pitchFamily="2" charset="0"/>
              </a:rPr>
              <a:t>Jaden Hedges (2204439)</a:t>
            </a:r>
          </a:p>
          <a:p>
            <a:pPr algn="l"/>
            <a:r>
              <a:rPr lang="en-US" dirty="0">
                <a:latin typeface="Seaford" pitchFamily="2" charset="0"/>
              </a:rPr>
              <a:t>Assignment 1</a:t>
            </a:r>
          </a:p>
        </p:txBody>
      </p:sp>
      <p:sp>
        <p:nvSpPr>
          <p:cNvPr id="4" name="Date Placeholder 3">
            <a:extLst>
              <a:ext uri="{FF2B5EF4-FFF2-40B4-BE49-F238E27FC236}">
                <a16:creationId xmlns:a16="http://schemas.microsoft.com/office/drawing/2014/main" id="{B51C5FA2-A25C-48B2-29CD-FA7527EDDA07}"/>
              </a:ext>
            </a:extLst>
          </p:cNvPr>
          <p:cNvSpPr>
            <a:spLocks noGrp="1"/>
          </p:cNvSpPr>
          <p:nvPr>
            <p:ph type="dt" sz="half" idx="10"/>
          </p:nvPr>
        </p:nvSpPr>
        <p:spPr/>
        <p:txBody>
          <a:bodyPr/>
          <a:lstStyle/>
          <a:p>
            <a:r>
              <a:rPr lang="en-GB"/>
              <a:t>04/11/2024</a:t>
            </a:r>
            <a:endParaRPr lang="en-US"/>
          </a:p>
        </p:txBody>
      </p:sp>
      <p:sp>
        <p:nvSpPr>
          <p:cNvPr id="5" name="Slide Number Placeholder 4">
            <a:extLst>
              <a:ext uri="{FF2B5EF4-FFF2-40B4-BE49-F238E27FC236}">
                <a16:creationId xmlns:a16="http://schemas.microsoft.com/office/drawing/2014/main" id="{EDAA6B09-EBFD-FC5C-3754-35AB26B7B458}"/>
              </a:ext>
            </a:extLst>
          </p:cNvPr>
          <p:cNvSpPr>
            <a:spLocks noGrp="1"/>
          </p:cNvSpPr>
          <p:nvPr>
            <p:ph type="sldNum" sz="quarter" idx="12"/>
          </p:nvPr>
        </p:nvSpPr>
        <p:spPr/>
        <p:txBody>
          <a:bodyPr/>
          <a:lstStyle/>
          <a:p>
            <a:fld id="{0E15F7CF-E80B-8E4F-861C-7A0890560CAA}" type="slidenum">
              <a:rPr lang="en-US" smtClean="0"/>
              <a:t>1</a:t>
            </a:fld>
            <a:endParaRPr lang="en-US"/>
          </a:p>
        </p:txBody>
      </p:sp>
    </p:spTree>
    <p:extLst>
      <p:ext uri="{BB962C8B-B14F-4D97-AF65-F5344CB8AC3E}">
        <p14:creationId xmlns:p14="http://schemas.microsoft.com/office/powerpoint/2010/main" val="4135087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F6C08-2AD5-08C3-F966-6A4872C81D13}"/>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b="1" u="sng" kern="1200" dirty="0">
                <a:solidFill>
                  <a:schemeClr val="tx1"/>
                </a:solidFill>
                <a:latin typeface="Seaford" pitchFamily="2" charset="0"/>
              </a:rPr>
              <a:t>Introduction</a:t>
            </a:r>
            <a:endParaRPr lang="en-US" sz="8000" b="1" u="sng" kern="1200" dirty="0">
              <a:solidFill>
                <a:schemeClr val="tx1"/>
              </a:solidFill>
              <a:latin typeface="Seaford" pitchFamily="2" charset="0"/>
            </a:endParaRPr>
          </a:p>
        </p:txBody>
      </p:sp>
      <p:sp>
        <p:nvSpPr>
          <p:cNvPr id="48" name="Rectangle 47">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848022-9D33-B2C9-1045-E9258956E308}"/>
              </a:ext>
            </a:extLst>
          </p:cNvPr>
          <p:cNvSpPr txBox="1"/>
          <p:nvPr/>
        </p:nvSpPr>
        <p:spPr>
          <a:xfrm>
            <a:off x="6656974" y="2089854"/>
            <a:ext cx="4519487" cy="2677656"/>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Seaford" pitchFamily="2" charset="0"/>
              </a:rPr>
              <a:t>Fatal Four Offences</a:t>
            </a:r>
          </a:p>
          <a:p>
            <a:pPr marL="285750" indent="-285750">
              <a:buFont typeface="Arial" panose="020B0604020202020204" pitchFamily="34" charset="0"/>
              <a:buChar char="•"/>
            </a:pPr>
            <a:r>
              <a:rPr lang="en-US" sz="2800" dirty="0">
                <a:latin typeface="Seaford" pitchFamily="2" charset="0"/>
              </a:rPr>
              <a:t>Impact of 20mph speed limit</a:t>
            </a:r>
          </a:p>
          <a:p>
            <a:pPr marL="285750" indent="-285750">
              <a:buFont typeface="Arial" panose="020B0604020202020204" pitchFamily="34" charset="0"/>
              <a:buChar char="•"/>
            </a:pPr>
            <a:r>
              <a:rPr lang="en-US" sz="2800" dirty="0">
                <a:latin typeface="Seaford" pitchFamily="2" charset="0"/>
              </a:rPr>
              <a:t>Research Timeline</a:t>
            </a:r>
          </a:p>
          <a:p>
            <a:pPr marL="285750" indent="-285750">
              <a:buFont typeface="Arial" panose="020B0604020202020204" pitchFamily="34" charset="0"/>
              <a:buChar char="•"/>
            </a:pPr>
            <a:r>
              <a:rPr lang="en-US" sz="2800" dirty="0">
                <a:latin typeface="Seaford" pitchFamily="2" charset="0"/>
              </a:rPr>
              <a:t>Reference List</a:t>
            </a:r>
          </a:p>
          <a:p>
            <a:pPr marL="285750" indent="-285750">
              <a:buFont typeface="Arial" panose="020B0604020202020204" pitchFamily="34" charset="0"/>
              <a:buChar char="•"/>
            </a:pPr>
            <a:r>
              <a:rPr lang="en-US" sz="2800" dirty="0">
                <a:latin typeface="Seaford" pitchFamily="2" charset="0"/>
              </a:rPr>
              <a:t>Conclusion</a:t>
            </a:r>
          </a:p>
        </p:txBody>
      </p:sp>
      <p:sp>
        <p:nvSpPr>
          <p:cNvPr id="4" name="Date Placeholder 3">
            <a:extLst>
              <a:ext uri="{FF2B5EF4-FFF2-40B4-BE49-F238E27FC236}">
                <a16:creationId xmlns:a16="http://schemas.microsoft.com/office/drawing/2014/main" id="{0EB01809-87A0-DAA3-D959-AEC7C7BEFE4E}"/>
              </a:ext>
            </a:extLst>
          </p:cNvPr>
          <p:cNvSpPr>
            <a:spLocks noGrp="1"/>
          </p:cNvSpPr>
          <p:nvPr>
            <p:ph type="dt" sz="half" idx="10"/>
          </p:nvPr>
        </p:nvSpPr>
        <p:spPr/>
        <p:txBody>
          <a:bodyPr/>
          <a:lstStyle/>
          <a:p>
            <a:r>
              <a:rPr lang="en-GB"/>
              <a:t>04/11/2024</a:t>
            </a:r>
            <a:endParaRPr lang="en-US"/>
          </a:p>
        </p:txBody>
      </p:sp>
      <p:sp>
        <p:nvSpPr>
          <p:cNvPr id="5" name="Slide Number Placeholder 4">
            <a:extLst>
              <a:ext uri="{FF2B5EF4-FFF2-40B4-BE49-F238E27FC236}">
                <a16:creationId xmlns:a16="http://schemas.microsoft.com/office/drawing/2014/main" id="{C7D8766A-C3AA-00A4-AA01-06C4DD2BA9D5}"/>
              </a:ext>
            </a:extLst>
          </p:cNvPr>
          <p:cNvSpPr>
            <a:spLocks noGrp="1"/>
          </p:cNvSpPr>
          <p:nvPr>
            <p:ph type="sldNum" sz="quarter" idx="12"/>
          </p:nvPr>
        </p:nvSpPr>
        <p:spPr/>
        <p:txBody>
          <a:bodyPr/>
          <a:lstStyle/>
          <a:p>
            <a:fld id="{0E15F7CF-E80B-8E4F-861C-7A0890560CAA}" type="slidenum">
              <a:rPr lang="en-US" smtClean="0"/>
              <a:t>2</a:t>
            </a:fld>
            <a:endParaRPr lang="en-US"/>
          </a:p>
        </p:txBody>
      </p:sp>
    </p:spTree>
    <p:extLst>
      <p:ext uri="{BB962C8B-B14F-4D97-AF65-F5344CB8AC3E}">
        <p14:creationId xmlns:p14="http://schemas.microsoft.com/office/powerpoint/2010/main" val="270907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885EB-B098-5B13-D9D4-2DD8F47627F5}"/>
              </a:ext>
            </a:extLst>
          </p:cNvPr>
          <p:cNvSpPr>
            <a:spLocks noGrp="1"/>
          </p:cNvSpPr>
          <p:nvPr>
            <p:ph type="title"/>
          </p:nvPr>
        </p:nvSpPr>
        <p:spPr>
          <a:xfrm>
            <a:off x="1003544" y="1186853"/>
            <a:ext cx="2988234" cy="4480726"/>
          </a:xfrm>
        </p:spPr>
        <p:txBody>
          <a:bodyPr>
            <a:normAutofit/>
          </a:bodyPr>
          <a:lstStyle/>
          <a:p>
            <a:pPr algn="r"/>
            <a:r>
              <a:rPr lang="en-US" b="1" u="sng" dirty="0">
                <a:latin typeface="Seaford" pitchFamily="2" charset="0"/>
              </a:rPr>
              <a:t>Fatal Four Offences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D74894-96CE-3088-7010-A117CD99E2EE}"/>
              </a:ext>
            </a:extLst>
          </p:cNvPr>
          <p:cNvSpPr>
            <a:spLocks noGrp="1"/>
          </p:cNvSpPr>
          <p:nvPr>
            <p:ph idx="1"/>
          </p:nvPr>
        </p:nvSpPr>
        <p:spPr>
          <a:xfrm>
            <a:off x="5255260" y="1648870"/>
            <a:ext cx="4702848" cy="3560260"/>
          </a:xfrm>
        </p:spPr>
        <p:txBody>
          <a:bodyPr anchor="ctr">
            <a:normAutofit/>
          </a:bodyPr>
          <a:lstStyle/>
          <a:p>
            <a:r>
              <a:rPr lang="en-US" sz="2400" dirty="0">
                <a:latin typeface="Seaford" pitchFamily="2" charset="0"/>
              </a:rPr>
              <a:t>1. Speeding</a:t>
            </a:r>
          </a:p>
          <a:p>
            <a:r>
              <a:rPr lang="en-US" sz="2400" dirty="0">
                <a:latin typeface="Seaford" pitchFamily="2" charset="0"/>
              </a:rPr>
              <a:t>2. Drink or drug driving</a:t>
            </a:r>
          </a:p>
          <a:p>
            <a:r>
              <a:rPr lang="en-US" sz="2400" dirty="0">
                <a:latin typeface="Seaford" pitchFamily="2" charset="0"/>
              </a:rPr>
              <a:t>3. Not wearing a seatbelt</a:t>
            </a:r>
          </a:p>
          <a:p>
            <a:r>
              <a:rPr lang="en-US" sz="2400" dirty="0">
                <a:latin typeface="Seaford" pitchFamily="2" charset="0"/>
              </a:rPr>
              <a:t>4. Using a mobile phone while driving</a:t>
            </a:r>
          </a:p>
        </p:txBody>
      </p:sp>
      <p:sp>
        <p:nvSpPr>
          <p:cNvPr id="4" name="TextBox 3">
            <a:extLst>
              <a:ext uri="{FF2B5EF4-FFF2-40B4-BE49-F238E27FC236}">
                <a16:creationId xmlns:a16="http://schemas.microsoft.com/office/drawing/2014/main" id="{3A6068BF-35E7-5519-4EF7-831A719EF2EB}"/>
              </a:ext>
            </a:extLst>
          </p:cNvPr>
          <p:cNvSpPr txBox="1"/>
          <p:nvPr/>
        </p:nvSpPr>
        <p:spPr>
          <a:xfrm>
            <a:off x="10070275" y="5667579"/>
            <a:ext cx="1476552" cy="307777"/>
          </a:xfrm>
          <a:prstGeom prst="rect">
            <a:avLst/>
          </a:prstGeom>
          <a:noFill/>
        </p:spPr>
        <p:txBody>
          <a:bodyPr wrap="square" rtlCol="0">
            <a:spAutoFit/>
          </a:bodyPr>
          <a:lstStyle/>
          <a:p>
            <a:r>
              <a:rPr lang="en-US" sz="1400" dirty="0"/>
              <a:t>Shiner. J (2024) </a:t>
            </a:r>
          </a:p>
        </p:txBody>
      </p:sp>
      <p:sp>
        <p:nvSpPr>
          <p:cNvPr id="5" name="Date Placeholder 4">
            <a:extLst>
              <a:ext uri="{FF2B5EF4-FFF2-40B4-BE49-F238E27FC236}">
                <a16:creationId xmlns:a16="http://schemas.microsoft.com/office/drawing/2014/main" id="{69514A13-2094-8F0A-A43F-F6401BE3B1BE}"/>
              </a:ext>
            </a:extLst>
          </p:cNvPr>
          <p:cNvSpPr>
            <a:spLocks noGrp="1"/>
          </p:cNvSpPr>
          <p:nvPr>
            <p:ph type="dt" sz="half" idx="10"/>
          </p:nvPr>
        </p:nvSpPr>
        <p:spPr/>
        <p:txBody>
          <a:bodyPr/>
          <a:lstStyle/>
          <a:p>
            <a:r>
              <a:rPr lang="en-GB"/>
              <a:t>04/11/2024</a:t>
            </a:r>
            <a:endParaRPr lang="en-US"/>
          </a:p>
        </p:txBody>
      </p:sp>
      <p:sp>
        <p:nvSpPr>
          <p:cNvPr id="6" name="Slide Number Placeholder 5">
            <a:extLst>
              <a:ext uri="{FF2B5EF4-FFF2-40B4-BE49-F238E27FC236}">
                <a16:creationId xmlns:a16="http://schemas.microsoft.com/office/drawing/2014/main" id="{41856107-74A1-F03B-0C91-5A1F6CAE68D1}"/>
              </a:ext>
            </a:extLst>
          </p:cNvPr>
          <p:cNvSpPr>
            <a:spLocks noGrp="1"/>
          </p:cNvSpPr>
          <p:nvPr>
            <p:ph type="sldNum" sz="quarter" idx="12"/>
          </p:nvPr>
        </p:nvSpPr>
        <p:spPr/>
        <p:txBody>
          <a:bodyPr/>
          <a:lstStyle/>
          <a:p>
            <a:fld id="{0E15F7CF-E80B-8E4F-861C-7A0890560CAA}" type="slidenum">
              <a:rPr lang="en-US" smtClean="0"/>
              <a:t>3</a:t>
            </a:fld>
            <a:endParaRPr lang="en-US"/>
          </a:p>
        </p:txBody>
      </p:sp>
    </p:spTree>
    <p:extLst>
      <p:ext uri="{BB962C8B-B14F-4D97-AF65-F5344CB8AC3E}">
        <p14:creationId xmlns:p14="http://schemas.microsoft.com/office/powerpoint/2010/main" val="1302740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6B049-9999-95CD-346B-48028E26FAA9}"/>
              </a:ext>
            </a:extLst>
          </p:cNvPr>
          <p:cNvSpPr>
            <a:spLocks noGrp="1"/>
          </p:cNvSpPr>
          <p:nvPr>
            <p:ph type="title"/>
          </p:nvPr>
        </p:nvSpPr>
        <p:spPr>
          <a:xfrm>
            <a:off x="808638" y="386930"/>
            <a:ext cx="9236700" cy="1188950"/>
          </a:xfrm>
        </p:spPr>
        <p:txBody>
          <a:bodyPr anchor="b">
            <a:normAutofit fontScale="90000"/>
          </a:bodyPr>
          <a:lstStyle/>
          <a:p>
            <a:r>
              <a:rPr lang="en-US" b="1" u="sng" dirty="0">
                <a:latin typeface="Seaford" pitchFamily="2" charset="0"/>
              </a:rPr>
              <a:t>The impact of the 20mph speed limit.</a:t>
            </a:r>
          </a:p>
        </p:txBody>
      </p:sp>
      <p:grpSp>
        <p:nvGrpSpPr>
          <p:cNvPr id="21" name="Group 2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2" name="Rectangle 2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A800B3-E4E5-5AB3-C667-F2C8785DF235}"/>
              </a:ext>
            </a:extLst>
          </p:cNvPr>
          <p:cNvSpPr>
            <a:spLocks noGrp="1"/>
          </p:cNvSpPr>
          <p:nvPr>
            <p:ph idx="1"/>
          </p:nvPr>
        </p:nvSpPr>
        <p:spPr>
          <a:xfrm>
            <a:off x="793660" y="2599509"/>
            <a:ext cx="10143668" cy="3435531"/>
          </a:xfrm>
        </p:spPr>
        <p:txBody>
          <a:bodyPr anchor="ctr">
            <a:normAutofit/>
          </a:bodyPr>
          <a:lstStyle/>
          <a:p>
            <a:r>
              <a:rPr lang="en-US" sz="2400" dirty="0">
                <a:latin typeface="Seaford" pitchFamily="2" charset="0"/>
              </a:rPr>
              <a:t>When and why the limit was introduced.</a:t>
            </a:r>
          </a:p>
          <a:p>
            <a:r>
              <a:rPr lang="en-US" sz="2400" dirty="0">
                <a:latin typeface="Seaford" pitchFamily="2" charset="0"/>
              </a:rPr>
              <a:t>Driver Behavior &amp; Effects</a:t>
            </a:r>
          </a:p>
          <a:p>
            <a:r>
              <a:rPr lang="en-US" sz="2400" dirty="0">
                <a:latin typeface="Seaford" pitchFamily="2" charset="0"/>
              </a:rPr>
              <a:t>Reductions in drivers reported</a:t>
            </a:r>
          </a:p>
          <a:p>
            <a:r>
              <a:rPr lang="en-US" sz="2400" kern="1200" dirty="0">
                <a:solidFill>
                  <a:schemeClr val="tx1"/>
                </a:solidFill>
                <a:latin typeface="Seaford" pitchFamily="2" charset="0"/>
                <a:ea typeface="+mj-ea"/>
                <a:cs typeface="+mj-cs"/>
              </a:rPr>
              <a:t>Change in statistics for RTCs.</a:t>
            </a:r>
            <a:endParaRPr lang="en-US" sz="1400" dirty="0">
              <a:latin typeface="Seaford" pitchFamily="2" charset="0"/>
            </a:endParaRPr>
          </a:p>
        </p:txBody>
      </p:sp>
      <p:sp>
        <p:nvSpPr>
          <p:cNvPr id="4" name="Date Placeholder 3">
            <a:extLst>
              <a:ext uri="{FF2B5EF4-FFF2-40B4-BE49-F238E27FC236}">
                <a16:creationId xmlns:a16="http://schemas.microsoft.com/office/drawing/2014/main" id="{49AE5A7A-3ACB-9731-B5FA-7A535D4FBB56}"/>
              </a:ext>
            </a:extLst>
          </p:cNvPr>
          <p:cNvSpPr>
            <a:spLocks noGrp="1"/>
          </p:cNvSpPr>
          <p:nvPr>
            <p:ph type="dt" sz="half" idx="10"/>
          </p:nvPr>
        </p:nvSpPr>
        <p:spPr/>
        <p:txBody>
          <a:bodyPr/>
          <a:lstStyle/>
          <a:p>
            <a:r>
              <a:rPr lang="en-GB"/>
              <a:t>04/11/2024</a:t>
            </a:r>
            <a:endParaRPr lang="en-US"/>
          </a:p>
        </p:txBody>
      </p:sp>
      <p:sp>
        <p:nvSpPr>
          <p:cNvPr id="5" name="Slide Number Placeholder 4">
            <a:extLst>
              <a:ext uri="{FF2B5EF4-FFF2-40B4-BE49-F238E27FC236}">
                <a16:creationId xmlns:a16="http://schemas.microsoft.com/office/drawing/2014/main" id="{8D191DA2-894E-2810-801C-50ADECC551AA}"/>
              </a:ext>
            </a:extLst>
          </p:cNvPr>
          <p:cNvSpPr>
            <a:spLocks noGrp="1"/>
          </p:cNvSpPr>
          <p:nvPr>
            <p:ph type="sldNum" sz="quarter" idx="12"/>
          </p:nvPr>
        </p:nvSpPr>
        <p:spPr/>
        <p:txBody>
          <a:bodyPr/>
          <a:lstStyle/>
          <a:p>
            <a:fld id="{0E15F7CF-E80B-8E4F-861C-7A0890560CAA}" type="slidenum">
              <a:rPr lang="en-US" smtClean="0"/>
              <a:t>4</a:t>
            </a:fld>
            <a:endParaRPr lang="en-US"/>
          </a:p>
        </p:txBody>
      </p:sp>
      <p:sp>
        <p:nvSpPr>
          <p:cNvPr id="7" name="TextBox 6">
            <a:extLst>
              <a:ext uri="{FF2B5EF4-FFF2-40B4-BE49-F238E27FC236}">
                <a16:creationId xmlns:a16="http://schemas.microsoft.com/office/drawing/2014/main" id="{6E49A4E9-CB3A-4897-F54B-66C47591AD2E}"/>
              </a:ext>
            </a:extLst>
          </p:cNvPr>
          <p:cNvSpPr txBox="1"/>
          <p:nvPr/>
        </p:nvSpPr>
        <p:spPr>
          <a:xfrm>
            <a:off x="9339817" y="5819315"/>
            <a:ext cx="2043545" cy="738664"/>
          </a:xfrm>
          <a:prstGeom prst="rect">
            <a:avLst/>
          </a:prstGeom>
          <a:noFill/>
        </p:spPr>
        <p:txBody>
          <a:bodyPr wrap="square" rtlCol="0">
            <a:spAutoFit/>
          </a:bodyPr>
          <a:lstStyle/>
          <a:p>
            <a:r>
              <a:rPr lang="en-US" sz="1400" dirty="0"/>
              <a:t>Welsh Government (2021)</a:t>
            </a:r>
          </a:p>
          <a:p>
            <a:r>
              <a:rPr lang="en-US" sz="1400" dirty="0"/>
              <a:t>King, R (2010)</a:t>
            </a:r>
          </a:p>
        </p:txBody>
      </p:sp>
      <p:pic>
        <p:nvPicPr>
          <p:cNvPr id="3074" name="Picture 2" descr="20mph limits: Government's own research shows drivers back policy |  openDemocracy">
            <a:extLst>
              <a:ext uri="{FF2B5EF4-FFF2-40B4-BE49-F238E27FC236}">
                <a16:creationId xmlns:a16="http://schemas.microsoft.com/office/drawing/2014/main" id="{A2507DA6-95A2-21CE-C62E-3708DE53C4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9778" y="2594083"/>
            <a:ext cx="4364022" cy="2909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0462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to Write a Conclusion, With Examples | Grammarly">
            <a:extLst>
              <a:ext uri="{FF2B5EF4-FFF2-40B4-BE49-F238E27FC236}">
                <a16:creationId xmlns:a16="http://schemas.microsoft.com/office/drawing/2014/main" id="{617A2C4C-26B0-6016-7CD3-69D7F67774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92" r="11827"/>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FF0055-86E2-E179-4BE1-45C04251A5D5}"/>
              </a:ext>
            </a:extLst>
          </p:cNvPr>
          <p:cNvSpPr>
            <a:spLocks noGrp="1"/>
          </p:cNvSpPr>
          <p:nvPr>
            <p:ph type="title"/>
          </p:nvPr>
        </p:nvSpPr>
        <p:spPr>
          <a:xfrm>
            <a:off x="7531610" y="365125"/>
            <a:ext cx="3822189" cy="1899912"/>
          </a:xfrm>
        </p:spPr>
        <p:txBody>
          <a:bodyPr>
            <a:normAutofit/>
          </a:bodyPr>
          <a:lstStyle/>
          <a:p>
            <a:r>
              <a:rPr lang="en-US" sz="4000" b="1" u="sng">
                <a:latin typeface="Seaford" pitchFamily="2" charset="0"/>
              </a:rPr>
              <a:t>Conclusion</a:t>
            </a:r>
          </a:p>
        </p:txBody>
      </p:sp>
      <p:sp>
        <p:nvSpPr>
          <p:cNvPr id="3" name="Content Placeholder 2">
            <a:extLst>
              <a:ext uri="{FF2B5EF4-FFF2-40B4-BE49-F238E27FC236}">
                <a16:creationId xmlns:a16="http://schemas.microsoft.com/office/drawing/2014/main" id="{A4433FE1-BA73-0C91-9D52-E68B0524DC60}"/>
              </a:ext>
            </a:extLst>
          </p:cNvPr>
          <p:cNvSpPr>
            <a:spLocks noGrp="1"/>
          </p:cNvSpPr>
          <p:nvPr>
            <p:ph idx="1"/>
          </p:nvPr>
        </p:nvSpPr>
        <p:spPr>
          <a:xfrm>
            <a:off x="7531610" y="2434201"/>
            <a:ext cx="3822189" cy="3742762"/>
          </a:xfrm>
        </p:spPr>
        <p:txBody>
          <a:bodyPr>
            <a:normAutofit/>
          </a:bodyPr>
          <a:lstStyle/>
          <a:p>
            <a:r>
              <a:rPr lang="en-US" sz="2000"/>
              <a:t>Public View</a:t>
            </a:r>
          </a:p>
          <a:p>
            <a:endParaRPr lang="en-US" sz="2000"/>
          </a:p>
          <a:p>
            <a:r>
              <a:rPr lang="en-US" sz="2000"/>
              <a:t>Service’s View</a:t>
            </a:r>
          </a:p>
          <a:p>
            <a:endParaRPr lang="en-US" sz="2000"/>
          </a:p>
          <a:p>
            <a:r>
              <a:rPr lang="en-US" sz="2000"/>
              <a:t>My thoughts </a:t>
            </a:r>
          </a:p>
          <a:p>
            <a:endParaRPr lang="en-US" sz="2000"/>
          </a:p>
          <a:p>
            <a:endParaRPr lang="en-US" sz="2000"/>
          </a:p>
          <a:p>
            <a:endParaRPr lang="en-US" sz="2000"/>
          </a:p>
        </p:txBody>
      </p:sp>
      <p:sp>
        <p:nvSpPr>
          <p:cNvPr id="4" name="Date Placeholder 3">
            <a:extLst>
              <a:ext uri="{FF2B5EF4-FFF2-40B4-BE49-F238E27FC236}">
                <a16:creationId xmlns:a16="http://schemas.microsoft.com/office/drawing/2014/main" id="{7F755CF4-F264-CE59-CACB-3DFC6346EC13}"/>
              </a:ext>
            </a:extLst>
          </p:cNvPr>
          <p:cNvSpPr>
            <a:spLocks noGrp="1"/>
          </p:cNvSpPr>
          <p:nvPr>
            <p:ph type="dt" sz="half" idx="10"/>
          </p:nvPr>
        </p:nvSpPr>
        <p:spPr>
          <a:xfrm>
            <a:off x="838200" y="6356350"/>
            <a:ext cx="2743200" cy="365125"/>
          </a:xfrm>
        </p:spPr>
        <p:txBody>
          <a:bodyPr>
            <a:normAutofit/>
          </a:bodyPr>
          <a:lstStyle/>
          <a:p>
            <a:pPr>
              <a:spcAft>
                <a:spcPts val="600"/>
              </a:spcAft>
            </a:pPr>
            <a:r>
              <a:rPr lang="en-GB">
                <a:solidFill>
                  <a:srgbClr val="FFFFFF"/>
                </a:solidFill>
              </a:rPr>
              <a:t>04/11/2024</a:t>
            </a:r>
            <a:endParaRPr lang="en-US">
              <a:solidFill>
                <a:srgbClr val="FFFFFF"/>
              </a:solidFill>
            </a:endParaRPr>
          </a:p>
        </p:txBody>
      </p:sp>
      <p:sp>
        <p:nvSpPr>
          <p:cNvPr id="5" name="Slide Number Placeholder 4">
            <a:extLst>
              <a:ext uri="{FF2B5EF4-FFF2-40B4-BE49-F238E27FC236}">
                <a16:creationId xmlns:a16="http://schemas.microsoft.com/office/drawing/2014/main" id="{615CC7EE-C570-7EB6-8B24-75DB83ED311D}"/>
              </a:ext>
            </a:extLst>
          </p:cNvPr>
          <p:cNvSpPr>
            <a:spLocks noGrp="1"/>
          </p:cNvSpPr>
          <p:nvPr>
            <p:ph type="sldNum" sz="quarter" idx="12"/>
          </p:nvPr>
        </p:nvSpPr>
        <p:spPr>
          <a:xfrm>
            <a:off x="8610600" y="6356350"/>
            <a:ext cx="2743200" cy="365125"/>
          </a:xfrm>
        </p:spPr>
        <p:txBody>
          <a:bodyPr>
            <a:normAutofit/>
          </a:bodyPr>
          <a:lstStyle/>
          <a:p>
            <a:pPr>
              <a:spcAft>
                <a:spcPts val="600"/>
              </a:spcAft>
            </a:pPr>
            <a:fld id="{0E15F7CF-E80B-8E4F-861C-7A0890560CAA}" type="slidenum">
              <a:rPr lang="en-US" smtClean="0"/>
              <a:pPr>
                <a:spcAft>
                  <a:spcPts val="600"/>
                </a:spcAft>
              </a:pPr>
              <a:t>5</a:t>
            </a:fld>
            <a:endParaRPr lang="en-US"/>
          </a:p>
        </p:txBody>
      </p:sp>
      <p:sp>
        <p:nvSpPr>
          <p:cNvPr id="6" name="TextBox 5">
            <a:extLst>
              <a:ext uri="{FF2B5EF4-FFF2-40B4-BE49-F238E27FC236}">
                <a16:creationId xmlns:a16="http://schemas.microsoft.com/office/drawing/2014/main" id="{BEDEC9E5-EDD0-9386-6E8B-677868456A0C}"/>
              </a:ext>
            </a:extLst>
          </p:cNvPr>
          <p:cNvSpPr txBox="1"/>
          <p:nvPr/>
        </p:nvSpPr>
        <p:spPr>
          <a:xfrm>
            <a:off x="10251176" y="5808506"/>
            <a:ext cx="1940824" cy="538609"/>
          </a:xfrm>
          <a:prstGeom prst="rect">
            <a:avLst/>
          </a:prstGeom>
          <a:noFill/>
        </p:spPr>
        <p:txBody>
          <a:bodyPr wrap="square" rtlCol="0">
            <a:spAutoFit/>
          </a:bodyPr>
          <a:lstStyle/>
          <a:p>
            <a:pPr>
              <a:spcAft>
                <a:spcPts val="600"/>
              </a:spcAft>
            </a:pPr>
            <a:r>
              <a:rPr lang="en-US" sz="1200" dirty="0"/>
              <a:t>Difford, D (2024)</a:t>
            </a:r>
            <a:endParaRPr lang="en-US" sz="1200"/>
          </a:p>
          <a:p>
            <a:pPr>
              <a:spcAft>
                <a:spcPts val="600"/>
              </a:spcAft>
            </a:pPr>
            <a:r>
              <a:rPr lang="en-US" sz="1200" dirty="0"/>
              <a:t>Travis, M (2023)</a:t>
            </a:r>
            <a:endParaRPr lang="en-US" sz="1200"/>
          </a:p>
        </p:txBody>
      </p:sp>
    </p:spTree>
    <p:extLst>
      <p:ext uri="{BB962C8B-B14F-4D97-AF65-F5344CB8AC3E}">
        <p14:creationId xmlns:p14="http://schemas.microsoft.com/office/powerpoint/2010/main" val="494241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E4A242-5C93-B3BA-1DE4-AC9652EC409B}"/>
              </a:ext>
            </a:extLst>
          </p:cNvPr>
          <p:cNvSpPr>
            <a:spLocks noGrp="1"/>
          </p:cNvSpPr>
          <p:nvPr>
            <p:ph type="title"/>
          </p:nvPr>
        </p:nvSpPr>
        <p:spPr>
          <a:xfrm>
            <a:off x="6657715" y="467271"/>
            <a:ext cx="4195674" cy="2052522"/>
          </a:xfrm>
        </p:spPr>
        <p:txBody>
          <a:bodyPr anchor="b">
            <a:normAutofit/>
          </a:bodyPr>
          <a:lstStyle/>
          <a:p>
            <a:r>
              <a:rPr lang="en-US" sz="5600" b="1" u="sng">
                <a:latin typeface="Seaford" pitchFamily="2" charset="0"/>
              </a:rPr>
              <a:t>Research Timeline.</a:t>
            </a:r>
          </a:p>
        </p:txBody>
      </p:sp>
      <p:sp>
        <p:nvSpPr>
          <p:cNvPr id="1033" name="Oval 103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esearch Methods Webinar: Doing Research During COVID: Adapting Your  Research Design and Methods - Academy of International Business (AIB)">
            <a:extLst>
              <a:ext uri="{FF2B5EF4-FFF2-40B4-BE49-F238E27FC236}">
                <a16:creationId xmlns:a16="http://schemas.microsoft.com/office/drawing/2014/main" id="{1DA50230-3BD4-3225-0B23-5010C0340E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416" r="22083"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03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03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0" name="Content Placeholder 7">
            <a:extLst>
              <a:ext uri="{FF2B5EF4-FFF2-40B4-BE49-F238E27FC236}">
                <a16:creationId xmlns:a16="http://schemas.microsoft.com/office/drawing/2014/main" id="{EE6CE892-71E6-C575-6EE8-931770CF183B}"/>
              </a:ext>
            </a:extLst>
          </p:cNvPr>
          <p:cNvSpPr>
            <a:spLocks noGrp="1"/>
          </p:cNvSpPr>
          <p:nvPr>
            <p:ph idx="1"/>
          </p:nvPr>
        </p:nvSpPr>
        <p:spPr>
          <a:xfrm>
            <a:off x="6657715" y="2990818"/>
            <a:ext cx="4195673" cy="2913872"/>
          </a:xfrm>
        </p:spPr>
        <p:txBody>
          <a:bodyPr anchor="t">
            <a:normAutofit/>
          </a:bodyPr>
          <a:lstStyle/>
          <a:p>
            <a:r>
              <a:rPr lang="en-US" sz="2000">
                <a:solidFill>
                  <a:schemeClr val="tx1">
                    <a:alpha val="80000"/>
                  </a:schemeClr>
                </a:solidFill>
              </a:rPr>
              <a:t>Background</a:t>
            </a:r>
          </a:p>
          <a:p>
            <a:r>
              <a:rPr lang="en-US" sz="2000">
                <a:solidFill>
                  <a:schemeClr val="tx1">
                    <a:alpha val="80000"/>
                  </a:schemeClr>
                </a:solidFill>
              </a:rPr>
              <a:t>Planning</a:t>
            </a:r>
          </a:p>
          <a:p>
            <a:r>
              <a:rPr lang="en-US" sz="2000">
                <a:solidFill>
                  <a:schemeClr val="tx1">
                    <a:alpha val="80000"/>
                  </a:schemeClr>
                </a:solidFill>
              </a:rPr>
              <a:t>Structure</a:t>
            </a:r>
          </a:p>
          <a:p>
            <a:r>
              <a:rPr lang="en-US" sz="2000">
                <a:solidFill>
                  <a:schemeClr val="tx1">
                    <a:alpha val="80000"/>
                  </a:schemeClr>
                </a:solidFill>
              </a:rPr>
              <a:t>Wider Readding</a:t>
            </a:r>
          </a:p>
          <a:p>
            <a:r>
              <a:rPr lang="en-US" sz="2000">
                <a:solidFill>
                  <a:schemeClr val="tx1">
                    <a:alpha val="80000"/>
                  </a:schemeClr>
                </a:solidFill>
              </a:rPr>
              <a:t>Reflect</a:t>
            </a:r>
          </a:p>
        </p:txBody>
      </p:sp>
      <p:sp>
        <p:nvSpPr>
          <p:cNvPr id="103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E5D3216B-2F0C-5564-02A9-E49EB0B4F7BD}"/>
              </a:ext>
            </a:extLst>
          </p:cNvPr>
          <p:cNvSpPr>
            <a:spLocks noGrp="1"/>
          </p:cNvSpPr>
          <p:nvPr>
            <p:ph type="dt" sz="half" idx="10"/>
          </p:nvPr>
        </p:nvSpPr>
        <p:spPr>
          <a:xfrm>
            <a:off x="838200" y="6356350"/>
            <a:ext cx="2743200" cy="365125"/>
          </a:xfrm>
        </p:spPr>
        <p:txBody>
          <a:bodyPr>
            <a:normAutofit/>
          </a:bodyPr>
          <a:lstStyle/>
          <a:p>
            <a:pPr>
              <a:spcAft>
                <a:spcPts val="600"/>
              </a:spcAft>
            </a:pPr>
            <a:r>
              <a:rPr lang="en-GB">
                <a:solidFill>
                  <a:schemeClr val="tx1">
                    <a:alpha val="60000"/>
                  </a:schemeClr>
                </a:solidFill>
              </a:rPr>
              <a:t>04/11/2024</a:t>
            </a:r>
            <a:endParaRPr lang="en-US">
              <a:solidFill>
                <a:schemeClr val="tx1">
                  <a:alpha val="60000"/>
                </a:schemeClr>
              </a:solidFill>
            </a:endParaRPr>
          </a:p>
        </p:txBody>
      </p:sp>
      <p:sp>
        <p:nvSpPr>
          <p:cNvPr id="5" name="Slide Number Placeholder 4">
            <a:extLst>
              <a:ext uri="{FF2B5EF4-FFF2-40B4-BE49-F238E27FC236}">
                <a16:creationId xmlns:a16="http://schemas.microsoft.com/office/drawing/2014/main" id="{9C5FA689-4690-4162-66EA-764AB9F7A085}"/>
              </a:ext>
            </a:extLst>
          </p:cNvPr>
          <p:cNvSpPr>
            <a:spLocks noGrp="1"/>
          </p:cNvSpPr>
          <p:nvPr>
            <p:ph type="sldNum" sz="quarter" idx="12"/>
          </p:nvPr>
        </p:nvSpPr>
        <p:spPr>
          <a:xfrm>
            <a:off x="8610600" y="6356350"/>
            <a:ext cx="2743200" cy="365125"/>
          </a:xfrm>
        </p:spPr>
        <p:txBody>
          <a:bodyPr>
            <a:normAutofit/>
          </a:bodyPr>
          <a:lstStyle/>
          <a:p>
            <a:pPr>
              <a:spcAft>
                <a:spcPts val="600"/>
              </a:spcAft>
            </a:pPr>
            <a:fld id="{0E15F7CF-E80B-8E4F-861C-7A0890560CAA}" type="slidenum">
              <a:rPr lang="en-US">
                <a:solidFill>
                  <a:schemeClr val="tx1">
                    <a:alpha val="60000"/>
                  </a:schemeClr>
                </a:solidFill>
              </a:rPr>
              <a:pPr>
                <a:spcAft>
                  <a:spcPts val="600"/>
                </a:spcAft>
              </a:pPr>
              <a:t>6</a:t>
            </a:fld>
            <a:endParaRPr lang="en-US">
              <a:solidFill>
                <a:schemeClr val="tx1">
                  <a:alpha val="60000"/>
                </a:schemeClr>
              </a:solidFill>
            </a:endParaRPr>
          </a:p>
        </p:txBody>
      </p:sp>
      <p:cxnSp>
        <p:nvCxnSpPr>
          <p:cNvPr id="104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4680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E16EA-98C2-E8F0-667E-7049BC67AF40}"/>
              </a:ext>
            </a:extLst>
          </p:cNvPr>
          <p:cNvSpPr>
            <a:spLocks noGrp="1"/>
          </p:cNvSpPr>
          <p:nvPr>
            <p:ph type="title"/>
          </p:nvPr>
        </p:nvSpPr>
        <p:spPr>
          <a:xfrm>
            <a:off x="1006900" y="1188637"/>
            <a:ext cx="3141430" cy="4480726"/>
          </a:xfrm>
        </p:spPr>
        <p:txBody>
          <a:bodyPr>
            <a:normAutofit/>
          </a:bodyPr>
          <a:lstStyle/>
          <a:p>
            <a:pPr algn="r"/>
            <a:r>
              <a:rPr lang="en-US" b="1" u="sng" dirty="0">
                <a:latin typeface="Seaford" pitchFamily="2" charset="0"/>
              </a:rPr>
              <a:t>Reference List</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E523D0-2F6D-2E08-B53B-BF4AF000E730}"/>
              </a:ext>
            </a:extLst>
          </p:cNvPr>
          <p:cNvSpPr>
            <a:spLocks noGrp="1"/>
          </p:cNvSpPr>
          <p:nvPr>
            <p:ph idx="1"/>
          </p:nvPr>
        </p:nvSpPr>
        <p:spPr>
          <a:xfrm>
            <a:off x="4654296" y="623274"/>
            <a:ext cx="4891144" cy="5607881"/>
          </a:xfrm>
        </p:spPr>
        <p:txBody>
          <a:bodyPr anchor="ctr">
            <a:normAutofit/>
          </a:bodyPr>
          <a:lstStyle/>
          <a:p>
            <a:r>
              <a:rPr lang="en-GB" sz="1200" dirty="0">
                <a:effectLst/>
                <a:latin typeface="Seaford" pitchFamily="2" charset="0"/>
                <a:ea typeface="Verdana" panose="020B0604030504040204" pitchFamily="34" charset="0"/>
                <a:cs typeface="Verdana" panose="020B0604030504040204" pitchFamily="34" charset="0"/>
              </a:rPr>
              <a:t>Difford, D. (2024) </a:t>
            </a:r>
            <a:r>
              <a:rPr lang="en-GB" sz="1200" i="1" dirty="0">
                <a:effectLst/>
                <a:latin typeface="Seaford" pitchFamily="2" charset="0"/>
                <a:ea typeface="Verdana" panose="020B0604030504040204" pitchFamily="34" charset="0"/>
                <a:cs typeface="Verdana" panose="020B0604030504040204" pitchFamily="34" charset="0"/>
              </a:rPr>
              <a:t>Wales overwhelmingly rejects the 20mph speed limit</a:t>
            </a:r>
            <a:r>
              <a:rPr lang="en-GB" sz="1200" dirty="0">
                <a:effectLst/>
                <a:latin typeface="Seaford" pitchFamily="2" charset="0"/>
                <a:ea typeface="Verdana" panose="020B0604030504040204" pitchFamily="34" charset="0"/>
                <a:cs typeface="Verdana" panose="020B0604030504040204" pitchFamily="34" charset="0"/>
              </a:rPr>
              <a:t>. Available at: https://</a:t>
            </a:r>
            <a:r>
              <a:rPr lang="en-GB" sz="1200" dirty="0" err="1">
                <a:effectLst/>
                <a:latin typeface="Seaford" pitchFamily="2" charset="0"/>
                <a:ea typeface="Verdana" panose="020B0604030504040204" pitchFamily="34" charset="0"/>
                <a:cs typeface="Verdana" panose="020B0604030504040204" pitchFamily="34" charset="0"/>
              </a:rPr>
              <a:t>yougov.co.uk</a:t>
            </a:r>
            <a:r>
              <a:rPr lang="en-GB" sz="1200" dirty="0">
                <a:effectLst/>
                <a:latin typeface="Seaford" pitchFamily="2" charset="0"/>
                <a:ea typeface="Verdana" panose="020B0604030504040204" pitchFamily="34" charset="0"/>
                <a:cs typeface="Verdana" panose="020B0604030504040204" pitchFamily="34" charset="0"/>
              </a:rPr>
              <a:t>/politics/articles/50349-wales-overwhelmingly-rejects-the-20mph-speed-limit (Accessed: 22 October 2024). </a:t>
            </a:r>
          </a:p>
          <a:p>
            <a:r>
              <a:rPr lang="en-GB" sz="1200" dirty="0">
                <a:effectLst/>
                <a:latin typeface="Seaford" pitchFamily="2" charset="0"/>
              </a:rPr>
              <a:t>King, R. (2010) </a:t>
            </a:r>
            <a:r>
              <a:rPr lang="en-GB" sz="1200" i="1" dirty="0">
                <a:effectLst/>
                <a:latin typeface="Seaford" pitchFamily="2" charset="0"/>
              </a:rPr>
              <a:t>20mph limits benefit drivers</a:t>
            </a:r>
            <a:r>
              <a:rPr lang="en-GB" sz="1200" dirty="0">
                <a:effectLst/>
                <a:latin typeface="Seaford" pitchFamily="2" charset="0"/>
              </a:rPr>
              <a:t>, </a:t>
            </a:r>
            <a:r>
              <a:rPr lang="en-GB" sz="1200" i="1" dirty="0">
                <a:effectLst/>
                <a:latin typeface="Seaford" pitchFamily="2" charset="0"/>
              </a:rPr>
              <a:t>20mph limits benefit drivers</a:t>
            </a:r>
            <a:r>
              <a:rPr lang="en-GB" sz="1200" dirty="0">
                <a:effectLst/>
                <a:latin typeface="Seaford" pitchFamily="2" charset="0"/>
              </a:rPr>
              <a:t>. Available at: https://www.20splenty.org/10_ways_that_20mph_limits_benefit_drivers (Accessed: 22 October 2024). </a:t>
            </a:r>
            <a:endParaRPr lang="en-GB" sz="1200" dirty="0">
              <a:latin typeface="Seaford" pitchFamily="2" charset="0"/>
              <a:ea typeface="Verdana" panose="020B0604030504040204" pitchFamily="34" charset="0"/>
              <a:cs typeface="Verdana" panose="020B0604030504040204" pitchFamily="34" charset="0"/>
            </a:endParaRPr>
          </a:p>
          <a:p>
            <a:r>
              <a:rPr lang="en-GB" sz="1200" dirty="0">
                <a:latin typeface="Seaford" pitchFamily="2" charset="0"/>
                <a:ea typeface="Verdana" panose="020B0604030504040204" pitchFamily="34" charset="0"/>
                <a:cs typeface="Verdana" panose="020B0604030504040204" pitchFamily="34" charset="0"/>
              </a:rPr>
              <a:t>Shiner</a:t>
            </a:r>
            <a:r>
              <a:rPr lang="en-GB" sz="1200" dirty="0">
                <a:effectLst/>
                <a:latin typeface="Seaford" pitchFamily="2" charset="0"/>
                <a:ea typeface="Verdana" panose="020B0604030504040204" pitchFamily="34" charset="0"/>
                <a:cs typeface="Verdana" panose="020B0604030504040204" pitchFamily="34" charset="0"/>
              </a:rPr>
              <a:t>, J. (2024) </a:t>
            </a:r>
            <a:r>
              <a:rPr lang="en-GB" sz="1200" i="1" dirty="0">
                <a:effectLst/>
                <a:latin typeface="Seaford" pitchFamily="2" charset="0"/>
                <a:ea typeface="Verdana" panose="020B0604030504040204" pitchFamily="34" charset="0"/>
                <a:cs typeface="Verdana" panose="020B0604030504040204" pitchFamily="34" charset="0"/>
              </a:rPr>
              <a:t>‘fatal 4’ collisions by 20% in July</a:t>
            </a:r>
            <a:r>
              <a:rPr lang="en-GB" sz="1200" dirty="0">
                <a:effectLst/>
                <a:latin typeface="Seaford" pitchFamily="2" charset="0"/>
                <a:ea typeface="Verdana" panose="020B0604030504040204" pitchFamily="34" charset="0"/>
                <a:cs typeface="Verdana" panose="020B0604030504040204" pitchFamily="34" charset="0"/>
              </a:rPr>
              <a:t>, </a:t>
            </a:r>
            <a:r>
              <a:rPr lang="en-GB" sz="1200" i="1" dirty="0">
                <a:effectLst/>
                <a:latin typeface="Seaford" pitchFamily="2" charset="0"/>
                <a:ea typeface="Verdana" panose="020B0604030504040204" pitchFamily="34" charset="0"/>
                <a:cs typeface="Verdana" panose="020B0604030504040204" pitchFamily="34" charset="0"/>
              </a:rPr>
              <a:t>National Police Chiefs’ Council (NPCC)</a:t>
            </a:r>
            <a:r>
              <a:rPr lang="en-GB" sz="1200" dirty="0">
                <a:effectLst/>
                <a:latin typeface="Seaford" pitchFamily="2" charset="0"/>
                <a:ea typeface="Verdana" panose="020B0604030504040204" pitchFamily="34" charset="0"/>
                <a:cs typeface="Verdana" panose="020B0604030504040204" pitchFamily="34" charset="0"/>
              </a:rPr>
              <a:t>. Available at: https://</a:t>
            </a:r>
            <a:r>
              <a:rPr lang="en-GB" sz="1200" dirty="0" err="1">
                <a:effectLst/>
                <a:latin typeface="Seaford" pitchFamily="2" charset="0"/>
                <a:ea typeface="Verdana" panose="020B0604030504040204" pitchFamily="34" charset="0"/>
                <a:cs typeface="Verdana" panose="020B0604030504040204" pitchFamily="34" charset="0"/>
              </a:rPr>
              <a:t>news.npcc.police.uk</a:t>
            </a:r>
            <a:r>
              <a:rPr lang="en-GB" sz="1200" dirty="0">
                <a:effectLst/>
                <a:latin typeface="Seaford" pitchFamily="2" charset="0"/>
                <a:ea typeface="Verdana" panose="020B0604030504040204" pitchFamily="34" charset="0"/>
                <a:cs typeface="Verdana" panose="020B0604030504040204" pitchFamily="34" charset="0"/>
              </a:rPr>
              <a:t>/releases/fatal-4-behaviours-drive-up-road-collisions-by-20-percent-in-july (Accessed: 21 October 2024). </a:t>
            </a:r>
          </a:p>
          <a:p>
            <a:r>
              <a:rPr lang="en-GB" sz="1200" dirty="0">
                <a:effectLst/>
                <a:latin typeface="Seaford" pitchFamily="2" charset="0"/>
                <a:ea typeface="Verdana" panose="020B0604030504040204" pitchFamily="34" charset="0"/>
                <a:cs typeface="Verdana" panose="020B0604030504040204" pitchFamily="34" charset="0"/>
              </a:rPr>
              <a:t>Travis, M. (2023) </a:t>
            </a:r>
            <a:r>
              <a:rPr lang="en-GB" sz="1200" i="1" dirty="0">
                <a:effectLst/>
                <a:latin typeface="Seaford" pitchFamily="2" charset="0"/>
                <a:ea typeface="Verdana" panose="020B0604030504040204" pitchFamily="34" charset="0"/>
                <a:cs typeface="Verdana" panose="020B0604030504040204" pitchFamily="34" charset="0"/>
              </a:rPr>
              <a:t>Police reveal 20mph will impact emergency response</a:t>
            </a:r>
            <a:r>
              <a:rPr lang="en-GB" sz="1200" dirty="0">
                <a:effectLst/>
                <a:latin typeface="Seaford" pitchFamily="2" charset="0"/>
                <a:ea typeface="Verdana" panose="020B0604030504040204" pitchFamily="34" charset="0"/>
                <a:cs typeface="Verdana" panose="020B0604030504040204" pitchFamily="34" charset="0"/>
              </a:rPr>
              <a:t>. Available at: https://</a:t>
            </a:r>
            <a:r>
              <a:rPr lang="en-GB" sz="1200" dirty="0" err="1">
                <a:effectLst/>
                <a:latin typeface="Seaford" pitchFamily="2" charset="0"/>
                <a:ea typeface="Verdana" panose="020B0604030504040204" pitchFamily="34" charset="0"/>
                <a:cs typeface="Verdana" panose="020B0604030504040204" pitchFamily="34" charset="0"/>
              </a:rPr>
              <a:t>www.conservatives.wales</a:t>
            </a:r>
            <a:r>
              <a:rPr lang="en-GB" sz="1200" dirty="0">
                <a:effectLst/>
                <a:latin typeface="Seaford" pitchFamily="2" charset="0"/>
                <a:ea typeface="Verdana" panose="020B0604030504040204" pitchFamily="34" charset="0"/>
                <a:cs typeface="Verdana" panose="020B0604030504040204" pitchFamily="34" charset="0"/>
              </a:rPr>
              <a:t>/news/police-reveal-20mph-will-impact-emergency-response (Accessed: 22 October 2024). </a:t>
            </a:r>
          </a:p>
          <a:p>
            <a:r>
              <a:rPr lang="en-GB" sz="1200" dirty="0">
                <a:effectLst/>
                <a:latin typeface="Seaford" pitchFamily="2" charset="0"/>
                <a:ea typeface="Verdana" panose="020B0604030504040204" pitchFamily="34" charset="0"/>
                <a:cs typeface="Verdana" panose="020B0604030504040204" pitchFamily="34" charset="0"/>
              </a:rPr>
              <a:t>Welsh </a:t>
            </a:r>
            <a:r>
              <a:rPr lang="en-GB" sz="1200" dirty="0" err="1">
                <a:effectLst/>
                <a:latin typeface="Seaford" pitchFamily="2" charset="0"/>
                <a:ea typeface="Verdana" panose="020B0604030504040204" pitchFamily="34" charset="0"/>
                <a:cs typeface="Verdana" panose="020B0604030504040204" pitchFamily="34" charset="0"/>
              </a:rPr>
              <a:t>Goverment</a:t>
            </a:r>
            <a:r>
              <a:rPr lang="en-GB" sz="1200" dirty="0">
                <a:effectLst/>
                <a:latin typeface="Seaford" pitchFamily="2" charset="0"/>
                <a:ea typeface="Verdana" panose="020B0604030504040204" pitchFamily="34" charset="0"/>
                <a:cs typeface="Verdana" panose="020B0604030504040204" pitchFamily="34" charset="0"/>
              </a:rPr>
              <a:t> (2021) </a:t>
            </a:r>
            <a:r>
              <a:rPr lang="en-GB" sz="1200" i="1" dirty="0">
                <a:effectLst/>
                <a:latin typeface="Seaford" pitchFamily="2" charset="0"/>
                <a:ea typeface="Verdana" panose="020B0604030504040204" pitchFamily="34" charset="0"/>
                <a:cs typeface="Verdana" panose="020B0604030504040204" pitchFamily="34" charset="0"/>
              </a:rPr>
              <a:t>Introducing default 20mph speed limits</a:t>
            </a:r>
            <a:r>
              <a:rPr lang="en-GB" sz="1200" dirty="0">
                <a:effectLst/>
                <a:latin typeface="Seaford" pitchFamily="2" charset="0"/>
                <a:ea typeface="Verdana" panose="020B0604030504040204" pitchFamily="34" charset="0"/>
                <a:cs typeface="Verdana" panose="020B0604030504040204" pitchFamily="34" charset="0"/>
              </a:rPr>
              <a:t>, </a:t>
            </a:r>
            <a:r>
              <a:rPr lang="en-GB" sz="1200" i="1" dirty="0">
                <a:effectLst/>
                <a:latin typeface="Seaford" pitchFamily="2" charset="0"/>
                <a:ea typeface="Verdana" panose="020B0604030504040204" pitchFamily="34" charset="0"/>
                <a:cs typeface="Verdana" panose="020B0604030504040204" pitchFamily="34" charset="0"/>
              </a:rPr>
              <a:t>GOV.WALES</a:t>
            </a:r>
            <a:r>
              <a:rPr lang="en-GB" sz="1200" dirty="0">
                <a:effectLst/>
                <a:latin typeface="Seaford" pitchFamily="2" charset="0"/>
                <a:ea typeface="Verdana" panose="020B0604030504040204" pitchFamily="34" charset="0"/>
                <a:cs typeface="Verdana" panose="020B0604030504040204" pitchFamily="34" charset="0"/>
              </a:rPr>
              <a:t>. Available at: https://</a:t>
            </a:r>
            <a:r>
              <a:rPr lang="en-GB" sz="1200" dirty="0" err="1">
                <a:effectLst/>
                <a:latin typeface="Seaford" pitchFamily="2" charset="0"/>
                <a:ea typeface="Verdana" panose="020B0604030504040204" pitchFamily="34" charset="0"/>
                <a:cs typeface="Verdana" panose="020B0604030504040204" pitchFamily="34" charset="0"/>
              </a:rPr>
              <a:t>www.gov.wales</a:t>
            </a:r>
            <a:r>
              <a:rPr lang="en-GB" sz="1200" dirty="0">
                <a:effectLst/>
                <a:latin typeface="Seaford" pitchFamily="2" charset="0"/>
                <a:ea typeface="Verdana" panose="020B0604030504040204" pitchFamily="34" charset="0"/>
                <a:cs typeface="Verdana" panose="020B0604030504040204" pitchFamily="34" charset="0"/>
              </a:rPr>
              <a:t>/introducing-default-20mph-speed-limits#:~:text=Wales%20was%20one%20of%20the,more%20than%20200%20yards%20apart. (Accessed: 22 October 2024). </a:t>
            </a:r>
          </a:p>
          <a:p>
            <a:endParaRPr lang="en-US" sz="2400" dirty="0"/>
          </a:p>
        </p:txBody>
      </p:sp>
      <p:sp>
        <p:nvSpPr>
          <p:cNvPr id="4" name="Date Placeholder 3">
            <a:extLst>
              <a:ext uri="{FF2B5EF4-FFF2-40B4-BE49-F238E27FC236}">
                <a16:creationId xmlns:a16="http://schemas.microsoft.com/office/drawing/2014/main" id="{A06AF356-BA53-171A-3ECC-04D48874517C}"/>
              </a:ext>
            </a:extLst>
          </p:cNvPr>
          <p:cNvSpPr>
            <a:spLocks noGrp="1"/>
          </p:cNvSpPr>
          <p:nvPr>
            <p:ph type="dt" sz="half" idx="10"/>
          </p:nvPr>
        </p:nvSpPr>
        <p:spPr/>
        <p:txBody>
          <a:bodyPr/>
          <a:lstStyle/>
          <a:p>
            <a:r>
              <a:rPr lang="en-GB" dirty="0"/>
              <a:t>04/11/2024</a:t>
            </a:r>
            <a:endParaRPr lang="en-US" dirty="0"/>
          </a:p>
        </p:txBody>
      </p:sp>
      <p:sp>
        <p:nvSpPr>
          <p:cNvPr id="5" name="Slide Number Placeholder 4">
            <a:extLst>
              <a:ext uri="{FF2B5EF4-FFF2-40B4-BE49-F238E27FC236}">
                <a16:creationId xmlns:a16="http://schemas.microsoft.com/office/drawing/2014/main" id="{9C6C0A3D-7959-8B9E-1BC5-9F9438E765D7}"/>
              </a:ext>
            </a:extLst>
          </p:cNvPr>
          <p:cNvSpPr>
            <a:spLocks noGrp="1"/>
          </p:cNvSpPr>
          <p:nvPr>
            <p:ph type="sldNum" sz="quarter" idx="12"/>
          </p:nvPr>
        </p:nvSpPr>
        <p:spPr/>
        <p:txBody>
          <a:bodyPr/>
          <a:lstStyle/>
          <a:p>
            <a:fld id="{0E15F7CF-E80B-8E4F-861C-7A0890560CAA}" type="slidenum">
              <a:rPr lang="en-US" smtClean="0"/>
              <a:t>7</a:t>
            </a:fld>
            <a:endParaRPr lang="en-US"/>
          </a:p>
        </p:txBody>
      </p:sp>
    </p:spTree>
    <p:extLst>
      <p:ext uri="{BB962C8B-B14F-4D97-AF65-F5344CB8AC3E}">
        <p14:creationId xmlns:p14="http://schemas.microsoft.com/office/powerpoint/2010/main" val="1942565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03E48-79F0-BF1A-650C-29D13C156F4E}"/>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kern="1200" dirty="0">
                <a:solidFill>
                  <a:schemeClr val="tx1"/>
                </a:solidFill>
                <a:latin typeface="Seaford" pitchFamily="2" charset="0"/>
              </a:rPr>
              <a:t>Thanks for listening!</a:t>
            </a:r>
          </a:p>
        </p:txBody>
      </p:sp>
      <p:sp>
        <p:nvSpPr>
          <p:cNvPr id="3" name="Content Placeholder 2">
            <a:extLst>
              <a:ext uri="{FF2B5EF4-FFF2-40B4-BE49-F238E27FC236}">
                <a16:creationId xmlns:a16="http://schemas.microsoft.com/office/drawing/2014/main" id="{7A658655-377C-EF64-9085-240DB47A3ECA}"/>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400" kern="1200" dirty="0">
                <a:solidFill>
                  <a:schemeClr val="tx1"/>
                </a:solidFill>
                <a:latin typeface="Seaford" pitchFamily="2" charset="0"/>
              </a:rPr>
              <a:t>Any questions?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0F2BE45F-C033-1576-2FB8-E619C860B826}"/>
              </a:ext>
            </a:extLst>
          </p:cNvPr>
          <p:cNvSpPr>
            <a:spLocks noGrp="1"/>
          </p:cNvSpPr>
          <p:nvPr>
            <p:ph type="dt" sz="half" idx="10"/>
          </p:nvPr>
        </p:nvSpPr>
        <p:spPr/>
        <p:txBody>
          <a:bodyPr/>
          <a:lstStyle/>
          <a:p>
            <a:r>
              <a:rPr lang="en-GB"/>
              <a:t>04/11/2024</a:t>
            </a:r>
            <a:endParaRPr lang="en-US"/>
          </a:p>
        </p:txBody>
      </p:sp>
      <p:sp>
        <p:nvSpPr>
          <p:cNvPr id="5" name="Slide Number Placeholder 4">
            <a:extLst>
              <a:ext uri="{FF2B5EF4-FFF2-40B4-BE49-F238E27FC236}">
                <a16:creationId xmlns:a16="http://schemas.microsoft.com/office/drawing/2014/main" id="{89CD05F0-5B4C-759A-B011-77C5D90E40DF}"/>
              </a:ext>
            </a:extLst>
          </p:cNvPr>
          <p:cNvSpPr>
            <a:spLocks noGrp="1"/>
          </p:cNvSpPr>
          <p:nvPr>
            <p:ph type="sldNum" sz="quarter" idx="12"/>
          </p:nvPr>
        </p:nvSpPr>
        <p:spPr/>
        <p:txBody>
          <a:bodyPr/>
          <a:lstStyle/>
          <a:p>
            <a:fld id="{0E15F7CF-E80B-8E4F-861C-7A0890560CAA}" type="slidenum">
              <a:rPr lang="en-US" smtClean="0"/>
              <a:t>8</a:t>
            </a:fld>
            <a:endParaRPr lang="en-US"/>
          </a:p>
        </p:txBody>
      </p:sp>
    </p:spTree>
    <p:extLst>
      <p:ext uri="{BB962C8B-B14F-4D97-AF65-F5344CB8AC3E}">
        <p14:creationId xmlns:p14="http://schemas.microsoft.com/office/powerpoint/2010/main" val="21094236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Tw Cen MT-Rockwell">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213</TotalTime>
  <Words>746</Words>
  <Application>Microsoft Macintosh PowerPoint</Application>
  <PresentationFormat>Widescreen</PresentationFormat>
  <Paragraphs>77</Paragraphs>
  <Slides>8</Slides>
  <Notes>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8</vt:i4>
      </vt:variant>
    </vt:vector>
  </HeadingPairs>
  <TitlesOfParts>
    <vt:vector size="16" baseType="lpstr">
      <vt:lpstr>Aptos</vt:lpstr>
      <vt:lpstr>Aptos Display</vt:lpstr>
      <vt:lpstr>Arial</vt:lpstr>
      <vt:lpstr>Rockwell</vt:lpstr>
      <vt:lpstr>Seaford</vt:lpstr>
      <vt:lpstr>Tw Cen MT</vt:lpstr>
      <vt:lpstr>Office Theme</vt:lpstr>
      <vt:lpstr>Custom Design</vt:lpstr>
      <vt:lpstr>Analyse, the impact of the 20mph speed limit in Wales, on driver behaviour and reduction in drivers reported for the National Police Chief Councils Fatal Four offences, and the change in statistics for injury Road Traffic Collisions since its introduction. </vt:lpstr>
      <vt:lpstr>Introduction</vt:lpstr>
      <vt:lpstr>Fatal Four Offences</vt:lpstr>
      <vt:lpstr>The impact of the 20mph speed limit.</vt:lpstr>
      <vt:lpstr>Conclusion</vt:lpstr>
      <vt:lpstr>Research Timeline.</vt:lpstr>
      <vt:lpstr>Reference List</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Jaden Hedges (2204439)</dc:creator>
  <cp:lastModifiedBy>Jaden Hedges (2204439)</cp:lastModifiedBy>
  <cp:revision>1</cp:revision>
  <dcterms:created xsi:type="dcterms:W3CDTF">2024-10-21T07:52:25Z</dcterms:created>
  <dcterms:modified xsi:type="dcterms:W3CDTF">2024-11-03T20:15:34Z</dcterms:modified>
</cp:coreProperties>
</file>