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  <p:sldMasterId id="2147483679" r:id="rId6"/>
  </p:sldMasterIdLst>
  <p:notesMasterIdLst>
    <p:notesMasterId r:id="rId32"/>
  </p:notesMasterIdLst>
  <p:sldIdLst>
    <p:sldId id="257" r:id="rId7"/>
    <p:sldId id="427" r:id="rId8"/>
    <p:sldId id="441" r:id="rId9"/>
    <p:sldId id="442" r:id="rId10"/>
    <p:sldId id="256" r:id="rId11"/>
    <p:sldId id="452" r:id="rId12"/>
    <p:sldId id="453" r:id="rId13"/>
    <p:sldId id="455" r:id="rId14"/>
    <p:sldId id="435" r:id="rId15"/>
    <p:sldId id="436" r:id="rId16"/>
    <p:sldId id="437" r:id="rId17"/>
    <p:sldId id="273" r:id="rId18"/>
    <p:sldId id="439" r:id="rId19"/>
    <p:sldId id="440" r:id="rId20"/>
    <p:sldId id="443" r:id="rId21"/>
    <p:sldId id="444" r:id="rId22"/>
    <p:sldId id="445" r:id="rId23"/>
    <p:sldId id="446" r:id="rId24"/>
    <p:sldId id="449" r:id="rId25"/>
    <p:sldId id="448" r:id="rId26"/>
    <p:sldId id="447" r:id="rId27"/>
    <p:sldId id="317" r:id="rId28"/>
    <p:sldId id="348" r:id="rId29"/>
    <p:sldId id="451" r:id="rId30"/>
    <p:sldId id="456" r:id="rId31"/>
  </p:sldIdLst>
  <p:sldSz cx="12192000" cy="6858000"/>
  <p:notesSz cx="12192000" cy="6858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23FCBB-E13F-4DFA-A87A-93C175BE2205}" v="1000" dt="2026-03-24T16:20:55.07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92" autoAdjust="0"/>
    <p:restoredTop sz="94660"/>
  </p:normalViewPr>
  <p:slideViewPr>
    <p:cSldViewPr>
      <p:cViewPr varScale="1">
        <p:scale>
          <a:sx n="102" d="100"/>
          <a:sy n="102" d="100"/>
        </p:scale>
        <p:origin x="2550" y="102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112" d="100"/>
          <a:sy n="112" d="100"/>
        </p:scale>
        <p:origin x="327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5/10/relationships/revisionInfo" Target="revisionInfo.xml"/><Relationship Id="rId21" Type="http://schemas.openxmlformats.org/officeDocument/2006/relationships/slide" Target="slides/slide15.xml"/><Relationship Id="rId34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gs" Target="tags/tag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2ad6a2ee-f0c0-4099-9814-cfd2abf73848" providerId="ADAL" clId="{961BB3C0-5980-4A4E-9730-8A220AB0CF7D}"/>
    <pc:docChg chg="undo custSel addSld delSld modSld">
      <pc:chgData name="Philip Scott" userId="2ad6a2ee-f0c0-4099-9814-cfd2abf73848" providerId="ADAL" clId="{961BB3C0-5980-4A4E-9730-8A220AB0CF7D}" dt="2026-03-24T16:21:03.383" v="1152" actId="2696"/>
      <pc:docMkLst>
        <pc:docMk/>
      </pc:docMkLst>
      <pc:sldChg chg="add">
        <pc:chgData name="Philip Scott" userId="2ad6a2ee-f0c0-4099-9814-cfd2abf73848" providerId="ADAL" clId="{961BB3C0-5980-4A4E-9730-8A220AB0CF7D}" dt="2026-03-24T16:20:55.062" v="1151"/>
        <pc:sldMkLst>
          <pc:docMk/>
          <pc:sldMk cId="1085402943" sldId="256"/>
        </pc:sldMkLst>
      </pc:sldChg>
      <pc:sldChg chg="modSp mod">
        <pc:chgData name="Philip Scott" userId="2ad6a2ee-f0c0-4099-9814-cfd2abf73848" providerId="ADAL" clId="{961BB3C0-5980-4A4E-9730-8A220AB0CF7D}" dt="2026-03-24T13:26:28.717" v="739" actId="1076"/>
        <pc:sldMkLst>
          <pc:docMk/>
          <pc:sldMk cId="0" sldId="257"/>
        </pc:sldMkLst>
        <pc:spChg chg="mod">
          <ac:chgData name="Philip Scott" userId="2ad6a2ee-f0c0-4099-9814-cfd2abf73848" providerId="ADAL" clId="{961BB3C0-5980-4A4E-9730-8A220AB0CF7D}" dt="2026-03-24T13:26:28.717" v="739" actId="1076"/>
          <ac:spMkLst>
            <pc:docMk/>
            <pc:sldMk cId="0" sldId="257"/>
            <ac:spMk id="4" creationId="{229A07CB-6116-47BA-9DD5-3552D5EA1B38}"/>
          </ac:spMkLst>
        </pc:spChg>
        <pc:picChg chg="mod">
          <ac:chgData name="Philip Scott" userId="2ad6a2ee-f0c0-4099-9814-cfd2abf73848" providerId="ADAL" clId="{961BB3C0-5980-4A4E-9730-8A220AB0CF7D}" dt="2026-03-24T13:26:21.934" v="738" actId="1076"/>
          <ac:picMkLst>
            <pc:docMk/>
            <pc:sldMk cId="0" sldId="257"/>
            <ac:picMk id="18" creationId="{131AD94D-10B2-4781-B80B-89EE8A8B0A53}"/>
          </ac:picMkLst>
        </pc:picChg>
      </pc:sldChg>
      <pc:sldChg chg="delSp modSp add mod modTransition">
        <pc:chgData name="Philip Scott" userId="2ad6a2ee-f0c0-4099-9814-cfd2abf73848" providerId="ADAL" clId="{961BB3C0-5980-4A4E-9730-8A220AB0CF7D}" dt="2026-03-24T11:23:56.495" v="471" actId="478"/>
        <pc:sldMkLst>
          <pc:docMk/>
          <pc:sldMk cId="203638219" sldId="273"/>
        </pc:sldMkLst>
        <pc:spChg chg="mod">
          <ac:chgData name="Philip Scott" userId="2ad6a2ee-f0c0-4099-9814-cfd2abf73848" providerId="ADAL" clId="{961BB3C0-5980-4A4E-9730-8A220AB0CF7D}" dt="2026-03-24T11:23:48.617" v="469" actId="20577"/>
          <ac:spMkLst>
            <pc:docMk/>
            <pc:sldMk cId="203638219" sldId="273"/>
            <ac:spMk id="12" creationId="{E31E6C08-8A77-BE57-90BA-87DA491CFD15}"/>
          </ac:spMkLst>
        </pc:spChg>
        <pc:spChg chg="del">
          <ac:chgData name="Philip Scott" userId="2ad6a2ee-f0c0-4099-9814-cfd2abf73848" providerId="ADAL" clId="{961BB3C0-5980-4A4E-9730-8A220AB0CF7D}" dt="2026-03-24T11:23:26.518" v="458" actId="478"/>
          <ac:spMkLst>
            <pc:docMk/>
            <pc:sldMk cId="203638219" sldId="273"/>
            <ac:spMk id="14" creationId="{606EB01D-53D4-A9B3-ED91-37EB912A7050}"/>
          </ac:spMkLst>
        </pc:spChg>
        <pc:spChg chg="del">
          <ac:chgData name="Philip Scott" userId="2ad6a2ee-f0c0-4099-9814-cfd2abf73848" providerId="ADAL" clId="{961BB3C0-5980-4A4E-9730-8A220AB0CF7D}" dt="2026-03-24T11:23:53.287" v="470" actId="478"/>
          <ac:spMkLst>
            <pc:docMk/>
            <pc:sldMk cId="203638219" sldId="273"/>
            <ac:spMk id="16" creationId="{F8CA30F7-D246-B0E0-40DB-C8D6AB40A65D}"/>
          </ac:spMkLst>
        </pc:spChg>
        <pc:spChg chg="del">
          <ac:chgData name="Philip Scott" userId="2ad6a2ee-f0c0-4099-9814-cfd2abf73848" providerId="ADAL" clId="{961BB3C0-5980-4A4E-9730-8A220AB0CF7D}" dt="2026-03-24T11:23:56.495" v="471" actId="478"/>
          <ac:spMkLst>
            <pc:docMk/>
            <pc:sldMk cId="203638219" sldId="273"/>
            <ac:spMk id="17" creationId="{05A5BA80-F71D-B0C3-B260-AA20F9C58FDC}"/>
          </ac:spMkLst>
        </pc:spChg>
        <pc:picChg chg="del">
          <ac:chgData name="Philip Scott" userId="2ad6a2ee-f0c0-4099-9814-cfd2abf73848" providerId="ADAL" clId="{961BB3C0-5980-4A4E-9730-8A220AB0CF7D}" dt="2026-03-24T11:23:30.140" v="459" actId="478"/>
          <ac:picMkLst>
            <pc:docMk/>
            <pc:sldMk cId="203638219" sldId="273"/>
            <ac:picMk id="6" creationId="{F09C6E67-00B3-6EDB-5EDF-63BB4502C2C0}"/>
          </ac:picMkLst>
        </pc:picChg>
      </pc:sldChg>
      <pc:sldChg chg="modSp mod">
        <pc:chgData name="Philip Scott" userId="2ad6a2ee-f0c0-4099-9814-cfd2abf73848" providerId="ADAL" clId="{961BB3C0-5980-4A4E-9730-8A220AB0CF7D}" dt="2026-03-24T13:29:57.980" v="994" actId="20577"/>
        <pc:sldMkLst>
          <pc:docMk/>
          <pc:sldMk cId="69656292" sldId="317"/>
        </pc:sldMkLst>
        <pc:spChg chg="mod">
          <ac:chgData name="Philip Scott" userId="2ad6a2ee-f0c0-4099-9814-cfd2abf73848" providerId="ADAL" clId="{961BB3C0-5980-4A4E-9730-8A220AB0CF7D}" dt="2026-03-24T13:29:57.980" v="994" actId="20577"/>
          <ac:spMkLst>
            <pc:docMk/>
            <pc:sldMk cId="69656292" sldId="317"/>
            <ac:spMk id="4" creationId="{00000000-0000-0000-0000-000000000000}"/>
          </ac:spMkLst>
        </pc:spChg>
      </pc:sldChg>
      <pc:sldChg chg="modSp mod">
        <pc:chgData name="Philip Scott" userId="2ad6a2ee-f0c0-4099-9814-cfd2abf73848" providerId="ADAL" clId="{961BB3C0-5980-4A4E-9730-8A220AB0CF7D}" dt="2026-03-24T13:30:23.994" v="999" actId="20577"/>
        <pc:sldMkLst>
          <pc:docMk/>
          <pc:sldMk cId="23739126" sldId="348"/>
        </pc:sldMkLst>
        <pc:spChg chg="mod">
          <ac:chgData name="Philip Scott" userId="2ad6a2ee-f0c0-4099-9814-cfd2abf73848" providerId="ADAL" clId="{961BB3C0-5980-4A4E-9730-8A220AB0CF7D}" dt="2026-03-24T13:30:23.994" v="999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2ad6a2ee-f0c0-4099-9814-cfd2abf73848" providerId="ADAL" clId="{961BB3C0-5980-4A4E-9730-8A220AB0CF7D}" dt="2026-03-24T13:28:28.294" v="959" actId="20577"/>
        <pc:sldMkLst>
          <pc:docMk/>
          <pc:sldMk cId="1698852328" sldId="427"/>
        </pc:sldMkLst>
        <pc:spChg chg="mod">
          <ac:chgData name="Philip Scott" userId="2ad6a2ee-f0c0-4099-9814-cfd2abf73848" providerId="ADAL" clId="{961BB3C0-5980-4A4E-9730-8A220AB0CF7D}" dt="2026-03-24T13:28:28.294" v="959" actId="20577"/>
          <ac:spMkLst>
            <pc:docMk/>
            <pc:sldMk cId="1698852328" sldId="427"/>
            <ac:spMk id="4" creationId="{00000000-0000-0000-0000-000000000000}"/>
          </ac:spMkLst>
        </pc:spChg>
      </pc:sldChg>
      <pc:sldChg chg="modSp mod">
        <pc:chgData name="Philip Scott" userId="2ad6a2ee-f0c0-4099-9814-cfd2abf73848" providerId="ADAL" clId="{961BB3C0-5980-4A4E-9730-8A220AB0CF7D}" dt="2026-03-24T13:28:50.932" v="973" actId="20577"/>
        <pc:sldMkLst>
          <pc:docMk/>
          <pc:sldMk cId="3431894206" sldId="435"/>
        </pc:sldMkLst>
        <pc:spChg chg="mod">
          <ac:chgData name="Philip Scott" userId="2ad6a2ee-f0c0-4099-9814-cfd2abf73848" providerId="ADAL" clId="{961BB3C0-5980-4A4E-9730-8A220AB0CF7D}" dt="2026-03-24T11:00:17.894" v="25" actId="20577"/>
          <ac:spMkLst>
            <pc:docMk/>
            <pc:sldMk cId="3431894206" sldId="435"/>
            <ac:spMk id="3" creationId="{73251D78-2B95-ABEF-9C80-890AB29D03C6}"/>
          </ac:spMkLst>
        </pc:spChg>
        <pc:spChg chg="mod">
          <ac:chgData name="Philip Scott" userId="2ad6a2ee-f0c0-4099-9814-cfd2abf73848" providerId="ADAL" clId="{961BB3C0-5980-4A4E-9730-8A220AB0CF7D}" dt="2026-03-24T13:28:50.932" v="973" actId="20577"/>
          <ac:spMkLst>
            <pc:docMk/>
            <pc:sldMk cId="3431894206" sldId="435"/>
            <ac:spMk id="4" creationId="{D3DF62A5-B62A-C9A7-F259-591999D54D1A}"/>
          </ac:spMkLst>
        </pc:spChg>
      </pc:sldChg>
      <pc:sldChg chg="modSp mod">
        <pc:chgData name="Philip Scott" userId="2ad6a2ee-f0c0-4099-9814-cfd2abf73848" providerId="ADAL" clId="{961BB3C0-5980-4A4E-9730-8A220AB0CF7D}" dt="2026-03-24T13:28:53.664" v="975" actId="20577"/>
        <pc:sldMkLst>
          <pc:docMk/>
          <pc:sldMk cId="1778720131" sldId="436"/>
        </pc:sldMkLst>
        <pc:spChg chg="mod">
          <ac:chgData name="Philip Scott" userId="2ad6a2ee-f0c0-4099-9814-cfd2abf73848" providerId="ADAL" clId="{961BB3C0-5980-4A4E-9730-8A220AB0CF7D}" dt="2026-03-24T13:28:53.664" v="975" actId="20577"/>
          <ac:spMkLst>
            <pc:docMk/>
            <pc:sldMk cId="1778720131" sldId="436"/>
            <ac:spMk id="4" creationId="{99EF0CEC-4E9B-3E83-B5F9-4163496BD4CD}"/>
          </ac:spMkLst>
        </pc:spChg>
      </pc:sldChg>
      <pc:sldChg chg="modSp mod">
        <pc:chgData name="Philip Scott" userId="2ad6a2ee-f0c0-4099-9814-cfd2abf73848" providerId="ADAL" clId="{961BB3C0-5980-4A4E-9730-8A220AB0CF7D}" dt="2026-03-24T13:28:56.038" v="977" actId="20577"/>
        <pc:sldMkLst>
          <pc:docMk/>
          <pc:sldMk cId="4006723469" sldId="437"/>
        </pc:sldMkLst>
        <pc:spChg chg="mod">
          <ac:chgData name="Philip Scott" userId="2ad6a2ee-f0c0-4099-9814-cfd2abf73848" providerId="ADAL" clId="{961BB3C0-5980-4A4E-9730-8A220AB0CF7D}" dt="2026-03-24T13:28:56.038" v="977" actId="20577"/>
          <ac:spMkLst>
            <pc:docMk/>
            <pc:sldMk cId="4006723469" sldId="437"/>
            <ac:spMk id="4" creationId="{59ADB350-C6A9-98FB-97C9-06859155E51F}"/>
          </ac:spMkLst>
        </pc:spChg>
      </pc:sldChg>
      <pc:sldChg chg="modSp mod">
        <pc:chgData name="Philip Scott" userId="2ad6a2ee-f0c0-4099-9814-cfd2abf73848" providerId="ADAL" clId="{961BB3C0-5980-4A4E-9730-8A220AB0CF7D}" dt="2026-03-24T15:14:57.217" v="1110" actId="1076"/>
        <pc:sldMkLst>
          <pc:docMk/>
          <pc:sldMk cId="3955344053" sldId="439"/>
        </pc:sldMkLst>
        <pc:spChg chg="mod">
          <ac:chgData name="Philip Scott" userId="2ad6a2ee-f0c0-4099-9814-cfd2abf73848" providerId="ADAL" clId="{961BB3C0-5980-4A4E-9730-8A220AB0CF7D}" dt="2026-03-24T13:29:00.029" v="979" actId="20577"/>
          <ac:spMkLst>
            <pc:docMk/>
            <pc:sldMk cId="3955344053" sldId="439"/>
            <ac:spMk id="4" creationId="{21305D04-6CC2-45E1-AF57-B8A9F4E3C14A}"/>
          </ac:spMkLst>
        </pc:spChg>
        <pc:spChg chg="mod">
          <ac:chgData name="Philip Scott" userId="2ad6a2ee-f0c0-4099-9814-cfd2abf73848" providerId="ADAL" clId="{961BB3C0-5980-4A4E-9730-8A220AB0CF7D}" dt="2026-03-24T15:14:57.217" v="1110" actId="1076"/>
          <ac:spMkLst>
            <pc:docMk/>
            <pc:sldMk cId="3955344053" sldId="439"/>
            <ac:spMk id="5" creationId="{65B5D38A-07FD-EF11-5FB6-E2AC7A8B5542}"/>
          </ac:spMkLst>
        </pc:spChg>
      </pc:sldChg>
      <pc:sldChg chg="modSp mod">
        <pc:chgData name="Philip Scott" userId="2ad6a2ee-f0c0-4099-9814-cfd2abf73848" providerId="ADAL" clId="{961BB3C0-5980-4A4E-9730-8A220AB0CF7D}" dt="2026-03-24T13:29:04.562" v="981" actId="20577"/>
        <pc:sldMkLst>
          <pc:docMk/>
          <pc:sldMk cId="2224603227" sldId="440"/>
        </pc:sldMkLst>
        <pc:spChg chg="mod">
          <ac:chgData name="Philip Scott" userId="2ad6a2ee-f0c0-4099-9814-cfd2abf73848" providerId="ADAL" clId="{961BB3C0-5980-4A4E-9730-8A220AB0CF7D}" dt="2026-03-24T13:29:04.562" v="981" actId="20577"/>
          <ac:spMkLst>
            <pc:docMk/>
            <pc:sldMk cId="2224603227" sldId="440"/>
            <ac:spMk id="4" creationId="{FA3836D7-93A1-DAB4-107D-625225C67EF0}"/>
          </ac:spMkLst>
        </pc:spChg>
      </pc:sldChg>
      <pc:sldChg chg="modSp mod modAnim">
        <pc:chgData name="Philip Scott" userId="2ad6a2ee-f0c0-4099-9814-cfd2abf73848" providerId="ADAL" clId="{961BB3C0-5980-4A4E-9730-8A220AB0CF7D}" dt="2026-03-24T13:35:19.176" v="1088" actId="27636"/>
        <pc:sldMkLst>
          <pc:docMk/>
          <pc:sldMk cId="4232486768" sldId="441"/>
        </pc:sldMkLst>
        <pc:spChg chg="mod">
          <ac:chgData name="Philip Scott" userId="2ad6a2ee-f0c0-4099-9814-cfd2abf73848" providerId="ADAL" clId="{961BB3C0-5980-4A4E-9730-8A220AB0CF7D}" dt="2026-03-24T13:35:19.176" v="1088" actId="27636"/>
          <ac:spMkLst>
            <pc:docMk/>
            <pc:sldMk cId="4232486768" sldId="441"/>
            <ac:spMk id="3" creationId="{826D97BB-D370-C998-1A55-81FBDC909BC6}"/>
          </ac:spMkLst>
        </pc:spChg>
        <pc:spChg chg="mod">
          <ac:chgData name="Philip Scott" userId="2ad6a2ee-f0c0-4099-9814-cfd2abf73848" providerId="ADAL" clId="{961BB3C0-5980-4A4E-9730-8A220AB0CF7D}" dt="2026-03-24T13:28:31.316" v="961" actId="20577"/>
          <ac:spMkLst>
            <pc:docMk/>
            <pc:sldMk cId="4232486768" sldId="441"/>
            <ac:spMk id="4" creationId="{1E7A03BA-4C84-190D-D7B8-DB05D2AA6D01}"/>
          </ac:spMkLst>
        </pc:spChg>
      </pc:sldChg>
      <pc:sldChg chg="modSp mod">
        <pc:chgData name="Philip Scott" userId="2ad6a2ee-f0c0-4099-9814-cfd2abf73848" providerId="ADAL" clId="{961BB3C0-5980-4A4E-9730-8A220AB0CF7D}" dt="2026-03-24T13:28:35.673" v="963" actId="20577"/>
        <pc:sldMkLst>
          <pc:docMk/>
          <pc:sldMk cId="1502072038" sldId="442"/>
        </pc:sldMkLst>
        <pc:spChg chg="mod">
          <ac:chgData name="Philip Scott" userId="2ad6a2ee-f0c0-4099-9814-cfd2abf73848" providerId="ADAL" clId="{961BB3C0-5980-4A4E-9730-8A220AB0CF7D}" dt="2026-03-24T13:28:35.673" v="963" actId="20577"/>
          <ac:spMkLst>
            <pc:docMk/>
            <pc:sldMk cId="1502072038" sldId="442"/>
            <ac:spMk id="4" creationId="{54B1AC50-746F-5CF1-7808-1C3B454DB147}"/>
          </ac:spMkLst>
        </pc:spChg>
      </pc:sldChg>
      <pc:sldChg chg="modSp mod">
        <pc:chgData name="Philip Scott" userId="2ad6a2ee-f0c0-4099-9814-cfd2abf73848" providerId="ADAL" clId="{961BB3C0-5980-4A4E-9730-8A220AB0CF7D}" dt="2026-03-24T13:29:08.033" v="983" actId="20577"/>
        <pc:sldMkLst>
          <pc:docMk/>
          <pc:sldMk cId="791616842" sldId="443"/>
        </pc:sldMkLst>
        <pc:spChg chg="mod">
          <ac:chgData name="Philip Scott" userId="2ad6a2ee-f0c0-4099-9814-cfd2abf73848" providerId="ADAL" clId="{961BB3C0-5980-4A4E-9730-8A220AB0CF7D}" dt="2026-03-24T13:29:08.033" v="983" actId="20577"/>
          <ac:spMkLst>
            <pc:docMk/>
            <pc:sldMk cId="791616842" sldId="443"/>
            <ac:spMk id="4" creationId="{8F0CA5FE-5967-9D14-B694-8A854C3DADEB}"/>
          </ac:spMkLst>
        </pc:spChg>
      </pc:sldChg>
      <pc:sldChg chg="modSp mod">
        <pc:chgData name="Philip Scott" userId="2ad6a2ee-f0c0-4099-9814-cfd2abf73848" providerId="ADAL" clId="{961BB3C0-5980-4A4E-9730-8A220AB0CF7D}" dt="2026-03-24T13:29:10.671" v="985" actId="20577"/>
        <pc:sldMkLst>
          <pc:docMk/>
          <pc:sldMk cId="499877031" sldId="444"/>
        </pc:sldMkLst>
        <pc:spChg chg="mod">
          <ac:chgData name="Philip Scott" userId="2ad6a2ee-f0c0-4099-9814-cfd2abf73848" providerId="ADAL" clId="{961BB3C0-5980-4A4E-9730-8A220AB0CF7D}" dt="2026-03-24T13:29:10.671" v="985" actId="20577"/>
          <ac:spMkLst>
            <pc:docMk/>
            <pc:sldMk cId="499877031" sldId="444"/>
            <ac:spMk id="4" creationId="{003A2331-D4FB-1A57-E40A-198A14FE5BDF}"/>
          </ac:spMkLst>
        </pc:spChg>
      </pc:sldChg>
      <pc:sldChg chg="modSp mod">
        <pc:chgData name="Philip Scott" userId="2ad6a2ee-f0c0-4099-9814-cfd2abf73848" providerId="ADAL" clId="{961BB3C0-5980-4A4E-9730-8A220AB0CF7D}" dt="2026-03-24T13:29:13.449" v="987" actId="20577"/>
        <pc:sldMkLst>
          <pc:docMk/>
          <pc:sldMk cId="3194497341" sldId="445"/>
        </pc:sldMkLst>
        <pc:spChg chg="mod">
          <ac:chgData name="Philip Scott" userId="2ad6a2ee-f0c0-4099-9814-cfd2abf73848" providerId="ADAL" clId="{961BB3C0-5980-4A4E-9730-8A220AB0CF7D}" dt="2026-03-24T13:29:13.449" v="987" actId="20577"/>
          <ac:spMkLst>
            <pc:docMk/>
            <pc:sldMk cId="3194497341" sldId="445"/>
            <ac:spMk id="4" creationId="{7305F9A0-B957-6EFD-1338-F531F039D57F}"/>
          </ac:spMkLst>
        </pc:spChg>
      </pc:sldChg>
      <pc:sldChg chg="modSp mod">
        <pc:chgData name="Philip Scott" userId="2ad6a2ee-f0c0-4099-9814-cfd2abf73848" providerId="ADAL" clId="{961BB3C0-5980-4A4E-9730-8A220AB0CF7D}" dt="2026-03-24T13:29:16.574" v="989" actId="20577"/>
        <pc:sldMkLst>
          <pc:docMk/>
          <pc:sldMk cId="683541465" sldId="446"/>
        </pc:sldMkLst>
        <pc:spChg chg="mod">
          <ac:chgData name="Philip Scott" userId="2ad6a2ee-f0c0-4099-9814-cfd2abf73848" providerId="ADAL" clId="{961BB3C0-5980-4A4E-9730-8A220AB0CF7D}" dt="2026-03-24T13:29:16.574" v="989" actId="20577"/>
          <ac:spMkLst>
            <pc:docMk/>
            <pc:sldMk cId="683541465" sldId="446"/>
            <ac:spMk id="4" creationId="{8AD8216F-5216-35B2-B355-D36ACD47D88F}"/>
          </ac:spMkLst>
        </pc:spChg>
      </pc:sldChg>
      <pc:sldChg chg="modSp mod">
        <pc:chgData name="Philip Scott" userId="2ad6a2ee-f0c0-4099-9814-cfd2abf73848" providerId="ADAL" clId="{961BB3C0-5980-4A4E-9730-8A220AB0CF7D}" dt="2026-03-24T13:30:17.578" v="997" actId="20577"/>
        <pc:sldMkLst>
          <pc:docMk/>
          <pc:sldMk cId="2952371508" sldId="447"/>
        </pc:sldMkLst>
        <pc:spChg chg="mod">
          <ac:chgData name="Philip Scott" userId="2ad6a2ee-f0c0-4099-9814-cfd2abf73848" providerId="ADAL" clId="{961BB3C0-5980-4A4E-9730-8A220AB0CF7D}" dt="2026-03-24T13:30:17.578" v="997" actId="20577"/>
          <ac:spMkLst>
            <pc:docMk/>
            <pc:sldMk cId="2952371508" sldId="447"/>
            <ac:spMk id="4" creationId="{00CF1905-8242-CC50-2213-8EC120A8BE86}"/>
          </ac:spMkLst>
        </pc:spChg>
        <pc:spChg chg="mod ord">
          <ac:chgData name="Philip Scott" userId="2ad6a2ee-f0c0-4099-9814-cfd2abf73848" providerId="ADAL" clId="{961BB3C0-5980-4A4E-9730-8A220AB0CF7D}" dt="2026-03-24T13:30:12.574" v="995" actId="167"/>
          <ac:spMkLst>
            <pc:docMk/>
            <pc:sldMk cId="2952371508" sldId="447"/>
            <ac:spMk id="5" creationId="{42205F9A-D4AE-A5F4-02E6-2E1FF5C3C64B}"/>
          </ac:spMkLst>
        </pc:spChg>
      </pc:sldChg>
      <pc:sldChg chg="modSp mod">
        <pc:chgData name="Philip Scott" userId="2ad6a2ee-f0c0-4099-9814-cfd2abf73848" providerId="ADAL" clId="{961BB3C0-5980-4A4E-9730-8A220AB0CF7D}" dt="2026-03-24T13:29:23.313" v="991" actId="20577"/>
        <pc:sldMkLst>
          <pc:docMk/>
          <pc:sldMk cId="3740355968" sldId="448"/>
        </pc:sldMkLst>
        <pc:spChg chg="mod">
          <ac:chgData name="Philip Scott" userId="2ad6a2ee-f0c0-4099-9814-cfd2abf73848" providerId="ADAL" clId="{961BB3C0-5980-4A4E-9730-8A220AB0CF7D}" dt="2026-03-24T13:29:23.313" v="991" actId="20577"/>
          <ac:spMkLst>
            <pc:docMk/>
            <pc:sldMk cId="3740355968" sldId="448"/>
            <ac:spMk id="4" creationId="{E863D47F-D577-5AE5-242A-8D9F1AE53B55}"/>
          </ac:spMkLst>
        </pc:spChg>
      </pc:sldChg>
      <pc:sldChg chg="modSp mod">
        <pc:chgData name="Philip Scott" userId="2ad6a2ee-f0c0-4099-9814-cfd2abf73848" providerId="ADAL" clId="{961BB3C0-5980-4A4E-9730-8A220AB0CF7D}" dt="2026-03-24T13:30:27.588" v="1001" actId="20577"/>
        <pc:sldMkLst>
          <pc:docMk/>
          <pc:sldMk cId="1832202121" sldId="451"/>
        </pc:sldMkLst>
        <pc:spChg chg="mod">
          <ac:chgData name="Philip Scott" userId="2ad6a2ee-f0c0-4099-9814-cfd2abf73848" providerId="ADAL" clId="{961BB3C0-5980-4A4E-9730-8A220AB0CF7D}" dt="2026-03-24T13:30:27.588" v="1001" actId="20577"/>
          <ac:spMkLst>
            <pc:docMk/>
            <pc:sldMk cId="1832202121" sldId="451"/>
            <ac:spMk id="4" creationId="{8E16430B-91D1-D172-154D-239AF1887817}"/>
          </ac:spMkLst>
        </pc:spChg>
      </pc:sldChg>
      <pc:sldChg chg="modSp add mod modAnim">
        <pc:chgData name="Philip Scott" userId="2ad6a2ee-f0c0-4099-9814-cfd2abf73848" providerId="ADAL" clId="{961BB3C0-5980-4A4E-9730-8A220AB0CF7D}" dt="2026-03-24T13:28:38.516" v="965" actId="20577"/>
        <pc:sldMkLst>
          <pc:docMk/>
          <pc:sldMk cId="682843074" sldId="452"/>
        </pc:sldMkLst>
        <pc:spChg chg="mod">
          <ac:chgData name="Philip Scott" userId="2ad6a2ee-f0c0-4099-9814-cfd2abf73848" providerId="ADAL" clId="{961BB3C0-5980-4A4E-9730-8A220AB0CF7D}" dt="2026-03-24T11:10:48.898" v="115" actId="20577"/>
          <ac:spMkLst>
            <pc:docMk/>
            <pc:sldMk cId="682843074" sldId="452"/>
            <ac:spMk id="2" creationId="{7C14CFA7-61E6-BC58-95A3-270562586247}"/>
          </ac:spMkLst>
        </pc:spChg>
        <pc:spChg chg="mod">
          <ac:chgData name="Philip Scott" userId="2ad6a2ee-f0c0-4099-9814-cfd2abf73848" providerId="ADAL" clId="{961BB3C0-5980-4A4E-9730-8A220AB0CF7D}" dt="2026-03-24T11:24:54.714" v="480" actId="20577"/>
          <ac:spMkLst>
            <pc:docMk/>
            <pc:sldMk cId="682843074" sldId="452"/>
            <ac:spMk id="3" creationId="{58BD3736-DC41-C2AC-0E9B-C5FAA33C67A8}"/>
          </ac:spMkLst>
        </pc:spChg>
        <pc:spChg chg="mod">
          <ac:chgData name="Philip Scott" userId="2ad6a2ee-f0c0-4099-9814-cfd2abf73848" providerId="ADAL" clId="{961BB3C0-5980-4A4E-9730-8A220AB0CF7D}" dt="2026-03-24T13:28:38.516" v="965" actId="20577"/>
          <ac:spMkLst>
            <pc:docMk/>
            <pc:sldMk cId="682843074" sldId="452"/>
            <ac:spMk id="4" creationId="{E5F517AB-2A5B-4133-633B-21CEA490E822}"/>
          </ac:spMkLst>
        </pc:spChg>
      </pc:sldChg>
      <pc:sldChg chg="modSp add mod">
        <pc:chgData name="Philip Scott" userId="2ad6a2ee-f0c0-4099-9814-cfd2abf73848" providerId="ADAL" clId="{961BB3C0-5980-4A4E-9730-8A220AB0CF7D}" dt="2026-03-24T13:28:42.323" v="967" actId="20577"/>
        <pc:sldMkLst>
          <pc:docMk/>
          <pc:sldMk cId="1540188474" sldId="453"/>
        </pc:sldMkLst>
        <pc:spChg chg="mod">
          <ac:chgData name="Philip Scott" userId="2ad6a2ee-f0c0-4099-9814-cfd2abf73848" providerId="ADAL" clId="{961BB3C0-5980-4A4E-9730-8A220AB0CF7D}" dt="2026-03-24T11:13:55.980" v="286" actId="20577"/>
          <ac:spMkLst>
            <pc:docMk/>
            <pc:sldMk cId="1540188474" sldId="453"/>
            <ac:spMk id="2" creationId="{8EE2CB31-E3D9-4A61-183F-D9263B138C5F}"/>
          </ac:spMkLst>
        </pc:spChg>
        <pc:spChg chg="mod">
          <ac:chgData name="Philip Scott" userId="2ad6a2ee-f0c0-4099-9814-cfd2abf73848" providerId="ADAL" clId="{961BB3C0-5980-4A4E-9730-8A220AB0CF7D}" dt="2026-03-24T11:25:17.553" v="491" actId="20577"/>
          <ac:spMkLst>
            <pc:docMk/>
            <pc:sldMk cId="1540188474" sldId="453"/>
            <ac:spMk id="3" creationId="{8DC92CAE-5E39-DB88-E145-6FFA5BBC1C90}"/>
          </ac:spMkLst>
        </pc:spChg>
        <pc:spChg chg="mod">
          <ac:chgData name="Philip Scott" userId="2ad6a2ee-f0c0-4099-9814-cfd2abf73848" providerId="ADAL" clId="{961BB3C0-5980-4A4E-9730-8A220AB0CF7D}" dt="2026-03-24T13:28:42.323" v="967" actId="20577"/>
          <ac:spMkLst>
            <pc:docMk/>
            <pc:sldMk cId="1540188474" sldId="453"/>
            <ac:spMk id="4" creationId="{F1AA9FC3-2115-F5B7-22BA-94071DA6F6A8}"/>
          </ac:spMkLst>
        </pc:spChg>
      </pc:sldChg>
      <pc:sldChg chg="modSp add del mod">
        <pc:chgData name="Philip Scott" userId="2ad6a2ee-f0c0-4099-9814-cfd2abf73848" providerId="ADAL" clId="{961BB3C0-5980-4A4E-9730-8A220AB0CF7D}" dt="2026-03-24T15:13:50.531" v="1109" actId="2696"/>
        <pc:sldMkLst>
          <pc:docMk/>
          <pc:sldMk cId="570633027" sldId="454"/>
        </pc:sldMkLst>
        <pc:spChg chg="mod">
          <ac:chgData name="Philip Scott" userId="2ad6a2ee-f0c0-4099-9814-cfd2abf73848" providerId="ADAL" clId="{961BB3C0-5980-4A4E-9730-8A220AB0CF7D}" dt="2026-03-24T13:28:47.968" v="971" actId="20577"/>
          <ac:spMkLst>
            <pc:docMk/>
            <pc:sldMk cId="570633027" sldId="454"/>
            <ac:spMk id="4" creationId="{51A08877-3AA0-411F-6960-0CF2A470B712}"/>
          </ac:spMkLst>
        </pc:spChg>
      </pc:sldChg>
      <pc:sldChg chg="add del">
        <pc:chgData name="Philip Scott" userId="2ad6a2ee-f0c0-4099-9814-cfd2abf73848" providerId="ADAL" clId="{961BB3C0-5980-4A4E-9730-8A220AB0CF7D}" dt="2026-03-24T11:19:05.756" v="448" actId="47"/>
        <pc:sldMkLst>
          <pc:docMk/>
          <pc:sldMk cId="3176534672" sldId="454"/>
        </pc:sldMkLst>
      </pc:sldChg>
      <pc:sldChg chg="modSp add mod">
        <pc:chgData name="Philip Scott" userId="2ad6a2ee-f0c0-4099-9814-cfd2abf73848" providerId="ADAL" clId="{961BB3C0-5980-4A4E-9730-8A220AB0CF7D}" dt="2026-03-24T15:11:55.226" v="1108" actId="20577"/>
        <pc:sldMkLst>
          <pc:docMk/>
          <pc:sldMk cId="2184374119" sldId="455"/>
        </pc:sldMkLst>
        <pc:spChg chg="mod">
          <ac:chgData name="Philip Scott" userId="2ad6a2ee-f0c0-4099-9814-cfd2abf73848" providerId="ADAL" clId="{961BB3C0-5980-4A4E-9730-8A220AB0CF7D}" dt="2026-03-24T11:25:35.778" v="494" actId="20577"/>
          <ac:spMkLst>
            <pc:docMk/>
            <pc:sldMk cId="2184374119" sldId="455"/>
            <ac:spMk id="2" creationId="{D6F0A4C4-D53B-4AAC-208B-E9DCD2627347}"/>
          </ac:spMkLst>
        </pc:spChg>
        <pc:spChg chg="mod">
          <ac:chgData name="Philip Scott" userId="2ad6a2ee-f0c0-4099-9814-cfd2abf73848" providerId="ADAL" clId="{961BB3C0-5980-4A4E-9730-8A220AB0CF7D}" dt="2026-03-24T15:11:55.226" v="1108" actId="20577"/>
          <ac:spMkLst>
            <pc:docMk/>
            <pc:sldMk cId="2184374119" sldId="455"/>
            <ac:spMk id="3" creationId="{A1B75EFE-B07D-498D-932D-6BAEEAB1225F}"/>
          </ac:spMkLst>
        </pc:spChg>
        <pc:spChg chg="mod">
          <ac:chgData name="Philip Scott" userId="2ad6a2ee-f0c0-4099-9814-cfd2abf73848" providerId="ADAL" clId="{961BB3C0-5980-4A4E-9730-8A220AB0CF7D}" dt="2026-03-24T13:28:45.130" v="969" actId="20577"/>
          <ac:spMkLst>
            <pc:docMk/>
            <pc:sldMk cId="2184374119" sldId="455"/>
            <ac:spMk id="4" creationId="{2A28FF30-E8D2-A125-D282-D95A24B0DDB9}"/>
          </ac:spMkLst>
        </pc:spChg>
      </pc:sldChg>
      <pc:sldChg chg="modSp add mod modAnim">
        <pc:chgData name="Philip Scott" userId="2ad6a2ee-f0c0-4099-9814-cfd2abf73848" providerId="ADAL" clId="{961BB3C0-5980-4A4E-9730-8A220AB0CF7D}" dt="2026-03-24T15:23:32.318" v="1149" actId="20577"/>
        <pc:sldMkLst>
          <pc:docMk/>
          <pc:sldMk cId="315813552" sldId="456"/>
        </pc:sldMkLst>
        <pc:spChg chg="mod">
          <ac:chgData name="Philip Scott" userId="2ad6a2ee-f0c0-4099-9814-cfd2abf73848" providerId="ADAL" clId="{961BB3C0-5980-4A4E-9730-8A220AB0CF7D}" dt="2026-03-24T15:23:24.444" v="1139" actId="20577"/>
          <ac:spMkLst>
            <pc:docMk/>
            <pc:sldMk cId="315813552" sldId="456"/>
            <ac:spMk id="2" creationId="{52E8C0EE-7A9D-54DC-F672-610680140A43}"/>
          </ac:spMkLst>
        </pc:spChg>
        <pc:spChg chg="mod">
          <ac:chgData name="Philip Scott" userId="2ad6a2ee-f0c0-4099-9814-cfd2abf73848" providerId="ADAL" clId="{961BB3C0-5980-4A4E-9730-8A220AB0CF7D}" dt="2026-03-24T15:23:32.318" v="1149" actId="20577"/>
          <ac:spMkLst>
            <pc:docMk/>
            <pc:sldMk cId="315813552" sldId="456"/>
            <ac:spMk id="3" creationId="{4ACA9009-14A0-8D9B-C012-A32922DFF7B2}"/>
          </ac:spMkLst>
        </pc:spChg>
        <pc:spChg chg="mod">
          <ac:chgData name="Philip Scott" userId="2ad6a2ee-f0c0-4099-9814-cfd2abf73848" providerId="ADAL" clId="{961BB3C0-5980-4A4E-9730-8A220AB0CF7D}" dt="2026-03-24T13:30:31.428" v="1003" actId="20577"/>
          <ac:spMkLst>
            <pc:docMk/>
            <pc:sldMk cId="315813552" sldId="456"/>
            <ac:spMk id="4" creationId="{84E057DF-B2D8-914E-577A-22CC62ACD7C4}"/>
          </ac:spMkLst>
        </pc:spChg>
      </pc:sldChg>
      <pc:sldChg chg="new del">
        <pc:chgData name="Philip Scott" userId="2ad6a2ee-f0c0-4099-9814-cfd2abf73848" providerId="ADAL" clId="{961BB3C0-5980-4A4E-9730-8A220AB0CF7D}" dt="2026-03-24T16:21:03.383" v="1152" actId="2696"/>
        <pc:sldMkLst>
          <pc:docMk/>
          <pc:sldMk cId="3652984737" sldId="4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24/03/2026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83914-EB58-1FCB-6ECF-A6BE10FF8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4E6D5-D628-C0AB-A9BE-090196E77C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E74A8C-9497-AFC4-1DCA-89181398CC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9815F2-819B-636D-19E4-4BC04F2E446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8809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C283DB-E76A-EDDD-A660-C865D09A6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28E976-00DC-573C-BA28-0D4D0B0C72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6779F2-CFAE-2F25-5FD3-9698C53317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8985BA-2BFF-0253-8A77-CEA2D2FCE2A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6692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AF3EA-A72F-052D-F0D1-42D961F3A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49A823-643E-0316-7B27-1232327A1B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F9BA88-1249-B91E-1BB2-89043DF915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9FA07B-39F8-115A-EB2F-FB3A0E6AA94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9444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E34E5-DC11-57DD-BAF6-3214F3D842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386BB4-79CF-A810-CF8B-20E2AA8B46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AFD798-48F7-3B49-4BBE-C4645A090F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AF1CB-D9D7-9740-3B9C-9795C60AA9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44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8ED0C-B13F-8375-890C-FF3B26CFAE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D7E905-06B7-863D-B703-10319BD26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315D24-3321-9237-1BDD-BB4B646C97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A31F66-0B85-FCEA-5AB5-128FD35873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5253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C4CA8-1A3D-1391-D5B5-65A42933C9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3AF888-97E4-E3FC-A0B8-40445BD428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0A9B78-B01F-BDD0-BFF8-3ADE16ABE3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01FCD-49CE-FAAB-AEC4-9A80F229B6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2946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F8C13-F52B-6F9C-9103-A83A1E20D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E6C79C-C103-8262-7FDC-C1BC9325CB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59A283-A215-4E8B-784B-ED2642B178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B5FE0D-FF07-A28D-6B71-BF09B50464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1586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30D020-8DEB-8A77-7344-AC917C617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2A9C5A-4F54-ABA8-B558-7CD1D2E37C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A04F9A-7486-442F-2AE6-2DFC5D7143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F09103-F845-5268-30EA-D5EB27E232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95214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effectLst/>
                <a:latin typeface="Söhne"/>
              </a:rPr>
              <a:t>In a study comparing a new medication to a placebo for reducing blood pressure, if the group taking the medication shows a significant decrease in blood pressure compared to the placebo group, we can infer that the medication is effective in lowering blood pressure.</a:t>
            </a:r>
          </a:p>
          <a:p>
            <a:pPr algn="l"/>
            <a:br>
              <a:rPr lang="en-GB" b="0" i="0" dirty="0">
                <a:effectLst/>
                <a:latin typeface="Söhne"/>
              </a:rPr>
            </a:br>
            <a:endParaRPr lang="en-GB" b="0" i="0" dirty="0"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2C919-5151-CB44-A103-790BA163EFD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655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B741-956A-286C-7387-3C027AA52F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5A42C3-C42B-9D6D-4CFD-CEEB5B62DE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A849DD-47AC-9779-91A0-E42E9DE171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FBED4-FC96-B48C-9FD6-7B2B9F91622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64707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2854B-58F2-61F7-3C94-29F44C431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1290C8-47B6-B7F3-00E9-E90DA3A2E6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5E5004-D5A7-3291-47A3-332AF060DB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94C1E-D520-2521-3F0C-D9F2B52363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2748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227B5-489D-D634-AE01-F401797B3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F0B645-162E-1815-7F86-F80D7B751A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6A1439-669F-186C-BFD0-7621370BE4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72CB9F-FBBD-2C6D-2A7E-51DB553BA55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48312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3E21A-A4ED-A166-B9AD-53AA2CAB66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8C7CD8-58B9-B949-5C21-7200B7BE40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ED04A0-71C5-40EA-28CF-FD7F90B33B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2FA016-E9E2-BB23-133B-7763D0B63A4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65367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950954-A74E-5D53-10B0-24A189229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F35D69-9FB1-F246-7B57-14A0DA17D0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BC90CC-AE0B-2AB7-D282-9EA9BFA9F5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29B4E9-6410-E3A5-804D-FA29CEBBC8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53238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4FBC1-62CB-7F3F-14D2-875CBDD8B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035790-30B9-B6BE-51DF-D009101D3C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0D18EF-6315-3B86-9C77-5F720B9F0E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C1F73-376C-25BF-7190-F15FF8C84D8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16491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5AF4C-3CBD-2C39-5DE2-7EA3260F0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932855-BA0B-D8C8-EB63-7F4749ACF8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D1CF71-DDE1-D640-F705-D5694C1EAA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8B833-3D07-A34E-1E76-00DF7AA2FED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55406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2B6F5-11A9-5603-E0D6-CAF4599348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18BBC4-7F36-8707-8C65-FD49867A21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77F541-93DF-473D-40CB-E9A8646407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69EC2-81AE-20E7-FA74-45A82EBBD3D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6169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775C2D-EC57-9EA4-D2F6-8F149E8F3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DC913A-7195-09B0-98B5-3DD3A34851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179962-032B-F100-D99C-7016D1F4F8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C682FD-6BDA-52AC-DD10-0075C1FF1C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30656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613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354A5-2B15-0E7D-D747-B1F157FDC8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B6B527-D63A-9C8F-41CA-204310E25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1A5077-B83B-53CF-53ED-67D29318B8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848674-A98E-0FB8-FD99-641D6F6E0C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116556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CB58A-107B-B9A0-F845-FCB3F97A1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46529A-B829-FC21-64C1-B1590B26C3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3025A7-2DCD-C25B-9C89-284F2E7DAB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39545E-2AF9-9800-06BA-1AB4B18C251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4977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3/24/2026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3/24/2026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3/24/2026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3/24/2026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3/24/2026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34432-223A-DE0A-A979-38353EB35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11C868-D089-C22F-1604-E3E579B8BF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6CA32-0975-DBE0-85B5-35214C2E4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3F537-2975-77F8-3665-EB9649498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5FD94-506F-B36D-F446-5B736F790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1693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895C2-FB37-80A8-D5BB-06C7C5184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9AB6B-E8CE-9F41-8DFB-A2F99EA6F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5A155-5DA6-66F0-AB10-EC0366351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2CB6E-9CE9-848E-7991-24C935E5E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B88F2-50CA-AD13-68CD-83E3CAA6B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63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2BCA1-0846-43E5-11A3-4BC173DF1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7F9A0-7FA5-3D8E-B2B5-9BBEE4D3E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0F563-27DF-9892-EAD0-FEB196576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E43D4-05D5-9183-BA21-FDD649C0B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CE7EA-CDF6-22B0-0476-B772B3F72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0636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1BB4F-0A59-5602-9E3E-ABEC4144F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DA657-9B1E-06F0-1CA9-DDB8CB77EA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646D02-E07F-CC67-E0BA-F4CBFF824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A41570-BAC3-8F50-219F-999C56D70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10BF80-879B-D1BE-3D97-941D659AD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67F65C-8418-5032-2273-CF9E954BF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1388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A90CF-0154-E70A-1C58-BFDB8D7FA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3D1859-60D2-80DF-6B61-FBC7F6D23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5DFB02-220D-A5D0-AED5-A9E9B194C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5F4641-503A-0F48-4694-CC17A3E1A4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B942C5-35E2-CC1A-C558-4B1AEC04E4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857267-C800-6185-6A1C-B6C269535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0C11FB-5E11-D72A-792F-A08FFB95E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2937C3-860B-B5E4-9DED-5C506D17C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8434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E438D-A4B4-079F-242A-7A6DD5EA8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631201-3C2E-0D18-D921-ED3BAA7BB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0F9E59-0C0D-EC82-FB86-DB0EEC86B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B3C7C-5E43-3944-B276-C19F3BA2A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6999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2E94BA-D68C-5EC1-0D12-0BEA857D1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26411D-9449-BA6B-58CB-02CB33CE4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25698-6AFF-981C-2B99-10CA1096E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907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8A076-D2CE-8382-2C8F-1566B4601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D6C89-0BFD-87AD-5CC9-8C26C5246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51101-40D1-A85C-2F66-4A1F42C070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A48277-86AE-8FEC-5241-5D83CF6FC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DE71C9-FAA7-A4FA-C33D-172677E7A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822B8C-4013-0077-0F90-4C0CDB0D9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6208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05B37-E4CF-81B6-E571-F38D2C447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FC5F38-1488-5939-A37D-8925D0E8F2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9E1FB3-1857-4B7A-AFE0-07559849AD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7E2540-DA91-6202-B40D-8061B26BE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7B159F-2047-64F1-A4AF-6B2ADABAE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5E7232-53C5-0E93-DF33-6E31FEE39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248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90046-1D78-E5D3-FF06-C0E97A3BF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5BD1A8-D636-D176-8D88-EFA5DEF043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51966-4F83-3705-87C1-198DFD9E1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A7AA8-A1C5-D410-895C-8BB7C2393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64F99-3F26-AB65-E9D7-D2EEFF56F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9887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AA6C71-867C-4730-B3E8-7B7CA13F14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C6CB75-3CDE-B15E-68AE-46A2C2F588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24807-CAA6-C658-E785-C1BE8478C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9F496-C0CF-703D-8060-A0680124F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284A61-88D5-9D22-3E3B-F96D3C44E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894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3/24/2026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CCDA95-B1C1-C58B-986C-6C37A66C4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F6759-4FCE-CFBD-EC29-D55A88E88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4481FD-732F-0EFB-4BFD-A4FD4951EB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6176DA-6DDF-4577-ABBE-DA2F8FBD4D6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E4279-8EE5-5E08-AAE3-E5DFCA4FDD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C16E5-6142-07BA-526F-6A5FA0B94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AA82EB-68BC-4105-B49D-7CE29D5B0B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14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240151"/>
            <a:ext cx="6297963" cy="553998"/>
          </a:xfrm>
        </p:spPr>
        <p:txBody>
          <a:bodyPr/>
          <a:lstStyle/>
          <a:p>
            <a:r>
              <a:rPr lang="en-GB" sz="36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BMDS7010 Data Analysis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Real world statistics: likely methods in your dissertation project</a:t>
            </a:r>
            <a:endParaRPr lang="en-GB" sz="32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6333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Prof Philip Scott MSc PhD FHEA FHL7 FBCS CITP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Explain why: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Objectives dictate </a:t>
            </a:r>
            <a:r>
              <a:rPr lang="en-GB" sz="3300" i="1" dirty="0"/>
              <a:t>optimal</a:t>
            </a:r>
            <a:r>
              <a:rPr lang="en-GB" sz="3300" dirty="0"/>
              <a:t> methods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Data constrains </a:t>
            </a:r>
            <a:r>
              <a:rPr lang="en-GB" sz="3300" i="1" dirty="0"/>
              <a:t>feasible</a:t>
            </a:r>
            <a:r>
              <a:rPr lang="en-GB" sz="3300" dirty="0"/>
              <a:t> methods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Evaluate usefulness of some </a:t>
            </a:r>
            <a:r>
              <a:rPr lang="en-GB" sz="3600" i="1" dirty="0"/>
              <a:t>descriptive</a:t>
            </a:r>
            <a:r>
              <a:rPr lang="en-GB" sz="3600" dirty="0"/>
              <a:t> stats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Justify why mixed methods are the </a:t>
            </a:r>
            <a:r>
              <a:rPr lang="en-GB" sz="3600" i="1" dirty="0"/>
              <a:t>ideal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9E892A-EAE1-EC77-B85F-128CF43A77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400" y="1278195"/>
            <a:ext cx="2650905" cy="183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85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10F1E5-CE24-6289-7344-7D5C2185B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DDA5DD-FA84-6B0B-3990-D4528150B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Preamble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6D97BB-D370-C998-1A55-81FBDC909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19200"/>
            <a:ext cx="10515600" cy="4572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Some people hate numbers and formulae.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Qualitative work is very important too.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You need to have a go: if you can’t measure it, you can’t improve it, and you want to be a Master of Transformation </a:t>
            </a:r>
            <a:r>
              <a:rPr lang="en-GB" sz="3600" dirty="0">
                <a:sym typeface="Wingdings" panose="05000000000000000000" pitchFamily="2" charset="2"/>
              </a:rPr>
              <a:t></a:t>
            </a:r>
            <a:endParaRPr lang="en-GB" sz="36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But: ‘not everything that can be counted counts’.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‘All models are approximations. Essentially, all models are wrong, but some are useful’ (Box &amp; Draper, 1987).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7A03BA-4C84-190D-D7B8-DB05D2AA6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423248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B91EBE-7A09-6915-72E0-9D2590346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9FB1C33-FC38-516B-66C1-220F111B0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Objectives dictate optimal methods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98811DA-0399-6F91-AE70-3BC23AB11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Research questions </a:t>
            </a:r>
            <a:r>
              <a:rPr lang="en-GB" sz="3600" dirty="0">
                <a:sym typeface="Wingdings" panose="05000000000000000000" pitchFamily="2" charset="2"/>
              </a:rPr>
              <a:t>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Methods 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Data collection 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Analysis 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Interpretation 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Conclusions</a:t>
            </a:r>
            <a:endParaRPr lang="en-GB" sz="3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B1AC50-746F-5CF1-7808-1C3B454DB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150207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3C88EC1-98EA-9392-966F-1F9C2A7AEF94}"/>
              </a:ext>
            </a:extLst>
          </p:cNvPr>
          <p:cNvGraphicFramePr>
            <a:graphicFrameLocks noGrp="1"/>
          </p:cNvGraphicFramePr>
          <p:nvPr/>
        </p:nvGraphicFramePr>
        <p:xfrm>
          <a:off x="96716" y="1992978"/>
          <a:ext cx="11998567" cy="4150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666959">
                  <a:extLst>
                    <a:ext uri="{9D8B030D-6E8A-4147-A177-3AD203B41FA5}">
                      <a16:colId xmlns:a16="http://schemas.microsoft.com/office/drawing/2014/main" val="3811889712"/>
                    </a:ext>
                  </a:extLst>
                </a:gridCol>
                <a:gridCol w="1165609">
                  <a:extLst>
                    <a:ext uri="{9D8B030D-6E8A-4147-A177-3AD203B41FA5}">
                      <a16:colId xmlns:a16="http://schemas.microsoft.com/office/drawing/2014/main" val="2543267036"/>
                    </a:ext>
                  </a:extLst>
                </a:gridCol>
                <a:gridCol w="10165999">
                  <a:extLst>
                    <a:ext uri="{9D8B030D-6E8A-4147-A177-3AD203B41FA5}">
                      <a16:colId xmlns:a16="http://schemas.microsoft.com/office/drawing/2014/main" val="24359867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Criteria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0045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Feasible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</a:rPr>
                        <a:t>It is within the ability of the investigator to carry out (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appropriate number of subjects and methodology, time and funds)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9041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Interesting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Real grounded interest in one's RQ and one can explore this and back it up with academic and intellectual debate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5693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Novel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should show imagination of the researcher.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740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Ethical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Minimises the risk of harm to the participants in the research, protect the privacy and maintain their confidentiality and provide the right to withdraw from research.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65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Relevant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Establish a clear purpose for the research in relation to the chosen field (filling a gap in knowledge, analysing professional practice, monitoring a development in practice, comparing different approaches, or testing theories)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545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Manageable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research (evaluation in our case) can be managed by the researcher.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58976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Appropriate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Logically and scientifically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10511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Potential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can make significant health impact in clinical and community practices.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19458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Systematic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Research (evaluation) is structured with specified steps to be taken in a specified sequence in accordance with the well-defined set of rules (methods)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83627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259D781-37F4-4BF6-AEA8-1F5149F013BF}"/>
              </a:ext>
            </a:extLst>
          </p:cNvPr>
          <p:cNvSpPr txBox="1"/>
          <p:nvPr/>
        </p:nvSpPr>
        <p:spPr>
          <a:xfrm>
            <a:off x="96716" y="630320"/>
            <a:ext cx="11998568" cy="1262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ts val="22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 good research is represented by the acronym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FINERMAPS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(Hulley et al., 2007)</a:t>
            </a:r>
          </a:p>
          <a:p>
            <a:pPr marL="285750" marR="0" lvl="0" indent="-285750" algn="l" defTabSz="914400" rtl="0" eaLnBrk="1" fontAlgn="auto" latinLnBrk="0" hangingPunct="1">
              <a:lnSpc>
                <a:spcPts val="22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RQ identifies the problem to be studied and guides to the methodology.</a:t>
            </a:r>
          </a:p>
          <a:p>
            <a:pPr marL="285750" marR="0" lvl="0" indent="-285750" algn="l" defTabSz="914400" rtl="0" eaLnBrk="1" fontAlgn="auto" latinLnBrk="0" hangingPunct="1">
              <a:lnSpc>
                <a:spcPts val="22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Formulation of a good RQ is a first critical steps in the research process, especially in social and health research: evidence-based practice (EBP) (Hosseini et al., 2024)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1B1B1B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FB7ED1-8865-8001-B812-1C18176A6652}"/>
              </a:ext>
            </a:extLst>
          </p:cNvPr>
          <p:cNvSpPr txBox="1"/>
          <p:nvPr/>
        </p:nvSpPr>
        <p:spPr>
          <a:xfrm>
            <a:off x="10141439" y="6143338"/>
            <a:ext cx="16405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(Ratan et al., 2019)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2EE9D7-C1D2-7D9C-C1AB-F500EF5D8FFC}"/>
              </a:ext>
            </a:extLst>
          </p:cNvPr>
          <p:cNvSpPr txBox="1"/>
          <p:nvPr/>
        </p:nvSpPr>
        <p:spPr>
          <a:xfrm>
            <a:off x="6303978" y="67612"/>
            <a:ext cx="5888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Formulation of a research question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CB6DAD-9D65-8D06-7E15-3394682215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56" y="6227680"/>
            <a:ext cx="1637094" cy="63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402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FC7B98-4F95-19FA-D18E-7A36A8467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14CFA7-61E6-BC58-95A3-270562586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Objectives dictate optimal methods: example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BD3736-DC41-C2AC-0E9B-C5FAA33C6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RQ: What is nursing perception of drug round workload pre/post </a:t>
            </a:r>
            <a:r>
              <a:rPr lang="en-GB" sz="3600" dirty="0" err="1"/>
              <a:t>EPMA</a:t>
            </a:r>
            <a:r>
              <a:rPr lang="en-GB" sz="3600" dirty="0"/>
              <a:t> deployment?</a:t>
            </a:r>
            <a:endParaRPr lang="en-GB" sz="3600" dirty="0">
              <a:sym typeface="Wingdings" panose="05000000000000000000" pitchFamily="2" charset="2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Methods: Observation, interviews, NASA TLX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Data collection &amp; analytics (Results chapter):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>
                <a:sym typeface="Wingdings" panose="05000000000000000000" pitchFamily="2" charset="2"/>
              </a:rPr>
              <a:t>Demographics, histogram, correlations, t-test (n?)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Interpretation… (Discussion chapter)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Conclusions…</a:t>
            </a:r>
            <a:endParaRPr lang="en-GB" sz="3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F517AB-2A5B-4133-633B-21CEA4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68284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394C8-EF06-4DF3-2ACD-3709A5AF6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EE2CB31-E3D9-4A61-183F-D9263B138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Objectives dictate optimal methods: example 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DC92CAE-5E39-DB88-E145-6FFA5BBC1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RQ: What is usability of ambulance to ED handover system (mixed digital/paper)?</a:t>
            </a:r>
            <a:endParaRPr lang="en-GB" sz="3600" dirty="0">
              <a:sym typeface="Wingdings" panose="05000000000000000000" pitchFamily="2" charset="2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Methods: survey, interviews, SUS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Data collection &amp; analytics (Results chapter):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>
                <a:sym typeface="Wingdings" panose="05000000000000000000" pitchFamily="2" charset="2"/>
              </a:rPr>
              <a:t>Demographics, histogram, correlations, outliers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Interpretation… (Discussion chapter)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Conclusions…</a:t>
            </a:r>
            <a:endParaRPr lang="en-GB" sz="3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AA9FC3-2115-F5B7-22BA-94071DA6F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1540188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F77AC5-092C-7176-03BC-80C623E7E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F0A4C4-D53B-4AAC-208B-E9DCD2627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Objectives dictate optimal methods: example 3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1B75EFE-B07D-498D-932D-6BAEEAB12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 fontScale="925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RQ: What are highest impact data sharing barriers and successes between primary and social care?</a:t>
            </a:r>
            <a:endParaRPr lang="en-GB" sz="3600" dirty="0">
              <a:sym typeface="Wingdings" panose="05000000000000000000" pitchFamily="2" charset="2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Methods: survey, interviews, a maturity index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Data collection &amp; analytics (Results chapter):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>
                <a:sym typeface="Wingdings" panose="05000000000000000000" pitchFamily="2" charset="2"/>
              </a:rPr>
              <a:t>Demographics, Rich Picture, thematic analysis, data flow diagram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Interpretation… (Discussion chapter)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>
                <a:sym typeface="Wingdings" panose="05000000000000000000" pitchFamily="2" charset="2"/>
              </a:rPr>
              <a:t>Conclusions…</a:t>
            </a:r>
            <a:endParaRPr lang="en-GB" sz="3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28FF30-E8D2-A125-D282-D95A24B0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2184374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A187B-E1E9-33BB-D1C4-ED41B91E96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8C17A6-7BEB-DBB3-205A-EECE17D4C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Objectives dictate optimal methods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3251D78-2B95-ABEF-9C80-890AB29D0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Are your research questions all/mostly quantitative or qualitative?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Are you looking at before/after or some other comparator (other site/service)?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Think about </a:t>
            </a:r>
            <a:r>
              <a:rPr lang="en-GB" sz="3300" b="1" dirty="0"/>
              <a:t>secular trends</a:t>
            </a:r>
            <a:r>
              <a:rPr lang="en-GB" sz="3300" dirty="0"/>
              <a:t>/</a:t>
            </a:r>
            <a:r>
              <a:rPr lang="en-GB" sz="3300" b="1" dirty="0"/>
              <a:t>seasonal trends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Think about </a:t>
            </a:r>
            <a:r>
              <a:rPr lang="en-GB" sz="3300" b="1" dirty="0"/>
              <a:t>confounding variables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DF62A5-B62A-C9A7-F259-591999D54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343189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FEE70-3381-2DDE-57F6-4A979D58B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59FFD66-0AD1-CC3D-D813-0EA80FD8F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Objectives dictate optimal methods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07B108-BBE8-CC9C-0694-74C318CEF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105156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Don’t use methods you don’t understand (but you need to understand </a:t>
            </a:r>
            <a:r>
              <a:rPr lang="en-GB" sz="3600" i="1" dirty="0"/>
              <a:t>enough</a:t>
            </a:r>
            <a:r>
              <a:rPr lang="en-GB" sz="3600" dirty="0"/>
              <a:t> to be a Master!)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Even for mainly qualitative work, give good descriptive stats of your population/sample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This CW is chance to think through choice of methods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EF0CEC-4E9B-3E83-B5F9-4163496BD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177872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042C4-7135-5FFB-1433-6C5D5709C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716558F-1C98-1293-9468-8848FF193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Data constrains feasible methods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3604904-D7BB-1371-2740-6E2F5B045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11277600" cy="4191000"/>
          </a:xfrm>
        </p:spPr>
        <p:txBody>
          <a:bodyPr>
            <a:normAutofit lnSpcReduction="1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How clean/reliable is the data?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Is your sample big enough to draw meaningful conclusions?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Is the data approx. normally distributed?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If yes </a:t>
            </a:r>
            <a:r>
              <a:rPr lang="en-GB" sz="3300" dirty="0">
                <a:sym typeface="Wingdings" panose="05000000000000000000" pitchFamily="2" charset="2"/>
              </a:rPr>
              <a:t> parametric methods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>
                <a:sym typeface="Wingdings" panose="05000000000000000000" pitchFamily="2" charset="2"/>
              </a:rPr>
              <a:t>If no  non-parametric methods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500" dirty="0"/>
              <a:t>Demonstrate that you understand the limitations of your data</a:t>
            </a:r>
            <a:endParaRPr lang="en-GB" sz="3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ADB350-C6A9-98FB-97C9-06859155E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A21EC9-0E46-C03C-7E92-E91A08E632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6800" y="2667000"/>
            <a:ext cx="3420277" cy="1764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72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EFE29C5-278C-BEBC-C1ED-146704266DC3}"/>
              </a:ext>
            </a:extLst>
          </p:cNvPr>
          <p:cNvSpPr txBox="1"/>
          <p:nvPr/>
        </p:nvSpPr>
        <p:spPr>
          <a:xfrm>
            <a:off x="457200" y="318254"/>
            <a:ext cx="681228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Sampling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4000" b="1" dirty="0">
                <a:solidFill>
                  <a:srgbClr val="FF0000"/>
                </a:solidFill>
              </a:rPr>
              <a:t>and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4000" b="1" dirty="0">
                <a:solidFill>
                  <a:srgbClr val="FF0000"/>
                </a:solidFill>
              </a:rPr>
              <a:t>estimation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15B0D7-759A-D379-9D1D-2E9D5B8F11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7" t="4167" r="4074" b="10834"/>
          <a:stretch/>
        </p:blipFill>
        <p:spPr>
          <a:xfrm>
            <a:off x="135255" y="1028700"/>
            <a:ext cx="6143625" cy="5829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135B8D-85FB-113B-C28E-1158814DB197}"/>
              </a:ext>
            </a:extLst>
          </p:cNvPr>
          <p:cNvSpPr txBox="1"/>
          <p:nvPr/>
        </p:nvSpPr>
        <p:spPr>
          <a:xfrm>
            <a:off x="7014210" y="1154430"/>
            <a:ext cx="5055870" cy="120032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lIns="72000" rIns="36000" rtlCol="0">
            <a:spAutoFit/>
          </a:bodyPr>
          <a:lstStyle/>
          <a:p>
            <a:r>
              <a:rPr lang="en-GB" sz="2400" b="1" dirty="0"/>
              <a:t>“making </a:t>
            </a:r>
            <a:r>
              <a:rPr lang="en-GB" sz="2400" b="1" dirty="0">
                <a:solidFill>
                  <a:srgbClr val="FF0000"/>
                </a:solidFill>
              </a:rPr>
              <a:t>inferences</a:t>
            </a:r>
            <a:r>
              <a:rPr lang="en-GB" sz="2400" b="1" dirty="0"/>
              <a:t> about a whole population based on a count of a sample of that population”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E5FA006-C344-FE6C-6A85-1B8AEE204C4B}"/>
                  </a:ext>
                </a:extLst>
              </p:cNvPr>
              <p:cNvSpPr txBox="1"/>
              <p:nvPr/>
            </p:nvSpPr>
            <p:spPr>
              <a:xfrm>
                <a:off x="6385560" y="3718560"/>
                <a:ext cx="513281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E5FA006-C344-FE6C-6A85-1B8AEE204C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5560" y="3718560"/>
                <a:ext cx="513281" cy="612732"/>
              </a:xfrm>
              <a:prstGeom prst="rect">
                <a:avLst/>
              </a:prstGeom>
              <a:blipFill>
                <a:blip r:embed="rId5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4BC25250-98DB-D781-6E8A-9ADCAF9ADAB1}"/>
              </a:ext>
            </a:extLst>
          </p:cNvPr>
          <p:cNvSpPr txBox="1"/>
          <p:nvPr/>
        </p:nvSpPr>
        <p:spPr>
          <a:xfrm>
            <a:off x="6070283" y="3240524"/>
            <a:ext cx="10658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e.g.</a:t>
            </a:r>
            <a:br>
              <a:rPr lang="en-GB" sz="1400" b="1" dirty="0"/>
            </a:br>
            <a:r>
              <a:rPr lang="en-GB" sz="1400" b="1" dirty="0"/>
              <a:t>sampling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1E6C08-8A77-BE57-90BA-87DA491CFD15}"/>
              </a:ext>
            </a:extLst>
          </p:cNvPr>
          <p:cNvSpPr txBox="1"/>
          <p:nvPr/>
        </p:nvSpPr>
        <p:spPr>
          <a:xfrm>
            <a:off x="7889081" y="3305345"/>
            <a:ext cx="330612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highlight>
                  <a:srgbClr val="FFFF00"/>
                </a:highlight>
              </a:rPr>
              <a:t>But how representative?</a:t>
            </a:r>
          </a:p>
          <a:p>
            <a:r>
              <a:rPr lang="en-GB" sz="2400" b="1" i="1" dirty="0">
                <a:highlight>
                  <a:srgbClr val="FFFF00"/>
                </a:highlight>
              </a:rPr>
              <a:t>How big?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7AF9CD-FB24-294F-96F5-D66EA44AEA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01943" y="6056085"/>
            <a:ext cx="1905000" cy="6286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9EF686-CB2F-791C-8AFA-D9707A256878}"/>
              </a:ext>
            </a:extLst>
          </p:cNvPr>
          <p:cNvSpPr txBox="1"/>
          <p:nvPr/>
        </p:nvSpPr>
        <p:spPr>
          <a:xfrm>
            <a:off x="11046691" y="3454399"/>
            <a:ext cx="76174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Blind grab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A52BF3-CA81-30F5-4441-CA80AA5FAF98}"/>
              </a:ext>
            </a:extLst>
          </p:cNvPr>
          <p:cNvSpPr txBox="1"/>
          <p:nvPr/>
        </p:nvSpPr>
        <p:spPr>
          <a:xfrm>
            <a:off x="11152909" y="3782290"/>
            <a:ext cx="84670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Piece of pie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C246B5-D291-215A-C01E-3F957CBEE454}"/>
              </a:ext>
            </a:extLst>
          </p:cNvPr>
          <p:cNvSpPr txBox="1"/>
          <p:nvPr/>
        </p:nvSpPr>
        <p:spPr>
          <a:xfrm>
            <a:off x="11391475" y="4211781"/>
            <a:ext cx="5709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Pile up</a:t>
            </a:r>
          </a:p>
        </p:txBody>
      </p:sp>
    </p:spTree>
    <p:extLst>
      <p:ext uri="{BB962C8B-B14F-4D97-AF65-F5344CB8AC3E}">
        <p14:creationId xmlns:p14="http://schemas.microsoft.com/office/powerpoint/2010/main" val="203638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DB2CF-C64F-57E8-1160-92A4AFA02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EA31C3F-504D-5C70-39C7-B03818064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Use a methods flowchart…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305D04-6CC2-45E1-AF57-B8A9F4E3C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5FAB9E-7A32-8078-15ED-65AD1C0247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298" y="1212914"/>
            <a:ext cx="6834302" cy="47436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B5D38A-07FD-EF11-5FB6-E2AC7A8B5542}"/>
              </a:ext>
            </a:extLst>
          </p:cNvPr>
          <p:cNvSpPr txBox="1"/>
          <p:nvPr/>
        </p:nvSpPr>
        <p:spPr>
          <a:xfrm>
            <a:off x="3048000" y="1997839"/>
            <a:ext cx="6096000" cy="286232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6000" dirty="0"/>
              <a:t>But remember, you are doing an MSc not a PhD</a:t>
            </a:r>
          </a:p>
        </p:txBody>
      </p:sp>
    </p:spTree>
    <p:extLst>
      <p:ext uri="{BB962C8B-B14F-4D97-AF65-F5344CB8AC3E}">
        <p14:creationId xmlns:p14="http://schemas.microsoft.com/office/powerpoint/2010/main" val="395534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5B5E29-9B59-D3DA-7D36-4A94A9148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A2635D-9588-EAEA-9AAA-6E50BA034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… so focus on fairly basic methods, such as: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F8F42B-E875-881E-B59E-AF16E6651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10668000" cy="4191000"/>
          </a:xfrm>
        </p:spPr>
        <p:txBody>
          <a:bodyPr>
            <a:normAutofit fontScale="92500" lnSpcReduction="1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Cochran’s sample size formula (for a particular test)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Cronbach’s alpha (for survey reliability)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T-test or Mann-Whitney test (one categorical predictor, one continuous outcome)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Example: paper/electronic request </a:t>
            </a:r>
            <a:r>
              <a:rPr lang="en-GB" sz="3300" dirty="0">
                <a:sym typeface="Wingdings" panose="05000000000000000000" pitchFamily="2" charset="2"/>
              </a:rPr>
              <a:t></a:t>
            </a:r>
            <a:r>
              <a:rPr lang="en-GB" sz="3300" dirty="0"/>
              <a:t> lab turnaround time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Pearson’s correlation or Spearman’s correlation (one continuous predictor, one continuous outcome)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Example: ED waiting time </a:t>
            </a:r>
            <a:r>
              <a:rPr lang="en-GB" sz="3300" dirty="0">
                <a:sym typeface="Wingdings" panose="05000000000000000000" pitchFamily="2" charset="2"/>
              </a:rPr>
              <a:t> likelihood of admission/death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b="1" dirty="0"/>
              <a:t>But: correlation does not prove causation</a:t>
            </a:r>
            <a:r>
              <a:rPr lang="en-GB" sz="3300" dirty="0"/>
              <a:t> 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3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6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endParaRPr lang="en-GB" sz="33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3836D7-93A1-DAB4-107D-625225C67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222460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74D4EE-74B4-8746-CC26-71A85970FA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930DFD-9128-E525-B67C-C0425479B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Think about descriptive concepts you can use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D31CD6D-4089-9A4B-024C-D11A35136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Mean, maximum, minimum, dispersion, skew.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0CA5FE-5967-9D14-B694-8A854C3DA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95947A-5522-66EC-871D-852ADF743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3884" y="2438400"/>
            <a:ext cx="4545735" cy="3441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616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B658D3-2982-0AA2-B56F-3FDB7466A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E7F62C9-6D21-2085-51DF-10B23399D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Think about descriptive concepts you can use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C40BAF2-BFBA-4C2D-D2EA-0DBBED68F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Mean, maximum, minimum, dispersion.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3A2331-D4FB-1A57-E40A-198A14FE5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64EF87-B951-6BA2-1AA7-4CCF626CFB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3433" y="2438400"/>
            <a:ext cx="6145134" cy="3170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877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6C32C-3B5F-654E-A1C9-3EC7C5EB3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654CE92-F37E-2004-35DB-2F837F5A1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Think about descriptive concepts you can use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D24E5D-065A-EAC1-0E13-96C6BE808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Dispersion (standard deviation).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05F9A0-B957-6EFD-1338-F531F039D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9CC027-AE50-CA17-C3D2-4E3212899E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400" y="2743264"/>
            <a:ext cx="6019800" cy="3009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99E162-A14A-AD54-DE14-A5ADC2D63A33}"/>
              </a:ext>
            </a:extLst>
          </p:cNvPr>
          <p:cNvSpPr txBox="1"/>
          <p:nvPr/>
        </p:nvSpPr>
        <p:spPr>
          <a:xfrm>
            <a:off x="9753600" y="3124200"/>
            <a:ext cx="1066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6</a:t>
            </a:r>
            <a:r>
              <a:rPr lang="el-GR" sz="6000" dirty="0"/>
              <a:t>σ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1944973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E3EFE-AC4F-3EFF-2EDB-2A2B6D453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3ED0B5-9CA9-18F1-63D7-235691449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Think about descriptive concepts you can use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2C07E45-1A5B-9F96-8158-29D79C5FD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Skew (kurtosis).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D8216F-5216-35B2-B355-D36ACD47D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FA6BCB-EC7F-29BC-40AD-811A7E3638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3557"/>
          <a:stretch/>
        </p:blipFill>
        <p:spPr>
          <a:xfrm>
            <a:off x="1066800" y="2212157"/>
            <a:ext cx="6848475" cy="304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E3EC2C-0943-FB6C-4E88-E29FE2013E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7200" y="2438400"/>
            <a:ext cx="3522828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541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2AEC4-F2F7-5E35-8C10-5144265A3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08FF3BF-0AE4-C8BA-FE4D-52F31E7AD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430686"/>
            <a:ext cx="8531352" cy="990600"/>
          </a:xfrm>
        </p:spPr>
        <p:txBody>
          <a:bodyPr>
            <a:normAutofit/>
          </a:bodyPr>
          <a:lstStyle/>
          <a:p>
            <a:r>
              <a:rPr lang="en-US" sz="3200" b="1" dirty="0"/>
              <a:t>Think about descriptive concepts you can use</a:t>
            </a: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CE6883-C9CD-6ED5-2F53-592E44D4D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01610" y="6172200"/>
            <a:ext cx="116958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 of 16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ADC1ECE-7E3F-5982-AEBF-10EF266F3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103632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Comparing multiple data points/CIs: forest plot (CW)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6363B0-EC42-08AE-4803-A7CB4CE3E6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514600"/>
            <a:ext cx="6772788" cy="41792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B179E9-9EC2-F7C3-29A3-45CE84EA3CEC}"/>
              </a:ext>
            </a:extLst>
          </p:cNvPr>
          <p:cNvSpPr txBox="1"/>
          <p:nvPr/>
        </p:nvSpPr>
        <p:spPr>
          <a:xfrm>
            <a:off x="7458588" y="2535810"/>
            <a:ext cx="4428612" cy="26142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Confidence interval (CI)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ange estimated to contain the true (population) value of the statistic within a given probability, conventionally 95%.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95% probability = 19/20.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95% CI = mean ± (1.96 x standard error). Shown by error bars.</a:t>
            </a:r>
          </a:p>
        </p:txBody>
      </p:sp>
    </p:spTree>
    <p:extLst>
      <p:ext uri="{BB962C8B-B14F-4D97-AF65-F5344CB8AC3E}">
        <p14:creationId xmlns:p14="http://schemas.microsoft.com/office/powerpoint/2010/main" val="32622267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563307-4F70-438B-A28E-6C4E49895D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5FB56F7-FDFB-2EC7-518A-2FF207A1A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430686"/>
            <a:ext cx="8531352" cy="990600"/>
          </a:xfrm>
        </p:spPr>
        <p:txBody>
          <a:bodyPr>
            <a:normAutofit/>
          </a:bodyPr>
          <a:lstStyle/>
          <a:p>
            <a:r>
              <a:rPr lang="en-US" sz="5400" b="1" dirty="0"/>
              <a:t>Trigger warning!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63D47F-D577-5AE5-242A-8D9F1AE53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01610" y="6172200"/>
            <a:ext cx="116958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 of 25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9A0DA85-1FBD-25EC-9588-53459E2DD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0" indent="0" algn="ctr">
              <a:buSzPct val="75000"/>
              <a:buNone/>
            </a:pPr>
            <a:endParaRPr lang="en-GB" sz="6000" dirty="0"/>
          </a:p>
          <a:p>
            <a:pPr marL="0" indent="0" algn="ctr">
              <a:buSzPct val="75000"/>
              <a:buNone/>
            </a:pPr>
            <a:r>
              <a:rPr lang="en-GB" sz="6000" dirty="0"/>
              <a:t>LOOK AWAY NOW IF YOU ARE FRIGHTENED OF FORMULAE!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403559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81CBF2-CE27-57C5-FA9D-B9C7561F4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42205F9A-D4AE-A5F4-02E6-2E1FF5C3C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00076"/>
            <a:ext cx="10401300" cy="4467324"/>
          </a:xfrm>
        </p:spPr>
        <p:txBody>
          <a:bodyPr>
            <a:normAutofit fontScale="92500" lnSpcReduction="2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Mean = ∑(x</a:t>
            </a:r>
            <a:r>
              <a:rPr lang="en-GB" sz="3600" baseline="-25000" dirty="0"/>
              <a:t>i </a:t>
            </a:r>
            <a:r>
              <a:rPr lang="en-GB" sz="3600" dirty="0"/>
              <a:t>) / 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x</a:t>
            </a:r>
            <a:r>
              <a:rPr lang="en-GB" sz="3300" baseline="-25000" dirty="0"/>
              <a:t>i </a:t>
            </a:r>
            <a:r>
              <a:rPr lang="en-GB" sz="3300" dirty="0"/>
              <a:t>= each data point in sample,</a:t>
            </a:r>
            <a:r>
              <a:rPr lang="en-GB" sz="3300" baseline="-25000" dirty="0"/>
              <a:t> </a:t>
            </a:r>
            <a:r>
              <a:rPr lang="en-GB" sz="3300" dirty="0"/>
              <a:t>N=sample size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Deviance = ∑(x</a:t>
            </a:r>
            <a:r>
              <a:rPr lang="en-GB" sz="3600" baseline="-25000" dirty="0"/>
              <a:t>i </a:t>
            </a:r>
            <a:r>
              <a:rPr lang="en-GB" sz="3600" dirty="0"/>
              <a:t>– mean)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Sum of squares (SS) = ∑(x</a:t>
            </a:r>
            <a:r>
              <a:rPr lang="en-GB" sz="3600" baseline="-25000" dirty="0"/>
              <a:t>i </a:t>
            </a:r>
            <a:r>
              <a:rPr lang="en-GB" sz="3600" dirty="0"/>
              <a:t>– mean)</a:t>
            </a:r>
            <a:r>
              <a:rPr lang="en-GB" sz="3600" baseline="30000" dirty="0"/>
              <a:t>2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Variance = SS/N-1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Standard deviation (SD) = √ (variance)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Standard error (SE) means variability across different samples = SD / √ (N)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>
                <a:sym typeface="Wingdings" panose="05000000000000000000" pitchFamily="2" charset="2"/>
              </a:rPr>
              <a:t>Needed to work out confidence intervals</a:t>
            </a:r>
            <a:endParaRPr lang="en-GB" sz="33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Sample demographics: age, sex, role, dept…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6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36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6AC55CC-BA8B-A81B-DDA7-AA770744D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430686"/>
            <a:ext cx="8531352" cy="990600"/>
          </a:xfrm>
        </p:spPr>
        <p:txBody>
          <a:bodyPr>
            <a:normAutofit/>
          </a:bodyPr>
          <a:lstStyle/>
          <a:p>
            <a:r>
              <a:rPr lang="en-US" sz="3200" b="1" dirty="0"/>
              <a:t>Definitions of some descriptive concepts</a:t>
            </a: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CF1905-8242-CC50-2213-8EC120A8B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01610" y="6172200"/>
            <a:ext cx="116958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2952371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30686"/>
            <a:ext cx="8531352" cy="990600"/>
          </a:xfrm>
        </p:spPr>
        <p:txBody>
          <a:bodyPr>
            <a:normAutofit/>
          </a:bodyPr>
          <a:lstStyle/>
          <a:p>
            <a:r>
              <a:rPr lang="en-US" sz="3200" b="1" dirty="0"/>
              <a:t>Definitions of some descriptive concepts</a:t>
            </a: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01610" y="6172200"/>
            <a:ext cx="1169581" cy="365125"/>
          </a:xfrm>
        </p:spPr>
        <p:txBody>
          <a:bodyPr/>
          <a:lstStyle/>
          <a:p>
            <a:pPr algn="l">
              <a:defRPr/>
            </a:pPr>
            <a:r>
              <a:rPr lang="en-US" dirty="0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Slide </a:t>
            </a:r>
            <a:fld id="{297731B2-A926-49A7-905A-A1F207D5F530}" type="slidenum">
              <a:rPr lang="en-US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pPr algn="l">
                <a:defRPr/>
              </a:pPr>
              <a:t>22</a:t>
            </a:fld>
            <a:r>
              <a:rPr lang="en-US" dirty="0">
                <a:solidFill>
                  <a:prstClr val="black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of 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63A21E-F4F0-FB35-9ABE-59ADBD27C2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017" y="2362200"/>
            <a:ext cx="11119408" cy="2733675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F067339D-ABBB-184A-D397-D67AFC34E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Variability: </a:t>
            </a:r>
            <a:r>
              <a:rPr lang="en-GB" sz="3600" dirty="0" err="1"/>
              <a:t>Deviance</a:t>
            </a:r>
            <a:r>
              <a:rPr lang="en-GB" sz="3600" dirty="0" err="1">
                <a:sym typeface="Wingdings" panose="05000000000000000000" pitchFamily="2" charset="2"/>
              </a:rPr>
              <a:t>SS</a:t>
            </a:r>
            <a:r>
              <a:rPr lang="en-GB" sz="3600" dirty="0">
                <a:sym typeface="Wingdings" panose="05000000000000000000" pitchFamily="2" charset="2"/>
              </a:rPr>
              <a:t></a:t>
            </a:r>
            <a:r>
              <a:rPr lang="en-GB" sz="3600" dirty="0"/>
              <a:t> </a:t>
            </a:r>
            <a:r>
              <a:rPr lang="en-GB" sz="3600" dirty="0" err="1"/>
              <a:t>Variance</a:t>
            </a:r>
            <a:r>
              <a:rPr lang="en-GB" sz="3600" dirty="0" err="1">
                <a:sym typeface="Wingdings" panose="05000000000000000000" pitchFamily="2" charset="2"/>
              </a:rPr>
              <a:t>SDSE</a:t>
            </a:r>
            <a:r>
              <a:rPr lang="en-GB" sz="36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342E30-E364-2684-20DF-2369A82DAADD}"/>
              </a:ext>
            </a:extLst>
          </p:cNvPr>
          <p:cNvSpPr txBox="1"/>
          <p:nvPr/>
        </p:nvSpPr>
        <p:spPr>
          <a:xfrm>
            <a:off x="662017" y="5400773"/>
            <a:ext cx="3200400" cy="371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Extract from 100 row table</a:t>
            </a:r>
          </a:p>
        </p:txBody>
      </p:sp>
    </p:spTree>
    <p:extLst>
      <p:ext uri="{BB962C8B-B14F-4D97-AF65-F5344CB8AC3E}">
        <p14:creationId xmlns:p14="http://schemas.microsoft.com/office/powerpoint/2010/main" val="696562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Why are mixed methods the </a:t>
            </a:r>
            <a:r>
              <a:rPr lang="en-US" sz="3600" b="1" i="1" dirty="0"/>
              <a:t>ideal?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7442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Quantitative data (numbers) = how many/much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Qualitative data (opinions, descriptions) = why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Mixed methods provides a </a:t>
            </a:r>
            <a:r>
              <a:rPr lang="en-GB" sz="3600" i="1" dirty="0"/>
              <a:t>holistic</a:t>
            </a:r>
            <a:r>
              <a:rPr lang="en-GB" sz="3600" dirty="0"/>
              <a:t> understanding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Try to have some of each, but be realistic about scope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Ultimately, it is your </a:t>
            </a:r>
            <a:r>
              <a:rPr lang="en-GB" sz="3600" i="1" dirty="0"/>
              <a:t>analysis</a:t>
            </a:r>
            <a:r>
              <a:rPr lang="en-GB" sz="3600" dirty="0"/>
              <a:t> and  </a:t>
            </a:r>
            <a:r>
              <a:rPr lang="en-GB" sz="3600" i="1" dirty="0"/>
              <a:t>justified</a:t>
            </a:r>
            <a:r>
              <a:rPr lang="en-GB" sz="3600" dirty="0"/>
              <a:t> </a:t>
            </a:r>
            <a:r>
              <a:rPr lang="en-GB" sz="3600" i="1" dirty="0"/>
              <a:t>interpretation</a:t>
            </a:r>
            <a:r>
              <a:rPr lang="en-GB" sz="3600" dirty="0"/>
              <a:t> that shows you are a Master of Transformation!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23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DE06E3-D582-690E-8135-7356C9ED0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C7C2257-5B56-18E8-4688-48E705C5F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4CC467E-D9B4-2672-A821-2072D99C9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Explain why: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Objectives dictate </a:t>
            </a:r>
            <a:r>
              <a:rPr lang="en-GB" sz="3300" i="1" dirty="0"/>
              <a:t>optimal</a:t>
            </a:r>
            <a:r>
              <a:rPr lang="en-GB" sz="3300" dirty="0"/>
              <a:t> methods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3300" dirty="0"/>
              <a:t>Data constrains </a:t>
            </a:r>
            <a:r>
              <a:rPr lang="en-GB" sz="3300" i="1" dirty="0"/>
              <a:t>feasible</a:t>
            </a:r>
            <a:r>
              <a:rPr lang="en-GB" sz="3300" dirty="0"/>
              <a:t> methods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Evaluate usefulness of some </a:t>
            </a:r>
            <a:r>
              <a:rPr lang="en-GB" sz="3600" i="1" dirty="0"/>
              <a:t>descriptive</a:t>
            </a:r>
            <a:r>
              <a:rPr lang="en-GB" sz="3600" dirty="0"/>
              <a:t> stats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Justify why mixed methods are the </a:t>
            </a:r>
            <a:r>
              <a:rPr lang="en-GB" sz="3600" i="1" dirty="0"/>
              <a:t>ideal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16430B-91D1-D172-154D-239AF1887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183220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DC2B0A-8074-5CF1-B411-792A15EAC3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2E8C0EE-7A9D-54DC-F672-610680140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Individual reflection: 20 min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ACA9009-14A0-8D9B-C012-A32922DFF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Reflect on your preliminary project ideas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What are your RQs? Qual/quant/mixed?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What are your data collection methods?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What are your data analysis methods?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600" dirty="0"/>
              <a:t>What are the unknowns at this stage?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E057DF-B2D8-914E-577A-22CC62ACD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25</a:t>
            </a:r>
          </a:p>
        </p:txBody>
      </p:sp>
    </p:spTree>
    <p:extLst>
      <p:ext uri="{BB962C8B-B14F-4D97-AF65-F5344CB8AC3E}">
        <p14:creationId xmlns:p14="http://schemas.microsoft.com/office/powerpoint/2010/main" val="31581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1416</Words>
  <Application>Microsoft Office PowerPoint</Application>
  <PresentationFormat>Widescreen</PresentationFormat>
  <Paragraphs>212</Paragraphs>
  <Slides>25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Söhne</vt:lpstr>
      <vt:lpstr>Aptos</vt:lpstr>
      <vt:lpstr>Aptos Display</vt:lpstr>
      <vt:lpstr>Arial</vt:lpstr>
      <vt:lpstr>Calibri</vt:lpstr>
      <vt:lpstr>Cambria Math</vt:lpstr>
      <vt:lpstr>Courier New</vt:lpstr>
      <vt:lpstr>Wingdings</vt:lpstr>
      <vt:lpstr>Office Theme</vt:lpstr>
      <vt:lpstr>1_Office Theme</vt:lpstr>
      <vt:lpstr>2_Office Theme</vt:lpstr>
      <vt:lpstr>BMDS7010 Data Analysis</vt:lpstr>
      <vt:lpstr>Lecture learning outcomes</vt:lpstr>
      <vt:lpstr>Preamble</vt:lpstr>
      <vt:lpstr>Objectives dictate optimal methods</vt:lpstr>
      <vt:lpstr>PowerPoint Presentation</vt:lpstr>
      <vt:lpstr>Objectives dictate optimal methods: example 1</vt:lpstr>
      <vt:lpstr>Objectives dictate optimal methods: example 2</vt:lpstr>
      <vt:lpstr>Objectives dictate optimal methods: example 3</vt:lpstr>
      <vt:lpstr>Objectives dictate optimal methods</vt:lpstr>
      <vt:lpstr>Objectives dictate optimal methods</vt:lpstr>
      <vt:lpstr>Data constrains feasible methods</vt:lpstr>
      <vt:lpstr>PowerPoint Presentation</vt:lpstr>
      <vt:lpstr>Use a methods flowchart…</vt:lpstr>
      <vt:lpstr>… so focus on fairly basic methods, such as:</vt:lpstr>
      <vt:lpstr>Think about descriptive concepts you can use</vt:lpstr>
      <vt:lpstr>Think about descriptive concepts you can use</vt:lpstr>
      <vt:lpstr>Think about descriptive concepts you can use</vt:lpstr>
      <vt:lpstr>Think about descriptive concepts you can use</vt:lpstr>
      <vt:lpstr>Think about descriptive concepts you can use</vt:lpstr>
      <vt:lpstr>Trigger warning!</vt:lpstr>
      <vt:lpstr>Definitions of some descriptive concepts</vt:lpstr>
      <vt:lpstr>Definitions of some descriptive concepts</vt:lpstr>
      <vt:lpstr>Why are mixed methods the ideal?</vt:lpstr>
      <vt:lpstr>Lecture learning outcomes</vt:lpstr>
      <vt:lpstr>Individual reflection: 20 min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 Scott</cp:lastModifiedBy>
  <cp:revision>125</cp:revision>
  <dcterms:created xsi:type="dcterms:W3CDTF">2021-02-08T08:08:49Z</dcterms:created>
  <dcterms:modified xsi:type="dcterms:W3CDTF">2026-03-24T16:21:09Z</dcterms:modified>
</cp:coreProperties>
</file>