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7" r:id="rId4"/>
    <p:sldId id="259" r:id="rId5"/>
    <p:sldId id="263" r:id="rId6"/>
    <p:sldId id="262" r:id="rId7"/>
    <p:sldId id="264" r:id="rId8"/>
    <p:sldId id="261" r:id="rId9"/>
    <p:sldId id="266" r:id="rId10"/>
    <p:sldId id="272" r:id="rId11"/>
    <p:sldId id="271" r:id="rId12"/>
    <p:sldId id="268" r:id="rId13"/>
    <p:sldId id="269" r:id="rId14"/>
    <p:sldId id="270" r:id="rId15"/>
    <p:sldId id="260" r:id="rId16"/>
    <p:sldId id="26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DFF6"/>
    <a:srgbClr val="F6F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C81F6A-ADDE-4F4A-AFBE-2F2299DADA2E}" v="810" dt="2025-01-16T13:38:28.3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p:scale>
          <a:sx n="114" d="100"/>
          <a:sy n="114" d="100"/>
        </p:scale>
        <p:origin x="144" y="8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yssa Rees (2313422)" userId="77fd5cb6-aae3-4d52-be19-0f597bfcef10" providerId="ADAL" clId="{E65BA2CD-ACAE-EA48-88CA-6BEE8D851E90}"/>
    <pc:docChg chg="custSel addSld modSld">
      <pc:chgData name="Alyssa Rees (2313422)" userId="77fd5cb6-aae3-4d52-be19-0f597bfcef10" providerId="ADAL" clId="{E65BA2CD-ACAE-EA48-88CA-6BEE8D851E90}" dt="2025-01-11T10:11:52.955" v="78" actId="15"/>
      <pc:docMkLst>
        <pc:docMk/>
      </pc:docMkLst>
      <pc:sldChg chg="addSp delSp modSp">
        <pc:chgData name="Alyssa Rees (2313422)" userId="77fd5cb6-aae3-4d52-be19-0f597bfcef10" providerId="ADAL" clId="{E65BA2CD-ACAE-EA48-88CA-6BEE8D851E90}" dt="2025-01-11T10:00:47.390" v="43" actId="20577"/>
        <pc:sldMkLst>
          <pc:docMk/>
          <pc:sldMk cId="1604657530" sldId="259"/>
        </pc:sldMkLst>
        <pc:spChg chg="mod">
          <ac:chgData name="Alyssa Rees (2313422)" userId="77fd5cb6-aae3-4d52-be19-0f597bfcef10" providerId="ADAL" clId="{E65BA2CD-ACAE-EA48-88CA-6BEE8D851E90}" dt="2025-01-11T10:00:47.390" v="43" actId="20577"/>
          <ac:spMkLst>
            <pc:docMk/>
            <pc:sldMk cId="1604657530" sldId="259"/>
            <ac:spMk id="3" creationId="{83C805C5-54B1-C7E1-13A1-403F917535B5}"/>
          </ac:spMkLst>
        </pc:spChg>
        <pc:inkChg chg="add del">
          <ac:chgData name="Alyssa Rees (2313422)" userId="77fd5cb6-aae3-4d52-be19-0f597bfcef10" providerId="ADAL" clId="{E65BA2CD-ACAE-EA48-88CA-6BEE8D851E90}" dt="2025-01-11T09:59:18.903" v="12"/>
          <ac:inkMkLst>
            <pc:docMk/>
            <pc:sldMk cId="1604657530" sldId="259"/>
            <ac:inkMk id="5" creationId="{53FE2F7E-428B-CDAD-A185-EBFB2BC4CBDD}"/>
          </ac:inkMkLst>
        </pc:inkChg>
        <pc:inkChg chg="add del">
          <ac:chgData name="Alyssa Rees (2313422)" userId="77fd5cb6-aae3-4d52-be19-0f597bfcef10" providerId="ADAL" clId="{E65BA2CD-ACAE-EA48-88CA-6BEE8D851E90}" dt="2025-01-11T09:59:40.259" v="26"/>
          <ac:inkMkLst>
            <pc:docMk/>
            <pc:sldMk cId="1604657530" sldId="259"/>
            <ac:inkMk id="6" creationId="{A1DF7ADE-E2DA-9FB7-2E29-86566CAE8AFE}"/>
          </ac:inkMkLst>
        </pc:inkChg>
        <pc:inkChg chg="add del">
          <ac:chgData name="Alyssa Rees (2313422)" userId="77fd5cb6-aae3-4d52-be19-0f597bfcef10" providerId="ADAL" clId="{E65BA2CD-ACAE-EA48-88CA-6BEE8D851E90}" dt="2025-01-11T09:59:18.903" v="12"/>
          <ac:inkMkLst>
            <pc:docMk/>
            <pc:sldMk cId="1604657530" sldId="259"/>
            <ac:inkMk id="7" creationId="{819A60B4-F9C7-E7C7-5FE8-F91E3921BA8C}"/>
          </ac:inkMkLst>
        </pc:inkChg>
        <pc:inkChg chg="add del reco">
          <ac:chgData name="Alyssa Rees (2313422)" userId="77fd5cb6-aae3-4d52-be19-0f597bfcef10" providerId="ADAL" clId="{E65BA2CD-ACAE-EA48-88CA-6BEE8D851E90}" dt="2025-01-11T09:59:40.274" v="29"/>
          <ac:inkMkLst>
            <pc:docMk/>
            <pc:sldMk cId="1604657530" sldId="259"/>
            <ac:inkMk id="8" creationId="{5A52CE5A-45A7-928C-CB93-EDA5DC1C5BB4}"/>
          </ac:inkMkLst>
        </pc:inkChg>
        <pc:inkChg chg="add del">
          <ac:chgData name="Alyssa Rees (2313422)" userId="77fd5cb6-aae3-4d52-be19-0f597bfcef10" providerId="ADAL" clId="{E65BA2CD-ACAE-EA48-88CA-6BEE8D851E90}" dt="2025-01-11T09:59:36.469" v="24"/>
          <ac:inkMkLst>
            <pc:docMk/>
            <pc:sldMk cId="1604657530" sldId="259"/>
            <ac:inkMk id="10" creationId="{0936C417-607C-A6DB-1704-63FC064E590B}"/>
          </ac:inkMkLst>
        </pc:inkChg>
        <pc:inkChg chg="add">
          <ac:chgData name="Alyssa Rees (2313422)" userId="77fd5cb6-aae3-4d52-be19-0f597bfcef10" providerId="ADAL" clId="{E65BA2CD-ACAE-EA48-88CA-6BEE8D851E90}" dt="2025-01-11T09:59:33.838" v="14"/>
          <ac:inkMkLst>
            <pc:docMk/>
            <pc:sldMk cId="1604657530" sldId="259"/>
            <ac:inkMk id="12" creationId="{E4B49AC3-BCBD-6D7B-41B8-F40B05179DF7}"/>
          </ac:inkMkLst>
        </pc:inkChg>
        <pc:inkChg chg="add del">
          <ac:chgData name="Alyssa Rees (2313422)" userId="77fd5cb6-aae3-4d52-be19-0f597bfcef10" providerId="ADAL" clId="{E65BA2CD-ACAE-EA48-88CA-6BEE8D851E90}" dt="2025-01-11T09:59:36.469" v="24"/>
          <ac:inkMkLst>
            <pc:docMk/>
            <pc:sldMk cId="1604657530" sldId="259"/>
            <ac:inkMk id="13" creationId="{809DDF86-8BC0-A0D6-4736-522A2EC53818}"/>
          </ac:inkMkLst>
        </pc:inkChg>
        <pc:inkChg chg="add del">
          <ac:chgData name="Alyssa Rees (2313422)" userId="77fd5cb6-aae3-4d52-be19-0f597bfcef10" providerId="ADAL" clId="{E65BA2CD-ACAE-EA48-88CA-6BEE8D851E90}" dt="2025-01-11T09:59:36.469" v="24"/>
          <ac:inkMkLst>
            <pc:docMk/>
            <pc:sldMk cId="1604657530" sldId="259"/>
            <ac:inkMk id="14" creationId="{77CF3798-20E5-3083-9912-9C31712E7711}"/>
          </ac:inkMkLst>
        </pc:inkChg>
        <pc:inkChg chg="add del">
          <ac:chgData name="Alyssa Rees (2313422)" userId="77fd5cb6-aae3-4d52-be19-0f597bfcef10" providerId="ADAL" clId="{E65BA2CD-ACAE-EA48-88CA-6BEE8D851E90}" dt="2025-01-11T09:59:36.469" v="24"/>
          <ac:inkMkLst>
            <pc:docMk/>
            <pc:sldMk cId="1604657530" sldId="259"/>
            <ac:inkMk id="15" creationId="{ED3407BD-1FFD-717B-45EE-38E896109D8A}"/>
          </ac:inkMkLst>
        </pc:inkChg>
        <pc:inkChg chg="add del">
          <ac:chgData name="Alyssa Rees (2313422)" userId="77fd5cb6-aae3-4d52-be19-0f597bfcef10" providerId="ADAL" clId="{E65BA2CD-ACAE-EA48-88CA-6BEE8D851E90}" dt="2025-01-11T09:59:36.469" v="24"/>
          <ac:inkMkLst>
            <pc:docMk/>
            <pc:sldMk cId="1604657530" sldId="259"/>
            <ac:inkMk id="16" creationId="{0854FE7D-2CC6-B558-F28A-DD7CF17522F3}"/>
          </ac:inkMkLst>
        </pc:inkChg>
        <pc:inkChg chg="add del">
          <ac:chgData name="Alyssa Rees (2313422)" userId="77fd5cb6-aae3-4d52-be19-0f597bfcef10" providerId="ADAL" clId="{E65BA2CD-ACAE-EA48-88CA-6BEE8D851E90}" dt="2025-01-11T09:59:36.469" v="24"/>
          <ac:inkMkLst>
            <pc:docMk/>
            <pc:sldMk cId="1604657530" sldId="259"/>
            <ac:inkMk id="17" creationId="{5433BC3C-ABA5-1CDD-EB9F-EE8EC023407F}"/>
          </ac:inkMkLst>
        </pc:inkChg>
        <pc:inkChg chg="add del">
          <ac:chgData name="Alyssa Rees (2313422)" userId="77fd5cb6-aae3-4d52-be19-0f597bfcef10" providerId="ADAL" clId="{E65BA2CD-ACAE-EA48-88CA-6BEE8D851E90}" dt="2025-01-11T09:59:36.469" v="24"/>
          <ac:inkMkLst>
            <pc:docMk/>
            <pc:sldMk cId="1604657530" sldId="259"/>
            <ac:inkMk id="18" creationId="{CDE1A24A-22D9-51D1-3E7B-F3ABF001C847}"/>
          </ac:inkMkLst>
        </pc:inkChg>
        <pc:inkChg chg="add del">
          <ac:chgData name="Alyssa Rees (2313422)" userId="77fd5cb6-aae3-4d52-be19-0f597bfcef10" providerId="ADAL" clId="{E65BA2CD-ACAE-EA48-88CA-6BEE8D851E90}" dt="2025-01-11T09:59:36.469" v="24"/>
          <ac:inkMkLst>
            <pc:docMk/>
            <pc:sldMk cId="1604657530" sldId="259"/>
            <ac:inkMk id="19" creationId="{FCAF103C-34A7-0E75-5C1F-19ACFA921919}"/>
          </ac:inkMkLst>
        </pc:inkChg>
        <pc:inkChg chg="add del">
          <ac:chgData name="Alyssa Rees (2313422)" userId="77fd5cb6-aae3-4d52-be19-0f597bfcef10" providerId="ADAL" clId="{E65BA2CD-ACAE-EA48-88CA-6BEE8D851E90}" dt="2025-01-11T09:59:36.469" v="24"/>
          <ac:inkMkLst>
            <pc:docMk/>
            <pc:sldMk cId="1604657530" sldId="259"/>
            <ac:inkMk id="20" creationId="{FC4AA61A-C8AD-993F-D121-B3FA6C3C1251}"/>
          </ac:inkMkLst>
        </pc:inkChg>
        <pc:inkChg chg="add del">
          <ac:chgData name="Alyssa Rees (2313422)" userId="77fd5cb6-aae3-4d52-be19-0f597bfcef10" providerId="ADAL" clId="{E65BA2CD-ACAE-EA48-88CA-6BEE8D851E90}" dt="2025-01-11T09:59:36.469" v="24"/>
          <ac:inkMkLst>
            <pc:docMk/>
            <pc:sldMk cId="1604657530" sldId="259"/>
            <ac:inkMk id="21" creationId="{38572A94-8581-3DE7-3274-BF4C68E92C8D}"/>
          </ac:inkMkLst>
        </pc:inkChg>
        <pc:inkChg chg="del">
          <ac:chgData name="Alyssa Rees (2313422)" userId="77fd5cb6-aae3-4d52-be19-0f597bfcef10" providerId="ADAL" clId="{E65BA2CD-ACAE-EA48-88CA-6BEE8D851E90}" dt="2025-01-11T09:59:40.270" v="28"/>
          <ac:inkMkLst>
            <pc:docMk/>
            <pc:sldMk cId="1604657530" sldId="259"/>
            <ac:inkMk id="22" creationId="{795D466D-BF6D-4BF7-17A0-A26F421452EA}"/>
          </ac:inkMkLst>
        </pc:inkChg>
        <pc:inkChg chg="add del">
          <ac:chgData name="Alyssa Rees (2313422)" userId="77fd5cb6-aae3-4d52-be19-0f597bfcef10" providerId="ADAL" clId="{E65BA2CD-ACAE-EA48-88CA-6BEE8D851E90}" dt="2025-01-11T09:59:40.265" v="27"/>
          <ac:inkMkLst>
            <pc:docMk/>
            <pc:sldMk cId="1604657530" sldId="259"/>
            <ac:inkMk id="23" creationId="{DA914F34-83FF-A077-4B12-0A59CA9B389A}"/>
          </ac:inkMkLst>
        </pc:inkChg>
        <pc:inkChg chg="add del">
          <ac:chgData name="Alyssa Rees (2313422)" userId="77fd5cb6-aae3-4d52-be19-0f597bfcef10" providerId="ADAL" clId="{E65BA2CD-ACAE-EA48-88CA-6BEE8D851E90}" dt="2025-01-11T09:59:58.644" v="31"/>
          <ac:inkMkLst>
            <pc:docMk/>
            <pc:sldMk cId="1604657530" sldId="259"/>
            <ac:inkMk id="24" creationId="{A792A6C0-7195-4C2C-437B-E8E9ADE0A65A}"/>
          </ac:inkMkLst>
        </pc:inkChg>
      </pc:sldChg>
      <pc:sldChg chg="addSp modSp mod setBg">
        <pc:chgData name="Alyssa Rees (2313422)" userId="77fd5cb6-aae3-4d52-be19-0f597bfcef10" providerId="ADAL" clId="{E65BA2CD-ACAE-EA48-88CA-6BEE8D851E90}" dt="2025-01-11T09:56:24.788" v="2" actId="26606"/>
        <pc:sldMkLst>
          <pc:docMk/>
          <pc:sldMk cId="2515445685" sldId="261"/>
        </pc:sldMkLst>
        <pc:spChg chg="mod">
          <ac:chgData name="Alyssa Rees (2313422)" userId="77fd5cb6-aae3-4d52-be19-0f597bfcef10" providerId="ADAL" clId="{E65BA2CD-ACAE-EA48-88CA-6BEE8D851E90}" dt="2025-01-11T09:56:24.788" v="2" actId="26606"/>
          <ac:spMkLst>
            <pc:docMk/>
            <pc:sldMk cId="2515445685" sldId="261"/>
            <ac:spMk id="2" creationId="{7A148E02-A673-06D2-DC24-E50157852583}"/>
          </ac:spMkLst>
        </pc:spChg>
        <pc:spChg chg="mod">
          <ac:chgData name="Alyssa Rees (2313422)" userId="77fd5cb6-aae3-4d52-be19-0f597bfcef10" providerId="ADAL" clId="{E65BA2CD-ACAE-EA48-88CA-6BEE8D851E90}" dt="2025-01-11T09:56:24.788" v="2" actId="26606"/>
          <ac:spMkLst>
            <pc:docMk/>
            <pc:sldMk cId="2515445685" sldId="261"/>
            <ac:spMk id="3" creationId="{06561649-D5CD-9562-F5F9-ECBB64CC2801}"/>
          </ac:spMkLst>
        </pc:spChg>
        <pc:spChg chg="add">
          <ac:chgData name="Alyssa Rees (2313422)" userId="77fd5cb6-aae3-4d52-be19-0f597bfcef10" providerId="ADAL" clId="{E65BA2CD-ACAE-EA48-88CA-6BEE8D851E90}" dt="2025-01-11T09:56:24.788" v="2" actId="26606"/>
          <ac:spMkLst>
            <pc:docMk/>
            <pc:sldMk cId="2515445685" sldId="261"/>
            <ac:spMk id="9" creationId="{743AA782-23D1-4521-8CAD-47662984AA08}"/>
          </ac:spMkLst>
        </pc:spChg>
        <pc:spChg chg="add">
          <ac:chgData name="Alyssa Rees (2313422)" userId="77fd5cb6-aae3-4d52-be19-0f597bfcef10" providerId="ADAL" clId="{E65BA2CD-ACAE-EA48-88CA-6BEE8D851E90}" dt="2025-01-11T09:56:24.788" v="2" actId="26606"/>
          <ac:spMkLst>
            <pc:docMk/>
            <pc:sldMk cId="2515445685" sldId="261"/>
            <ac:spMk id="11" creationId="{650D18FE-0824-4A46-B22C-A86B52E5780A}"/>
          </ac:spMkLst>
        </pc:spChg>
        <pc:picChg chg="mod">
          <ac:chgData name="Alyssa Rees (2313422)" userId="77fd5cb6-aae3-4d52-be19-0f597bfcef10" providerId="ADAL" clId="{E65BA2CD-ACAE-EA48-88CA-6BEE8D851E90}" dt="2025-01-11T09:56:24.788" v="2" actId="26606"/>
          <ac:picMkLst>
            <pc:docMk/>
            <pc:sldMk cId="2515445685" sldId="261"/>
            <ac:picMk id="4" creationId="{8EA3AD49-C0CA-24D2-11FF-8B5ED7A03341}"/>
          </ac:picMkLst>
        </pc:picChg>
      </pc:sldChg>
      <pc:sldChg chg="modSp new">
        <pc:chgData name="Alyssa Rees (2313422)" userId="77fd5cb6-aae3-4d52-be19-0f597bfcef10" providerId="ADAL" clId="{E65BA2CD-ACAE-EA48-88CA-6BEE8D851E90}" dt="2025-01-11T10:11:52.955" v="78" actId="15"/>
        <pc:sldMkLst>
          <pc:docMk/>
          <pc:sldMk cId="2674859385" sldId="262"/>
        </pc:sldMkLst>
        <pc:spChg chg="mod">
          <ac:chgData name="Alyssa Rees (2313422)" userId="77fd5cb6-aae3-4d52-be19-0f597bfcef10" providerId="ADAL" clId="{E65BA2CD-ACAE-EA48-88CA-6BEE8D851E90}" dt="2025-01-11T10:09:07.564" v="75" actId="20577"/>
          <ac:spMkLst>
            <pc:docMk/>
            <pc:sldMk cId="2674859385" sldId="262"/>
            <ac:spMk id="2" creationId="{6FAC8CFD-312B-6580-F89B-09A1CB846698}"/>
          </ac:spMkLst>
        </pc:spChg>
        <pc:spChg chg="mod">
          <ac:chgData name="Alyssa Rees (2313422)" userId="77fd5cb6-aae3-4d52-be19-0f597bfcef10" providerId="ADAL" clId="{E65BA2CD-ACAE-EA48-88CA-6BEE8D851E90}" dt="2025-01-11T10:11:52.955" v="78" actId="15"/>
          <ac:spMkLst>
            <pc:docMk/>
            <pc:sldMk cId="2674859385" sldId="262"/>
            <ac:spMk id="3" creationId="{EDD03842-46F1-93EE-5A4C-D76F986B7985}"/>
          </ac:spMkLst>
        </pc:spChg>
      </pc:sldChg>
    </pc:docChg>
  </pc:docChgLst>
  <pc:docChgLst>
    <pc:chgData name="Alyssa Rees (2313422)" userId="S::2313422@student.uwtsd.ac.uk::77fd5cb6-aae3-4d52-be19-0f597bfcef10" providerId="AD" clId="Web-{0B35D985-A6F3-97F8-EB1D-BB76FEB2A357}"/>
    <pc:docChg chg="modSld">
      <pc:chgData name="Alyssa Rees (2313422)" userId="S::2313422@student.uwtsd.ac.uk::77fd5cb6-aae3-4d52-be19-0f597bfcef10" providerId="AD" clId="Web-{0B35D985-A6F3-97F8-EB1D-BB76FEB2A357}" dt="2025-01-10T11:17:33.416" v="62" actId="20577"/>
      <pc:docMkLst>
        <pc:docMk/>
      </pc:docMkLst>
      <pc:sldChg chg="modSp">
        <pc:chgData name="Alyssa Rees (2313422)" userId="S::2313422@student.uwtsd.ac.uk::77fd5cb6-aae3-4d52-be19-0f597bfcef10" providerId="AD" clId="Web-{0B35D985-A6F3-97F8-EB1D-BB76FEB2A357}" dt="2025-01-10T11:17:33.416" v="62" actId="20577"/>
        <pc:sldMkLst>
          <pc:docMk/>
          <pc:sldMk cId="1604657530" sldId="259"/>
        </pc:sldMkLst>
        <pc:spChg chg="mod">
          <ac:chgData name="Alyssa Rees (2313422)" userId="S::2313422@student.uwtsd.ac.uk::77fd5cb6-aae3-4d52-be19-0f597bfcef10" providerId="AD" clId="Web-{0B35D985-A6F3-97F8-EB1D-BB76FEB2A357}" dt="2025-01-10T11:17:33.416" v="62" actId="20577"/>
          <ac:spMkLst>
            <pc:docMk/>
            <pc:sldMk cId="1604657530" sldId="259"/>
            <ac:spMk id="3" creationId="{83C805C5-54B1-C7E1-13A1-403F917535B5}"/>
          </ac:spMkLst>
        </pc:spChg>
      </pc:sldChg>
    </pc:docChg>
  </pc:docChgLst>
  <pc:docChgLst>
    <pc:chgData name="Alyssa Rees (2313422)" userId="S::2313422@student.uwtsd.ac.uk::77fd5cb6-aae3-4d52-be19-0f597bfcef10" providerId="AD" clId="Web-{59176612-2B2D-45FD-B35E-8633D9B40AE3}"/>
    <pc:docChg chg="modSld">
      <pc:chgData name="Alyssa Rees (2313422)" userId="S::2313422@student.uwtsd.ac.uk::77fd5cb6-aae3-4d52-be19-0f597bfcef10" providerId="AD" clId="Web-{59176612-2B2D-45FD-B35E-8633D9B40AE3}" dt="2025-01-11T09:52:32.378" v="29"/>
      <pc:docMkLst>
        <pc:docMk/>
      </pc:docMkLst>
      <pc:sldChg chg="modSp">
        <pc:chgData name="Alyssa Rees (2313422)" userId="S::2313422@student.uwtsd.ac.uk::77fd5cb6-aae3-4d52-be19-0f597bfcef10" providerId="AD" clId="Web-{59176612-2B2D-45FD-B35E-8633D9B40AE3}" dt="2025-01-11T09:37:54.866" v="4" actId="20577"/>
        <pc:sldMkLst>
          <pc:docMk/>
          <pc:sldMk cId="1604657530" sldId="259"/>
        </pc:sldMkLst>
        <pc:spChg chg="mod">
          <ac:chgData name="Alyssa Rees (2313422)" userId="S::2313422@student.uwtsd.ac.uk::77fd5cb6-aae3-4d52-be19-0f597bfcef10" providerId="AD" clId="Web-{59176612-2B2D-45FD-B35E-8633D9B40AE3}" dt="2025-01-11T09:37:54.866" v="4" actId="20577"/>
          <ac:spMkLst>
            <pc:docMk/>
            <pc:sldMk cId="1604657530" sldId="259"/>
            <ac:spMk id="3" creationId="{83C805C5-54B1-C7E1-13A1-403F917535B5}"/>
          </ac:spMkLst>
        </pc:spChg>
      </pc:sldChg>
      <pc:sldChg chg="addSp modSp">
        <pc:chgData name="Alyssa Rees (2313422)" userId="S::2313422@student.uwtsd.ac.uk::77fd5cb6-aae3-4d52-be19-0f597bfcef10" providerId="AD" clId="Web-{59176612-2B2D-45FD-B35E-8633D9B40AE3}" dt="2025-01-11T09:52:32.378" v="29"/>
        <pc:sldMkLst>
          <pc:docMk/>
          <pc:sldMk cId="2515445685" sldId="261"/>
        </pc:sldMkLst>
        <pc:spChg chg="mod">
          <ac:chgData name="Alyssa Rees (2313422)" userId="S::2313422@student.uwtsd.ac.uk::77fd5cb6-aae3-4d52-be19-0f597bfcef10" providerId="AD" clId="Web-{59176612-2B2D-45FD-B35E-8633D9B40AE3}" dt="2025-01-11T09:38:13.977" v="6" actId="20577"/>
          <ac:spMkLst>
            <pc:docMk/>
            <pc:sldMk cId="2515445685" sldId="261"/>
            <ac:spMk id="2" creationId="{7A148E02-A673-06D2-DC24-E50157852583}"/>
          </ac:spMkLst>
        </pc:spChg>
        <pc:spChg chg="mod">
          <ac:chgData name="Alyssa Rees (2313422)" userId="S::2313422@student.uwtsd.ac.uk::77fd5cb6-aae3-4d52-be19-0f597bfcef10" providerId="AD" clId="Web-{59176612-2B2D-45FD-B35E-8633D9B40AE3}" dt="2025-01-11T09:52:12.439" v="28" actId="20577"/>
          <ac:spMkLst>
            <pc:docMk/>
            <pc:sldMk cId="2515445685" sldId="261"/>
            <ac:spMk id="3" creationId="{06561649-D5CD-9562-F5F9-ECBB64CC2801}"/>
          </ac:spMkLst>
        </pc:spChg>
        <pc:picChg chg="add mod">
          <ac:chgData name="Alyssa Rees (2313422)" userId="S::2313422@student.uwtsd.ac.uk::77fd5cb6-aae3-4d52-be19-0f597bfcef10" providerId="AD" clId="Web-{59176612-2B2D-45FD-B35E-8633D9B40AE3}" dt="2025-01-11T09:52:32.378" v="29"/>
          <ac:picMkLst>
            <pc:docMk/>
            <pc:sldMk cId="2515445685" sldId="261"/>
            <ac:picMk id="4" creationId="{8EA3AD49-C0CA-24D2-11FF-8B5ED7A03341}"/>
          </ac:picMkLst>
        </pc:picChg>
      </pc:sldChg>
    </pc:docChg>
  </pc:docChgLst>
  <pc:docChgLst>
    <pc:chgData name="Alyssa Rees (2313422)" userId="77fd5cb6-aae3-4d52-be19-0f597bfcef10" providerId="ADAL" clId="{51C81F6A-ADDE-4F4A-AFBE-2F2299DADA2E}"/>
    <pc:docChg chg="undo custSel addSld delSld modSld sldOrd">
      <pc:chgData name="Alyssa Rees (2313422)" userId="77fd5cb6-aae3-4d52-be19-0f597bfcef10" providerId="ADAL" clId="{51C81F6A-ADDE-4F4A-AFBE-2F2299DADA2E}" dt="2025-01-16T13:38:32.360" v="10197" actId="790"/>
      <pc:docMkLst>
        <pc:docMk/>
      </pc:docMkLst>
      <pc:sldChg chg="addSp delSp modSp mod delDesignElem">
        <pc:chgData name="Alyssa Rees (2313422)" userId="77fd5cb6-aae3-4d52-be19-0f597bfcef10" providerId="ADAL" clId="{51C81F6A-ADDE-4F4A-AFBE-2F2299DADA2E}" dt="2025-01-16T13:38:32.360" v="10197" actId="790"/>
        <pc:sldMkLst>
          <pc:docMk/>
          <pc:sldMk cId="109857222" sldId="256"/>
        </pc:sldMkLst>
        <pc:spChg chg="mod">
          <ac:chgData name="Alyssa Rees (2313422)" userId="77fd5cb6-aae3-4d52-be19-0f597bfcef10" providerId="ADAL" clId="{51C81F6A-ADDE-4F4A-AFBE-2F2299DADA2E}" dt="2025-01-16T13:38:32.360" v="10197" actId="790"/>
          <ac:spMkLst>
            <pc:docMk/>
            <pc:sldMk cId="109857222" sldId="256"/>
            <ac:spMk id="2" creationId="{00000000-0000-0000-0000-000000000000}"/>
          </ac:spMkLst>
        </pc:spChg>
        <pc:spChg chg="add mod">
          <ac:chgData name="Alyssa Rees (2313422)" userId="77fd5cb6-aae3-4d52-be19-0f597bfcef10" providerId="ADAL" clId="{51C81F6A-ADDE-4F4A-AFBE-2F2299DADA2E}" dt="2025-01-09T21:13:44.768" v="530" actId="26606"/>
          <ac:spMkLst>
            <pc:docMk/>
            <pc:sldMk cId="109857222" sldId="256"/>
            <ac:spMk id="3" creationId="{9583878A-966F-F6B5-F5B7-647A6DCDBDFC}"/>
          </ac:spMkLst>
        </pc:spChg>
        <pc:spChg chg="add del">
          <ac:chgData name="Alyssa Rees (2313422)" userId="77fd5cb6-aae3-4d52-be19-0f597bfcef10" providerId="ADAL" clId="{51C81F6A-ADDE-4F4A-AFBE-2F2299DADA2E}" dt="2025-01-09T21:13:44.768" v="530" actId="26606"/>
          <ac:spMkLst>
            <pc:docMk/>
            <pc:sldMk cId="109857222" sldId="256"/>
            <ac:spMk id="9" creationId="{3C54F4CE-85F0-46ED-80DA-9518C9251AD1}"/>
          </ac:spMkLst>
        </pc:spChg>
        <pc:spChg chg="add del">
          <ac:chgData name="Alyssa Rees (2313422)" userId="77fd5cb6-aae3-4d52-be19-0f597bfcef10" providerId="ADAL" clId="{51C81F6A-ADDE-4F4A-AFBE-2F2299DADA2E}" dt="2025-01-09T21:13:44.768" v="530" actId="26606"/>
          <ac:spMkLst>
            <pc:docMk/>
            <pc:sldMk cId="109857222" sldId="256"/>
            <ac:spMk id="11" creationId="{DADD1FCA-8ACB-4958-81DD-4CDD6D3E1921}"/>
          </ac:spMkLst>
        </pc:spChg>
        <pc:spChg chg="add del">
          <ac:chgData name="Alyssa Rees (2313422)" userId="77fd5cb6-aae3-4d52-be19-0f597bfcef10" providerId="ADAL" clId="{51C81F6A-ADDE-4F4A-AFBE-2F2299DADA2E}" dt="2025-01-09T21:13:44.759" v="529" actId="26606"/>
          <ac:spMkLst>
            <pc:docMk/>
            <pc:sldMk cId="109857222" sldId="256"/>
            <ac:spMk id="16" creationId="{7B831B6F-405A-4B47-B9BB-5CA88F285844}"/>
          </ac:spMkLst>
        </pc:spChg>
        <pc:spChg chg="add del">
          <ac:chgData name="Alyssa Rees (2313422)" userId="77fd5cb6-aae3-4d52-be19-0f597bfcef10" providerId="ADAL" clId="{51C81F6A-ADDE-4F4A-AFBE-2F2299DADA2E}" dt="2025-01-09T21:13:44.759" v="529" actId="26606"/>
          <ac:spMkLst>
            <pc:docMk/>
            <pc:sldMk cId="109857222" sldId="256"/>
            <ac:spMk id="18" creationId="{953EE71A-6488-4203-A7C4-77102FD0DCCA}"/>
          </ac:spMkLst>
        </pc:spChg>
        <pc:spChg chg="add del">
          <ac:chgData name="Alyssa Rees (2313422)" userId="77fd5cb6-aae3-4d52-be19-0f597bfcef10" providerId="ADAL" clId="{51C81F6A-ADDE-4F4A-AFBE-2F2299DADA2E}" dt="2025-01-15T21:59:04.719" v="8805"/>
          <ac:spMkLst>
            <pc:docMk/>
            <pc:sldMk cId="109857222" sldId="256"/>
            <ac:spMk id="20" creationId="{F13C74B1-5B17-4795-BED0-7140497B445A}"/>
          </ac:spMkLst>
        </pc:spChg>
        <pc:spChg chg="add del">
          <ac:chgData name="Alyssa Rees (2313422)" userId="77fd5cb6-aae3-4d52-be19-0f597bfcef10" providerId="ADAL" clId="{51C81F6A-ADDE-4F4A-AFBE-2F2299DADA2E}" dt="2025-01-15T21:59:04.719" v="8805"/>
          <ac:spMkLst>
            <pc:docMk/>
            <pc:sldMk cId="109857222" sldId="256"/>
            <ac:spMk id="21" creationId="{D4974D33-8DC5-464E-8C6D-BE58F0669C17}"/>
          </ac:spMkLst>
        </pc:spChg>
        <pc:picChg chg="mod ord">
          <ac:chgData name="Alyssa Rees (2313422)" userId="77fd5cb6-aae3-4d52-be19-0f597bfcef10" providerId="ADAL" clId="{51C81F6A-ADDE-4F4A-AFBE-2F2299DADA2E}" dt="2025-01-09T21:13:44.768" v="530" actId="26606"/>
          <ac:picMkLst>
            <pc:docMk/>
            <pc:sldMk cId="109857222" sldId="256"/>
            <ac:picMk id="4" creationId="{7298AB4C-21E8-ED82-1F8C-3084EBFA215F}"/>
          </ac:picMkLst>
        </pc:picChg>
      </pc:sldChg>
      <pc:sldChg chg="addSp delSp modSp mod setBg delDesignElem">
        <pc:chgData name="Alyssa Rees (2313422)" userId="77fd5cb6-aae3-4d52-be19-0f597bfcef10" providerId="ADAL" clId="{51C81F6A-ADDE-4F4A-AFBE-2F2299DADA2E}" dt="2025-01-16T13:32:25.244" v="10178" actId="20577"/>
        <pc:sldMkLst>
          <pc:docMk/>
          <pc:sldMk cId="1283096236" sldId="257"/>
        </pc:sldMkLst>
        <pc:spChg chg="mod">
          <ac:chgData name="Alyssa Rees (2313422)" userId="77fd5cb6-aae3-4d52-be19-0f597bfcef10" providerId="ADAL" clId="{51C81F6A-ADDE-4F4A-AFBE-2F2299DADA2E}" dt="2025-01-09T21:13:31.028" v="527" actId="26606"/>
          <ac:spMkLst>
            <pc:docMk/>
            <pc:sldMk cId="1283096236" sldId="257"/>
            <ac:spMk id="2" creationId="{BF9D63F0-9FC2-7223-B792-330278522B9A}"/>
          </ac:spMkLst>
        </pc:spChg>
        <pc:spChg chg="mod ord">
          <ac:chgData name="Alyssa Rees (2313422)" userId="77fd5cb6-aae3-4d52-be19-0f597bfcef10" providerId="ADAL" clId="{51C81F6A-ADDE-4F4A-AFBE-2F2299DADA2E}" dt="2025-01-16T13:32:25.244" v="10178" actId="20577"/>
          <ac:spMkLst>
            <pc:docMk/>
            <pc:sldMk cId="1283096236" sldId="257"/>
            <ac:spMk id="3" creationId="{C67BE486-5FC4-2193-74EE-085539E045EB}"/>
          </ac:spMkLst>
        </pc:spChg>
        <pc:spChg chg="add del mod">
          <ac:chgData name="Alyssa Rees (2313422)" userId="77fd5cb6-aae3-4d52-be19-0f597bfcef10" providerId="ADAL" clId="{51C81F6A-ADDE-4F4A-AFBE-2F2299DADA2E}" dt="2025-01-09T21:11:32.908" v="519"/>
          <ac:spMkLst>
            <pc:docMk/>
            <pc:sldMk cId="1283096236" sldId="257"/>
            <ac:spMk id="5" creationId="{01AA5111-9E2A-878E-EFD4-1C1509B3BE09}"/>
          </ac:spMkLst>
        </pc:spChg>
        <pc:spChg chg="add del">
          <ac:chgData name="Alyssa Rees (2313422)" userId="77fd5cb6-aae3-4d52-be19-0f597bfcef10" providerId="ADAL" clId="{51C81F6A-ADDE-4F4A-AFBE-2F2299DADA2E}" dt="2025-01-09T21:11:00.557" v="513" actId="26606"/>
          <ac:spMkLst>
            <pc:docMk/>
            <pc:sldMk cId="1283096236" sldId="257"/>
            <ac:spMk id="9" creationId="{743AA782-23D1-4521-8CAD-47662984AA08}"/>
          </ac:spMkLst>
        </pc:spChg>
        <pc:spChg chg="add del">
          <ac:chgData name="Alyssa Rees (2313422)" userId="77fd5cb6-aae3-4d52-be19-0f597bfcef10" providerId="ADAL" clId="{51C81F6A-ADDE-4F4A-AFBE-2F2299DADA2E}" dt="2025-01-09T21:11:00.557" v="513" actId="26606"/>
          <ac:spMkLst>
            <pc:docMk/>
            <pc:sldMk cId="1283096236" sldId="257"/>
            <ac:spMk id="11" creationId="{650D18FE-0824-4A46-B22C-A86B52E5780A}"/>
          </ac:spMkLst>
        </pc:spChg>
        <pc:spChg chg="add del">
          <ac:chgData name="Alyssa Rees (2313422)" userId="77fd5cb6-aae3-4d52-be19-0f597bfcef10" providerId="ADAL" clId="{51C81F6A-ADDE-4F4A-AFBE-2F2299DADA2E}" dt="2025-01-09T21:11:06.595" v="515" actId="26606"/>
          <ac:spMkLst>
            <pc:docMk/>
            <pc:sldMk cId="1283096236" sldId="257"/>
            <ac:spMk id="13" creationId="{C0763A76-9F1C-4FC5-82B7-DD475DA461B2}"/>
          </ac:spMkLst>
        </pc:spChg>
        <pc:spChg chg="add del">
          <ac:chgData name="Alyssa Rees (2313422)" userId="77fd5cb6-aae3-4d52-be19-0f597bfcef10" providerId="ADAL" clId="{51C81F6A-ADDE-4F4A-AFBE-2F2299DADA2E}" dt="2025-01-09T21:11:06.595" v="515" actId="26606"/>
          <ac:spMkLst>
            <pc:docMk/>
            <pc:sldMk cId="1283096236" sldId="257"/>
            <ac:spMk id="14" creationId="{E81BF4F6-F2CF-4984-9D14-D6966D92F99F}"/>
          </ac:spMkLst>
        </pc:spChg>
        <pc:spChg chg="add del">
          <ac:chgData name="Alyssa Rees (2313422)" userId="77fd5cb6-aae3-4d52-be19-0f597bfcef10" providerId="ADAL" clId="{51C81F6A-ADDE-4F4A-AFBE-2F2299DADA2E}" dt="2025-01-09T21:13:08.743" v="525" actId="26606"/>
          <ac:spMkLst>
            <pc:docMk/>
            <pc:sldMk cId="1283096236" sldId="257"/>
            <ac:spMk id="16" creationId="{743AA782-23D1-4521-8CAD-47662984AA08}"/>
          </ac:spMkLst>
        </pc:spChg>
        <pc:spChg chg="add del">
          <ac:chgData name="Alyssa Rees (2313422)" userId="77fd5cb6-aae3-4d52-be19-0f597bfcef10" providerId="ADAL" clId="{51C81F6A-ADDE-4F4A-AFBE-2F2299DADA2E}" dt="2025-01-09T21:13:08.743" v="525" actId="26606"/>
          <ac:spMkLst>
            <pc:docMk/>
            <pc:sldMk cId="1283096236" sldId="257"/>
            <ac:spMk id="17" creationId="{650D18FE-0824-4A46-B22C-A86B52E5780A}"/>
          </ac:spMkLst>
        </pc:spChg>
        <pc:spChg chg="add del">
          <ac:chgData name="Alyssa Rees (2313422)" userId="77fd5cb6-aae3-4d52-be19-0f597bfcef10" providerId="ADAL" clId="{51C81F6A-ADDE-4F4A-AFBE-2F2299DADA2E}" dt="2025-01-09T21:13:31.028" v="527" actId="26606"/>
          <ac:spMkLst>
            <pc:docMk/>
            <pc:sldMk cId="1283096236" sldId="257"/>
            <ac:spMk id="24" creationId="{650D18FE-0824-4A46-B22C-A86B52E5780A}"/>
          </ac:spMkLst>
        </pc:spChg>
        <pc:spChg chg="add del">
          <ac:chgData name="Alyssa Rees (2313422)" userId="77fd5cb6-aae3-4d52-be19-0f597bfcef10" providerId="ADAL" clId="{51C81F6A-ADDE-4F4A-AFBE-2F2299DADA2E}" dt="2025-01-09T21:13:31.028" v="527" actId="26606"/>
          <ac:spMkLst>
            <pc:docMk/>
            <pc:sldMk cId="1283096236" sldId="257"/>
            <ac:spMk id="25" creationId="{743AA782-23D1-4521-8CAD-47662984AA08}"/>
          </ac:spMkLst>
        </pc:spChg>
        <pc:spChg chg="add del">
          <ac:chgData name="Alyssa Rees (2313422)" userId="77fd5cb6-aae3-4d52-be19-0f597bfcef10" providerId="ADAL" clId="{51C81F6A-ADDE-4F4A-AFBE-2F2299DADA2E}" dt="2025-01-15T21:59:04.719" v="8805"/>
          <ac:spMkLst>
            <pc:docMk/>
            <pc:sldMk cId="1283096236" sldId="257"/>
            <ac:spMk id="30" creationId="{743AA782-23D1-4521-8CAD-47662984AA08}"/>
          </ac:spMkLst>
        </pc:spChg>
        <pc:spChg chg="add del">
          <ac:chgData name="Alyssa Rees (2313422)" userId="77fd5cb6-aae3-4d52-be19-0f597bfcef10" providerId="ADAL" clId="{51C81F6A-ADDE-4F4A-AFBE-2F2299DADA2E}" dt="2025-01-15T21:59:04.719" v="8805"/>
          <ac:spMkLst>
            <pc:docMk/>
            <pc:sldMk cId="1283096236" sldId="257"/>
            <ac:spMk id="32" creationId="{650D18FE-0824-4A46-B22C-A86B52E5780A}"/>
          </ac:spMkLst>
        </pc:spChg>
        <pc:picChg chg="add mod">
          <ac:chgData name="Alyssa Rees (2313422)" userId="77fd5cb6-aae3-4d52-be19-0f597bfcef10" providerId="ADAL" clId="{51C81F6A-ADDE-4F4A-AFBE-2F2299DADA2E}" dt="2025-01-09T21:13:08.739" v="524" actId="26606"/>
          <ac:picMkLst>
            <pc:docMk/>
            <pc:sldMk cId="1283096236" sldId="257"/>
            <ac:picMk id="4" creationId="{A6A2D56B-9741-624F-1FC9-A29FBE56659B}"/>
          </ac:picMkLst>
        </pc:picChg>
        <pc:cxnChg chg="add del">
          <ac:chgData name="Alyssa Rees (2313422)" userId="77fd5cb6-aae3-4d52-be19-0f597bfcef10" providerId="ADAL" clId="{51C81F6A-ADDE-4F4A-AFBE-2F2299DADA2E}" dt="2025-01-09T21:13:08.739" v="524" actId="26606"/>
          <ac:cxnSpMkLst>
            <pc:docMk/>
            <pc:sldMk cId="1283096236" sldId="257"/>
            <ac:cxnSpMk id="22" creationId="{FC23E3B9-5ABF-58B3-E2B0-E9A5DAA90037}"/>
          </ac:cxnSpMkLst>
        </pc:cxnChg>
      </pc:sldChg>
      <pc:sldChg chg="delSp add del setBg delDesignElem">
        <pc:chgData name="Alyssa Rees (2313422)" userId="77fd5cb6-aae3-4d52-be19-0f597bfcef10" providerId="ADAL" clId="{51C81F6A-ADDE-4F4A-AFBE-2F2299DADA2E}" dt="2025-01-13T20:15:31.427" v="4645" actId="2696"/>
        <pc:sldMkLst>
          <pc:docMk/>
          <pc:sldMk cId="1176961530" sldId="258"/>
        </pc:sldMkLst>
        <pc:spChg chg="del">
          <ac:chgData name="Alyssa Rees (2313422)" userId="77fd5cb6-aae3-4d52-be19-0f597bfcef10" providerId="ADAL" clId="{51C81F6A-ADDE-4F4A-AFBE-2F2299DADA2E}" dt="2025-01-13T20:13:09.329" v="4630"/>
          <ac:spMkLst>
            <pc:docMk/>
            <pc:sldMk cId="1176961530" sldId="258"/>
            <ac:spMk id="9" creationId="{743AA782-23D1-4521-8CAD-47662984AA08}"/>
          </ac:spMkLst>
        </pc:spChg>
        <pc:spChg chg="del">
          <ac:chgData name="Alyssa Rees (2313422)" userId="77fd5cb6-aae3-4d52-be19-0f597bfcef10" providerId="ADAL" clId="{51C81F6A-ADDE-4F4A-AFBE-2F2299DADA2E}" dt="2025-01-13T20:13:09.329" v="4630"/>
          <ac:spMkLst>
            <pc:docMk/>
            <pc:sldMk cId="1176961530" sldId="258"/>
            <ac:spMk id="11" creationId="{650D18FE-0824-4A46-B22C-A86B52E5780A}"/>
          </ac:spMkLst>
        </pc:spChg>
      </pc:sldChg>
      <pc:sldChg chg="addSp delSp modSp new del mod setBg">
        <pc:chgData name="Alyssa Rees (2313422)" userId="77fd5cb6-aae3-4d52-be19-0f597bfcef10" providerId="ADAL" clId="{51C81F6A-ADDE-4F4A-AFBE-2F2299DADA2E}" dt="2025-01-13T20:09:34.874" v="4601" actId="2696"/>
        <pc:sldMkLst>
          <pc:docMk/>
          <pc:sldMk cId="3292348409" sldId="258"/>
        </pc:sldMkLst>
        <pc:spChg chg="mod">
          <ac:chgData name="Alyssa Rees (2313422)" userId="77fd5cb6-aae3-4d52-be19-0f597bfcef10" providerId="ADAL" clId="{51C81F6A-ADDE-4F4A-AFBE-2F2299DADA2E}" dt="2025-01-09T21:57:26.724" v="1346" actId="1076"/>
          <ac:spMkLst>
            <pc:docMk/>
            <pc:sldMk cId="3292348409" sldId="258"/>
            <ac:spMk id="2" creationId="{97B03E06-1EE3-7641-5A66-31806FB60713}"/>
          </ac:spMkLst>
        </pc:spChg>
        <pc:spChg chg="mod">
          <ac:chgData name="Alyssa Rees (2313422)" userId="77fd5cb6-aae3-4d52-be19-0f597bfcef10" providerId="ADAL" clId="{51C81F6A-ADDE-4F4A-AFBE-2F2299DADA2E}" dt="2025-01-13T20:06:36.896" v="4446" actId="27636"/>
          <ac:spMkLst>
            <pc:docMk/>
            <pc:sldMk cId="3292348409" sldId="258"/>
            <ac:spMk id="3" creationId="{0AAD324D-3057-CB98-3012-1088B4AF8E8E}"/>
          </ac:spMkLst>
        </pc:spChg>
        <pc:spChg chg="add del mod">
          <ac:chgData name="Alyssa Rees (2313422)" userId="77fd5cb6-aae3-4d52-be19-0f597bfcef10" providerId="ADAL" clId="{51C81F6A-ADDE-4F4A-AFBE-2F2299DADA2E}" dt="2025-01-13T20:08:58.459" v="4598" actId="478"/>
          <ac:spMkLst>
            <pc:docMk/>
            <pc:sldMk cId="3292348409" sldId="258"/>
            <ac:spMk id="6" creationId="{4B4981AE-358A-591D-8AC6-94EBE998BDC4}"/>
          </ac:spMkLst>
        </pc:spChg>
        <pc:spChg chg="add">
          <ac:chgData name="Alyssa Rees (2313422)" userId="77fd5cb6-aae3-4d52-be19-0f597bfcef10" providerId="ADAL" clId="{51C81F6A-ADDE-4F4A-AFBE-2F2299DADA2E}" dt="2025-01-09T21:50:39.218" v="1200" actId="26606"/>
          <ac:spMkLst>
            <pc:docMk/>
            <pc:sldMk cId="3292348409" sldId="258"/>
            <ac:spMk id="9" creationId="{743AA782-23D1-4521-8CAD-47662984AA08}"/>
          </ac:spMkLst>
        </pc:spChg>
        <pc:spChg chg="add">
          <ac:chgData name="Alyssa Rees (2313422)" userId="77fd5cb6-aae3-4d52-be19-0f597bfcef10" providerId="ADAL" clId="{51C81F6A-ADDE-4F4A-AFBE-2F2299DADA2E}" dt="2025-01-09T21:50:39.218" v="1200" actId="26606"/>
          <ac:spMkLst>
            <pc:docMk/>
            <pc:sldMk cId="3292348409" sldId="258"/>
            <ac:spMk id="11" creationId="{650D18FE-0824-4A46-B22C-A86B52E5780A}"/>
          </ac:spMkLst>
        </pc:spChg>
        <pc:picChg chg="add mod">
          <ac:chgData name="Alyssa Rees (2313422)" userId="77fd5cb6-aae3-4d52-be19-0f597bfcef10" providerId="ADAL" clId="{51C81F6A-ADDE-4F4A-AFBE-2F2299DADA2E}" dt="2025-01-09T21:50:56.383" v="1201" actId="27614"/>
          <ac:picMkLst>
            <pc:docMk/>
            <pc:sldMk cId="3292348409" sldId="258"/>
            <ac:picMk id="4" creationId="{5600899C-809C-1A28-DF73-6157E570F403}"/>
          </ac:picMkLst>
        </pc:picChg>
      </pc:sldChg>
      <pc:sldChg chg="addSp delSp modSp new mod setBg delDesignElem">
        <pc:chgData name="Alyssa Rees (2313422)" userId="77fd5cb6-aae3-4d52-be19-0f597bfcef10" providerId="ADAL" clId="{51C81F6A-ADDE-4F4A-AFBE-2F2299DADA2E}" dt="2025-01-16T13:34:11.065" v="10181" actId="20577"/>
        <pc:sldMkLst>
          <pc:docMk/>
          <pc:sldMk cId="1604657530" sldId="259"/>
        </pc:sldMkLst>
        <pc:spChg chg="mod">
          <ac:chgData name="Alyssa Rees (2313422)" userId="77fd5cb6-aae3-4d52-be19-0f597bfcef10" providerId="ADAL" clId="{51C81F6A-ADDE-4F4A-AFBE-2F2299DADA2E}" dt="2025-01-13T20:15:51.293" v="4651" actId="20577"/>
          <ac:spMkLst>
            <pc:docMk/>
            <pc:sldMk cId="1604657530" sldId="259"/>
            <ac:spMk id="2" creationId="{414DE31B-39DC-2612-5D1C-AFBF1E95AE7D}"/>
          </ac:spMkLst>
        </pc:spChg>
        <pc:spChg chg="mod">
          <ac:chgData name="Alyssa Rees (2313422)" userId="77fd5cb6-aae3-4d52-be19-0f597bfcef10" providerId="ADAL" clId="{51C81F6A-ADDE-4F4A-AFBE-2F2299DADA2E}" dt="2025-01-16T13:34:11.065" v="10181" actId="20577"/>
          <ac:spMkLst>
            <pc:docMk/>
            <pc:sldMk cId="1604657530" sldId="259"/>
            <ac:spMk id="3" creationId="{83C805C5-54B1-C7E1-13A1-403F917535B5}"/>
          </ac:spMkLst>
        </pc:spChg>
        <pc:spChg chg="add del">
          <ac:chgData name="Alyssa Rees (2313422)" userId="77fd5cb6-aae3-4d52-be19-0f597bfcef10" providerId="ADAL" clId="{51C81F6A-ADDE-4F4A-AFBE-2F2299DADA2E}" dt="2025-01-15T21:59:04.719" v="8805"/>
          <ac:spMkLst>
            <pc:docMk/>
            <pc:sldMk cId="1604657530" sldId="259"/>
            <ac:spMk id="9" creationId="{45D37F4E-DDB4-456B-97E0-9937730A039F}"/>
          </ac:spMkLst>
        </pc:spChg>
        <pc:spChg chg="add del">
          <ac:chgData name="Alyssa Rees (2313422)" userId="77fd5cb6-aae3-4d52-be19-0f597bfcef10" providerId="ADAL" clId="{51C81F6A-ADDE-4F4A-AFBE-2F2299DADA2E}" dt="2025-01-15T21:59:04.719" v="8805"/>
          <ac:spMkLst>
            <pc:docMk/>
            <pc:sldMk cId="1604657530" sldId="259"/>
            <ac:spMk id="11" creationId="{B2DD41CD-8F47-4F56-AD12-4E2FF7696987}"/>
          </ac:spMkLst>
        </pc:spChg>
        <pc:picChg chg="add mod">
          <ac:chgData name="Alyssa Rees (2313422)" userId="77fd5cb6-aae3-4d52-be19-0f597bfcef10" providerId="ADAL" clId="{51C81F6A-ADDE-4F4A-AFBE-2F2299DADA2E}" dt="2025-01-10T11:35:58.483" v="2033" actId="27614"/>
          <ac:picMkLst>
            <pc:docMk/>
            <pc:sldMk cId="1604657530" sldId="259"/>
            <ac:picMk id="4" creationId="{120BE062-41A4-7A0F-9702-D901AC227B8E}"/>
          </ac:picMkLst>
        </pc:picChg>
      </pc:sldChg>
      <pc:sldChg chg="addSp delSp modSp new mod">
        <pc:chgData name="Alyssa Rees (2313422)" userId="77fd5cb6-aae3-4d52-be19-0f597bfcef10" providerId="ADAL" clId="{51C81F6A-ADDE-4F4A-AFBE-2F2299DADA2E}" dt="2025-01-15T21:26:55.289" v="8724" actId="20577"/>
        <pc:sldMkLst>
          <pc:docMk/>
          <pc:sldMk cId="3035295328" sldId="260"/>
        </pc:sldMkLst>
        <pc:spChg chg="mod">
          <ac:chgData name="Alyssa Rees (2313422)" userId="77fd5cb6-aae3-4d52-be19-0f597bfcef10" providerId="ADAL" clId="{51C81F6A-ADDE-4F4A-AFBE-2F2299DADA2E}" dt="2025-01-15T21:26:55.289" v="8724" actId="20577"/>
          <ac:spMkLst>
            <pc:docMk/>
            <pc:sldMk cId="3035295328" sldId="260"/>
            <ac:spMk id="2" creationId="{F0EA0FFF-35FF-9FBA-AE7C-C60C3BC9BFA9}"/>
          </ac:spMkLst>
        </pc:spChg>
        <pc:spChg chg="del mod">
          <ac:chgData name="Alyssa Rees (2313422)" userId="77fd5cb6-aae3-4d52-be19-0f597bfcef10" providerId="ADAL" clId="{51C81F6A-ADDE-4F4A-AFBE-2F2299DADA2E}" dt="2025-01-15T21:22:55.971" v="8671" actId="478"/>
          <ac:spMkLst>
            <pc:docMk/>
            <pc:sldMk cId="3035295328" sldId="260"/>
            <ac:spMk id="3" creationId="{7EC6FEF6-E351-9081-EA71-1D7CB8893986}"/>
          </ac:spMkLst>
        </pc:spChg>
        <pc:spChg chg="add del mod">
          <ac:chgData name="Alyssa Rees (2313422)" userId="77fd5cb6-aae3-4d52-be19-0f597bfcef10" providerId="ADAL" clId="{51C81F6A-ADDE-4F4A-AFBE-2F2299DADA2E}" dt="2025-01-15T21:22:57.542" v="8672" actId="478"/>
          <ac:spMkLst>
            <pc:docMk/>
            <pc:sldMk cId="3035295328" sldId="260"/>
            <ac:spMk id="5" creationId="{3C910FEB-403B-318B-8E03-AFEC3D3DD78B}"/>
          </ac:spMkLst>
        </pc:spChg>
        <pc:spChg chg="add mod">
          <ac:chgData name="Alyssa Rees (2313422)" userId="77fd5cb6-aae3-4d52-be19-0f597bfcef10" providerId="ADAL" clId="{51C81F6A-ADDE-4F4A-AFBE-2F2299DADA2E}" dt="2025-01-15T21:25:44.817" v="8697" actId="1076"/>
          <ac:spMkLst>
            <pc:docMk/>
            <pc:sldMk cId="3035295328" sldId="260"/>
            <ac:spMk id="6" creationId="{EA44B35C-A896-F7F4-312A-D73144F9E220}"/>
          </ac:spMkLst>
        </pc:spChg>
      </pc:sldChg>
      <pc:sldChg chg="addSp delSp modSp new mod delDesignElem">
        <pc:chgData name="Alyssa Rees (2313422)" userId="77fd5cb6-aae3-4d52-be19-0f597bfcef10" providerId="ADAL" clId="{51C81F6A-ADDE-4F4A-AFBE-2F2299DADA2E}" dt="2025-01-16T13:35:59.995" v="10194" actId="20577"/>
        <pc:sldMkLst>
          <pc:docMk/>
          <pc:sldMk cId="2515445685" sldId="261"/>
        </pc:sldMkLst>
        <pc:spChg chg="mod">
          <ac:chgData name="Alyssa Rees (2313422)" userId="77fd5cb6-aae3-4d52-be19-0f597bfcef10" providerId="ADAL" clId="{51C81F6A-ADDE-4F4A-AFBE-2F2299DADA2E}" dt="2025-01-15T21:56:27.203" v="8753" actId="26606"/>
          <ac:spMkLst>
            <pc:docMk/>
            <pc:sldMk cId="2515445685" sldId="261"/>
            <ac:spMk id="2" creationId="{7A148E02-A673-06D2-DC24-E50157852583}"/>
          </ac:spMkLst>
        </pc:spChg>
        <pc:spChg chg="mod">
          <ac:chgData name="Alyssa Rees (2313422)" userId="77fd5cb6-aae3-4d52-be19-0f597bfcef10" providerId="ADAL" clId="{51C81F6A-ADDE-4F4A-AFBE-2F2299DADA2E}" dt="2025-01-16T13:35:59.995" v="10194" actId="20577"/>
          <ac:spMkLst>
            <pc:docMk/>
            <pc:sldMk cId="2515445685" sldId="261"/>
            <ac:spMk id="3" creationId="{06561649-D5CD-9562-F5F9-ECBB64CC2801}"/>
          </ac:spMkLst>
        </pc:spChg>
        <pc:spChg chg="add del mod">
          <ac:chgData name="Alyssa Rees (2313422)" userId="77fd5cb6-aae3-4d52-be19-0f597bfcef10" providerId="ADAL" clId="{51C81F6A-ADDE-4F4A-AFBE-2F2299DADA2E}" dt="2025-01-15T21:56:18.482" v="8752"/>
          <ac:spMkLst>
            <pc:docMk/>
            <pc:sldMk cId="2515445685" sldId="261"/>
            <ac:spMk id="5" creationId="{319ED6E0-A42E-98D9-19E2-0297560E44B9}"/>
          </ac:spMkLst>
        </pc:spChg>
        <pc:spChg chg="del">
          <ac:chgData name="Alyssa Rees (2313422)" userId="77fd5cb6-aae3-4d52-be19-0f597bfcef10" providerId="ADAL" clId="{51C81F6A-ADDE-4F4A-AFBE-2F2299DADA2E}" dt="2025-01-15T21:56:27.203" v="8753" actId="26606"/>
          <ac:spMkLst>
            <pc:docMk/>
            <pc:sldMk cId="2515445685" sldId="261"/>
            <ac:spMk id="9" creationId="{743AA782-23D1-4521-8CAD-47662984AA08}"/>
          </ac:spMkLst>
        </pc:spChg>
        <pc:spChg chg="del">
          <ac:chgData name="Alyssa Rees (2313422)" userId="77fd5cb6-aae3-4d52-be19-0f597bfcef10" providerId="ADAL" clId="{51C81F6A-ADDE-4F4A-AFBE-2F2299DADA2E}" dt="2025-01-15T21:56:27.203" v="8753" actId="26606"/>
          <ac:spMkLst>
            <pc:docMk/>
            <pc:sldMk cId="2515445685" sldId="261"/>
            <ac:spMk id="11" creationId="{650D18FE-0824-4A46-B22C-A86B52E5780A}"/>
          </ac:spMkLst>
        </pc:spChg>
        <pc:spChg chg="add del">
          <ac:chgData name="Alyssa Rees (2313422)" userId="77fd5cb6-aae3-4d52-be19-0f597bfcef10" providerId="ADAL" clId="{51C81F6A-ADDE-4F4A-AFBE-2F2299DADA2E}" dt="2025-01-15T21:59:04.719" v="8805"/>
          <ac:spMkLst>
            <pc:docMk/>
            <pc:sldMk cId="2515445685" sldId="261"/>
            <ac:spMk id="16" creationId="{45D37F4E-DDB4-456B-97E0-9937730A039F}"/>
          </ac:spMkLst>
        </pc:spChg>
        <pc:spChg chg="add del">
          <ac:chgData name="Alyssa Rees (2313422)" userId="77fd5cb6-aae3-4d52-be19-0f597bfcef10" providerId="ADAL" clId="{51C81F6A-ADDE-4F4A-AFBE-2F2299DADA2E}" dt="2025-01-15T21:59:04.719" v="8805"/>
          <ac:spMkLst>
            <pc:docMk/>
            <pc:sldMk cId="2515445685" sldId="261"/>
            <ac:spMk id="18" creationId="{B2DD41CD-8F47-4F56-AD12-4E2FF7696987}"/>
          </ac:spMkLst>
        </pc:spChg>
        <pc:picChg chg="mod">
          <ac:chgData name="Alyssa Rees (2313422)" userId="77fd5cb6-aae3-4d52-be19-0f597bfcef10" providerId="ADAL" clId="{51C81F6A-ADDE-4F4A-AFBE-2F2299DADA2E}" dt="2025-01-15T21:56:35.658" v="8754" actId="27614"/>
          <ac:picMkLst>
            <pc:docMk/>
            <pc:sldMk cId="2515445685" sldId="261"/>
            <ac:picMk id="4" creationId="{8EA3AD49-C0CA-24D2-11FF-8B5ED7A03341}"/>
          </ac:picMkLst>
        </pc:picChg>
      </pc:sldChg>
      <pc:sldChg chg="addSp delSp modSp mod ord setBg delDesignElem">
        <pc:chgData name="Alyssa Rees (2313422)" userId="77fd5cb6-aae3-4d52-be19-0f597bfcef10" providerId="ADAL" clId="{51C81F6A-ADDE-4F4A-AFBE-2F2299DADA2E}" dt="2025-01-16T13:34:57.593" v="10182" actId="20577"/>
        <pc:sldMkLst>
          <pc:docMk/>
          <pc:sldMk cId="2674859385" sldId="262"/>
        </pc:sldMkLst>
        <pc:spChg chg="mod">
          <ac:chgData name="Alyssa Rees (2313422)" userId="77fd5cb6-aae3-4d52-be19-0f597bfcef10" providerId="ADAL" clId="{51C81F6A-ADDE-4F4A-AFBE-2F2299DADA2E}" dt="2025-01-13T20:09:14.922" v="4600" actId="26606"/>
          <ac:spMkLst>
            <pc:docMk/>
            <pc:sldMk cId="2674859385" sldId="262"/>
            <ac:spMk id="2" creationId="{6FAC8CFD-312B-6580-F89B-09A1CB846698}"/>
          </ac:spMkLst>
        </pc:spChg>
        <pc:spChg chg="del mod">
          <ac:chgData name="Alyssa Rees (2313422)" userId="77fd5cb6-aae3-4d52-be19-0f597bfcef10" providerId="ADAL" clId="{51C81F6A-ADDE-4F4A-AFBE-2F2299DADA2E}" dt="2025-01-12T16:30:51.505" v="2108" actId="478"/>
          <ac:spMkLst>
            <pc:docMk/>
            <pc:sldMk cId="2674859385" sldId="262"/>
            <ac:spMk id="3" creationId="{EDD03842-46F1-93EE-5A4C-D76F986B7985}"/>
          </ac:spMkLst>
        </pc:spChg>
        <pc:spChg chg="add mod">
          <ac:chgData name="Alyssa Rees (2313422)" userId="77fd5cb6-aae3-4d52-be19-0f597bfcef10" providerId="ADAL" clId="{51C81F6A-ADDE-4F4A-AFBE-2F2299DADA2E}" dt="2025-01-16T13:34:57.593" v="10182" actId="20577"/>
          <ac:spMkLst>
            <pc:docMk/>
            <pc:sldMk cId="2674859385" sldId="262"/>
            <ac:spMk id="5" creationId="{67EC44D0-7560-9D44-4DAC-D04DE34F0CAE}"/>
          </ac:spMkLst>
        </pc:spChg>
        <pc:spChg chg="add del">
          <ac:chgData name="Alyssa Rees (2313422)" userId="77fd5cb6-aae3-4d52-be19-0f597bfcef10" providerId="ADAL" clId="{51C81F6A-ADDE-4F4A-AFBE-2F2299DADA2E}" dt="2025-01-15T21:59:04.719" v="8805"/>
          <ac:spMkLst>
            <pc:docMk/>
            <pc:sldMk cId="2674859385" sldId="262"/>
            <ac:spMk id="11" creationId="{743AA782-23D1-4521-8CAD-47662984AA08}"/>
          </ac:spMkLst>
        </pc:spChg>
        <pc:spChg chg="add del">
          <ac:chgData name="Alyssa Rees (2313422)" userId="77fd5cb6-aae3-4d52-be19-0f597bfcef10" providerId="ADAL" clId="{51C81F6A-ADDE-4F4A-AFBE-2F2299DADA2E}" dt="2025-01-15T21:59:04.719" v="8805"/>
          <ac:spMkLst>
            <pc:docMk/>
            <pc:sldMk cId="2674859385" sldId="262"/>
            <ac:spMk id="13" creationId="{71877DBC-BB60-40F0-AC93-2ACDBAAE60CE}"/>
          </ac:spMkLst>
        </pc:spChg>
        <pc:picChg chg="add mod">
          <ac:chgData name="Alyssa Rees (2313422)" userId="77fd5cb6-aae3-4d52-be19-0f597bfcef10" providerId="ADAL" clId="{51C81F6A-ADDE-4F4A-AFBE-2F2299DADA2E}" dt="2025-01-13T20:09:07.476" v="4599"/>
          <ac:picMkLst>
            <pc:docMk/>
            <pc:sldMk cId="2674859385" sldId="262"/>
            <ac:picMk id="6" creationId="{38E7502B-CAE0-398C-BB7C-3EDD9D2F2A3F}"/>
          </ac:picMkLst>
        </pc:picChg>
      </pc:sldChg>
      <pc:sldChg chg="addSp delSp modSp new mod ord setBg delDesignElem">
        <pc:chgData name="Alyssa Rees (2313422)" userId="77fd5cb6-aae3-4d52-be19-0f597bfcef10" providerId="ADAL" clId="{51C81F6A-ADDE-4F4A-AFBE-2F2299DADA2E}" dt="2025-01-15T21:59:04.719" v="8805"/>
        <pc:sldMkLst>
          <pc:docMk/>
          <pc:sldMk cId="628333401" sldId="263"/>
        </pc:sldMkLst>
        <pc:spChg chg="mod">
          <ac:chgData name="Alyssa Rees (2313422)" userId="77fd5cb6-aae3-4d52-be19-0f597bfcef10" providerId="ADAL" clId="{51C81F6A-ADDE-4F4A-AFBE-2F2299DADA2E}" dt="2025-01-13T20:23:48.115" v="4737" actId="20577"/>
          <ac:spMkLst>
            <pc:docMk/>
            <pc:sldMk cId="628333401" sldId="263"/>
            <ac:spMk id="2" creationId="{A3E3AF5B-DED8-C346-3AC5-80B9BE11A312}"/>
          </ac:spMkLst>
        </pc:spChg>
        <pc:spChg chg="mod">
          <ac:chgData name="Alyssa Rees (2313422)" userId="77fd5cb6-aae3-4d52-be19-0f597bfcef10" providerId="ADAL" clId="{51C81F6A-ADDE-4F4A-AFBE-2F2299DADA2E}" dt="2025-01-14T10:07:13.817" v="8014" actId="13926"/>
          <ac:spMkLst>
            <pc:docMk/>
            <pc:sldMk cId="628333401" sldId="263"/>
            <ac:spMk id="3" creationId="{42FB3EDC-DEDD-9E20-C97E-287329DCA361}"/>
          </ac:spMkLst>
        </pc:spChg>
        <pc:spChg chg="add del">
          <ac:chgData name="Alyssa Rees (2313422)" userId="77fd5cb6-aae3-4d52-be19-0f597bfcef10" providerId="ADAL" clId="{51C81F6A-ADDE-4F4A-AFBE-2F2299DADA2E}" dt="2025-01-13T20:23:08.229" v="4712" actId="26606"/>
          <ac:spMkLst>
            <pc:docMk/>
            <pc:sldMk cId="628333401" sldId="263"/>
            <ac:spMk id="9" creationId="{F13C74B1-5B17-4795-BED0-7140497B445A}"/>
          </ac:spMkLst>
        </pc:spChg>
        <pc:spChg chg="add del">
          <ac:chgData name="Alyssa Rees (2313422)" userId="77fd5cb6-aae3-4d52-be19-0f597bfcef10" providerId="ADAL" clId="{51C81F6A-ADDE-4F4A-AFBE-2F2299DADA2E}" dt="2025-01-13T20:23:08.229" v="4712" actId="26606"/>
          <ac:spMkLst>
            <pc:docMk/>
            <pc:sldMk cId="628333401" sldId="263"/>
            <ac:spMk id="11" creationId="{D4974D33-8DC5-464E-8C6D-BE58F0669C17}"/>
          </ac:spMkLst>
        </pc:spChg>
        <pc:spChg chg="add del">
          <ac:chgData name="Alyssa Rees (2313422)" userId="77fd5cb6-aae3-4d52-be19-0f597bfcef10" providerId="ADAL" clId="{51C81F6A-ADDE-4F4A-AFBE-2F2299DADA2E}" dt="2025-01-15T21:59:04.719" v="8805"/>
          <ac:spMkLst>
            <pc:docMk/>
            <pc:sldMk cId="628333401" sldId="263"/>
            <ac:spMk id="13" creationId="{743AA782-23D1-4521-8CAD-47662984AA08}"/>
          </ac:spMkLst>
        </pc:spChg>
        <pc:spChg chg="add del">
          <ac:chgData name="Alyssa Rees (2313422)" userId="77fd5cb6-aae3-4d52-be19-0f597bfcef10" providerId="ADAL" clId="{51C81F6A-ADDE-4F4A-AFBE-2F2299DADA2E}" dt="2025-01-15T21:59:04.719" v="8805"/>
          <ac:spMkLst>
            <pc:docMk/>
            <pc:sldMk cId="628333401" sldId="263"/>
            <ac:spMk id="14" creationId="{71877DBC-BB60-40F0-AC93-2ACDBAAE60CE}"/>
          </ac:spMkLst>
        </pc:spChg>
        <pc:picChg chg="add mod">
          <ac:chgData name="Alyssa Rees (2313422)" userId="77fd5cb6-aae3-4d52-be19-0f597bfcef10" providerId="ADAL" clId="{51C81F6A-ADDE-4F4A-AFBE-2F2299DADA2E}" dt="2025-01-13T20:23:16.728" v="4715" actId="1076"/>
          <ac:picMkLst>
            <pc:docMk/>
            <pc:sldMk cId="628333401" sldId="263"/>
            <ac:picMk id="4" creationId="{770D8379-F9C4-2F2B-B598-56444535D5EB}"/>
          </ac:picMkLst>
        </pc:picChg>
      </pc:sldChg>
      <pc:sldChg chg="addSp delSp modSp new mod ord setBg delDesignElem">
        <pc:chgData name="Alyssa Rees (2313422)" userId="77fd5cb6-aae3-4d52-be19-0f597bfcef10" providerId="ADAL" clId="{51C81F6A-ADDE-4F4A-AFBE-2F2299DADA2E}" dt="2025-01-15T21:59:04.719" v="8805"/>
        <pc:sldMkLst>
          <pc:docMk/>
          <pc:sldMk cId="1859291715" sldId="264"/>
        </pc:sldMkLst>
        <pc:spChg chg="mod">
          <ac:chgData name="Alyssa Rees (2313422)" userId="77fd5cb6-aae3-4d52-be19-0f597bfcef10" providerId="ADAL" clId="{51C81F6A-ADDE-4F4A-AFBE-2F2299DADA2E}" dt="2025-01-14T10:25:43.507" v="8032" actId="26606"/>
          <ac:spMkLst>
            <pc:docMk/>
            <pc:sldMk cId="1859291715" sldId="264"/>
            <ac:spMk id="2" creationId="{FF344F04-FE18-597B-5E15-0B1876EDE050}"/>
          </ac:spMkLst>
        </pc:spChg>
        <pc:spChg chg="mod">
          <ac:chgData name="Alyssa Rees (2313422)" userId="77fd5cb6-aae3-4d52-be19-0f597bfcef10" providerId="ADAL" clId="{51C81F6A-ADDE-4F4A-AFBE-2F2299DADA2E}" dt="2025-01-14T22:40:38.568" v="8194" actId="20577"/>
          <ac:spMkLst>
            <pc:docMk/>
            <pc:sldMk cId="1859291715" sldId="264"/>
            <ac:spMk id="3" creationId="{C061FF3B-DB93-29BD-98EC-D35F64BD1CDE}"/>
          </ac:spMkLst>
        </pc:spChg>
        <pc:spChg chg="add del">
          <ac:chgData name="Alyssa Rees (2313422)" userId="77fd5cb6-aae3-4d52-be19-0f597bfcef10" providerId="ADAL" clId="{51C81F6A-ADDE-4F4A-AFBE-2F2299DADA2E}" dt="2025-01-13T21:09:07.434" v="4743" actId="26606"/>
          <ac:spMkLst>
            <pc:docMk/>
            <pc:sldMk cId="1859291715" sldId="264"/>
            <ac:spMk id="9" creationId="{F13C74B1-5B17-4795-BED0-7140497B445A}"/>
          </ac:spMkLst>
        </pc:spChg>
        <pc:spChg chg="add del">
          <ac:chgData name="Alyssa Rees (2313422)" userId="77fd5cb6-aae3-4d52-be19-0f597bfcef10" providerId="ADAL" clId="{51C81F6A-ADDE-4F4A-AFBE-2F2299DADA2E}" dt="2025-01-13T21:09:07.434" v="4743" actId="26606"/>
          <ac:spMkLst>
            <pc:docMk/>
            <pc:sldMk cId="1859291715" sldId="264"/>
            <ac:spMk id="11" creationId="{D4974D33-8DC5-464E-8C6D-BE58F0669C17}"/>
          </ac:spMkLst>
        </pc:spChg>
        <pc:spChg chg="add del">
          <ac:chgData name="Alyssa Rees (2313422)" userId="77fd5cb6-aae3-4d52-be19-0f597bfcef10" providerId="ADAL" clId="{51C81F6A-ADDE-4F4A-AFBE-2F2299DADA2E}" dt="2025-01-15T21:59:04.719" v="8805"/>
          <ac:spMkLst>
            <pc:docMk/>
            <pc:sldMk cId="1859291715" sldId="264"/>
            <ac:spMk id="13" creationId="{45D37F4E-DDB4-456B-97E0-9937730A039F}"/>
          </ac:spMkLst>
        </pc:spChg>
        <pc:spChg chg="add del">
          <ac:chgData name="Alyssa Rees (2313422)" userId="77fd5cb6-aae3-4d52-be19-0f597bfcef10" providerId="ADAL" clId="{51C81F6A-ADDE-4F4A-AFBE-2F2299DADA2E}" dt="2025-01-15T21:59:04.719" v="8805"/>
          <ac:spMkLst>
            <pc:docMk/>
            <pc:sldMk cId="1859291715" sldId="264"/>
            <ac:spMk id="14" creationId="{B2DD41CD-8F47-4F56-AD12-4E2FF7696987}"/>
          </ac:spMkLst>
        </pc:spChg>
        <pc:spChg chg="add del">
          <ac:chgData name="Alyssa Rees (2313422)" userId="77fd5cb6-aae3-4d52-be19-0f597bfcef10" providerId="ADAL" clId="{51C81F6A-ADDE-4F4A-AFBE-2F2299DADA2E}" dt="2025-01-14T10:25:43.507" v="8032" actId="26606"/>
          <ac:spMkLst>
            <pc:docMk/>
            <pc:sldMk cId="1859291715" sldId="264"/>
            <ac:spMk id="19" creationId="{69D47016-023F-44BD-981C-50E7A10A6609}"/>
          </ac:spMkLst>
        </pc:spChg>
        <pc:spChg chg="add del">
          <ac:chgData name="Alyssa Rees (2313422)" userId="77fd5cb6-aae3-4d52-be19-0f597bfcef10" providerId="ADAL" clId="{51C81F6A-ADDE-4F4A-AFBE-2F2299DADA2E}" dt="2025-01-14T10:25:43.507" v="8032" actId="26606"/>
          <ac:spMkLst>
            <pc:docMk/>
            <pc:sldMk cId="1859291715" sldId="264"/>
            <ac:spMk id="21" creationId="{6D8B37B0-0682-433E-BC8D-498C04ABD9A7}"/>
          </ac:spMkLst>
        </pc:spChg>
        <pc:picChg chg="add mod">
          <ac:chgData name="Alyssa Rees (2313422)" userId="77fd5cb6-aae3-4d52-be19-0f597bfcef10" providerId="ADAL" clId="{51C81F6A-ADDE-4F4A-AFBE-2F2299DADA2E}" dt="2025-01-14T10:25:56.190" v="8037" actId="14100"/>
          <ac:picMkLst>
            <pc:docMk/>
            <pc:sldMk cId="1859291715" sldId="264"/>
            <ac:picMk id="4" creationId="{82547BCB-A1D8-74D4-9F35-56DA7F6D0E47}"/>
          </ac:picMkLst>
        </pc:picChg>
        <pc:picChg chg="add mod">
          <ac:chgData name="Alyssa Rees (2313422)" userId="77fd5cb6-aae3-4d52-be19-0f597bfcef10" providerId="ADAL" clId="{51C81F6A-ADDE-4F4A-AFBE-2F2299DADA2E}" dt="2025-01-14T10:26:01.508" v="8039" actId="1076"/>
          <ac:picMkLst>
            <pc:docMk/>
            <pc:sldMk cId="1859291715" sldId="264"/>
            <ac:picMk id="5" creationId="{FEFFC2F8-AA6E-92DF-D6B0-462F31B84A44}"/>
          </ac:picMkLst>
        </pc:picChg>
      </pc:sldChg>
      <pc:sldChg chg="addSp delSp modSp new mod">
        <pc:chgData name="Alyssa Rees (2313422)" userId="77fd5cb6-aae3-4d52-be19-0f597bfcef10" providerId="ADAL" clId="{51C81F6A-ADDE-4F4A-AFBE-2F2299DADA2E}" dt="2025-01-16T12:09:48.796" v="10054" actId="20577"/>
        <pc:sldMkLst>
          <pc:docMk/>
          <pc:sldMk cId="69329382" sldId="265"/>
        </pc:sldMkLst>
        <pc:spChg chg="del">
          <ac:chgData name="Alyssa Rees (2313422)" userId="77fd5cb6-aae3-4d52-be19-0f597bfcef10" providerId="ADAL" clId="{51C81F6A-ADDE-4F4A-AFBE-2F2299DADA2E}" dt="2025-01-13T11:50:38.729" v="4069" actId="478"/>
          <ac:spMkLst>
            <pc:docMk/>
            <pc:sldMk cId="69329382" sldId="265"/>
            <ac:spMk id="2" creationId="{81B60161-000F-93D0-6391-FF9123F5437F}"/>
          </ac:spMkLst>
        </pc:spChg>
        <pc:spChg chg="del mod">
          <ac:chgData name="Alyssa Rees (2313422)" userId="77fd5cb6-aae3-4d52-be19-0f597bfcef10" providerId="ADAL" clId="{51C81F6A-ADDE-4F4A-AFBE-2F2299DADA2E}" dt="2025-01-15T21:22:48.639" v="8668" actId="478"/>
          <ac:spMkLst>
            <pc:docMk/>
            <pc:sldMk cId="69329382" sldId="265"/>
            <ac:spMk id="3" creationId="{576376FE-C592-7516-75BA-63C47C0F8CB5}"/>
          </ac:spMkLst>
        </pc:spChg>
        <pc:spChg chg="add del mod">
          <ac:chgData name="Alyssa Rees (2313422)" userId="77fd5cb6-aae3-4d52-be19-0f597bfcef10" providerId="ADAL" clId="{51C81F6A-ADDE-4F4A-AFBE-2F2299DADA2E}" dt="2025-01-15T21:22:50.393" v="8669" actId="478"/>
          <ac:spMkLst>
            <pc:docMk/>
            <pc:sldMk cId="69329382" sldId="265"/>
            <ac:spMk id="4" creationId="{E18C9BC5-8F21-7345-45F0-7DA9B771671F}"/>
          </ac:spMkLst>
        </pc:spChg>
        <pc:spChg chg="add mod">
          <ac:chgData name="Alyssa Rees (2313422)" userId="77fd5cb6-aae3-4d52-be19-0f597bfcef10" providerId="ADAL" clId="{51C81F6A-ADDE-4F4A-AFBE-2F2299DADA2E}" dt="2025-01-16T12:09:48.796" v="10054" actId="20577"/>
          <ac:spMkLst>
            <pc:docMk/>
            <pc:sldMk cId="69329382" sldId="265"/>
            <ac:spMk id="5" creationId="{87F17351-CE3E-E749-5FA3-5CC4A90AF731}"/>
          </ac:spMkLst>
        </pc:spChg>
        <pc:spChg chg="add mod">
          <ac:chgData name="Alyssa Rees (2313422)" userId="77fd5cb6-aae3-4d52-be19-0f597bfcef10" providerId="ADAL" clId="{51C81F6A-ADDE-4F4A-AFBE-2F2299DADA2E}" dt="2025-01-15T21:27:22.917" v="8728" actId="404"/>
          <ac:spMkLst>
            <pc:docMk/>
            <pc:sldMk cId="69329382" sldId="265"/>
            <ac:spMk id="6" creationId="{43C6200B-5EBB-39D4-FF64-BFC7F44766C9}"/>
          </ac:spMkLst>
        </pc:spChg>
      </pc:sldChg>
      <pc:sldChg chg="addSp delSp modSp new mod setBg delDesignElem">
        <pc:chgData name="Alyssa Rees (2313422)" userId="77fd5cb6-aae3-4d52-be19-0f597bfcef10" providerId="ADAL" clId="{51C81F6A-ADDE-4F4A-AFBE-2F2299DADA2E}" dt="2025-01-15T22:05:56.643" v="8899" actId="2711"/>
        <pc:sldMkLst>
          <pc:docMk/>
          <pc:sldMk cId="2277710244" sldId="266"/>
        </pc:sldMkLst>
        <pc:spChg chg="del mod">
          <ac:chgData name="Alyssa Rees (2313422)" userId="77fd5cb6-aae3-4d52-be19-0f597bfcef10" providerId="ADAL" clId="{51C81F6A-ADDE-4F4A-AFBE-2F2299DADA2E}" dt="2025-01-15T22:01:28.667" v="8837" actId="478"/>
          <ac:spMkLst>
            <pc:docMk/>
            <pc:sldMk cId="2277710244" sldId="266"/>
            <ac:spMk id="2" creationId="{783B6F6F-FCFC-A2A8-0116-3A2531659637}"/>
          </ac:spMkLst>
        </pc:spChg>
        <pc:spChg chg="del">
          <ac:chgData name="Alyssa Rees (2313422)" userId="77fd5cb6-aae3-4d52-be19-0f597bfcef10" providerId="ADAL" clId="{51C81F6A-ADDE-4F4A-AFBE-2F2299DADA2E}" dt="2025-01-13T21:13:48.275" v="4757" actId="931"/>
          <ac:spMkLst>
            <pc:docMk/>
            <pc:sldMk cId="2277710244" sldId="266"/>
            <ac:spMk id="3" creationId="{70C2E105-D27C-3191-8D64-87919CCBB859}"/>
          </ac:spMkLst>
        </pc:spChg>
        <pc:spChg chg="add del mod">
          <ac:chgData name="Alyssa Rees (2313422)" userId="77fd5cb6-aae3-4d52-be19-0f597bfcef10" providerId="ADAL" clId="{51C81F6A-ADDE-4F4A-AFBE-2F2299DADA2E}" dt="2025-01-15T21:57:19.159" v="8768" actId="478"/>
          <ac:spMkLst>
            <pc:docMk/>
            <pc:sldMk cId="2277710244" sldId="266"/>
            <ac:spMk id="6" creationId="{3B0E0962-D324-6A00-6832-ED9C6825AC4B}"/>
          </ac:spMkLst>
        </pc:spChg>
        <pc:spChg chg="add del mod">
          <ac:chgData name="Alyssa Rees (2313422)" userId="77fd5cb6-aae3-4d52-be19-0f597bfcef10" providerId="ADAL" clId="{51C81F6A-ADDE-4F4A-AFBE-2F2299DADA2E}" dt="2025-01-15T21:58:32.736" v="8788"/>
          <ac:spMkLst>
            <pc:docMk/>
            <pc:sldMk cId="2277710244" sldId="266"/>
            <ac:spMk id="7" creationId="{EED53B97-847E-5537-21F8-DA14BB5B560B}"/>
          </ac:spMkLst>
        </pc:spChg>
        <pc:spChg chg="add del mod">
          <ac:chgData name="Alyssa Rees (2313422)" userId="77fd5cb6-aae3-4d52-be19-0f597bfcef10" providerId="ADAL" clId="{51C81F6A-ADDE-4F4A-AFBE-2F2299DADA2E}" dt="2025-01-15T22:00:26.119" v="8821"/>
          <ac:spMkLst>
            <pc:docMk/>
            <pc:sldMk cId="2277710244" sldId="266"/>
            <ac:spMk id="8" creationId="{00965C72-B1BD-031F-9223-068EB86DD008}"/>
          </ac:spMkLst>
        </pc:spChg>
        <pc:spChg chg="add del">
          <ac:chgData name="Alyssa Rees (2313422)" userId="77fd5cb6-aae3-4d52-be19-0f597bfcef10" providerId="ADAL" clId="{51C81F6A-ADDE-4F4A-AFBE-2F2299DADA2E}" dt="2025-01-13T21:14:22.865" v="4767" actId="26606"/>
          <ac:spMkLst>
            <pc:docMk/>
            <pc:sldMk cId="2277710244" sldId="266"/>
            <ac:spMk id="9" creationId="{F4FD74AC-5B56-E8AB-E374-18C3376F6C0D}"/>
          </ac:spMkLst>
        </pc:spChg>
        <pc:spChg chg="add del mod">
          <ac:chgData name="Alyssa Rees (2313422)" userId="77fd5cb6-aae3-4d52-be19-0f597bfcef10" providerId="ADAL" clId="{51C81F6A-ADDE-4F4A-AFBE-2F2299DADA2E}" dt="2025-01-15T22:01:34.553" v="8839" actId="478"/>
          <ac:spMkLst>
            <pc:docMk/>
            <pc:sldMk cId="2277710244" sldId="266"/>
            <ac:spMk id="10" creationId="{BCE96045-878B-9E18-54F2-EB2EA0CE135B}"/>
          </ac:spMkLst>
        </pc:spChg>
        <pc:spChg chg="add del">
          <ac:chgData name="Alyssa Rees (2313422)" userId="77fd5cb6-aae3-4d52-be19-0f597bfcef10" providerId="ADAL" clId="{51C81F6A-ADDE-4F4A-AFBE-2F2299DADA2E}" dt="2025-01-13T21:14:22.865" v="4767" actId="26606"/>
          <ac:spMkLst>
            <pc:docMk/>
            <pc:sldMk cId="2277710244" sldId="266"/>
            <ac:spMk id="12" creationId="{2B97F24A-32CE-4C1C-A50D-3016B394DCFB}"/>
          </ac:spMkLst>
        </pc:spChg>
        <pc:spChg chg="add del mod">
          <ac:chgData name="Alyssa Rees (2313422)" userId="77fd5cb6-aae3-4d52-be19-0f597bfcef10" providerId="ADAL" clId="{51C81F6A-ADDE-4F4A-AFBE-2F2299DADA2E}" dt="2025-01-15T22:03:56.238" v="8858" actId="478"/>
          <ac:spMkLst>
            <pc:docMk/>
            <pc:sldMk cId="2277710244" sldId="266"/>
            <ac:spMk id="13" creationId="{B57975E2-E8BE-3F65-36B1-821B10FFECA7}"/>
          </ac:spMkLst>
        </pc:spChg>
        <pc:spChg chg="add mod">
          <ac:chgData name="Alyssa Rees (2313422)" userId="77fd5cb6-aae3-4d52-be19-0f597bfcef10" providerId="ADAL" clId="{51C81F6A-ADDE-4F4A-AFBE-2F2299DADA2E}" dt="2025-01-15T22:05:22.299" v="8882" actId="1076"/>
          <ac:spMkLst>
            <pc:docMk/>
            <pc:sldMk cId="2277710244" sldId="266"/>
            <ac:spMk id="14" creationId="{5384AA37-51AF-5437-AC65-C4244702A9DC}"/>
          </ac:spMkLst>
        </pc:spChg>
        <pc:spChg chg="add del">
          <ac:chgData name="Alyssa Rees (2313422)" userId="77fd5cb6-aae3-4d52-be19-0f597bfcef10" providerId="ADAL" clId="{51C81F6A-ADDE-4F4A-AFBE-2F2299DADA2E}" dt="2025-01-13T21:14:22.865" v="4767" actId="26606"/>
          <ac:spMkLst>
            <pc:docMk/>
            <pc:sldMk cId="2277710244" sldId="266"/>
            <ac:spMk id="14" creationId="{CD8B4F24-440B-49E9-B85D-733523DC064B}"/>
          </ac:spMkLst>
        </pc:spChg>
        <pc:spChg chg="add mod">
          <ac:chgData name="Alyssa Rees (2313422)" userId="77fd5cb6-aae3-4d52-be19-0f597bfcef10" providerId="ADAL" clId="{51C81F6A-ADDE-4F4A-AFBE-2F2299DADA2E}" dt="2025-01-15T22:05:56.643" v="8899" actId="2711"/>
          <ac:spMkLst>
            <pc:docMk/>
            <pc:sldMk cId="2277710244" sldId="266"/>
            <ac:spMk id="15" creationId="{E480F037-A388-CBD6-69C1-F626762966A5}"/>
          </ac:spMkLst>
        </pc:spChg>
        <pc:spChg chg="add del">
          <ac:chgData name="Alyssa Rees (2313422)" userId="77fd5cb6-aae3-4d52-be19-0f597bfcef10" providerId="ADAL" clId="{51C81F6A-ADDE-4F4A-AFBE-2F2299DADA2E}" dt="2025-01-15T21:59:49.228" v="8813" actId="26606"/>
          <ac:spMkLst>
            <pc:docMk/>
            <pc:sldMk cId="2277710244" sldId="266"/>
            <ac:spMk id="16" creationId="{2B97F24A-32CE-4C1C-A50D-3016B394DCFB}"/>
          </ac:spMkLst>
        </pc:spChg>
        <pc:spChg chg="add del">
          <ac:chgData name="Alyssa Rees (2313422)" userId="77fd5cb6-aae3-4d52-be19-0f597bfcef10" providerId="ADAL" clId="{51C81F6A-ADDE-4F4A-AFBE-2F2299DADA2E}" dt="2025-01-15T21:59:49.228" v="8813" actId="26606"/>
          <ac:spMkLst>
            <pc:docMk/>
            <pc:sldMk cId="2277710244" sldId="266"/>
            <ac:spMk id="17" creationId="{6357EC4F-235E-4222-A36F-C7878ACE37F2}"/>
          </ac:spMkLst>
        </pc:spChg>
        <pc:spChg chg="add del">
          <ac:chgData name="Alyssa Rees (2313422)" userId="77fd5cb6-aae3-4d52-be19-0f597bfcef10" providerId="ADAL" clId="{51C81F6A-ADDE-4F4A-AFBE-2F2299DADA2E}" dt="2025-01-13T21:15:19.491" v="4769" actId="478"/>
          <ac:spMkLst>
            <pc:docMk/>
            <pc:sldMk cId="2277710244" sldId="266"/>
            <ac:spMk id="18" creationId="{A10F997F-C38A-FAA1-8995-8C99B22CA987}"/>
          </ac:spMkLst>
        </pc:spChg>
        <pc:spChg chg="add del">
          <ac:chgData name="Alyssa Rees (2313422)" userId="77fd5cb6-aae3-4d52-be19-0f597bfcef10" providerId="ADAL" clId="{51C81F6A-ADDE-4F4A-AFBE-2F2299DADA2E}" dt="2025-01-15T21:59:23.703" v="8808" actId="26606"/>
          <ac:spMkLst>
            <pc:docMk/>
            <pc:sldMk cId="2277710244" sldId="266"/>
            <ac:spMk id="22" creationId="{47942995-B07F-4636-9A06-C6A104B260A8}"/>
          </ac:spMkLst>
        </pc:spChg>
        <pc:spChg chg="add del">
          <ac:chgData name="Alyssa Rees (2313422)" userId="77fd5cb6-aae3-4d52-be19-0f597bfcef10" providerId="ADAL" clId="{51C81F6A-ADDE-4F4A-AFBE-2F2299DADA2E}" dt="2025-01-15T21:59:23.703" v="8808" actId="26606"/>
          <ac:spMkLst>
            <pc:docMk/>
            <pc:sldMk cId="2277710244" sldId="266"/>
            <ac:spMk id="29" creationId="{B81933D1-5615-42C7-9C0B-4EB7105CCE2D}"/>
          </ac:spMkLst>
        </pc:spChg>
        <pc:spChg chg="add del">
          <ac:chgData name="Alyssa Rees (2313422)" userId="77fd5cb6-aae3-4d52-be19-0f597bfcef10" providerId="ADAL" clId="{51C81F6A-ADDE-4F4A-AFBE-2F2299DADA2E}" dt="2025-01-15T21:59:23.703" v="8808" actId="26606"/>
          <ac:spMkLst>
            <pc:docMk/>
            <pc:sldMk cId="2277710244" sldId="266"/>
            <ac:spMk id="31" creationId="{19C9EAEA-39D0-4B0E-A0EB-51E7B26740B1}"/>
          </ac:spMkLst>
        </pc:spChg>
        <pc:spChg chg="add del">
          <ac:chgData name="Alyssa Rees (2313422)" userId="77fd5cb6-aae3-4d52-be19-0f597bfcef10" providerId="ADAL" clId="{51C81F6A-ADDE-4F4A-AFBE-2F2299DADA2E}" dt="2025-01-15T21:59:32.338" v="8810" actId="26606"/>
          <ac:spMkLst>
            <pc:docMk/>
            <pc:sldMk cId="2277710244" sldId="266"/>
            <ac:spMk id="33" creationId="{D4771268-CB57-404A-9271-370EB28F6090}"/>
          </ac:spMkLst>
        </pc:spChg>
        <pc:spChg chg="add del">
          <ac:chgData name="Alyssa Rees (2313422)" userId="77fd5cb6-aae3-4d52-be19-0f597bfcef10" providerId="ADAL" clId="{51C81F6A-ADDE-4F4A-AFBE-2F2299DADA2E}" dt="2025-01-15T21:59:49.224" v="8812" actId="26606"/>
          <ac:spMkLst>
            <pc:docMk/>
            <pc:sldMk cId="2277710244" sldId="266"/>
            <ac:spMk id="35" creationId="{47942995-B07F-4636-9A06-C6A104B260A8}"/>
          </ac:spMkLst>
        </pc:spChg>
        <pc:spChg chg="add del">
          <ac:chgData name="Alyssa Rees (2313422)" userId="77fd5cb6-aae3-4d52-be19-0f597bfcef10" providerId="ADAL" clId="{51C81F6A-ADDE-4F4A-AFBE-2F2299DADA2E}" dt="2025-01-15T21:59:49.224" v="8812" actId="26606"/>
          <ac:spMkLst>
            <pc:docMk/>
            <pc:sldMk cId="2277710244" sldId="266"/>
            <ac:spMk id="37" creationId="{B81933D1-5615-42C7-9C0B-4EB7105CCE2D}"/>
          </ac:spMkLst>
        </pc:spChg>
        <pc:spChg chg="add del">
          <ac:chgData name="Alyssa Rees (2313422)" userId="77fd5cb6-aae3-4d52-be19-0f597bfcef10" providerId="ADAL" clId="{51C81F6A-ADDE-4F4A-AFBE-2F2299DADA2E}" dt="2025-01-15T21:59:49.224" v="8812" actId="26606"/>
          <ac:spMkLst>
            <pc:docMk/>
            <pc:sldMk cId="2277710244" sldId="266"/>
            <ac:spMk id="38" creationId="{19C9EAEA-39D0-4B0E-A0EB-51E7B26740B1}"/>
          </ac:spMkLst>
        </pc:spChg>
        <pc:spChg chg="add del">
          <ac:chgData name="Alyssa Rees (2313422)" userId="77fd5cb6-aae3-4d52-be19-0f597bfcef10" providerId="ADAL" clId="{51C81F6A-ADDE-4F4A-AFBE-2F2299DADA2E}" dt="2025-01-15T22:02:39.740" v="8845" actId="26606"/>
          <ac:spMkLst>
            <pc:docMk/>
            <pc:sldMk cId="2277710244" sldId="266"/>
            <ac:spMk id="40" creationId="{D4771268-CB57-404A-9271-370EB28F6090}"/>
          </ac:spMkLst>
        </pc:spChg>
        <pc:grpChg chg="add del">
          <ac:chgData name="Alyssa Rees (2313422)" userId="77fd5cb6-aae3-4d52-be19-0f597bfcef10" providerId="ADAL" clId="{51C81F6A-ADDE-4F4A-AFBE-2F2299DADA2E}" dt="2025-01-15T21:59:23.703" v="8808" actId="26606"/>
          <ac:grpSpMkLst>
            <pc:docMk/>
            <pc:sldMk cId="2277710244" sldId="266"/>
            <ac:grpSpMk id="24" creationId="{032D8612-31EB-44CF-A1D0-14FD4C705424}"/>
          </ac:grpSpMkLst>
        </pc:grpChg>
        <pc:grpChg chg="add del">
          <ac:chgData name="Alyssa Rees (2313422)" userId="77fd5cb6-aae3-4d52-be19-0f597bfcef10" providerId="ADAL" clId="{51C81F6A-ADDE-4F4A-AFBE-2F2299DADA2E}" dt="2025-01-15T21:59:49.224" v="8812" actId="26606"/>
          <ac:grpSpMkLst>
            <pc:docMk/>
            <pc:sldMk cId="2277710244" sldId="266"/>
            <ac:grpSpMk id="36" creationId="{032D8612-31EB-44CF-A1D0-14FD4C705424}"/>
          </ac:grpSpMkLst>
        </pc:grpChg>
        <pc:picChg chg="add mod">
          <ac:chgData name="Alyssa Rees (2313422)" userId="77fd5cb6-aae3-4d52-be19-0f597bfcef10" providerId="ADAL" clId="{51C81F6A-ADDE-4F4A-AFBE-2F2299DADA2E}" dt="2025-01-15T22:04:16.330" v="8861" actId="14100"/>
          <ac:picMkLst>
            <pc:docMk/>
            <pc:sldMk cId="2277710244" sldId="266"/>
            <ac:picMk id="4" creationId="{9E2FF82D-22F2-4D88-FB86-21F62BF472C3}"/>
          </ac:picMkLst>
        </pc:picChg>
        <pc:picChg chg="add del mod">
          <ac:chgData name="Alyssa Rees (2313422)" userId="77fd5cb6-aae3-4d52-be19-0f597bfcef10" providerId="ADAL" clId="{51C81F6A-ADDE-4F4A-AFBE-2F2299DADA2E}" dt="2025-01-15T21:54:11.900" v="8730" actId="478"/>
          <ac:picMkLst>
            <pc:docMk/>
            <pc:sldMk cId="2277710244" sldId="266"/>
            <ac:picMk id="5" creationId="{D09E880B-13B9-5825-EF02-DB9C26CD3625}"/>
          </ac:picMkLst>
        </pc:picChg>
        <pc:picChg chg="add del mod">
          <ac:chgData name="Alyssa Rees (2313422)" userId="77fd5cb6-aae3-4d52-be19-0f597bfcef10" providerId="ADAL" clId="{51C81F6A-ADDE-4F4A-AFBE-2F2299DADA2E}" dt="2025-01-15T22:03:52.071" v="8856" actId="478"/>
          <ac:picMkLst>
            <pc:docMk/>
            <pc:sldMk cId="2277710244" sldId="266"/>
            <ac:picMk id="11" creationId="{C2C8F75A-C246-8CD9-2251-B0FCA6596037}"/>
          </ac:picMkLst>
        </pc:picChg>
      </pc:sldChg>
      <pc:sldChg chg="addSp delSp modSp new mod setBg delDesignElem">
        <pc:chgData name="Alyssa Rees (2313422)" userId="77fd5cb6-aae3-4d52-be19-0f597bfcef10" providerId="ADAL" clId="{51C81F6A-ADDE-4F4A-AFBE-2F2299DADA2E}" dt="2025-01-15T21:59:04.719" v="8805"/>
        <pc:sldMkLst>
          <pc:docMk/>
          <pc:sldMk cId="1819447070" sldId="267"/>
        </pc:sldMkLst>
        <pc:spChg chg="mod">
          <ac:chgData name="Alyssa Rees (2313422)" userId="77fd5cb6-aae3-4d52-be19-0f597bfcef10" providerId="ADAL" clId="{51C81F6A-ADDE-4F4A-AFBE-2F2299DADA2E}" dt="2025-01-13T20:13:37.278" v="4635" actId="26606"/>
          <ac:spMkLst>
            <pc:docMk/>
            <pc:sldMk cId="1819447070" sldId="267"/>
            <ac:spMk id="2" creationId="{BD9BA8D0-2D05-63A3-6C5F-E2ED160D0F0E}"/>
          </ac:spMkLst>
        </pc:spChg>
        <pc:spChg chg="mod">
          <ac:chgData name="Alyssa Rees (2313422)" userId="77fd5cb6-aae3-4d52-be19-0f597bfcef10" providerId="ADAL" clId="{51C81F6A-ADDE-4F4A-AFBE-2F2299DADA2E}" dt="2025-01-14T10:06:24.617" v="8009" actId="20577"/>
          <ac:spMkLst>
            <pc:docMk/>
            <pc:sldMk cId="1819447070" sldId="267"/>
            <ac:spMk id="3" creationId="{5D946120-FE58-9B63-09AC-826A6EA878EB}"/>
          </ac:spMkLst>
        </pc:spChg>
        <pc:spChg chg="add del">
          <ac:chgData name="Alyssa Rees (2313422)" userId="77fd5cb6-aae3-4d52-be19-0f597bfcef10" providerId="ADAL" clId="{51C81F6A-ADDE-4F4A-AFBE-2F2299DADA2E}" dt="2025-01-15T21:59:04.719" v="8805"/>
          <ac:spMkLst>
            <pc:docMk/>
            <pc:sldMk cId="1819447070" sldId="267"/>
            <ac:spMk id="9" creationId="{743AA782-23D1-4521-8CAD-47662984AA08}"/>
          </ac:spMkLst>
        </pc:spChg>
        <pc:spChg chg="add del">
          <ac:chgData name="Alyssa Rees (2313422)" userId="77fd5cb6-aae3-4d52-be19-0f597bfcef10" providerId="ADAL" clId="{51C81F6A-ADDE-4F4A-AFBE-2F2299DADA2E}" dt="2025-01-15T21:59:04.719" v="8805"/>
          <ac:spMkLst>
            <pc:docMk/>
            <pc:sldMk cId="1819447070" sldId="267"/>
            <ac:spMk id="11" creationId="{71877DBC-BB60-40F0-AC93-2ACDBAAE60CE}"/>
          </ac:spMkLst>
        </pc:spChg>
        <pc:picChg chg="add mod">
          <ac:chgData name="Alyssa Rees (2313422)" userId="77fd5cb6-aae3-4d52-be19-0f597bfcef10" providerId="ADAL" clId="{51C81F6A-ADDE-4F4A-AFBE-2F2299DADA2E}" dt="2025-01-13T20:13:37.278" v="4635" actId="26606"/>
          <ac:picMkLst>
            <pc:docMk/>
            <pc:sldMk cId="1819447070" sldId="267"/>
            <ac:picMk id="4" creationId="{C52DD136-A086-2013-7F57-B961389B75BB}"/>
          </ac:picMkLst>
        </pc:picChg>
      </pc:sldChg>
      <pc:sldChg chg="addSp delSp modSp new mod setBg delDesignElem">
        <pc:chgData name="Alyssa Rees (2313422)" userId="77fd5cb6-aae3-4d52-be19-0f597bfcef10" providerId="ADAL" clId="{51C81F6A-ADDE-4F4A-AFBE-2F2299DADA2E}" dt="2025-01-15T21:59:04.719" v="8805"/>
        <pc:sldMkLst>
          <pc:docMk/>
          <pc:sldMk cId="2713936065" sldId="268"/>
        </pc:sldMkLst>
        <pc:spChg chg="mod">
          <ac:chgData name="Alyssa Rees (2313422)" userId="77fd5cb6-aae3-4d52-be19-0f597bfcef10" providerId="ADAL" clId="{51C81F6A-ADDE-4F4A-AFBE-2F2299DADA2E}" dt="2025-01-13T23:17:02.404" v="6588" actId="26606"/>
          <ac:spMkLst>
            <pc:docMk/>
            <pc:sldMk cId="2713936065" sldId="268"/>
            <ac:spMk id="2" creationId="{C95FF55F-8D8D-D4B0-C480-EDB75DCAF2BE}"/>
          </ac:spMkLst>
        </pc:spChg>
        <pc:spChg chg="mod">
          <ac:chgData name="Alyssa Rees (2313422)" userId="77fd5cb6-aae3-4d52-be19-0f597bfcef10" providerId="ADAL" clId="{51C81F6A-ADDE-4F4A-AFBE-2F2299DADA2E}" dt="2025-01-15T15:53:01.675" v="8597" actId="20577"/>
          <ac:spMkLst>
            <pc:docMk/>
            <pc:sldMk cId="2713936065" sldId="268"/>
            <ac:spMk id="3" creationId="{6E68691D-DFCF-A981-7AD2-F1EAAAFB81BF}"/>
          </ac:spMkLst>
        </pc:spChg>
        <pc:spChg chg="add del">
          <ac:chgData name="Alyssa Rees (2313422)" userId="77fd5cb6-aae3-4d52-be19-0f597bfcef10" providerId="ADAL" clId="{51C81F6A-ADDE-4F4A-AFBE-2F2299DADA2E}" dt="2025-01-15T21:59:04.719" v="8805"/>
          <ac:spMkLst>
            <pc:docMk/>
            <pc:sldMk cId="2713936065" sldId="268"/>
            <ac:spMk id="9" creationId="{45D37F4E-DDB4-456B-97E0-9937730A039F}"/>
          </ac:spMkLst>
        </pc:spChg>
        <pc:spChg chg="add del">
          <ac:chgData name="Alyssa Rees (2313422)" userId="77fd5cb6-aae3-4d52-be19-0f597bfcef10" providerId="ADAL" clId="{51C81F6A-ADDE-4F4A-AFBE-2F2299DADA2E}" dt="2025-01-15T21:59:04.719" v="8805"/>
          <ac:spMkLst>
            <pc:docMk/>
            <pc:sldMk cId="2713936065" sldId="268"/>
            <ac:spMk id="11" creationId="{B2DD41CD-8F47-4F56-AD12-4E2FF7696987}"/>
          </ac:spMkLst>
        </pc:spChg>
        <pc:picChg chg="add mod">
          <ac:chgData name="Alyssa Rees (2313422)" userId="77fd5cb6-aae3-4d52-be19-0f597bfcef10" providerId="ADAL" clId="{51C81F6A-ADDE-4F4A-AFBE-2F2299DADA2E}" dt="2025-01-13T23:17:02.404" v="6588" actId="26606"/>
          <ac:picMkLst>
            <pc:docMk/>
            <pc:sldMk cId="2713936065" sldId="268"/>
            <ac:picMk id="4" creationId="{E5F0E67E-9430-0C1C-4E0A-C747BEAA76D8}"/>
          </ac:picMkLst>
        </pc:picChg>
      </pc:sldChg>
      <pc:sldChg chg="delSp add del setBg delDesignElem">
        <pc:chgData name="Alyssa Rees (2313422)" userId="77fd5cb6-aae3-4d52-be19-0f597bfcef10" providerId="ADAL" clId="{51C81F6A-ADDE-4F4A-AFBE-2F2299DADA2E}" dt="2025-01-13T20:13:20.395" v="4633" actId="2696"/>
        <pc:sldMkLst>
          <pc:docMk/>
          <pc:sldMk cId="2931881493" sldId="268"/>
        </pc:sldMkLst>
        <pc:spChg chg="del">
          <ac:chgData name="Alyssa Rees (2313422)" userId="77fd5cb6-aae3-4d52-be19-0f597bfcef10" providerId="ADAL" clId="{51C81F6A-ADDE-4F4A-AFBE-2F2299DADA2E}" dt="2025-01-13T20:13:12.843" v="4632"/>
          <ac:spMkLst>
            <pc:docMk/>
            <pc:sldMk cId="2931881493" sldId="268"/>
            <ac:spMk id="9" creationId="{203B1E07-24D7-ADE8-BF50-7C12BA075553}"/>
          </ac:spMkLst>
        </pc:spChg>
        <pc:spChg chg="del">
          <ac:chgData name="Alyssa Rees (2313422)" userId="77fd5cb6-aae3-4d52-be19-0f597bfcef10" providerId="ADAL" clId="{51C81F6A-ADDE-4F4A-AFBE-2F2299DADA2E}" dt="2025-01-13T20:13:12.843" v="4632"/>
          <ac:spMkLst>
            <pc:docMk/>
            <pc:sldMk cId="2931881493" sldId="268"/>
            <ac:spMk id="11" creationId="{6EAE0224-5F5B-053E-1B0B-E2C1E629DC37}"/>
          </ac:spMkLst>
        </pc:spChg>
      </pc:sldChg>
      <pc:sldChg chg="addSp delSp modSp new mod setBg delDesignElem">
        <pc:chgData name="Alyssa Rees (2313422)" userId="77fd5cb6-aae3-4d52-be19-0f597bfcef10" providerId="ADAL" clId="{51C81F6A-ADDE-4F4A-AFBE-2F2299DADA2E}" dt="2025-01-15T21:59:04.719" v="8805"/>
        <pc:sldMkLst>
          <pc:docMk/>
          <pc:sldMk cId="812937262" sldId="269"/>
        </pc:sldMkLst>
        <pc:spChg chg="mod">
          <ac:chgData name="Alyssa Rees (2313422)" userId="77fd5cb6-aae3-4d52-be19-0f597bfcef10" providerId="ADAL" clId="{51C81F6A-ADDE-4F4A-AFBE-2F2299DADA2E}" dt="2025-01-14T09:55:10.582" v="7855" actId="26606"/>
          <ac:spMkLst>
            <pc:docMk/>
            <pc:sldMk cId="812937262" sldId="269"/>
            <ac:spMk id="2" creationId="{9312FF10-E89B-31DC-BD7A-A7E7A74AD1DD}"/>
          </ac:spMkLst>
        </pc:spChg>
        <pc:spChg chg="mod">
          <ac:chgData name="Alyssa Rees (2313422)" userId="77fd5cb6-aae3-4d52-be19-0f597bfcef10" providerId="ADAL" clId="{51C81F6A-ADDE-4F4A-AFBE-2F2299DADA2E}" dt="2025-01-15T16:59:36.340" v="8631" actId="20577"/>
          <ac:spMkLst>
            <pc:docMk/>
            <pc:sldMk cId="812937262" sldId="269"/>
            <ac:spMk id="3" creationId="{AD59BAAD-8115-DE96-9125-9C7B17BC556A}"/>
          </ac:spMkLst>
        </pc:spChg>
        <pc:spChg chg="add del mod">
          <ac:chgData name="Alyssa Rees (2313422)" userId="77fd5cb6-aae3-4d52-be19-0f597bfcef10" providerId="ADAL" clId="{51C81F6A-ADDE-4F4A-AFBE-2F2299DADA2E}" dt="2025-01-15T20:58:32.538" v="8633"/>
          <ac:spMkLst>
            <pc:docMk/>
            <pc:sldMk cId="812937262" sldId="269"/>
            <ac:spMk id="5" creationId="{A2850D4B-C527-6802-726C-79F6FFE78667}"/>
          </ac:spMkLst>
        </pc:spChg>
        <pc:spChg chg="add del">
          <ac:chgData name="Alyssa Rees (2313422)" userId="77fd5cb6-aae3-4d52-be19-0f597bfcef10" providerId="ADAL" clId="{51C81F6A-ADDE-4F4A-AFBE-2F2299DADA2E}" dt="2025-01-15T21:59:04.719" v="8805"/>
          <ac:spMkLst>
            <pc:docMk/>
            <pc:sldMk cId="812937262" sldId="269"/>
            <ac:spMk id="9" creationId="{45D37F4E-DDB4-456B-97E0-9937730A039F}"/>
          </ac:spMkLst>
        </pc:spChg>
        <pc:spChg chg="add del">
          <ac:chgData name="Alyssa Rees (2313422)" userId="77fd5cb6-aae3-4d52-be19-0f597bfcef10" providerId="ADAL" clId="{51C81F6A-ADDE-4F4A-AFBE-2F2299DADA2E}" dt="2025-01-15T21:59:04.719" v="8805"/>
          <ac:spMkLst>
            <pc:docMk/>
            <pc:sldMk cId="812937262" sldId="269"/>
            <ac:spMk id="11" creationId="{B2DD41CD-8F47-4F56-AD12-4E2FF7696987}"/>
          </ac:spMkLst>
        </pc:spChg>
        <pc:picChg chg="add mod">
          <ac:chgData name="Alyssa Rees (2313422)" userId="77fd5cb6-aae3-4d52-be19-0f597bfcef10" providerId="ADAL" clId="{51C81F6A-ADDE-4F4A-AFBE-2F2299DADA2E}" dt="2025-01-14T09:55:10.582" v="7855" actId="26606"/>
          <ac:picMkLst>
            <pc:docMk/>
            <pc:sldMk cId="812937262" sldId="269"/>
            <ac:picMk id="4" creationId="{3F036CCC-4E4E-AFDD-489B-851321FC4AC8}"/>
          </ac:picMkLst>
        </pc:picChg>
      </pc:sldChg>
      <pc:sldChg chg="addSp delSp modSp new mod setBg">
        <pc:chgData name="Alyssa Rees (2313422)" userId="77fd5cb6-aae3-4d52-be19-0f597bfcef10" providerId="ADAL" clId="{51C81F6A-ADDE-4F4A-AFBE-2F2299DADA2E}" dt="2025-01-16T12:18:59.191" v="10174" actId="113"/>
        <pc:sldMkLst>
          <pc:docMk/>
          <pc:sldMk cId="2949924727" sldId="270"/>
        </pc:sldMkLst>
        <pc:spChg chg="mod">
          <ac:chgData name="Alyssa Rees (2313422)" userId="77fd5cb6-aae3-4d52-be19-0f597bfcef10" providerId="ADAL" clId="{51C81F6A-ADDE-4F4A-AFBE-2F2299DADA2E}" dt="2025-01-16T12:13:03.061" v="10143" actId="26606"/>
          <ac:spMkLst>
            <pc:docMk/>
            <pc:sldMk cId="2949924727" sldId="270"/>
            <ac:spMk id="2" creationId="{85E5582C-BFF5-9119-A3FF-6958B9408444}"/>
          </ac:spMkLst>
        </pc:spChg>
        <pc:spChg chg="mod">
          <ac:chgData name="Alyssa Rees (2313422)" userId="77fd5cb6-aae3-4d52-be19-0f597bfcef10" providerId="ADAL" clId="{51C81F6A-ADDE-4F4A-AFBE-2F2299DADA2E}" dt="2025-01-16T12:18:59.191" v="10174" actId="113"/>
          <ac:spMkLst>
            <pc:docMk/>
            <pc:sldMk cId="2949924727" sldId="270"/>
            <ac:spMk id="3" creationId="{DD13D14C-CE6B-96B4-1379-8D52B93F084D}"/>
          </ac:spMkLst>
        </pc:spChg>
        <pc:spChg chg="add">
          <ac:chgData name="Alyssa Rees (2313422)" userId="77fd5cb6-aae3-4d52-be19-0f597bfcef10" providerId="ADAL" clId="{51C81F6A-ADDE-4F4A-AFBE-2F2299DADA2E}" dt="2025-01-16T12:13:03.061" v="10143" actId="26606"/>
          <ac:spMkLst>
            <pc:docMk/>
            <pc:sldMk cId="2949924727" sldId="270"/>
            <ac:spMk id="10" creationId="{45D37F4E-DDB4-456B-97E0-9937730A039F}"/>
          </ac:spMkLst>
        </pc:spChg>
        <pc:spChg chg="add">
          <ac:chgData name="Alyssa Rees (2313422)" userId="77fd5cb6-aae3-4d52-be19-0f597bfcef10" providerId="ADAL" clId="{51C81F6A-ADDE-4F4A-AFBE-2F2299DADA2E}" dt="2025-01-16T12:13:03.061" v="10143" actId="26606"/>
          <ac:spMkLst>
            <pc:docMk/>
            <pc:sldMk cId="2949924727" sldId="270"/>
            <ac:spMk id="12" creationId="{B2DD41CD-8F47-4F56-AD12-4E2FF7696987}"/>
          </ac:spMkLst>
        </pc:spChg>
        <pc:picChg chg="add del">
          <ac:chgData name="Alyssa Rees (2313422)" userId="77fd5cb6-aae3-4d52-be19-0f597bfcef10" providerId="ADAL" clId="{51C81F6A-ADDE-4F4A-AFBE-2F2299DADA2E}" dt="2025-01-16T12:12:52.356" v="10141" actId="478"/>
          <ac:picMkLst>
            <pc:docMk/>
            <pc:sldMk cId="2949924727" sldId="270"/>
            <ac:picMk id="4" creationId="{983393BF-A0E5-A07F-7145-C3D24F18274C}"/>
          </ac:picMkLst>
        </pc:picChg>
        <pc:picChg chg="add mod">
          <ac:chgData name="Alyssa Rees (2313422)" userId="77fd5cb6-aae3-4d52-be19-0f597bfcef10" providerId="ADAL" clId="{51C81F6A-ADDE-4F4A-AFBE-2F2299DADA2E}" dt="2025-01-16T12:13:03.061" v="10143" actId="26606"/>
          <ac:picMkLst>
            <pc:docMk/>
            <pc:sldMk cId="2949924727" sldId="270"/>
            <ac:picMk id="5" creationId="{D0E2651E-DCB9-6458-6049-CF4F3A84DB38}"/>
          </ac:picMkLst>
        </pc:picChg>
      </pc:sldChg>
      <pc:sldChg chg="addSp delSp modSp new mod">
        <pc:chgData name="Alyssa Rees (2313422)" userId="77fd5cb6-aae3-4d52-be19-0f597bfcef10" providerId="ADAL" clId="{51C81F6A-ADDE-4F4A-AFBE-2F2299DADA2E}" dt="2025-01-15T22:08:37.553" v="8925" actId="1076"/>
        <pc:sldMkLst>
          <pc:docMk/>
          <pc:sldMk cId="1286109712" sldId="271"/>
        </pc:sldMkLst>
        <pc:spChg chg="del">
          <ac:chgData name="Alyssa Rees (2313422)" userId="77fd5cb6-aae3-4d52-be19-0f597bfcef10" providerId="ADAL" clId="{51C81F6A-ADDE-4F4A-AFBE-2F2299DADA2E}" dt="2025-01-15T22:00:47.904" v="8824" actId="478"/>
          <ac:spMkLst>
            <pc:docMk/>
            <pc:sldMk cId="1286109712" sldId="271"/>
            <ac:spMk id="2" creationId="{21B5E4DD-EB09-9155-DC8A-B6BBD44C6FCC}"/>
          </ac:spMkLst>
        </pc:spChg>
        <pc:spChg chg="del">
          <ac:chgData name="Alyssa Rees (2313422)" userId="77fd5cb6-aae3-4d52-be19-0f597bfcef10" providerId="ADAL" clId="{51C81F6A-ADDE-4F4A-AFBE-2F2299DADA2E}" dt="2025-01-15T22:00:55.911" v="8825" actId="931"/>
          <ac:spMkLst>
            <pc:docMk/>
            <pc:sldMk cId="1286109712" sldId="271"/>
            <ac:spMk id="3" creationId="{9B4FB27C-1124-97E8-9048-6CED94FB7CD1}"/>
          </ac:spMkLst>
        </pc:spChg>
        <pc:spChg chg="add del mod">
          <ac:chgData name="Alyssa Rees (2313422)" userId="77fd5cb6-aae3-4d52-be19-0f597bfcef10" providerId="ADAL" clId="{51C81F6A-ADDE-4F4A-AFBE-2F2299DADA2E}" dt="2025-01-15T22:08:17.510" v="8922" actId="478"/>
          <ac:spMkLst>
            <pc:docMk/>
            <pc:sldMk cId="1286109712" sldId="271"/>
            <ac:spMk id="9" creationId="{A17DCE94-226F-EE1C-FC2D-4C2D6BED3C13}"/>
          </ac:spMkLst>
        </pc:spChg>
        <pc:picChg chg="add del mod">
          <ac:chgData name="Alyssa Rees (2313422)" userId="77fd5cb6-aae3-4d52-be19-0f597bfcef10" providerId="ADAL" clId="{51C81F6A-ADDE-4F4A-AFBE-2F2299DADA2E}" dt="2025-01-15T22:08:15.627" v="8921" actId="478"/>
          <ac:picMkLst>
            <pc:docMk/>
            <pc:sldMk cId="1286109712" sldId="271"/>
            <ac:picMk id="5" creationId="{3F3ABB35-3010-6F67-8E4E-6E36E97E2854}"/>
          </ac:picMkLst>
        </pc:picChg>
        <pc:picChg chg="add mod">
          <ac:chgData name="Alyssa Rees (2313422)" userId="77fd5cb6-aae3-4d52-be19-0f597bfcef10" providerId="ADAL" clId="{51C81F6A-ADDE-4F4A-AFBE-2F2299DADA2E}" dt="2025-01-15T22:08:37.553" v="8925" actId="1076"/>
          <ac:picMkLst>
            <pc:docMk/>
            <pc:sldMk cId="1286109712" sldId="271"/>
            <ac:picMk id="7" creationId="{5670AA90-CD2D-4250-FC3B-9093C1075E85}"/>
          </ac:picMkLst>
        </pc:picChg>
      </pc:sldChg>
      <pc:sldChg chg="addSp delSp modSp new del mod">
        <pc:chgData name="Alyssa Rees (2313422)" userId="77fd5cb6-aae3-4d52-be19-0f597bfcef10" providerId="ADAL" clId="{51C81F6A-ADDE-4F4A-AFBE-2F2299DADA2E}" dt="2025-01-15T21:23:42.999" v="8685" actId="2696"/>
        <pc:sldMkLst>
          <pc:docMk/>
          <pc:sldMk cId="3472500723" sldId="271"/>
        </pc:sldMkLst>
        <pc:spChg chg="mod">
          <ac:chgData name="Alyssa Rees (2313422)" userId="77fd5cb6-aae3-4d52-be19-0f597bfcef10" providerId="ADAL" clId="{51C81F6A-ADDE-4F4A-AFBE-2F2299DADA2E}" dt="2025-01-14T12:03:42.223" v="8084" actId="20577"/>
          <ac:spMkLst>
            <pc:docMk/>
            <pc:sldMk cId="3472500723" sldId="271"/>
            <ac:spMk id="2" creationId="{DF855350-C105-BF46-E52C-B84526178F27}"/>
          </ac:spMkLst>
        </pc:spChg>
        <pc:spChg chg="del mod">
          <ac:chgData name="Alyssa Rees (2313422)" userId="77fd5cb6-aae3-4d52-be19-0f597bfcef10" providerId="ADAL" clId="{51C81F6A-ADDE-4F4A-AFBE-2F2299DADA2E}" dt="2025-01-15T21:22:36.911" v="8663" actId="478"/>
          <ac:spMkLst>
            <pc:docMk/>
            <pc:sldMk cId="3472500723" sldId="271"/>
            <ac:spMk id="3" creationId="{41112D10-DC67-F546-BFEF-031B6B36BAE5}"/>
          </ac:spMkLst>
        </pc:spChg>
        <pc:spChg chg="add del mod">
          <ac:chgData name="Alyssa Rees (2313422)" userId="77fd5cb6-aae3-4d52-be19-0f597bfcef10" providerId="ADAL" clId="{51C81F6A-ADDE-4F4A-AFBE-2F2299DADA2E}" dt="2025-01-15T21:22:40.961" v="8665" actId="478"/>
          <ac:spMkLst>
            <pc:docMk/>
            <pc:sldMk cId="3472500723" sldId="271"/>
            <ac:spMk id="5" creationId="{CF331D0E-B2D5-FF7C-F503-9976EE06FC1B}"/>
          </ac:spMkLst>
        </pc:spChg>
      </pc:sldChg>
      <pc:sldChg chg="addSp delSp modSp new mod">
        <pc:chgData name="Alyssa Rees (2313422)" userId="77fd5cb6-aae3-4d52-be19-0f597bfcef10" providerId="ADAL" clId="{51C81F6A-ADDE-4F4A-AFBE-2F2299DADA2E}" dt="2025-01-15T22:07:53.899" v="8920" actId="1076"/>
        <pc:sldMkLst>
          <pc:docMk/>
          <pc:sldMk cId="3141414678" sldId="272"/>
        </pc:sldMkLst>
        <pc:spChg chg="del">
          <ac:chgData name="Alyssa Rees (2313422)" userId="77fd5cb6-aae3-4d52-be19-0f597bfcef10" providerId="ADAL" clId="{51C81F6A-ADDE-4F4A-AFBE-2F2299DADA2E}" dt="2025-01-15T22:06:15.528" v="8900" actId="478"/>
          <ac:spMkLst>
            <pc:docMk/>
            <pc:sldMk cId="3141414678" sldId="272"/>
            <ac:spMk id="2" creationId="{38D54E85-91F7-D787-AD46-1FE30D5F2956}"/>
          </ac:spMkLst>
        </pc:spChg>
        <pc:spChg chg="del">
          <ac:chgData name="Alyssa Rees (2313422)" userId="77fd5cb6-aae3-4d52-be19-0f597bfcef10" providerId="ADAL" clId="{51C81F6A-ADDE-4F4A-AFBE-2F2299DADA2E}" dt="2025-01-15T22:03:46.657" v="8855"/>
          <ac:spMkLst>
            <pc:docMk/>
            <pc:sldMk cId="3141414678" sldId="272"/>
            <ac:spMk id="3" creationId="{B6E66BBA-DDD9-2A42-16D7-CC6018E3844B}"/>
          </ac:spMkLst>
        </pc:spChg>
        <pc:spChg chg="add mod">
          <ac:chgData name="Alyssa Rees (2313422)" userId="77fd5cb6-aae3-4d52-be19-0f597bfcef10" providerId="ADAL" clId="{51C81F6A-ADDE-4F4A-AFBE-2F2299DADA2E}" dt="2025-01-15T22:07:46.651" v="8919" actId="1076"/>
          <ac:spMkLst>
            <pc:docMk/>
            <pc:sldMk cId="3141414678" sldId="272"/>
            <ac:spMk id="5" creationId="{ED3E8FB4-F4AC-5339-B832-A0B11AB1D403}"/>
          </ac:spMkLst>
        </pc:spChg>
        <pc:picChg chg="add mod">
          <ac:chgData name="Alyssa Rees (2313422)" userId="77fd5cb6-aae3-4d52-be19-0f597bfcef10" providerId="ADAL" clId="{51C81F6A-ADDE-4F4A-AFBE-2F2299DADA2E}" dt="2025-01-15T22:07:53.899" v="8920" actId="1076"/>
          <ac:picMkLst>
            <pc:docMk/>
            <pc:sldMk cId="3141414678" sldId="272"/>
            <ac:picMk id="4" creationId="{B7BFA03E-0D36-D71E-1E7B-86B26E99727F}"/>
          </ac:picMkLst>
        </pc:picChg>
      </pc:sldChg>
    </pc:docChg>
  </pc:docChgLst>
  <pc:docChgLst>
    <pc:chgData name="Alyssa Rees (2313422)" userId="S::2313422@student.uwtsd.ac.uk::77fd5cb6-aae3-4d52-be19-0f597bfcef10" providerId="AD" clId="Web-{981C0939-7970-F21D-212C-D9B6483D5249}"/>
    <pc:docChg chg="addSld modSld">
      <pc:chgData name="Alyssa Rees (2313422)" userId="S::2313422@student.uwtsd.ac.uk::77fd5cb6-aae3-4d52-be19-0f597bfcef10" providerId="AD" clId="Web-{981C0939-7970-F21D-212C-D9B6483D5249}" dt="2025-01-09T21:01:30.811" v="151" actId="1076"/>
      <pc:docMkLst>
        <pc:docMk/>
      </pc:docMkLst>
      <pc:sldChg chg="addSp delSp modSp mod setBg">
        <pc:chgData name="Alyssa Rees (2313422)" userId="S::2313422@student.uwtsd.ac.uk::77fd5cb6-aae3-4d52-be19-0f597bfcef10" providerId="AD" clId="Web-{981C0939-7970-F21D-212C-D9B6483D5249}" dt="2025-01-09T21:01:30.811" v="151" actId="1076"/>
        <pc:sldMkLst>
          <pc:docMk/>
          <pc:sldMk cId="109857222" sldId="256"/>
        </pc:sldMkLst>
        <pc:spChg chg="mod">
          <ac:chgData name="Alyssa Rees (2313422)" userId="S::2313422@student.uwtsd.ac.uk::77fd5cb6-aae3-4d52-be19-0f597bfcef10" providerId="AD" clId="Web-{981C0939-7970-F21D-212C-D9B6483D5249}" dt="2025-01-09T21:01:30.811" v="151" actId="1076"/>
          <ac:spMkLst>
            <pc:docMk/>
            <pc:sldMk cId="109857222" sldId="256"/>
            <ac:spMk id="2" creationId="{00000000-0000-0000-0000-000000000000}"/>
          </ac:spMkLst>
        </pc:spChg>
        <pc:spChg chg="del">
          <ac:chgData name="Alyssa Rees (2313422)" userId="S::2313422@student.uwtsd.ac.uk::77fd5cb6-aae3-4d52-be19-0f597bfcef10" providerId="AD" clId="Web-{981C0939-7970-F21D-212C-D9B6483D5249}" dt="2025-01-09T09:50:10.952" v="15"/>
          <ac:spMkLst>
            <pc:docMk/>
            <pc:sldMk cId="109857222" sldId="256"/>
            <ac:spMk id="3" creationId="{00000000-0000-0000-0000-000000000000}"/>
          </ac:spMkLst>
        </pc:spChg>
        <pc:spChg chg="add">
          <ac:chgData name="Alyssa Rees (2313422)" userId="S::2313422@student.uwtsd.ac.uk::77fd5cb6-aae3-4d52-be19-0f597bfcef10" providerId="AD" clId="Web-{981C0939-7970-F21D-212C-D9B6483D5249}" dt="2025-01-09T10:43:17.112" v="31"/>
          <ac:spMkLst>
            <pc:docMk/>
            <pc:sldMk cId="109857222" sldId="256"/>
            <ac:spMk id="9" creationId="{3C54F4CE-85F0-46ED-80DA-9518C9251AD1}"/>
          </ac:spMkLst>
        </pc:spChg>
        <pc:spChg chg="add">
          <ac:chgData name="Alyssa Rees (2313422)" userId="S::2313422@student.uwtsd.ac.uk::77fd5cb6-aae3-4d52-be19-0f597bfcef10" providerId="AD" clId="Web-{981C0939-7970-F21D-212C-D9B6483D5249}" dt="2025-01-09T10:43:17.112" v="31"/>
          <ac:spMkLst>
            <pc:docMk/>
            <pc:sldMk cId="109857222" sldId="256"/>
            <ac:spMk id="11" creationId="{DADD1FCA-8ACB-4958-81DD-4CDD6D3E1921}"/>
          </ac:spMkLst>
        </pc:spChg>
        <pc:picChg chg="add del mod">
          <ac:chgData name="Alyssa Rees (2313422)" userId="S::2313422@student.uwtsd.ac.uk::77fd5cb6-aae3-4d52-be19-0f597bfcef10" providerId="AD" clId="Web-{981C0939-7970-F21D-212C-D9B6483D5249}" dt="2025-01-09T10:42:36.407" v="28"/>
          <ac:picMkLst>
            <pc:docMk/>
            <pc:sldMk cId="109857222" sldId="256"/>
            <ac:picMk id="3" creationId="{ECCE0232-7C69-1AB5-E0A5-803CE46BA9C6}"/>
          </ac:picMkLst>
        </pc:picChg>
        <pc:picChg chg="add mod">
          <ac:chgData name="Alyssa Rees (2313422)" userId="S::2313422@student.uwtsd.ac.uk::77fd5cb6-aae3-4d52-be19-0f597bfcef10" providerId="AD" clId="Web-{981C0939-7970-F21D-212C-D9B6483D5249}" dt="2025-01-09T10:43:17.112" v="31"/>
          <ac:picMkLst>
            <pc:docMk/>
            <pc:sldMk cId="109857222" sldId="256"/>
            <ac:picMk id="4" creationId="{7298AB4C-21E8-ED82-1F8C-3084EBFA215F}"/>
          </ac:picMkLst>
        </pc:picChg>
      </pc:sldChg>
      <pc:sldChg chg="modSp new">
        <pc:chgData name="Alyssa Rees (2313422)" userId="S::2313422@student.uwtsd.ac.uk::77fd5cb6-aae3-4d52-be19-0f597bfcef10" providerId="AD" clId="Web-{981C0939-7970-F21D-212C-D9B6483D5249}" dt="2025-01-09T20:53:45.496" v="44" actId="20577"/>
        <pc:sldMkLst>
          <pc:docMk/>
          <pc:sldMk cId="1283096236" sldId="257"/>
        </pc:sldMkLst>
        <pc:spChg chg="mod">
          <ac:chgData name="Alyssa Rees (2313422)" userId="S::2313422@student.uwtsd.ac.uk::77fd5cb6-aae3-4d52-be19-0f597bfcef10" providerId="AD" clId="Web-{981C0939-7970-F21D-212C-D9B6483D5249}" dt="2025-01-09T20:53:45.496" v="44" actId="20577"/>
          <ac:spMkLst>
            <pc:docMk/>
            <pc:sldMk cId="1283096236" sldId="257"/>
            <ac:spMk id="2" creationId="{BF9D63F0-9FC2-7223-B792-330278522B9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1/14/25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educationaltechnology.net/theory-of-multiple-intelligences-gardner/" TargetMode="External"/><Relationship Id="rId13" Type="http://schemas.openxmlformats.org/officeDocument/2006/relationships/hyperlink" Target="https://www.simplypsychology.org/operant-conditioning.html" TargetMode="External"/><Relationship Id="rId3" Type="http://schemas.openxmlformats.org/officeDocument/2006/relationships/hyperlink" Target="https://www.earlyyears.tv/carol-dwecks-growth-mindset-transforming-early-years-education/" TargetMode="External"/><Relationship Id="rId7" Type="http://schemas.openxmlformats.org/officeDocument/2006/relationships/hyperlink" Target="https://www.highspeedtraining.co.uk/hub/how-to-use-assessment-for-learning-in-schools/" TargetMode="External"/><Relationship Id="rId12" Type="http://schemas.openxmlformats.org/officeDocument/2006/relationships/hyperlink" Target="https://www.sec-ed.co.uk/content/best-practice/pupil-progress-pitstops-formative-assessment-in-action" TargetMode="External"/><Relationship Id="rId2" Type="http://schemas.openxmlformats.org/officeDocument/2006/relationships/hyperlink" Target="https://www.teachingenglish.org.uk/professional-development/teachers/assessing-learning/articles/assessment-learning/" TargetMode="External"/><Relationship Id="rId1" Type="http://schemas.openxmlformats.org/officeDocument/2006/relationships/slideLayout" Target="../slideLayouts/slideLayout2.xml"/><Relationship Id="rId6" Type="http://schemas.openxmlformats.org/officeDocument/2006/relationships/hyperlink" Target="https://www.cambridge-community.org.uk/professional-development/gswafl/index.html" TargetMode="External"/><Relationship Id="rId11" Type="http://schemas.openxmlformats.org/officeDocument/2006/relationships/hyperlink" Target="https://psycnet.apa.org/record/1990-06033-001" TargetMode="External"/><Relationship Id="rId5" Type="http://schemas.openxmlformats.org/officeDocument/2006/relationships/hyperlink" Target="https://files.eric.ed.gov/fulltext/ED546817.pdf" TargetMode="External"/><Relationship Id="rId10" Type="http://schemas.openxmlformats.org/officeDocument/2006/relationships/hyperlink" Target="https://www.psychologytoday.com/gb/blog/the-ethical-professor/202103/is-think-pair-share-the-best-approach-to-learning?msockid=307fad78893a6e2d027ab85a88816f70" TargetMode="External"/><Relationship Id="rId4" Type="http://schemas.openxmlformats.org/officeDocument/2006/relationships/hyperlink" Target="https://researchschool.org.uk/durrington/news/how-effective-is-think-pair-share" TargetMode="External"/><Relationship Id="rId9" Type="http://schemas.openxmlformats.org/officeDocument/2006/relationships/hyperlink" Target="https://schoolaspect.com/insights/blogs/tips-for-teachers-35-engagement-and-proxies-for-learning/"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hwb.gov.wales/api/storage/b447d1fe-5463-4382-9726-e68623a05dd2/assessment-for-learning-and-the-national-literacy-and-numeracy-framework.pdf" TargetMode="External"/><Relationship Id="rId3" Type="http://schemas.openxmlformats.org/officeDocument/2006/relationships/hyperlink" Target="https://www.teachingexpertise.com/articles/black-wiliam-and-assessment-for-learning/" TargetMode="External"/><Relationship Id="rId7" Type="http://schemas.openxmlformats.org/officeDocument/2006/relationships/hyperlink" Target="https://www.bitmoji.com/stickers/" TargetMode="External"/><Relationship Id="rId2" Type="http://schemas.openxmlformats.org/officeDocument/2006/relationships/hyperlink" Target="https://www.gov.wales/supporting-progression-language-learning-assessment-curriculum-wales-summary-html" TargetMode="External"/><Relationship Id="rId1" Type="http://schemas.openxmlformats.org/officeDocument/2006/relationships/slideLayout" Target="../slideLayouts/slideLayout2.xml"/><Relationship Id="rId6" Type="http://schemas.openxmlformats.org/officeDocument/2006/relationships/hyperlink" Target="https://www.uopeople.edu/blog/think-pair-share/" TargetMode="External"/><Relationship Id="rId5" Type="http://schemas.openxmlformats.org/officeDocument/2006/relationships/hyperlink" Target="https://www.tes.com/magazine/teaching-learning/general/what-is-formative-assessment-and-how-do-schools-use-it" TargetMode="External"/><Relationship Id="rId4" Type="http://schemas.openxmlformats.org/officeDocument/2006/relationships/hyperlink" Target="https://edcentral.uk/edblog/beginner-guides/beginners-guide-professor-robert-co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0080" y="325369"/>
            <a:ext cx="4368602" cy="1956841"/>
          </a:xfrm>
        </p:spPr>
        <p:txBody>
          <a:bodyPr vert="horz" lIns="91440" tIns="45720" rIns="91440" bIns="45720" rtlCol="0" anchor="b">
            <a:normAutofit/>
          </a:bodyPr>
          <a:lstStyle/>
          <a:p>
            <a:pPr algn="l"/>
            <a:r>
              <a:rPr lang="en-US" sz="2200" b="1" dirty="0"/>
              <a:t>ECAD5012</a:t>
            </a:r>
            <a:br>
              <a:rPr lang="en-US" sz="2200" dirty="0"/>
            </a:br>
            <a:r>
              <a:rPr lang="en-US" sz="1800" dirty="0">
                <a:solidFill>
                  <a:srgbClr val="000000"/>
                </a:solidFill>
                <a:effectLst/>
                <a:latin typeface="Arial" panose="020B0604020202020204" pitchFamily="34" charset="0"/>
                <a:ea typeface="Times New Roman" panose="02020603050405020304" pitchFamily="18" charset="0"/>
              </a:rPr>
              <a:t>A presentation of the critical evaluation of how Assessment for Learning can be </a:t>
            </a:r>
            <a:r>
              <a:rPr lang="en-GB" sz="1800" dirty="0">
                <a:solidFill>
                  <a:srgbClr val="000000"/>
                </a:solidFill>
                <a:effectLst/>
                <a:latin typeface="Arial" panose="020B0604020202020204" pitchFamily="34" charset="0"/>
                <a:ea typeface="Times New Roman" panose="02020603050405020304" pitchFamily="18" charset="0"/>
              </a:rPr>
              <a:t>utilised</a:t>
            </a:r>
            <a:r>
              <a:rPr lang="en-US" sz="1800" dirty="0">
                <a:solidFill>
                  <a:srgbClr val="000000"/>
                </a:solidFill>
                <a:effectLst/>
                <a:latin typeface="Arial" panose="020B0604020202020204" pitchFamily="34" charset="0"/>
                <a:ea typeface="Times New Roman" panose="02020603050405020304" pitchFamily="18" charset="0"/>
              </a:rPr>
              <a:t> in a learning episode to aid progression across a chosen area of learning and experience. </a:t>
            </a:r>
            <a:br>
              <a:rPr lang="en-GB" sz="1800" dirty="0">
                <a:effectLst/>
                <a:latin typeface="Times New Roman" panose="02020603050405020304" pitchFamily="18" charset="0"/>
                <a:ea typeface="Times New Roman" panose="02020603050405020304" pitchFamily="18" charset="0"/>
              </a:rPr>
            </a:br>
            <a:endParaRPr lang="en-US" sz="2200" dirty="0"/>
          </a:p>
        </p:txBody>
      </p:sp>
      <p:sp>
        <p:nvSpPr>
          <p:cNvPr id="2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583878A-966F-F6B5-F5B7-647A6DCDBDFC}"/>
              </a:ext>
            </a:extLst>
          </p:cNvPr>
          <p:cNvSpPr txBox="1"/>
          <p:nvPr/>
        </p:nvSpPr>
        <p:spPr>
          <a:xfrm>
            <a:off x="640080" y="2872899"/>
            <a:ext cx="4243589" cy="332066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200"/>
              <a:t>Alyssa Rees</a:t>
            </a:r>
          </a:p>
          <a:p>
            <a:pPr indent="-228600">
              <a:lnSpc>
                <a:spcPct val="90000"/>
              </a:lnSpc>
              <a:spcAft>
                <a:spcPts val="600"/>
              </a:spcAft>
              <a:buFont typeface="Arial" panose="020B0604020202020204" pitchFamily="34" charset="0"/>
              <a:buChar char="•"/>
            </a:pPr>
            <a:r>
              <a:rPr lang="en-US" sz="2200"/>
              <a:t>2313422</a:t>
            </a:r>
          </a:p>
        </p:txBody>
      </p:sp>
      <p:pic>
        <p:nvPicPr>
          <p:cNvPr id="4" name="Picture 3" descr="A cartoon of a person waving from a computer&#10;&#10;Description automatically generated">
            <a:extLst>
              <a:ext uri="{FF2B5EF4-FFF2-40B4-BE49-F238E27FC236}">
                <a16:creationId xmlns:a16="http://schemas.microsoft.com/office/drawing/2014/main" id="{7298AB4C-21E8-ED82-1F8C-3084EBFA215F}"/>
              </a:ext>
            </a:extLst>
          </p:cNvPr>
          <p:cNvPicPr>
            <a:picLocks noChangeAspect="1"/>
          </p:cNvPicPr>
          <p:nvPr/>
        </p:nvPicPr>
        <p:blipFill>
          <a:blip r:embed="rId2"/>
          <a:srcRect b="30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9D63F0-9FC2-7223-B792-330278522B9A}"/>
              </a:ext>
            </a:extLst>
          </p:cNvPr>
          <p:cNvSpPr>
            <a:spLocks noGrp="1"/>
          </p:cNvSpPr>
          <p:nvPr>
            <p:ph type="title"/>
          </p:nvPr>
        </p:nvSpPr>
        <p:spPr>
          <a:xfrm>
            <a:off x="630936" y="640080"/>
            <a:ext cx="4818888" cy="1481328"/>
          </a:xfrm>
        </p:spPr>
        <p:txBody>
          <a:bodyPr anchor="b">
            <a:normAutofit/>
          </a:bodyPr>
          <a:lstStyle/>
          <a:p>
            <a:r>
              <a:rPr lang="en-US" sz="5000" b="1" dirty="0">
                <a:latin typeface="Calibri" panose="020F0502020204030204" pitchFamily="34" charset="0"/>
                <a:cs typeface="Calibri" panose="020F0502020204030204" pitchFamily="34" charset="0"/>
              </a:rPr>
              <a:t>Part 1- Introduction </a:t>
            </a:r>
          </a:p>
        </p:txBody>
      </p:sp>
      <p:sp>
        <p:nvSpPr>
          <p:cNvPr id="32"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67BE486-5FC4-2193-74EE-085539E045EB}"/>
              </a:ext>
            </a:extLst>
          </p:cNvPr>
          <p:cNvSpPr>
            <a:spLocks noGrp="1"/>
          </p:cNvSpPr>
          <p:nvPr>
            <p:ph idx="1"/>
          </p:nvPr>
        </p:nvSpPr>
        <p:spPr>
          <a:xfrm>
            <a:off x="630936" y="2660904"/>
            <a:ext cx="4818888" cy="3547872"/>
          </a:xfrm>
        </p:spPr>
        <p:txBody>
          <a:bodyPr anchor="t">
            <a:normAutofit/>
          </a:bodyPr>
          <a:lstStyle/>
          <a:p>
            <a:pPr marL="0" indent="0">
              <a:buNone/>
            </a:pPr>
            <a:r>
              <a:rPr lang="en-US" sz="1500" dirty="0">
                <a:latin typeface="Calibri" panose="020F0502020204030204" pitchFamily="34" charset="0"/>
                <a:cs typeface="Calibri" panose="020F0502020204030204" pitchFamily="34" charset="0"/>
              </a:rPr>
              <a:t>What will be covered during this presentation ……</a:t>
            </a:r>
          </a:p>
          <a:p>
            <a:pPr marL="0" indent="0">
              <a:buNone/>
            </a:pPr>
            <a:r>
              <a:rPr lang="en-US" sz="1500" dirty="0">
                <a:latin typeface="Calibri" panose="020F0502020204030204" pitchFamily="34" charset="0"/>
                <a:cs typeface="Calibri" panose="020F0502020204030204" pitchFamily="34" charset="0"/>
              </a:rPr>
              <a:t> </a:t>
            </a:r>
          </a:p>
          <a:p>
            <a:pPr>
              <a:buFont typeface="Wingdings" pitchFamily="2" charset="2"/>
              <a:buChar char="v"/>
            </a:pPr>
            <a:r>
              <a:rPr lang="en-US" sz="1500" dirty="0">
                <a:latin typeface="Calibri" panose="020F0502020204030204" pitchFamily="34" charset="0"/>
                <a:cs typeface="Calibri" panose="020F0502020204030204" pitchFamily="34" charset="0"/>
              </a:rPr>
              <a:t>What AFL is, and their advantages and disadvantages.</a:t>
            </a:r>
          </a:p>
          <a:p>
            <a:pPr>
              <a:buFont typeface="Wingdings" pitchFamily="2" charset="2"/>
              <a:buChar char="v"/>
            </a:pPr>
            <a:r>
              <a:rPr lang="en-US" sz="1500" dirty="0">
                <a:latin typeface="Calibri" panose="020F0502020204030204" pitchFamily="34" charset="0"/>
                <a:cs typeface="Calibri" panose="020F0502020204030204" pitchFamily="34" charset="0"/>
              </a:rPr>
              <a:t> What Area of Learning my lesson was based on.</a:t>
            </a:r>
          </a:p>
          <a:p>
            <a:pPr>
              <a:buFont typeface="Wingdings" pitchFamily="2" charset="2"/>
              <a:buChar char="v"/>
            </a:pPr>
            <a:r>
              <a:rPr lang="en-US" sz="1500" dirty="0">
                <a:latin typeface="Calibri" panose="020F0502020204030204" pitchFamily="34" charset="0"/>
                <a:cs typeface="Calibri" panose="020F0502020204030204" pitchFamily="34" charset="0"/>
              </a:rPr>
              <a:t> What AFL strategies I used and why I used them.</a:t>
            </a:r>
          </a:p>
          <a:p>
            <a:pPr>
              <a:buFont typeface="Wingdings" pitchFamily="2" charset="2"/>
              <a:buChar char="v"/>
            </a:pPr>
            <a:r>
              <a:rPr lang="en-US" sz="1500" dirty="0">
                <a:latin typeface="Calibri" panose="020F0502020204030204" pitchFamily="34" charset="0"/>
                <a:cs typeface="Calibri" panose="020F0502020204030204" pitchFamily="34" charset="0"/>
              </a:rPr>
              <a:t> Theorists who agree or disagree with the use of those AFL strategies.</a:t>
            </a:r>
          </a:p>
          <a:p>
            <a:pPr>
              <a:buFont typeface="Wingdings" pitchFamily="2" charset="2"/>
              <a:buChar char="v"/>
            </a:pPr>
            <a:r>
              <a:rPr lang="en-US" sz="1500" dirty="0">
                <a:latin typeface="Calibri" panose="020F0502020204030204" pitchFamily="34" charset="0"/>
                <a:cs typeface="Calibri" panose="020F0502020204030204" pitchFamily="34" charset="0"/>
              </a:rPr>
              <a:t> My conclusions on my lesson and what I will do next time to improve.</a:t>
            </a:r>
          </a:p>
        </p:txBody>
      </p:sp>
      <p:pic>
        <p:nvPicPr>
          <p:cNvPr id="4" name="Picture 3">
            <a:extLst>
              <a:ext uri="{FF2B5EF4-FFF2-40B4-BE49-F238E27FC236}">
                <a16:creationId xmlns:a16="http://schemas.microsoft.com/office/drawing/2014/main" id="{A6A2D56B-9741-624F-1FC9-A29FBE56659B}"/>
              </a:ext>
            </a:extLst>
          </p:cNvPr>
          <p:cNvPicPr>
            <a:picLocks noChangeAspect="1"/>
          </p:cNvPicPr>
          <p:nvPr/>
        </p:nvPicPr>
        <p:blipFill>
          <a:blip r:embed="rId2"/>
          <a:stretch>
            <a:fillRect/>
          </a:stretch>
        </p:blipFill>
        <p:spPr>
          <a:xfrm>
            <a:off x="6099048" y="699516"/>
            <a:ext cx="5458968" cy="5458968"/>
          </a:xfrm>
          <a:prstGeom prst="rect">
            <a:avLst/>
          </a:prstGeom>
        </p:spPr>
      </p:pic>
    </p:spTree>
    <p:extLst>
      <p:ext uri="{BB962C8B-B14F-4D97-AF65-F5344CB8AC3E}">
        <p14:creationId xmlns:p14="http://schemas.microsoft.com/office/powerpoint/2010/main" val="1283096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9BA8D0-2D05-63A3-6C5F-E2ED160D0F0E}"/>
              </a:ext>
            </a:extLst>
          </p:cNvPr>
          <p:cNvSpPr>
            <a:spLocks noGrp="1"/>
          </p:cNvSpPr>
          <p:nvPr>
            <p:ph type="title"/>
          </p:nvPr>
        </p:nvSpPr>
        <p:spPr>
          <a:xfrm>
            <a:off x="630936" y="640080"/>
            <a:ext cx="4818888" cy="1481328"/>
          </a:xfrm>
        </p:spPr>
        <p:txBody>
          <a:bodyPr anchor="b">
            <a:normAutofit/>
          </a:bodyPr>
          <a:lstStyle/>
          <a:p>
            <a:r>
              <a:rPr lang="en-US" sz="5000" b="1">
                <a:latin typeface="Calibri" panose="020F0502020204030204" pitchFamily="34" charset="0"/>
                <a:cs typeface="Calibri" panose="020F0502020204030204" pitchFamily="34" charset="0"/>
              </a:rPr>
              <a:t>Part 2- </a:t>
            </a:r>
            <a:br>
              <a:rPr lang="en-US" sz="5000" b="1">
                <a:latin typeface="Calibri" panose="020F0502020204030204" pitchFamily="34" charset="0"/>
                <a:cs typeface="Calibri" panose="020F0502020204030204" pitchFamily="34" charset="0"/>
              </a:rPr>
            </a:br>
            <a:r>
              <a:rPr lang="en-US" sz="5000" b="1">
                <a:latin typeface="Calibri" panose="020F0502020204030204" pitchFamily="34" charset="0"/>
                <a:cs typeface="Calibri" panose="020F0502020204030204" pitchFamily="34" charset="0"/>
              </a:rPr>
              <a:t>Introduction</a:t>
            </a: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D946120-FE58-9B63-09AC-826A6EA878EB}"/>
              </a:ext>
            </a:extLst>
          </p:cNvPr>
          <p:cNvSpPr>
            <a:spLocks noGrp="1"/>
          </p:cNvSpPr>
          <p:nvPr>
            <p:ph idx="1"/>
          </p:nvPr>
        </p:nvSpPr>
        <p:spPr>
          <a:xfrm>
            <a:off x="630936" y="2660904"/>
            <a:ext cx="4818888" cy="3547872"/>
          </a:xfrm>
        </p:spPr>
        <p:txBody>
          <a:bodyPr anchor="t">
            <a:normAutofit/>
          </a:bodyPr>
          <a:lstStyle/>
          <a:p>
            <a:pPr marL="0" indent="0">
              <a:buNone/>
            </a:pPr>
            <a:r>
              <a:rPr lang="en-US" sz="1500" b="1" dirty="0">
                <a:latin typeface="Calibri" panose="020F0502020204030204" pitchFamily="34" charset="0"/>
                <a:cs typeface="Calibri" panose="020F0502020204030204" pitchFamily="34" charset="0"/>
              </a:rPr>
              <a:t>Assessment for Learning strategies I used:</a:t>
            </a:r>
          </a:p>
          <a:p>
            <a:pPr>
              <a:buFont typeface="Wingdings" pitchFamily="2" charset="2"/>
              <a:buChar char="v"/>
            </a:pPr>
            <a:r>
              <a:rPr lang="en-US" sz="1500" dirty="0">
                <a:latin typeface="Calibri" panose="020F0502020204030204" pitchFamily="34" charset="0"/>
                <a:cs typeface="Calibri" panose="020F0502020204030204" pitchFamily="34" charset="0"/>
              </a:rPr>
              <a:t>Pit Stops</a:t>
            </a:r>
          </a:p>
          <a:p>
            <a:pPr>
              <a:buFont typeface="Wingdings" pitchFamily="2" charset="2"/>
              <a:buChar char="v"/>
            </a:pPr>
            <a:r>
              <a:rPr lang="en-US" sz="1500" dirty="0">
                <a:latin typeface="Calibri" panose="020F0502020204030204" pitchFamily="34" charset="0"/>
                <a:cs typeface="Calibri" panose="020F0502020204030204" pitchFamily="34" charset="0"/>
              </a:rPr>
              <a:t>Think, Pair, Share </a:t>
            </a:r>
          </a:p>
          <a:p>
            <a:pPr marL="0" indent="0">
              <a:buNone/>
            </a:pPr>
            <a:r>
              <a:rPr lang="en-US" sz="1500" b="1" dirty="0">
                <a:latin typeface="Calibri" panose="020F0502020204030204" pitchFamily="34" charset="0"/>
                <a:cs typeface="Calibri" panose="020F0502020204030204" pitchFamily="34" charset="0"/>
              </a:rPr>
              <a:t>WHY?</a:t>
            </a:r>
          </a:p>
          <a:p>
            <a:pPr marL="0" indent="0">
              <a:buNone/>
            </a:pPr>
            <a:r>
              <a:rPr lang="en-US" sz="1500" dirty="0">
                <a:latin typeface="Calibri" panose="020F0502020204030204" pitchFamily="34" charset="0"/>
                <a:cs typeface="Calibri" panose="020F0502020204030204" pitchFamily="34" charset="0"/>
              </a:rPr>
              <a:t>I found that these AFL strategies were best suited for my class, and were the only methods I found the children took seriously to see their understanding.</a:t>
            </a:r>
          </a:p>
          <a:p>
            <a:pPr marL="0" indent="0">
              <a:buNone/>
            </a:pPr>
            <a:r>
              <a:rPr lang="en-US" sz="1500" b="1" dirty="0">
                <a:latin typeface="Calibri" panose="020F0502020204030204" pitchFamily="34" charset="0"/>
                <a:cs typeface="Calibri" panose="020F0502020204030204" pitchFamily="34" charset="0"/>
              </a:rPr>
              <a:t>What is AFL and why it is important?</a:t>
            </a:r>
          </a:p>
          <a:p>
            <a:pPr marL="0" indent="0">
              <a:buNone/>
            </a:pPr>
            <a:r>
              <a:rPr lang="en-US" sz="1500" dirty="0">
                <a:latin typeface="Calibri" panose="020F0502020204030204" pitchFamily="34" charset="0"/>
                <a:cs typeface="Calibri" panose="020F0502020204030204" pitchFamily="34" charset="0"/>
              </a:rPr>
              <a:t>In my opinion AFL strategies are used within the classroom to aid pupils learning in a fast and fun way, providing rich data as well as supporting the teacher.</a:t>
            </a:r>
          </a:p>
          <a:p>
            <a:pPr marL="0" indent="0">
              <a:buNone/>
            </a:pPr>
            <a:endParaRPr lang="en-US" sz="1500" dirty="0"/>
          </a:p>
        </p:txBody>
      </p:sp>
      <p:pic>
        <p:nvPicPr>
          <p:cNvPr id="4" name="Picture 3">
            <a:extLst>
              <a:ext uri="{FF2B5EF4-FFF2-40B4-BE49-F238E27FC236}">
                <a16:creationId xmlns:a16="http://schemas.microsoft.com/office/drawing/2014/main" id="{C52DD136-A086-2013-7F57-B961389B75BB}"/>
              </a:ext>
            </a:extLst>
          </p:cNvPr>
          <p:cNvPicPr>
            <a:picLocks noChangeAspect="1"/>
          </p:cNvPicPr>
          <p:nvPr/>
        </p:nvPicPr>
        <p:blipFill>
          <a:blip r:embed="rId2"/>
          <a:stretch>
            <a:fillRect/>
          </a:stretch>
        </p:blipFill>
        <p:spPr>
          <a:xfrm>
            <a:off x="6099048" y="699516"/>
            <a:ext cx="5458968" cy="5458968"/>
          </a:xfrm>
          <a:prstGeom prst="rect">
            <a:avLst/>
          </a:prstGeom>
        </p:spPr>
      </p:pic>
    </p:spTree>
    <p:extLst>
      <p:ext uri="{BB962C8B-B14F-4D97-AF65-F5344CB8AC3E}">
        <p14:creationId xmlns:p14="http://schemas.microsoft.com/office/powerpoint/2010/main" val="1819447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4DE31B-39DC-2612-5D1C-AFBF1E95AE7D}"/>
              </a:ext>
            </a:extLst>
          </p:cNvPr>
          <p:cNvSpPr>
            <a:spLocks noGrp="1"/>
          </p:cNvSpPr>
          <p:nvPr>
            <p:ph type="title"/>
          </p:nvPr>
        </p:nvSpPr>
        <p:spPr>
          <a:xfrm>
            <a:off x="572493" y="238539"/>
            <a:ext cx="11018520" cy="1434415"/>
          </a:xfrm>
        </p:spPr>
        <p:txBody>
          <a:bodyPr anchor="b">
            <a:normAutofit/>
          </a:bodyPr>
          <a:lstStyle/>
          <a:p>
            <a:r>
              <a:rPr lang="en-US" sz="5000" b="1" dirty="0">
                <a:latin typeface="Calibri" panose="020F0502020204030204" pitchFamily="34" charset="0"/>
                <a:cs typeface="Calibri" panose="020F0502020204030204" pitchFamily="34" charset="0"/>
              </a:rPr>
              <a:t>Part 3A- Assessment for Learning (AFL)</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3C805C5-54B1-C7E1-13A1-403F917535B5}"/>
              </a:ext>
            </a:extLst>
          </p:cNvPr>
          <p:cNvSpPr>
            <a:spLocks noGrp="1"/>
          </p:cNvSpPr>
          <p:nvPr>
            <p:ph idx="1"/>
          </p:nvPr>
        </p:nvSpPr>
        <p:spPr>
          <a:xfrm>
            <a:off x="572493" y="2071316"/>
            <a:ext cx="6713552" cy="4119172"/>
          </a:xfrm>
        </p:spPr>
        <p:txBody>
          <a:bodyPr vert="horz" lIns="91440" tIns="45720" rIns="91440" bIns="45720" rtlCol="0" anchor="t">
            <a:noAutofit/>
          </a:bodyPr>
          <a:lstStyle/>
          <a:p>
            <a:pPr marL="0" indent="0">
              <a:buNone/>
            </a:pPr>
            <a:r>
              <a:rPr lang="en-US" sz="1400" b="1" dirty="0">
                <a:latin typeface="Calibri" panose="020F0502020204030204" pitchFamily="34" charset="0"/>
                <a:cs typeface="Calibri" panose="020F0502020204030204" pitchFamily="34" charset="0"/>
              </a:rPr>
              <a:t>Deborah Bullock- </a:t>
            </a:r>
            <a:r>
              <a:rPr lang="en-US" sz="1400" dirty="0">
                <a:latin typeface="Calibri" panose="020F0502020204030204" pitchFamily="34" charset="0"/>
                <a:cs typeface="Calibri" panose="020F0502020204030204" pitchFamily="34" charset="0"/>
              </a:rPr>
              <a:t>States that AFL strategies are usually used by teachers to retrieve information based on children's attainment.</a:t>
            </a:r>
          </a:p>
          <a:p>
            <a:pPr marL="0" indent="0">
              <a:buNone/>
            </a:pPr>
            <a:endParaRPr lang="en-US" sz="1400" dirty="0">
              <a:latin typeface="Arial"/>
              <a:cs typeface="Arial"/>
            </a:endParaRPr>
          </a:p>
          <a:p>
            <a:pPr marL="0" indent="0">
              <a:buNone/>
            </a:pPr>
            <a:r>
              <a:rPr lang="en-US" sz="1400" b="1" dirty="0">
                <a:latin typeface="Calibri" panose="020F0502020204030204" pitchFamily="34" charset="0"/>
                <a:cs typeface="Calibri" panose="020F0502020204030204" pitchFamily="34" charset="0"/>
              </a:rPr>
              <a:t>Background of AFL </a:t>
            </a:r>
            <a:r>
              <a:rPr lang="en-GB" sz="1400" b="1" dirty="0">
                <a:effectLst/>
                <a:latin typeface="Calibri" panose="020F0502020204030204" pitchFamily="34" charset="0"/>
                <a:cs typeface="Calibri" panose="020F0502020204030204" pitchFamily="34" charset="0"/>
              </a:rPr>
              <a:t>Assessment for learning (no date) </a:t>
            </a:r>
            <a:r>
              <a:rPr lang="en-US" sz="1400" b="1" dirty="0">
                <a:latin typeface="Calibri" panose="020F0502020204030204" pitchFamily="34" charset="0"/>
                <a:cs typeface="Calibri" panose="020F0502020204030204" pitchFamily="34" charset="0"/>
              </a:rPr>
              <a:t>- </a:t>
            </a:r>
          </a:p>
          <a:p>
            <a:pPr marL="0" indent="0">
              <a:buNone/>
            </a:pPr>
            <a:r>
              <a:rPr lang="en-US" sz="1400" dirty="0">
                <a:latin typeface="Calibri" panose="020F0502020204030204" pitchFamily="34" charset="0"/>
                <a:cs typeface="Calibri" panose="020F0502020204030204" pitchFamily="34" charset="0"/>
              </a:rPr>
              <a:t>Originates from research of UK professors: </a:t>
            </a:r>
          </a:p>
          <a:p>
            <a:pPr>
              <a:buFont typeface="Wingdings" pitchFamily="2" charset="2"/>
              <a:buChar char="v"/>
            </a:pPr>
            <a:r>
              <a:rPr lang="en-US" sz="1400" dirty="0">
                <a:latin typeface="Calibri" panose="020F0502020204030204" pitchFamily="34" charset="0"/>
                <a:cs typeface="Calibri" panose="020F0502020204030204" pitchFamily="34" charset="0"/>
              </a:rPr>
              <a:t>Paul Black</a:t>
            </a:r>
          </a:p>
          <a:p>
            <a:pPr>
              <a:buFont typeface="Wingdings" pitchFamily="2" charset="2"/>
              <a:buChar char="v"/>
            </a:pPr>
            <a:r>
              <a:rPr lang="en-US" sz="1400" dirty="0">
                <a:latin typeface="Calibri" panose="020F0502020204030204" pitchFamily="34" charset="0"/>
                <a:cs typeface="Calibri" panose="020F0502020204030204" pitchFamily="34" charset="0"/>
              </a:rPr>
              <a:t>Dylan William – black box </a:t>
            </a:r>
          </a:p>
          <a:p>
            <a:pPr marL="0" indent="0">
              <a:buNone/>
            </a:pPr>
            <a:r>
              <a:rPr lang="en-US" sz="1400" b="1" dirty="0">
                <a:latin typeface="Calibri" panose="020F0502020204030204" pitchFamily="34" charset="0"/>
                <a:cs typeface="Calibri" panose="020F0502020204030204" pitchFamily="34" charset="0"/>
              </a:rPr>
              <a:t>Formative assessment- </a:t>
            </a:r>
            <a:r>
              <a:rPr lang="en-US" sz="1400" dirty="0">
                <a:latin typeface="Calibri" panose="020F0502020204030204" pitchFamily="34" charset="0"/>
                <a:cs typeface="Calibri" panose="020F0502020204030204" pitchFamily="34" charset="0"/>
              </a:rPr>
              <a:t>is a method of testing the children's abilities during the lesson instead of at the end of topic or lessons (positive). </a:t>
            </a:r>
          </a:p>
          <a:p>
            <a:pPr marL="0" indent="0">
              <a:buNone/>
            </a:pPr>
            <a:r>
              <a:rPr lang="en-GB" sz="1400" b="1" dirty="0" err="1">
                <a:effectLst/>
                <a:highlight>
                  <a:srgbClr val="F5DFF6"/>
                </a:highlight>
                <a:latin typeface="Calibri" panose="020F0502020204030204" pitchFamily="34" charset="0"/>
                <a:cs typeface="Calibri" panose="020F0502020204030204" pitchFamily="34" charset="0"/>
              </a:rPr>
              <a:t>Tes</a:t>
            </a:r>
            <a:r>
              <a:rPr lang="en-GB" sz="1400" b="1" dirty="0">
                <a:effectLst/>
                <a:highlight>
                  <a:srgbClr val="F5DFF6"/>
                </a:highlight>
                <a:latin typeface="Calibri" panose="020F0502020204030204" pitchFamily="34" charset="0"/>
                <a:cs typeface="Calibri" panose="020F0502020204030204" pitchFamily="34" charset="0"/>
              </a:rPr>
              <a:t> Editorial (2024) </a:t>
            </a:r>
            <a:endParaRPr lang="en-US" sz="1400" b="1" dirty="0">
              <a:highlight>
                <a:srgbClr val="F5DFF6"/>
              </a:highlight>
              <a:latin typeface="Calibri" panose="020F0502020204030204" pitchFamily="34" charset="0"/>
              <a:cs typeface="Calibri" panose="020F0502020204030204" pitchFamily="34" charset="0"/>
            </a:endParaRPr>
          </a:p>
          <a:p>
            <a:pPr marL="0" indent="0">
              <a:buNone/>
            </a:pPr>
            <a:endParaRPr lang="en-US" sz="1400" dirty="0">
              <a:latin typeface="Calibri" panose="020F0502020204030204" pitchFamily="34" charset="0"/>
              <a:cs typeface="Calibri" panose="020F0502020204030204" pitchFamily="34" charset="0"/>
            </a:endParaRPr>
          </a:p>
          <a:p>
            <a:pPr marL="0" indent="0">
              <a:buNone/>
            </a:pPr>
            <a:r>
              <a:rPr lang="en-US" sz="1400" b="1" dirty="0">
                <a:latin typeface="Calibri" panose="020F0502020204030204" pitchFamily="34" charset="0"/>
                <a:cs typeface="Calibri" panose="020F0502020204030204" pitchFamily="34" charset="0"/>
              </a:rPr>
              <a:t>Key Principles of AFL- </a:t>
            </a:r>
          </a:p>
          <a:p>
            <a:pPr>
              <a:buFont typeface="Wingdings" pitchFamily="2" charset="2"/>
              <a:buChar char="v"/>
            </a:pPr>
            <a:r>
              <a:rPr lang="en-US" sz="1400" dirty="0">
                <a:latin typeface="Calibri" panose="020F0502020204030204" pitchFamily="34" charset="0"/>
                <a:cs typeface="Calibri" panose="020F0502020204030204" pitchFamily="34" charset="0"/>
              </a:rPr>
              <a:t>Communicates confidence that every learner can improve.</a:t>
            </a:r>
          </a:p>
          <a:p>
            <a:pPr>
              <a:buFont typeface="Wingdings" pitchFamily="2" charset="2"/>
              <a:buChar char="v"/>
            </a:pPr>
            <a:r>
              <a:rPr lang="en-US" sz="1400" dirty="0">
                <a:latin typeface="Calibri"/>
                <a:ea typeface="Calibri"/>
                <a:cs typeface="Calibri"/>
              </a:rPr>
              <a:t>Empowers learners to take an active part in </a:t>
            </a:r>
            <a:r>
              <a:rPr lang="en-US" sz="1400" dirty="0" err="1">
                <a:latin typeface="Calibri"/>
                <a:ea typeface="Calibri"/>
                <a:cs typeface="Calibri"/>
              </a:rPr>
              <a:t>th</a:t>
            </a:r>
            <a:r>
              <a:rPr lang="en-GB" sz="1400" dirty="0">
                <a:latin typeface="Calibri"/>
                <a:ea typeface="Calibri"/>
                <a:cs typeface="Calibri"/>
              </a:rPr>
              <a:t>eir </a:t>
            </a:r>
            <a:r>
              <a:rPr lang="en-US" sz="1400" dirty="0">
                <a:latin typeface="Calibri"/>
                <a:ea typeface="Calibri"/>
                <a:cs typeface="Calibri"/>
              </a:rPr>
              <a:t>own learning.</a:t>
            </a:r>
          </a:p>
          <a:p>
            <a:pPr>
              <a:buFont typeface="Wingdings" pitchFamily="2" charset="2"/>
              <a:buChar char="v"/>
            </a:pPr>
            <a:r>
              <a:rPr lang="en-US" sz="1400" dirty="0">
                <a:latin typeface="Calibri"/>
                <a:ea typeface="Calibri"/>
                <a:cs typeface="Calibri"/>
              </a:rPr>
              <a:t>Develops learners' confidence in peer and self-assessment.</a:t>
            </a:r>
          </a:p>
        </p:txBody>
      </p:sp>
      <p:pic>
        <p:nvPicPr>
          <p:cNvPr id="4" name="Picture 3" descr="A cartoon of a person standing next to a white board with a red arrow&#10;&#10;Description automatically generated">
            <a:extLst>
              <a:ext uri="{FF2B5EF4-FFF2-40B4-BE49-F238E27FC236}">
                <a16:creationId xmlns:a16="http://schemas.microsoft.com/office/drawing/2014/main" id="{120BE062-41A4-7A0F-9702-D901AC227B8E}"/>
              </a:ext>
            </a:extLst>
          </p:cNvPr>
          <p:cNvPicPr>
            <a:picLocks noChangeAspect="1"/>
          </p:cNvPicPr>
          <p:nvPr/>
        </p:nvPicPr>
        <p:blipFill>
          <a:blip r:embed="rId2"/>
          <a:srcRect l="3795" r="-3" b="-3"/>
          <a:stretch/>
        </p:blipFill>
        <p:spPr>
          <a:xfrm>
            <a:off x="7675658" y="2093976"/>
            <a:ext cx="3941064" cy="4096512"/>
          </a:xfrm>
          <a:prstGeom prst="rect">
            <a:avLst/>
          </a:prstGeom>
        </p:spPr>
      </p:pic>
    </p:spTree>
    <p:extLst>
      <p:ext uri="{BB962C8B-B14F-4D97-AF65-F5344CB8AC3E}">
        <p14:creationId xmlns:p14="http://schemas.microsoft.com/office/powerpoint/2010/main" val="1604657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E3AF5B-DED8-C346-3AC5-80B9BE11A312}"/>
              </a:ext>
            </a:extLst>
          </p:cNvPr>
          <p:cNvSpPr>
            <a:spLocks noGrp="1"/>
          </p:cNvSpPr>
          <p:nvPr>
            <p:ph type="title"/>
          </p:nvPr>
        </p:nvSpPr>
        <p:spPr>
          <a:xfrm>
            <a:off x="630936" y="640080"/>
            <a:ext cx="4818888" cy="1481328"/>
          </a:xfrm>
        </p:spPr>
        <p:txBody>
          <a:bodyPr anchor="b">
            <a:normAutofit/>
          </a:bodyPr>
          <a:lstStyle/>
          <a:p>
            <a:r>
              <a:rPr lang="en-US" b="1" dirty="0">
                <a:latin typeface="Calibri" panose="020F0502020204030204" pitchFamily="34" charset="0"/>
                <a:cs typeface="Calibri" panose="020F0502020204030204" pitchFamily="34" charset="0"/>
              </a:rPr>
              <a:t>Part 3B- </a:t>
            </a:r>
            <a:br>
              <a:rPr lang="en-US" b="1" dirty="0">
                <a:latin typeface="Calibri" panose="020F0502020204030204" pitchFamily="34" charset="0"/>
                <a:cs typeface="Calibri" panose="020F0502020204030204" pitchFamily="34" charset="0"/>
              </a:rPr>
            </a:br>
            <a:r>
              <a:rPr lang="en-US" b="1" dirty="0">
                <a:latin typeface="Calibri" panose="020F0502020204030204" pitchFamily="34" charset="0"/>
                <a:cs typeface="Calibri" panose="020F0502020204030204" pitchFamily="34" charset="0"/>
              </a:rPr>
              <a:t>Literature Review </a:t>
            </a:r>
          </a:p>
        </p:txBody>
      </p:sp>
      <p:sp>
        <p:nvSpPr>
          <p:cNvPr id="14"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2FB3EDC-DEDD-9E20-C97E-287329DCA361}"/>
              </a:ext>
            </a:extLst>
          </p:cNvPr>
          <p:cNvSpPr>
            <a:spLocks noGrp="1"/>
          </p:cNvSpPr>
          <p:nvPr>
            <p:ph idx="1"/>
          </p:nvPr>
        </p:nvSpPr>
        <p:spPr>
          <a:xfrm>
            <a:off x="630936" y="2660904"/>
            <a:ext cx="5691136" cy="3920900"/>
          </a:xfrm>
        </p:spPr>
        <p:txBody>
          <a:bodyPr anchor="t">
            <a:normAutofit fontScale="77500" lnSpcReduction="20000"/>
          </a:bodyPr>
          <a:lstStyle/>
          <a:p>
            <a:pPr marL="0" indent="0">
              <a:buNone/>
            </a:pPr>
            <a:r>
              <a:rPr lang="en-US" sz="1400" b="1" dirty="0">
                <a:latin typeface="Calibri" panose="020F0502020204030204" pitchFamily="34" charset="0"/>
                <a:cs typeface="Calibri" panose="020F0502020204030204" pitchFamily="34" charset="0"/>
              </a:rPr>
              <a:t>Framework for AFL/Key Principles:</a:t>
            </a:r>
          </a:p>
          <a:p>
            <a:pPr>
              <a:buFont typeface="Wingdings" pitchFamily="2" charset="2"/>
              <a:buChar char="v"/>
            </a:pPr>
            <a:r>
              <a:rPr lang="en-US" sz="1400" dirty="0">
                <a:latin typeface="Calibri" panose="020F0502020204030204" pitchFamily="34" charset="0"/>
                <a:cs typeface="Calibri" panose="020F0502020204030204" pitchFamily="34" charset="0"/>
              </a:rPr>
              <a:t> Teachers need effective planning</a:t>
            </a:r>
          </a:p>
          <a:p>
            <a:pPr>
              <a:buFont typeface="Wingdings" pitchFamily="2" charset="2"/>
              <a:buChar char="v"/>
            </a:pPr>
            <a:r>
              <a:rPr lang="en-US" sz="1400" dirty="0">
                <a:latin typeface="Calibri" panose="020F0502020204030204" pitchFamily="34" charset="0"/>
                <a:cs typeface="Calibri" panose="020F0502020204030204" pitchFamily="34" charset="0"/>
              </a:rPr>
              <a:t> Helps the learners understanding of Learning Intentions and Success Criteria's</a:t>
            </a:r>
          </a:p>
          <a:p>
            <a:pPr>
              <a:buFont typeface="Wingdings" pitchFamily="2" charset="2"/>
              <a:buChar char="v"/>
            </a:pPr>
            <a:r>
              <a:rPr lang="en-US" sz="1400" dirty="0">
                <a:latin typeface="Calibri" panose="020F0502020204030204" pitchFamily="34" charset="0"/>
                <a:cs typeface="Calibri" panose="020F0502020204030204" pitchFamily="34" charset="0"/>
              </a:rPr>
              <a:t> Aids improvement </a:t>
            </a:r>
          </a:p>
          <a:p>
            <a:pPr>
              <a:buFont typeface="Wingdings" pitchFamily="2" charset="2"/>
              <a:buChar char="v"/>
            </a:pPr>
            <a:r>
              <a:rPr lang="en-US" sz="1400" dirty="0">
                <a:latin typeface="Calibri" panose="020F0502020204030204" pitchFamily="34" charset="0"/>
                <a:cs typeface="Calibri" panose="020F0502020204030204" pitchFamily="34" charset="0"/>
              </a:rPr>
              <a:t> Looks at how children learn</a:t>
            </a:r>
          </a:p>
          <a:p>
            <a:pPr>
              <a:buFont typeface="Wingdings" pitchFamily="2" charset="2"/>
              <a:buChar char="v"/>
            </a:pPr>
            <a:r>
              <a:rPr lang="en-US" sz="1400" dirty="0">
                <a:latin typeface="Calibri" panose="020F0502020204030204" pitchFamily="34" charset="0"/>
                <a:cs typeface="Calibri" panose="020F0502020204030204" pitchFamily="34" charset="0"/>
              </a:rPr>
              <a:t> Feedback (two stars one wish)</a:t>
            </a:r>
          </a:p>
          <a:p>
            <a:pPr marL="0" indent="0">
              <a:buNone/>
            </a:pPr>
            <a:r>
              <a:rPr lang="en-GB" sz="1400" b="1" dirty="0" err="1">
                <a:effectLst/>
                <a:highlight>
                  <a:srgbClr val="F5DFF6"/>
                </a:highlight>
                <a:latin typeface="Calibri" panose="020F0502020204030204" pitchFamily="34" charset="0"/>
                <a:cs typeface="Calibri" panose="020F0502020204030204" pitchFamily="34" charset="0"/>
              </a:rPr>
              <a:t>Flórez</a:t>
            </a:r>
            <a:r>
              <a:rPr lang="en-GB" sz="1400" b="1" dirty="0">
                <a:effectLst/>
                <a:highlight>
                  <a:srgbClr val="F5DFF6"/>
                </a:highlight>
                <a:latin typeface="Calibri" panose="020F0502020204030204" pitchFamily="34" charset="0"/>
                <a:cs typeface="Calibri" panose="020F0502020204030204" pitchFamily="34" charset="0"/>
              </a:rPr>
              <a:t>, M.T. et al. (2013)</a:t>
            </a:r>
          </a:p>
          <a:p>
            <a:pPr marL="0" indent="0">
              <a:buNone/>
            </a:pPr>
            <a:endParaRPr lang="en-GB" sz="1400" b="1" dirty="0">
              <a:latin typeface="Calibri" panose="020F0502020204030204" pitchFamily="34" charset="0"/>
              <a:cs typeface="Calibri" panose="020F0502020204030204" pitchFamily="34" charset="0"/>
            </a:endParaRPr>
          </a:p>
          <a:p>
            <a:pPr marL="0" indent="0">
              <a:buNone/>
            </a:pPr>
            <a:r>
              <a:rPr lang="en-US" sz="1400" b="1" dirty="0">
                <a:latin typeface="Calibri" panose="020F0502020204030204" pitchFamily="34" charset="0"/>
                <a:cs typeface="Calibri" panose="020F0502020204030204" pitchFamily="34" charset="0"/>
              </a:rPr>
              <a:t>Applying AFL in the classroom:</a:t>
            </a:r>
          </a:p>
          <a:p>
            <a:r>
              <a:rPr lang="en-US" sz="1400" dirty="0">
                <a:latin typeface="Calibri" panose="020F0502020204030204" pitchFamily="34" charset="0"/>
                <a:cs typeface="Calibri" panose="020F0502020204030204" pitchFamily="34" charset="0"/>
              </a:rPr>
              <a:t>Clearly state Lesson Intentions and Success Criteria’s.</a:t>
            </a:r>
          </a:p>
          <a:p>
            <a:r>
              <a:rPr lang="en-US" sz="1400" dirty="0">
                <a:latin typeface="Calibri" panose="020F0502020204030204" pitchFamily="34" charset="0"/>
                <a:cs typeface="Calibri" panose="020F0502020204030204" pitchFamily="34" charset="0"/>
              </a:rPr>
              <a:t>Live Marking</a:t>
            </a:r>
          </a:p>
          <a:p>
            <a:pPr marL="0" indent="0">
              <a:buNone/>
            </a:pPr>
            <a:r>
              <a:rPr lang="en-US" sz="1400" b="1" dirty="0">
                <a:latin typeface="Calibri" panose="020F0502020204030204" pitchFamily="34" charset="0"/>
                <a:cs typeface="Calibri" panose="020F0502020204030204" pitchFamily="34" charset="0"/>
              </a:rPr>
              <a:t>Use several different AFL strategies:</a:t>
            </a:r>
          </a:p>
          <a:p>
            <a:r>
              <a:rPr lang="en-US" sz="1400" dirty="0">
                <a:latin typeface="Calibri" panose="020F0502020204030204" pitchFamily="34" charset="0"/>
                <a:cs typeface="Calibri" panose="020F0502020204030204" pitchFamily="34" charset="0"/>
              </a:rPr>
              <a:t>Peer Assessment </a:t>
            </a:r>
          </a:p>
          <a:p>
            <a:r>
              <a:rPr lang="en-US" sz="1400" dirty="0">
                <a:latin typeface="Calibri" panose="020F0502020204030204" pitchFamily="34" charset="0"/>
                <a:cs typeface="Calibri" panose="020F0502020204030204" pitchFamily="34" charset="0"/>
              </a:rPr>
              <a:t>Think, Pair, Share</a:t>
            </a:r>
          </a:p>
          <a:p>
            <a:r>
              <a:rPr lang="en-US" sz="1400" dirty="0">
                <a:latin typeface="Calibri" panose="020F0502020204030204" pitchFamily="34" charset="0"/>
                <a:cs typeface="Calibri" panose="020F0502020204030204" pitchFamily="34" charset="0"/>
              </a:rPr>
              <a:t>Mini Whiteboards/Secret Squirrels </a:t>
            </a:r>
          </a:p>
          <a:p>
            <a:r>
              <a:rPr lang="en-US" sz="1400" dirty="0">
                <a:latin typeface="Calibri" panose="020F0502020204030204" pitchFamily="34" charset="0"/>
                <a:cs typeface="Calibri" panose="020F0502020204030204" pitchFamily="34" charset="0"/>
              </a:rPr>
              <a:t>Pit Stops/MKOs</a:t>
            </a:r>
          </a:p>
          <a:p>
            <a:pPr marL="0" indent="0">
              <a:buNone/>
            </a:pPr>
            <a:endParaRPr lang="en-US" sz="500" b="1"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770D8379-F9C4-2F2B-B598-56444535D5EB}"/>
              </a:ext>
            </a:extLst>
          </p:cNvPr>
          <p:cNvPicPr>
            <a:picLocks noChangeAspect="1"/>
          </p:cNvPicPr>
          <p:nvPr/>
        </p:nvPicPr>
        <p:blipFill>
          <a:blip r:embed="rId2"/>
          <a:stretch>
            <a:fillRect/>
          </a:stretch>
        </p:blipFill>
        <p:spPr>
          <a:xfrm>
            <a:off x="6965350" y="1340651"/>
            <a:ext cx="4583372" cy="4583372"/>
          </a:xfrm>
          <a:prstGeom prst="rect">
            <a:avLst/>
          </a:prstGeom>
        </p:spPr>
      </p:pic>
    </p:spTree>
    <p:extLst>
      <p:ext uri="{BB962C8B-B14F-4D97-AF65-F5344CB8AC3E}">
        <p14:creationId xmlns:p14="http://schemas.microsoft.com/office/powerpoint/2010/main" val="628333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AC8CFD-312B-6580-F89B-09A1CB846698}"/>
              </a:ext>
            </a:extLst>
          </p:cNvPr>
          <p:cNvSpPr>
            <a:spLocks noGrp="1"/>
          </p:cNvSpPr>
          <p:nvPr>
            <p:ph type="title"/>
          </p:nvPr>
        </p:nvSpPr>
        <p:spPr>
          <a:xfrm>
            <a:off x="630936" y="640080"/>
            <a:ext cx="4818888" cy="1481328"/>
          </a:xfrm>
        </p:spPr>
        <p:txBody>
          <a:bodyPr anchor="b">
            <a:normAutofit/>
          </a:bodyPr>
          <a:lstStyle/>
          <a:p>
            <a:r>
              <a:rPr lang="en-GB" sz="5000" b="1">
                <a:latin typeface="Calibri" panose="020F0502020204030204" pitchFamily="34" charset="0"/>
                <a:cs typeface="Calibri" panose="020F0502020204030204" pitchFamily="34" charset="0"/>
              </a:rPr>
              <a:t>Part 3A- Literature Review </a:t>
            </a:r>
            <a:endParaRPr lang="en-US" sz="5000" b="1">
              <a:latin typeface="Calibri" panose="020F0502020204030204" pitchFamily="34" charset="0"/>
              <a:cs typeface="Calibri" panose="020F0502020204030204" pitchFamily="34" charset="0"/>
            </a:endParaRPr>
          </a:p>
        </p:txBody>
      </p:sp>
      <p:sp>
        <p:nvSpPr>
          <p:cNvPr id="13"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67EC44D0-7560-9D44-4DAC-D04DE34F0CAE}"/>
              </a:ext>
            </a:extLst>
          </p:cNvPr>
          <p:cNvSpPr>
            <a:spLocks noGrp="1"/>
          </p:cNvSpPr>
          <p:nvPr>
            <p:ph idx="1"/>
          </p:nvPr>
        </p:nvSpPr>
        <p:spPr>
          <a:xfrm>
            <a:off x="630936" y="2660904"/>
            <a:ext cx="4818888" cy="3547872"/>
          </a:xfrm>
        </p:spPr>
        <p:txBody>
          <a:bodyPr anchor="t">
            <a:normAutofit lnSpcReduction="10000"/>
          </a:bodyPr>
          <a:lstStyle/>
          <a:p>
            <a:pPr marL="0" indent="0">
              <a:buNone/>
            </a:pPr>
            <a:r>
              <a:rPr lang="en-US" sz="1200" b="1" dirty="0">
                <a:latin typeface="Calibri" panose="020F0502020204030204" pitchFamily="34" charset="0"/>
                <a:cs typeface="Calibri" panose="020F0502020204030204" pitchFamily="34" charset="0"/>
              </a:rPr>
              <a:t>Advantages of AFL:</a:t>
            </a:r>
          </a:p>
          <a:p>
            <a:pPr>
              <a:buFont typeface="Wingdings" pitchFamily="2" charset="2"/>
              <a:buChar char="v"/>
            </a:pPr>
            <a:r>
              <a:rPr lang="en-US" sz="1200" dirty="0">
                <a:latin typeface="Calibri" panose="020F0502020204030204" pitchFamily="34" charset="0"/>
                <a:cs typeface="Calibri" panose="020F0502020204030204" pitchFamily="34" charset="0"/>
              </a:rPr>
              <a:t> It is not seen as a test</a:t>
            </a:r>
          </a:p>
          <a:p>
            <a:pPr>
              <a:buFont typeface="Wingdings" pitchFamily="2" charset="2"/>
              <a:buChar char="v"/>
            </a:pPr>
            <a:r>
              <a:rPr lang="en-US" sz="1200" dirty="0">
                <a:latin typeface="Calibri" panose="020F0502020204030204" pitchFamily="34" charset="0"/>
                <a:cs typeface="Calibri" panose="020F0502020204030204" pitchFamily="34" charset="0"/>
              </a:rPr>
              <a:t> Improves productivity</a:t>
            </a:r>
          </a:p>
          <a:p>
            <a:pPr>
              <a:buFont typeface="Wingdings" pitchFamily="2" charset="2"/>
              <a:buChar char="v"/>
            </a:pPr>
            <a:r>
              <a:rPr lang="en-US" sz="1200" dirty="0">
                <a:latin typeface="Calibri" panose="020F0502020204030204" pitchFamily="34" charset="0"/>
                <a:cs typeface="Calibri" panose="020F0502020204030204" pitchFamily="34" charset="0"/>
              </a:rPr>
              <a:t> Improves attainment</a:t>
            </a:r>
          </a:p>
          <a:p>
            <a:pPr>
              <a:buFont typeface="Wingdings" pitchFamily="2" charset="2"/>
              <a:buChar char="v"/>
            </a:pPr>
            <a:r>
              <a:rPr lang="en-US" sz="1200" dirty="0">
                <a:latin typeface="Calibri" panose="020F0502020204030204" pitchFamily="34" charset="0"/>
                <a:cs typeface="Calibri" panose="020F0502020204030204" pitchFamily="34" charset="0"/>
              </a:rPr>
              <a:t> Improves learners' confidence</a:t>
            </a:r>
          </a:p>
          <a:p>
            <a:pPr marL="0" indent="0">
              <a:buNone/>
            </a:pPr>
            <a:r>
              <a:rPr lang="en-GB" sz="1300" b="1" dirty="0">
                <a:solidFill>
                  <a:srgbClr val="05103E"/>
                </a:solidFill>
                <a:effectLst/>
                <a:highlight>
                  <a:srgbClr val="F5DFF6"/>
                </a:highlight>
                <a:latin typeface="Calibri" panose="020F0502020204030204" pitchFamily="34" charset="0"/>
                <a:cs typeface="Calibri" panose="020F0502020204030204" pitchFamily="34" charset="0"/>
              </a:rPr>
              <a:t>Hawthorne, H. (2024).</a:t>
            </a:r>
            <a:endParaRPr lang="en-US" sz="1300" b="1" dirty="0">
              <a:highlight>
                <a:srgbClr val="F5DFF6"/>
              </a:highlight>
              <a:latin typeface="Calibri" panose="020F0502020204030204" pitchFamily="34" charset="0"/>
              <a:cs typeface="Calibri" panose="020F0502020204030204" pitchFamily="34" charset="0"/>
            </a:endParaRPr>
          </a:p>
          <a:p>
            <a:pPr marL="0" indent="0">
              <a:buNone/>
            </a:pPr>
            <a:r>
              <a:rPr lang="en-US" sz="1200" b="1" dirty="0">
                <a:latin typeface="Calibri" panose="020F0502020204030204" pitchFamily="34" charset="0"/>
                <a:cs typeface="Calibri" panose="020F0502020204030204" pitchFamily="34" charset="0"/>
              </a:rPr>
              <a:t>Potential drawbacks of AFL:</a:t>
            </a:r>
          </a:p>
          <a:p>
            <a:pPr>
              <a:buFont typeface="Wingdings" pitchFamily="2" charset="2"/>
              <a:buChar char="v"/>
            </a:pPr>
            <a:r>
              <a:rPr lang="en-US" sz="1200" dirty="0">
                <a:latin typeface="Calibri" panose="020F0502020204030204" pitchFamily="34" charset="0"/>
                <a:cs typeface="Calibri" panose="020F0502020204030204" pitchFamily="34" charset="0"/>
              </a:rPr>
              <a:t> A couple of AFL strategies were most suited for learners who had greater proficiency language </a:t>
            </a:r>
            <a:r>
              <a:rPr lang="en-GB" sz="1200" b="1" dirty="0">
                <a:effectLst/>
                <a:highlight>
                  <a:srgbClr val="F5DFF6"/>
                </a:highlight>
                <a:latin typeface="Calibri" panose="020F0502020204030204" pitchFamily="34" charset="0"/>
                <a:cs typeface="Calibri" panose="020F0502020204030204" pitchFamily="34" charset="0"/>
              </a:rPr>
              <a:t>GOV.WALES (2022).</a:t>
            </a:r>
            <a:r>
              <a:rPr lang="en-GB" sz="1200" b="1" dirty="0">
                <a:effectLst/>
                <a:highlight>
                  <a:srgbClr val="FFFF00"/>
                </a:highlight>
                <a:latin typeface="Calibri" panose="020F0502020204030204" pitchFamily="34" charset="0"/>
                <a:cs typeface="Calibri" panose="020F0502020204030204" pitchFamily="34" charset="0"/>
              </a:rPr>
              <a:t> </a:t>
            </a:r>
          </a:p>
          <a:p>
            <a:pPr>
              <a:buFont typeface="Wingdings" pitchFamily="2" charset="2"/>
              <a:buChar char="v"/>
            </a:pPr>
            <a:r>
              <a:rPr lang="en-US" sz="1200" dirty="0">
                <a:latin typeface="Calibri" panose="020F0502020204030204" pitchFamily="34" charset="0"/>
                <a:cs typeface="Calibri" panose="020F0502020204030204" pitchFamily="34" charset="0"/>
              </a:rPr>
              <a:t> Time</a:t>
            </a:r>
          </a:p>
          <a:p>
            <a:pPr>
              <a:buFont typeface="Wingdings" pitchFamily="2" charset="2"/>
              <a:buChar char="v"/>
            </a:pPr>
            <a:r>
              <a:rPr lang="en-US" sz="1200" dirty="0">
                <a:latin typeface="Calibri" panose="020F0502020204030204" pitchFamily="34" charset="0"/>
                <a:cs typeface="Calibri" panose="020F0502020204030204" pitchFamily="34" charset="0"/>
              </a:rPr>
              <a:t>Teacher knowledge </a:t>
            </a:r>
          </a:p>
          <a:p>
            <a:pPr>
              <a:buFont typeface="Wingdings" pitchFamily="2" charset="2"/>
              <a:buChar char="v"/>
            </a:pPr>
            <a:r>
              <a:rPr lang="en-US" sz="1200" dirty="0">
                <a:latin typeface="Calibri" panose="020F0502020204030204" pitchFamily="34" charset="0"/>
                <a:cs typeface="Calibri" panose="020F0502020204030204" pitchFamily="34" charset="0"/>
              </a:rPr>
              <a:t>Funding</a:t>
            </a:r>
          </a:p>
          <a:p>
            <a:pPr marL="0" indent="0">
              <a:buNone/>
            </a:pPr>
            <a:r>
              <a:rPr lang="en-US" sz="1200" b="1" dirty="0">
                <a:highlight>
                  <a:srgbClr val="F5DFF6"/>
                </a:highlight>
                <a:latin typeface="Calibri" panose="020F0502020204030204" pitchFamily="34" charset="0"/>
                <a:cs typeface="Calibri" panose="020F0502020204030204" pitchFamily="34" charset="0"/>
              </a:rPr>
              <a:t>Hawthorne, H (2024).</a:t>
            </a:r>
          </a:p>
        </p:txBody>
      </p:sp>
      <p:pic>
        <p:nvPicPr>
          <p:cNvPr id="6" name="Picture 5" descr="A cartoon of a person holding a stick&#10;&#10;Description automatically generated">
            <a:extLst>
              <a:ext uri="{FF2B5EF4-FFF2-40B4-BE49-F238E27FC236}">
                <a16:creationId xmlns:a16="http://schemas.microsoft.com/office/drawing/2014/main" id="{38E7502B-CAE0-398C-BB7C-3EDD9D2F2A3F}"/>
              </a:ext>
            </a:extLst>
          </p:cNvPr>
          <p:cNvPicPr>
            <a:picLocks noChangeAspect="1"/>
          </p:cNvPicPr>
          <p:nvPr/>
        </p:nvPicPr>
        <p:blipFill>
          <a:blip r:embed="rId2"/>
          <a:stretch>
            <a:fillRect/>
          </a:stretch>
        </p:blipFill>
        <p:spPr>
          <a:xfrm>
            <a:off x="6099048" y="699516"/>
            <a:ext cx="5458968" cy="5458968"/>
          </a:xfrm>
          <a:prstGeom prst="rect">
            <a:avLst/>
          </a:prstGeom>
        </p:spPr>
      </p:pic>
    </p:spTree>
    <p:extLst>
      <p:ext uri="{BB962C8B-B14F-4D97-AF65-F5344CB8AC3E}">
        <p14:creationId xmlns:p14="http://schemas.microsoft.com/office/powerpoint/2010/main" val="2674859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344F04-FE18-597B-5E15-0B1876EDE050}"/>
              </a:ext>
            </a:extLst>
          </p:cNvPr>
          <p:cNvSpPr>
            <a:spLocks noGrp="1"/>
          </p:cNvSpPr>
          <p:nvPr>
            <p:ph type="title"/>
          </p:nvPr>
        </p:nvSpPr>
        <p:spPr>
          <a:xfrm>
            <a:off x="572493" y="238539"/>
            <a:ext cx="11018520" cy="1434415"/>
          </a:xfrm>
        </p:spPr>
        <p:txBody>
          <a:bodyPr anchor="b">
            <a:normAutofit/>
          </a:bodyPr>
          <a:lstStyle/>
          <a:p>
            <a:r>
              <a:rPr lang="en-US" sz="5400" b="1">
                <a:latin typeface="Calibri" panose="020F0502020204030204" pitchFamily="34" charset="0"/>
                <a:cs typeface="Calibri" panose="020F0502020204030204" pitchFamily="34" charset="0"/>
              </a:rPr>
              <a:t>Literature Review </a:t>
            </a:r>
          </a:p>
        </p:txBody>
      </p:sp>
      <p:sp>
        <p:nvSpPr>
          <p:cNvPr id="1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061FF3B-DB93-29BD-98EC-D35F64BD1CDE}"/>
              </a:ext>
            </a:extLst>
          </p:cNvPr>
          <p:cNvSpPr>
            <a:spLocks noGrp="1"/>
          </p:cNvSpPr>
          <p:nvPr>
            <p:ph idx="1"/>
          </p:nvPr>
        </p:nvSpPr>
        <p:spPr>
          <a:xfrm>
            <a:off x="572493" y="1911493"/>
            <a:ext cx="6713552" cy="4119172"/>
          </a:xfrm>
        </p:spPr>
        <p:txBody>
          <a:bodyPr anchor="t">
            <a:normAutofit/>
          </a:bodyPr>
          <a:lstStyle/>
          <a:p>
            <a:pPr marL="0" indent="0">
              <a:buNone/>
            </a:pPr>
            <a:r>
              <a:rPr lang="en-US" sz="1400" b="1" dirty="0">
                <a:latin typeface="Calibri" panose="020F0502020204030204" pitchFamily="34" charset="0"/>
                <a:cs typeface="Calibri" panose="020F0502020204030204" pitchFamily="34" charset="0"/>
              </a:rPr>
              <a:t>Theorists who agree with AFL:</a:t>
            </a:r>
          </a:p>
          <a:p>
            <a:pPr marL="0" indent="0">
              <a:buNone/>
            </a:pPr>
            <a:r>
              <a:rPr lang="en-US" sz="1400" dirty="0">
                <a:latin typeface="Calibri" panose="020F0502020204030204" pitchFamily="34" charset="0"/>
                <a:cs typeface="Calibri" panose="020F0502020204030204" pitchFamily="34" charset="0"/>
              </a:rPr>
              <a:t>Paul Black </a:t>
            </a:r>
          </a:p>
          <a:p>
            <a:pPr marL="0" indent="0">
              <a:buNone/>
            </a:pPr>
            <a:r>
              <a:rPr lang="en-US" sz="1400" dirty="0">
                <a:latin typeface="Calibri" panose="020F0502020204030204" pitchFamily="34" charset="0"/>
                <a:cs typeface="Calibri" panose="020F0502020204030204" pitchFamily="34" charset="0"/>
              </a:rPr>
              <a:t>Dylan William </a:t>
            </a:r>
          </a:p>
          <a:p>
            <a:pPr marL="0" indent="0">
              <a:buNone/>
            </a:pPr>
            <a:r>
              <a:rPr lang="en-US" sz="1400" dirty="0">
                <a:latin typeface="Calibri" panose="020F0502020204030204" pitchFamily="34" charset="0"/>
                <a:cs typeface="Calibri" panose="020F0502020204030204" pitchFamily="34" charset="0"/>
              </a:rPr>
              <a:t>David Sadler</a:t>
            </a:r>
          </a:p>
          <a:p>
            <a:pPr marL="0" indent="0">
              <a:buNone/>
            </a:pPr>
            <a:endParaRPr lang="en-US" sz="1400" dirty="0">
              <a:latin typeface="Calibri" panose="020F0502020204030204" pitchFamily="34" charset="0"/>
              <a:cs typeface="Calibri" panose="020F0502020204030204" pitchFamily="34" charset="0"/>
            </a:endParaRPr>
          </a:p>
          <a:p>
            <a:pPr marL="0" indent="0">
              <a:buNone/>
            </a:pPr>
            <a:endParaRPr lang="en-US" sz="1400" b="1" dirty="0">
              <a:latin typeface="Calibri" panose="020F0502020204030204" pitchFamily="34" charset="0"/>
              <a:cs typeface="Calibri" panose="020F0502020204030204" pitchFamily="34" charset="0"/>
            </a:endParaRPr>
          </a:p>
          <a:p>
            <a:pPr marL="0" indent="0">
              <a:buNone/>
            </a:pPr>
            <a:endParaRPr lang="en-US" sz="1400" b="1" dirty="0">
              <a:latin typeface="Calibri" panose="020F0502020204030204" pitchFamily="34" charset="0"/>
              <a:cs typeface="Calibri" panose="020F0502020204030204" pitchFamily="34" charset="0"/>
            </a:endParaRPr>
          </a:p>
          <a:p>
            <a:pPr marL="0" indent="0">
              <a:buNone/>
            </a:pPr>
            <a:r>
              <a:rPr lang="en-US" sz="1400" b="1" dirty="0">
                <a:latin typeface="Calibri" panose="020F0502020204030204" pitchFamily="34" charset="0"/>
                <a:cs typeface="Calibri" panose="020F0502020204030204" pitchFamily="34" charset="0"/>
              </a:rPr>
              <a:t>Theorists who disagree with AFL:</a:t>
            </a:r>
          </a:p>
          <a:p>
            <a:pPr marL="0" indent="0">
              <a:buNone/>
            </a:pPr>
            <a:r>
              <a:rPr lang="en-US" sz="1400" dirty="0">
                <a:latin typeface="Calibri" panose="020F0502020204030204" pitchFamily="34" charset="0"/>
                <a:cs typeface="Calibri" panose="020F0502020204030204" pitchFamily="34" charset="0"/>
              </a:rPr>
              <a:t>Robert Coe</a:t>
            </a:r>
            <a:r>
              <a:rPr lang="en-GB" sz="1400" dirty="0">
                <a:effectLst/>
                <a:latin typeface="Calibri" panose="020F0502020204030204" pitchFamily="34" charset="0"/>
                <a:cs typeface="Calibri" panose="020F0502020204030204" pitchFamily="34" charset="0"/>
              </a:rPr>
              <a:t> and Maltby, E. (2024)</a:t>
            </a:r>
          </a:p>
          <a:p>
            <a:pPr marL="0" indent="0">
              <a:buNone/>
            </a:pPr>
            <a:r>
              <a:rPr lang="en-GB" sz="1400" dirty="0">
                <a:latin typeface="Calibri" panose="020F0502020204030204" pitchFamily="34" charset="0"/>
                <a:cs typeface="Calibri" panose="020F0502020204030204" pitchFamily="34" charset="0"/>
              </a:rPr>
              <a:t>Carol Dweck </a:t>
            </a:r>
            <a:r>
              <a:rPr lang="en-US" sz="1400" dirty="0">
                <a:latin typeface="Calibri" panose="020F0502020204030204" pitchFamily="34" charset="0"/>
                <a:cs typeface="Calibri" panose="020F0502020204030204" pitchFamily="34" charset="0"/>
              </a:rPr>
              <a:t> </a:t>
            </a:r>
          </a:p>
          <a:p>
            <a:pPr marL="0" indent="0">
              <a:buNone/>
            </a:pPr>
            <a:endParaRPr lang="en-US" sz="2200" dirty="0">
              <a:latin typeface="Calibri" panose="020F0502020204030204" pitchFamily="34" charset="0"/>
              <a:cs typeface="Calibri" panose="020F0502020204030204" pitchFamily="34" charset="0"/>
            </a:endParaRPr>
          </a:p>
          <a:p>
            <a:pPr>
              <a:buFont typeface="Wingdings" pitchFamily="2" charset="2"/>
              <a:buChar char="v"/>
            </a:pPr>
            <a:endParaRPr lang="en-US" sz="2200"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82547BCB-A1D8-74D4-9F35-56DA7F6D0E47}"/>
              </a:ext>
            </a:extLst>
          </p:cNvPr>
          <p:cNvPicPr>
            <a:picLocks noChangeAspect="1"/>
          </p:cNvPicPr>
          <p:nvPr/>
        </p:nvPicPr>
        <p:blipFill>
          <a:blip r:embed="rId2"/>
          <a:srcRect r="3792" b="-3"/>
          <a:stretch/>
        </p:blipFill>
        <p:spPr>
          <a:xfrm>
            <a:off x="8798311" y="1456039"/>
            <a:ext cx="2199293" cy="2286040"/>
          </a:xfrm>
          <a:prstGeom prst="rect">
            <a:avLst/>
          </a:prstGeom>
        </p:spPr>
      </p:pic>
      <p:pic>
        <p:nvPicPr>
          <p:cNvPr id="5" name="Picture 4">
            <a:extLst>
              <a:ext uri="{FF2B5EF4-FFF2-40B4-BE49-F238E27FC236}">
                <a16:creationId xmlns:a16="http://schemas.microsoft.com/office/drawing/2014/main" id="{FEFFC2F8-AA6E-92DF-D6B0-462F31B84A44}"/>
              </a:ext>
            </a:extLst>
          </p:cNvPr>
          <p:cNvPicPr>
            <a:picLocks noChangeAspect="1"/>
          </p:cNvPicPr>
          <p:nvPr/>
        </p:nvPicPr>
        <p:blipFill>
          <a:blip r:embed="rId3"/>
          <a:stretch>
            <a:fillRect/>
          </a:stretch>
        </p:blipFill>
        <p:spPr>
          <a:xfrm>
            <a:off x="8798311" y="4130902"/>
            <a:ext cx="1986466" cy="1986466"/>
          </a:xfrm>
          <a:prstGeom prst="rect">
            <a:avLst/>
          </a:prstGeom>
        </p:spPr>
      </p:pic>
    </p:spTree>
    <p:extLst>
      <p:ext uri="{BB962C8B-B14F-4D97-AF65-F5344CB8AC3E}">
        <p14:creationId xmlns:p14="http://schemas.microsoft.com/office/powerpoint/2010/main" val="1859291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148E02-A673-06D2-DC24-E50157852583}"/>
              </a:ext>
            </a:extLst>
          </p:cNvPr>
          <p:cNvSpPr>
            <a:spLocks noGrp="1"/>
          </p:cNvSpPr>
          <p:nvPr>
            <p:ph type="title"/>
          </p:nvPr>
        </p:nvSpPr>
        <p:spPr>
          <a:xfrm>
            <a:off x="572493" y="238539"/>
            <a:ext cx="11018520" cy="1434415"/>
          </a:xfrm>
        </p:spPr>
        <p:txBody>
          <a:bodyPr anchor="b">
            <a:normAutofit/>
          </a:bodyPr>
          <a:lstStyle/>
          <a:p>
            <a:r>
              <a:rPr lang="en-US" sz="5400" b="1" dirty="0">
                <a:latin typeface="Calibri" panose="020F0502020204030204" pitchFamily="34" charset="0"/>
                <a:cs typeface="Calibri" panose="020F0502020204030204" pitchFamily="34" charset="0"/>
              </a:rPr>
              <a:t>My Class</a:t>
            </a:r>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6561649-D5CD-9562-F5F9-ECBB64CC2801}"/>
              </a:ext>
            </a:extLst>
          </p:cNvPr>
          <p:cNvSpPr>
            <a:spLocks noGrp="1"/>
          </p:cNvSpPr>
          <p:nvPr>
            <p:ph idx="1"/>
          </p:nvPr>
        </p:nvSpPr>
        <p:spPr>
          <a:xfrm>
            <a:off x="572493" y="2071316"/>
            <a:ext cx="6713552" cy="4119172"/>
          </a:xfrm>
        </p:spPr>
        <p:txBody>
          <a:bodyPr vert="horz" lIns="91440" tIns="45720" rIns="91440" bIns="45720" rtlCol="0" anchor="t">
            <a:normAutofit/>
          </a:bodyPr>
          <a:lstStyle/>
          <a:p>
            <a:pPr>
              <a:buFont typeface="Wingdings" panose="020B0604020202020204" pitchFamily="34" charset="0"/>
              <a:buChar char="v"/>
            </a:pPr>
            <a:r>
              <a:rPr lang="en-US" sz="1200" dirty="0">
                <a:latin typeface="Calibri" panose="020F0502020204030204" pitchFamily="34" charset="0"/>
                <a:cs typeface="Calibri" panose="020F0502020204030204" pitchFamily="34" charset="0"/>
              </a:rPr>
              <a:t>Year 4 </a:t>
            </a:r>
          </a:p>
          <a:p>
            <a:pPr>
              <a:buFont typeface="Wingdings" panose="020B0604020202020204" pitchFamily="34" charset="0"/>
              <a:buChar char="v"/>
            </a:pPr>
            <a:r>
              <a:rPr lang="en-US" sz="1200" dirty="0">
                <a:latin typeface="Calibri" panose="020F0502020204030204" pitchFamily="34" charset="0"/>
                <a:cs typeface="Calibri" panose="020F0502020204030204" pitchFamily="34" charset="0"/>
              </a:rPr>
              <a:t>31 children </a:t>
            </a:r>
          </a:p>
          <a:p>
            <a:pPr marL="0" indent="0">
              <a:buNone/>
            </a:pPr>
            <a:endParaRPr lang="en-US" sz="1200" dirty="0">
              <a:latin typeface="Calibri" panose="020F0502020204030204" pitchFamily="34" charset="0"/>
              <a:cs typeface="Calibri" panose="020F0502020204030204" pitchFamily="34" charset="0"/>
            </a:endParaRPr>
          </a:p>
          <a:p>
            <a:pPr marL="0" indent="0">
              <a:buNone/>
            </a:pPr>
            <a:r>
              <a:rPr lang="en-US" sz="1200" dirty="0">
                <a:latin typeface="Calibri" panose="020F0502020204030204" pitchFamily="34" charset="0"/>
                <a:cs typeface="Calibri" panose="020F0502020204030204" pitchFamily="34" charset="0"/>
              </a:rPr>
              <a:t>Three ability groups:</a:t>
            </a:r>
          </a:p>
          <a:p>
            <a:pPr>
              <a:buFont typeface="Wingdings" panose="020B0604020202020204" pitchFamily="34" charset="0"/>
              <a:buChar char="v"/>
            </a:pPr>
            <a:r>
              <a:rPr lang="en-US" sz="1200" dirty="0">
                <a:latin typeface="Calibri" panose="020F0502020204030204" pitchFamily="34" charset="0"/>
                <a:cs typeface="Calibri" panose="020F0502020204030204" pitchFamily="34" charset="0"/>
              </a:rPr>
              <a:t>Green</a:t>
            </a:r>
          </a:p>
          <a:p>
            <a:pPr>
              <a:buFont typeface="Wingdings" panose="020B0604020202020204" pitchFamily="34" charset="0"/>
              <a:buChar char="v"/>
            </a:pPr>
            <a:r>
              <a:rPr lang="en-US" sz="1200" dirty="0">
                <a:latin typeface="Calibri" panose="020F0502020204030204" pitchFamily="34" charset="0"/>
                <a:cs typeface="Calibri" panose="020F0502020204030204" pitchFamily="34" charset="0"/>
              </a:rPr>
              <a:t>Yellow</a:t>
            </a:r>
          </a:p>
          <a:p>
            <a:pPr>
              <a:buFont typeface="Wingdings" panose="020B0604020202020204" pitchFamily="34" charset="0"/>
              <a:buChar char="v"/>
            </a:pPr>
            <a:r>
              <a:rPr lang="en-US" sz="1200" dirty="0">
                <a:latin typeface="Calibri" panose="020F0502020204030204" pitchFamily="34" charset="0"/>
                <a:cs typeface="Calibri" panose="020F0502020204030204" pitchFamily="34" charset="0"/>
              </a:rPr>
              <a:t>Red </a:t>
            </a:r>
          </a:p>
          <a:p>
            <a:pPr marL="285750" indent="-285750">
              <a:buFont typeface="Wingdings" pitchFamily="2" charset="2"/>
              <a:buChar char="v"/>
            </a:pPr>
            <a:r>
              <a:rPr lang="en-US" sz="1200" dirty="0" err="1">
                <a:latin typeface="Calibri" panose="020F0502020204030204" pitchFamily="34" charset="0"/>
                <a:cs typeface="Calibri" panose="020F0502020204030204" pitchFamily="34" charset="0"/>
              </a:rPr>
              <a:t>AoLE</a:t>
            </a:r>
            <a:r>
              <a:rPr lang="en-US" sz="1200" dirty="0">
                <a:latin typeface="Calibri" panose="020F0502020204030204" pitchFamily="34" charset="0"/>
                <a:cs typeface="Calibri" panose="020F0502020204030204" pitchFamily="34" charset="0"/>
              </a:rPr>
              <a:t>- Mathematics and Numeracy.</a:t>
            </a:r>
          </a:p>
          <a:p>
            <a:pPr marL="0" indent="0">
              <a:buNone/>
            </a:pPr>
            <a:r>
              <a:rPr lang="en-US" sz="1200" dirty="0">
                <a:latin typeface="Calibri" panose="020F0502020204030204" pitchFamily="34" charset="0"/>
                <a:cs typeface="Calibri" panose="020F0502020204030204" pitchFamily="34" charset="0"/>
              </a:rPr>
              <a:t>I chose my Mathematics lesson because I found that it had a true reflection on the AFL strategies I used.    </a:t>
            </a:r>
          </a:p>
          <a:p>
            <a:pPr marL="0" indent="0">
              <a:buNone/>
            </a:pPr>
            <a:r>
              <a:rPr lang="en-US" sz="1200" dirty="0">
                <a:latin typeface="Calibri" panose="020F0502020204030204" pitchFamily="34" charset="0"/>
                <a:cs typeface="Calibri" panose="020F0502020204030204" pitchFamily="34" charset="0"/>
              </a:rPr>
              <a:t>I also found that when doing Math's lessons, I could really see the different workloads for each ability groups and how it was best suited to them.</a:t>
            </a:r>
          </a:p>
          <a:p>
            <a:pPr marL="0" indent="0">
              <a:buNone/>
            </a:pPr>
            <a:endParaRPr lang="en-US" sz="1200" dirty="0">
              <a:latin typeface="Calibri" panose="020F0502020204030204" pitchFamily="34" charset="0"/>
              <a:cs typeface="Calibri" panose="020F0502020204030204" pitchFamily="34" charset="0"/>
            </a:endParaRPr>
          </a:p>
        </p:txBody>
      </p:sp>
      <p:pic>
        <p:nvPicPr>
          <p:cNvPr id="4" name="Picture 3" descr="A cartoon of a person and various school supplies&#10;&#10;Description automatically generated">
            <a:extLst>
              <a:ext uri="{FF2B5EF4-FFF2-40B4-BE49-F238E27FC236}">
                <a16:creationId xmlns:a16="http://schemas.microsoft.com/office/drawing/2014/main" id="{8EA3AD49-C0CA-24D2-11FF-8B5ED7A03341}"/>
              </a:ext>
            </a:extLst>
          </p:cNvPr>
          <p:cNvPicPr>
            <a:picLocks noChangeAspect="1"/>
          </p:cNvPicPr>
          <p:nvPr/>
        </p:nvPicPr>
        <p:blipFill>
          <a:blip r:embed="rId2"/>
          <a:srcRect r="3792" b="-3"/>
          <a:stretch/>
        </p:blipFill>
        <p:spPr>
          <a:xfrm>
            <a:off x="7675658" y="2093976"/>
            <a:ext cx="3941064" cy="4096512"/>
          </a:xfrm>
          <a:prstGeom prst="rect">
            <a:avLst/>
          </a:prstGeom>
        </p:spPr>
      </p:pic>
    </p:spTree>
    <p:extLst>
      <p:ext uri="{BB962C8B-B14F-4D97-AF65-F5344CB8AC3E}">
        <p14:creationId xmlns:p14="http://schemas.microsoft.com/office/powerpoint/2010/main" val="25154456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close-up of a document&#10;&#10;Description automatically generated">
            <a:extLst>
              <a:ext uri="{FF2B5EF4-FFF2-40B4-BE49-F238E27FC236}">
                <a16:creationId xmlns:a16="http://schemas.microsoft.com/office/drawing/2014/main" id="{9E2FF82D-22F2-4D88-FB86-21F62BF472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0291" y="488216"/>
            <a:ext cx="7961971" cy="5792332"/>
          </a:xfrm>
          <a:prstGeom prst="rect">
            <a:avLst/>
          </a:prstGeom>
        </p:spPr>
      </p:pic>
      <p:sp>
        <p:nvSpPr>
          <p:cNvPr id="14" name="TextBox 13">
            <a:extLst>
              <a:ext uri="{FF2B5EF4-FFF2-40B4-BE49-F238E27FC236}">
                <a16:creationId xmlns:a16="http://schemas.microsoft.com/office/drawing/2014/main" id="{5384AA37-51AF-5437-AC65-C4244702A9DC}"/>
              </a:ext>
            </a:extLst>
          </p:cNvPr>
          <p:cNvSpPr txBox="1"/>
          <p:nvPr/>
        </p:nvSpPr>
        <p:spPr>
          <a:xfrm>
            <a:off x="8764858" y="2553178"/>
            <a:ext cx="3189250" cy="1015663"/>
          </a:xfrm>
          <a:prstGeom prst="rect">
            <a:avLst/>
          </a:prstGeom>
          <a:noFill/>
        </p:spPr>
        <p:txBody>
          <a:bodyPr wrap="square" rtlCol="0">
            <a:spAutoFit/>
          </a:bodyPr>
          <a:lstStyle/>
          <a:p>
            <a:pPr marL="285750" indent="-285750">
              <a:buFont typeface="Wingdings" pitchFamily="2" charset="2"/>
              <a:buChar char="v"/>
            </a:pPr>
            <a:r>
              <a:rPr lang="en-US" sz="1400" dirty="0">
                <a:latin typeface="Calibri" panose="020F0502020204030204" pitchFamily="34" charset="0"/>
                <a:cs typeface="Calibri" panose="020F0502020204030204" pitchFamily="34" charset="0"/>
              </a:rPr>
              <a:t>High Progression Step 2 </a:t>
            </a:r>
          </a:p>
          <a:p>
            <a:pPr marL="285750" indent="-285750">
              <a:buFont typeface="Wingdings" pitchFamily="2" charset="2"/>
              <a:buChar char="v"/>
            </a:pPr>
            <a:r>
              <a:rPr lang="en-US" sz="1400" dirty="0">
                <a:latin typeface="Calibri" panose="020F0502020204030204" pitchFamily="34" charset="0"/>
                <a:cs typeface="Calibri" panose="020F0502020204030204" pitchFamily="34" charset="0"/>
              </a:rPr>
              <a:t>Learning Intention</a:t>
            </a:r>
          </a:p>
          <a:p>
            <a:pPr marL="285750" indent="-285750">
              <a:buFont typeface="Wingdings" pitchFamily="2" charset="2"/>
              <a:buChar char="v"/>
            </a:pPr>
            <a:r>
              <a:rPr lang="en-US" sz="1400" dirty="0">
                <a:latin typeface="Calibri" panose="020F0502020204030204" pitchFamily="34" charset="0"/>
                <a:cs typeface="Calibri" panose="020F0502020204030204" pitchFamily="34" charset="0"/>
              </a:rPr>
              <a:t>Success Criteria  </a:t>
            </a:r>
          </a:p>
          <a:p>
            <a:endParaRPr lang="en-US" dirty="0"/>
          </a:p>
        </p:txBody>
      </p:sp>
      <p:sp>
        <p:nvSpPr>
          <p:cNvPr id="15" name="TextBox 14">
            <a:extLst>
              <a:ext uri="{FF2B5EF4-FFF2-40B4-BE49-F238E27FC236}">
                <a16:creationId xmlns:a16="http://schemas.microsoft.com/office/drawing/2014/main" id="{E480F037-A388-CBD6-69C1-F626762966A5}"/>
              </a:ext>
            </a:extLst>
          </p:cNvPr>
          <p:cNvSpPr txBox="1"/>
          <p:nvPr/>
        </p:nvSpPr>
        <p:spPr>
          <a:xfrm>
            <a:off x="9155151" y="2183846"/>
            <a:ext cx="3248724" cy="369332"/>
          </a:xfrm>
          <a:prstGeom prst="rect">
            <a:avLst/>
          </a:prstGeom>
          <a:noFill/>
        </p:spPr>
        <p:txBody>
          <a:bodyPr wrap="square" rtlCol="0">
            <a:spAutoFit/>
          </a:bodyPr>
          <a:lstStyle/>
          <a:p>
            <a:r>
              <a:rPr lang="en-US" b="1" dirty="0">
                <a:latin typeface="Calibri" panose="020F0502020204030204" pitchFamily="34" charset="0"/>
                <a:cs typeface="Calibri" panose="020F0502020204030204" pitchFamily="34" charset="0"/>
              </a:rPr>
              <a:t>Lesson Plan</a:t>
            </a:r>
          </a:p>
        </p:txBody>
      </p:sp>
    </p:spTree>
    <p:extLst>
      <p:ext uri="{BB962C8B-B14F-4D97-AF65-F5344CB8AC3E}">
        <p14:creationId xmlns:p14="http://schemas.microsoft.com/office/powerpoint/2010/main" val="22777102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A screenshot of a computer&#10;&#10;Description automatically generated">
            <a:extLst>
              <a:ext uri="{FF2B5EF4-FFF2-40B4-BE49-F238E27FC236}">
                <a16:creationId xmlns:a16="http://schemas.microsoft.com/office/drawing/2014/main" id="{B7BFA03E-0D36-D71E-1E7B-86B26E99727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386912"/>
            <a:ext cx="10515600" cy="2829409"/>
          </a:xfrm>
          <a:prstGeom prst="rect">
            <a:avLst/>
          </a:prstGeom>
        </p:spPr>
      </p:pic>
      <p:sp>
        <p:nvSpPr>
          <p:cNvPr id="5" name="TextBox 4">
            <a:extLst>
              <a:ext uri="{FF2B5EF4-FFF2-40B4-BE49-F238E27FC236}">
                <a16:creationId xmlns:a16="http://schemas.microsoft.com/office/drawing/2014/main" id="{ED3E8FB4-F4AC-5339-B832-A0B11AB1D403}"/>
              </a:ext>
            </a:extLst>
          </p:cNvPr>
          <p:cNvSpPr txBox="1"/>
          <p:nvPr/>
        </p:nvSpPr>
        <p:spPr>
          <a:xfrm>
            <a:off x="5006898" y="1186857"/>
            <a:ext cx="5241074" cy="400110"/>
          </a:xfrm>
          <a:prstGeom prst="rect">
            <a:avLst/>
          </a:prstGeom>
          <a:noFill/>
        </p:spPr>
        <p:txBody>
          <a:bodyPr wrap="square" rtlCol="0">
            <a:spAutoFit/>
          </a:bodyPr>
          <a:lstStyle/>
          <a:p>
            <a:r>
              <a:rPr lang="en-US" sz="2000" b="1" dirty="0">
                <a:latin typeface="Calibri" panose="020F0502020204030204" pitchFamily="34" charset="0"/>
                <a:cs typeface="Calibri" panose="020F0502020204030204" pitchFamily="34" charset="0"/>
              </a:rPr>
              <a:t>Lesson Plan</a:t>
            </a:r>
          </a:p>
        </p:txBody>
      </p:sp>
    </p:spTree>
    <p:extLst>
      <p:ext uri="{BB962C8B-B14F-4D97-AF65-F5344CB8AC3E}">
        <p14:creationId xmlns:p14="http://schemas.microsoft.com/office/powerpoint/2010/main" val="3141414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white and blue chart with black text&#10;&#10;Description automatically generated">
            <a:extLst>
              <a:ext uri="{FF2B5EF4-FFF2-40B4-BE49-F238E27FC236}">
                <a16:creationId xmlns:a16="http://schemas.microsoft.com/office/drawing/2014/main" id="{5670AA90-CD2D-4250-FC3B-9093C1075E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728" y="331370"/>
            <a:ext cx="9964544" cy="6195259"/>
          </a:xfrm>
          <a:prstGeom prst="rect">
            <a:avLst/>
          </a:prstGeom>
        </p:spPr>
      </p:pic>
    </p:spTree>
    <p:extLst>
      <p:ext uri="{BB962C8B-B14F-4D97-AF65-F5344CB8AC3E}">
        <p14:creationId xmlns:p14="http://schemas.microsoft.com/office/powerpoint/2010/main" val="12861097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5FF55F-8D8D-D4B0-C480-EDB75DCAF2BE}"/>
              </a:ext>
            </a:extLst>
          </p:cNvPr>
          <p:cNvSpPr>
            <a:spLocks noGrp="1"/>
          </p:cNvSpPr>
          <p:nvPr>
            <p:ph type="title"/>
          </p:nvPr>
        </p:nvSpPr>
        <p:spPr>
          <a:xfrm>
            <a:off x="572493" y="238539"/>
            <a:ext cx="11018520" cy="1434415"/>
          </a:xfrm>
        </p:spPr>
        <p:txBody>
          <a:bodyPr anchor="b">
            <a:normAutofit/>
          </a:bodyPr>
          <a:lstStyle/>
          <a:p>
            <a:r>
              <a:rPr lang="en-US" sz="5400" b="1">
                <a:latin typeface="Calibri" panose="020F0502020204030204" pitchFamily="34" charset="0"/>
                <a:cs typeface="Calibri" panose="020F0502020204030204" pitchFamily="34" charset="0"/>
              </a:rPr>
              <a:t>Pit Stops </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E68691D-DFCF-A981-7AD2-F1EAAAFB81BF}"/>
              </a:ext>
            </a:extLst>
          </p:cNvPr>
          <p:cNvSpPr>
            <a:spLocks noGrp="1"/>
          </p:cNvSpPr>
          <p:nvPr>
            <p:ph idx="1"/>
          </p:nvPr>
        </p:nvSpPr>
        <p:spPr>
          <a:xfrm>
            <a:off x="572493" y="2071316"/>
            <a:ext cx="6713552" cy="4119172"/>
          </a:xfrm>
        </p:spPr>
        <p:txBody>
          <a:bodyPr anchor="t">
            <a:normAutofit lnSpcReduction="10000"/>
          </a:bodyPr>
          <a:lstStyle/>
          <a:p>
            <a:pPr marL="0" indent="0">
              <a:buNone/>
            </a:pPr>
            <a:r>
              <a:rPr lang="en-US" sz="1400" b="1" dirty="0">
                <a:highlight>
                  <a:srgbClr val="F5DFF6"/>
                </a:highlight>
                <a:latin typeface="Calibri" panose="020F0502020204030204" pitchFamily="34" charset="0"/>
                <a:cs typeface="Calibri" panose="020F0502020204030204" pitchFamily="34" charset="0"/>
              </a:rPr>
              <a:t>Pit Stops- </a:t>
            </a:r>
          </a:p>
          <a:p>
            <a:pPr marL="0" indent="0">
              <a:buNone/>
            </a:pPr>
            <a:r>
              <a:rPr lang="en-US" sz="1400" dirty="0">
                <a:latin typeface="Calibri" panose="020F0502020204030204" pitchFamily="34" charset="0"/>
                <a:cs typeface="Calibri" panose="020F0502020204030204" pitchFamily="34" charset="0"/>
              </a:rPr>
              <a:t>I found that pit stops were beneficial in my class when teaching Math's’ because….</a:t>
            </a:r>
          </a:p>
          <a:p>
            <a:pPr marL="0" indent="0">
              <a:buNone/>
            </a:pPr>
            <a:r>
              <a:rPr lang="en-US" sz="1400" dirty="0">
                <a:latin typeface="Calibri" panose="020F0502020204030204" pitchFamily="34" charset="0"/>
                <a:cs typeface="Calibri" panose="020F0502020204030204" pitchFamily="34" charset="0"/>
              </a:rPr>
              <a:t>However, I found that a problem that comes with pit stops is….</a:t>
            </a:r>
          </a:p>
          <a:p>
            <a:pPr marL="0" indent="0">
              <a:buNone/>
            </a:pPr>
            <a:r>
              <a:rPr lang="en-US" sz="1400" b="1" dirty="0">
                <a:highlight>
                  <a:srgbClr val="F5DFF6"/>
                </a:highlight>
                <a:latin typeface="Calibri" panose="020F0502020204030204" pitchFamily="34" charset="0"/>
                <a:cs typeface="Calibri" panose="020F0502020204030204" pitchFamily="34" charset="0"/>
              </a:rPr>
              <a:t>Supporting Theorist- Hattie</a:t>
            </a:r>
            <a:r>
              <a:rPr lang="en-US" sz="1400" b="1" dirty="0">
                <a:highlight>
                  <a:srgbClr val="FFFF00"/>
                </a:highlight>
                <a:latin typeface="Calibri" panose="020F0502020204030204" pitchFamily="34" charset="0"/>
                <a:cs typeface="Calibri" panose="020F0502020204030204" pitchFamily="34" charset="0"/>
              </a:rPr>
              <a:t> </a:t>
            </a:r>
          </a:p>
          <a:p>
            <a:pPr marL="0" indent="0">
              <a:buNone/>
            </a:pPr>
            <a:r>
              <a:rPr lang="en-US" sz="1400" dirty="0">
                <a:latin typeface="Calibri" panose="020F0502020204030204" pitchFamily="34" charset="0"/>
                <a:cs typeface="Calibri" panose="020F0502020204030204" pitchFamily="34" charset="0"/>
              </a:rPr>
              <a:t>Pitstops allow a loop of feedback between the teachers and the children, which is specific and is tailored to some of the children's confusion. This has been shown to be extremely effective and crucial to improving the children's learning outcomes. He concludes that pit stops have an overall positive influence on children's learning outcomes. </a:t>
            </a:r>
          </a:p>
          <a:p>
            <a:pPr marL="0" indent="0">
              <a:buNone/>
            </a:pPr>
            <a:r>
              <a:rPr lang="en-GB" sz="1400" b="1" dirty="0">
                <a:effectLst/>
                <a:highlight>
                  <a:srgbClr val="F5DFF6"/>
                </a:highlight>
                <a:latin typeface="Calibri" panose="020F0502020204030204" pitchFamily="34" charset="0"/>
                <a:cs typeface="Calibri" panose="020F0502020204030204" pitchFamily="34" charset="0"/>
              </a:rPr>
              <a:t>Richards, J. (2024) </a:t>
            </a:r>
          </a:p>
          <a:p>
            <a:pPr marL="0" indent="0">
              <a:buNone/>
            </a:pPr>
            <a:r>
              <a:rPr lang="en-GB" sz="1400" b="1" dirty="0">
                <a:highlight>
                  <a:srgbClr val="F5DFF6"/>
                </a:highlight>
                <a:latin typeface="Calibri" panose="020F0502020204030204" pitchFamily="34" charset="0"/>
                <a:cs typeface="Calibri" panose="020F0502020204030204" pitchFamily="34" charset="0"/>
              </a:rPr>
              <a:t>Theorist against- Skinner</a:t>
            </a:r>
          </a:p>
          <a:p>
            <a:pPr marL="0" indent="0">
              <a:buNone/>
            </a:pPr>
            <a:r>
              <a:rPr lang="en-GB" sz="1400" dirty="0">
                <a:latin typeface="Calibri" panose="020F0502020204030204" pitchFamily="34" charset="0"/>
                <a:cs typeface="Calibri" panose="020F0502020204030204" pitchFamily="34" charset="0"/>
              </a:rPr>
              <a:t>Skinner believes that learning is purely through positive reinforcements and repetition.</a:t>
            </a:r>
          </a:p>
          <a:p>
            <a:pPr marL="0" indent="0">
              <a:buNone/>
            </a:pPr>
            <a:r>
              <a:rPr lang="en-GB" sz="1400" b="1" dirty="0">
                <a:highlight>
                  <a:srgbClr val="F5DFF6"/>
                </a:highlight>
                <a:latin typeface="Calibri" panose="020F0502020204030204" pitchFamily="34" charset="0"/>
                <a:cs typeface="Calibri" panose="020F0502020204030204" pitchFamily="34" charset="0"/>
              </a:rPr>
              <a:t>Howard Gardner-</a:t>
            </a:r>
          </a:p>
          <a:p>
            <a:pPr marL="0" indent="0">
              <a:buNone/>
            </a:pPr>
            <a:r>
              <a:rPr lang="en-GB" sz="1400" dirty="0">
                <a:latin typeface="Calibri" panose="020F0502020204030204" pitchFamily="34" charset="0"/>
                <a:cs typeface="Calibri" panose="020F0502020204030204" pitchFamily="34" charset="0"/>
              </a:rPr>
              <a:t>Gardner states that every individual has multiple Intelligences which means that pit stops may work for some people but not every learner. </a:t>
            </a:r>
          </a:p>
          <a:p>
            <a:pPr marL="0" indent="0">
              <a:buNone/>
            </a:pPr>
            <a:r>
              <a:rPr lang="en-GB" sz="1400" b="1" dirty="0">
                <a:effectLst/>
                <a:highlight>
                  <a:srgbClr val="F5DFF6"/>
                </a:highlight>
                <a:latin typeface="Calibri" panose="020F0502020204030204" pitchFamily="34" charset="0"/>
                <a:cs typeface="Calibri" panose="020F0502020204030204" pitchFamily="34" charset="0"/>
              </a:rPr>
              <a:t>Kurt, S. (2021) </a:t>
            </a:r>
            <a:endParaRPr lang="en-GB" sz="1400" b="1" dirty="0">
              <a:highlight>
                <a:srgbClr val="F5DFF6"/>
              </a:highlight>
              <a:latin typeface="Calibri" panose="020F0502020204030204" pitchFamily="34" charset="0"/>
              <a:cs typeface="Calibri" panose="020F0502020204030204" pitchFamily="34" charset="0"/>
            </a:endParaRPr>
          </a:p>
          <a:p>
            <a:pPr marL="0" indent="0">
              <a:buNone/>
            </a:pPr>
            <a:endParaRPr lang="en-US" sz="1400"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E5F0E67E-9430-0C1C-4E0A-C747BEAA76D8}"/>
              </a:ext>
            </a:extLst>
          </p:cNvPr>
          <p:cNvPicPr>
            <a:picLocks noChangeAspect="1"/>
          </p:cNvPicPr>
          <p:nvPr/>
        </p:nvPicPr>
        <p:blipFill>
          <a:blip r:embed="rId2"/>
          <a:srcRect l="3795" r="-3" b="-3"/>
          <a:stretch/>
        </p:blipFill>
        <p:spPr>
          <a:xfrm>
            <a:off x="7675658" y="2093976"/>
            <a:ext cx="3941064" cy="4096512"/>
          </a:xfrm>
          <a:prstGeom prst="rect">
            <a:avLst/>
          </a:prstGeom>
        </p:spPr>
      </p:pic>
    </p:spTree>
    <p:extLst>
      <p:ext uri="{BB962C8B-B14F-4D97-AF65-F5344CB8AC3E}">
        <p14:creationId xmlns:p14="http://schemas.microsoft.com/office/powerpoint/2010/main" val="2713936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12FF10-E89B-31DC-BD7A-A7E7A74AD1DD}"/>
              </a:ext>
            </a:extLst>
          </p:cNvPr>
          <p:cNvSpPr>
            <a:spLocks noGrp="1"/>
          </p:cNvSpPr>
          <p:nvPr>
            <p:ph type="title"/>
          </p:nvPr>
        </p:nvSpPr>
        <p:spPr>
          <a:xfrm>
            <a:off x="572493" y="238539"/>
            <a:ext cx="11018520" cy="1434415"/>
          </a:xfrm>
        </p:spPr>
        <p:txBody>
          <a:bodyPr anchor="b">
            <a:normAutofit/>
          </a:bodyPr>
          <a:lstStyle/>
          <a:p>
            <a:r>
              <a:rPr lang="en-US" sz="5400"/>
              <a:t>Think, Pair, Share </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D59BAAD-8115-DE96-9125-9C7B17BC556A}"/>
              </a:ext>
            </a:extLst>
          </p:cNvPr>
          <p:cNvSpPr>
            <a:spLocks noGrp="1"/>
          </p:cNvSpPr>
          <p:nvPr>
            <p:ph idx="1"/>
          </p:nvPr>
        </p:nvSpPr>
        <p:spPr>
          <a:xfrm>
            <a:off x="572493" y="2071316"/>
            <a:ext cx="6713552" cy="4119172"/>
          </a:xfrm>
        </p:spPr>
        <p:txBody>
          <a:bodyPr anchor="t">
            <a:normAutofit/>
          </a:bodyPr>
          <a:lstStyle/>
          <a:p>
            <a:pPr marL="0" indent="0">
              <a:buNone/>
            </a:pPr>
            <a:r>
              <a:rPr lang="en-US" sz="1200" b="1" dirty="0">
                <a:highlight>
                  <a:srgbClr val="F5DFF6"/>
                </a:highlight>
                <a:latin typeface="Calibri" panose="020F0502020204030204" pitchFamily="34" charset="0"/>
                <a:cs typeface="Calibri" panose="020F0502020204030204" pitchFamily="34" charset="0"/>
              </a:rPr>
              <a:t>Think, Pair, Share- </a:t>
            </a:r>
            <a:r>
              <a:rPr lang="en-US" sz="1200" dirty="0">
                <a:latin typeface="Calibri" panose="020F0502020204030204" pitchFamily="34" charset="0"/>
                <a:cs typeface="Calibri" panose="020F0502020204030204" pitchFamily="34" charset="0"/>
              </a:rPr>
              <a:t>I think that Think, Pair, Share was beneficial in my class because….</a:t>
            </a:r>
          </a:p>
          <a:p>
            <a:pPr marL="0" indent="0">
              <a:buNone/>
            </a:pPr>
            <a:r>
              <a:rPr lang="en-US" sz="1200" dirty="0">
                <a:latin typeface="Calibri" panose="020F0502020204030204" pitchFamily="34" charset="0"/>
                <a:cs typeface="Calibri" panose="020F0502020204030204" pitchFamily="34" charset="0"/>
              </a:rPr>
              <a:t>However, a problem I found with Think, Pair, Share was….</a:t>
            </a:r>
          </a:p>
          <a:p>
            <a:pPr marL="0" indent="0">
              <a:buNone/>
            </a:pPr>
            <a:r>
              <a:rPr lang="en-US" sz="1200" b="1" dirty="0">
                <a:highlight>
                  <a:srgbClr val="F5DFF6"/>
                </a:highlight>
                <a:latin typeface="Calibri" panose="020F0502020204030204" pitchFamily="34" charset="0"/>
                <a:cs typeface="Calibri" panose="020F0502020204030204" pitchFamily="34" charset="0"/>
              </a:rPr>
              <a:t>Theorist for Frank Lyman 1981-</a:t>
            </a:r>
          </a:p>
          <a:p>
            <a:pPr marL="0" indent="0">
              <a:buNone/>
            </a:pPr>
            <a:r>
              <a:rPr lang="en-US" sz="1200" dirty="0">
                <a:latin typeface="Calibri" panose="020F0502020204030204" pitchFamily="34" charset="0"/>
                <a:cs typeface="Calibri" panose="020F0502020204030204" pitchFamily="34" charset="0"/>
              </a:rPr>
              <a:t>He states that TPS allows for a greater level of engagement, which leads to more academic success.</a:t>
            </a:r>
          </a:p>
          <a:p>
            <a:pPr marL="0" indent="0">
              <a:buNone/>
            </a:pPr>
            <a:r>
              <a:rPr lang="en-US" sz="1200" dirty="0">
                <a:latin typeface="Calibri" panose="020F0502020204030204" pitchFamily="34" charset="0"/>
                <a:cs typeface="Calibri" panose="020F0502020204030204" pitchFamily="34" charset="0"/>
              </a:rPr>
              <a:t>It focuses on wait time between the question from the teacher and the learner's response which enhances higher order thinking and increases confidence. </a:t>
            </a:r>
          </a:p>
          <a:p>
            <a:pPr marL="0" indent="0">
              <a:buNone/>
            </a:pPr>
            <a:r>
              <a:rPr lang="en-GB" sz="1200" b="1" dirty="0">
                <a:effectLst/>
                <a:highlight>
                  <a:srgbClr val="F5DFF6"/>
                </a:highlight>
                <a:latin typeface="Calibri" panose="020F0502020204030204" pitchFamily="34" charset="0"/>
                <a:cs typeface="Calibri" panose="020F0502020204030204" pitchFamily="34" charset="0"/>
              </a:rPr>
              <a:t>Crockett, B. (2022)</a:t>
            </a:r>
            <a:endParaRPr lang="en-US" sz="1200" b="1" dirty="0">
              <a:highlight>
                <a:srgbClr val="F5DFF6"/>
              </a:highlight>
              <a:latin typeface="Calibri" panose="020F0502020204030204" pitchFamily="34" charset="0"/>
              <a:cs typeface="Calibri" panose="020F0502020204030204" pitchFamily="34" charset="0"/>
            </a:endParaRPr>
          </a:p>
          <a:p>
            <a:pPr marL="0" indent="0">
              <a:buNone/>
            </a:pPr>
            <a:r>
              <a:rPr lang="en-US" sz="1200" b="1" dirty="0">
                <a:highlight>
                  <a:srgbClr val="F5DFF6"/>
                </a:highlight>
                <a:latin typeface="Calibri" panose="020F0502020204030204" pitchFamily="34" charset="0"/>
                <a:cs typeface="Calibri" panose="020F0502020204030204" pitchFamily="34" charset="0"/>
              </a:rPr>
              <a:t>Theorist against Cooper Schinske 2021-</a:t>
            </a:r>
          </a:p>
          <a:p>
            <a:pPr marL="0" indent="0">
              <a:buNone/>
            </a:pPr>
            <a:r>
              <a:rPr lang="en-US" sz="1200" dirty="0">
                <a:latin typeface="Calibri" panose="020F0502020204030204" pitchFamily="34" charset="0"/>
                <a:cs typeface="Calibri" panose="020F0502020204030204" pitchFamily="34" charset="0"/>
              </a:rPr>
              <a:t>Cooper suggests that some problems with think, Pair, Share is that learners who ‘volunteer’ to answer in the group or pair discussions often are the same students who contribute to class when they aren’t participating in TPS.</a:t>
            </a:r>
          </a:p>
          <a:p>
            <a:pPr marL="0" indent="0">
              <a:buNone/>
            </a:pPr>
            <a:r>
              <a:rPr lang="en-US" sz="1200" dirty="0">
                <a:latin typeface="Calibri" panose="020F0502020204030204" pitchFamily="34" charset="0"/>
                <a:cs typeface="Calibri" panose="020F0502020204030204" pitchFamily="34" charset="0"/>
              </a:rPr>
              <a:t>Calling on students in the share aspect of this AFL strategy may cause an increase in anxiety- making them learn less in pairs.                  </a:t>
            </a:r>
          </a:p>
          <a:p>
            <a:pPr marL="0" indent="0">
              <a:buNone/>
            </a:pPr>
            <a:r>
              <a:rPr lang="en-GB" sz="1200" b="1" dirty="0">
                <a:effectLst/>
                <a:highlight>
                  <a:srgbClr val="F5DFF6"/>
                </a:highlight>
                <a:latin typeface="Calibri" panose="020F0502020204030204" pitchFamily="34" charset="0"/>
                <a:cs typeface="Calibri" panose="020F0502020204030204" pitchFamily="34" charset="0"/>
              </a:rPr>
              <a:t>Psychology Today. (2021)</a:t>
            </a:r>
            <a:endParaRPr lang="en-US" sz="1200" b="1" dirty="0">
              <a:highlight>
                <a:srgbClr val="F5DFF6"/>
              </a:highlight>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3F036CCC-4E4E-AFDD-489B-851321FC4AC8}"/>
              </a:ext>
            </a:extLst>
          </p:cNvPr>
          <p:cNvPicPr>
            <a:picLocks noChangeAspect="1"/>
          </p:cNvPicPr>
          <p:nvPr/>
        </p:nvPicPr>
        <p:blipFill>
          <a:blip r:embed="rId2"/>
          <a:srcRect l="3795" r="-3" b="-3"/>
          <a:stretch/>
        </p:blipFill>
        <p:spPr>
          <a:xfrm>
            <a:off x="7675658" y="2093976"/>
            <a:ext cx="3941064" cy="4096512"/>
          </a:xfrm>
          <a:prstGeom prst="rect">
            <a:avLst/>
          </a:prstGeom>
        </p:spPr>
      </p:pic>
    </p:spTree>
    <p:extLst>
      <p:ext uri="{BB962C8B-B14F-4D97-AF65-F5344CB8AC3E}">
        <p14:creationId xmlns:p14="http://schemas.microsoft.com/office/powerpoint/2010/main" val="8129372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E5582C-BFF5-9119-A3FF-6958B9408444}"/>
              </a:ext>
            </a:extLst>
          </p:cNvPr>
          <p:cNvSpPr>
            <a:spLocks noGrp="1"/>
          </p:cNvSpPr>
          <p:nvPr>
            <p:ph type="title"/>
          </p:nvPr>
        </p:nvSpPr>
        <p:spPr>
          <a:xfrm>
            <a:off x="572493" y="238539"/>
            <a:ext cx="11018520" cy="1434415"/>
          </a:xfrm>
        </p:spPr>
        <p:txBody>
          <a:bodyPr anchor="b">
            <a:normAutofit/>
          </a:bodyPr>
          <a:lstStyle/>
          <a:p>
            <a:r>
              <a:rPr lang="en-US" sz="5400" b="1" dirty="0">
                <a:latin typeface="Calibri" panose="020F0502020204030204" pitchFamily="34" charset="0"/>
                <a:cs typeface="Calibri" panose="020F0502020204030204" pitchFamily="34" charset="0"/>
              </a:rPr>
              <a:t>Conclusion</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13D14C-CE6B-96B4-1379-8D52B93F084D}"/>
              </a:ext>
            </a:extLst>
          </p:cNvPr>
          <p:cNvSpPr>
            <a:spLocks noGrp="1"/>
          </p:cNvSpPr>
          <p:nvPr>
            <p:ph idx="1"/>
          </p:nvPr>
        </p:nvSpPr>
        <p:spPr>
          <a:xfrm>
            <a:off x="389876" y="2734490"/>
            <a:ext cx="6713552" cy="4119172"/>
          </a:xfrm>
        </p:spPr>
        <p:txBody>
          <a:bodyPr anchor="t">
            <a:normAutofit/>
          </a:bodyPr>
          <a:lstStyle/>
          <a:p>
            <a:pPr marL="0" indent="0">
              <a:buNone/>
            </a:pPr>
            <a:r>
              <a:rPr lang="en-US" sz="1400" dirty="0">
                <a:latin typeface="Calibri" panose="020F0502020204030204" pitchFamily="34" charset="0"/>
                <a:cs typeface="Calibri" panose="020F0502020204030204" pitchFamily="34" charset="0"/>
              </a:rPr>
              <a:t>Overall, I think that Assessment for Learning plays a crucial role in children’s learning and contributes massively to their future successes. </a:t>
            </a:r>
          </a:p>
          <a:p>
            <a:pPr marL="0" indent="0">
              <a:buNone/>
            </a:pPr>
            <a:r>
              <a:rPr lang="en-US" sz="1400" dirty="0">
                <a:latin typeface="Calibri" panose="020F0502020204030204" pitchFamily="34" charset="0"/>
                <a:cs typeface="Calibri" panose="020F0502020204030204" pitchFamily="34" charset="0"/>
              </a:rPr>
              <a:t>I think that to improve my use of AFL strategies in the future when teaching I should continue to use a varied amount of AFL strategies and figure out what works best for myself as well as the learners. As a result, this will make my classroom a safe, calm, and understanding learning space where we all aim for high achievements. </a:t>
            </a:r>
          </a:p>
          <a:p>
            <a:pPr marL="0" indent="0">
              <a:buNone/>
            </a:pPr>
            <a:r>
              <a:rPr lang="en-US" sz="1400" dirty="0">
                <a:latin typeface="Calibri" panose="020F0502020204030204" pitchFamily="34" charset="0"/>
                <a:cs typeface="Calibri" panose="020F0502020204030204" pitchFamily="34" charset="0"/>
              </a:rPr>
              <a:t>Personally, as an individual who struggled with tests and exams throughout school, I think that Assessment for Learning is a great way of having an insight to the children's abilities when completing tasks. In doing so, there is less pressure caused or any unnecessary stress by putting them in test or exam conditions.</a:t>
            </a:r>
          </a:p>
          <a:p>
            <a:pPr marL="0" indent="0">
              <a:buNone/>
            </a:pPr>
            <a:endParaRPr lang="en-US" sz="1400" dirty="0">
              <a:latin typeface="Calibri" panose="020F0502020204030204" pitchFamily="34" charset="0"/>
              <a:cs typeface="Calibri" panose="020F0502020204030204" pitchFamily="34" charset="0"/>
            </a:endParaRPr>
          </a:p>
          <a:p>
            <a:pPr marL="0" indent="0">
              <a:buNone/>
            </a:pPr>
            <a:r>
              <a:rPr lang="en-US" sz="1400" b="1" dirty="0">
                <a:latin typeface="Calibri" panose="020F0502020204030204" pitchFamily="34" charset="0"/>
                <a:cs typeface="Calibri" panose="020F0502020204030204" pitchFamily="34" charset="0"/>
              </a:rPr>
              <a:t>Thankyou for listening!</a:t>
            </a:r>
          </a:p>
        </p:txBody>
      </p:sp>
      <p:pic>
        <p:nvPicPr>
          <p:cNvPr id="5" name="Picture 4">
            <a:extLst>
              <a:ext uri="{FF2B5EF4-FFF2-40B4-BE49-F238E27FC236}">
                <a16:creationId xmlns:a16="http://schemas.microsoft.com/office/drawing/2014/main" id="{D0E2651E-DCB9-6458-6049-CF4F3A84DB38}"/>
              </a:ext>
            </a:extLst>
          </p:cNvPr>
          <p:cNvPicPr>
            <a:picLocks noChangeAspect="1"/>
          </p:cNvPicPr>
          <p:nvPr/>
        </p:nvPicPr>
        <p:blipFill>
          <a:blip r:embed="rId2"/>
          <a:srcRect l="1272" r="2520" b="-3"/>
          <a:stretch/>
        </p:blipFill>
        <p:spPr>
          <a:xfrm>
            <a:off x="7675658" y="2093976"/>
            <a:ext cx="3941064" cy="4096512"/>
          </a:xfrm>
          <a:prstGeom prst="rect">
            <a:avLst/>
          </a:prstGeom>
        </p:spPr>
      </p:pic>
    </p:spTree>
    <p:extLst>
      <p:ext uri="{BB962C8B-B14F-4D97-AF65-F5344CB8AC3E}">
        <p14:creationId xmlns:p14="http://schemas.microsoft.com/office/powerpoint/2010/main" val="29499247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A0FFF-35FF-9FBA-AE7C-C60C3BC9BFA9}"/>
              </a:ext>
            </a:extLst>
          </p:cNvPr>
          <p:cNvSpPr>
            <a:spLocks noGrp="1"/>
          </p:cNvSpPr>
          <p:nvPr>
            <p:ph type="title"/>
          </p:nvPr>
        </p:nvSpPr>
        <p:spPr>
          <a:xfrm>
            <a:off x="223024" y="-227072"/>
            <a:ext cx="10515600" cy="1325563"/>
          </a:xfrm>
        </p:spPr>
        <p:txBody>
          <a:bodyPr>
            <a:normAutofit/>
          </a:bodyPr>
          <a:lstStyle/>
          <a:p>
            <a:r>
              <a:rPr lang="en-US" sz="1600" b="1" u="sng" dirty="0">
                <a:latin typeface="Calibri" panose="020F0502020204030204" pitchFamily="34" charset="0"/>
                <a:cs typeface="Calibri" panose="020F0502020204030204" pitchFamily="34" charset="0"/>
              </a:rPr>
              <a:t>References List 1:</a:t>
            </a:r>
          </a:p>
        </p:txBody>
      </p:sp>
      <p:sp>
        <p:nvSpPr>
          <p:cNvPr id="6" name="TextBox 5">
            <a:extLst>
              <a:ext uri="{FF2B5EF4-FFF2-40B4-BE49-F238E27FC236}">
                <a16:creationId xmlns:a16="http://schemas.microsoft.com/office/drawing/2014/main" id="{EA44B35C-A896-F7F4-312A-D73144F9E220}"/>
              </a:ext>
            </a:extLst>
          </p:cNvPr>
          <p:cNvSpPr txBox="1"/>
          <p:nvPr/>
        </p:nvSpPr>
        <p:spPr>
          <a:xfrm>
            <a:off x="161692" y="705177"/>
            <a:ext cx="11868615" cy="5447645"/>
          </a:xfrm>
          <a:prstGeom prst="rect">
            <a:avLst/>
          </a:prstGeom>
          <a:noFill/>
        </p:spPr>
        <p:txBody>
          <a:bodyPr wrap="square" rtlCol="0">
            <a:spAutoFit/>
          </a:bodyPr>
          <a:lstStyle/>
          <a:p>
            <a:r>
              <a:rPr lang="en-GB" sz="1200" kern="100" dirty="0">
                <a:effectLst/>
                <a:latin typeface="Aptos" panose="020B0004020202020204" pitchFamily="34" charset="0"/>
                <a:ea typeface="Aptos" panose="020B0004020202020204" pitchFamily="34" charset="0"/>
                <a:cs typeface="Times New Roman" panose="02020603050405020304" pitchFamily="18" charset="0"/>
              </a:rPr>
              <a:t>Assessment for learning (no date).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2"/>
              </a:rPr>
              <a:t>https://www.teachingenglish.org.uk/professional-development/teachers/assessing-learning/articles/assessment-learning/</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Brodie, K. (2024). </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Carol Dweck’s Growth Mindset: Transforming Early Years Education</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[online] Early Years TV.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3"/>
              </a:rPr>
              <a:t>https://www.earlyyears.tv/carol-dwecks-growth-mindset-transforming-early-years-education/</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Crockett, B. (2022). How effective is think pair share? [online] Durrington Research School.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https://researchschool.org.uk/durrington/news/how-effective-is-think-pair-share</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Flórez</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M.T. et al. (2013) Assessment for learning: effects and impact, Assessment for Learning: Effects and Impact. </a:t>
            </a: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CfBT</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Education Trust.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5"/>
              </a:rPr>
              <a:t>https://files.eric.ed.gov/fulltext/ED546817.pdf</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Getting started with Assessment for Learning (no date).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6"/>
              </a:rPr>
              <a:t>https://www.cambridge-community.org.uk/professional-development/gswafl/index.html</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Hawthorne, H. (2024) 'How to use assessment for learning in Schools,' The Hub | High Speed Training, 13 March.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7"/>
              </a:rPr>
              <a:t>https://www.highspeedtraining.co.uk/hub/how-to-use-assessment-for-learning-in-schools/#:~:text=The%20many%20benefits%20of%20using%20effective%20assessment%20for,Improved%20classroom%20culture%20and%20teaching%20and%20learning%20environments</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Hawthorne, H. (2024b) 'How to use assessment for learning in Schools,' The Hub | High Speed Training, 13 March.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7"/>
              </a:rPr>
              <a:t>https://www.highspeedtraining.co.uk/hub/how-to-use-assessment-for-learning-in-schools/#:~:text=The%20many%20benefits%20of%20using%20effective%20assessment%20for,motivation.%206%20Improved%20metacognitive%20talk%20in%20the%20classroom</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Kurt, S. (2021) Theory of Multiple Intelligences - Gardner - Educational technology.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8"/>
              </a:rPr>
              <a:t>https://educationaltechnology.net/theory-of-multiple-intelligences-gardner/#:~:text=The%20Theory%20of%20Multiple%20Intelligences%20was%20first%20presented,and%20that%20people%20had%20various%20levels%20of%20each</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Maltby, E. and Maltby, E. (2024) 'Tips for teachers: 35. Engagement and Proxies for learning - </a:t>
            </a: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Schoolaspect</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Schoolaspect</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 Supercharging School Improvement, 21 May.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9"/>
              </a:rPr>
              <a:t>https://schoolaspect.com/insights/blogs/tips-for-teachers-35-engagement-and-proxies-for-learning/</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Psychology Today. (2021). Is ‘Think-Pair-Share’ the Best Approach to Learning? [online]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10"/>
              </a:rPr>
              <a:t>https://www.psychologytoday.com/gb/blog/the-ethical-professor/202103/is-think-pair-share-the-best-approach-to-learning?msockid=307fad78893a6e2d027ab85a88816f70</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[Accessed 14 Jan. 2025].</a:t>
            </a:r>
          </a:p>
          <a:p>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psycnet.apa.org</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(n.d.). </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APA </a:t>
            </a:r>
            <a:r>
              <a:rPr lang="en-GB" sz="1200" i="1" kern="100" dirty="0" err="1">
                <a:effectLst/>
                <a:latin typeface="Aptos" panose="020B0004020202020204" pitchFamily="34" charset="0"/>
                <a:ea typeface="Aptos" panose="020B0004020202020204" pitchFamily="34" charset="0"/>
                <a:cs typeface="Times New Roman" panose="02020603050405020304" pitchFamily="18" charset="0"/>
              </a:rPr>
              <a:t>PsycNet</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[online]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11"/>
              </a:rPr>
              <a:t>https://psycnet.apa.org/record/1990-06033-001</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dirty="0">
                <a:effectLst/>
                <a:latin typeface="Aptos" panose="020B0004020202020204" pitchFamily="34" charset="0"/>
                <a:ea typeface="Aptos" panose="020B0004020202020204" pitchFamily="34" charset="0"/>
                <a:cs typeface="Times New Roman" panose="02020603050405020304" pitchFamily="18" charset="0"/>
              </a:rPr>
              <a:t>Richards, J. (2024) Pupil Progress Pitstops: Formative assessment in action. </a:t>
            </a:r>
            <a:r>
              <a:rPr lang="en-GB" sz="1200" u="sng"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12"/>
              </a:rPr>
              <a:t>https://www.sec-ed.co.uk/content/best-practice/pupil-progress-pitstops-formative-assessment-in-action</a:t>
            </a:r>
            <a:r>
              <a:rPr lang="en-GB" sz="1200" dirty="0">
                <a:effectLst/>
              </a:rPr>
              <a:t> </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Richards, J. (2024). </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Pupil Progress Pitstops: Formative assessment in action - </a:t>
            </a:r>
            <a:r>
              <a:rPr lang="en-GB" sz="1200" i="1" kern="100" dirty="0" err="1">
                <a:effectLst/>
                <a:latin typeface="Aptos" panose="020B0004020202020204" pitchFamily="34" charset="0"/>
                <a:ea typeface="Aptos" panose="020B0004020202020204" pitchFamily="34" charset="0"/>
                <a:cs typeface="Times New Roman" panose="02020603050405020304" pitchFamily="18" charset="0"/>
              </a:rPr>
              <a:t>SecEd</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[online] </a:t>
            </a: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SecEd</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12"/>
              </a:rPr>
              <a:t>https://www.sec-ed.co.uk/content/best-practice/pupil-progress-pitstops-formative-assessment-in-action</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Simply Psychology (2024) Operant Conditioning in Psychology: B.F. Skinner Theory.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13"/>
              </a:rPr>
              <a:t>https://www.simplypsychology.org/operant-conditioning.html</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endParaRPr lang="en-US" sz="1200" dirty="0"/>
          </a:p>
        </p:txBody>
      </p:sp>
    </p:spTree>
    <p:extLst>
      <p:ext uri="{BB962C8B-B14F-4D97-AF65-F5344CB8AC3E}">
        <p14:creationId xmlns:p14="http://schemas.microsoft.com/office/powerpoint/2010/main" val="3035295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7F17351-CE3E-E749-5FA3-5CC4A90AF731}"/>
              </a:ext>
            </a:extLst>
          </p:cNvPr>
          <p:cNvSpPr txBox="1"/>
          <p:nvPr/>
        </p:nvSpPr>
        <p:spPr>
          <a:xfrm>
            <a:off x="280639" y="472369"/>
            <a:ext cx="11630722" cy="2954655"/>
          </a:xfrm>
          <a:prstGeom prst="rect">
            <a:avLst/>
          </a:prstGeom>
          <a:noFill/>
        </p:spPr>
        <p:txBody>
          <a:bodyPr wrap="square" rtlCol="0">
            <a:spAutoFit/>
          </a:bodyPr>
          <a:lstStyle/>
          <a:p>
            <a:r>
              <a:rPr lang="en-GB" sz="1200" kern="100" dirty="0">
                <a:effectLst/>
                <a:latin typeface="Aptos" panose="020B0004020202020204" pitchFamily="34" charset="0"/>
                <a:ea typeface="Aptos" panose="020B0004020202020204" pitchFamily="34" charset="0"/>
                <a:cs typeface="Times New Roman" panose="02020603050405020304" pitchFamily="18" charset="0"/>
              </a:rPr>
              <a:t>Supporting progression in language learning: assessment in the Curriculum for Wales (summary) [HTML] | GOV.WALES (2022).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2"/>
              </a:rPr>
              <a:t>https://www.gov.wales/supporting-progression-language-learning-assessment-curriculum-wales-summary-html</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Teaching Expertise. (2012). </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Black, </a:t>
            </a:r>
            <a:r>
              <a:rPr lang="en-GB" sz="1200" i="1" kern="100" dirty="0" err="1">
                <a:effectLst/>
                <a:latin typeface="Aptos" panose="020B0004020202020204" pitchFamily="34" charset="0"/>
                <a:ea typeface="Aptos" panose="020B0004020202020204" pitchFamily="34" charset="0"/>
                <a:cs typeface="Times New Roman" panose="02020603050405020304" pitchFamily="18" charset="0"/>
              </a:rPr>
              <a:t>Wiliam</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 and Assessment for Learning</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[online]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3"/>
              </a:rPr>
              <a:t>https://www.teachingexpertise.com/articles/black-wiliam-and-assessment-for-learning/</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Team, E. (2017). </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A beginner’s guide to Professor Robert Coe</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[online] </a:t>
            </a: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EdCentral</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https://edcentral.uk/edblog/beginner-guides/beginners-guide-professor-robert-coe</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[Accessed 14 Jan. 2025].</a:t>
            </a:r>
          </a:p>
          <a:p>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Tes</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Editorial (2024) 'What is formative assessment?' </a:t>
            </a: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Tes</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Magazine, 27 December.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5"/>
              </a:rPr>
              <a:t>https://www.tes.com/magazine/teaching-learning/general/what-is-formative-assessment-and-how-do-schools-use-it</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a:effectLst/>
                <a:latin typeface="Aptos" panose="020B0004020202020204" pitchFamily="34" charset="0"/>
                <a:ea typeface="Aptos" panose="020B0004020202020204" pitchFamily="34" charset="0"/>
                <a:cs typeface="Times New Roman" panose="02020603050405020304" pitchFamily="18" charset="0"/>
              </a:rPr>
              <a:t>University of the People (2020). </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What Is Think-Pair-Share And How To Use It In Your Classroom</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[online] University of the People.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6"/>
              </a:rPr>
              <a:t>https://www.uopeople.edu/blog/think-pair-share/</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www.bitmoji.com</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(n.d.). </a:t>
            </a:r>
            <a:r>
              <a:rPr lang="en-GB" sz="1200" i="1" kern="100" dirty="0">
                <a:effectLst/>
                <a:latin typeface="Aptos" panose="020B0004020202020204" pitchFamily="34" charset="0"/>
                <a:ea typeface="Aptos" panose="020B0004020202020204" pitchFamily="34" charset="0"/>
                <a:cs typeface="Times New Roman" panose="02020603050405020304" pitchFamily="18" charset="0"/>
              </a:rPr>
              <a:t>Stickers</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[online]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7"/>
              </a:rPr>
              <a:t>https://www.bitmoji.com/stickers/</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a:t>
            </a:r>
          </a:p>
          <a:p>
            <a:pPr algn="l"/>
            <a:r>
              <a:rPr lang="en-GB" sz="1200" b="0" i="0" dirty="0">
                <a:solidFill>
                  <a:srgbClr val="000000"/>
                </a:solidFill>
                <a:effectLst/>
                <a:latin typeface="Calibri" panose="020F0502020204030204" pitchFamily="34" charset="0"/>
              </a:rPr>
              <a:t>Welsh Government (2013). </a:t>
            </a:r>
            <a:r>
              <a:rPr lang="en-GB" sz="1200" b="0" i="1" dirty="0">
                <a:solidFill>
                  <a:srgbClr val="000000"/>
                </a:solidFill>
                <a:effectLst/>
                <a:latin typeface="Calibri" panose="020F0502020204030204" pitchFamily="34" charset="0"/>
              </a:rPr>
              <a:t>Assessment for learning and the National Literacy and Numeracy Framework Guidance</a:t>
            </a:r>
            <a:r>
              <a:rPr lang="en-GB" sz="1200" b="0" i="0" dirty="0">
                <a:solidFill>
                  <a:srgbClr val="000000"/>
                </a:solidFill>
                <a:effectLst/>
                <a:latin typeface="Calibri" panose="020F0502020204030204" pitchFamily="34" charset="0"/>
              </a:rPr>
              <a:t>. [online] Available at: </a:t>
            </a:r>
            <a:r>
              <a:rPr lang="en-GB" sz="1200" b="0" i="0" dirty="0">
                <a:solidFill>
                  <a:srgbClr val="000000"/>
                </a:solidFill>
                <a:effectLst/>
                <a:latin typeface="Calibri" panose="020F0502020204030204" pitchFamily="34" charset="0"/>
                <a:hlinkClick r:id="rId8"/>
              </a:rPr>
              <a:t>https://hwb.gov.wales/api/storage/b447d1fe-5463-4382-9726-e68623a05dd2/assessment-for-learning-and-the-national-literacy-and-numeracy-framework.pdf</a:t>
            </a:r>
            <a:r>
              <a:rPr lang="en-GB" sz="1200" b="0" i="0" dirty="0">
                <a:solidFill>
                  <a:srgbClr val="000000"/>
                </a:solidFill>
                <a:effectLst/>
                <a:latin typeface="Calibri" panose="020F0502020204030204" pitchFamily="34" charset="0"/>
              </a:rPr>
              <a:t>.</a:t>
            </a:r>
          </a:p>
          <a:p>
            <a:pPr algn="l"/>
            <a:r>
              <a:rPr lang="en-GB" sz="1200" b="0" i="0" dirty="0">
                <a:solidFill>
                  <a:srgbClr val="000000"/>
                </a:solidFill>
                <a:effectLst/>
                <a:latin typeface="Calibri" panose="020F0502020204030204" pitchFamily="34" charset="0"/>
              </a:rPr>
              <a:t>‌</a:t>
            </a:r>
          </a:p>
          <a:p>
            <a:endParaRPr lang="en-US" dirty="0"/>
          </a:p>
        </p:txBody>
      </p:sp>
      <p:sp>
        <p:nvSpPr>
          <p:cNvPr id="6" name="TextBox 5">
            <a:extLst>
              <a:ext uri="{FF2B5EF4-FFF2-40B4-BE49-F238E27FC236}">
                <a16:creationId xmlns:a16="http://schemas.microsoft.com/office/drawing/2014/main" id="{43C6200B-5EBB-39D4-FF64-BFC7F44766C9}"/>
              </a:ext>
            </a:extLst>
          </p:cNvPr>
          <p:cNvSpPr txBox="1"/>
          <p:nvPr/>
        </p:nvSpPr>
        <p:spPr>
          <a:xfrm>
            <a:off x="323385" y="133815"/>
            <a:ext cx="3646449" cy="338554"/>
          </a:xfrm>
          <a:prstGeom prst="rect">
            <a:avLst/>
          </a:prstGeom>
          <a:noFill/>
        </p:spPr>
        <p:txBody>
          <a:bodyPr wrap="square" rtlCol="0">
            <a:spAutoFit/>
          </a:bodyPr>
          <a:lstStyle/>
          <a:p>
            <a:r>
              <a:rPr lang="en-US" sz="1600" b="1" u="sng" dirty="0"/>
              <a:t>Reference List 2:</a:t>
            </a:r>
          </a:p>
        </p:txBody>
      </p:sp>
    </p:spTree>
    <p:extLst>
      <p:ext uri="{BB962C8B-B14F-4D97-AF65-F5344CB8AC3E}">
        <p14:creationId xmlns:p14="http://schemas.microsoft.com/office/powerpoint/2010/main" val="693293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6877</TotalTime>
  <Words>1942</Words>
  <Application>Microsoft Macintosh PowerPoint</Application>
  <PresentationFormat>Widescreen</PresentationFormat>
  <Paragraphs>143</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Aptos</vt:lpstr>
      <vt:lpstr>Aptos Display</vt:lpstr>
      <vt:lpstr>Arial</vt:lpstr>
      <vt:lpstr>Calibri</vt:lpstr>
      <vt:lpstr>Times New Roman</vt:lpstr>
      <vt:lpstr>Wingdings</vt:lpstr>
      <vt:lpstr>office theme</vt:lpstr>
      <vt:lpstr>ECAD5012 A presentation of the critical evaluation of how Assessment for Learning can be utilised in a learning episode to aid progression across a chosen area of learning and experience.  </vt:lpstr>
      <vt:lpstr>Part 1- Introduction </vt:lpstr>
      <vt:lpstr>Part 2-  Introduction</vt:lpstr>
      <vt:lpstr>Part 3A- Assessment for Learning (AFL)</vt:lpstr>
      <vt:lpstr>Part 3B-  Literature Review </vt:lpstr>
      <vt:lpstr>Part 3A- Literature Review </vt:lpstr>
      <vt:lpstr>Literature Review </vt:lpstr>
      <vt:lpstr>My Class</vt:lpstr>
      <vt:lpstr>PowerPoint Presentation</vt:lpstr>
      <vt:lpstr>PowerPoint Presentation</vt:lpstr>
      <vt:lpstr>PowerPoint Presentation</vt:lpstr>
      <vt:lpstr>Pit Stops </vt:lpstr>
      <vt:lpstr>Think, Pair, Share </vt:lpstr>
      <vt:lpstr>Conclusion</vt:lpstr>
      <vt:lpstr>References List 1:</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ECAD5012 Assessment for Learning strategies, that are used to support teaching and learning across an Area of Learning. </dc:title>
  <dc:creator/>
  <cp:lastModifiedBy>Alyssa Rees (2313422)</cp:lastModifiedBy>
  <cp:revision>61</cp:revision>
  <dcterms:created xsi:type="dcterms:W3CDTF">2025-01-09T09:44:49Z</dcterms:created>
  <dcterms:modified xsi:type="dcterms:W3CDTF">2025-01-16T13:38:39Z</dcterms:modified>
</cp:coreProperties>
</file>