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4"/>
  </p:notesMasterIdLst>
  <p:handoutMasterIdLst>
    <p:handoutMasterId r:id="rId45"/>
  </p:handoutMasterIdLst>
  <p:sldIdLst>
    <p:sldId id="452" r:id="rId6"/>
    <p:sldId id="776" r:id="rId7"/>
    <p:sldId id="852" r:id="rId8"/>
    <p:sldId id="463" r:id="rId9"/>
    <p:sldId id="854" r:id="rId10"/>
    <p:sldId id="856" r:id="rId11"/>
    <p:sldId id="957" r:id="rId12"/>
    <p:sldId id="465" r:id="rId13"/>
    <p:sldId id="875" r:id="rId14"/>
    <p:sldId id="863" r:id="rId15"/>
    <p:sldId id="871" r:id="rId16"/>
    <p:sldId id="425" r:id="rId17"/>
    <p:sldId id="268" r:id="rId18"/>
    <p:sldId id="269" r:id="rId19"/>
    <p:sldId id="270" r:id="rId20"/>
    <p:sldId id="271" r:id="rId21"/>
    <p:sldId id="272" r:id="rId22"/>
    <p:sldId id="885" r:id="rId23"/>
    <p:sldId id="869" r:id="rId24"/>
    <p:sldId id="882" r:id="rId25"/>
    <p:sldId id="884" r:id="rId26"/>
    <p:sldId id="436" r:id="rId27"/>
    <p:sldId id="889" r:id="rId28"/>
    <p:sldId id="896" r:id="rId29"/>
    <p:sldId id="895" r:id="rId30"/>
    <p:sldId id="958" r:id="rId31"/>
    <p:sldId id="866" r:id="rId32"/>
    <p:sldId id="953" r:id="rId33"/>
    <p:sldId id="959" r:id="rId34"/>
    <p:sldId id="960" r:id="rId35"/>
    <p:sldId id="961" r:id="rId36"/>
    <p:sldId id="280" r:id="rId37"/>
    <p:sldId id="281" r:id="rId38"/>
    <p:sldId id="283" r:id="rId39"/>
    <p:sldId id="284" r:id="rId40"/>
    <p:sldId id="962" r:id="rId41"/>
    <p:sldId id="456" r:id="rId42"/>
    <p:sldId id="963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8CB004-53D9-273B-157A-D766D65531DD}" v="76" dt="2024-03-20T11:11:25.5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heme" Target="theme/theme1.xml"/><Relationship Id="rId8" Type="http://schemas.openxmlformats.org/officeDocument/2006/relationships/slide" Target="slides/slide3.xml"/><Relationship Id="rId51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248CB004-53D9-273B-157A-D766D65531DD}"/>
    <pc:docChg chg="addSld modSld">
      <pc:chgData name="Zeno Leung" userId="S::z.leung@uwtsd.ac.uk::a08ca5a1-307c-496d-ab60-1a1000b53ffc" providerId="AD" clId="Web-{248CB004-53D9-273B-157A-D766D65531DD}" dt="2024-03-20T11:11:23.055" v="73" actId="20577"/>
      <pc:docMkLst>
        <pc:docMk/>
      </pc:docMkLst>
      <pc:sldChg chg="modSp new">
        <pc:chgData name="Zeno Leung" userId="S::z.leung@uwtsd.ac.uk::a08ca5a1-307c-496d-ab60-1a1000b53ffc" providerId="AD" clId="Web-{248CB004-53D9-273B-157A-D766D65531DD}" dt="2024-03-20T11:11:23.055" v="73" actId="20577"/>
        <pc:sldMkLst>
          <pc:docMk/>
          <pc:sldMk cId="2994452535" sldId="963"/>
        </pc:sldMkLst>
        <pc:spChg chg="mod">
          <ac:chgData name="Zeno Leung" userId="S::z.leung@uwtsd.ac.uk::a08ca5a1-307c-496d-ab60-1a1000b53ffc" providerId="AD" clId="Web-{248CB004-53D9-273B-157A-D766D65531DD}" dt="2024-03-20T11:05:29.370" v="21" actId="20577"/>
          <ac:spMkLst>
            <pc:docMk/>
            <pc:sldMk cId="2994452535" sldId="963"/>
            <ac:spMk id="2" creationId="{5ADC35CC-6ECF-04C6-0C8F-AFAC480765C7}"/>
          </ac:spMkLst>
        </pc:spChg>
        <pc:spChg chg="mod">
          <ac:chgData name="Zeno Leung" userId="S::z.leung@uwtsd.ac.uk::a08ca5a1-307c-496d-ab60-1a1000b53ffc" providerId="AD" clId="Web-{248CB004-53D9-273B-157A-D766D65531DD}" dt="2024-03-20T11:11:23.055" v="73" actId="20577"/>
          <ac:spMkLst>
            <pc:docMk/>
            <pc:sldMk cId="2994452535" sldId="963"/>
            <ac:spMk id="3" creationId="{6EBB1873-F040-CF42-94EC-A4FA89B75ADC}"/>
          </ac:spMkLst>
        </pc:spChg>
      </pc:sldChg>
    </pc:docChg>
  </pc:docChgLst>
  <pc:docChgLst>
    <pc:chgData name="Aishat Bakre" userId="839b68a6-4a2b-45ef-9a5a-14f954bfea5f" providerId="ADAL" clId="{96CDF278-44E1-4949-9B2D-27D937D6B092}"/>
    <pc:docChg chg="custSel addSld delSld modSld">
      <pc:chgData name="Aishat Bakre" userId="839b68a6-4a2b-45ef-9a5a-14f954bfea5f" providerId="ADAL" clId="{96CDF278-44E1-4949-9B2D-27D937D6B092}" dt="2023-03-16T15:32:09.443" v="204"/>
      <pc:docMkLst>
        <pc:docMk/>
      </pc:docMkLst>
      <pc:sldChg chg="del">
        <pc:chgData name="Aishat Bakre" userId="839b68a6-4a2b-45ef-9a5a-14f954bfea5f" providerId="ADAL" clId="{96CDF278-44E1-4949-9B2D-27D937D6B092}" dt="2023-03-16T15:28:54.218" v="0" actId="2696"/>
        <pc:sldMkLst>
          <pc:docMk/>
          <pc:sldMk cId="2885357473" sldId="860"/>
        </pc:sldMkLst>
      </pc:sldChg>
      <pc:sldChg chg="modSp mod">
        <pc:chgData name="Aishat Bakre" userId="839b68a6-4a2b-45ef-9a5a-14f954bfea5f" providerId="ADAL" clId="{96CDF278-44E1-4949-9B2D-27D937D6B092}" dt="2023-03-16T15:32:09.443" v="204"/>
        <pc:sldMkLst>
          <pc:docMk/>
          <pc:sldMk cId="4113741841" sldId="895"/>
        </pc:sldMkLst>
        <pc:spChg chg="mod">
          <ac:chgData name="Aishat Bakre" userId="839b68a6-4a2b-45ef-9a5a-14f954bfea5f" providerId="ADAL" clId="{96CDF278-44E1-4949-9B2D-27D937D6B092}" dt="2023-03-16T15:32:09.443" v="204"/>
          <ac:spMkLst>
            <pc:docMk/>
            <pc:sldMk cId="4113741841" sldId="895"/>
            <ac:spMk id="4" creationId="{0866BEEE-290D-475C-85F5-EF4AD04A0DF4}"/>
          </ac:spMkLst>
        </pc:spChg>
      </pc:sldChg>
      <pc:sldChg chg="modSp new mod">
        <pc:chgData name="Aishat Bakre" userId="839b68a6-4a2b-45ef-9a5a-14f954bfea5f" providerId="ADAL" clId="{96CDF278-44E1-4949-9B2D-27D937D6B092}" dt="2023-03-16T15:31:26.433" v="202" actId="113"/>
        <pc:sldMkLst>
          <pc:docMk/>
          <pc:sldMk cId="1612230878" sldId="959"/>
        </pc:sldMkLst>
        <pc:spChg chg="mod">
          <ac:chgData name="Aishat Bakre" userId="839b68a6-4a2b-45ef-9a5a-14f954bfea5f" providerId="ADAL" clId="{96CDF278-44E1-4949-9B2D-27D937D6B092}" dt="2023-03-16T15:31:26.433" v="202" actId="113"/>
          <ac:spMkLst>
            <pc:docMk/>
            <pc:sldMk cId="1612230878" sldId="959"/>
            <ac:spMk id="2" creationId="{AAB2F716-5C89-8ED1-D544-F9FFC3EAB0F6}"/>
          </ac:spMkLst>
        </pc:spChg>
        <pc:spChg chg="mod">
          <ac:chgData name="Aishat Bakre" userId="839b68a6-4a2b-45ef-9a5a-14f954bfea5f" providerId="ADAL" clId="{96CDF278-44E1-4949-9B2D-27D937D6B092}" dt="2023-03-16T15:29:47.008" v="72" actId="20577"/>
          <ac:spMkLst>
            <pc:docMk/>
            <pc:sldMk cId="1612230878" sldId="959"/>
            <ac:spMk id="3" creationId="{1CA2055C-E7FF-452F-4DE8-18A2DE92F10C}"/>
          </ac:spMkLst>
        </pc:spChg>
      </pc:sldChg>
      <pc:sldChg chg="modSp new mod">
        <pc:chgData name="Aishat Bakre" userId="839b68a6-4a2b-45ef-9a5a-14f954bfea5f" providerId="ADAL" clId="{96CDF278-44E1-4949-9B2D-27D937D6B092}" dt="2023-03-16T15:31:15.821" v="201" actId="113"/>
        <pc:sldMkLst>
          <pc:docMk/>
          <pc:sldMk cId="1831982866" sldId="960"/>
        </pc:sldMkLst>
        <pc:spChg chg="mod">
          <ac:chgData name="Aishat Bakre" userId="839b68a6-4a2b-45ef-9a5a-14f954bfea5f" providerId="ADAL" clId="{96CDF278-44E1-4949-9B2D-27D937D6B092}" dt="2023-03-16T15:31:15.821" v="201" actId="113"/>
          <ac:spMkLst>
            <pc:docMk/>
            <pc:sldMk cId="1831982866" sldId="960"/>
            <ac:spMk id="2" creationId="{D02D27C8-BE49-6064-0C32-3F8F06CDA63C}"/>
          </ac:spMkLst>
        </pc:spChg>
        <pc:spChg chg="mod">
          <ac:chgData name="Aishat Bakre" userId="839b68a6-4a2b-45ef-9a5a-14f954bfea5f" providerId="ADAL" clId="{96CDF278-44E1-4949-9B2D-27D937D6B092}" dt="2023-03-16T15:30:57.473" v="199" actId="20577"/>
          <ac:spMkLst>
            <pc:docMk/>
            <pc:sldMk cId="1831982866" sldId="960"/>
            <ac:spMk id="3" creationId="{362939F0-AF7E-3C00-8BB2-B0CF7A1CBFCE}"/>
          </ac:spMkLst>
        </pc:spChg>
      </pc:sldChg>
    </pc:docChg>
  </pc:docChgLst>
  <pc:docChgLst>
    <pc:chgData name="Zeno Leung" userId="S::z.leung@uwtsd.ac.uk::a08ca5a1-307c-496d-ab60-1a1000b53ffc" providerId="AD" clId="Web-{ECB05205-950C-B422-02F3-41EF4E1F6652}"/>
    <pc:docChg chg="addSld delSld">
      <pc:chgData name="Zeno Leung" userId="S::z.leung@uwtsd.ac.uk::a08ca5a1-307c-496d-ab60-1a1000b53ffc" providerId="AD" clId="Web-{ECB05205-950C-B422-02F3-41EF4E1F6652}" dt="2024-02-12T11:59:04.551" v="62"/>
      <pc:docMkLst>
        <pc:docMk/>
      </pc:docMkLst>
      <pc:sldChg chg="add del">
        <pc:chgData name="Zeno Leung" userId="S::z.leung@uwtsd.ac.uk::a08ca5a1-307c-496d-ab60-1a1000b53ffc" providerId="AD" clId="Web-{ECB05205-950C-B422-02F3-41EF4E1F6652}" dt="2024-02-12T11:59:03.738" v="42"/>
        <pc:sldMkLst>
          <pc:docMk/>
          <pc:sldMk cId="1586427864" sldId="455"/>
        </pc:sldMkLst>
      </pc:sldChg>
      <pc:sldChg chg="add del">
        <pc:chgData name="Zeno Leung" userId="S::z.leung@uwtsd.ac.uk::a08ca5a1-307c-496d-ab60-1a1000b53ffc" providerId="AD" clId="Web-{ECB05205-950C-B422-02F3-41EF4E1F6652}" dt="2024-02-12T11:59:04.254" v="56"/>
        <pc:sldMkLst>
          <pc:docMk/>
          <pc:sldMk cId="3607996042" sldId="812"/>
        </pc:sldMkLst>
      </pc:sldChg>
      <pc:sldChg chg="add del">
        <pc:chgData name="Zeno Leung" userId="S::z.leung@uwtsd.ac.uk::a08ca5a1-307c-496d-ab60-1a1000b53ffc" providerId="AD" clId="Web-{ECB05205-950C-B422-02F3-41EF4E1F6652}" dt="2024-02-12T11:59:04.535" v="61"/>
        <pc:sldMkLst>
          <pc:docMk/>
          <pc:sldMk cId="1170247821" sldId="831"/>
        </pc:sldMkLst>
      </pc:sldChg>
      <pc:sldChg chg="add del">
        <pc:chgData name="Zeno Leung" userId="S::z.leung@uwtsd.ac.uk::a08ca5a1-307c-496d-ab60-1a1000b53ffc" providerId="AD" clId="Web-{ECB05205-950C-B422-02F3-41EF4E1F6652}" dt="2024-02-12T11:59:04.504" v="60"/>
        <pc:sldMkLst>
          <pc:docMk/>
          <pc:sldMk cId="495536963" sldId="832"/>
        </pc:sldMkLst>
      </pc:sldChg>
      <pc:sldChg chg="add del">
        <pc:chgData name="Zeno Leung" userId="S::z.leung@uwtsd.ac.uk::a08ca5a1-307c-496d-ab60-1a1000b53ffc" providerId="AD" clId="Web-{ECB05205-950C-B422-02F3-41EF4E1F6652}" dt="2024-02-12T11:59:03.817" v="44"/>
        <pc:sldMkLst>
          <pc:docMk/>
          <pc:sldMk cId="3326972910" sldId="834"/>
        </pc:sldMkLst>
      </pc:sldChg>
      <pc:sldChg chg="add del">
        <pc:chgData name="Zeno Leung" userId="S::z.leung@uwtsd.ac.uk::a08ca5a1-307c-496d-ab60-1a1000b53ffc" providerId="AD" clId="Web-{ECB05205-950C-B422-02F3-41EF4E1F6652}" dt="2024-02-12T11:59:04.457" v="59"/>
        <pc:sldMkLst>
          <pc:docMk/>
          <pc:sldMk cId="1936258757" sldId="837"/>
        </pc:sldMkLst>
      </pc:sldChg>
      <pc:sldChg chg="add del">
        <pc:chgData name="Zeno Leung" userId="S::z.leung@uwtsd.ac.uk::a08ca5a1-307c-496d-ab60-1a1000b53ffc" providerId="AD" clId="Web-{ECB05205-950C-B422-02F3-41EF4E1F6652}" dt="2024-02-12T11:59:04.410" v="58"/>
        <pc:sldMkLst>
          <pc:docMk/>
          <pc:sldMk cId="1755604765" sldId="838"/>
        </pc:sldMkLst>
      </pc:sldChg>
      <pc:sldChg chg="add del">
        <pc:chgData name="Zeno Leung" userId="S::z.leung@uwtsd.ac.uk::a08ca5a1-307c-496d-ab60-1a1000b53ffc" providerId="AD" clId="Web-{ECB05205-950C-B422-02F3-41EF4E1F6652}" dt="2024-02-12T11:59:04.363" v="57"/>
        <pc:sldMkLst>
          <pc:docMk/>
          <pc:sldMk cId="1654802461" sldId="839"/>
        </pc:sldMkLst>
      </pc:sldChg>
      <pc:sldChg chg="add del">
        <pc:chgData name="Zeno Leung" userId="S::z.leung@uwtsd.ac.uk::a08ca5a1-307c-496d-ab60-1a1000b53ffc" providerId="AD" clId="Web-{ECB05205-950C-B422-02F3-41EF4E1F6652}" dt="2024-02-12T11:59:04.238" v="55"/>
        <pc:sldMkLst>
          <pc:docMk/>
          <pc:sldMk cId="3863687023" sldId="841"/>
        </pc:sldMkLst>
      </pc:sldChg>
      <pc:sldChg chg="add del">
        <pc:chgData name="Zeno Leung" userId="S::z.leung@uwtsd.ac.uk::a08ca5a1-307c-496d-ab60-1a1000b53ffc" providerId="AD" clId="Web-{ECB05205-950C-B422-02F3-41EF4E1F6652}" dt="2024-02-12T11:59:04.160" v="53"/>
        <pc:sldMkLst>
          <pc:docMk/>
          <pc:sldMk cId="3476024046" sldId="842"/>
        </pc:sldMkLst>
      </pc:sldChg>
      <pc:sldChg chg="add del">
        <pc:chgData name="Zeno Leung" userId="S::z.leung@uwtsd.ac.uk::a08ca5a1-307c-496d-ab60-1a1000b53ffc" providerId="AD" clId="Web-{ECB05205-950C-B422-02F3-41EF4E1F6652}" dt="2024-02-12T11:59:04.551" v="62"/>
        <pc:sldMkLst>
          <pc:docMk/>
          <pc:sldMk cId="2404351439" sldId="843"/>
        </pc:sldMkLst>
      </pc:sldChg>
      <pc:sldChg chg="add del">
        <pc:chgData name="Zeno Leung" userId="S::z.leung@uwtsd.ac.uk::a08ca5a1-307c-496d-ab60-1a1000b53ffc" providerId="AD" clId="Web-{ECB05205-950C-B422-02F3-41EF4E1F6652}" dt="2024-02-12T11:59:04.129" v="52"/>
        <pc:sldMkLst>
          <pc:docMk/>
          <pc:sldMk cId="507173928" sldId="844"/>
        </pc:sldMkLst>
      </pc:sldChg>
      <pc:sldChg chg="add del">
        <pc:chgData name="Zeno Leung" userId="S::z.leung@uwtsd.ac.uk::a08ca5a1-307c-496d-ab60-1a1000b53ffc" providerId="AD" clId="Web-{ECB05205-950C-B422-02F3-41EF4E1F6652}" dt="2024-02-12T11:59:03.910" v="46"/>
        <pc:sldMkLst>
          <pc:docMk/>
          <pc:sldMk cId="1858947243" sldId="845"/>
        </pc:sldMkLst>
      </pc:sldChg>
      <pc:sldChg chg="add del">
        <pc:chgData name="Zeno Leung" userId="S::z.leung@uwtsd.ac.uk::a08ca5a1-307c-496d-ab60-1a1000b53ffc" providerId="AD" clId="Web-{ECB05205-950C-B422-02F3-41EF4E1F6652}" dt="2024-02-12T11:59:03.926" v="47"/>
        <pc:sldMkLst>
          <pc:docMk/>
          <pc:sldMk cId="1690041248" sldId="846"/>
        </pc:sldMkLst>
      </pc:sldChg>
      <pc:sldChg chg="add del">
        <pc:chgData name="Zeno Leung" userId="S::z.leung@uwtsd.ac.uk::a08ca5a1-307c-496d-ab60-1a1000b53ffc" providerId="AD" clId="Web-{ECB05205-950C-B422-02F3-41EF4E1F6652}" dt="2024-02-12T11:59:04.098" v="51"/>
        <pc:sldMkLst>
          <pc:docMk/>
          <pc:sldMk cId="3881622400" sldId="847"/>
        </pc:sldMkLst>
      </pc:sldChg>
      <pc:sldChg chg="add del">
        <pc:chgData name="Zeno Leung" userId="S::z.leung@uwtsd.ac.uk::a08ca5a1-307c-496d-ab60-1a1000b53ffc" providerId="AD" clId="Web-{ECB05205-950C-B422-02F3-41EF4E1F6652}" dt="2024-02-12T11:59:04.067" v="50"/>
        <pc:sldMkLst>
          <pc:docMk/>
          <pc:sldMk cId="1296739424" sldId="848"/>
        </pc:sldMkLst>
      </pc:sldChg>
      <pc:sldChg chg="add del">
        <pc:chgData name="Zeno Leung" userId="S::z.leung@uwtsd.ac.uk::a08ca5a1-307c-496d-ab60-1a1000b53ffc" providerId="AD" clId="Web-{ECB05205-950C-B422-02F3-41EF4E1F6652}" dt="2024-02-12T11:59:04.004" v="49"/>
        <pc:sldMkLst>
          <pc:docMk/>
          <pc:sldMk cId="947330565" sldId="849"/>
        </pc:sldMkLst>
      </pc:sldChg>
      <pc:sldChg chg="add del">
        <pc:chgData name="Zeno Leung" userId="S::z.leung@uwtsd.ac.uk::a08ca5a1-307c-496d-ab60-1a1000b53ffc" providerId="AD" clId="Web-{ECB05205-950C-B422-02F3-41EF4E1F6652}" dt="2024-02-12T11:59:03.957" v="48"/>
        <pc:sldMkLst>
          <pc:docMk/>
          <pc:sldMk cId="300401697" sldId="850"/>
        </pc:sldMkLst>
      </pc:sldChg>
      <pc:sldChg chg="add del">
        <pc:chgData name="Zeno Leung" userId="S::z.leung@uwtsd.ac.uk::a08ca5a1-307c-496d-ab60-1a1000b53ffc" providerId="AD" clId="Web-{ECB05205-950C-B422-02F3-41EF4E1F6652}" dt="2024-02-12T11:59:03.848" v="45"/>
        <pc:sldMkLst>
          <pc:docMk/>
          <pc:sldMk cId="3689980702" sldId="851"/>
        </pc:sldMkLst>
      </pc:sldChg>
      <pc:sldChg chg="add del">
        <pc:chgData name="Zeno Leung" userId="S::z.leung@uwtsd.ac.uk::a08ca5a1-307c-496d-ab60-1a1000b53ffc" providerId="AD" clId="Web-{ECB05205-950C-B422-02F3-41EF4E1F6652}" dt="2024-02-12T11:59:04.207" v="54"/>
        <pc:sldMkLst>
          <pc:docMk/>
          <pc:sldMk cId="856321441" sldId="855"/>
        </pc:sldMkLst>
      </pc:sldChg>
      <pc:sldChg chg="add del">
        <pc:chgData name="Zeno Leung" userId="S::z.leung@uwtsd.ac.uk::a08ca5a1-307c-496d-ab60-1a1000b53ffc" providerId="AD" clId="Web-{ECB05205-950C-B422-02F3-41EF4E1F6652}" dt="2024-02-12T11:59:03.770" v="43"/>
        <pc:sldMkLst>
          <pc:docMk/>
          <pc:sldMk cId="3566586969" sldId="857"/>
        </pc:sldMkLst>
      </pc:sldChg>
    </pc:docChg>
  </pc:docChgLst>
  <pc:docChgLst>
    <pc:chgData name="Zeno Leung" userId="S::z.leung@uwtsd.ac.uk::a08ca5a1-307c-496d-ab60-1a1000b53ffc" providerId="AD" clId="Web-{C2F724FD-3E18-61B9-0A1A-287BECBD99F9}"/>
    <pc:docChg chg="addSld delSld modSld sldOrd">
      <pc:chgData name="Zeno Leung" userId="S::z.leung@uwtsd.ac.uk::a08ca5a1-307c-496d-ab60-1a1000b53ffc" providerId="AD" clId="Web-{C2F724FD-3E18-61B9-0A1A-287BECBD99F9}" dt="2024-03-18T15:27:57.623" v="1930"/>
      <pc:docMkLst>
        <pc:docMk/>
      </pc:docMkLst>
      <pc:sldChg chg="add del">
        <pc:chgData name="Zeno Leung" userId="S::z.leung@uwtsd.ac.uk::a08ca5a1-307c-496d-ab60-1a1000b53ffc" providerId="AD" clId="Web-{C2F724FD-3E18-61B9-0A1A-287BECBD99F9}" dt="2024-03-18T15:10:52.130" v="1518"/>
        <pc:sldMkLst>
          <pc:docMk/>
          <pc:sldMk cId="2497864634" sldId="257"/>
        </pc:sldMkLst>
      </pc:sldChg>
      <pc:sldChg chg="addSp delSp modSp add">
        <pc:chgData name="Zeno Leung" userId="S::z.leung@uwtsd.ac.uk::a08ca5a1-307c-496d-ab60-1a1000b53ffc" providerId="AD" clId="Web-{C2F724FD-3E18-61B9-0A1A-287BECBD99F9}" dt="2024-03-18T10:29:20.026" v="322" actId="1076"/>
        <pc:sldMkLst>
          <pc:docMk/>
          <pc:sldMk cId="0" sldId="268"/>
        </pc:sldMkLst>
        <pc:spChg chg="del">
          <ac:chgData name="Zeno Leung" userId="S::z.leung@uwtsd.ac.uk::a08ca5a1-307c-496d-ab60-1a1000b53ffc" providerId="AD" clId="Web-{C2F724FD-3E18-61B9-0A1A-287BECBD99F9}" dt="2024-03-18T10:29:03.885" v="318"/>
          <ac:spMkLst>
            <pc:docMk/>
            <pc:sldMk cId="0" sldId="268"/>
            <ac:spMk id="2" creationId="{00000000-0000-0000-0000-000000000000}"/>
          </ac:spMkLst>
        </pc:spChg>
        <pc:spChg chg="add mod">
          <ac:chgData name="Zeno Leung" userId="S::z.leung@uwtsd.ac.uk::a08ca5a1-307c-496d-ab60-1a1000b53ffc" providerId="AD" clId="Web-{C2F724FD-3E18-61B9-0A1A-287BECBD99F9}" dt="2024-03-18T10:29:03.885" v="318"/>
          <ac:spMkLst>
            <pc:docMk/>
            <pc:sldMk cId="0" sldId="268"/>
            <ac:spMk id="4" creationId="{DF3A35D4-1F49-F724-D5F2-2551A7942DF2}"/>
          </ac:spMkLst>
        </pc:spChg>
        <pc:spChg chg="mod">
          <ac:chgData name="Zeno Leung" userId="S::z.leung@uwtsd.ac.uk::a08ca5a1-307c-496d-ab60-1a1000b53ffc" providerId="AD" clId="Web-{C2F724FD-3E18-61B9-0A1A-287BECBD99F9}" dt="2024-03-18T10:29:20.010" v="320" actId="1076"/>
          <ac:spMkLst>
            <pc:docMk/>
            <pc:sldMk cId="0" sldId="268"/>
            <ac:spMk id="5" creationId="{00000000-0000-0000-0000-000000000000}"/>
          </ac:spMkLst>
        </pc:spChg>
        <pc:spChg chg="mod">
          <ac:chgData name="Zeno Leung" userId="S::z.leung@uwtsd.ac.uk::a08ca5a1-307c-496d-ab60-1a1000b53ffc" providerId="AD" clId="Web-{C2F724FD-3E18-61B9-0A1A-287BECBD99F9}" dt="2024-03-18T10:29:20.026" v="322" actId="1076"/>
          <ac:spMkLst>
            <pc:docMk/>
            <pc:sldMk cId="0" sldId="268"/>
            <ac:spMk id="6" creationId="{00000000-0000-0000-0000-000000000000}"/>
          </ac:spMkLst>
        </pc:spChg>
        <pc:picChg chg="mod">
          <ac:chgData name="Zeno Leung" userId="S::z.leung@uwtsd.ac.uk::a08ca5a1-307c-496d-ab60-1a1000b53ffc" providerId="AD" clId="Web-{C2F724FD-3E18-61B9-0A1A-287BECBD99F9}" dt="2024-03-18T10:29:19.994" v="319" actId="1076"/>
          <ac:picMkLst>
            <pc:docMk/>
            <pc:sldMk cId="0" sldId="268"/>
            <ac:picMk id="100" creationId="{00000000-0000-0000-0000-000000000000}"/>
          </ac:picMkLst>
        </pc:picChg>
        <pc:picChg chg="mod">
          <ac:chgData name="Zeno Leung" userId="S::z.leung@uwtsd.ac.uk::a08ca5a1-307c-496d-ab60-1a1000b53ffc" providerId="AD" clId="Web-{C2F724FD-3E18-61B9-0A1A-287BECBD99F9}" dt="2024-03-18T10:29:20.026" v="321" actId="1076"/>
          <ac:picMkLst>
            <pc:docMk/>
            <pc:sldMk cId="0" sldId="268"/>
            <ac:picMk id="101" creationId="{00000000-0000-0000-0000-000000000000}"/>
          </ac:picMkLst>
        </pc:picChg>
      </pc:sldChg>
      <pc:sldChg chg="add">
        <pc:chgData name="Zeno Leung" userId="S::z.leung@uwtsd.ac.uk::a08ca5a1-307c-496d-ab60-1a1000b53ffc" providerId="AD" clId="Web-{C2F724FD-3E18-61B9-0A1A-287BECBD99F9}" dt="2024-03-18T10:30:57.418" v="330"/>
        <pc:sldMkLst>
          <pc:docMk/>
          <pc:sldMk cId="0" sldId="269"/>
        </pc:sldMkLst>
      </pc:sldChg>
      <pc:sldChg chg="add">
        <pc:chgData name="Zeno Leung" userId="S::z.leung@uwtsd.ac.uk::a08ca5a1-307c-496d-ab60-1a1000b53ffc" providerId="AD" clId="Web-{C2F724FD-3E18-61B9-0A1A-287BECBD99F9}" dt="2024-03-18T10:30:57.371" v="329"/>
        <pc:sldMkLst>
          <pc:docMk/>
          <pc:sldMk cId="0" sldId="270"/>
        </pc:sldMkLst>
      </pc:sldChg>
      <pc:sldChg chg="add">
        <pc:chgData name="Zeno Leung" userId="S::z.leung@uwtsd.ac.uk::a08ca5a1-307c-496d-ab60-1a1000b53ffc" providerId="AD" clId="Web-{C2F724FD-3E18-61B9-0A1A-287BECBD99F9}" dt="2024-03-18T10:30:57.340" v="328"/>
        <pc:sldMkLst>
          <pc:docMk/>
          <pc:sldMk cId="0" sldId="271"/>
        </pc:sldMkLst>
      </pc:sldChg>
      <pc:sldChg chg="delSp add">
        <pc:chgData name="Zeno Leung" userId="S::z.leung@uwtsd.ac.uk::a08ca5a1-307c-496d-ab60-1a1000b53ffc" providerId="AD" clId="Web-{C2F724FD-3E18-61B9-0A1A-287BECBD99F9}" dt="2024-03-18T10:31:17.215" v="332"/>
        <pc:sldMkLst>
          <pc:docMk/>
          <pc:sldMk cId="0" sldId="272"/>
        </pc:sldMkLst>
        <pc:spChg chg="del">
          <ac:chgData name="Zeno Leung" userId="S::z.leung@uwtsd.ac.uk::a08ca5a1-307c-496d-ab60-1a1000b53ffc" providerId="AD" clId="Web-{C2F724FD-3E18-61B9-0A1A-287BECBD99F9}" dt="2024-03-18T10:31:17.215" v="332"/>
          <ac:spMkLst>
            <pc:docMk/>
            <pc:sldMk cId="0" sldId="272"/>
            <ac:spMk id="2" creationId="{00000000-0000-0000-0000-000000000000}"/>
          </ac:spMkLst>
        </pc:spChg>
        <pc:spChg chg="del">
          <ac:chgData name="Zeno Leung" userId="S::z.leung@uwtsd.ac.uk::a08ca5a1-307c-496d-ab60-1a1000b53ffc" providerId="AD" clId="Web-{C2F724FD-3E18-61B9-0A1A-287BECBD99F9}" dt="2024-03-18T10:31:14.871" v="331"/>
          <ac:spMkLst>
            <pc:docMk/>
            <pc:sldMk cId="0" sldId="272"/>
            <ac:spMk id="3" creationId="{00000000-0000-0000-0000-000000000000}"/>
          </ac:spMkLst>
        </pc:spChg>
      </pc:sldChg>
      <pc:sldChg chg="add del">
        <pc:chgData name="Zeno Leung" userId="S::z.leung@uwtsd.ac.uk::a08ca5a1-307c-496d-ab60-1a1000b53ffc" providerId="AD" clId="Web-{C2F724FD-3E18-61B9-0A1A-287BECBD99F9}" dt="2024-03-18T15:12:48.197" v="1623"/>
        <pc:sldMkLst>
          <pc:docMk/>
          <pc:sldMk cId="2203088335" sldId="273"/>
        </pc:sldMkLst>
      </pc:sldChg>
      <pc:sldChg chg="add del">
        <pc:chgData name="Zeno Leung" userId="S::z.leung@uwtsd.ac.uk::a08ca5a1-307c-496d-ab60-1a1000b53ffc" providerId="AD" clId="Web-{C2F724FD-3E18-61B9-0A1A-287BECBD99F9}" dt="2024-03-18T15:12:50.025" v="1624"/>
        <pc:sldMkLst>
          <pc:docMk/>
          <pc:sldMk cId="2477073883" sldId="274"/>
        </pc:sldMkLst>
      </pc:sldChg>
      <pc:sldChg chg="add del">
        <pc:chgData name="Zeno Leung" userId="S::z.leung@uwtsd.ac.uk::a08ca5a1-307c-496d-ab60-1a1000b53ffc" providerId="AD" clId="Web-{C2F724FD-3E18-61B9-0A1A-287BECBD99F9}" dt="2024-03-18T15:10:09.097" v="1516"/>
        <pc:sldMkLst>
          <pc:docMk/>
          <pc:sldMk cId="4234151499" sldId="275"/>
        </pc:sldMkLst>
      </pc:sldChg>
      <pc:sldChg chg="add del">
        <pc:chgData name="Zeno Leung" userId="S::z.leung@uwtsd.ac.uk::a08ca5a1-307c-496d-ab60-1a1000b53ffc" providerId="AD" clId="Web-{C2F724FD-3E18-61B9-0A1A-287BECBD99F9}" dt="2024-03-18T15:10:11.113" v="1517"/>
        <pc:sldMkLst>
          <pc:docMk/>
          <pc:sldMk cId="2590095450" sldId="276"/>
        </pc:sldMkLst>
      </pc:sldChg>
      <pc:sldChg chg="modSp add">
        <pc:chgData name="Zeno Leung" userId="S::z.leung@uwtsd.ac.uk::a08ca5a1-307c-496d-ab60-1a1000b53ffc" providerId="AD" clId="Web-{C2F724FD-3E18-61B9-0A1A-287BECBD99F9}" dt="2024-03-18T15:12:25.274" v="1616" actId="1076"/>
        <pc:sldMkLst>
          <pc:docMk/>
          <pc:sldMk cId="3109427237" sldId="280"/>
        </pc:sldMkLst>
        <pc:spChg chg="mod">
          <ac:chgData name="Zeno Leung" userId="S::z.leung@uwtsd.ac.uk::a08ca5a1-307c-496d-ab60-1a1000b53ffc" providerId="AD" clId="Web-{C2F724FD-3E18-61B9-0A1A-287BECBD99F9}" dt="2024-03-18T15:11:40.882" v="1568" actId="20577"/>
          <ac:spMkLst>
            <pc:docMk/>
            <pc:sldMk cId="3109427237" sldId="280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C2F724FD-3E18-61B9-0A1A-287BECBD99F9}" dt="2024-03-18T15:12:22.165" v="1615"/>
          <ac:spMkLst>
            <pc:docMk/>
            <pc:sldMk cId="3109427237" sldId="280"/>
            <ac:spMk id="3" creationId="{00000000-0000-0000-0000-000000000000}"/>
          </ac:spMkLst>
        </pc:spChg>
        <pc:picChg chg="mod">
          <ac:chgData name="Zeno Leung" userId="S::z.leung@uwtsd.ac.uk::a08ca5a1-307c-496d-ab60-1a1000b53ffc" providerId="AD" clId="Web-{C2F724FD-3E18-61B9-0A1A-287BECBD99F9}" dt="2024-03-18T15:12:25.274" v="1616" actId="1076"/>
          <ac:picMkLst>
            <pc:docMk/>
            <pc:sldMk cId="3109427237" sldId="280"/>
            <ac:picMk id="6" creationId="{00000000-0000-0000-0000-000000000000}"/>
          </ac:picMkLst>
        </pc:picChg>
      </pc:sldChg>
      <pc:sldChg chg="modSp add">
        <pc:chgData name="Zeno Leung" userId="S::z.leung@uwtsd.ac.uk::a08ca5a1-307c-496d-ab60-1a1000b53ffc" providerId="AD" clId="Web-{C2F724FD-3E18-61B9-0A1A-287BECBD99F9}" dt="2024-03-18T15:12:45.931" v="1622" actId="1076"/>
        <pc:sldMkLst>
          <pc:docMk/>
          <pc:sldMk cId="2499732775" sldId="281"/>
        </pc:sldMkLst>
        <pc:spChg chg="mod">
          <ac:chgData name="Zeno Leung" userId="S::z.leung@uwtsd.ac.uk::a08ca5a1-307c-496d-ab60-1a1000b53ffc" providerId="AD" clId="Web-{C2F724FD-3E18-61B9-0A1A-287BECBD99F9}" dt="2024-03-18T15:12:45.931" v="1622" actId="1076"/>
          <ac:spMkLst>
            <pc:docMk/>
            <pc:sldMk cId="2499732775" sldId="281"/>
            <ac:spMk id="7" creationId="{00000000-0000-0000-0000-000000000000}"/>
          </ac:spMkLst>
        </pc:spChg>
        <pc:spChg chg="mod">
          <ac:chgData name="Zeno Leung" userId="S::z.leung@uwtsd.ac.uk::a08ca5a1-307c-496d-ab60-1a1000b53ffc" providerId="AD" clId="Web-{C2F724FD-3E18-61B9-0A1A-287BECBD99F9}" dt="2024-03-18T15:12:39.962" v="1620" actId="20577"/>
          <ac:spMkLst>
            <pc:docMk/>
            <pc:sldMk cId="2499732775" sldId="281"/>
            <ac:spMk id="9" creationId="{00000000-0000-0000-0000-000000000000}"/>
          </ac:spMkLst>
        </pc:spChg>
        <pc:picChg chg="mod">
          <ac:chgData name="Zeno Leung" userId="S::z.leung@uwtsd.ac.uk::a08ca5a1-307c-496d-ab60-1a1000b53ffc" providerId="AD" clId="Web-{C2F724FD-3E18-61B9-0A1A-287BECBD99F9}" dt="2024-03-18T15:12:43.025" v="1621" actId="1076"/>
          <ac:picMkLst>
            <pc:docMk/>
            <pc:sldMk cId="2499732775" sldId="281"/>
            <ac:picMk id="8" creationId="{00000000-0000-0000-0000-000000000000}"/>
          </ac:picMkLst>
        </pc:picChg>
      </pc:sldChg>
      <pc:sldChg chg="add del">
        <pc:chgData name="Zeno Leung" userId="S::z.leung@uwtsd.ac.uk::a08ca5a1-307c-496d-ab60-1a1000b53ffc" providerId="AD" clId="Web-{C2F724FD-3E18-61B9-0A1A-287BECBD99F9}" dt="2024-03-18T15:12:56.807" v="1625"/>
        <pc:sldMkLst>
          <pc:docMk/>
          <pc:sldMk cId="891949389" sldId="282"/>
        </pc:sldMkLst>
      </pc:sldChg>
      <pc:sldChg chg="addSp delSp modSp add">
        <pc:chgData name="Zeno Leung" userId="S::z.leung@uwtsd.ac.uk::a08ca5a1-307c-496d-ab60-1a1000b53ffc" providerId="AD" clId="Web-{C2F724FD-3E18-61B9-0A1A-287BECBD99F9}" dt="2024-03-18T15:16:54.175" v="1722" actId="20577"/>
        <pc:sldMkLst>
          <pc:docMk/>
          <pc:sldMk cId="1909693313" sldId="283"/>
        </pc:sldMkLst>
        <pc:spChg chg="del mod">
          <ac:chgData name="Zeno Leung" userId="S::z.leung@uwtsd.ac.uk::a08ca5a1-307c-496d-ab60-1a1000b53ffc" providerId="AD" clId="Web-{C2F724FD-3E18-61B9-0A1A-287BECBD99F9}" dt="2024-03-18T15:14:32.467" v="1629"/>
          <ac:spMkLst>
            <pc:docMk/>
            <pc:sldMk cId="1909693313" sldId="283"/>
            <ac:spMk id="3" creationId="{00000000-0000-0000-0000-000000000000}"/>
          </ac:spMkLst>
        </pc:spChg>
        <pc:spChg chg="add mod">
          <ac:chgData name="Zeno Leung" userId="S::z.leung@uwtsd.ac.uk::a08ca5a1-307c-496d-ab60-1a1000b53ffc" providerId="AD" clId="Web-{C2F724FD-3E18-61B9-0A1A-287BECBD99F9}" dt="2024-03-18T15:16:54.175" v="1722" actId="20577"/>
          <ac:spMkLst>
            <pc:docMk/>
            <pc:sldMk cId="1909693313" sldId="283"/>
            <ac:spMk id="8" creationId="{E6D05944-A8F1-DD07-178F-2E3A42DDEA22}"/>
          </ac:spMkLst>
        </pc:spChg>
      </pc:sldChg>
      <pc:sldChg chg="add">
        <pc:chgData name="Zeno Leung" userId="S::z.leung@uwtsd.ac.uk::a08ca5a1-307c-496d-ab60-1a1000b53ffc" providerId="AD" clId="Web-{C2F724FD-3E18-61B9-0A1A-287BECBD99F9}" dt="2024-03-18T15:09:58.503" v="1505"/>
        <pc:sldMkLst>
          <pc:docMk/>
          <pc:sldMk cId="423692964" sldId="284"/>
        </pc:sldMkLst>
      </pc:sldChg>
      <pc:sldChg chg="add del">
        <pc:chgData name="Zeno Leung" userId="S::z.leung@uwtsd.ac.uk::a08ca5a1-307c-496d-ab60-1a1000b53ffc" providerId="AD" clId="Web-{C2F724FD-3E18-61B9-0A1A-287BECBD99F9}" dt="2024-03-18T15:17:00.957" v="1723"/>
        <pc:sldMkLst>
          <pc:docMk/>
          <pc:sldMk cId="3361290986" sldId="289"/>
        </pc:sldMkLst>
      </pc:sldChg>
      <pc:sldChg chg="del">
        <pc:chgData name="Zeno Leung" userId="S::z.leung@uwtsd.ac.uk::a08ca5a1-307c-496d-ab60-1a1000b53ffc" providerId="AD" clId="Web-{C2F724FD-3E18-61B9-0A1A-287BECBD99F9}" dt="2024-03-18T11:59:14.120" v="596"/>
        <pc:sldMkLst>
          <pc:docMk/>
          <pc:sldMk cId="1803791931" sldId="424"/>
        </pc:sldMkLst>
      </pc:sldChg>
      <pc:sldChg chg="modSp">
        <pc:chgData name="Zeno Leung" userId="S::z.leung@uwtsd.ac.uk::a08ca5a1-307c-496d-ab60-1a1000b53ffc" providerId="AD" clId="Web-{C2F724FD-3E18-61B9-0A1A-287BECBD99F9}" dt="2024-03-18T10:25:40.224" v="315" actId="20577"/>
        <pc:sldMkLst>
          <pc:docMk/>
          <pc:sldMk cId="2729918140" sldId="425"/>
        </pc:sldMkLst>
        <pc:spChg chg="mod">
          <ac:chgData name="Zeno Leung" userId="S::z.leung@uwtsd.ac.uk::a08ca5a1-307c-496d-ab60-1a1000b53ffc" providerId="AD" clId="Web-{C2F724FD-3E18-61B9-0A1A-287BECBD99F9}" dt="2024-03-18T10:25:40.224" v="315" actId="20577"/>
          <ac:spMkLst>
            <pc:docMk/>
            <pc:sldMk cId="2729918140" sldId="425"/>
            <ac:spMk id="2" creationId="{00000000-0000-0000-0000-000000000000}"/>
          </ac:spMkLst>
        </pc:spChg>
      </pc:sldChg>
      <pc:sldChg chg="modSp del ord">
        <pc:chgData name="Zeno Leung" userId="S::z.leung@uwtsd.ac.uk::a08ca5a1-307c-496d-ab60-1a1000b53ffc" providerId="AD" clId="Web-{C2F724FD-3E18-61B9-0A1A-287BECBD99F9}" dt="2024-03-18T11:49:09.277" v="566"/>
        <pc:sldMkLst>
          <pc:docMk/>
          <pc:sldMk cId="2651475116" sldId="432"/>
        </pc:sldMkLst>
        <pc:spChg chg="mod">
          <ac:chgData name="Zeno Leung" userId="S::z.leung@uwtsd.ac.uk::a08ca5a1-307c-496d-ab60-1a1000b53ffc" providerId="AD" clId="Web-{C2F724FD-3E18-61B9-0A1A-287BECBD99F9}" dt="2024-03-18T11:45:31.552" v="477" actId="20577"/>
          <ac:spMkLst>
            <pc:docMk/>
            <pc:sldMk cId="2651475116" sldId="432"/>
            <ac:spMk id="3" creationId="{00000000-0000-0000-0000-000000000000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29:57.057" v="325"/>
        <pc:sldMkLst>
          <pc:docMk/>
          <pc:sldMk cId="4267642731" sldId="434"/>
        </pc:sldMkLst>
      </pc:sldChg>
      <pc:sldChg chg="del">
        <pc:chgData name="Zeno Leung" userId="S::z.leung@uwtsd.ac.uk::a08ca5a1-307c-496d-ab60-1a1000b53ffc" providerId="AD" clId="Web-{C2F724FD-3E18-61B9-0A1A-287BECBD99F9}" dt="2024-03-18T10:46:28.561" v="360"/>
        <pc:sldMkLst>
          <pc:docMk/>
          <pc:sldMk cId="3323524352" sldId="435"/>
        </pc:sldMkLst>
      </pc:sldChg>
      <pc:sldChg chg="addSp modSp">
        <pc:chgData name="Zeno Leung" userId="S::z.leung@uwtsd.ac.uk::a08ca5a1-307c-496d-ab60-1a1000b53ffc" providerId="AD" clId="Web-{C2F724FD-3E18-61B9-0A1A-287BECBD99F9}" dt="2024-03-18T12:07:02.398" v="676" actId="1076"/>
        <pc:sldMkLst>
          <pc:docMk/>
          <pc:sldMk cId="342467720" sldId="436"/>
        </pc:sldMkLst>
        <pc:spChg chg="mod">
          <ac:chgData name="Zeno Leung" userId="S::z.leung@uwtsd.ac.uk::a08ca5a1-307c-496d-ab60-1a1000b53ffc" providerId="AD" clId="Web-{C2F724FD-3E18-61B9-0A1A-287BECBD99F9}" dt="2024-03-18T10:48:07.251" v="367" actId="20577"/>
          <ac:spMkLst>
            <pc:docMk/>
            <pc:sldMk cId="342467720" sldId="436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C2F724FD-3E18-61B9-0A1A-287BECBD99F9}" dt="2024-03-18T12:07:00.351" v="675" actId="20577"/>
          <ac:spMkLst>
            <pc:docMk/>
            <pc:sldMk cId="342467720" sldId="436"/>
            <ac:spMk id="3" creationId="{00000000-0000-0000-0000-000000000000}"/>
          </ac:spMkLst>
        </pc:spChg>
        <pc:picChg chg="add mod">
          <ac:chgData name="Zeno Leung" userId="S::z.leung@uwtsd.ac.uk::a08ca5a1-307c-496d-ab60-1a1000b53ffc" providerId="AD" clId="Web-{C2F724FD-3E18-61B9-0A1A-287BECBD99F9}" dt="2024-03-18T12:07:02.398" v="676" actId="1076"/>
          <ac:picMkLst>
            <pc:docMk/>
            <pc:sldMk cId="342467720" sldId="436"/>
            <ac:picMk id="4" creationId="{FC77F23B-CC48-277E-638D-4968BE67DA27}"/>
          </ac:picMkLst>
        </pc:picChg>
      </pc:sldChg>
      <pc:sldChg chg="del">
        <pc:chgData name="Zeno Leung" userId="S::z.leung@uwtsd.ac.uk::a08ca5a1-307c-496d-ab60-1a1000b53ffc" providerId="AD" clId="Web-{C2F724FD-3E18-61B9-0A1A-287BECBD99F9}" dt="2024-03-18T14:31:36.505" v="928"/>
        <pc:sldMkLst>
          <pc:docMk/>
          <pc:sldMk cId="1643497589" sldId="446"/>
        </pc:sldMkLst>
      </pc:sldChg>
      <pc:sldChg chg="del">
        <pc:chgData name="Zeno Leung" userId="S::z.leung@uwtsd.ac.uk::a08ca5a1-307c-496d-ab60-1a1000b53ffc" providerId="AD" clId="Web-{C2F724FD-3E18-61B9-0A1A-287BECBD99F9}" dt="2024-03-18T14:31:46.600" v="929"/>
        <pc:sldMkLst>
          <pc:docMk/>
          <pc:sldMk cId="2947736972" sldId="448"/>
        </pc:sldMkLst>
      </pc:sldChg>
      <pc:sldChg chg="delSp modSp">
        <pc:chgData name="Zeno Leung" userId="S::z.leung@uwtsd.ac.uk::a08ca5a1-307c-496d-ab60-1a1000b53ffc" providerId="AD" clId="Web-{C2F724FD-3E18-61B9-0A1A-287BECBD99F9}" dt="2024-03-18T09:55:48.751" v="20" actId="1076"/>
        <pc:sldMkLst>
          <pc:docMk/>
          <pc:sldMk cId="3942005549" sldId="452"/>
        </pc:sldMkLst>
        <pc:spChg chg="mod">
          <ac:chgData name="Zeno Leung" userId="S::z.leung@uwtsd.ac.uk::a08ca5a1-307c-496d-ab60-1a1000b53ffc" providerId="AD" clId="Web-{C2F724FD-3E18-61B9-0A1A-287BECBD99F9}" dt="2024-03-18T09:55:24.282" v="0" actId="20577"/>
          <ac:spMkLst>
            <pc:docMk/>
            <pc:sldMk cId="3942005549" sldId="452"/>
            <ac:spMk id="2" creationId="{00000000-0000-0000-0000-000000000000}"/>
          </ac:spMkLst>
        </pc:spChg>
        <pc:spChg chg="del">
          <ac:chgData name="Zeno Leung" userId="S::z.leung@uwtsd.ac.uk::a08ca5a1-307c-496d-ab60-1a1000b53ffc" providerId="AD" clId="Web-{C2F724FD-3E18-61B9-0A1A-287BECBD99F9}" dt="2024-03-18T09:55:45.642" v="19"/>
          <ac:spMkLst>
            <pc:docMk/>
            <pc:sldMk cId="3942005549" sldId="452"/>
            <ac:spMk id="3" creationId="{77A4DBEA-D6A2-4952-8612-2F1B35E2CE46}"/>
          </ac:spMkLst>
        </pc:spChg>
        <pc:spChg chg="mod">
          <ac:chgData name="Zeno Leung" userId="S::z.leung@uwtsd.ac.uk::a08ca5a1-307c-496d-ab60-1a1000b53ffc" providerId="AD" clId="Web-{C2F724FD-3E18-61B9-0A1A-287BECBD99F9}" dt="2024-03-18T09:55:48.751" v="20" actId="1076"/>
          <ac:spMkLst>
            <pc:docMk/>
            <pc:sldMk cId="3942005549" sldId="452"/>
            <ac:spMk id="5" creationId="{ADFE276F-6869-41C6-B887-3EC4A210430D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09:55:51.330" v="21"/>
        <pc:sldMkLst>
          <pc:docMk/>
          <pc:sldMk cId="1985581411" sldId="453"/>
        </pc:sldMkLst>
      </pc:sldChg>
      <pc:sldChg chg="del">
        <pc:chgData name="Zeno Leung" userId="S::z.leung@uwtsd.ac.uk::a08ca5a1-307c-496d-ab60-1a1000b53ffc" providerId="AD" clId="Web-{C2F724FD-3E18-61B9-0A1A-287BECBD99F9}" dt="2024-03-18T09:55:52.439" v="22"/>
        <pc:sldMkLst>
          <pc:docMk/>
          <pc:sldMk cId="1623993447" sldId="454"/>
        </pc:sldMkLst>
      </pc:sldChg>
      <pc:sldChg chg="del">
        <pc:chgData name="Zeno Leung" userId="S::z.leung@uwtsd.ac.uk::a08ca5a1-307c-496d-ab60-1a1000b53ffc" providerId="AD" clId="Web-{C2F724FD-3E18-61B9-0A1A-287BECBD99F9}" dt="2024-03-18T11:05:34.240" v="432"/>
        <pc:sldMkLst>
          <pc:docMk/>
          <pc:sldMk cId="1586427864" sldId="455"/>
        </pc:sldMkLst>
      </pc:sldChg>
      <pc:sldChg chg="modSp">
        <pc:chgData name="Zeno Leung" userId="S::z.leung@uwtsd.ac.uk::a08ca5a1-307c-496d-ab60-1a1000b53ffc" providerId="AD" clId="Web-{C2F724FD-3E18-61B9-0A1A-287BECBD99F9}" dt="2024-03-18T10:01:47.184" v="28" actId="20577"/>
        <pc:sldMkLst>
          <pc:docMk/>
          <pc:sldMk cId="2078546221" sldId="463"/>
        </pc:sldMkLst>
        <pc:spChg chg="mod">
          <ac:chgData name="Zeno Leung" userId="S::z.leung@uwtsd.ac.uk::a08ca5a1-307c-496d-ab60-1a1000b53ffc" providerId="AD" clId="Web-{C2F724FD-3E18-61B9-0A1A-287BECBD99F9}" dt="2024-03-18T10:01:47.184" v="28" actId="20577"/>
          <ac:spMkLst>
            <pc:docMk/>
            <pc:sldMk cId="2078546221" sldId="463"/>
            <ac:spMk id="3" creationId="{104329EC-B172-FC42-895A-B2F9C4A08610}"/>
          </ac:spMkLst>
        </pc:spChg>
      </pc:sldChg>
      <pc:sldChg chg="modSp">
        <pc:chgData name="Zeno Leung" userId="S::z.leung@uwtsd.ac.uk::a08ca5a1-307c-496d-ab60-1a1000b53ffc" providerId="AD" clId="Web-{C2F724FD-3E18-61B9-0A1A-287BECBD99F9}" dt="2024-03-18T11:02:54.831" v="430" actId="20577"/>
        <pc:sldMkLst>
          <pc:docMk/>
          <pc:sldMk cId="1695877417" sldId="465"/>
        </pc:sldMkLst>
        <pc:spChg chg="mod">
          <ac:chgData name="Zeno Leung" userId="S::z.leung@uwtsd.ac.uk::a08ca5a1-307c-496d-ab60-1a1000b53ffc" providerId="AD" clId="Web-{C2F724FD-3E18-61B9-0A1A-287BECBD99F9}" dt="2024-03-18T11:02:54.831" v="430" actId="20577"/>
          <ac:spMkLst>
            <pc:docMk/>
            <pc:sldMk cId="1695877417" sldId="465"/>
            <ac:spMk id="3" creationId="{12B0CD60-1204-41A6-9D16-DDA219BEDDEA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4:25:56.789" v="838"/>
        <pc:sldMkLst>
          <pc:docMk/>
          <pc:sldMk cId="1469933853" sldId="466"/>
        </pc:sldMkLst>
      </pc:sldChg>
      <pc:sldChg chg="modSp">
        <pc:chgData name="Zeno Leung" userId="S::z.leung@uwtsd.ac.uk::a08ca5a1-307c-496d-ab60-1a1000b53ffc" providerId="AD" clId="Web-{C2F724FD-3E18-61B9-0A1A-287BECBD99F9}" dt="2024-03-18T10:01:36.730" v="26" actId="20577"/>
        <pc:sldMkLst>
          <pc:docMk/>
          <pc:sldMk cId="1325800853" sldId="776"/>
        </pc:sldMkLst>
        <pc:spChg chg="mod">
          <ac:chgData name="Zeno Leung" userId="S::z.leung@uwtsd.ac.uk::a08ca5a1-307c-496d-ab60-1a1000b53ffc" providerId="AD" clId="Web-{C2F724FD-3E18-61B9-0A1A-287BECBD99F9}" dt="2024-03-18T10:01:36.730" v="26" actId="20577"/>
          <ac:spMkLst>
            <pc:docMk/>
            <pc:sldMk cId="1325800853" sldId="776"/>
            <ac:spMk id="3" creationId="{0F43F78E-5411-44CD-8E53-94B4F81232CF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1:08:52.400" v="446"/>
        <pc:sldMkLst>
          <pc:docMk/>
          <pc:sldMk cId="3607996042" sldId="812"/>
        </pc:sldMkLst>
      </pc:sldChg>
      <pc:sldChg chg="del">
        <pc:chgData name="Zeno Leung" userId="S::z.leung@uwtsd.ac.uk::a08ca5a1-307c-496d-ab60-1a1000b53ffc" providerId="AD" clId="Web-{C2F724FD-3E18-61B9-0A1A-287BECBD99F9}" dt="2024-03-18T10:06:49.755" v="119"/>
        <pc:sldMkLst>
          <pc:docMk/>
          <pc:sldMk cId="3219331572" sldId="830"/>
        </pc:sldMkLst>
      </pc:sldChg>
      <pc:sldChg chg="del">
        <pc:chgData name="Zeno Leung" userId="S::z.leung@uwtsd.ac.uk::a08ca5a1-307c-496d-ab60-1a1000b53ffc" providerId="AD" clId="Web-{C2F724FD-3E18-61B9-0A1A-287BECBD99F9}" dt="2024-03-18T11:40:18.685" v="448"/>
        <pc:sldMkLst>
          <pc:docMk/>
          <pc:sldMk cId="1170247821" sldId="831"/>
        </pc:sldMkLst>
      </pc:sldChg>
      <pc:sldChg chg="del">
        <pc:chgData name="Zeno Leung" userId="S::z.leung@uwtsd.ac.uk::a08ca5a1-307c-496d-ab60-1a1000b53ffc" providerId="AD" clId="Web-{C2F724FD-3E18-61B9-0A1A-287BECBD99F9}" dt="2024-03-18T11:40:19.372" v="449"/>
        <pc:sldMkLst>
          <pc:docMk/>
          <pc:sldMk cId="495536963" sldId="832"/>
        </pc:sldMkLst>
      </pc:sldChg>
      <pc:sldChg chg="del">
        <pc:chgData name="Zeno Leung" userId="S::z.leung@uwtsd.ac.uk::a08ca5a1-307c-496d-ab60-1a1000b53ffc" providerId="AD" clId="Web-{C2F724FD-3E18-61B9-0A1A-287BECBD99F9}" dt="2024-03-18T14:25:48.492" v="837"/>
        <pc:sldMkLst>
          <pc:docMk/>
          <pc:sldMk cId="3986807091" sldId="833"/>
        </pc:sldMkLst>
      </pc:sldChg>
      <pc:sldChg chg="del">
        <pc:chgData name="Zeno Leung" userId="S::z.leung@uwtsd.ac.uk::a08ca5a1-307c-496d-ab60-1a1000b53ffc" providerId="AD" clId="Web-{C2F724FD-3E18-61B9-0A1A-287BECBD99F9}" dt="2024-03-18T11:06:08.584" v="434"/>
        <pc:sldMkLst>
          <pc:docMk/>
          <pc:sldMk cId="3326972910" sldId="834"/>
        </pc:sldMkLst>
      </pc:sldChg>
      <pc:sldChg chg="del">
        <pc:chgData name="Zeno Leung" userId="S::z.leung@uwtsd.ac.uk::a08ca5a1-307c-496d-ab60-1a1000b53ffc" providerId="AD" clId="Web-{C2F724FD-3E18-61B9-0A1A-287BECBD99F9}" dt="2024-03-18T11:40:20.326" v="450"/>
        <pc:sldMkLst>
          <pc:docMk/>
          <pc:sldMk cId="1936258757" sldId="837"/>
        </pc:sldMkLst>
      </pc:sldChg>
      <pc:sldChg chg="del">
        <pc:chgData name="Zeno Leung" userId="S::z.leung@uwtsd.ac.uk::a08ca5a1-307c-496d-ab60-1a1000b53ffc" providerId="AD" clId="Web-{C2F724FD-3E18-61B9-0A1A-287BECBD99F9}" dt="2024-03-18T11:40:21.091" v="451"/>
        <pc:sldMkLst>
          <pc:docMk/>
          <pc:sldMk cId="1755604765" sldId="838"/>
        </pc:sldMkLst>
      </pc:sldChg>
      <pc:sldChg chg="del">
        <pc:chgData name="Zeno Leung" userId="S::z.leung@uwtsd.ac.uk::a08ca5a1-307c-496d-ab60-1a1000b53ffc" providerId="AD" clId="Web-{C2F724FD-3E18-61B9-0A1A-287BECBD99F9}" dt="2024-03-18T11:40:22.997" v="452"/>
        <pc:sldMkLst>
          <pc:docMk/>
          <pc:sldMk cId="1654802461" sldId="839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45"/>
        <pc:sldMkLst>
          <pc:docMk/>
          <pc:sldMk cId="3863687023" sldId="841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43"/>
        <pc:sldMkLst>
          <pc:docMk/>
          <pc:sldMk cId="3476024046" sldId="842"/>
        </pc:sldMkLst>
      </pc:sldChg>
      <pc:sldChg chg="del">
        <pc:chgData name="Zeno Leung" userId="S::z.leung@uwtsd.ac.uk::a08ca5a1-307c-496d-ab60-1a1000b53ffc" providerId="AD" clId="Web-{C2F724FD-3E18-61B9-0A1A-287BECBD99F9}" dt="2024-03-18T11:40:17.810" v="447"/>
        <pc:sldMkLst>
          <pc:docMk/>
          <pc:sldMk cId="2404351439" sldId="843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42"/>
        <pc:sldMkLst>
          <pc:docMk/>
          <pc:sldMk cId="507173928" sldId="844"/>
        </pc:sldMkLst>
      </pc:sldChg>
      <pc:sldChg chg="del">
        <pc:chgData name="Zeno Leung" userId="S::z.leung@uwtsd.ac.uk::a08ca5a1-307c-496d-ab60-1a1000b53ffc" providerId="AD" clId="Web-{C2F724FD-3E18-61B9-0A1A-287BECBD99F9}" dt="2024-03-18T11:08:52.384" v="436"/>
        <pc:sldMkLst>
          <pc:docMk/>
          <pc:sldMk cId="1858947243" sldId="845"/>
        </pc:sldMkLst>
      </pc:sldChg>
      <pc:sldChg chg="del">
        <pc:chgData name="Zeno Leung" userId="S::z.leung@uwtsd.ac.uk::a08ca5a1-307c-496d-ab60-1a1000b53ffc" providerId="AD" clId="Web-{C2F724FD-3E18-61B9-0A1A-287BECBD99F9}" dt="2024-03-18T11:08:52.384" v="437"/>
        <pc:sldMkLst>
          <pc:docMk/>
          <pc:sldMk cId="1690041248" sldId="846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41"/>
        <pc:sldMkLst>
          <pc:docMk/>
          <pc:sldMk cId="3881622400" sldId="847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40"/>
        <pc:sldMkLst>
          <pc:docMk/>
          <pc:sldMk cId="1296739424" sldId="848"/>
        </pc:sldMkLst>
      </pc:sldChg>
      <pc:sldChg chg="del">
        <pc:chgData name="Zeno Leung" userId="S::z.leung@uwtsd.ac.uk::a08ca5a1-307c-496d-ab60-1a1000b53ffc" providerId="AD" clId="Web-{C2F724FD-3E18-61B9-0A1A-287BECBD99F9}" dt="2024-03-18T11:08:52.400" v="439"/>
        <pc:sldMkLst>
          <pc:docMk/>
          <pc:sldMk cId="947330565" sldId="849"/>
        </pc:sldMkLst>
      </pc:sldChg>
      <pc:sldChg chg="del">
        <pc:chgData name="Zeno Leung" userId="S::z.leung@uwtsd.ac.uk::a08ca5a1-307c-496d-ab60-1a1000b53ffc" providerId="AD" clId="Web-{C2F724FD-3E18-61B9-0A1A-287BECBD99F9}" dt="2024-03-18T11:08:52.384" v="438"/>
        <pc:sldMkLst>
          <pc:docMk/>
          <pc:sldMk cId="300401697" sldId="850"/>
        </pc:sldMkLst>
      </pc:sldChg>
      <pc:sldChg chg="del">
        <pc:chgData name="Zeno Leung" userId="S::z.leung@uwtsd.ac.uk::a08ca5a1-307c-496d-ab60-1a1000b53ffc" providerId="AD" clId="Web-{C2F724FD-3E18-61B9-0A1A-287BECBD99F9}" dt="2024-03-18T11:08:52.384" v="435"/>
        <pc:sldMkLst>
          <pc:docMk/>
          <pc:sldMk cId="3689980702" sldId="851"/>
        </pc:sldMkLst>
      </pc:sldChg>
      <pc:sldChg chg="modSp">
        <pc:chgData name="Zeno Leung" userId="S::z.leung@uwtsd.ac.uk::a08ca5a1-307c-496d-ab60-1a1000b53ffc" providerId="AD" clId="Web-{C2F724FD-3E18-61B9-0A1A-287BECBD99F9}" dt="2024-03-18T10:01:53.528" v="31" actId="20577"/>
        <pc:sldMkLst>
          <pc:docMk/>
          <pc:sldMk cId="3077339805" sldId="852"/>
        </pc:sldMkLst>
        <pc:spChg chg="mod">
          <ac:chgData name="Zeno Leung" userId="S::z.leung@uwtsd.ac.uk::a08ca5a1-307c-496d-ab60-1a1000b53ffc" providerId="AD" clId="Web-{C2F724FD-3E18-61B9-0A1A-287BECBD99F9}" dt="2024-03-18T10:01:53.528" v="31" actId="20577"/>
          <ac:spMkLst>
            <pc:docMk/>
            <pc:sldMk cId="3077339805" sldId="852"/>
            <ac:spMk id="2" creationId="{C82BA576-0F2F-4283-AD03-7D0794CA7447}"/>
          </ac:spMkLst>
        </pc:spChg>
      </pc:sldChg>
      <pc:sldChg chg="modSp del">
        <pc:chgData name="Zeno Leung" userId="S::z.leung@uwtsd.ac.uk::a08ca5a1-307c-496d-ab60-1a1000b53ffc" providerId="AD" clId="Web-{C2F724FD-3E18-61B9-0A1A-287BECBD99F9}" dt="2024-03-18T10:06:11.691" v="113"/>
        <pc:sldMkLst>
          <pc:docMk/>
          <pc:sldMk cId="461796683" sldId="853"/>
        </pc:sldMkLst>
        <pc:spChg chg="mod">
          <ac:chgData name="Zeno Leung" userId="S::z.leung@uwtsd.ac.uk::a08ca5a1-307c-496d-ab60-1a1000b53ffc" providerId="AD" clId="Web-{C2F724FD-3E18-61B9-0A1A-287BECBD99F9}" dt="2024-03-18T10:05:09.658" v="89" actId="14100"/>
          <ac:spMkLst>
            <pc:docMk/>
            <pc:sldMk cId="461796683" sldId="853"/>
            <ac:spMk id="3" creationId="{DD468E28-EEFD-4F2A-98A2-8FA0E1C378D1}"/>
          </ac:spMkLst>
        </pc:spChg>
      </pc:sldChg>
      <pc:sldChg chg="modSp">
        <pc:chgData name="Zeno Leung" userId="S::z.leung@uwtsd.ac.uk::a08ca5a1-307c-496d-ab60-1a1000b53ffc" providerId="AD" clId="Web-{C2F724FD-3E18-61B9-0A1A-287BECBD99F9}" dt="2024-03-18T10:06:39.380" v="118" actId="20577"/>
        <pc:sldMkLst>
          <pc:docMk/>
          <pc:sldMk cId="3030071374" sldId="854"/>
        </pc:sldMkLst>
        <pc:spChg chg="mod">
          <ac:chgData name="Zeno Leung" userId="S::z.leung@uwtsd.ac.uk::a08ca5a1-307c-496d-ab60-1a1000b53ffc" providerId="AD" clId="Web-{C2F724FD-3E18-61B9-0A1A-287BECBD99F9}" dt="2024-03-18T10:05:43.394" v="105" actId="20577"/>
          <ac:spMkLst>
            <pc:docMk/>
            <pc:sldMk cId="3030071374" sldId="854"/>
            <ac:spMk id="2" creationId="{AEF9A2EC-E8C4-4DB0-8CBA-2E5189D9C4B2}"/>
          </ac:spMkLst>
        </pc:spChg>
        <pc:spChg chg="mod">
          <ac:chgData name="Zeno Leung" userId="S::z.leung@uwtsd.ac.uk::a08ca5a1-307c-496d-ab60-1a1000b53ffc" providerId="AD" clId="Web-{C2F724FD-3E18-61B9-0A1A-287BECBD99F9}" dt="2024-03-18T10:06:39.380" v="118" actId="20577"/>
          <ac:spMkLst>
            <pc:docMk/>
            <pc:sldMk cId="3030071374" sldId="854"/>
            <ac:spMk id="3" creationId="{2C3E174F-88F7-486A-BBEA-F7231653C48F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1:08:52.400" v="444"/>
        <pc:sldMkLst>
          <pc:docMk/>
          <pc:sldMk cId="856321441" sldId="855"/>
        </pc:sldMkLst>
      </pc:sldChg>
      <pc:sldChg chg="del">
        <pc:chgData name="Zeno Leung" userId="S::z.leung@uwtsd.ac.uk::a08ca5a1-307c-496d-ab60-1a1000b53ffc" providerId="AD" clId="Web-{C2F724FD-3E18-61B9-0A1A-287BECBD99F9}" dt="2024-03-18T11:05:50.537" v="433"/>
        <pc:sldMkLst>
          <pc:docMk/>
          <pc:sldMk cId="3566586969" sldId="857"/>
        </pc:sldMkLst>
      </pc:sldChg>
      <pc:sldChg chg="del">
        <pc:chgData name="Zeno Leung" userId="S::z.leung@uwtsd.ac.uk::a08ca5a1-307c-496d-ab60-1a1000b53ffc" providerId="AD" clId="Web-{C2F724FD-3E18-61B9-0A1A-287BECBD99F9}" dt="2024-03-18T10:08:47.711" v="128"/>
        <pc:sldMkLst>
          <pc:docMk/>
          <pc:sldMk cId="3306894413" sldId="861"/>
        </pc:sldMkLst>
      </pc:sldChg>
      <pc:sldChg chg="del">
        <pc:chgData name="Zeno Leung" userId="S::z.leung@uwtsd.ac.uk::a08ca5a1-307c-496d-ab60-1a1000b53ffc" providerId="AD" clId="Web-{C2F724FD-3E18-61B9-0A1A-287BECBD99F9}" dt="2024-03-18T10:08:58.555" v="129"/>
        <pc:sldMkLst>
          <pc:docMk/>
          <pc:sldMk cId="2876132126" sldId="862"/>
        </pc:sldMkLst>
      </pc:sldChg>
      <pc:sldChg chg="modSp">
        <pc:chgData name="Zeno Leung" userId="S::z.leung@uwtsd.ac.uk::a08ca5a1-307c-496d-ab60-1a1000b53ffc" providerId="AD" clId="Web-{C2F724FD-3E18-61B9-0A1A-287BECBD99F9}" dt="2024-03-18T10:32:41.983" v="350" actId="20577"/>
        <pc:sldMkLst>
          <pc:docMk/>
          <pc:sldMk cId="68625223" sldId="863"/>
        </pc:sldMkLst>
        <pc:spChg chg="mod">
          <ac:chgData name="Zeno Leung" userId="S::z.leung@uwtsd.ac.uk::a08ca5a1-307c-496d-ab60-1a1000b53ffc" providerId="AD" clId="Web-{C2F724FD-3E18-61B9-0A1A-287BECBD99F9}" dt="2024-03-18T10:32:41.983" v="350" actId="20577"/>
          <ac:spMkLst>
            <pc:docMk/>
            <pc:sldMk cId="68625223" sldId="863"/>
            <ac:spMk id="3" creationId="{64E28891-BF16-4C17-BE7A-E91AF1D1A9BA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10:17.386" v="140"/>
        <pc:sldMkLst>
          <pc:docMk/>
          <pc:sldMk cId="3339526180" sldId="864"/>
        </pc:sldMkLst>
      </pc:sldChg>
      <pc:sldChg chg="modSp del">
        <pc:chgData name="Zeno Leung" userId="S::z.leung@uwtsd.ac.uk::a08ca5a1-307c-496d-ab60-1a1000b53ffc" providerId="AD" clId="Web-{C2F724FD-3E18-61B9-0A1A-287BECBD99F9}" dt="2024-03-18T10:18:05.137" v="181"/>
        <pc:sldMkLst>
          <pc:docMk/>
          <pc:sldMk cId="3359019332" sldId="865"/>
        </pc:sldMkLst>
        <pc:spChg chg="mod">
          <ac:chgData name="Zeno Leung" userId="S::z.leung@uwtsd.ac.uk::a08ca5a1-307c-496d-ab60-1a1000b53ffc" providerId="AD" clId="Web-{C2F724FD-3E18-61B9-0A1A-287BECBD99F9}" dt="2024-03-18T10:17:24.918" v="180" actId="20577"/>
          <ac:spMkLst>
            <pc:docMk/>
            <pc:sldMk cId="3359019332" sldId="865"/>
            <ac:spMk id="3" creationId="{18AC0A64-1BBE-4AC3-9D56-D719C91EFCD1}"/>
          </ac:spMkLst>
        </pc:spChg>
      </pc:sldChg>
      <pc:sldChg chg="modSp">
        <pc:chgData name="Zeno Leung" userId="S::z.leung@uwtsd.ac.uk::a08ca5a1-307c-496d-ab60-1a1000b53ffc" providerId="AD" clId="Web-{C2F724FD-3E18-61B9-0A1A-287BECBD99F9}" dt="2024-03-18T14:29:37.251" v="886" actId="20577"/>
        <pc:sldMkLst>
          <pc:docMk/>
          <pc:sldMk cId="3023596441" sldId="866"/>
        </pc:sldMkLst>
        <pc:spChg chg="mod">
          <ac:chgData name="Zeno Leung" userId="S::z.leung@uwtsd.ac.uk::a08ca5a1-307c-496d-ab60-1a1000b53ffc" providerId="AD" clId="Web-{C2F724FD-3E18-61B9-0A1A-287BECBD99F9}" dt="2024-03-18T14:29:37.251" v="886" actId="20577"/>
          <ac:spMkLst>
            <pc:docMk/>
            <pc:sldMk cId="3023596441" sldId="866"/>
            <ac:spMk id="3" creationId="{4A84847B-530A-4FEA-9CD8-CB2E3FC5EBAD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22:40.971" v="270"/>
        <pc:sldMkLst>
          <pc:docMk/>
          <pc:sldMk cId="796413044" sldId="867"/>
        </pc:sldMkLst>
      </pc:sldChg>
      <pc:sldChg chg="del">
        <pc:chgData name="Zeno Leung" userId="S::z.leung@uwtsd.ac.uk::a08ca5a1-307c-496d-ab60-1a1000b53ffc" providerId="AD" clId="Web-{C2F724FD-3E18-61B9-0A1A-287BECBD99F9}" dt="2024-03-18T10:26:25.413" v="316"/>
        <pc:sldMkLst>
          <pc:docMk/>
          <pc:sldMk cId="3650324697" sldId="868"/>
        </pc:sldMkLst>
      </pc:sldChg>
      <pc:sldChg chg="addSp modSp">
        <pc:chgData name="Zeno Leung" userId="S::z.leung@uwtsd.ac.uk::a08ca5a1-307c-496d-ab60-1a1000b53ffc" providerId="AD" clId="Web-{C2F724FD-3E18-61B9-0A1A-287BECBD99F9}" dt="2024-03-18T11:53:23.158" v="573" actId="14100"/>
        <pc:sldMkLst>
          <pc:docMk/>
          <pc:sldMk cId="1201008259" sldId="869"/>
        </pc:sldMkLst>
        <pc:spChg chg="mod">
          <ac:chgData name="Zeno Leung" userId="S::z.leung@uwtsd.ac.uk::a08ca5a1-307c-496d-ab60-1a1000b53ffc" providerId="AD" clId="Web-{C2F724FD-3E18-61B9-0A1A-287BECBD99F9}" dt="2024-03-18T11:48:51.932" v="563" actId="20577"/>
          <ac:spMkLst>
            <pc:docMk/>
            <pc:sldMk cId="1201008259" sldId="869"/>
            <ac:spMk id="3" creationId="{C4BF3FDA-3734-4A71-A22D-80B776E074A7}"/>
          </ac:spMkLst>
        </pc:spChg>
        <pc:picChg chg="add mod">
          <ac:chgData name="Zeno Leung" userId="S::z.leung@uwtsd.ac.uk::a08ca5a1-307c-496d-ab60-1a1000b53ffc" providerId="AD" clId="Web-{C2F724FD-3E18-61B9-0A1A-287BECBD99F9}" dt="2024-03-18T11:53:23.158" v="573" actId="14100"/>
          <ac:picMkLst>
            <pc:docMk/>
            <pc:sldMk cId="1201008259" sldId="869"/>
            <ac:picMk id="5" creationId="{496C8214-0459-8D69-A2A0-9817623FA4AF}"/>
          </ac:picMkLst>
        </pc:picChg>
        <pc:picChg chg="add mod">
          <ac:chgData name="Zeno Leung" userId="S::z.leung@uwtsd.ac.uk::a08ca5a1-307c-496d-ab60-1a1000b53ffc" providerId="AD" clId="Web-{C2F724FD-3E18-61B9-0A1A-287BECBD99F9}" dt="2024-03-18T11:53:15.314" v="570" actId="14100"/>
          <ac:picMkLst>
            <pc:docMk/>
            <pc:sldMk cId="1201008259" sldId="869"/>
            <ac:picMk id="6" creationId="{867005EE-CECE-E35B-9BB5-23C34DED953A}"/>
          </ac:picMkLst>
        </pc:picChg>
      </pc:sldChg>
      <pc:sldChg chg="del">
        <pc:chgData name="Zeno Leung" userId="S::z.leung@uwtsd.ac.uk::a08ca5a1-307c-496d-ab60-1a1000b53ffc" providerId="AD" clId="Web-{C2F724FD-3E18-61B9-0A1A-287BECBD99F9}" dt="2024-03-18T11:57:45.368" v="585"/>
        <pc:sldMkLst>
          <pc:docMk/>
          <pc:sldMk cId="2185721943" sldId="870"/>
        </pc:sldMkLst>
      </pc:sldChg>
      <pc:sldChg chg="addSp delSp modSp">
        <pc:chgData name="Zeno Leung" userId="S::z.leung@uwtsd.ac.uk::a08ca5a1-307c-496d-ab60-1a1000b53ffc" providerId="AD" clId="Web-{C2F724FD-3E18-61B9-0A1A-287BECBD99F9}" dt="2024-03-18T10:25:12.489" v="311" actId="1076"/>
        <pc:sldMkLst>
          <pc:docMk/>
          <pc:sldMk cId="26097920" sldId="871"/>
        </pc:sldMkLst>
        <pc:spChg chg="mod">
          <ac:chgData name="Zeno Leung" userId="S::z.leung@uwtsd.ac.uk::a08ca5a1-307c-496d-ab60-1a1000b53ffc" providerId="AD" clId="Web-{C2F724FD-3E18-61B9-0A1A-287BECBD99F9}" dt="2024-03-18T10:20:42.562" v="201" actId="14100"/>
          <ac:spMkLst>
            <pc:docMk/>
            <pc:sldMk cId="26097920" sldId="871"/>
            <ac:spMk id="3" creationId="{823122DD-9101-476E-8ABB-C2C0B15F2F76}"/>
          </ac:spMkLst>
        </pc:spChg>
        <pc:spChg chg="add del mod">
          <ac:chgData name="Zeno Leung" userId="S::z.leung@uwtsd.ac.uk::a08ca5a1-307c-496d-ab60-1a1000b53ffc" providerId="AD" clId="Web-{C2F724FD-3E18-61B9-0A1A-287BECBD99F9}" dt="2024-03-18T10:21:02.047" v="205"/>
          <ac:spMkLst>
            <pc:docMk/>
            <pc:sldMk cId="26097920" sldId="871"/>
            <ac:spMk id="4" creationId="{683AF8ED-DEFD-D3AE-DDD5-8DEE99142DEB}"/>
          </ac:spMkLst>
        </pc:spChg>
        <pc:graphicFrameChg chg="add mod modGraphic">
          <ac:chgData name="Zeno Leung" userId="S::z.leung@uwtsd.ac.uk::a08ca5a1-307c-496d-ab60-1a1000b53ffc" providerId="AD" clId="Web-{C2F724FD-3E18-61B9-0A1A-287BECBD99F9}" dt="2024-03-18T10:25:12.489" v="311" actId="1076"/>
          <ac:graphicFrameMkLst>
            <pc:docMk/>
            <pc:sldMk cId="26097920" sldId="871"/>
            <ac:graphicFrameMk id="6" creationId="{ADA17FE0-E1B6-FFC0-83AF-BA3ABAEAA8CD}"/>
          </ac:graphicFrameMkLst>
        </pc:graphicFrameChg>
        <pc:graphicFrameChg chg="add mod modGraphic">
          <ac:chgData name="Zeno Leung" userId="S::z.leung@uwtsd.ac.uk::a08ca5a1-307c-496d-ab60-1a1000b53ffc" providerId="AD" clId="Web-{C2F724FD-3E18-61B9-0A1A-287BECBD99F9}" dt="2024-03-18T10:25:04.911" v="310"/>
          <ac:graphicFrameMkLst>
            <pc:docMk/>
            <pc:sldMk cId="26097920" sldId="871"/>
            <ac:graphicFrameMk id="8" creationId="{63CC42A6-7C63-FC28-9EF0-1A690D6E25C7}"/>
          </ac:graphicFrameMkLst>
        </pc:graphicFrameChg>
      </pc:sldChg>
      <pc:sldChg chg="del">
        <pc:chgData name="Zeno Leung" userId="S::z.leung@uwtsd.ac.uk::a08ca5a1-307c-496d-ab60-1a1000b53ffc" providerId="AD" clId="Web-{C2F724FD-3E18-61B9-0A1A-287BECBD99F9}" dt="2024-03-18T10:22:43.002" v="271"/>
        <pc:sldMkLst>
          <pc:docMk/>
          <pc:sldMk cId="4116556490" sldId="872"/>
        </pc:sldMkLst>
      </pc:sldChg>
      <pc:sldChg chg="del">
        <pc:chgData name="Zeno Leung" userId="S::z.leung@uwtsd.ac.uk::a08ca5a1-307c-496d-ab60-1a1000b53ffc" providerId="AD" clId="Web-{C2F724FD-3E18-61B9-0A1A-287BECBD99F9}" dt="2024-03-18T10:25:22.646" v="312"/>
        <pc:sldMkLst>
          <pc:docMk/>
          <pc:sldMk cId="1598800934" sldId="873"/>
        </pc:sldMkLst>
      </pc:sldChg>
      <pc:sldChg chg="del">
        <pc:chgData name="Zeno Leung" userId="S::z.leung@uwtsd.ac.uk::a08ca5a1-307c-496d-ab60-1a1000b53ffc" providerId="AD" clId="Web-{C2F724FD-3E18-61B9-0A1A-287BECBD99F9}" dt="2024-03-18T10:25:22.724" v="313"/>
        <pc:sldMkLst>
          <pc:docMk/>
          <pc:sldMk cId="3096021894" sldId="874"/>
        </pc:sldMkLst>
      </pc:sldChg>
      <pc:sldChg chg="modSp">
        <pc:chgData name="Zeno Leung" userId="S::z.leung@uwtsd.ac.uk::a08ca5a1-307c-496d-ab60-1a1000b53ffc" providerId="AD" clId="Web-{C2F724FD-3E18-61B9-0A1A-287BECBD99F9}" dt="2024-03-18T10:09:07.790" v="135" actId="20577"/>
        <pc:sldMkLst>
          <pc:docMk/>
          <pc:sldMk cId="487738986" sldId="875"/>
        </pc:sldMkLst>
        <pc:spChg chg="mod">
          <ac:chgData name="Zeno Leung" userId="S::z.leung@uwtsd.ac.uk::a08ca5a1-307c-496d-ab60-1a1000b53ffc" providerId="AD" clId="Web-{C2F724FD-3E18-61B9-0A1A-287BECBD99F9}" dt="2024-03-18T10:09:07.790" v="135" actId="20577"/>
          <ac:spMkLst>
            <pc:docMk/>
            <pc:sldMk cId="487738986" sldId="875"/>
            <ac:spMk id="2" creationId="{3D569428-8272-41CF-BFE4-E43B6717F444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29:34.245" v="323"/>
        <pc:sldMkLst>
          <pc:docMk/>
          <pc:sldMk cId="3991513722" sldId="876"/>
        </pc:sldMkLst>
      </pc:sldChg>
      <pc:sldChg chg="del">
        <pc:chgData name="Zeno Leung" userId="S::z.leung@uwtsd.ac.uk::a08ca5a1-307c-496d-ab60-1a1000b53ffc" providerId="AD" clId="Web-{C2F724FD-3E18-61B9-0A1A-287BECBD99F9}" dt="2024-03-18T10:29:41.135" v="324"/>
        <pc:sldMkLst>
          <pc:docMk/>
          <pc:sldMk cId="2490017540" sldId="877"/>
        </pc:sldMkLst>
      </pc:sldChg>
      <pc:sldChg chg="del">
        <pc:chgData name="Zeno Leung" userId="S::z.leung@uwtsd.ac.uk::a08ca5a1-307c-496d-ab60-1a1000b53ffc" providerId="AD" clId="Web-{C2F724FD-3E18-61B9-0A1A-287BECBD99F9}" dt="2024-03-18T10:30:07.589" v="326"/>
        <pc:sldMkLst>
          <pc:docMk/>
          <pc:sldMk cId="927091941" sldId="878"/>
        </pc:sldMkLst>
      </pc:sldChg>
      <pc:sldChg chg="del">
        <pc:chgData name="Zeno Leung" userId="S::z.leung@uwtsd.ac.uk::a08ca5a1-307c-496d-ab60-1a1000b53ffc" providerId="AD" clId="Web-{C2F724FD-3E18-61B9-0A1A-287BECBD99F9}" dt="2024-03-18T10:31:24.309" v="333"/>
        <pc:sldMkLst>
          <pc:docMk/>
          <pc:sldMk cId="9246407" sldId="879"/>
        </pc:sldMkLst>
      </pc:sldChg>
      <pc:sldChg chg="del">
        <pc:chgData name="Zeno Leung" userId="S::z.leung@uwtsd.ac.uk::a08ca5a1-307c-496d-ab60-1a1000b53ffc" providerId="AD" clId="Web-{C2F724FD-3E18-61B9-0A1A-287BECBD99F9}" dt="2024-03-18T10:31:27.966" v="334"/>
        <pc:sldMkLst>
          <pc:docMk/>
          <pc:sldMk cId="3162470912" sldId="880"/>
        </pc:sldMkLst>
      </pc:sldChg>
      <pc:sldChg chg="del">
        <pc:chgData name="Zeno Leung" userId="S::z.leung@uwtsd.ac.uk::a08ca5a1-307c-496d-ab60-1a1000b53ffc" providerId="AD" clId="Web-{C2F724FD-3E18-61B9-0A1A-287BECBD99F9}" dt="2024-03-18T10:31:30.825" v="335"/>
        <pc:sldMkLst>
          <pc:docMk/>
          <pc:sldMk cId="4256173268" sldId="881"/>
        </pc:sldMkLst>
      </pc:sldChg>
      <pc:sldChg chg="del">
        <pc:chgData name="Zeno Leung" userId="S::z.leung@uwtsd.ac.uk::a08ca5a1-307c-496d-ab60-1a1000b53ffc" providerId="AD" clId="Web-{C2F724FD-3E18-61B9-0A1A-287BECBD99F9}" dt="2024-03-18T11:53:31.361" v="574"/>
        <pc:sldMkLst>
          <pc:docMk/>
          <pc:sldMk cId="2776789340" sldId="883"/>
        </pc:sldMkLst>
      </pc:sldChg>
      <pc:sldChg chg="addSp delSp modSp">
        <pc:chgData name="Zeno Leung" userId="S::z.leung@uwtsd.ac.uk::a08ca5a1-307c-496d-ab60-1a1000b53ffc" providerId="AD" clId="Web-{C2F724FD-3E18-61B9-0A1A-287BECBD99F9}" dt="2024-03-18T12:07:15.179" v="680" actId="14100"/>
        <pc:sldMkLst>
          <pc:docMk/>
          <pc:sldMk cId="1614698675" sldId="884"/>
        </pc:sldMkLst>
        <pc:spChg chg="mod">
          <ac:chgData name="Zeno Leung" userId="S::z.leung@uwtsd.ac.uk::a08ca5a1-307c-496d-ab60-1a1000b53ffc" providerId="AD" clId="Web-{C2F724FD-3E18-61B9-0A1A-287BECBD99F9}" dt="2024-03-18T10:48:16.392" v="370" actId="20577"/>
          <ac:spMkLst>
            <pc:docMk/>
            <pc:sldMk cId="1614698675" sldId="884"/>
            <ac:spMk id="2" creationId="{A9678B88-4E6E-442D-91DF-0EC4ADE9D8AD}"/>
          </ac:spMkLst>
        </pc:spChg>
        <pc:spChg chg="mod">
          <ac:chgData name="Zeno Leung" userId="S::z.leung@uwtsd.ac.uk::a08ca5a1-307c-496d-ab60-1a1000b53ffc" providerId="AD" clId="Web-{C2F724FD-3E18-61B9-0A1A-287BECBD99F9}" dt="2024-03-18T12:07:15.179" v="680" actId="14100"/>
          <ac:spMkLst>
            <pc:docMk/>
            <pc:sldMk cId="1614698675" sldId="884"/>
            <ac:spMk id="3" creationId="{B5D32D4B-BC06-41E6-A40E-3D017D2310C5}"/>
          </ac:spMkLst>
        </pc:spChg>
        <pc:picChg chg="add del mod ord">
          <ac:chgData name="Zeno Leung" userId="S::z.leung@uwtsd.ac.uk::a08ca5a1-307c-496d-ab60-1a1000b53ffc" providerId="AD" clId="Web-{C2F724FD-3E18-61B9-0A1A-287BECBD99F9}" dt="2024-03-18T12:05:32.411" v="648"/>
          <ac:picMkLst>
            <pc:docMk/>
            <pc:sldMk cId="1614698675" sldId="884"/>
            <ac:picMk id="5" creationId="{69F6FAB4-AB75-88B4-8552-F82040CDB9CB}"/>
          </ac:picMkLst>
        </pc:picChg>
        <pc:picChg chg="add mod">
          <ac:chgData name="Zeno Leung" userId="S::z.leung@uwtsd.ac.uk::a08ca5a1-307c-496d-ab60-1a1000b53ffc" providerId="AD" clId="Web-{C2F724FD-3E18-61B9-0A1A-287BECBD99F9}" dt="2024-03-18T12:07:11.476" v="679" actId="1076"/>
          <ac:picMkLst>
            <pc:docMk/>
            <pc:sldMk cId="1614698675" sldId="884"/>
            <ac:picMk id="6" creationId="{0AA8D9AC-8EA9-749A-BB37-9439D8283735}"/>
          </ac:picMkLst>
        </pc:picChg>
      </pc:sldChg>
      <pc:sldChg chg="modSp">
        <pc:chgData name="Zeno Leung" userId="S::z.leung@uwtsd.ac.uk::a08ca5a1-307c-496d-ab60-1a1000b53ffc" providerId="AD" clId="Web-{C2F724FD-3E18-61B9-0A1A-287BECBD99F9}" dt="2024-03-18T10:32:53.202" v="358" actId="20577"/>
        <pc:sldMkLst>
          <pc:docMk/>
          <pc:sldMk cId="2298248295" sldId="885"/>
        </pc:sldMkLst>
        <pc:spChg chg="mod">
          <ac:chgData name="Zeno Leung" userId="S::z.leung@uwtsd.ac.uk::a08ca5a1-307c-496d-ab60-1a1000b53ffc" providerId="AD" clId="Web-{C2F724FD-3E18-61B9-0A1A-287BECBD99F9}" dt="2024-03-18T10:32:53.202" v="358" actId="20577"/>
          <ac:spMkLst>
            <pc:docMk/>
            <pc:sldMk cId="2298248295" sldId="885"/>
            <ac:spMk id="2" creationId="{2CA9B603-E00E-4CEB-A836-7E82C6891F4A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4:30:09.143" v="887"/>
        <pc:sldMkLst>
          <pc:docMk/>
          <pc:sldMk cId="153814710" sldId="886"/>
        </pc:sldMkLst>
      </pc:sldChg>
      <pc:sldChg chg="del">
        <pc:chgData name="Zeno Leung" userId="S::z.leung@uwtsd.ac.uk::a08ca5a1-307c-496d-ab60-1a1000b53ffc" providerId="AD" clId="Web-{C2F724FD-3E18-61B9-0A1A-287BECBD99F9}" dt="2024-03-18T10:48:37.954" v="372"/>
        <pc:sldMkLst>
          <pc:docMk/>
          <pc:sldMk cId="1583657953" sldId="887"/>
        </pc:sldMkLst>
      </pc:sldChg>
      <pc:sldChg chg="del">
        <pc:chgData name="Zeno Leung" userId="S::z.leung@uwtsd.ac.uk::a08ca5a1-307c-496d-ab60-1a1000b53ffc" providerId="AD" clId="Web-{C2F724FD-3E18-61B9-0A1A-287BECBD99F9}" dt="2024-03-18T10:48:46.798" v="373"/>
        <pc:sldMkLst>
          <pc:docMk/>
          <pc:sldMk cId="2383953654" sldId="888"/>
        </pc:sldMkLst>
      </pc:sldChg>
      <pc:sldChg chg="addSp modSp">
        <pc:chgData name="Zeno Leung" userId="S::z.leung@uwtsd.ac.uk::a08ca5a1-307c-496d-ab60-1a1000b53ffc" providerId="AD" clId="Web-{C2F724FD-3E18-61B9-0A1A-287BECBD99F9}" dt="2024-03-18T12:08:08.493" v="688" actId="1076"/>
        <pc:sldMkLst>
          <pc:docMk/>
          <pc:sldMk cId="489983065" sldId="889"/>
        </pc:sldMkLst>
        <pc:spChg chg="mod">
          <ac:chgData name="Zeno Leung" userId="S::z.leung@uwtsd.ac.uk::a08ca5a1-307c-496d-ab60-1a1000b53ffc" providerId="AD" clId="Web-{C2F724FD-3E18-61B9-0A1A-287BECBD99F9}" dt="2024-03-18T12:08:05.399" v="687" actId="14100"/>
          <ac:spMkLst>
            <pc:docMk/>
            <pc:sldMk cId="489983065" sldId="889"/>
            <ac:spMk id="3" creationId="{297A7E9A-CF48-43A8-B7A6-A82C1C3E505F}"/>
          </ac:spMkLst>
        </pc:spChg>
        <pc:picChg chg="add mod">
          <ac:chgData name="Zeno Leung" userId="S::z.leung@uwtsd.ac.uk::a08ca5a1-307c-496d-ab60-1a1000b53ffc" providerId="AD" clId="Web-{C2F724FD-3E18-61B9-0A1A-287BECBD99F9}" dt="2024-03-18T12:08:08.493" v="688" actId="1076"/>
          <ac:picMkLst>
            <pc:docMk/>
            <pc:sldMk cId="489983065" sldId="889"/>
            <ac:picMk id="4" creationId="{6BDC7C65-A901-C737-E502-B2613F10B730}"/>
          </ac:picMkLst>
        </pc:picChg>
      </pc:sldChg>
      <pc:sldChg chg="del">
        <pc:chgData name="Zeno Leung" userId="S::z.leung@uwtsd.ac.uk::a08ca5a1-307c-496d-ab60-1a1000b53ffc" providerId="AD" clId="Web-{C2F724FD-3E18-61B9-0A1A-287BECBD99F9}" dt="2024-03-18T11:55:22.817" v="584"/>
        <pc:sldMkLst>
          <pc:docMk/>
          <pc:sldMk cId="3335229340" sldId="890"/>
        </pc:sldMkLst>
      </pc:sldChg>
      <pc:sldChg chg="del">
        <pc:chgData name="Zeno Leung" userId="S::z.leung@uwtsd.ac.uk::a08ca5a1-307c-496d-ab60-1a1000b53ffc" providerId="AD" clId="Web-{C2F724FD-3E18-61B9-0A1A-287BECBD99F9}" dt="2024-03-18T12:19:31.386" v="836"/>
        <pc:sldMkLst>
          <pc:docMk/>
          <pc:sldMk cId="3910552790" sldId="891"/>
        </pc:sldMkLst>
      </pc:sldChg>
      <pc:sldChg chg="del">
        <pc:chgData name="Zeno Leung" userId="S::z.leung@uwtsd.ac.uk::a08ca5a1-307c-496d-ab60-1a1000b53ffc" providerId="AD" clId="Web-{C2F724FD-3E18-61B9-0A1A-287BECBD99F9}" dt="2024-03-18T12:01:22.795" v="615"/>
        <pc:sldMkLst>
          <pc:docMk/>
          <pc:sldMk cId="3053540183" sldId="892"/>
        </pc:sldMkLst>
      </pc:sldChg>
      <pc:sldChg chg="del">
        <pc:chgData name="Zeno Leung" userId="S::z.leung@uwtsd.ac.uk::a08ca5a1-307c-496d-ab60-1a1000b53ffc" providerId="AD" clId="Web-{C2F724FD-3E18-61B9-0A1A-287BECBD99F9}" dt="2024-03-18T12:01:30.327" v="616"/>
        <pc:sldMkLst>
          <pc:docMk/>
          <pc:sldMk cId="1779551754" sldId="893"/>
        </pc:sldMkLst>
      </pc:sldChg>
      <pc:sldChg chg="del">
        <pc:chgData name="Zeno Leung" userId="S::z.leung@uwtsd.ac.uk::a08ca5a1-307c-496d-ab60-1a1000b53ffc" providerId="AD" clId="Web-{C2F724FD-3E18-61B9-0A1A-287BECBD99F9}" dt="2024-03-18T12:01:32.546" v="617"/>
        <pc:sldMkLst>
          <pc:docMk/>
          <pc:sldMk cId="2093736120" sldId="894"/>
        </pc:sldMkLst>
      </pc:sldChg>
      <pc:sldChg chg="addSp delSp modSp ord">
        <pc:chgData name="Zeno Leung" userId="S::z.leung@uwtsd.ac.uk::a08ca5a1-307c-496d-ab60-1a1000b53ffc" providerId="AD" clId="Web-{C2F724FD-3E18-61B9-0A1A-287BECBD99F9}" dt="2024-03-18T12:19:17.416" v="835" actId="1076"/>
        <pc:sldMkLst>
          <pc:docMk/>
          <pc:sldMk cId="4113741841" sldId="895"/>
        </pc:sldMkLst>
        <pc:spChg chg="mod">
          <ac:chgData name="Zeno Leung" userId="S::z.leung@uwtsd.ac.uk::a08ca5a1-307c-496d-ab60-1a1000b53ffc" providerId="AD" clId="Web-{C2F724FD-3E18-61B9-0A1A-287BECBD99F9}" dt="2024-03-18T12:03:11.767" v="646" actId="1076"/>
          <ac:spMkLst>
            <pc:docMk/>
            <pc:sldMk cId="4113741841" sldId="895"/>
            <ac:spMk id="2" creationId="{9532D810-AE18-4CD4-A34E-BCB5E36F67DD}"/>
          </ac:spMkLst>
        </pc:spChg>
        <pc:spChg chg="del mod">
          <ac:chgData name="Zeno Leung" userId="S::z.leung@uwtsd.ac.uk::a08ca5a1-307c-496d-ab60-1a1000b53ffc" providerId="AD" clId="Web-{C2F724FD-3E18-61B9-0A1A-287BECBD99F9}" dt="2024-03-18T12:00:20.184" v="602"/>
          <ac:spMkLst>
            <pc:docMk/>
            <pc:sldMk cId="4113741841" sldId="895"/>
            <ac:spMk id="4" creationId="{0866BEEE-290D-475C-85F5-EF4AD04A0DF4}"/>
          </ac:spMkLst>
        </pc:spChg>
        <pc:spChg chg="add mod">
          <ac:chgData name="Zeno Leung" userId="S::z.leung@uwtsd.ac.uk::a08ca5a1-307c-496d-ab60-1a1000b53ffc" providerId="AD" clId="Web-{C2F724FD-3E18-61B9-0A1A-287BECBD99F9}" dt="2024-03-18T12:14:52.769" v="765" actId="14100"/>
          <ac:spMkLst>
            <pc:docMk/>
            <pc:sldMk cId="4113741841" sldId="895"/>
            <ac:spMk id="5" creationId="{5159154B-67F0-1384-4A8C-06169E848E71}"/>
          </ac:spMkLst>
        </pc:spChg>
        <pc:spChg chg="add mod">
          <ac:chgData name="Zeno Leung" userId="S::z.leung@uwtsd.ac.uk::a08ca5a1-307c-496d-ab60-1a1000b53ffc" providerId="AD" clId="Web-{C2F724FD-3E18-61B9-0A1A-287BECBD99F9}" dt="2024-03-18T12:15:31.254" v="775" actId="14100"/>
          <ac:spMkLst>
            <pc:docMk/>
            <pc:sldMk cId="4113741841" sldId="895"/>
            <ac:spMk id="10" creationId="{871FFC7A-1721-2093-75A3-618061D1897C}"/>
          </ac:spMkLst>
        </pc:spChg>
        <pc:graphicFrameChg chg="add mod modGraphic">
          <ac:chgData name="Zeno Leung" userId="S::z.leung@uwtsd.ac.uk::a08ca5a1-307c-496d-ab60-1a1000b53ffc" providerId="AD" clId="Web-{C2F724FD-3E18-61B9-0A1A-287BECBD99F9}" dt="2024-03-18T12:19:17.416" v="835" actId="1076"/>
          <ac:graphicFrameMkLst>
            <pc:docMk/>
            <pc:sldMk cId="4113741841" sldId="895"/>
            <ac:graphicFrameMk id="7" creationId="{19D03802-2A46-6106-251D-BA946E9446A9}"/>
          </ac:graphicFrameMkLst>
        </pc:graphicFrameChg>
        <pc:graphicFrameChg chg="add mod modGraphic">
          <ac:chgData name="Zeno Leung" userId="S::z.leung@uwtsd.ac.uk::a08ca5a1-307c-496d-ab60-1a1000b53ffc" providerId="AD" clId="Web-{C2F724FD-3E18-61B9-0A1A-287BECBD99F9}" dt="2024-03-18T12:19:11.323" v="834" actId="1076"/>
          <ac:graphicFrameMkLst>
            <pc:docMk/>
            <pc:sldMk cId="4113741841" sldId="895"/>
            <ac:graphicFrameMk id="9" creationId="{48545D3C-6447-53E4-B2B3-F4E26EDBF458}"/>
          </ac:graphicFrameMkLst>
        </pc:graphicFrameChg>
      </pc:sldChg>
      <pc:sldChg chg="modSp ord">
        <pc:chgData name="Zeno Leung" userId="S::z.leung@uwtsd.ac.uk::a08ca5a1-307c-496d-ab60-1a1000b53ffc" providerId="AD" clId="Web-{C2F724FD-3E18-61B9-0A1A-287BECBD99F9}" dt="2024-03-18T11:58:35.697" v="593" actId="20577"/>
        <pc:sldMkLst>
          <pc:docMk/>
          <pc:sldMk cId="3493179076" sldId="896"/>
        </pc:sldMkLst>
        <pc:spChg chg="mod">
          <ac:chgData name="Zeno Leung" userId="S::z.leung@uwtsd.ac.uk::a08ca5a1-307c-496d-ab60-1a1000b53ffc" providerId="AD" clId="Web-{C2F724FD-3E18-61B9-0A1A-287BECBD99F9}" dt="2024-03-18T11:58:35.697" v="593" actId="20577"/>
          <ac:spMkLst>
            <pc:docMk/>
            <pc:sldMk cId="3493179076" sldId="896"/>
            <ac:spMk id="2" creationId="{79CA6B87-F29E-4D18-A919-7456FA91D515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46:14.764" v="359"/>
        <pc:sldMkLst>
          <pc:docMk/>
          <pc:sldMk cId="1933122379" sldId="897"/>
        </pc:sldMkLst>
      </pc:sldChg>
      <pc:sldChg chg="del">
        <pc:chgData name="Zeno Leung" userId="S::z.leung@uwtsd.ac.uk::a08ca5a1-307c-496d-ab60-1a1000b53ffc" providerId="AD" clId="Web-{C2F724FD-3E18-61B9-0A1A-287BECBD99F9}" dt="2024-03-18T10:25:32.521" v="314"/>
        <pc:sldMkLst>
          <pc:docMk/>
          <pc:sldMk cId="4230308119" sldId="898"/>
        </pc:sldMkLst>
      </pc:sldChg>
      <pc:sldChg chg="modSp">
        <pc:chgData name="Zeno Leung" userId="S::z.leung@uwtsd.ac.uk::a08ca5a1-307c-496d-ab60-1a1000b53ffc" providerId="AD" clId="Web-{C2F724FD-3E18-61B9-0A1A-287BECBD99F9}" dt="2024-03-18T14:31:19.927" v="927" actId="20577"/>
        <pc:sldMkLst>
          <pc:docMk/>
          <pc:sldMk cId="1939968183" sldId="953"/>
        </pc:sldMkLst>
        <pc:spChg chg="mod">
          <ac:chgData name="Zeno Leung" userId="S::z.leung@uwtsd.ac.uk::a08ca5a1-307c-496d-ab60-1a1000b53ffc" providerId="AD" clId="Web-{C2F724FD-3E18-61B9-0A1A-287BECBD99F9}" dt="2024-03-18T14:31:19.927" v="927" actId="20577"/>
          <ac:spMkLst>
            <pc:docMk/>
            <pc:sldMk cId="1939968183" sldId="953"/>
            <ac:spMk id="3" creationId="{45CCD490-3FA5-438C-BCDF-28A5392603F1}"/>
          </ac:spMkLst>
        </pc:spChg>
      </pc:sldChg>
      <pc:sldChg chg="del">
        <pc:chgData name="Zeno Leung" userId="S::z.leung@uwtsd.ac.uk::a08ca5a1-307c-496d-ab60-1a1000b53ffc" providerId="AD" clId="Web-{C2F724FD-3E18-61B9-0A1A-287BECBD99F9}" dt="2024-03-18T10:31:53.247" v="336"/>
        <pc:sldMkLst>
          <pc:docMk/>
          <pc:sldMk cId="2541698206" sldId="955"/>
        </pc:sldMkLst>
      </pc:sldChg>
      <pc:sldChg chg="del">
        <pc:chgData name="Zeno Leung" userId="S::z.leung@uwtsd.ac.uk::a08ca5a1-307c-496d-ab60-1a1000b53ffc" providerId="AD" clId="Web-{C2F724FD-3E18-61B9-0A1A-287BECBD99F9}" dt="2024-03-18T10:50:45.269" v="380"/>
        <pc:sldMkLst>
          <pc:docMk/>
          <pc:sldMk cId="2150094003" sldId="956"/>
        </pc:sldMkLst>
      </pc:sldChg>
      <pc:sldChg chg="modSp">
        <pc:chgData name="Zeno Leung" userId="S::z.leung@uwtsd.ac.uk::a08ca5a1-307c-496d-ab60-1a1000b53ffc" providerId="AD" clId="Web-{C2F724FD-3E18-61B9-0A1A-287BECBD99F9}" dt="2024-03-18T11:58:52.932" v="595" actId="20577"/>
        <pc:sldMkLst>
          <pc:docMk/>
          <pc:sldMk cId="4236075812" sldId="958"/>
        </pc:sldMkLst>
        <pc:spChg chg="mod">
          <ac:chgData name="Zeno Leung" userId="S::z.leung@uwtsd.ac.uk::a08ca5a1-307c-496d-ab60-1a1000b53ffc" providerId="AD" clId="Web-{C2F724FD-3E18-61B9-0A1A-287BECBD99F9}" dt="2024-03-18T11:58:52.932" v="595" actId="20577"/>
          <ac:spMkLst>
            <pc:docMk/>
            <pc:sldMk cId="4236075812" sldId="958"/>
            <ac:spMk id="2" creationId="{C82BA576-0F2F-4283-AD03-7D0794CA7447}"/>
          </ac:spMkLst>
        </pc:spChg>
      </pc:sldChg>
      <pc:sldChg chg="modSp">
        <pc:chgData name="Zeno Leung" userId="S::z.leung@uwtsd.ac.uk::a08ca5a1-307c-496d-ab60-1a1000b53ffc" providerId="AD" clId="Web-{C2F724FD-3E18-61B9-0A1A-287BECBD99F9}" dt="2024-03-18T15:20:54.529" v="1750" actId="20577"/>
        <pc:sldMkLst>
          <pc:docMk/>
          <pc:sldMk cId="1612230878" sldId="959"/>
        </pc:sldMkLst>
        <pc:spChg chg="mod">
          <ac:chgData name="Zeno Leung" userId="S::z.leung@uwtsd.ac.uk::a08ca5a1-307c-496d-ab60-1a1000b53ffc" providerId="AD" clId="Web-{C2F724FD-3E18-61B9-0A1A-287BECBD99F9}" dt="2024-03-18T14:41:30.076" v="986" actId="20577"/>
          <ac:spMkLst>
            <pc:docMk/>
            <pc:sldMk cId="1612230878" sldId="959"/>
            <ac:spMk id="2" creationId="{AAB2F716-5C89-8ED1-D544-F9FFC3EAB0F6}"/>
          </ac:spMkLst>
        </pc:spChg>
        <pc:spChg chg="mod">
          <ac:chgData name="Zeno Leung" userId="S::z.leung@uwtsd.ac.uk::a08ca5a1-307c-496d-ab60-1a1000b53ffc" providerId="AD" clId="Web-{C2F724FD-3E18-61B9-0A1A-287BECBD99F9}" dt="2024-03-18T15:20:54.529" v="1750" actId="20577"/>
          <ac:spMkLst>
            <pc:docMk/>
            <pc:sldMk cId="1612230878" sldId="959"/>
            <ac:spMk id="3" creationId="{1CA2055C-E7FF-452F-4DE8-18A2DE92F10C}"/>
          </ac:spMkLst>
        </pc:spChg>
      </pc:sldChg>
      <pc:sldChg chg="addSp modSp mod modClrScheme chgLayout">
        <pc:chgData name="Zeno Leung" userId="S::z.leung@uwtsd.ac.uk::a08ca5a1-307c-496d-ab60-1a1000b53ffc" providerId="AD" clId="Web-{C2F724FD-3E18-61B9-0A1A-287BECBD99F9}" dt="2024-03-18T15:00:01.870" v="1304" actId="20577"/>
        <pc:sldMkLst>
          <pc:docMk/>
          <pc:sldMk cId="1831982866" sldId="960"/>
        </pc:sldMkLst>
        <pc:spChg chg="mod ord">
          <ac:chgData name="Zeno Leung" userId="S::z.leung@uwtsd.ac.uk::a08ca5a1-307c-496d-ab60-1a1000b53ffc" providerId="AD" clId="Web-{C2F724FD-3E18-61B9-0A1A-287BECBD99F9}" dt="2024-03-18T14:52:16.930" v="1191"/>
          <ac:spMkLst>
            <pc:docMk/>
            <pc:sldMk cId="1831982866" sldId="960"/>
            <ac:spMk id="2" creationId="{D02D27C8-BE49-6064-0C32-3F8F06CDA63C}"/>
          </ac:spMkLst>
        </pc:spChg>
        <pc:spChg chg="mod ord">
          <ac:chgData name="Zeno Leung" userId="S::z.leung@uwtsd.ac.uk::a08ca5a1-307c-496d-ab60-1a1000b53ffc" providerId="AD" clId="Web-{C2F724FD-3E18-61B9-0A1A-287BECBD99F9}" dt="2024-03-18T14:56:11.548" v="1256"/>
          <ac:spMkLst>
            <pc:docMk/>
            <pc:sldMk cId="1831982866" sldId="960"/>
            <ac:spMk id="3" creationId="{362939F0-AF7E-3C00-8BB2-B0CF7A1CBFCE}"/>
          </ac:spMkLst>
        </pc:spChg>
        <pc:spChg chg="add mod ord">
          <ac:chgData name="Zeno Leung" userId="S::z.leung@uwtsd.ac.uk::a08ca5a1-307c-496d-ab60-1a1000b53ffc" providerId="AD" clId="Web-{C2F724FD-3E18-61B9-0A1A-287BECBD99F9}" dt="2024-03-18T15:00:01.870" v="1304" actId="20577"/>
          <ac:spMkLst>
            <pc:docMk/>
            <pc:sldMk cId="1831982866" sldId="960"/>
            <ac:spMk id="4" creationId="{509F7AA2-C202-A2E5-A7F4-E10A09FEC24A}"/>
          </ac:spMkLst>
        </pc:spChg>
      </pc:sldChg>
      <pc:sldChg chg="modSp new del">
        <pc:chgData name="Zeno Leung" userId="S::z.leung@uwtsd.ac.uk::a08ca5a1-307c-496d-ab60-1a1000b53ffc" providerId="AD" clId="Web-{C2F724FD-3E18-61B9-0A1A-287BECBD99F9}" dt="2024-03-18T11:03:06.128" v="431"/>
        <pc:sldMkLst>
          <pc:docMk/>
          <pc:sldMk cId="1279053230" sldId="961"/>
        </pc:sldMkLst>
        <pc:spChg chg="mod">
          <ac:chgData name="Zeno Leung" userId="S::z.leung@uwtsd.ac.uk::a08ca5a1-307c-496d-ab60-1a1000b53ffc" providerId="AD" clId="Web-{C2F724FD-3E18-61B9-0A1A-287BECBD99F9}" dt="2024-03-18T10:08:31.977" v="123" actId="20577"/>
          <ac:spMkLst>
            <pc:docMk/>
            <pc:sldMk cId="1279053230" sldId="961"/>
            <ac:spMk id="2" creationId="{BB0AC77C-2177-310F-E232-BAA47EC8923C}"/>
          </ac:spMkLst>
        </pc:spChg>
        <pc:spChg chg="mod">
          <ac:chgData name="Zeno Leung" userId="S::z.leung@uwtsd.ac.uk::a08ca5a1-307c-496d-ab60-1a1000b53ffc" providerId="AD" clId="Web-{C2F724FD-3E18-61B9-0A1A-287BECBD99F9}" dt="2024-03-18T10:08:44.711" v="127" actId="20577"/>
          <ac:spMkLst>
            <pc:docMk/>
            <pc:sldMk cId="1279053230" sldId="961"/>
            <ac:spMk id="3" creationId="{8B8231A5-A5F1-7134-3732-7A16156D9C0A}"/>
          </ac:spMkLst>
        </pc:spChg>
      </pc:sldChg>
      <pc:sldChg chg="delSp modSp new mod modClrScheme chgLayout">
        <pc:chgData name="Zeno Leung" userId="S::z.leung@uwtsd.ac.uk::a08ca5a1-307c-496d-ab60-1a1000b53ffc" providerId="AD" clId="Web-{C2F724FD-3E18-61B9-0A1A-287BECBD99F9}" dt="2024-03-18T15:07:34.435" v="1504" actId="20577"/>
        <pc:sldMkLst>
          <pc:docMk/>
          <pc:sldMk cId="2927732159" sldId="961"/>
        </pc:sldMkLst>
        <pc:spChg chg="mod ord">
          <ac:chgData name="Zeno Leung" userId="S::z.leung@uwtsd.ac.uk::a08ca5a1-307c-496d-ab60-1a1000b53ffc" providerId="AD" clId="Web-{C2F724FD-3E18-61B9-0A1A-287BECBD99F9}" dt="2024-03-18T15:00:41.309" v="1323" actId="20577"/>
          <ac:spMkLst>
            <pc:docMk/>
            <pc:sldMk cId="2927732159" sldId="961"/>
            <ac:spMk id="2" creationId="{AE33F800-294B-8EA0-2FAC-FE8C82423C1B}"/>
          </ac:spMkLst>
        </pc:spChg>
        <pc:spChg chg="mod ord">
          <ac:chgData name="Zeno Leung" userId="S::z.leung@uwtsd.ac.uk::a08ca5a1-307c-496d-ab60-1a1000b53ffc" providerId="AD" clId="Web-{C2F724FD-3E18-61B9-0A1A-287BECBD99F9}" dt="2024-03-18T15:07:34.435" v="1504" actId="20577"/>
          <ac:spMkLst>
            <pc:docMk/>
            <pc:sldMk cId="2927732159" sldId="961"/>
            <ac:spMk id="3" creationId="{92779001-DC4F-73E3-7BEC-E889EB12B942}"/>
          </ac:spMkLst>
        </pc:spChg>
        <pc:spChg chg="del">
          <ac:chgData name="Zeno Leung" userId="S::z.leung@uwtsd.ac.uk::a08ca5a1-307c-496d-ab60-1a1000b53ffc" providerId="AD" clId="Web-{C2F724FD-3E18-61B9-0A1A-287BECBD99F9}" dt="2024-03-18T15:00:25.902" v="1306"/>
          <ac:spMkLst>
            <pc:docMk/>
            <pc:sldMk cId="2927732159" sldId="961"/>
            <ac:spMk id="4" creationId="{A0817287-ED75-00CA-03FF-8435215B7B37}"/>
          </ac:spMkLst>
        </pc:spChg>
      </pc:sldChg>
      <pc:sldChg chg="addSp delSp modSp new mod modClrScheme addAnim modAnim chgLayout">
        <pc:chgData name="Zeno Leung" userId="S::z.leung@uwtsd.ac.uk::a08ca5a1-307c-496d-ab60-1a1000b53ffc" providerId="AD" clId="Web-{C2F724FD-3E18-61B9-0A1A-287BECBD99F9}" dt="2024-03-18T15:27:57.623" v="1930"/>
        <pc:sldMkLst>
          <pc:docMk/>
          <pc:sldMk cId="1024511415" sldId="962"/>
        </pc:sldMkLst>
        <pc:spChg chg="mod ord">
          <ac:chgData name="Zeno Leung" userId="S::z.leung@uwtsd.ac.uk::a08ca5a1-307c-496d-ab60-1a1000b53ffc" providerId="AD" clId="Web-{C2F724FD-3E18-61B9-0A1A-287BECBD99F9}" dt="2024-03-18T15:22:54.502" v="1824"/>
          <ac:spMkLst>
            <pc:docMk/>
            <pc:sldMk cId="1024511415" sldId="962"/>
            <ac:spMk id="2" creationId="{005B0CAA-3A2E-92CD-9916-D357815F1318}"/>
          </ac:spMkLst>
        </pc:spChg>
        <pc:spChg chg="del">
          <ac:chgData name="Zeno Leung" userId="S::z.leung@uwtsd.ac.uk::a08ca5a1-307c-496d-ab60-1a1000b53ffc" providerId="AD" clId="Web-{C2F724FD-3E18-61B9-0A1A-287BECBD99F9}" dt="2024-03-18T15:22:36.830" v="1823"/>
          <ac:spMkLst>
            <pc:docMk/>
            <pc:sldMk cId="1024511415" sldId="962"/>
            <ac:spMk id="3" creationId="{289F3B8F-C742-E078-4D17-05C7EADFE0D7}"/>
          </ac:spMkLst>
        </pc:spChg>
        <pc:spChg chg="add mod ord">
          <ac:chgData name="Zeno Leung" userId="S::z.leung@uwtsd.ac.uk::a08ca5a1-307c-496d-ab60-1a1000b53ffc" providerId="AD" clId="Web-{C2F724FD-3E18-61B9-0A1A-287BECBD99F9}" dt="2024-03-18T15:26:51.371" v="1923" actId="20577"/>
          <ac:spMkLst>
            <pc:docMk/>
            <pc:sldMk cId="1024511415" sldId="962"/>
            <ac:spMk id="5" creationId="{482D5990-1949-5840-949B-2C16861B888E}"/>
          </ac:spMkLst>
        </pc:spChg>
        <pc:spChg chg="add mod">
          <ac:chgData name="Zeno Leung" userId="S::z.leung@uwtsd.ac.uk::a08ca5a1-307c-496d-ab60-1a1000b53ffc" providerId="AD" clId="Web-{C2F724FD-3E18-61B9-0A1A-287BECBD99F9}" dt="2024-03-18T15:27:18.841" v="1928" actId="1076"/>
          <ac:spMkLst>
            <pc:docMk/>
            <pc:sldMk cId="1024511415" sldId="962"/>
            <ac:spMk id="7" creationId="{245134CF-6465-6965-0B8C-E4514E4B7848}"/>
          </ac:spMkLst>
        </pc:spChg>
        <pc:picChg chg="add mod ord">
          <ac:chgData name="Zeno Leung" userId="S::z.leung@uwtsd.ac.uk::a08ca5a1-307c-496d-ab60-1a1000b53ffc" providerId="AD" clId="Web-{C2F724FD-3E18-61B9-0A1A-287BECBD99F9}" dt="2024-03-18T15:25:11.820" v="1863" actId="1076"/>
          <ac:picMkLst>
            <pc:docMk/>
            <pc:sldMk cId="1024511415" sldId="962"/>
            <ac:picMk id="4" creationId="{EB1DE9F8-C547-B0B1-5E01-EBE2B2AB296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3AEA4D-D6EC-4FCC-8DA0-AAFDA4053A33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8025ACD-2E7A-435D-BBEF-CC1A2AE152EF}">
      <dgm:prSet/>
      <dgm:spPr/>
      <dgm:t>
        <a:bodyPr/>
        <a:lstStyle/>
        <a:p>
          <a:r>
            <a:rPr lang="en-GB" b="1"/>
            <a:t>Two main approaches:</a:t>
          </a:r>
          <a:endParaRPr lang="en-US"/>
        </a:p>
      </dgm:t>
    </dgm:pt>
    <dgm:pt modelId="{54EFEBE8-2A1F-4070-A833-708107349CDB}" type="parTrans" cxnId="{7EA8C300-1D34-4026-ABB8-58DF8A946F7B}">
      <dgm:prSet/>
      <dgm:spPr/>
      <dgm:t>
        <a:bodyPr/>
        <a:lstStyle/>
        <a:p>
          <a:endParaRPr lang="en-US"/>
        </a:p>
      </dgm:t>
    </dgm:pt>
    <dgm:pt modelId="{C98DA5B1-FD2E-480E-9E9F-CE44049B618D}" type="sibTrans" cxnId="{7EA8C300-1D34-4026-ABB8-58DF8A946F7B}">
      <dgm:prSet/>
      <dgm:spPr/>
      <dgm:t>
        <a:bodyPr/>
        <a:lstStyle/>
        <a:p>
          <a:endParaRPr lang="en-US"/>
        </a:p>
      </dgm:t>
    </dgm:pt>
    <dgm:pt modelId="{8CBEA147-D136-4436-A606-B55A958571ED}">
      <dgm:prSet custT="1"/>
      <dgm:spPr/>
      <dgm:t>
        <a:bodyPr/>
        <a:lstStyle/>
        <a:p>
          <a:r>
            <a:rPr lang="en-GB" sz="2400" b="1">
              <a:latin typeface="Arial" panose="020B0604020202020204" pitchFamily="34" charset="0"/>
              <a:cs typeface="Arial" panose="020B0604020202020204" pitchFamily="34" charset="0"/>
            </a:rPr>
            <a:t>Descriptive</a:t>
          </a: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 (describes general properties, e.g. patterns/trends)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ADEB59-D3EC-4F43-9FDF-4E186D8AA796}" type="parTrans" cxnId="{BCB2547D-C3C9-4E39-B199-CF33CF1ACF47}">
      <dgm:prSet/>
      <dgm:spPr/>
      <dgm:t>
        <a:bodyPr/>
        <a:lstStyle/>
        <a:p>
          <a:endParaRPr lang="en-US"/>
        </a:p>
      </dgm:t>
    </dgm:pt>
    <dgm:pt modelId="{2D0B9E5F-A176-437E-A020-68402685D38C}" type="sibTrans" cxnId="{BCB2547D-C3C9-4E39-B199-CF33CF1ACF47}">
      <dgm:prSet/>
      <dgm:spPr/>
      <dgm:t>
        <a:bodyPr/>
        <a:lstStyle/>
        <a:p>
          <a:endParaRPr lang="en-US"/>
        </a:p>
      </dgm:t>
    </dgm:pt>
    <dgm:pt modelId="{1A5FF1CC-959F-48EF-AAEE-6C5ABFA4C70E}">
      <dgm:prSet custT="1"/>
      <dgm:spPr/>
      <dgm:t>
        <a:bodyPr/>
        <a:lstStyle/>
        <a:p>
          <a:r>
            <a:rPr lang="en-GB" sz="2400" b="1">
              <a:latin typeface="Arial" panose="020B0604020202020204" pitchFamily="34" charset="0"/>
              <a:cs typeface="Arial" panose="020B0604020202020204" pitchFamily="34" charset="0"/>
            </a:rPr>
            <a:t>Inferential </a:t>
          </a:r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(allows us to make more conclusive statements about the patterns we have observed)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A7678D-0138-4F5A-929E-563FE4076183}" type="parTrans" cxnId="{8DE962F4-F05E-4493-BD11-EA5FB9C52481}">
      <dgm:prSet/>
      <dgm:spPr/>
      <dgm:t>
        <a:bodyPr/>
        <a:lstStyle/>
        <a:p>
          <a:endParaRPr lang="en-US"/>
        </a:p>
      </dgm:t>
    </dgm:pt>
    <dgm:pt modelId="{BA286238-C943-45EF-9F6D-8A411BD83B8B}" type="sibTrans" cxnId="{8DE962F4-F05E-4493-BD11-EA5FB9C52481}">
      <dgm:prSet/>
      <dgm:spPr/>
      <dgm:t>
        <a:bodyPr/>
        <a:lstStyle/>
        <a:p>
          <a:endParaRPr lang="en-US"/>
        </a:p>
      </dgm:t>
    </dgm:pt>
    <dgm:pt modelId="{83B7C72B-D1C9-634B-B811-FC9ACA87374C}">
      <dgm:prSet custT="1"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4C18C-FBA9-994D-B7F4-292DA8E64BA8}" type="parTrans" cxnId="{93A2F88F-C77B-A54C-A569-3412B4482C6E}">
      <dgm:prSet/>
      <dgm:spPr/>
      <dgm:t>
        <a:bodyPr/>
        <a:lstStyle/>
        <a:p>
          <a:endParaRPr lang="en-GB"/>
        </a:p>
      </dgm:t>
    </dgm:pt>
    <dgm:pt modelId="{ECBE2C92-E7AE-F147-AEE6-D0F3DE7EFC7A}" type="sibTrans" cxnId="{93A2F88F-C77B-A54C-A569-3412B4482C6E}">
      <dgm:prSet/>
      <dgm:spPr/>
      <dgm:t>
        <a:bodyPr/>
        <a:lstStyle/>
        <a:p>
          <a:endParaRPr lang="en-GB"/>
        </a:p>
      </dgm:t>
    </dgm:pt>
    <dgm:pt modelId="{AB7E6551-2E0B-E846-A557-1BE590CD9135}" type="pres">
      <dgm:prSet presAssocID="{8C3AEA4D-D6EC-4FCC-8DA0-AAFDA4053A33}" presName="Name0" presStyleCnt="0">
        <dgm:presLayoutVars>
          <dgm:dir/>
          <dgm:animLvl val="lvl"/>
          <dgm:resizeHandles val="exact"/>
        </dgm:presLayoutVars>
      </dgm:prSet>
      <dgm:spPr/>
    </dgm:pt>
    <dgm:pt modelId="{CCF81046-F014-6C4B-8E1A-62EE66B30262}" type="pres">
      <dgm:prSet presAssocID="{78025ACD-2E7A-435D-BBEF-CC1A2AE152EF}" presName="composite" presStyleCnt="0"/>
      <dgm:spPr/>
    </dgm:pt>
    <dgm:pt modelId="{6540BD4A-85B8-0C49-8509-D201A31B536A}" type="pres">
      <dgm:prSet presAssocID="{78025ACD-2E7A-435D-BBEF-CC1A2AE152EF}" presName="parTx" presStyleLbl="alignNode1" presStyleIdx="0" presStyleCnt="1" custScaleY="100000" custLinFactNeighborX="-1187" custLinFactNeighborY="-88203">
        <dgm:presLayoutVars>
          <dgm:chMax val="0"/>
          <dgm:chPref val="0"/>
          <dgm:bulletEnabled val="1"/>
        </dgm:presLayoutVars>
      </dgm:prSet>
      <dgm:spPr/>
    </dgm:pt>
    <dgm:pt modelId="{B7A23EE7-9F7D-7145-9F6C-12290DBE8FAC}" type="pres">
      <dgm:prSet presAssocID="{78025ACD-2E7A-435D-BBEF-CC1A2AE152EF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7EA8C300-1D34-4026-ABB8-58DF8A946F7B}" srcId="{8C3AEA4D-D6EC-4FCC-8DA0-AAFDA4053A33}" destId="{78025ACD-2E7A-435D-BBEF-CC1A2AE152EF}" srcOrd="0" destOrd="0" parTransId="{54EFEBE8-2A1F-4070-A833-708107349CDB}" sibTransId="{C98DA5B1-FD2E-480E-9E9F-CE44049B618D}"/>
    <dgm:cxn modelId="{07CBCE01-F905-4940-B77B-B88EE2F0BE58}" type="presOf" srcId="{83B7C72B-D1C9-634B-B811-FC9ACA87374C}" destId="{B7A23EE7-9F7D-7145-9F6C-12290DBE8FAC}" srcOrd="0" destOrd="1" presId="urn:microsoft.com/office/officeart/2005/8/layout/hList1"/>
    <dgm:cxn modelId="{BDFD5F08-1FE8-8748-838A-F19DF6B97F7A}" type="presOf" srcId="{1A5FF1CC-959F-48EF-AAEE-6C5ABFA4C70E}" destId="{B7A23EE7-9F7D-7145-9F6C-12290DBE8FAC}" srcOrd="0" destOrd="2" presId="urn:microsoft.com/office/officeart/2005/8/layout/hList1"/>
    <dgm:cxn modelId="{CA1CC331-47CE-6B45-8D2D-7B595BBF6AC3}" type="presOf" srcId="{8C3AEA4D-D6EC-4FCC-8DA0-AAFDA4053A33}" destId="{AB7E6551-2E0B-E846-A557-1BE590CD9135}" srcOrd="0" destOrd="0" presId="urn:microsoft.com/office/officeart/2005/8/layout/hList1"/>
    <dgm:cxn modelId="{BCB2547D-C3C9-4E39-B199-CF33CF1ACF47}" srcId="{78025ACD-2E7A-435D-BBEF-CC1A2AE152EF}" destId="{8CBEA147-D136-4436-A606-B55A958571ED}" srcOrd="0" destOrd="0" parTransId="{96ADEB59-D3EC-4F43-9FDF-4E186D8AA796}" sibTransId="{2D0B9E5F-A176-437E-A020-68402685D38C}"/>
    <dgm:cxn modelId="{93A2F88F-C77B-A54C-A569-3412B4482C6E}" srcId="{78025ACD-2E7A-435D-BBEF-CC1A2AE152EF}" destId="{83B7C72B-D1C9-634B-B811-FC9ACA87374C}" srcOrd="1" destOrd="0" parTransId="{A634C18C-FBA9-994D-B7F4-292DA8E64BA8}" sibTransId="{ECBE2C92-E7AE-F147-AEE6-D0F3DE7EFC7A}"/>
    <dgm:cxn modelId="{279562D7-16C9-D04B-912E-0010D6371694}" type="presOf" srcId="{8CBEA147-D136-4436-A606-B55A958571ED}" destId="{B7A23EE7-9F7D-7145-9F6C-12290DBE8FAC}" srcOrd="0" destOrd="0" presId="urn:microsoft.com/office/officeart/2005/8/layout/hList1"/>
    <dgm:cxn modelId="{8DE962F4-F05E-4493-BD11-EA5FB9C52481}" srcId="{78025ACD-2E7A-435D-BBEF-CC1A2AE152EF}" destId="{1A5FF1CC-959F-48EF-AAEE-6C5ABFA4C70E}" srcOrd="2" destOrd="0" parTransId="{41A7678D-0138-4F5A-929E-563FE4076183}" sibTransId="{BA286238-C943-45EF-9F6D-8A411BD83B8B}"/>
    <dgm:cxn modelId="{719E93FD-0B9C-6549-9B88-6158D6CDE5CB}" type="presOf" srcId="{78025ACD-2E7A-435D-BBEF-CC1A2AE152EF}" destId="{6540BD4A-85B8-0C49-8509-D201A31B536A}" srcOrd="0" destOrd="0" presId="urn:microsoft.com/office/officeart/2005/8/layout/hList1"/>
    <dgm:cxn modelId="{CB969485-1D52-BE4F-AE4B-81FAD30CE318}" type="presParOf" srcId="{AB7E6551-2E0B-E846-A557-1BE590CD9135}" destId="{CCF81046-F014-6C4B-8E1A-62EE66B30262}" srcOrd="0" destOrd="0" presId="urn:microsoft.com/office/officeart/2005/8/layout/hList1"/>
    <dgm:cxn modelId="{110404E6-D3C7-DD4D-B2CC-5FE180A6208B}" type="presParOf" srcId="{CCF81046-F014-6C4B-8E1A-62EE66B30262}" destId="{6540BD4A-85B8-0C49-8509-D201A31B536A}" srcOrd="0" destOrd="0" presId="urn:microsoft.com/office/officeart/2005/8/layout/hList1"/>
    <dgm:cxn modelId="{EA51C1BD-7A82-2046-830F-40555A13606B}" type="presParOf" srcId="{CCF81046-F014-6C4B-8E1A-62EE66B30262}" destId="{B7A23EE7-9F7D-7145-9F6C-12290DBE8FA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40BD4A-85B8-0C49-8509-D201A31B536A}">
      <dsp:nvSpPr>
        <dsp:cNvPr id="0" name=""/>
        <dsp:cNvSpPr/>
      </dsp:nvSpPr>
      <dsp:spPr>
        <a:xfrm>
          <a:off x="0" y="0"/>
          <a:ext cx="7848872" cy="135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4264" tIns="191008" rIns="334264" bIns="191008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/>
            <a:t>Two main approaches:</a:t>
          </a:r>
          <a:endParaRPr lang="en-US" sz="4700" kern="1200"/>
        </a:p>
      </dsp:txBody>
      <dsp:txXfrm>
        <a:off x="0" y="0"/>
        <a:ext cx="7848872" cy="1353600"/>
      </dsp:txXfrm>
    </dsp:sp>
    <dsp:sp modelId="{B7A23EE7-9F7D-7145-9F6C-12290DBE8FAC}">
      <dsp:nvSpPr>
        <dsp:cNvPr id="0" name=""/>
        <dsp:cNvSpPr/>
      </dsp:nvSpPr>
      <dsp:spPr>
        <a:xfrm>
          <a:off x="0" y="1381873"/>
          <a:ext cx="7848872" cy="206424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>
              <a:latin typeface="Arial" panose="020B0604020202020204" pitchFamily="34" charset="0"/>
              <a:cs typeface="Arial" panose="020B0604020202020204" pitchFamily="34" charset="0"/>
            </a:rPr>
            <a:t>Descriptive</a:t>
          </a: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 (describes general properties, e.g. patterns/trends)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>
              <a:latin typeface="Arial" panose="020B0604020202020204" pitchFamily="34" charset="0"/>
              <a:cs typeface="Arial" panose="020B0604020202020204" pitchFamily="34" charset="0"/>
            </a:rPr>
            <a:t>Inferential </a:t>
          </a: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(allows us to make more conclusive statements about the patterns we have observed)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1873"/>
        <a:ext cx="7848872" cy="2064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2296" indent="0">
              <a:lnSpc>
                <a:spcPct val="150000"/>
              </a:lnSpc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Types of Data: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Quantitative data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Qualitative/Categorical data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340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32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29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5312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2A691-70CD-4354-86A8-50A1EB3941F6}" type="slidenum">
              <a:rPr lang="en-GB" smtClean="0"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8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https://www.scribbr.com/statistics/descriptive-statistics/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99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Descriptive statistics allow you to describe a data set, while inferential statistics allow you to make inferences based on a data set.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75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6E1BDCB-C195-4A45-974F-E6DDB024AC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8171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DE5C680-A308-46E6-8885-41634A48B8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532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3" y="3810002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4" name="Rectangle 23"/>
          <p:cNvSpPr/>
          <p:nvPr/>
        </p:nvSpPr>
        <p:spPr>
          <a:xfrm flipV="1">
            <a:off x="5410201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5" name="Rectangle 24"/>
          <p:cNvSpPr/>
          <p:nvPr/>
        </p:nvSpPr>
        <p:spPr>
          <a:xfrm flipV="1">
            <a:off x="5410201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1" y="3675529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9"/>
            <a:ext cx="8458200" cy="1470025"/>
          </a:xfrm>
        </p:spPr>
        <p:txBody>
          <a:bodyPr anchor="b"/>
          <a:lstStyle>
            <a:lvl1pPr>
              <a:defRPr sz="33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48006" indent="0" algn="l">
              <a:buNone/>
              <a:defRPr sz="180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8224893-DBDA-4BFA-9CE1-4BFE7CD0F8CF}" type="datetime1">
              <a:rPr lang="en-US" smtClean="0"/>
              <a:t>3/20/2024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9" y="1136"/>
            <a:ext cx="747712" cy="365760"/>
          </a:xfrm>
        </p:spPr>
        <p:txBody>
          <a:bodyPr/>
          <a:lstStyle>
            <a:lvl1pPr algn="r">
              <a:defRPr sz="1350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95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03C48-3862-4E11-8CEF-DEFC02E4A4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3649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2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3225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34290" indent="0">
              <a:buNone/>
              <a:defRPr sz="1575" b="0">
                <a:solidFill>
                  <a:schemeClr val="tx2"/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 smtClean="0"/>
              <a:t>3/20/2024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56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6"/>
            <a:ext cx="4038600" cy="4525963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6"/>
            <a:ext cx="4038600" cy="4525963"/>
          </a:xfrm>
        </p:spPr>
        <p:txBody>
          <a:bodyPr/>
          <a:lstStyle>
            <a:lvl1pPr>
              <a:defRPr sz="1500"/>
            </a:lvl1pPr>
            <a:lvl2pPr>
              <a:defRPr sz="1425"/>
            </a:lvl2pPr>
            <a:lvl3pPr>
              <a:defRPr sz="1350"/>
            </a:lvl3pPr>
            <a:lvl4pPr>
              <a:defRPr sz="1350"/>
            </a:lvl4pPr>
            <a:lvl5pPr>
              <a:defRPr sz="135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3859D-B6CF-489C-B1B2-BAF7FF6363A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87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3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6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5" y="2708519"/>
            <a:ext cx="4041775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4CC1F6-0517-4EE8-A4E2-DE8E411BF78C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06148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BD848EA-2A8E-4A2D-9425-495C556AD43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393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6340D-113C-4F6B-8090-444B1A20247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0409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35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6858" indent="0">
              <a:buNone/>
              <a:defRPr sz="10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F69BC-90EF-4F79-8C6B-5EF8DC19AE9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74589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5" y="1109162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15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10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975"/>
            </a:lvl1pPr>
            <a:lvl2pPr>
              <a:buFontTx/>
              <a:buNone/>
              <a:defRPr sz="900"/>
            </a:lvl2pPr>
            <a:lvl3pPr>
              <a:buFontTx/>
              <a:buNone/>
              <a:defRPr sz="750"/>
            </a:lvl3pPr>
            <a:lvl4pPr>
              <a:buFontTx/>
              <a:buNone/>
              <a:defRPr sz="675"/>
            </a:lvl4pPr>
            <a:lvl5pPr>
              <a:buFontTx/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D86DF-E725-4BEC-9D38-5CA7788E3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1908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3D7EB-E8C2-4335-8EBB-02F736802AF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5126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EF62F-1270-4A3F-B8D3-6D9B913836A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47394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5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DE5C680-A308-46E6-8885-41634A48B8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2980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20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0" name="Rectangle 29"/>
          <p:cNvSpPr/>
          <p:nvPr/>
        </p:nvSpPr>
        <p:spPr>
          <a:xfrm>
            <a:off x="1" y="308278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1" name="Rectangle 30"/>
          <p:cNvSpPr/>
          <p:nvPr/>
        </p:nvSpPr>
        <p:spPr>
          <a:xfrm flipV="1">
            <a:off x="5410183" y="360248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2" name="Rectangle 31"/>
          <p:cNvSpPr/>
          <p:nvPr/>
        </p:nvSpPr>
        <p:spPr>
          <a:xfrm flipV="1">
            <a:off x="5410201" y="440114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7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600">
                <a:solidFill>
                  <a:schemeClr val="accent2"/>
                </a:solidFill>
              </a:defRPr>
            </a:lvl1pPr>
          </a:lstStyle>
          <a:p>
            <a:fld id="{5586B75A-687E-405C-8A0B-8D00578BA2C3}" type="datetime1">
              <a:rPr lang="en-US" smtClean="0"/>
              <a:t>3/20/2024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600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3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493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192024" algn="l" rtl="0" eaLnBrk="1" latinLnBrk="0" hangingPunct="1">
        <a:spcBef>
          <a:spcPts val="225"/>
        </a:spcBef>
        <a:buClr>
          <a:schemeClr val="accent3"/>
        </a:buClr>
        <a:buFont typeface="Georgia"/>
        <a:buChar char="•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185166" algn="l" rtl="0" eaLnBrk="1" latinLnBrk="0" hangingPunct="1">
        <a:spcBef>
          <a:spcPts val="225"/>
        </a:spcBef>
        <a:buClr>
          <a:schemeClr val="accent2"/>
        </a:buClr>
        <a:buFont typeface="Georgia"/>
        <a:buChar char="▫"/>
        <a:defRPr kumimoji="0" sz="1950" kern="1200">
          <a:solidFill>
            <a:schemeClr val="accent2"/>
          </a:solidFill>
          <a:latin typeface="+mn-lt"/>
          <a:ea typeface="+mn-ea"/>
          <a:cs typeface="+mn-cs"/>
        </a:defRPr>
      </a:lvl2pPr>
      <a:lvl3pPr marL="692658" indent="-164592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884682" indent="-150876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6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04241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207008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35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37160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2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152247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125" kern="1200">
          <a:solidFill>
            <a:schemeClr val="accent3"/>
          </a:solidFill>
          <a:latin typeface="+mn-lt"/>
          <a:ea typeface="+mn-ea"/>
          <a:cs typeface="+mn-cs"/>
        </a:defRPr>
      </a:lvl8pPr>
      <a:lvl9pPr marL="168021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05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anadianschoollibraries.ca/research-toolkit/data-analysi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sk/answers/032515/what-does-it-mean-if-correlation-coefficient-positive-negative-or-zero.asp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mathsisfun.com/data/correlation.html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erve.com/kasimir-key/outline-linear-regression-holt-s-method-powerpoint-ppt-presentation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iproblog.com/wp-content/uploads/MultiLinearBPGraph2.gif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etup-join/19%3ameeting_MDcxM2ZiN2ItNjY5YS00OWNlLThmNGUtOGI0ZjA4Y2EzYTgx%40thread.v2/0?context=%7b%22Tid%22%3a%224e0f11f9-046e-4505-9cb8-db2152311e21%22%2c%22Oid%22%3a%22a08ca5a1-307c-496d-ab60-1a1000b53ffc%22%7d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20486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br>
              <a:rPr lang="en-GB" sz="3600" b="1" dirty="0"/>
            </a:br>
            <a:r>
              <a:rPr lang="en-GB" sz="3600" b="1" dirty="0">
                <a:solidFill>
                  <a:schemeClr val="bg1"/>
                </a:solidFill>
              </a:rPr>
              <a:t>Quantitative Data Analysis</a:t>
            </a:r>
            <a:br>
              <a:rPr lang="en-GB" sz="3600" b="1" dirty="0"/>
            </a:br>
            <a:r>
              <a:rPr lang="en-GB" sz="3600" b="1" i="1" dirty="0">
                <a:solidFill>
                  <a:schemeClr val="bg1"/>
                </a:solidFill>
              </a:rPr>
              <a:t>Statistical Analysis</a:t>
            </a:r>
            <a:br>
              <a:rPr lang="en-GB" sz="3600" b="1" dirty="0"/>
            </a:br>
            <a:br>
              <a:rPr lang="en-GB" sz="3600" b="1" dirty="0"/>
            </a:br>
            <a:endParaRPr lang="en-GB" sz="32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361504" y="5369976"/>
            <a:ext cx="3634114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understand </a:t>
            </a:r>
            <a:endParaRPr lang="en-GB"/>
          </a:p>
          <a:p>
            <a:r>
              <a:rPr lang="en-GB" dirty="0"/>
              <a:t>Statistical analysis</a:t>
            </a:r>
          </a:p>
          <a:p>
            <a:r>
              <a:rPr lang="en-GB" dirty="0"/>
              <a:t>The two major types of data analysis</a:t>
            </a:r>
          </a:p>
          <a:p>
            <a:pPr marL="657860" marR="0" lvl="1" indent="-24638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Font typeface="Georgia"/>
              <a:buChar char="▫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cs typeface="Arial"/>
              </a:rPr>
              <a:t>key aspects of quantitative data analysis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657860" marR="0" lvl="1" indent="-24638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Font typeface="Georgia"/>
              <a:buChar char="▫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cs typeface="Arial"/>
              </a:rPr>
              <a:t>Consideration of different ways of analysing quantitative data</a:t>
            </a:r>
            <a:endParaRPr lang="en-GB" sz="2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411480" marR="0" lvl="1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C00000"/>
              </a:buClr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5" y="2344275"/>
            <a:ext cx="6343650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What is a statistical analysis?</a:t>
            </a:r>
          </a:p>
        </p:txBody>
      </p:sp>
    </p:spTree>
    <p:extLst>
      <p:ext uri="{BB962C8B-B14F-4D97-AF65-F5344CB8AC3E}">
        <p14:creationId xmlns:p14="http://schemas.microsoft.com/office/powerpoint/2010/main" val="307733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12E76-69AB-844D-9AAB-405589E92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3665"/>
            <a:ext cx="8229600" cy="800100"/>
          </a:xfrm>
        </p:spPr>
        <p:txBody>
          <a:bodyPr/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Data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329EC-B172-FC42-895A-B2F9C4A08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0449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Data analysis is a method of putting facts and figures together to solve the research problem.</a:t>
            </a:r>
          </a:p>
          <a:p>
            <a:pPr marL="81915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09D0626-636F-2D45-8EE4-7B81931AAF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3991"/>
          <a:stretch/>
        </p:blipFill>
        <p:spPr>
          <a:xfrm>
            <a:off x="6516216" y="4105598"/>
            <a:ext cx="2495550" cy="15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54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A2EC-E8C4-4DB0-8CBA-2E5189D9C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262" y="519192"/>
            <a:ext cx="8229600" cy="800100"/>
          </a:xfrm>
        </p:spPr>
        <p:txBody>
          <a:bodyPr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Statistical analysis</a:t>
            </a:r>
            <a:endParaRPr lang="en-GB" sz="33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E174F-88F7-486A-BBEA-F7231653C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07083"/>
            <a:ext cx="8229600" cy="371719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300" dirty="0">
                <a:latin typeface="Georgia"/>
              </a:rPr>
              <a:t>Statistical analysis means investigating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trends</a:t>
            </a:r>
            <a:r>
              <a:rPr lang="en-GB" sz="2300" dirty="0">
                <a:latin typeface="Georgia"/>
              </a:rPr>
              <a:t>, 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patterns</a:t>
            </a:r>
            <a:r>
              <a:rPr lang="en-GB" sz="2300" dirty="0">
                <a:latin typeface="Georgia"/>
              </a:rPr>
              <a:t>, and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relationships</a:t>
            </a:r>
            <a:r>
              <a:rPr lang="en-GB" sz="2300" dirty="0">
                <a:latin typeface="Georgia"/>
              </a:rPr>
              <a:t> using quantitative data. 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It is an important research tool used by scientists, governments, businesses, and other organizations.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To draw valid conclusions, statistical analysis requires 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careful</a:t>
            </a:r>
            <a:r>
              <a:rPr lang="en-GB" sz="2300" dirty="0">
                <a:latin typeface="Georgia"/>
              </a:rPr>
              <a:t> </a:t>
            </a:r>
            <a:r>
              <a:rPr lang="en-GB" sz="2300" dirty="0">
                <a:solidFill>
                  <a:srgbClr val="FF0000"/>
                </a:solidFill>
                <a:latin typeface="Georgia"/>
              </a:rPr>
              <a:t>planning</a:t>
            </a:r>
            <a:r>
              <a:rPr lang="en-GB" sz="2300" dirty="0">
                <a:latin typeface="Georgia"/>
              </a:rPr>
              <a:t> from the very start of the research process.</a:t>
            </a:r>
            <a:endParaRPr lang="en-US" sz="2300" dirty="0">
              <a:latin typeface="Georgia"/>
            </a:endParaRPr>
          </a:p>
          <a:p>
            <a:r>
              <a:rPr lang="en-GB" sz="2300" dirty="0">
                <a:latin typeface="Georgia"/>
              </a:rPr>
              <a:t>You need to specify your hypotheses and make decisions about your research design, sample size, and sampling procedure.</a:t>
            </a:r>
            <a:endParaRPr lang="en-US" sz="2300" dirty="0">
              <a:latin typeface="Georgia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30071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33CAD-4718-4F72-AF0B-BF232DDA1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476672"/>
            <a:ext cx="8229600" cy="800100"/>
          </a:xfrm>
        </p:spPr>
        <p:txBody>
          <a:bodyPr>
            <a:normAutofit/>
          </a:bodyPr>
          <a:lstStyle/>
          <a:p>
            <a:pPr algn="ctr"/>
            <a:r>
              <a:rPr lang="en-GB" sz="3600" b="1"/>
              <a:t>Statistical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2A74C-B3E4-468F-BE54-5B386B7C1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700808"/>
            <a:ext cx="8229600" cy="3243834"/>
          </a:xfrm>
        </p:spPr>
        <p:txBody>
          <a:bodyPr>
            <a:normAutofit lnSpcReduction="10000"/>
          </a:bodyPr>
          <a:lstStyle/>
          <a:p>
            <a:r>
              <a:rPr lang="en-GB" sz="2400">
                <a:latin typeface="Georgia" panose="02040502050405020303" pitchFamily="18" charset="0"/>
              </a:rPr>
              <a:t>After collecting data from your sample, you can organize and summarise the data using </a:t>
            </a:r>
            <a:r>
              <a:rPr lang="en-GB" sz="2400" b="1" i="1">
                <a:latin typeface="Georgia" panose="02040502050405020303" pitchFamily="18" charset="0"/>
              </a:rPr>
              <a:t>descriptive statistics</a:t>
            </a:r>
            <a:r>
              <a:rPr lang="en-GB" sz="2400" i="1">
                <a:latin typeface="Georgia" panose="02040502050405020303" pitchFamily="18" charset="0"/>
              </a:rPr>
              <a:t>. </a:t>
            </a:r>
          </a:p>
          <a:p>
            <a:endParaRPr lang="en-GB" sz="2400">
              <a:latin typeface="Georgia" panose="02040502050405020303" pitchFamily="18" charset="0"/>
            </a:endParaRPr>
          </a:p>
          <a:p>
            <a:r>
              <a:rPr lang="en-GB" sz="2400">
                <a:latin typeface="Georgia" panose="02040502050405020303" pitchFamily="18" charset="0"/>
              </a:rPr>
              <a:t>Then, you can use  </a:t>
            </a:r>
            <a:r>
              <a:rPr lang="en-GB" sz="2400" b="1" i="1">
                <a:latin typeface="Georgia" panose="02040502050405020303" pitchFamily="18" charset="0"/>
              </a:rPr>
              <a:t>inferential statistics </a:t>
            </a:r>
            <a:r>
              <a:rPr lang="en-GB" sz="2400">
                <a:latin typeface="Georgia" panose="02040502050405020303" pitchFamily="18" charset="0"/>
              </a:rPr>
              <a:t>to formally test hypotheses and make estimates about the population.</a:t>
            </a:r>
          </a:p>
          <a:p>
            <a:endParaRPr lang="en-GB" sz="2400">
              <a:latin typeface="Georgia" panose="02040502050405020303" pitchFamily="18" charset="0"/>
            </a:endParaRPr>
          </a:p>
          <a:p>
            <a:r>
              <a:rPr lang="en-GB" sz="2400">
                <a:latin typeface="Georgia" panose="02040502050405020303" pitchFamily="18" charset="0"/>
              </a:rPr>
              <a:t>Finally, you can interpret and generalize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2870735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4" y="2344275"/>
            <a:ext cx="6556201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solidFill>
                  <a:schemeClr val="bg1"/>
                </a:solidFill>
              </a:rPr>
              <a:t>What is descriptive statistical analysis?</a:t>
            </a:r>
          </a:p>
        </p:txBody>
      </p:sp>
    </p:spTree>
    <p:extLst>
      <p:ext uri="{BB962C8B-B14F-4D97-AF65-F5344CB8AC3E}">
        <p14:creationId xmlns:p14="http://schemas.microsoft.com/office/powerpoint/2010/main" val="246577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52362-FCFD-419F-AB8E-348A3FC28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16" y="476672"/>
            <a:ext cx="8229600" cy="7057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/>
              <a:t>Descriptive statistic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0CD60-1204-41A6-9D16-DDA219BED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464" y="1520788"/>
            <a:ext cx="8229600" cy="381642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200" dirty="0"/>
              <a:t>A descriptive statistic is a summary statistic that quantitatively </a:t>
            </a:r>
            <a:r>
              <a:rPr lang="en-GB" sz="2200" dirty="0">
                <a:solidFill>
                  <a:srgbClr val="FF0000"/>
                </a:solidFill>
              </a:rPr>
              <a:t>describes or summarizes features</a:t>
            </a:r>
            <a:r>
              <a:rPr lang="en-GB" sz="2200" dirty="0"/>
              <a:t> from a collection of information,</a:t>
            </a:r>
          </a:p>
          <a:p>
            <a:r>
              <a:rPr lang="en-GB" sz="2200" dirty="0"/>
              <a:t>While descriptive statistics is the process of using and analysing those statistics. </a:t>
            </a:r>
          </a:p>
          <a:p>
            <a:endParaRPr lang="en-GB" sz="2200" dirty="0"/>
          </a:p>
          <a:p>
            <a:r>
              <a:rPr lang="en-GB" sz="2200" dirty="0"/>
              <a:t>Descriptive statistics is distinguished from inferential statistics (or inductive statistics) by its aim to summarize a sample, rather than use the data to learn about the population that the sample of data is thought to represent. 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>
                <a:latin typeface="Myriad Pro"/>
                <a:cs typeface="Arial"/>
              </a:rPr>
              <a:t>Mann</a:t>
            </a:r>
            <a:r>
              <a:rPr lang="en-GB" sz="1400" dirty="0"/>
              <a:t>, P. S. (1995). Introductory statistics. Journal of the Royal Statistical Society-Series A Statistics in Society, 158(2), 339.)</a:t>
            </a:r>
          </a:p>
        </p:txBody>
      </p:sp>
    </p:spTree>
    <p:extLst>
      <p:ext uri="{BB962C8B-B14F-4D97-AF65-F5344CB8AC3E}">
        <p14:creationId xmlns:p14="http://schemas.microsoft.com/office/powerpoint/2010/main" val="1695877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69428-8272-41CF-BFE4-E43B6717F4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544" y="2240868"/>
            <a:ext cx="8458200" cy="1102519"/>
          </a:xfrm>
        </p:spPr>
        <p:txBody>
          <a:bodyPr>
            <a:noAutofit/>
          </a:bodyPr>
          <a:lstStyle/>
          <a:p>
            <a:r>
              <a:rPr lang="en-GB" sz="3600" b="1" i="1" dirty="0">
                <a:solidFill>
                  <a:schemeClr val="bg1"/>
                </a:solidFill>
              </a:rPr>
              <a:t>Types of descriptive statistics</a:t>
            </a:r>
          </a:p>
        </p:txBody>
      </p:sp>
    </p:spTree>
    <p:extLst>
      <p:ext uri="{BB962C8B-B14F-4D97-AF65-F5344CB8AC3E}">
        <p14:creationId xmlns:p14="http://schemas.microsoft.com/office/powerpoint/2010/main" val="487738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34E8F-A443-4712-AAC4-C8F1D602E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50" y="620688"/>
            <a:ext cx="8229600" cy="800100"/>
          </a:xfrm>
        </p:spPr>
        <p:txBody>
          <a:bodyPr/>
          <a:lstStyle/>
          <a:p>
            <a:pPr algn="ctr"/>
            <a:r>
              <a:rPr lang="en-GB" b="1"/>
              <a:t>Types of descriptive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28891-BF16-4C17-BE7A-E91AF1D1A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96044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</a:rPr>
              <a:t>There are 3 main types of descriptive statistics:</a:t>
            </a:r>
          </a:p>
          <a:p>
            <a:pPr algn="l"/>
            <a:endParaRPr lang="en-GB" b="0" i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distribution</a:t>
            </a:r>
            <a:r>
              <a:rPr lang="en-GB" b="0" i="0" dirty="0">
                <a:effectLst/>
              </a:rPr>
              <a:t> concerns the </a:t>
            </a:r>
            <a:r>
              <a:rPr lang="en-GB" b="1" i="1" dirty="0">
                <a:effectLst/>
              </a:rPr>
              <a:t>frequency</a:t>
            </a:r>
            <a:r>
              <a:rPr lang="en-GB" b="0" i="0" dirty="0">
                <a:effectLst/>
              </a:rPr>
              <a:t> of each value/response.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central tendency</a:t>
            </a:r>
            <a:r>
              <a:rPr lang="en-GB" b="1" i="1" dirty="0">
                <a:effectLst/>
              </a:rPr>
              <a:t> </a:t>
            </a:r>
            <a:r>
              <a:rPr lang="en-GB" b="0" i="0" dirty="0">
                <a:effectLst/>
              </a:rPr>
              <a:t>concerns the </a:t>
            </a:r>
            <a:r>
              <a:rPr lang="en-GB" b="1" i="1" dirty="0">
                <a:effectLst/>
              </a:rPr>
              <a:t>averages</a:t>
            </a:r>
            <a:r>
              <a:rPr lang="en-GB" b="0" i="0" dirty="0">
                <a:effectLst/>
              </a:rPr>
              <a:t> of the values/response.</a:t>
            </a:r>
          </a:p>
          <a:p>
            <a:r>
              <a:rPr lang="en-GB" b="0" i="0" dirty="0">
                <a:effectLst/>
              </a:rPr>
              <a:t>The </a:t>
            </a:r>
            <a:r>
              <a:rPr lang="en-GB" b="1" i="1" dirty="0">
                <a:solidFill>
                  <a:srgbClr val="FF0000"/>
                </a:solidFill>
                <a:effectLst/>
              </a:rPr>
              <a:t>dispersion</a:t>
            </a:r>
            <a:r>
              <a:rPr lang="en-GB" sz="3100" b="1" i="1" dirty="0">
                <a:solidFill>
                  <a:srgbClr val="FF0000"/>
                </a:solidFill>
                <a:ea typeface="+mn-lt"/>
                <a:cs typeface="+mn-lt"/>
              </a:rPr>
              <a:t> or variability </a:t>
            </a:r>
            <a:r>
              <a:rPr lang="en-GB" dirty="0">
                <a:ea typeface="+mn-lt"/>
                <a:cs typeface="+mn-lt"/>
              </a:rPr>
              <a:t>concerns</a:t>
            </a:r>
            <a:r>
              <a:rPr lang="en-GB" b="0" i="0" dirty="0">
                <a:effectLst/>
              </a:rPr>
              <a:t> how spread out the values/dataset are.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>
              <a:effectLst/>
            </a:endParaRPr>
          </a:p>
          <a:p>
            <a:r>
              <a:rPr lang="en-GB" dirty="0"/>
              <a:t>You can apply these to assess only one variable at a time, in univariate analysis, or to compare two or more, in bivariate and multivariate analysis.</a:t>
            </a:r>
          </a:p>
        </p:txBody>
      </p:sp>
    </p:spTree>
    <p:extLst>
      <p:ext uri="{BB962C8B-B14F-4D97-AF65-F5344CB8AC3E}">
        <p14:creationId xmlns:p14="http://schemas.microsoft.com/office/powerpoint/2010/main" val="68625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DF185-4831-4E87-AE4A-396DE54D3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/>
              <a:t>Frequency distribution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122DD-9101-476E-8ABB-C2C0B15F2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139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dirty="0"/>
              <a:t>We often use tables or graphs to summarize the frequency of values of a variable, in numbers or percentages</a:t>
            </a:r>
            <a:endParaRPr lang="en-US" sz="24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A17FE0-E1B6-FFC0-83AF-BA3ABAEAA8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4343535"/>
              </p:ext>
            </p:extLst>
          </p:nvPr>
        </p:nvGraphicFramePr>
        <p:xfrm>
          <a:off x="519544" y="2563090"/>
          <a:ext cx="3541482" cy="3000104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</a:tblPr>
              <a:tblGrid>
                <a:gridCol w="2020454">
                  <a:extLst>
                    <a:ext uri="{9D8B030D-6E8A-4147-A177-3AD203B41FA5}">
                      <a16:colId xmlns:a16="http://schemas.microsoft.com/office/drawing/2014/main" val="3641314791"/>
                    </a:ext>
                  </a:extLst>
                </a:gridCol>
                <a:gridCol w="1521028">
                  <a:extLst>
                    <a:ext uri="{9D8B030D-6E8A-4147-A177-3AD203B41FA5}">
                      <a16:colId xmlns:a16="http://schemas.microsoft.com/office/drawing/2014/main" val="1091348450"/>
                    </a:ext>
                  </a:extLst>
                </a:gridCol>
              </a:tblGrid>
              <a:tr h="623454">
                <a:tc>
                  <a:txBody>
                    <a:bodyPr/>
                    <a:lstStyle/>
                    <a:p>
                      <a:r>
                        <a:rPr lang="en-GB" sz="2000" b="0" cap="none" spc="0" dirty="0">
                          <a:solidFill>
                            <a:schemeClr val="bg1"/>
                          </a:solidFill>
                        </a:rPr>
                        <a:t>Gender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cap="none" spc="0" dirty="0">
                          <a:solidFill>
                            <a:schemeClr val="bg1"/>
                          </a:solidFill>
                        </a:rPr>
                        <a:t>Responses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4276566"/>
                  </a:ext>
                </a:extLst>
              </a:tr>
              <a:tr h="529414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Male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182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532009"/>
                  </a:ext>
                </a:extLst>
              </a:tr>
              <a:tr h="529414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Female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235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1809756"/>
                  </a:ext>
                </a:extLst>
              </a:tr>
              <a:tr h="549776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Prefer not to say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27</a:t>
                      </a:r>
                    </a:p>
                  </a:txBody>
                  <a:tcPr marL="210149" marR="161653" marT="161653" marB="161653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907038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3CC42A6-7C63-FC28-9EF0-1A690D6E25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89775732"/>
              </p:ext>
            </p:extLst>
          </p:nvPr>
        </p:nvGraphicFramePr>
        <p:xfrm>
          <a:off x="4479636" y="2563090"/>
          <a:ext cx="4200616" cy="309012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105727">
                  <a:extLst>
                    <a:ext uri="{9D8B030D-6E8A-4147-A177-3AD203B41FA5}">
                      <a16:colId xmlns:a16="http://schemas.microsoft.com/office/drawing/2014/main" val="2959372920"/>
                    </a:ext>
                  </a:extLst>
                </a:gridCol>
                <a:gridCol w="1094889">
                  <a:extLst>
                    <a:ext uri="{9D8B030D-6E8A-4147-A177-3AD203B41FA5}">
                      <a16:colId xmlns:a16="http://schemas.microsoft.com/office/drawing/2014/main" val="3878228214"/>
                    </a:ext>
                  </a:extLst>
                </a:gridCol>
              </a:tblGrid>
              <a:tr h="500908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Library visits in the past year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Percent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244814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0–4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6%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740712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5–8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20%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2759613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9–12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42%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3830857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13–16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24%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4413918"/>
                  </a:ext>
                </a:extLst>
              </a:tr>
              <a:tr h="44079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17+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8%</a:t>
                      </a:r>
                    </a:p>
                  </a:txBody>
                  <a:tcPr marL="213044" marR="106522" marT="106522" marB="106522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3085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9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619" y="404664"/>
            <a:ext cx="6858762" cy="74295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/>
                <a:cs typeface="Arial"/>
              </a:rPr>
              <a:t>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13471"/>
            <a:ext cx="7452829" cy="1056763"/>
          </a:xfrm>
        </p:spPr>
        <p:txBody>
          <a:bodyPr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Information about the average values of a variable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Where scores tend to cluster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There are 3 main methods of measuring central tendency: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3429000"/>
            <a:ext cx="3726414" cy="22358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73534" y="3336091"/>
            <a:ext cx="1516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+mj-lt"/>
              <a:buAutoNum type="arabicPeriod"/>
            </a:pPr>
            <a:r>
              <a:rPr lang="en-US" b="1"/>
              <a:t>Mode</a:t>
            </a:r>
          </a:p>
          <a:p>
            <a:pPr marL="257175" indent="-257175">
              <a:buFont typeface="+mj-lt"/>
              <a:buAutoNum type="arabicPeriod"/>
            </a:pPr>
            <a:r>
              <a:rPr lang="en-US" b="1"/>
              <a:t>Median</a:t>
            </a:r>
          </a:p>
          <a:p>
            <a:pPr marL="257175" indent="-257175">
              <a:buFont typeface="+mj-lt"/>
              <a:buAutoNum type="arabicPeriod"/>
            </a:pPr>
            <a:r>
              <a:rPr lang="en-US" b="1"/>
              <a:t>Mean</a:t>
            </a:r>
          </a:p>
        </p:txBody>
      </p:sp>
    </p:spTree>
    <p:extLst>
      <p:ext uri="{BB962C8B-B14F-4D97-AF65-F5344CB8AC3E}">
        <p14:creationId xmlns:p14="http://schemas.microsoft.com/office/powerpoint/2010/main" val="27299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Content Placeholder 99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20052" y="1974360"/>
            <a:ext cx="4052888" cy="301037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 Box 4"/>
          <p:cNvSpPr txBox="1"/>
          <p:nvPr/>
        </p:nvSpPr>
        <p:spPr>
          <a:xfrm>
            <a:off x="420053" y="4948541"/>
            <a:ext cx="3953351" cy="5078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altLang="en-US" sz="900"/>
              <a:t>(Source: </a:t>
            </a:r>
            <a:r>
              <a:rPr lang="en-US" sz="900"/>
              <a:t>https://www.theschoolrun.com/sites/theschoolrun.com/files/article_images/mode_mean_median_range.png</a:t>
            </a:r>
            <a:r>
              <a:rPr lang="en-GB" altLang="en-US" sz="900"/>
              <a:t>)</a:t>
            </a:r>
          </a:p>
        </p:txBody>
      </p:sp>
      <p:pic>
        <p:nvPicPr>
          <p:cNvPr id="101" name="Content Placeholder 100"/>
          <p:cNvPicPr>
            <a:picLocks noGrp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10101" y="1965311"/>
            <a:ext cx="4073366" cy="3019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Text Box 5"/>
          <p:cNvSpPr txBox="1"/>
          <p:nvPr/>
        </p:nvSpPr>
        <p:spPr>
          <a:xfrm>
            <a:off x="4610100" y="4948541"/>
            <a:ext cx="3911918" cy="5078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altLang="en-US" sz="900"/>
              <a:t>(Source: </a:t>
            </a:r>
            <a:r>
              <a:rPr lang="en-US" sz="900"/>
              <a:t>https://images.squarespace-cdn.com/content/v1/54905286e4b050812345644c/1626905801314-FBY6085M0SB2XF629S3L/MMMR_TNAIL_YT.jpg</a:t>
            </a:r>
            <a:r>
              <a:rPr lang="en-GB" altLang="en-US" sz="900"/>
              <a:t>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F3A35D4-1F49-F724-D5F2-2551A7942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Daily examples</a:t>
            </a:r>
          </a:p>
        </p:txBody>
      </p:sp>
      <p:pic>
        <p:nvPicPr>
          <p:cNvPr id="102" name="Content Placeholder 101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0572" y="2434590"/>
            <a:ext cx="4075748" cy="229266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042535" y="2434590"/>
            <a:ext cx="3301365" cy="2293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400" b="1"/>
              <a:t>Mean</a:t>
            </a:r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Gross domestic product (GDP) per capita</a:t>
            </a:r>
          </a:p>
          <a:p>
            <a:endParaRPr lang="en-GB" altLang="en-US" sz="1800"/>
          </a:p>
          <a:p>
            <a:r>
              <a:rPr lang="en-GB" altLang="en-US" sz="1800"/>
              <a:t>UK 2020: USD 41,098.08</a:t>
            </a:r>
          </a:p>
        </p:txBody>
      </p:sp>
      <p:sp>
        <p:nvSpPr>
          <p:cNvPr id="9" name="Text Box 8"/>
          <p:cNvSpPr txBox="1"/>
          <p:nvPr/>
        </p:nvSpPr>
        <p:spPr>
          <a:xfrm>
            <a:off x="770572" y="4869181"/>
            <a:ext cx="4130993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altLang="en-US" sz="900"/>
              <a:t>(Source: </a:t>
            </a:r>
            <a:r>
              <a:rPr lang="en-US" sz="900"/>
              <a:t>https://statisticsanddata.org/wp-content/uploads/2021/09/Countries-by-GDP-per-Capita-1.png</a:t>
            </a:r>
            <a:r>
              <a:rPr lang="en-GB" altLang="en-US" sz="900"/>
              <a:t>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042535" y="2434590"/>
            <a:ext cx="3301365" cy="2293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b="1"/>
              <a:t>Mode</a:t>
            </a:r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No. of bedrooms most commonly available</a:t>
            </a:r>
          </a:p>
          <a:p>
            <a:endParaRPr lang="en-GB" altLang="en-US" sz="1800"/>
          </a:p>
          <a:p>
            <a:endParaRPr lang="en-GB" altLang="en-US" sz="1800"/>
          </a:p>
        </p:txBody>
      </p:sp>
      <p:pic>
        <p:nvPicPr>
          <p:cNvPr id="104" name="Picture 103"/>
          <p:cNvPicPr/>
          <p:nvPr/>
        </p:nvPicPr>
        <p:blipFill>
          <a:blip r:embed="rId2"/>
          <a:stretch>
            <a:fillRect/>
          </a:stretch>
        </p:blipFill>
        <p:spPr>
          <a:xfrm>
            <a:off x="670084" y="2434590"/>
            <a:ext cx="4076700" cy="217074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573429" y="2042636"/>
            <a:ext cx="3959543" cy="3297555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r>
              <a:rPr lang="en-GB" altLang="en-US" sz="2400" b="1"/>
              <a:t>Median</a:t>
            </a:r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Median household income</a:t>
            </a:r>
          </a:p>
          <a:p>
            <a:endParaRPr lang="en-GB" altLang="en-US" sz="1800"/>
          </a:p>
          <a:p>
            <a:r>
              <a:rPr lang="en-GB" altLang="en-US" sz="1800"/>
              <a:t>UK 2021: £31,400</a:t>
            </a:r>
          </a:p>
          <a:p>
            <a:endParaRPr lang="en-GB" altLang="en-US" sz="1800"/>
          </a:p>
          <a:p>
            <a:r>
              <a:rPr lang="en-GB" altLang="en-US" sz="1800"/>
              <a:t>poverty line / threshold: 60% below the median household income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65861" y="2042637"/>
            <a:ext cx="3077051" cy="307705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042535" y="2434590"/>
            <a:ext cx="3657124" cy="2293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b="1"/>
              <a:t>Range</a:t>
            </a:r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Scoring of pool diving</a:t>
            </a:r>
          </a:p>
          <a:p>
            <a:endParaRPr lang="en-GB" altLang="en-US" sz="1800"/>
          </a:p>
          <a:p>
            <a:r>
              <a:rPr lang="en-GB" altLang="en-US" sz="1800"/>
              <a:t> </a:t>
            </a:r>
            <a:r>
              <a:rPr lang="en-GB" altLang="en-US" sz="1800" b="1" strike="sngStrike">
                <a:solidFill>
                  <a:schemeClr val="tx1"/>
                </a:solidFill>
                <a:uFillTx/>
              </a:rPr>
              <a:t>8.5</a:t>
            </a:r>
            <a:r>
              <a:rPr lang="en-GB" altLang="en-US" sz="1800"/>
              <a:t>, 9.0, 9.0, 9.5, 9.5, 9.5, </a:t>
            </a:r>
            <a:r>
              <a:rPr lang="en-GB" altLang="en-US" sz="1800" b="1" strike="sngStrike">
                <a:solidFill>
                  <a:schemeClr val="tx1"/>
                </a:solidFill>
                <a:uFillTx/>
              </a:rPr>
              <a:t>10.0</a:t>
            </a:r>
          </a:p>
        </p:txBody>
      </p:sp>
      <p:pic>
        <p:nvPicPr>
          <p:cNvPr id="103" name="Picture 102"/>
          <p:cNvPicPr/>
          <p:nvPr/>
        </p:nvPicPr>
        <p:blipFill>
          <a:blip r:embed="rId3"/>
          <a:stretch>
            <a:fillRect/>
          </a:stretch>
        </p:blipFill>
        <p:spPr>
          <a:xfrm>
            <a:off x="588169" y="2270760"/>
            <a:ext cx="4293394" cy="26212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9B603-E00E-4CEB-A836-7E82C6891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326482"/>
            <a:ext cx="8458200" cy="1102519"/>
          </a:xfrm>
        </p:spPr>
        <p:txBody>
          <a:bodyPr>
            <a:norm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Dispersion</a:t>
            </a:r>
          </a:p>
        </p:txBody>
      </p:sp>
    </p:spTree>
    <p:extLst>
      <p:ext uri="{BB962C8B-B14F-4D97-AF65-F5344CB8AC3E}">
        <p14:creationId xmlns:p14="http://schemas.microsoft.com/office/powerpoint/2010/main" val="2298248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F9759-CC93-4E5B-8B45-A98EBCEFE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548680"/>
            <a:ext cx="8229600" cy="8001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/>
              <a:t>Measures of Dispersion or Variation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F3FDA-3734-4A71-A22D-80B776E07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745" y="1441686"/>
            <a:ext cx="4985328" cy="42367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Dispersion = the spread of measurements</a:t>
            </a:r>
            <a:endParaRPr lang="en-GB" sz="2400" b="1"/>
          </a:p>
          <a:p>
            <a:r>
              <a:rPr lang="en-GB" sz="2400" dirty="0"/>
              <a:t>Graphical representations often give us impression of dispersion, but numerical representations are also useful</a:t>
            </a:r>
          </a:p>
          <a:p>
            <a:endParaRPr lang="en-GB" sz="2400" b="1" dirty="0"/>
          </a:p>
          <a:p>
            <a:r>
              <a:rPr lang="en-GB" sz="2400" b="1" dirty="0"/>
              <a:t>Range, Variance, Standard Deviation </a:t>
            </a:r>
            <a:r>
              <a:rPr lang="en-GB" sz="2400" dirty="0"/>
              <a:t>each reflect different aspects of spread.</a:t>
            </a:r>
          </a:p>
          <a:p>
            <a:endParaRPr lang="en-GB"/>
          </a:p>
          <a:p>
            <a:endParaRPr lang="en-GB">
              <a:effectLst/>
            </a:endParaRPr>
          </a:p>
        </p:txBody>
      </p:sp>
      <p:pic>
        <p:nvPicPr>
          <p:cNvPr id="5" name="Content Placeholder 3" descr="A blue graph with white text&#10;&#10;Description automatically generated">
            <a:extLst>
              <a:ext uri="{FF2B5EF4-FFF2-40B4-BE49-F238E27FC236}">
                <a16:creationId xmlns:a16="http://schemas.microsoft.com/office/drawing/2014/main" id="{496C8214-0459-8D69-A2A0-9817623FA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247" y="1290579"/>
            <a:ext cx="3323454" cy="1977908"/>
          </a:xfrm>
          <a:prstGeom prst="rect">
            <a:avLst/>
          </a:prstGeom>
        </p:spPr>
      </p:pic>
      <p:pic>
        <p:nvPicPr>
          <p:cNvPr id="6" name="Picture 5" descr="A graph of a job satisfaction&#10;&#10;Description automatically generated">
            <a:extLst>
              <a:ext uri="{FF2B5EF4-FFF2-40B4-BE49-F238E27FC236}">
                <a16:creationId xmlns:a16="http://schemas.microsoft.com/office/drawing/2014/main" id="{867005EE-CECE-E35B-9BB5-23C34DED95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2636" y="3129338"/>
            <a:ext cx="3313546" cy="255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0082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C3679-1703-466D-844C-D4EA70C5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Range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A39C4-541A-4D85-85BB-93CDA8E79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538790"/>
            <a:ext cx="8229600" cy="3780420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In statistics, the range is the spread of your data from the lowest to the highest value in the distribution. It is the simplest measure of variability.</a:t>
            </a:r>
          </a:p>
          <a:p>
            <a:endParaRPr lang="en-GB"/>
          </a:p>
          <a:p>
            <a:r>
              <a:rPr lang="en-GB"/>
              <a:t>The range gives you an idea of how far apart the most extreme response scores are. </a:t>
            </a:r>
          </a:p>
          <a:p>
            <a:endParaRPr lang="en-GB"/>
          </a:p>
          <a:p>
            <a:r>
              <a:rPr lang="en-GB"/>
              <a:t>To find the range, simply subtract the lowest value from the highest value. While a large range means high variability, a small range means low variability in a distribution.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621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78B88-4E6E-442D-91DF-0EC4ADE9D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00100"/>
          </a:xfrm>
        </p:spPr>
        <p:txBody>
          <a:bodyPr>
            <a:normAutofit/>
          </a:bodyPr>
          <a:lstStyle/>
          <a:p>
            <a:r>
              <a:rPr lang="en-GB" b="1" dirty="0"/>
              <a:t>Standard deviation (SD)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32D4B-BC06-41E6-A40E-3D017D231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72265"/>
            <a:ext cx="4061693" cy="35786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/>
              <a:t>Standard deviation is the average amount of variability in your dataset. </a:t>
            </a:r>
            <a:endParaRPr lang="en-GB" sz="2400"/>
          </a:p>
          <a:p>
            <a:endParaRPr lang="en-GB" sz="2400"/>
          </a:p>
          <a:p>
            <a:r>
              <a:rPr lang="en-GB" sz="2400" dirty="0"/>
              <a:t>It tells you, on average, how far each score lies from the mean. The larger the standard deviation, the more variable the data set is.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A8D9AC-8EA9-749A-BB37-9439D8283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9855" y="2045439"/>
            <a:ext cx="4117109" cy="195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6986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28" y="476672"/>
            <a:ext cx="8229600" cy="800100"/>
          </a:xfrm>
        </p:spPr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10" y="1455618"/>
            <a:ext cx="4396509" cy="381731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2000" b="1" dirty="0">
                <a:latin typeface="Arial"/>
                <a:cs typeface="Arial"/>
              </a:rPr>
              <a:t>A more complex way of describing the spread of scores</a:t>
            </a:r>
          </a:p>
          <a:p>
            <a:r>
              <a:rPr lang="en-US" sz="2000" dirty="0">
                <a:latin typeface="Arial"/>
                <a:cs typeface="Arial"/>
              </a:rPr>
              <a:t>Represents the </a:t>
            </a:r>
            <a:r>
              <a:rPr lang="en-US" sz="2000" b="1" dirty="0">
                <a:solidFill>
                  <a:srgbClr val="FF0000"/>
                </a:solidFill>
                <a:latin typeface="Arial"/>
                <a:cs typeface="Arial"/>
              </a:rPr>
              <a:t>standard</a:t>
            </a:r>
            <a:r>
              <a:rPr lang="en-US" sz="2000" dirty="0">
                <a:solidFill>
                  <a:srgbClr val="FF0000"/>
                </a:solidFill>
                <a:latin typeface="Arial"/>
                <a:cs typeface="Arial"/>
              </a:rPr>
              <a:t> amount </a:t>
            </a:r>
            <a:r>
              <a:rPr lang="en-US" sz="2000" dirty="0">
                <a:latin typeface="Arial"/>
                <a:cs typeface="Arial"/>
              </a:rPr>
              <a:t>by which scores vary in a distribution</a:t>
            </a:r>
          </a:p>
          <a:p>
            <a:r>
              <a:rPr lang="en-US" sz="2000" dirty="0">
                <a:latin typeface="Arial"/>
                <a:cs typeface="Arial"/>
              </a:rPr>
              <a:t>Every score is compared to the mean and an average (or ‘standard’) deviation from the mean is calculated.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0070C0"/>
                </a:solidFill>
                <a:latin typeface="Arial"/>
                <a:cs typeface="Arial"/>
              </a:rPr>
              <a:t>Set 1: mean = 50, SD = 5</a:t>
            </a:r>
          </a:p>
          <a:p>
            <a:r>
              <a:rPr lang="en-US" sz="2000" b="1" dirty="0">
                <a:solidFill>
                  <a:srgbClr val="00B050"/>
                </a:solidFill>
                <a:latin typeface="Arial"/>
                <a:cs typeface="Arial"/>
              </a:rPr>
              <a:t>Set 2: mean = 50, SD = 10</a:t>
            </a:r>
          </a:p>
          <a:p>
            <a:r>
              <a:rPr lang="en-US" sz="2000" b="1" dirty="0">
                <a:solidFill>
                  <a:srgbClr val="FFC000"/>
                </a:solidFill>
                <a:latin typeface="Arial"/>
                <a:cs typeface="Arial"/>
              </a:rPr>
              <a:t>Set 3: mean = 50, SD = 20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rgbClr val="FF0000"/>
                </a:solidFill>
                <a:latin typeface="Arial"/>
                <a:cs typeface="Arial"/>
              </a:rPr>
              <a:t>It’s conventional to report this alongside the mean</a:t>
            </a:r>
          </a:p>
          <a:p>
            <a:endParaRPr lang="en-US"/>
          </a:p>
        </p:txBody>
      </p:sp>
      <p:pic>
        <p:nvPicPr>
          <p:cNvPr id="4" name="Picture 3" descr="A graph of a job satisfaction&#10;&#10;Description automatically generated">
            <a:extLst>
              <a:ext uri="{FF2B5EF4-FFF2-40B4-BE49-F238E27FC236}">
                <a16:creationId xmlns:a16="http://schemas.microsoft.com/office/drawing/2014/main" id="{FC77F23B-CC48-277E-638D-4968BE67D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2987" y="1509857"/>
            <a:ext cx="4171662" cy="321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677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F7B59-DF20-4C5A-81B9-FCCDF53E0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38514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Variance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A7E9A-CF48-43A8-B7A6-A82C1C3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37629"/>
            <a:ext cx="4500419" cy="4167469"/>
          </a:xfrm>
        </p:spPr>
        <p:txBody>
          <a:bodyPr>
            <a:normAutofit fontScale="62500" lnSpcReduction="20000"/>
          </a:bodyPr>
          <a:lstStyle/>
          <a:p>
            <a:r>
              <a:rPr lang="en-GB"/>
              <a:t>The  variance is the average of squared deviations from the mean.</a:t>
            </a:r>
          </a:p>
          <a:p>
            <a:endParaRPr lang="en-GB"/>
          </a:p>
          <a:p>
            <a:r>
              <a:rPr lang="en-GB"/>
              <a:t>Variance reflects the degree of spread in the data set. </a:t>
            </a:r>
          </a:p>
          <a:p>
            <a:endParaRPr lang="en-GB"/>
          </a:p>
          <a:p>
            <a:r>
              <a:rPr lang="en-GB"/>
              <a:t>The more spread the data, the larger the variance is in relation to the mean.</a:t>
            </a:r>
          </a:p>
          <a:p>
            <a:endParaRPr lang="en-GB"/>
          </a:p>
          <a:p>
            <a:r>
              <a:rPr lang="en-GB"/>
              <a:t>To find the variance, simply square the standard deviation. The symbol for variance is </a:t>
            </a:r>
            <a:r>
              <a:rPr lang="en-GB" b="1"/>
              <a:t>s</a:t>
            </a:r>
            <a:r>
              <a:rPr lang="en-GB" sz="1800" b="1"/>
              <a:t>2</a:t>
            </a:r>
            <a:r>
              <a:rPr lang="en-GB"/>
              <a:t>.</a:t>
            </a:r>
          </a:p>
        </p:txBody>
      </p:sp>
      <p:pic>
        <p:nvPicPr>
          <p:cNvPr id="4" name="Picture 3" descr="Variance Formula">
            <a:extLst>
              <a:ext uri="{FF2B5EF4-FFF2-40B4-BE49-F238E27FC236}">
                <a16:creationId xmlns:a16="http://schemas.microsoft.com/office/drawing/2014/main" id="{6BDC7C65-A901-C737-E502-B2613F10B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855" y="3696439"/>
            <a:ext cx="3632200" cy="17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9830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A6B87-F29E-4D18-A919-7456FA91D5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b="1" i="1" dirty="0">
                <a:solidFill>
                  <a:schemeClr val="bg1"/>
                </a:solidFill>
              </a:rPr>
              <a:t>Univariate, Bivariate and Multivariate descriptive statistics </a:t>
            </a:r>
          </a:p>
        </p:txBody>
      </p:sp>
    </p:spTree>
    <p:extLst>
      <p:ext uri="{BB962C8B-B14F-4D97-AF65-F5344CB8AC3E}">
        <p14:creationId xmlns:p14="http://schemas.microsoft.com/office/powerpoint/2010/main" val="34931790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2D810-AE18-4CD4-A34E-BCB5E36F6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65" y="248498"/>
            <a:ext cx="8229600" cy="80010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Difference between the Uni, Bi Multivariate descriptive statistics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59154B-67F0-1384-4A8C-06169E848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1474"/>
            <a:ext cx="4962237" cy="236994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spcBef>
                <a:spcPts val="20"/>
              </a:spcBef>
            </a:pPr>
            <a:r>
              <a:rPr lang="en-GB" sz="2400" dirty="0"/>
              <a:t>Univariate statistics summarize only one variable at a time. </a:t>
            </a:r>
          </a:p>
          <a:p>
            <a:pPr>
              <a:spcBef>
                <a:spcPts val="20"/>
              </a:spcBef>
            </a:pPr>
            <a:r>
              <a:rPr lang="en-GB" sz="2400" dirty="0"/>
              <a:t>Bivariate statistics compare two variables. </a:t>
            </a:r>
          </a:p>
          <a:p>
            <a:r>
              <a:rPr lang="en-GB" sz="2400" dirty="0"/>
              <a:t>Multivariate statistics compare more than two variables.</a:t>
            </a:r>
          </a:p>
          <a:p>
            <a:endParaRPr lang="en-GB" sz="24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9D03802-2A46-6106-251D-BA946E9446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6887995"/>
              </p:ext>
            </p:extLst>
          </p:nvPr>
        </p:nvGraphicFramePr>
        <p:xfrm>
          <a:off x="6112164" y="1586229"/>
          <a:ext cx="2911868" cy="14401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32411">
                  <a:extLst>
                    <a:ext uri="{9D8B030D-6E8A-4147-A177-3AD203B41FA5}">
                      <a16:colId xmlns:a16="http://schemas.microsoft.com/office/drawing/2014/main" val="3667029482"/>
                    </a:ext>
                  </a:extLst>
                </a:gridCol>
                <a:gridCol w="1279457">
                  <a:extLst>
                    <a:ext uri="{9D8B030D-6E8A-4147-A177-3AD203B41FA5}">
                      <a16:colId xmlns:a16="http://schemas.microsoft.com/office/drawing/2014/main" val="163747858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Q8_Gender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Counts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867386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Female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94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9501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106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30327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200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390030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8545D3C-6447-53E4-B2B3-F4E26EDBF4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537527"/>
              </p:ext>
            </p:extLst>
          </p:nvPr>
        </p:nvGraphicFramePr>
        <p:xfrm>
          <a:off x="3499425" y="3642331"/>
          <a:ext cx="5516417" cy="18002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68404">
                  <a:extLst>
                    <a:ext uri="{9D8B030D-6E8A-4147-A177-3AD203B41FA5}">
                      <a16:colId xmlns:a16="http://schemas.microsoft.com/office/drawing/2014/main" val="1801383364"/>
                    </a:ext>
                  </a:extLst>
                </a:gridCol>
                <a:gridCol w="450270">
                  <a:extLst>
                    <a:ext uri="{9D8B030D-6E8A-4147-A177-3AD203B41FA5}">
                      <a16:colId xmlns:a16="http://schemas.microsoft.com/office/drawing/2014/main" val="3682262000"/>
                    </a:ext>
                  </a:extLst>
                </a:gridCol>
                <a:gridCol w="450270">
                  <a:extLst>
                    <a:ext uri="{9D8B030D-6E8A-4147-A177-3AD203B41FA5}">
                      <a16:colId xmlns:a16="http://schemas.microsoft.com/office/drawing/2014/main" val="972727586"/>
                    </a:ext>
                  </a:extLst>
                </a:gridCol>
                <a:gridCol w="450271">
                  <a:extLst>
                    <a:ext uri="{9D8B030D-6E8A-4147-A177-3AD203B41FA5}">
                      <a16:colId xmlns:a16="http://schemas.microsoft.com/office/drawing/2014/main" val="3741625093"/>
                    </a:ext>
                  </a:extLst>
                </a:gridCol>
                <a:gridCol w="415636">
                  <a:extLst>
                    <a:ext uri="{9D8B030D-6E8A-4147-A177-3AD203B41FA5}">
                      <a16:colId xmlns:a16="http://schemas.microsoft.com/office/drawing/2014/main" val="2146345011"/>
                    </a:ext>
                  </a:extLst>
                </a:gridCol>
                <a:gridCol w="409686">
                  <a:extLst>
                    <a:ext uri="{9D8B030D-6E8A-4147-A177-3AD203B41FA5}">
                      <a16:colId xmlns:a16="http://schemas.microsoft.com/office/drawing/2014/main" val="386680474"/>
                    </a:ext>
                  </a:extLst>
                </a:gridCol>
                <a:gridCol w="340641">
                  <a:extLst>
                    <a:ext uri="{9D8B030D-6E8A-4147-A177-3AD203B41FA5}">
                      <a16:colId xmlns:a16="http://schemas.microsoft.com/office/drawing/2014/main" val="1236748781"/>
                    </a:ext>
                  </a:extLst>
                </a:gridCol>
                <a:gridCol w="340641">
                  <a:extLst>
                    <a:ext uri="{9D8B030D-6E8A-4147-A177-3AD203B41FA5}">
                      <a16:colId xmlns:a16="http://schemas.microsoft.com/office/drawing/2014/main" val="2053909627"/>
                    </a:ext>
                  </a:extLst>
                </a:gridCol>
                <a:gridCol w="1190598">
                  <a:extLst>
                    <a:ext uri="{9D8B030D-6E8A-4147-A177-3AD203B41FA5}">
                      <a16:colId xmlns:a16="http://schemas.microsoft.com/office/drawing/2014/main" val="265365120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"/>
                      <a:endParaRPr lang="en-GB" sz="2000" b="1" dirty="0">
                        <a:effectLst/>
                        <a:highlight>
                          <a:srgbClr val="C0E6F5"/>
                        </a:highlight>
                        <a:latin typeface="Aptos Narrow"/>
                      </a:endParaRP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gridSpan="7"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Q1_VigorPA_Day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E6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  <a:endParaRPr lang="en-US"/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24734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Q8_Gender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5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7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 sz="2000" b="1" dirty="0">
                        <a:effectLst/>
                        <a:highlight>
                          <a:srgbClr val="C0E6F5"/>
                        </a:highlight>
                        <a:latin typeface="Aptos Narrow"/>
                      </a:endParaRP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39114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Female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94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246317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dirty="0">
                          <a:effectLst/>
                          <a:latin typeface="Aptos Narrow"/>
                        </a:rPr>
                        <a:t>Male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31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r">
                        <a:buNone/>
                      </a:pPr>
                      <a:r>
                        <a:rPr lang="en-GB" sz="2000" dirty="0">
                          <a:effectLst/>
                          <a:latin typeface="Aptos Narrow"/>
                        </a:rPr>
                        <a:t>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19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dirty="0">
                          <a:effectLst/>
                          <a:latin typeface="Aptos Narrow"/>
                        </a:rPr>
                        <a:t>22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dirty="0">
                          <a:effectLst/>
                          <a:latin typeface="Aptos Narrow"/>
                        </a:rPr>
                        <a:t>106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5389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Grand Total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32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33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35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dirty="0">
                          <a:effectLst/>
                          <a:highlight>
                            <a:srgbClr val="C0E6F5"/>
                          </a:highlight>
                          <a:latin typeface="Aptos Narrow"/>
                        </a:rPr>
                        <a:t>200</a:t>
                      </a:r>
                    </a:p>
                  </a:txBody>
                  <a:tcPr marL="9525" marR="9525" marT="9525" anchor="b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831192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71FFC7A-1721-2093-75A3-618061D1897C}"/>
              </a:ext>
            </a:extLst>
          </p:cNvPr>
          <p:cNvSpPr txBox="1"/>
          <p:nvPr/>
        </p:nvSpPr>
        <p:spPr>
          <a:xfrm>
            <a:off x="383309" y="4712855"/>
            <a:ext cx="291638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1600">
                <a:cs typeface="Arial"/>
              </a:rPr>
              <a:t>Software such as Excel and SPSS can help calculate and display these easily</a:t>
            </a:r>
            <a:r>
              <a:rPr lang="en-US" sz="1600">
                <a:cs typeface="Arial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137418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BA576-0F2F-4283-AD03-7D0794CA74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174" y="2344275"/>
            <a:ext cx="6556201" cy="110251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Inferential statistical analysis</a:t>
            </a:r>
          </a:p>
        </p:txBody>
      </p:sp>
    </p:spTree>
    <p:extLst>
      <p:ext uri="{BB962C8B-B14F-4D97-AF65-F5344CB8AC3E}">
        <p14:creationId xmlns:p14="http://schemas.microsoft.com/office/powerpoint/2010/main" val="42360758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B111D-7063-4CA0-B794-D3825980B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Inferential statistics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4847B-530A-4FEA-9CD8-CB2E3FC5E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000" dirty="0">
                <a:ea typeface="+mn-lt"/>
                <a:cs typeface="+mn-lt"/>
              </a:rPr>
              <a:t>While descriptive statistics summarize the characteristics of a data set, inferential statistics allow you make predictions (inferences) based on your data.</a:t>
            </a:r>
            <a:endParaRPr lang="en-US" dirty="0"/>
          </a:p>
          <a:p>
            <a:r>
              <a:rPr lang="en-GB" dirty="0"/>
              <a:t>In turn they help you decide whether your data </a:t>
            </a:r>
            <a:r>
              <a:rPr lang="en-GB" dirty="0">
                <a:solidFill>
                  <a:srgbClr val="FF0000"/>
                </a:solidFill>
              </a:rPr>
              <a:t>confirms or refutes your hypothesis</a:t>
            </a:r>
            <a:r>
              <a:rPr lang="en-GB" dirty="0"/>
              <a:t> and whether it is generalizable to a larger population.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5964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7726B-B64C-4339-9B19-E38E45042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Inferential statistics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CD490-3FA5-438C-BCDF-28A539260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With inferential statistics, it’s important to use random and unbiased sampling methods. </a:t>
            </a:r>
            <a:endParaRPr lang="en-GB"/>
          </a:p>
          <a:p>
            <a:endParaRPr lang="en-GB"/>
          </a:p>
          <a:p>
            <a:r>
              <a:rPr lang="en-GB" dirty="0"/>
              <a:t>If your sample isn’t representative of your population, then validity of the statistical inferences made may be questioned.</a:t>
            </a:r>
          </a:p>
        </p:txBody>
      </p:sp>
    </p:spTree>
    <p:extLst>
      <p:ext uri="{BB962C8B-B14F-4D97-AF65-F5344CB8AC3E}">
        <p14:creationId xmlns:p14="http://schemas.microsoft.com/office/powerpoint/2010/main" val="19399681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2F716-5C89-8ED1-D544-F9FFC3EAB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inferential statistical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2055C-E7FF-452F-4DE8-18A2DE92F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Comparison of means</a:t>
            </a:r>
          </a:p>
          <a:p>
            <a:endParaRPr lang="en-GB"/>
          </a:p>
          <a:p>
            <a:r>
              <a:rPr lang="en-GB" dirty="0"/>
              <a:t>Correlation and regression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230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D27C8-BE49-6064-0C32-3F8F06CDA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Comparison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939F0-AF7E-3C00-8BB2-B0CF7A1CBF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latin typeface="Arial"/>
                <a:cs typeface="Arial"/>
              </a:rPr>
              <a:t>T-test</a:t>
            </a:r>
          </a:p>
          <a:p>
            <a:pPr lvl="1" indent="-342900">
              <a:buFont typeface="Courier New" pitchFamily="34" charset="0"/>
              <a:buChar char="o"/>
            </a:pP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used to determine if there is a significant difference between the measurements of </a:t>
            </a:r>
            <a:r>
              <a:rPr lang="en-GB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two 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groups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latin typeface="Arial"/>
                <a:cs typeface="Arial"/>
              </a:rPr>
              <a:t>e.g. Average time spent on moderate PA between Female (30.53 min) vs. Male (66.14 </a:t>
            </a:r>
            <a:r>
              <a:rPr lang="en-GB">
                <a:latin typeface="Arial"/>
                <a:cs typeface="Arial"/>
              </a:rPr>
              <a:t>min)</a:t>
            </a: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latin typeface="Arial"/>
                <a:cs typeface="Arial"/>
              </a:rPr>
              <a:t>t(197) = 11.04, p&lt;.001</a:t>
            </a:r>
            <a:r>
              <a:rPr lang="en-GB" baseline="30000" dirty="0">
                <a:latin typeface="Arial"/>
                <a:cs typeface="Arial"/>
              </a:rPr>
              <a:t>***</a:t>
            </a:r>
          </a:p>
          <a:p>
            <a:pPr lvl="1">
              <a:buFont typeface="Courier New" pitchFamily="34" charset="0"/>
              <a:buChar char="o"/>
            </a:pP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F7AA2-C202-A2E5-A7F4-E10A09FEC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81054" cy="3989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 dirty="0">
                <a:latin typeface="Arial"/>
                <a:cs typeface="Arial"/>
              </a:rPr>
              <a:t>ANOVA (Analysis of Variance)</a:t>
            </a:r>
            <a:endParaRPr lang="en-US" sz="2400" dirty="0">
              <a:latin typeface="Arial"/>
              <a:cs typeface="Arial"/>
            </a:endParaRPr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used to determine differences among the measurements of </a:t>
            </a:r>
            <a:r>
              <a:rPr lang="en-GB" sz="2200" dirty="0">
                <a:solidFill>
                  <a:srgbClr val="FF0000"/>
                </a:solidFill>
                <a:latin typeface="Arial"/>
                <a:cs typeface="Arial"/>
              </a:rPr>
              <a:t>three or more</a:t>
            </a:r>
            <a:r>
              <a:rPr lang="en-GB" sz="2200" dirty="0">
                <a:latin typeface="Arial"/>
                <a:cs typeface="Arial"/>
              </a:rPr>
              <a:t> groups</a:t>
            </a:r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e.g. Average time spent on moderate PA among different ethnic groups</a:t>
            </a:r>
          </a:p>
          <a:p>
            <a:pPr lvl="1" indent="-457200">
              <a:buFont typeface="Courier New,monospace" pitchFamily="34" charset="0"/>
              <a:buChar char="o"/>
            </a:pPr>
            <a:r>
              <a:rPr lang="en-GB" sz="2200" dirty="0">
                <a:latin typeface="Arial"/>
                <a:cs typeface="Arial"/>
              </a:rPr>
              <a:t>F(7,191) = .776, p=.608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9828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3F800-294B-8EA0-2FAC-FE8C82423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 value and level of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79001-DC4F-73E3-7BEC-E889EB12B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655" y="1600201"/>
            <a:ext cx="8622145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Default assumption: no difference among the groups</a:t>
            </a:r>
            <a:endParaRPr lang="en-US" dirty="0"/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p&lt;.05</a:t>
            </a:r>
            <a:r>
              <a:rPr lang="en-GB" baseline="30000" dirty="0">
                <a:ea typeface="+mn-lt"/>
                <a:cs typeface="+mn-lt"/>
              </a:rPr>
              <a:t>*</a:t>
            </a:r>
            <a:r>
              <a:rPr lang="en-GB" dirty="0">
                <a:ea typeface="+mn-lt"/>
                <a:cs typeface="+mn-lt"/>
              </a:rPr>
              <a:t> - </a:t>
            </a:r>
            <a:r>
              <a:rPr lang="en-GB" sz="2400" dirty="0">
                <a:ea typeface="+mn-lt"/>
                <a:cs typeface="+mn-lt"/>
              </a:rPr>
              <a:t>95% confidence that default assumption is NOT true</a:t>
            </a:r>
          </a:p>
          <a:p>
            <a:r>
              <a:rPr lang="en-GB" dirty="0">
                <a:ea typeface="+mn-lt"/>
                <a:cs typeface="+mn-lt"/>
              </a:rPr>
              <a:t>p&lt;.01</a:t>
            </a:r>
            <a:r>
              <a:rPr lang="en-GB" baseline="30000" dirty="0">
                <a:ea typeface="+mn-lt"/>
                <a:cs typeface="+mn-lt"/>
              </a:rPr>
              <a:t>**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- 99% confidence that ...</a:t>
            </a:r>
          </a:p>
          <a:p>
            <a:r>
              <a:rPr lang="en-GB" dirty="0">
                <a:ea typeface="+mn-lt"/>
                <a:cs typeface="+mn-lt"/>
              </a:rPr>
              <a:t>p&lt;.001</a:t>
            </a:r>
            <a:r>
              <a:rPr lang="en-GB" baseline="30000" dirty="0">
                <a:ea typeface="+mn-lt"/>
                <a:cs typeface="+mn-lt"/>
              </a:rPr>
              <a:t>***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sz="2400" dirty="0">
                <a:ea typeface="+mn-lt"/>
                <a:cs typeface="+mn-lt"/>
              </a:rPr>
              <a:t>- 99.9% confidence that ...</a:t>
            </a:r>
          </a:p>
        </p:txBody>
      </p:sp>
    </p:spTree>
    <p:extLst>
      <p:ext uri="{BB962C8B-B14F-4D97-AF65-F5344CB8AC3E}">
        <p14:creationId xmlns:p14="http://schemas.microsoft.com/office/powerpoint/2010/main" val="29277321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/>
              <a:t>Correlation and 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0827" y="1414756"/>
            <a:ext cx="7943850" cy="994410"/>
          </a:xfrm>
        </p:spPr>
        <p:txBody>
          <a:bodyPr>
            <a:noAutofit/>
          </a:bodyPr>
          <a:lstStyle/>
          <a:p>
            <a:r>
              <a:rPr lang="en-US" altLang="zh-HK" sz="2000" dirty="0"/>
              <a:t>A statistical relationship exists if a change in one variable (X) results in a systematic change in another (Y), although this change doesn't necessarily be exact</a:t>
            </a:r>
            <a:endParaRPr lang="zh-HK" alt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494" y="2722240"/>
            <a:ext cx="7422516" cy="22958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38993" y="5456851"/>
            <a:ext cx="6521223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HK" sz="900" dirty="0"/>
              <a:t>(Source: </a:t>
            </a:r>
            <a:r>
              <a:rPr lang="zh-HK" altLang="en-US" sz="900" dirty="0">
                <a:hlinkClick r:id="rId3"/>
              </a:rPr>
              <a:t>https://www.investopedia.com/ask/answers/032515/what-does-it-mean-if-correlation-coefficient-positive-negative-or-zero.asp</a:t>
            </a:r>
            <a:r>
              <a:rPr lang="en-US" altLang="zh-HK" sz="900" dirty="0"/>
              <a:t>)</a:t>
            </a:r>
            <a:endParaRPr lang="zh-HK" altLang="en-US" sz="900" dirty="0"/>
          </a:p>
        </p:txBody>
      </p:sp>
    </p:spTree>
    <p:extLst>
      <p:ext uri="{BB962C8B-B14F-4D97-AF65-F5344CB8AC3E}">
        <p14:creationId xmlns:p14="http://schemas.microsoft.com/office/powerpoint/2010/main" val="31094272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Correlation</a:t>
            </a:r>
            <a:endParaRPr lang="zh-HK" alt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800100" y="1636267"/>
            <a:ext cx="7543800" cy="10740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altLang="zh-HK" sz="2400" dirty="0"/>
              <a:t>Correlation coefficient ranges from -1 to 1</a:t>
            </a:r>
          </a:p>
          <a:p>
            <a:r>
              <a:rPr lang="en-US" altLang="zh-HK" sz="2400" dirty="0"/>
              <a:t>Weak: 0-0.3; Moderate: 0.3-0.7; Strong: &gt;0.7</a:t>
            </a:r>
            <a:endParaRPr lang="zh-HK" altLang="en-US" sz="2400" dirty="0"/>
          </a:p>
        </p:txBody>
      </p:sp>
      <p:sp>
        <p:nvSpPr>
          <p:cNvPr id="4" name="AutoShape 2" descr="Correlation"/>
          <p:cNvSpPr>
            <a:spLocks noChangeAspect="1" noChangeArrowheads="1"/>
          </p:cNvSpPr>
          <p:nvPr/>
        </p:nvSpPr>
        <p:spPr bwMode="auto">
          <a:xfrm>
            <a:off x="116681" y="7489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HK" altLang="en-US" sz="1350"/>
          </a:p>
        </p:txBody>
      </p:sp>
      <p:sp>
        <p:nvSpPr>
          <p:cNvPr id="5" name="AutoShape 4" descr="correlation examples"/>
          <p:cNvSpPr>
            <a:spLocks noChangeAspect="1" noChangeArrowheads="1"/>
          </p:cNvSpPr>
          <p:nvPr/>
        </p:nvSpPr>
        <p:spPr bwMode="auto">
          <a:xfrm>
            <a:off x="230981" y="8632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HK" altLang="en-US" sz="1350"/>
          </a:p>
        </p:txBody>
      </p:sp>
      <p:sp>
        <p:nvSpPr>
          <p:cNvPr id="7" name="Rectangle 6"/>
          <p:cNvSpPr/>
          <p:nvPr/>
        </p:nvSpPr>
        <p:spPr>
          <a:xfrm>
            <a:off x="3111629" y="4924924"/>
            <a:ext cx="2943835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HK" sz="900" dirty="0"/>
              <a:t>(Source: </a:t>
            </a:r>
            <a:r>
              <a:rPr lang="zh-HK" altLang="en-US" sz="900" dirty="0">
                <a:hlinkClick r:id="rId2"/>
              </a:rPr>
              <a:t>https://www.mathsisfun.com/data/correlation.html</a:t>
            </a:r>
            <a:r>
              <a:rPr lang="en-US" altLang="zh-HK" sz="900" dirty="0"/>
              <a:t>)</a:t>
            </a:r>
            <a:r>
              <a:rPr lang="zh-HK" altLang="en-US" sz="900" dirty="0"/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45" y="3054680"/>
            <a:ext cx="7540683" cy="150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327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Regression</a:t>
            </a:r>
            <a:endParaRPr lang="zh-HK" altLang="en-US" dirty="0"/>
          </a:p>
        </p:txBody>
      </p:sp>
      <p:pic>
        <p:nvPicPr>
          <p:cNvPr id="1026" name="Picture 2" descr="PPT - Outline Linear Regression Holt's Method PowerPoint Presentation -  ID:60154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888" y="1339195"/>
            <a:ext cx="5199514" cy="389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0" y="5321808"/>
            <a:ext cx="36433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HK" sz="900" dirty="0"/>
              <a:t>(Source: </a:t>
            </a:r>
            <a:r>
              <a:rPr lang="zh-HK" altLang="en-US" sz="900" dirty="0">
                <a:hlinkClick r:id="rId3"/>
              </a:rPr>
              <a:t>https://www.slideserve.com/kasimir-key/outline-linear-regression-holt-s-method-powerpoint-ppt-presentation</a:t>
            </a:r>
            <a:r>
              <a:rPr lang="en-US" altLang="zh-HK" sz="900" dirty="0"/>
              <a:t>)</a:t>
            </a:r>
            <a:endParaRPr lang="zh-HK" altLang="en-US" sz="900" dirty="0"/>
          </a:p>
        </p:txBody>
      </p:sp>
      <p:grpSp>
        <p:nvGrpSpPr>
          <p:cNvPr id="9" name="Group 8"/>
          <p:cNvGrpSpPr/>
          <p:nvPr/>
        </p:nvGrpSpPr>
        <p:grpSpPr>
          <a:xfrm>
            <a:off x="4564705" y="4229715"/>
            <a:ext cx="370997" cy="432941"/>
            <a:chOff x="6086272" y="4496620"/>
            <a:chExt cx="494663" cy="577254"/>
          </a:xfrm>
        </p:grpSpPr>
        <p:cxnSp>
          <p:nvCxnSpPr>
            <p:cNvPr id="6" name="Straight Connector 5"/>
            <p:cNvCxnSpPr/>
            <p:nvPr/>
          </p:nvCxnSpPr>
          <p:spPr>
            <a:xfrm flipH="1">
              <a:off x="6105728" y="4496620"/>
              <a:ext cx="475207" cy="353676"/>
            </a:xfrm>
            <a:prstGeom prst="line">
              <a:avLst/>
            </a:prstGeom>
            <a:ln w="19050">
              <a:solidFill>
                <a:srgbClr val="FF0000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6086272" y="4704542"/>
              <a:ext cx="3891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sz="1350" b="1" dirty="0">
                  <a:solidFill>
                    <a:srgbClr val="FF0000"/>
                  </a:solidFill>
                </a:rPr>
                <a:t>a</a:t>
              </a:r>
              <a:endParaRPr lang="zh-HK" altLang="en-US" sz="135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338800" y="2693857"/>
            <a:ext cx="1285765" cy="276999"/>
            <a:chOff x="7118400" y="2334513"/>
            <a:chExt cx="1714353" cy="369332"/>
          </a:xfrm>
        </p:grpSpPr>
        <p:sp>
          <p:nvSpPr>
            <p:cNvPr id="11" name="TextBox 10"/>
            <p:cNvSpPr txBox="1"/>
            <p:nvPr/>
          </p:nvSpPr>
          <p:spPr>
            <a:xfrm>
              <a:off x="7118400" y="2334513"/>
              <a:ext cx="12878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HK" sz="1350" b="1" dirty="0">
                  <a:solidFill>
                    <a:srgbClr val="FF0000"/>
                  </a:solidFill>
                </a:rPr>
                <a:t>slope = b</a:t>
              </a:r>
              <a:endParaRPr lang="zh-HK" altLang="en-US" sz="135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Curved Left Arrow 9"/>
            <p:cNvSpPr/>
            <p:nvPr/>
          </p:nvSpPr>
          <p:spPr>
            <a:xfrm rot="18288277">
              <a:off x="8353144" y="2152167"/>
              <a:ext cx="285750" cy="673469"/>
            </a:xfrm>
            <a:prstGeom prst="curvedLeftArrow">
              <a:avLst>
                <a:gd name="adj1" fmla="val 25000"/>
                <a:gd name="adj2" fmla="val 38480"/>
                <a:gd name="adj3" fmla="val 3642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HK" altLang="en-US" sz="1350">
                <a:solidFill>
                  <a:schemeClr val="tx1"/>
                </a:solidFill>
              </a:endParaRPr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D05944-A8F1-DD07-178F-2E3A42DDE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5474"/>
            <a:ext cx="3657600" cy="409021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when expressing this (linear) relationship between the variable in the form of equation (Y=</a:t>
            </a:r>
            <a:r>
              <a:rPr lang="en-GB" dirty="0" err="1"/>
              <a:t>a+bX</a:t>
            </a:r>
            <a:r>
              <a:rPr lang="en-GB" dirty="0"/>
              <a:t>)</a:t>
            </a:r>
            <a:endParaRPr lang="en-US" dirty="0"/>
          </a:p>
          <a:p>
            <a:r>
              <a:rPr lang="en-GB" dirty="0"/>
              <a:t>it is called a (linear) </a:t>
            </a:r>
            <a:r>
              <a:rPr lang="en-GB" dirty="0" err="1"/>
              <a:t>regresssion</a:t>
            </a:r>
            <a:r>
              <a:rPr lang="en-GB" dirty="0"/>
              <a:t>    </a:t>
            </a:r>
          </a:p>
        </p:txBody>
      </p:sp>
    </p:spTree>
    <p:extLst>
      <p:ext uri="{BB962C8B-B14F-4D97-AF65-F5344CB8AC3E}">
        <p14:creationId xmlns:p14="http://schemas.microsoft.com/office/powerpoint/2010/main" val="190969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Multiple Regression</a:t>
            </a:r>
            <a:endParaRPr lang="zh-HK" alt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00100" y="2367896"/>
                <a:ext cx="3173866" cy="2887218"/>
              </a:xfrm>
            </p:spPr>
            <p:txBody>
              <a:bodyPr>
                <a:normAutofit/>
              </a:bodyPr>
              <a:lstStyle/>
              <a:p>
                <a:r>
                  <a:rPr lang="en-US" altLang="zh-HK" sz="1800" dirty="0"/>
                  <a:t>an extension of simple linear regression</a:t>
                </a:r>
              </a:p>
              <a:p>
                <a:endParaRPr lang="en-US" altLang="zh-HK" sz="1800" dirty="0"/>
              </a:p>
              <a:p>
                <a14:m>
                  <m:oMath xmlns:m="http://schemas.openxmlformats.org/officeDocument/2006/math"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altLang="zh-HK" sz="1800" b="0" i="1" baseline="-25000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 …+</m:t>
                    </m:r>
                    <m:r>
                      <a:rPr lang="en-US" altLang="zh-HK" sz="1800" b="0" i="1" smtClean="0">
                        <a:latin typeface="Cambria Math" panose="02040503050406030204" pitchFamily="18" charset="0"/>
                      </a:rPr>
                      <m:t>𝑏𝑖𝑥𝑖</m:t>
                    </m:r>
                  </m:oMath>
                </a14:m>
                <a:endParaRPr lang="zh-HK" altLang="en-US" sz="1800" baseline="-25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00100" y="2367896"/>
                <a:ext cx="3173866" cy="2887218"/>
              </a:xfrm>
              <a:blipFill>
                <a:blip r:embed="rId2"/>
                <a:stretch>
                  <a:fillRect l="-1152" t="-8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3575" y="1339196"/>
            <a:ext cx="4672013" cy="40862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257675" y="5425421"/>
            <a:ext cx="457200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HK" sz="900" dirty="0"/>
              <a:t>(Source: </a:t>
            </a:r>
            <a:r>
              <a:rPr lang="zh-HK" altLang="en-US" sz="900" dirty="0">
                <a:hlinkClick r:id="rId4"/>
              </a:rPr>
              <a:t>https://www.aiproblog.com/wp-content/uploads/MultiLinearBPGraph2.gif</a:t>
            </a:r>
            <a:r>
              <a:rPr lang="en-US" altLang="zh-HK" sz="900" dirty="0"/>
              <a:t>)</a:t>
            </a:r>
            <a:r>
              <a:rPr lang="zh-HK" altLang="en-US" sz="9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36929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B0CAA-3A2E-92CD-9916-D357815F1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Measuring treatment effectiveness</a:t>
            </a:r>
          </a:p>
        </p:txBody>
      </p:sp>
      <p:pic>
        <p:nvPicPr>
          <p:cNvPr id="4" name="Content Placeholder 3" descr="A black and white text on a white background&#10;&#10;Description automatically generated">
            <a:extLst>
              <a:ext uri="{FF2B5EF4-FFF2-40B4-BE49-F238E27FC236}">
                <a16:creationId xmlns:a16="http://schemas.microsoft.com/office/drawing/2014/main" id="{EB1DE9F8-C547-B0B1-5E01-EBE2B2AB29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30200" y="1594987"/>
            <a:ext cx="4038600" cy="1990903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2D5990-1949-5840-949B-2C16861B8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2422236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Comparing</a:t>
            </a:r>
          </a:p>
          <a:p>
            <a:pPr lvl="1" indent="-457200">
              <a:buFont typeface="Courier New" pitchFamily="34" charset="0"/>
              <a:buChar char="o"/>
            </a:pPr>
            <a:r>
              <a:rPr lang="en-GB" dirty="0"/>
              <a:t>O</a:t>
            </a:r>
            <a:r>
              <a:rPr lang="en-GB" baseline="-25000" dirty="0"/>
              <a:t>11</a:t>
            </a:r>
            <a:r>
              <a:rPr lang="en-GB" dirty="0"/>
              <a:t> &amp; O</a:t>
            </a:r>
            <a:r>
              <a:rPr lang="en-GB" baseline="-25000" dirty="0"/>
              <a:t>21</a:t>
            </a:r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r>
              <a:rPr lang="en-GB"/>
              <a:t>O</a:t>
            </a:r>
            <a:r>
              <a:rPr lang="en-GB" baseline="-25000"/>
              <a:t>11</a:t>
            </a:r>
            <a:r>
              <a:rPr lang="en-GB" dirty="0"/>
              <a:t> &amp; O</a:t>
            </a:r>
            <a:r>
              <a:rPr lang="en-GB" baseline="-25000" dirty="0"/>
              <a:t>12</a:t>
            </a: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r>
              <a:rPr lang="en-GB" dirty="0"/>
              <a:t>O</a:t>
            </a:r>
            <a:r>
              <a:rPr lang="en-GB" baseline="-25000" dirty="0"/>
              <a:t>21</a:t>
            </a:r>
            <a:r>
              <a:rPr lang="en-GB" dirty="0"/>
              <a:t> &amp; O</a:t>
            </a:r>
            <a:r>
              <a:rPr lang="en-GB" baseline="-25000" dirty="0"/>
              <a:t>22</a:t>
            </a:r>
            <a:endParaRPr lang="en-GB" dirty="0"/>
          </a:p>
          <a:p>
            <a:pPr lvl="1" indent="-457200">
              <a:buFont typeface="Courier New" pitchFamily="34" charset="0"/>
              <a:buChar char="o"/>
            </a:pPr>
            <a:endParaRPr lang="en-GB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245134CF-6465-6965-0B8C-E4514E4B7848}"/>
              </a:ext>
            </a:extLst>
          </p:cNvPr>
          <p:cNvSpPr txBox="1">
            <a:spLocks/>
          </p:cNvSpPr>
          <p:nvPr/>
        </p:nvSpPr>
        <p:spPr>
          <a:xfrm>
            <a:off x="7352145" y="1648692"/>
            <a:ext cx="2006601" cy="297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No difference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Significant difference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No difference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02451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912" y="427227"/>
            <a:ext cx="8229600" cy="800100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 Quantitative Analysis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79583B0-F2EE-4633-A8D9-1E707BEDC0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132255"/>
              </p:ext>
            </p:extLst>
          </p:nvPr>
        </p:nvGraphicFramePr>
        <p:xfrm>
          <a:off x="683568" y="2618910"/>
          <a:ext cx="7848872" cy="3474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19CE4F-D266-4FD6-87D1-178071C78990}"/>
              </a:ext>
            </a:extLst>
          </p:cNvPr>
          <p:cNvSpPr txBox="1"/>
          <p:nvPr/>
        </p:nvSpPr>
        <p:spPr>
          <a:xfrm>
            <a:off x="693912" y="1715369"/>
            <a:ext cx="800323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US" sz="21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two main approaches to quantitative analysis</a:t>
            </a:r>
            <a:endParaRPr lang="en-GB" sz="210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10873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C35CC-6ECF-04C6-0C8F-AFAC48076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dirty="0"/>
              <a:t>Assignment 2 Online Consultation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B1873-F040-CF42-94EC-A4FA89B75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anchor="t">
            <a:normAutofit lnSpcReduction="10000"/>
          </a:bodyPr>
          <a:lstStyle/>
          <a:p>
            <a:pPr indent="-191770"/>
            <a:r>
              <a:rPr lang="en-GB" dirty="0">
                <a:ea typeface="+mn-lt"/>
                <a:cs typeface="+mn-lt"/>
              </a:rPr>
              <a:t>Voluntary participation</a:t>
            </a:r>
          </a:p>
          <a:p>
            <a:pPr indent="-191770"/>
            <a:endParaRPr lang="en-GB" dirty="0">
              <a:ea typeface="+mn-lt"/>
              <a:cs typeface="+mn-lt"/>
            </a:endParaRPr>
          </a:p>
          <a:p>
            <a:pPr indent="-191770"/>
            <a:r>
              <a:rPr lang="en-GB" dirty="0">
                <a:ea typeface="+mn-lt"/>
                <a:cs typeface="+mn-lt"/>
              </a:rPr>
              <a:t>Date: 25th March, 2024 (Monday)</a:t>
            </a:r>
          </a:p>
          <a:p>
            <a:pPr indent="-191770"/>
            <a:endParaRPr lang="en-GB" dirty="0">
              <a:ea typeface="+mn-lt"/>
              <a:cs typeface="+mn-lt"/>
            </a:endParaRPr>
          </a:p>
          <a:p>
            <a:pPr indent="-191770"/>
            <a:r>
              <a:rPr lang="en-GB" dirty="0">
                <a:ea typeface="+mn-lt"/>
                <a:cs typeface="+mn-lt"/>
              </a:rPr>
              <a:t>Time: 2:30pm</a:t>
            </a:r>
          </a:p>
          <a:p>
            <a:pPr indent="-191770"/>
            <a:endParaRPr lang="en-GB" dirty="0">
              <a:ea typeface="+mn-lt"/>
              <a:cs typeface="+mn-lt"/>
            </a:endParaRPr>
          </a:p>
          <a:p>
            <a:pPr indent="-191770"/>
            <a:r>
              <a:rPr lang="en-GB" dirty="0">
                <a:ea typeface="+mn-lt"/>
                <a:cs typeface="+mn-lt"/>
              </a:rPr>
              <a:t>MS Team link</a:t>
            </a:r>
          </a:p>
          <a:p>
            <a:pPr indent="-191770"/>
            <a:r>
              <a:rPr lang="en-GB" dirty="0">
                <a:ea typeface="+mn-lt"/>
                <a:cs typeface="+mn-lt"/>
                <a:hlinkClick r:id="rId2"/>
              </a:rPr>
              <a:t>https://teams.microsoft.com/l/meetup-join/19%3ameeting_MDcxM2ZiN2ItNjY5YS00OWNlLThmNGUtOGI0ZjA4Y2EzYTgx%40thread.v2/0?context=%7b%22Tid%22%3a%224e0f11f9-046e-4505-9cb8-db2152311e21%22%2c%22Oid%22%3a%22a08ca5a1-307c-496d-ab60-1a1000b53ffc%22%7d</a:t>
            </a:r>
            <a:endParaRPr lang="en-GB">
              <a:ea typeface="+mn-lt"/>
              <a:cs typeface="+mn-lt"/>
            </a:endParaRPr>
          </a:p>
          <a:p>
            <a:pPr indent="-191770"/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944525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TU2">
  <a:themeElements>
    <a:clrScheme name="Custom 6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C00000"/>
      </a:accent1>
      <a:accent2>
        <a:srgbClr val="C00000"/>
      </a:accent2>
      <a:accent3>
        <a:srgbClr val="C00000"/>
      </a:accent3>
      <a:accent4>
        <a:srgbClr val="424456"/>
      </a:accent4>
      <a:accent5>
        <a:srgbClr val="000000"/>
      </a:accent5>
      <a:accent6>
        <a:srgbClr val="C00000"/>
      </a:accent6>
      <a:hlink>
        <a:srgbClr val="424456"/>
      </a:hlink>
      <a:folHlink>
        <a:srgbClr val="C00000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TU2" id="{CF1C42C9-B223-4D6E-AF0B-B5C1E10FAA9D}" vid="{A4A135AB-E052-4BB8-B399-70A5273224A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1862</Words>
  <Application>Microsoft Office PowerPoint</Application>
  <PresentationFormat>On-screen Show (4:3)</PresentationFormat>
  <Paragraphs>265</Paragraphs>
  <Slides>38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51" baseType="lpstr">
      <vt:lpstr>Courier New,monospace</vt:lpstr>
      <vt:lpstr>Myriad Pro</vt:lpstr>
      <vt:lpstr>Aptos Narrow</vt:lpstr>
      <vt:lpstr>Arial</vt:lpstr>
      <vt:lpstr>Calibri</vt:lpstr>
      <vt:lpstr>Cambria Math</vt:lpstr>
      <vt:lpstr>Courier New</vt:lpstr>
      <vt:lpstr>Georgia</vt:lpstr>
      <vt:lpstr>Trebuchet MS</vt:lpstr>
      <vt:lpstr>Wingdings</vt:lpstr>
      <vt:lpstr>Wingdings 2</vt:lpstr>
      <vt:lpstr>20140311PresentationUWTSDTemplate</vt:lpstr>
      <vt:lpstr>LTU2</vt:lpstr>
      <vt:lpstr>  PRACTICE-BASED RESEARCH   Quantitative Data Analysis Statistical Analysis  </vt:lpstr>
      <vt:lpstr>Session Aims</vt:lpstr>
      <vt:lpstr>What is a statistical analysis?</vt:lpstr>
      <vt:lpstr>Data Analysis </vt:lpstr>
      <vt:lpstr>Statistical analysis</vt:lpstr>
      <vt:lpstr>Statistical analysis </vt:lpstr>
      <vt:lpstr>What is descriptive statistical analysis?</vt:lpstr>
      <vt:lpstr>Descriptive statistic </vt:lpstr>
      <vt:lpstr>Types of descriptive statistics</vt:lpstr>
      <vt:lpstr>Types of descriptive statistics</vt:lpstr>
      <vt:lpstr>Frequency distribution</vt:lpstr>
      <vt:lpstr> Central Tendency</vt:lpstr>
      <vt:lpstr>PowerPoint Presentation</vt:lpstr>
      <vt:lpstr>Daily examples</vt:lpstr>
      <vt:lpstr>PowerPoint Presentation</vt:lpstr>
      <vt:lpstr>PowerPoint Presentation</vt:lpstr>
      <vt:lpstr>PowerPoint Presentation</vt:lpstr>
      <vt:lpstr>Dispersion</vt:lpstr>
      <vt:lpstr>Measures of Dispersion or Variation</vt:lpstr>
      <vt:lpstr>Range</vt:lpstr>
      <vt:lpstr>Standard deviation (SD)</vt:lpstr>
      <vt:lpstr>Standard Deviation</vt:lpstr>
      <vt:lpstr>Variance</vt:lpstr>
      <vt:lpstr>Univariate, Bivariate and Multivariate descriptive statistics </vt:lpstr>
      <vt:lpstr>Difference between the Uni, Bi Multivariate descriptive statistics</vt:lpstr>
      <vt:lpstr>Inferential statistical analysis</vt:lpstr>
      <vt:lpstr>Inferential statistics </vt:lpstr>
      <vt:lpstr>Inferential statistics </vt:lpstr>
      <vt:lpstr>Common inferential statistical analysis</vt:lpstr>
      <vt:lpstr>Comparison test</vt:lpstr>
      <vt:lpstr>p value and level of significance</vt:lpstr>
      <vt:lpstr>Correlation and Regression</vt:lpstr>
      <vt:lpstr>Correlation</vt:lpstr>
      <vt:lpstr>Regression</vt:lpstr>
      <vt:lpstr>Multiple Regression</vt:lpstr>
      <vt:lpstr>Measuring treatment effectiveness</vt:lpstr>
      <vt:lpstr>Summary: Quantitative Analysis</vt:lpstr>
      <vt:lpstr>Assignment 2 Online Consultation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567</cp:revision>
  <dcterms:created xsi:type="dcterms:W3CDTF">2015-04-14T15:21:28Z</dcterms:created>
  <dcterms:modified xsi:type="dcterms:W3CDTF">2024-03-20T11:12:31Z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