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9" r:id="rId12"/>
    <p:sldId id="265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AC9EDA-0A4C-C132-0C07-B55838F00A81}" v="767" dt="2022-11-17T23:37:28.425"/>
    <p1510:client id="{19B6185B-2F06-0BDA-92A5-D0E25B4F7858}" v="796" dt="2022-11-27T21:29:31.135"/>
    <p1510:client id="{1DED326F-F695-BA7E-F71B-00C12FDFBFCF}" v="1138" dt="2022-11-29T15:57:26.367"/>
    <p1510:client id="{369324FE-73A5-674D-5440-EE5D3459CF96}" v="167" dt="2022-11-23T22:56:02.768"/>
    <p1510:client id="{5F450188-53F4-960C-FD41-EFEC96276E8F}" v="217" dt="2022-11-28T13:01:09.436"/>
    <p1510:client id="{8610F24F-953A-4173-400D-0FC6A74DB1F0}" v="18" dt="2022-11-17T21:17:46.550"/>
    <p1510:client id="{E2870834-78FF-881E-F8ED-C0D1B19293E4}" v="646" dt="2022-11-27T14:19:15.3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Joyce (2204263)" userId="S::2204263@student.uwtsd.ac.uk::f4f85af2-f6c3-4705-8779-8ace254058a2" providerId="AD" clId="Web-{369324FE-73A5-674D-5440-EE5D3459CF96}"/>
    <pc:docChg chg="modSld">
      <pc:chgData name="Caitlin Joyce (2204263)" userId="S::2204263@student.uwtsd.ac.uk::f4f85af2-f6c3-4705-8779-8ace254058a2" providerId="AD" clId="Web-{369324FE-73A5-674D-5440-EE5D3459CF96}" dt="2022-11-23T22:56:02.768" v="167" actId="20577"/>
      <pc:docMkLst>
        <pc:docMk/>
      </pc:docMkLst>
      <pc:sldChg chg="modSp">
        <pc:chgData name="Caitlin Joyce (2204263)" userId="S::2204263@student.uwtsd.ac.uk::f4f85af2-f6c3-4705-8779-8ace254058a2" providerId="AD" clId="Web-{369324FE-73A5-674D-5440-EE5D3459CF96}" dt="2022-11-23T22:53:46.702" v="162" actId="20577"/>
        <pc:sldMkLst>
          <pc:docMk/>
          <pc:sldMk cId="109857222" sldId="256"/>
        </pc:sldMkLst>
        <pc:spChg chg="mod">
          <ac:chgData name="Caitlin Joyce (2204263)" userId="S::2204263@student.uwtsd.ac.uk::f4f85af2-f6c3-4705-8779-8ace254058a2" providerId="AD" clId="Web-{369324FE-73A5-674D-5440-EE5D3459CF96}" dt="2022-11-23T22:53:46.702" v="162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Caitlin Joyce (2204263)" userId="S::2204263@student.uwtsd.ac.uk::f4f85af2-f6c3-4705-8779-8ace254058a2" providerId="AD" clId="Web-{369324FE-73A5-674D-5440-EE5D3459CF96}" dt="2022-11-23T21:21:19.072" v="58" actId="20577"/>
        <pc:sldMkLst>
          <pc:docMk/>
          <pc:sldMk cId="489374216" sldId="258"/>
        </pc:sldMkLst>
        <pc:spChg chg="mod">
          <ac:chgData name="Caitlin Joyce (2204263)" userId="S::2204263@student.uwtsd.ac.uk::f4f85af2-f6c3-4705-8779-8ace254058a2" providerId="AD" clId="Web-{369324FE-73A5-674D-5440-EE5D3459CF96}" dt="2022-11-23T21:21:19.072" v="58" actId="20577"/>
          <ac:spMkLst>
            <pc:docMk/>
            <pc:sldMk cId="489374216" sldId="258"/>
            <ac:spMk id="3" creationId="{BE7AABBE-D2FC-5713-DD12-CAFE64727DEE}"/>
          </ac:spMkLst>
        </pc:spChg>
      </pc:sldChg>
      <pc:sldChg chg="modSp">
        <pc:chgData name="Caitlin Joyce (2204263)" userId="S::2204263@student.uwtsd.ac.uk::f4f85af2-f6c3-4705-8779-8ace254058a2" providerId="AD" clId="Web-{369324FE-73A5-674D-5440-EE5D3459CF96}" dt="2022-11-23T09:34:37.612" v="20" actId="20577"/>
        <pc:sldMkLst>
          <pc:docMk/>
          <pc:sldMk cId="3920634310" sldId="259"/>
        </pc:sldMkLst>
        <pc:spChg chg="mod">
          <ac:chgData name="Caitlin Joyce (2204263)" userId="S::2204263@student.uwtsd.ac.uk::f4f85af2-f6c3-4705-8779-8ace254058a2" providerId="AD" clId="Web-{369324FE-73A5-674D-5440-EE5D3459CF96}" dt="2022-11-23T09:34:37.612" v="20" actId="20577"/>
          <ac:spMkLst>
            <pc:docMk/>
            <pc:sldMk cId="3920634310" sldId="259"/>
            <ac:spMk id="3" creationId="{5E5AC847-D59A-DBD3-2360-7936526A1B26}"/>
          </ac:spMkLst>
        </pc:spChg>
      </pc:sldChg>
      <pc:sldChg chg="modSp">
        <pc:chgData name="Caitlin Joyce (2204263)" userId="S::2204263@student.uwtsd.ac.uk::f4f85af2-f6c3-4705-8779-8ace254058a2" providerId="AD" clId="Web-{369324FE-73A5-674D-5440-EE5D3459CF96}" dt="2022-11-23T22:56:02.768" v="167" actId="20577"/>
        <pc:sldMkLst>
          <pc:docMk/>
          <pc:sldMk cId="79256171" sldId="260"/>
        </pc:sldMkLst>
        <pc:spChg chg="mod">
          <ac:chgData name="Caitlin Joyce (2204263)" userId="S::2204263@student.uwtsd.ac.uk::f4f85af2-f6c3-4705-8779-8ace254058a2" providerId="AD" clId="Web-{369324FE-73A5-674D-5440-EE5D3459CF96}" dt="2022-11-23T22:56:02.768" v="167" actId="20577"/>
          <ac:spMkLst>
            <pc:docMk/>
            <pc:sldMk cId="79256171" sldId="260"/>
            <ac:spMk id="3" creationId="{B9EDE59C-1D57-BC9F-1881-8EFBEF14255E}"/>
          </ac:spMkLst>
        </pc:spChg>
      </pc:sldChg>
      <pc:sldChg chg="modSp">
        <pc:chgData name="Caitlin Joyce (2204263)" userId="S::2204263@student.uwtsd.ac.uk::f4f85af2-f6c3-4705-8779-8ace254058a2" providerId="AD" clId="Web-{369324FE-73A5-674D-5440-EE5D3459CF96}" dt="2022-11-23T22:53:30.498" v="150" actId="20577"/>
        <pc:sldMkLst>
          <pc:docMk/>
          <pc:sldMk cId="3671882701" sldId="261"/>
        </pc:sldMkLst>
        <pc:spChg chg="mod">
          <ac:chgData name="Caitlin Joyce (2204263)" userId="S::2204263@student.uwtsd.ac.uk::f4f85af2-f6c3-4705-8779-8ace254058a2" providerId="AD" clId="Web-{369324FE-73A5-674D-5440-EE5D3459CF96}" dt="2022-11-23T22:53:30.498" v="150" actId="20577"/>
          <ac:spMkLst>
            <pc:docMk/>
            <pc:sldMk cId="3671882701" sldId="261"/>
            <ac:spMk id="3" creationId="{DC3A8771-3A41-19AA-40F3-59165D36E1BF}"/>
          </ac:spMkLst>
        </pc:spChg>
      </pc:sldChg>
      <pc:sldChg chg="modSp">
        <pc:chgData name="Caitlin Joyce (2204263)" userId="S::2204263@student.uwtsd.ac.uk::f4f85af2-f6c3-4705-8779-8ace254058a2" providerId="AD" clId="Web-{369324FE-73A5-674D-5440-EE5D3459CF96}" dt="2022-11-23T22:36:52.220" v="98" actId="20577"/>
        <pc:sldMkLst>
          <pc:docMk/>
          <pc:sldMk cId="2178282076" sldId="263"/>
        </pc:sldMkLst>
        <pc:spChg chg="mod">
          <ac:chgData name="Caitlin Joyce (2204263)" userId="S::2204263@student.uwtsd.ac.uk::f4f85af2-f6c3-4705-8779-8ace254058a2" providerId="AD" clId="Web-{369324FE-73A5-674D-5440-EE5D3459CF96}" dt="2022-11-23T22:36:52.220" v="98" actId="20577"/>
          <ac:spMkLst>
            <pc:docMk/>
            <pc:sldMk cId="2178282076" sldId="263"/>
            <ac:spMk id="3" creationId="{A9B84DFC-86D2-C183-707E-2653F027A039}"/>
          </ac:spMkLst>
        </pc:spChg>
      </pc:sldChg>
      <pc:sldChg chg="modSp">
        <pc:chgData name="Caitlin Joyce (2204263)" userId="S::2204263@student.uwtsd.ac.uk::f4f85af2-f6c3-4705-8779-8ace254058a2" providerId="AD" clId="Web-{369324FE-73A5-674D-5440-EE5D3459CF96}" dt="2022-11-23T21:20:41.352" v="56" actId="20577"/>
        <pc:sldMkLst>
          <pc:docMk/>
          <pc:sldMk cId="1492820228" sldId="264"/>
        </pc:sldMkLst>
        <pc:spChg chg="mod">
          <ac:chgData name="Caitlin Joyce (2204263)" userId="S::2204263@student.uwtsd.ac.uk::f4f85af2-f6c3-4705-8779-8ace254058a2" providerId="AD" clId="Web-{369324FE-73A5-674D-5440-EE5D3459CF96}" dt="2022-11-23T21:20:41.352" v="56" actId="20577"/>
          <ac:spMkLst>
            <pc:docMk/>
            <pc:sldMk cId="1492820228" sldId="264"/>
            <ac:spMk id="2" creationId="{CF3EECF2-2BA5-F73C-37C1-D03F419B8925}"/>
          </ac:spMkLst>
        </pc:spChg>
      </pc:sldChg>
    </pc:docChg>
  </pc:docChgLst>
  <pc:docChgLst>
    <pc:chgData name="Caitlin Joyce (2204263)" userId="S::2204263@student.uwtsd.ac.uk::f4f85af2-f6c3-4705-8779-8ace254058a2" providerId="AD" clId="Web-{8610F24F-953A-4173-400D-0FC6A74DB1F0}"/>
    <pc:docChg chg="addSld modSld addMainMaster delMainMaster">
      <pc:chgData name="Caitlin Joyce (2204263)" userId="S::2204263@student.uwtsd.ac.uk::f4f85af2-f6c3-4705-8779-8ace254058a2" providerId="AD" clId="Web-{8610F24F-953A-4173-400D-0FC6A74DB1F0}" dt="2022-11-17T21:18:01.253" v="49"/>
      <pc:docMkLst>
        <pc:docMk/>
      </pc:docMkLst>
      <pc:sldChg chg="addSp delSp modSp mod setBg modClrScheme setClrOvrMap delDesignElem chgLayout">
        <pc:chgData name="Caitlin Joyce (2204263)" userId="S::2204263@student.uwtsd.ac.uk::f4f85af2-f6c3-4705-8779-8ace254058a2" providerId="AD" clId="Web-{8610F24F-953A-4173-400D-0FC6A74DB1F0}" dt="2022-11-17T21:18:01.253" v="49"/>
        <pc:sldMkLst>
          <pc:docMk/>
          <pc:sldMk cId="109857222" sldId="256"/>
        </pc:sldMkLst>
        <pc:spChg chg="mod ord">
          <ac:chgData name="Caitlin Joyce (2204263)" userId="S::2204263@student.uwtsd.ac.uk::f4f85af2-f6c3-4705-8779-8ace254058a2" providerId="AD" clId="Web-{8610F24F-953A-4173-400D-0FC6A74DB1F0}" dt="2022-11-17T21:18:01.253" v="49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Caitlin Joyce (2204263)" userId="S::2204263@student.uwtsd.ac.uk::f4f85af2-f6c3-4705-8779-8ace254058a2" providerId="AD" clId="Web-{8610F24F-953A-4173-400D-0FC6A74DB1F0}" dt="2022-11-17T21:18:01.253" v="49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45.543" v="24"/>
          <ac:spMkLst>
            <pc:docMk/>
            <pc:sldMk cId="109857222" sldId="256"/>
            <ac:spMk id="6" creationId="{1FF9CEF5-A50D-4B8B-9852-D76F7037867E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8" creationId="{88294908-8B00-4F58-BBBA-20F71A40AA9E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1:59.246" v="8"/>
          <ac:spMkLst>
            <pc:docMk/>
            <pc:sldMk cId="109857222" sldId="256"/>
            <ac:spMk id="9" creationId="{87CC2527-562A-4F69-B487-4371E5B243E7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10" creationId="{4364C879-1404-4203-8E9D-CC5DE0A621A2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12" creationId="{84617302-4B0D-4351-A6BB-6F0930D943AC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01.824" v="10"/>
          <ac:spMkLst>
            <pc:docMk/>
            <pc:sldMk cId="109857222" sldId="256"/>
            <ac:spMk id="13" creationId="{E49CC64F-7275-4E33-961B-0C5CDC439875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04.496" v="12"/>
          <ac:spMkLst>
            <pc:docMk/>
            <pc:sldMk cId="109857222" sldId="256"/>
            <ac:spMk id="17" creationId="{87CC2527-562A-4F69-B487-4371E5B243E7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07.558" v="14"/>
          <ac:spMkLst>
            <pc:docMk/>
            <pc:sldMk cId="109857222" sldId="256"/>
            <ac:spMk id="20" creationId="{71B2258F-86CA-4D4D-8270-BC05FCDEBFB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2" creationId="{35E9085E-E730-4768-83D4-6CB7E989715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3" creationId="{DA2C7802-C2E0-4218-8F89-8DD7CCD2CD1C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4" creationId="{973272FE-A474-4CAE-8CA2-BCC8B476C3F4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5" creationId="{A6D7111A-21E5-4EE9-8A78-10E5530F0116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6" creationId="{E07981EA-05A6-437C-88D7-B377B92B031D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7" creationId="{A3969E80-A77B-49FC-9122-D89AFD5EE118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8" creationId="{15E3C750-986E-4769-B1AE-49289FBEE757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0.043" v="16"/>
          <ac:spMkLst>
            <pc:docMk/>
            <pc:sldMk cId="109857222" sldId="256"/>
            <ac:spMk id="29" creationId="{1849CA57-76BD-4CF2-80BA-D7A46A01B7B1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2.449" v="18"/>
          <ac:spMkLst>
            <pc:docMk/>
            <pc:sldMk cId="109857222" sldId="256"/>
            <ac:spMk id="31" creationId="{A8DB9CD9-59B1-4D73-BC4C-98796A48EF9B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2.449" v="18"/>
          <ac:spMkLst>
            <pc:docMk/>
            <pc:sldMk cId="109857222" sldId="256"/>
            <ac:spMk id="32" creationId="{8874A6A9-41FF-4E33-AFA8-F9F81436A59E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4.824" v="20"/>
          <ac:spMkLst>
            <pc:docMk/>
            <pc:sldMk cId="109857222" sldId="256"/>
            <ac:spMk id="40" creationId="{C27D7A02-907B-496F-BA7E-AA3780733CA7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4.824" v="20"/>
          <ac:spMkLst>
            <pc:docMk/>
            <pc:sldMk cId="109857222" sldId="256"/>
            <ac:spMk id="41" creationId="{0FBA5268-0AE7-4CAD-9537-D0EB09E76406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14.824" v="20"/>
          <ac:spMkLst>
            <pc:docMk/>
            <pc:sldMk cId="109857222" sldId="256"/>
            <ac:spMk id="42" creationId="{088D065B-39DA-4077-B9CF-E489CE4C0169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39.371" v="22"/>
          <ac:spMkLst>
            <pc:docMk/>
            <pc:sldMk cId="109857222" sldId="256"/>
            <ac:spMk id="44" creationId="{FFD48BC7-DC40-47DE-87EE-9F4B6ECB9ABB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39.371" v="22"/>
          <ac:spMkLst>
            <pc:docMk/>
            <pc:sldMk cId="109857222" sldId="256"/>
            <ac:spMk id="45" creationId="{E502BBC7-2C76-46F3-BC24-5985BC13DB88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39.371" v="22"/>
          <ac:spMkLst>
            <pc:docMk/>
            <pc:sldMk cId="109857222" sldId="256"/>
            <ac:spMk id="46" creationId="{C7F28D52-2A5F-4D23-81AE-7CB8B591C7AF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39.371" v="22"/>
          <ac:spMkLst>
            <pc:docMk/>
            <pc:sldMk cId="109857222" sldId="256"/>
            <ac:spMk id="47" creationId="{3629484E-3792-4B3D-89AD-7C8A1ED0E0D4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45.543" v="24"/>
          <ac:spMkLst>
            <pc:docMk/>
            <pc:sldMk cId="109857222" sldId="256"/>
            <ac:spMk id="51" creationId="{30684D86-C9D1-40C3-A9B6-EC935C7312E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45.543" v="24"/>
          <ac:spMkLst>
            <pc:docMk/>
            <pc:sldMk cId="109857222" sldId="256"/>
            <ac:spMk id="52" creationId="{1EDF7896-F56A-49DA-90F3-F5CE8B9833AD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49.106" v="26"/>
          <ac:spMkLst>
            <pc:docMk/>
            <pc:sldMk cId="109857222" sldId="256"/>
            <ac:spMk id="54" creationId="{1FF9CEF5-A50D-4B8B-9852-D76F7037867E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49.106" v="26"/>
          <ac:spMkLst>
            <pc:docMk/>
            <pc:sldMk cId="109857222" sldId="256"/>
            <ac:spMk id="67" creationId="{30684D86-C9D1-40C3-A9B6-EC935C7312E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49.106" v="26"/>
          <ac:spMkLst>
            <pc:docMk/>
            <pc:sldMk cId="109857222" sldId="256"/>
            <ac:spMk id="68" creationId="{1EDF7896-F56A-49DA-90F3-F5CE8B9833AD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52.668" v="28"/>
          <ac:spMkLst>
            <pc:docMk/>
            <pc:sldMk cId="109857222" sldId="256"/>
            <ac:spMk id="70" creationId="{57ABABA7-0420-4200-9B65-1C1967CE937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2:52.668" v="28"/>
          <ac:spMkLst>
            <pc:docMk/>
            <pc:sldMk cId="109857222" sldId="256"/>
            <ac:spMk id="71" creationId="{A317EBE3-FF86-4DA1-BC9A-331F7F2144E9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3:15.466" v="30"/>
          <ac:spMkLst>
            <pc:docMk/>
            <pc:sldMk cId="109857222" sldId="256"/>
            <ac:spMk id="85" creationId="{F81819F9-8CAC-4A6C-8F06-0482027F9736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3:15.466" v="30"/>
          <ac:spMkLst>
            <pc:docMk/>
            <pc:sldMk cId="109857222" sldId="256"/>
            <ac:spMk id="86" creationId="{4A98CC08-AEC2-4E8F-8F52-0F5C6372DB4F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3:15.466" v="30"/>
          <ac:spMkLst>
            <pc:docMk/>
            <pc:sldMk cId="109857222" sldId="256"/>
            <ac:spMk id="106" creationId="{1310EFE2-B91D-47E7-B117-C2A802800A7C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11" creationId="{F5F0CD5C-72F3-4090-8A69-8E15CB432AC2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4:42.968" v="31"/>
          <ac:spMkLst>
            <pc:docMk/>
            <pc:sldMk cId="109857222" sldId="256"/>
            <ac:spMk id="112" creationId="{4CE9304C-7D47-49AD-9260-6DBF0A5B9A0A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6:10.954" v="36"/>
          <ac:spMkLst>
            <pc:docMk/>
            <pc:sldMk cId="109857222" sldId="256"/>
            <ac:spMk id="113" creationId="{EFB0C39A-F8CA-4A79-AFFC-E9780FB1991A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4:42.968" v="31"/>
          <ac:spMkLst>
            <pc:docMk/>
            <pc:sldMk cId="109857222" sldId="256"/>
            <ac:spMk id="114" creationId="{9DEDD006-D91C-4989-B39C-EEEA43F868FF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6:54.752" v="42"/>
          <ac:spMkLst>
            <pc:docMk/>
            <pc:sldMk cId="109857222" sldId="256"/>
            <ac:spMk id="115" creationId="{1C520CBD-F82E-44E4-BDA5-128716AD79C8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4:42.968" v="31"/>
          <ac:spMkLst>
            <pc:docMk/>
            <pc:sldMk cId="109857222" sldId="256"/>
            <ac:spMk id="116" creationId="{35EF7FFE-55CC-444E-A630-F40A5C9C5C8B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6:54.752" v="42"/>
          <ac:spMkLst>
            <pc:docMk/>
            <pc:sldMk cId="109857222" sldId="256"/>
            <ac:spMk id="117" creationId="{4618AE32-A526-42FC-A854-732740BD38DA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18" creationId="{217496A2-9394-4FB7-BA0E-717D2D2E7A4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21" creationId="{67374FB5-CBB7-46FF-95B5-2251BC6856ED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23" creationId="{34BCEAB7-D9E0-40A4-9254-8593BD346EAB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25" creationId="{D567A354-BB63-405C-8E5F-2F510E670F16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27" creationId="{9185A8D7-2F20-4F7A-97BE-21DB1654C7F7}"/>
          </ac:spMkLst>
        </pc:spChg>
        <pc:spChg chg="add">
          <ac:chgData name="Caitlin Joyce (2204263)" userId="S::2204263@student.uwtsd.ac.uk::f4f85af2-f6c3-4705-8779-8ace254058a2" providerId="AD" clId="Web-{8610F24F-953A-4173-400D-0FC6A74DB1F0}" dt="2022-11-17T21:18:01.253" v="49"/>
          <ac:spMkLst>
            <pc:docMk/>
            <pc:sldMk cId="109857222" sldId="256"/>
            <ac:spMk id="128" creationId="{1FF9CEF5-A50D-4B8B-9852-D76F7037867E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29" creationId="{CB65BD56-22B3-4E13-BFCA-B8E8BEB92D6C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31" creationId="{6790ED68-BCA0-4247-A72F-1CB85DF068C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24.877" v="45"/>
          <ac:spMkLst>
            <pc:docMk/>
            <pc:sldMk cId="109857222" sldId="256"/>
            <ac:spMk id="133" creationId="{DD0F2B3F-DC55-4FA7-B667-1ACD07920937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35.065" v="47"/>
          <ac:spMkLst>
            <pc:docMk/>
            <pc:sldMk cId="109857222" sldId="256"/>
            <ac:spMk id="137" creationId="{66D61E08-70C3-48D8-BEA0-787111DC30DA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35.065" v="47"/>
          <ac:spMkLst>
            <pc:docMk/>
            <pc:sldMk cId="109857222" sldId="256"/>
            <ac:spMk id="138" creationId="{FC55298F-0AE5-478E-AD2B-03C2614C583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35.065" v="47"/>
          <ac:spMkLst>
            <pc:docMk/>
            <pc:sldMk cId="109857222" sldId="256"/>
            <ac:spMk id="139" creationId="{C180E4EA-0B63-4779-A895-7E90E71088F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35.065" v="47"/>
          <ac:spMkLst>
            <pc:docMk/>
            <pc:sldMk cId="109857222" sldId="256"/>
            <ac:spMk id="140" creationId="{CEE01D9D-3DE8-4EED-B0D3-8F3C79CC767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35.065" v="47"/>
          <ac:spMkLst>
            <pc:docMk/>
            <pc:sldMk cId="109857222" sldId="256"/>
            <ac:spMk id="141" creationId="{89AF5CE9-607F-43F4-8983-DCD6DA4051FD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35.065" v="47"/>
          <ac:spMkLst>
            <pc:docMk/>
            <pc:sldMk cId="109857222" sldId="256"/>
            <ac:spMk id="142" creationId="{6EEA2DBD-9E1E-4521-8C01-F32AD18A89E3}"/>
          </ac:spMkLst>
        </pc:spChg>
        <pc:spChg chg="add del">
          <ac:chgData name="Caitlin Joyce (2204263)" userId="S::2204263@student.uwtsd.ac.uk::f4f85af2-f6c3-4705-8779-8ace254058a2" providerId="AD" clId="Web-{8610F24F-953A-4173-400D-0FC6A74DB1F0}" dt="2022-11-17T21:17:35.065" v="47"/>
          <ac:spMkLst>
            <pc:docMk/>
            <pc:sldMk cId="109857222" sldId="256"/>
            <ac:spMk id="143" creationId="{15BBD2C1-BA9B-46A9-A27A-33498B169272}"/>
          </ac:spMkLst>
        </pc:spChg>
        <pc:spChg chg="add">
          <ac:chgData name="Caitlin Joyce (2204263)" userId="S::2204263@student.uwtsd.ac.uk::f4f85af2-f6c3-4705-8779-8ace254058a2" providerId="AD" clId="Web-{8610F24F-953A-4173-400D-0FC6A74DB1F0}" dt="2022-11-17T21:18:01.253" v="49"/>
          <ac:spMkLst>
            <pc:docMk/>
            <pc:sldMk cId="109857222" sldId="256"/>
            <ac:spMk id="151" creationId="{30684D86-C9D1-40C3-A9B6-EC935C7312E3}"/>
          </ac:spMkLst>
        </pc:spChg>
        <pc:spChg chg="add">
          <ac:chgData name="Caitlin Joyce (2204263)" userId="S::2204263@student.uwtsd.ac.uk::f4f85af2-f6c3-4705-8779-8ace254058a2" providerId="AD" clId="Web-{8610F24F-953A-4173-400D-0FC6A74DB1F0}" dt="2022-11-17T21:18:01.253" v="49"/>
          <ac:spMkLst>
            <pc:docMk/>
            <pc:sldMk cId="109857222" sldId="256"/>
            <ac:spMk id="152" creationId="{1EDF7896-F56A-49DA-90F3-F5CE8B9833AD}"/>
          </ac:spMkLst>
        </pc:spChg>
        <pc:grpChg chg="add del">
          <ac:chgData name="Caitlin Joyce (2204263)" userId="S::2204263@student.uwtsd.ac.uk::f4f85af2-f6c3-4705-8779-8ace254058a2" providerId="AD" clId="Web-{8610F24F-953A-4173-400D-0FC6A74DB1F0}" dt="2022-11-17T21:12:45.543" v="24"/>
          <ac:grpSpMkLst>
            <pc:docMk/>
            <pc:sldMk cId="109857222" sldId="256"/>
            <ac:grpSpMk id="30" creationId="{065753F1-EEE2-45ED-88A1-ECB4A495D0AD}"/>
          </ac:grpSpMkLst>
        </pc:grpChg>
        <pc:grpChg chg="add del">
          <ac:chgData name="Caitlin Joyce (2204263)" userId="S::2204263@student.uwtsd.ac.uk::f4f85af2-f6c3-4705-8779-8ace254058a2" providerId="AD" clId="Web-{8610F24F-953A-4173-400D-0FC6A74DB1F0}" dt="2022-11-17T21:12:12.449" v="18"/>
          <ac:grpSpMkLst>
            <pc:docMk/>
            <pc:sldMk cId="109857222" sldId="256"/>
            <ac:grpSpMk id="33" creationId="{721D730E-1F97-4071-B143-B05E6D2599BC}"/>
          </ac:grpSpMkLst>
        </pc:grpChg>
        <pc:grpChg chg="add del">
          <ac:chgData name="Caitlin Joyce (2204263)" userId="S::2204263@student.uwtsd.ac.uk::f4f85af2-f6c3-4705-8779-8ace254058a2" providerId="AD" clId="Web-{8610F24F-953A-4173-400D-0FC6A74DB1F0}" dt="2022-11-17T21:12:49.106" v="26"/>
          <ac:grpSpMkLst>
            <pc:docMk/>
            <pc:sldMk cId="109857222" sldId="256"/>
            <ac:grpSpMk id="56" creationId="{065753F1-EEE2-45ED-88A1-ECB4A495D0AD}"/>
          </ac:grpSpMkLst>
        </pc:grpChg>
        <pc:grpChg chg="add del">
          <ac:chgData name="Caitlin Joyce (2204263)" userId="S::2204263@student.uwtsd.ac.uk::f4f85af2-f6c3-4705-8779-8ace254058a2" providerId="AD" clId="Web-{8610F24F-953A-4173-400D-0FC6A74DB1F0}" dt="2022-11-17T21:12:52.668" v="28"/>
          <ac:grpSpMkLst>
            <pc:docMk/>
            <pc:sldMk cId="109857222" sldId="256"/>
            <ac:grpSpMk id="72" creationId="{7A03E380-9CD1-4ABA-A763-9F9D252B8908}"/>
          </ac:grpSpMkLst>
        </pc:grpChg>
        <pc:grpChg chg="add del">
          <ac:chgData name="Caitlin Joyce (2204263)" userId="S::2204263@student.uwtsd.ac.uk::f4f85af2-f6c3-4705-8779-8ace254058a2" providerId="AD" clId="Web-{8610F24F-953A-4173-400D-0FC6A74DB1F0}" dt="2022-11-17T21:13:15.466" v="30"/>
          <ac:grpSpMkLst>
            <pc:docMk/>
            <pc:sldMk cId="109857222" sldId="256"/>
            <ac:grpSpMk id="87" creationId="{5D1545E6-EB3C-4478-A661-A2CA963F129C}"/>
          </ac:grpSpMkLst>
        </pc:grpChg>
        <pc:grpChg chg="add del">
          <ac:chgData name="Caitlin Joyce (2204263)" userId="S::2204263@student.uwtsd.ac.uk::f4f85af2-f6c3-4705-8779-8ace254058a2" providerId="AD" clId="Web-{8610F24F-953A-4173-400D-0FC6A74DB1F0}" dt="2022-11-17T21:13:15.466" v="30"/>
          <ac:grpSpMkLst>
            <pc:docMk/>
            <pc:sldMk cId="109857222" sldId="256"/>
            <ac:grpSpMk id="98" creationId="{40A75861-F6C5-44A9-B161-B03701CBDE0C}"/>
          </ac:grpSpMkLst>
        </pc:grpChg>
        <pc:grpChg chg="add">
          <ac:chgData name="Caitlin Joyce (2204263)" userId="S::2204263@student.uwtsd.ac.uk::f4f85af2-f6c3-4705-8779-8ace254058a2" providerId="AD" clId="Web-{8610F24F-953A-4173-400D-0FC6A74DB1F0}" dt="2022-11-17T21:18:01.253" v="49"/>
          <ac:grpSpMkLst>
            <pc:docMk/>
            <pc:sldMk cId="109857222" sldId="256"/>
            <ac:grpSpMk id="130" creationId="{065753F1-EEE2-45ED-88A1-ECB4A495D0AD}"/>
          </ac:grpSpMkLst>
        </pc:grpChg>
        <pc:picChg chg="add del">
          <ac:chgData name="Caitlin Joyce (2204263)" userId="S::2204263@student.uwtsd.ac.uk::f4f85af2-f6c3-4705-8779-8ace254058a2" providerId="AD" clId="Web-{8610F24F-953A-4173-400D-0FC6A74DB1F0}" dt="2022-11-17T21:11:59.246" v="8"/>
          <ac:picMkLst>
            <pc:docMk/>
            <pc:sldMk cId="109857222" sldId="256"/>
            <ac:picMk id="5" creationId="{BEDA7DAE-3B4B-0FB8-83FE-9936E8F01DB1}"/>
          </ac:picMkLst>
        </pc:picChg>
        <pc:picChg chg="add del">
          <ac:chgData name="Caitlin Joyce (2204263)" userId="S::2204263@student.uwtsd.ac.uk::f4f85af2-f6c3-4705-8779-8ace254058a2" providerId="AD" clId="Web-{8610F24F-953A-4173-400D-0FC6A74DB1F0}" dt="2022-11-17T21:12:45.543" v="24"/>
          <ac:picMkLst>
            <pc:docMk/>
            <pc:sldMk cId="109857222" sldId="256"/>
            <ac:picMk id="7" creationId="{A5ADA98C-5477-492B-861B-5BD8D5034835}"/>
          </ac:picMkLst>
        </pc:picChg>
        <pc:picChg chg="add del">
          <ac:chgData name="Caitlin Joyce (2204263)" userId="S::2204263@student.uwtsd.ac.uk::f4f85af2-f6c3-4705-8779-8ace254058a2" providerId="AD" clId="Web-{8610F24F-953A-4173-400D-0FC6A74DB1F0}" dt="2022-11-17T21:12:01.824" v="10"/>
          <ac:picMkLst>
            <pc:docMk/>
            <pc:sldMk cId="109857222" sldId="256"/>
            <ac:picMk id="14" creationId="{36B78D3E-CB17-A9EA-ECCF-99BF6EC72DCB}"/>
          </ac:picMkLst>
        </pc:picChg>
        <pc:picChg chg="add del">
          <ac:chgData name="Caitlin Joyce (2204263)" userId="S::2204263@student.uwtsd.ac.uk::f4f85af2-f6c3-4705-8779-8ace254058a2" providerId="AD" clId="Web-{8610F24F-953A-4173-400D-0FC6A74DB1F0}" dt="2022-11-17T21:12:04.496" v="12"/>
          <ac:picMkLst>
            <pc:docMk/>
            <pc:sldMk cId="109857222" sldId="256"/>
            <ac:picMk id="16" creationId="{72B6D365-290E-187A-5380-6058D7C582C8}"/>
          </ac:picMkLst>
        </pc:picChg>
        <pc:picChg chg="add del">
          <ac:chgData name="Caitlin Joyce (2204263)" userId="S::2204263@student.uwtsd.ac.uk::f4f85af2-f6c3-4705-8779-8ace254058a2" providerId="AD" clId="Web-{8610F24F-953A-4173-400D-0FC6A74DB1F0}" dt="2022-11-17T21:12:07.558" v="14"/>
          <ac:picMkLst>
            <pc:docMk/>
            <pc:sldMk cId="109857222" sldId="256"/>
            <ac:picMk id="21" creationId="{6B7F51BD-1D5B-DEE7-85EE-4728BC1AC861}"/>
          </ac:picMkLst>
        </pc:picChg>
        <pc:picChg chg="add del">
          <ac:chgData name="Caitlin Joyce (2204263)" userId="S::2204263@student.uwtsd.ac.uk::f4f85af2-f6c3-4705-8779-8ace254058a2" providerId="AD" clId="Web-{8610F24F-953A-4173-400D-0FC6A74DB1F0}" dt="2022-11-17T21:12:49.106" v="26"/>
          <ac:picMkLst>
            <pc:docMk/>
            <pc:sldMk cId="109857222" sldId="256"/>
            <ac:picMk id="55" creationId="{78609263-FD72-6493-5DCF-8541754123B1}"/>
          </ac:picMkLst>
        </pc:picChg>
        <pc:picChg chg="add mod">
          <ac:chgData name="Caitlin Joyce (2204263)" userId="S::2204263@student.uwtsd.ac.uk::f4f85af2-f6c3-4705-8779-8ace254058a2" providerId="AD" clId="Web-{8610F24F-953A-4173-400D-0FC6A74DB1F0}" dt="2022-11-17T21:18:01.253" v="49"/>
          <ac:picMkLst>
            <pc:docMk/>
            <pc:sldMk cId="109857222" sldId="256"/>
            <ac:picMk id="108" creationId="{D99A7C98-73C9-812F-31B7-E4088637CADD}"/>
          </ac:picMkLst>
        </pc:picChg>
        <pc:cxnChg chg="add del">
          <ac:chgData name="Caitlin Joyce (2204263)" userId="S::2204263@student.uwtsd.ac.uk::f4f85af2-f6c3-4705-8779-8ace254058a2" providerId="AD" clId="Web-{8610F24F-953A-4173-400D-0FC6A74DB1F0}" dt="2022-11-17T21:11:59.246" v="8"/>
          <ac:cxnSpMkLst>
            <pc:docMk/>
            <pc:sldMk cId="109857222" sldId="256"/>
            <ac:cxnSpMk id="11" creationId="{BCDAEC91-5BCE-4B55-9CC0-43EF94CB734B}"/>
          </ac:cxnSpMkLst>
        </pc:cxnChg>
        <pc:cxnChg chg="add del">
          <ac:chgData name="Caitlin Joyce (2204263)" userId="S::2204263@student.uwtsd.ac.uk::f4f85af2-f6c3-4705-8779-8ace254058a2" providerId="AD" clId="Web-{8610F24F-953A-4173-400D-0FC6A74DB1F0}" dt="2022-11-17T21:12:04.496" v="12"/>
          <ac:cxnSpMkLst>
            <pc:docMk/>
            <pc:sldMk cId="109857222" sldId="256"/>
            <ac:cxnSpMk id="18" creationId="{BCDAEC91-5BCE-4B55-9CC0-43EF94CB734B}"/>
          </ac:cxnSpMkLst>
        </pc:cxnChg>
        <pc:cxnChg chg="add del">
          <ac:chgData name="Caitlin Joyce (2204263)" userId="S::2204263@student.uwtsd.ac.uk::f4f85af2-f6c3-4705-8779-8ace254058a2" providerId="AD" clId="Web-{8610F24F-953A-4173-400D-0FC6A74DB1F0}" dt="2022-11-17T21:12:52.668" v="28"/>
          <ac:cxnSpMkLst>
            <pc:docMk/>
            <pc:sldMk cId="109857222" sldId="256"/>
            <ac:cxnSpMk id="83" creationId="{34D43EC1-35FA-4FC3-8526-F655CEB09D9C}"/>
          </ac:cxnSpMkLst>
        </pc:cxnChg>
        <pc:cxnChg chg="add del">
          <ac:chgData name="Caitlin Joyce (2204263)" userId="S::2204263@student.uwtsd.ac.uk::f4f85af2-f6c3-4705-8779-8ace254058a2" providerId="AD" clId="Web-{8610F24F-953A-4173-400D-0FC6A74DB1F0}" dt="2022-11-17T21:16:54.752" v="42"/>
          <ac:cxnSpMkLst>
            <pc:docMk/>
            <pc:sldMk cId="109857222" sldId="256"/>
            <ac:cxnSpMk id="110" creationId="{77AB95BF-57D0-4E49-9EF2-408B47C8D40D}"/>
          </ac:cxnSpMkLst>
        </pc:cxnChg>
        <pc:cxnChg chg="add del">
          <ac:chgData name="Caitlin Joyce (2204263)" userId="S::2204263@student.uwtsd.ac.uk::f4f85af2-f6c3-4705-8779-8ace254058a2" providerId="AD" clId="Web-{8610F24F-953A-4173-400D-0FC6A74DB1F0}" dt="2022-11-17T21:17:24.877" v="45"/>
          <ac:cxnSpMkLst>
            <pc:docMk/>
            <pc:sldMk cId="109857222" sldId="256"/>
            <ac:cxnSpMk id="119" creationId="{3D57B2BA-243C-45C7-A5D8-46CA719437FC}"/>
          </ac:cxnSpMkLst>
        </pc:cxnChg>
        <pc:cxnChg chg="add del">
          <ac:chgData name="Caitlin Joyce (2204263)" userId="S::2204263@student.uwtsd.ac.uk::f4f85af2-f6c3-4705-8779-8ace254058a2" providerId="AD" clId="Web-{8610F24F-953A-4173-400D-0FC6A74DB1F0}" dt="2022-11-17T21:17:24.877" v="45"/>
          <ac:cxnSpMkLst>
            <pc:docMk/>
            <pc:sldMk cId="109857222" sldId="256"/>
            <ac:cxnSpMk id="120" creationId="{D02CF681-4765-4E88-802F-B2474DCD516A}"/>
          </ac:cxnSpMkLst>
        </pc:cxnChg>
        <pc:cxnChg chg="add del">
          <ac:chgData name="Caitlin Joyce (2204263)" userId="S::2204263@student.uwtsd.ac.uk::f4f85af2-f6c3-4705-8779-8ace254058a2" providerId="AD" clId="Web-{8610F24F-953A-4173-400D-0FC6A74DB1F0}" dt="2022-11-17T21:17:35.065" v="47"/>
          <ac:cxnSpMkLst>
            <pc:docMk/>
            <pc:sldMk cId="109857222" sldId="256"/>
            <ac:cxnSpMk id="135" creationId="{A57C1A16-B8AB-4D99-A195-A38F556A6486}"/>
          </ac:cxnSpMkLst>
        </pc:cxnChg>
        <pc:cxnChg chg="add del">
          <ac:chgData name="Caitlin Joyce (2204263)" userId="S::2204263@student.uwtsd.ac.uk::f4f85af2-f6c3-4705-8779-8ace254058a2" providerId="AD" clId="Web-{8610F24F-953A-4173-400D-0FC6A74DB1F0}" dt="2022-11-17T21:17:35.065" v="47"/>
          <ac:cxnSpMkLst>
            <pc:docMk/>
            <pc:sldMk cId="109857222" sldId="256"/>
            <ac:cxnSpMk id="136" creationId="{F8A9B20B-D1DD-4573-B5EC-558029519236}"/>
          </ac:cxnSpMkLst>
        </pc:cxnChg>
      </pc:sldChg>
      <pc:sldChg chg="modSp new mod modClrScheme chgLayout">
        <pc:chgData name="Caitlin Joyce (2204263)" userId="S::2204263@student.uwtsd.ac.uk::f4f85af2-f6c3-4705-8779-8ace254058a2" providerId="AD" clId="Web-{8610F24F-953A-4173-400D-0FC6A74DB1F0}" dt="2022-11-17T21:17:46.550" v="48"/>
        <pc:sldMkLst>
          <pc:docMk/>
          <pc:sldMk cId="2702673547" sldId="257"/>
        </pc:sldMkLst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2702673547" sldId="257"/>
            <ac:spMk id="2" creationId="{868C7531-E2E7-6C14-91E8-A3BF6FDB2FB8}"/>
          </ac:spMkLst>
        </pc:spChg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2702673547" sldId="257"/>
            <ac:spMk id="3" creationId="{C181E04A-9C2C-93EF-8AC0-A5D221635ACD}"/>
          </ac:spMkLst>
        </pc:spChg>
      </pc:sldChg>
      <pc:sldChg chg="modSp new mod modClrScheme chgLayout">
        <pc:chgData name="Caitlin Joyce (2204263)" userId="S::2204263@student.uwtsd.ac.uk::f4f85af2-f6c3-4705-8779-8ace254058a2" providerId="AD" clId="Web-{8610F24F-953A-4173-400D-0FC6A74DB1F0}" dt="2022-11-17T21:17:46.550" v="48"/>
        <pc:sldMkLst>
          <pc:docMk/>
          <pc:sldMk cId="489374216" sldId="258"/>
        </pc:sldMkLst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489374216" sldId="258"/>
            <ac:spMk id="2" creationId="{4A364A16-1269-E2F4-2E93-7B9A3AB3FB74}"/>
          </ac:spMkLst>
        </pc:spChg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489374216" sldId="258"/>
            <ac:spMk id="3" creationId="{BE7AABBE-D2FC-5713-DD12-CAFE64727DEE}"/>
          </ac:spMkLst>
        </pc:spChg>
      </pc:sldChg>
      <pc:sldChg chg="modSp new mod modClrScheme chgLayout">
        <pc:chgData name="Caitlin Joyce (2204263)" userId="S::2204263@student.uwtsd.ac.uk::f4f85af2-f6c3-4705-8779-8ace254058a2" providerId="AD" clId="Web-{8610F24F-953A-4173-400D-0FC6A74DB1F0}" dt="2022-11-17T21:17:46.550" v="48"/>
        <pc:sldMkLst>
          <pc:docMk/>
          <pc:sldMk cId="3920634310" sldId="259"/>
        </pc:sldMkLst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3920634310" sldId="259"/>
            <ac:spMk id="2" creationId="{BFD41F57-8192-4005-D28D-BF613A0736AB}"/>
          </ac:spMkLst>
        </pc:spChg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3920634310" sldId="259"/>
            <ac:spMk id="3" creationId="{5E5AC847-D59A-DBD3-2360-7936526A1B26}"/>
          </ac:spMkLst>
        </pc:spChg>
      </pc:sldChg>
      <pc:sldChg chg="modSp new mod modClrScheme chgLayout">
        <pc:chgData name="Caitlin Joyce (2204263)" userId="S::2204263@student.uwtsd.ac.uk::f4f85af2-f6c3-4705-8779-8ace254058a2" providerId="AD" clId="Web-{8610F24F-953A-4173-400D-0FC6A74DB1F0}" dt="2022-11-17T21:17:46.550" v="48"/>
        <pc:sldMkLst>
          <pc:docMk/>
          <pc:sldMk cId="79256171" sldId="260"/>
        </pc:sldMkLst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79256171" sldId="260"/>
            <ac:spMk id="2" creationId="{2D95F727-28CF-EFBC-7573-BF3B9B70FD4F}"/>
          </ac:spMkLst>
        </pc:spChg>
        <pc:spChg chg="mod ord">
          <ac:chgData name="Caitlin Joyce (2204263)" userId="S::2204263@student.uwtsd.ac.uk::f4f85af2-f6c3-4705-8779-8ace254058a2" providerId="AD" clId="Web-{8610F24F-953A-4173-400D-0FC6A74DB1F0}" dt="2022-11-17T21:17:46.550" v="48"/>
          <ac:spMkLst>
            <pc:docMk/>
            <pc:sldMk cId="79256171" sldId="260"/>
            <ac:spMk id="3" creationId="{B9EDE59C-1D57-BC9F-1881-8EFBEF14255E}"/>
          </ac:spMkLst>
        </pc:spChg>
      </pc:sldChg>
      <pc:sldMasterChg chg="del delSldLayout">
        <pc:chgData name="Caitlin Joyce (2204263)" userId="S::2204263@student.uwtsd.ac.uk::f4f85af2-f6c3-4705-8779-8ace254058a2" providerId="AD" clId="Web-{8610F24F-953A-4173-400D-0FC6A74DB1F0}" dt="2022-11-17T21:11:43.276" v="4"/>
        <pc:sldMasterMkLst>
          <pc:docMk/>
          <pc:sldMasterMk cId="2460954070" sldId="2147483660"/>
        </pc:sldMasterMkLst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Caitlin Joyce (2204263)" userId="S::2204263@student.uwtsd.ac.uk::f4f85af2-f6c3-4705-8779-8ace254058a2" providerId="AD" clId="Web-{8610F24F-953A-4173-400D-0FC6A74DB1F0}" dt="2022-11-17T21:11:43.276" v="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1:48.355" v="5"/>
        <pc:sldMasterMkLst>
          <pc:docMk/>
          <pc:sldMasterMk cId="2890574900" sldId="2147483672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904198884" sldId="214748367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531681167" sldId="214748367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1240661798" sldId="214748367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2051592799" sldId="214748367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2346953093" sldId="214748367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3230222091" sldId="214748367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3520747251" sldId="214748367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417704531" sldId="214748368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4203420712" sldId="214748368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598936826" sldId="214748368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2835252260" sldId="214748368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3395316421" sldId="214748368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1614003865" sldId="214748368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1086308813" sldId="214748368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4281295170" sldId="214748368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809157395" sldId="214748368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48.355" v="5"/>
          <pc:sldLayoutMkLst>
            <pc:docMk/>
            <pc:sldMasterMk cId="2890574900" sldId="2147483672"/>
            <pc:sldLayoutMk cId="776547649" sldId="2147483689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1:52.886" v="6"/>
        <pc:sldMasterMkLst>
          <pc:docMk/>
          <pc:sldMasterMk cId="2378912057" sldId="2147483690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1377581321" sldId="214748369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3278956570" sldId="214748369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3096705120" sldId="214748369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100142131" sldId="214748369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74232566" sldId="214748369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402730382" sldId="214748369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2461634952" sldId="214748369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1735625262" sldId="214748369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3272015121" sldId="214748369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605496382" sldId="214748370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1:52.886" v="6"/>
          <pc:sldLayoutMkLst>
            <pc:docMk/>
            <pc:sldMasterMk cId="2378912057" sldId="2147483690"/>
            <pc:sldLayoutMk cId="1526101956" sldId="2147483701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2:39.371" v="22"/>
        <pc:sldMasterMkLst>
          <pc:docMk/>
          <pc:sldMasterMk cId="1750795418" sldId="2147483702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4247554979" sldId="214748370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398267202" sldId="214748370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2108555779" sldId="214748370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685448277" sldId="214748370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3611934235" sldId="214748370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2805377929" sldId="214748370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1250413265" sldId="214748370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2421568932" sldId="214748371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2421112710" sldId="214748371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1960594307" sldId="214748371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2:39.371" v="22"/>
          <pc:sldLayoutMkLst>
            <pc:docMk/>
            <pc:sldMasterMk cId="1750795418" sldId="2147483702"/>
            <pc:sldLayoutMk cId="822321820" sldId="2147483713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4:42.968" v="31"/>
        <pc:sldMasterMkLst>
          <pc:docMk/>
          <pc:sldMasterMk cId="1882318530" sldId="2147483714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3595061743" sldId="214748371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3368209552" sldId="214748371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94281395" sldId="214748371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1425067678" sldId="214748371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1077482615" sldId="214748371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2149207885" sldId="214748372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1301010110" sldId="214748372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4131391050" sldId="214748372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3860736246" sldId="214748372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1904683282" sldId="214748372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526087311" sldId="214748372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4019299814" sldId="214748372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1231371660" sldId="214748372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2989215502" sldId="214748372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527070795" sldId="214748372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4:42.968" v="31"/>
          <pc:sldLayoutMkLst>
            <pc:docMk/>
            <pc:sldMasterMk cId="1882318530" sldId="2147483714"/>
            <pc:sldLayoutMk cId="482043995" sldId="2147483730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5:01.374" v="32"/>
        <pc:sldMasterMkLst>
          <pc:docMk/>
          <pc:sldMasterMk cId="3364625423" sldId="2147483731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1470165187" sldId="214748373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774254764" sldId="214748373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2323119571" sldId="214748373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2820255781" sldId="214748373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1368466723" sldId="214748373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1545315968" sldId="214748373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1031791741" sldId="214748373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3506168220" sldId="214748373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3087617605" sldId="214748374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1445527938" sldId="214748374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2249846395" sldId="214748374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2687441892" sldId="214748374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4248495936" sldId="214748374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1385634478" sldId="214748374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1156709730" sldId="214748374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01.374" v="32"/>
          <pc:sldLayoutMkLst>
            <pc:docMk/>
            <pc:sldMasterMk cId="3364625423" sldId="2147483731"/>
            <pc:sldLayoutMk cId="4228598" sldId="2147483747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5:25.687" v="33"/>
        <pc:sldMasterMkLst>
          <pc:docMk/>
          <pc:sldMasterMk cId="2597530705" sldId="2147483748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2258284462" sldId="214748374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1560858749" sldId="214748375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1403401429" sldId="214748375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4138607102" sldId="214748375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2429599717" sldId="214748375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829984186" sldId="214748375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1735902929" sldId="214748375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1257544206" sldId="214748375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1816384217" sldId="214748375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1047401015" sldId="214748375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25.687" v="33"/>
          <pc:sldLayoutMkLst>
            <pc:docMk/>
            <pc:sldMasterMk cId="2597530705" sldId="2147483748"/>
            <pc:sldLayoutMk cId="1641378707" sldId="2147483759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5:46.281" v="34"/>
        <pc:sldMasterMkLst>
          <pc:docMk/>
          <pc:sldMasterMk cId="144567731" sldId="2147483760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3586055115" sldId="214748376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4134335530" sldId="214748376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411465149" sldId="214748376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728906514" sldId="214748376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2632224931" sldId="214748376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4060843470" sldId="214748376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4097124165" sldId="214748376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1574681904" sldId="214748376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4114746632" sldId="214748376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3199320876" sldId="214748377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2244786794" sldId="214748377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555911346" sldId="214748377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2363475704" sldId="214748377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4288960535" sldId="214748377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626925077" sldId="214748377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1222536207" sldId="214748377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5:46.281" v="34"/>
          <pc:sldLayoutMkLst>
            <pc:docMk/>
            <pc:sldMasterMk cId="144567731" sldId="2147483760"/>
            <pc:sldLayoutMk cId="2605450184" sldId="2147483777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6:10.954" v="36"/>
        <pc:sldMasterMkLst>
          <pc:docMk/>
          <pc:sldMasterMk cId="2742230422" sldId="2147483778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983982284" sldId="214748377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2156365641" sldId="214748378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2125830427" sldId="214748378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3188199556" sldId="214748378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3889465193" sldId="214748378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2351948595" sldId="214748378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3595552753" sldId="214748378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849235931" sldId="214748378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2289047063" sldId="214748378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431553084" sldId="214748378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10.954" v="36"/>
          <pc:sldLayoutMkLst>
            <pc:docMk/>
            <pc:sldMasterMk cId="2742230422" sldId="2147483778"/>
            <pc:sldLayoutMk cId="1073618589" sldId="2147483789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6:38.314" v="40"/>
        <pc:sldMasterMkLst>
          <pc:docMk/>
          <pc:sldMasterMk cId="1200464083" sldId="2147483790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3728753135" sldId="214748379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3041310758" sldId="214748379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3445813032" sldId="214748379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1292188588" sldId="214748379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2636832860" sldId="214748379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1192675912" sldId="214748379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117545597" sldId="214748379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275708051" sldId="214748379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627615032" sldId="214748379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4280784380" sldId="214748380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1353661549" sldId="214748380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3449844447" sldId="214748380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1487522797" sldId="214748380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1714635386" sldId="214748380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3857380980" sldId="214748380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306652177" sldId="214748380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38.314" v="40"/>
          <pc:sldLayoutMkLst>
            <pc:docMk/>
            <pc:sldMasterMk cId="1200464083" sldId="2147483790"/>
            <pc:sldLayoutMk cId="3299851774" sldId="2147483807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6:54.752" v="42"/>
        <pc:sldMasterMkLst>
          <pc:docMk/>
          <pc:sldMasterMk cId="565498160" sldId="2147483808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2947118767" sldId="214748380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2910109929" sldId="214748381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126962927" sldId="214748381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2187267824" sldId="214748381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1062220789" sldId="214748381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4267793981" sldId="214748381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2183882428" sldId="214748381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3022583280" sldId="214748381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1224566392" sldId="214748381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556719454" sldId="214748381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6:54.752" v="42"/>
          <pc:sldLayoutMkLst>
            <pc:docMk/>
            <pc:sldMasterMk cId="565498160" sldId="2147483808"/>
            <pc:sldLayoutMk cId="3719706568" sldId="2147483819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7:12.299" v="43"/>
        <pc:sldMasterMkLst>
          <pc:docMk/>
          <pc:sldMasterMk cId="3793465515" sldId="2147483820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605716009" sldId="214748382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1924525879" sldId="214748382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904451273" sldId="214748382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541560785" sldId="214748382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606383344" sldId="214748382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394762233" sldId="214748382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094680283" sldId="214748382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1775980458" sldId="214748382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274107198" sldId="214748382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343986375" sldId="214748383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12.299" v="43"/>
          <pc:sldLayoutMkLst>
            <pc:docMk/>
            <pc:sldMasterMk cId="3793465515" sldId="2147483820"/>
            <pc:sldLayoutMk cId="3824999214" sldId="2147483831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7:35.065" v="47"/>
        <pc:sldMasterMkLst>
          <pc:docMk/>
          <pc:sldMasterMk cId="3341377578" sldId="2147483832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2507089840" sldId="214748383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3953071910" sldId="214748383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4187818060" sldId="214748383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1815047956" sldId="214748383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1515111020" sldId="214748383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3590612734" sldId="214748383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3428279727" sldId="214748383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768213871" sldId="214748384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2964535735" sldId="214748384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2048294093" sldId="214748384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3616358460" sldId="214748384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2024319035" sldId="214748384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2536777734" sldId="214748384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661687454" sldId="214748384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1571455455" sldId="214748384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35.065" v="47"/>
          <pc:sldLayoutMkLst>
            <pc:docMk/>
            <pc:sldMasterMk cId="3341377578" sldId="2147483832"/>
            <pc:sldLayoutMk cId="1677617826" sldId="2147483848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8610F24F-953A-4173-400D-0FC6A74DB1F0}" dt="2022-11-17T21:17:46.550" v="48"/>
        <pc:sldMasterMkLst>
          <pc:docMk/>
          <pc:sldMasterMk cId="3793656010" sldId="2147483849"/>
        </pc:sldMasterMkLst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1126988516" sldId="2147483850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3514525509" sldId="2147483851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4147278815" sldId="2147483852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1487958773" sldId="2147483853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1066453551" sldId="2147483854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551958639" sldId="2147483855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2290917489" sldId="2147483856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530644010" sldId="2147483857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3217898798" sldId="2147483858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2401108563" sldId="2147483859"/>
          </pc:sldLayoutMkLst>
        </pc:sldLayoutChg>
        <pc:sldLayoutChg chg="add del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3793656010" sldId="2147483849"/>
            <pc:sldLayoutMk cId="336106651" sldId="2147483860"/>
          </pc:sldLayoutMkLst>
        </pc:sldLayoutChg>
      </pc:sldMasterChg>
      <pc:sldMasterChg chg="add addSldLayout modSldLayout">
        <pc:chgData name="Caitlin Joyce (2204263)" userId="S::2204263@student.uwtsd.ac.uk::f4f85af2-f6c3-4705-8779-8ace254058a2" providerId="AD" clId="Web-{8610F24F-953A-4173-400D-0FC6A74DB1F0}" dt="2022-11-17T21:17:46.550" v="48"/>
        <pc:sldMasterMkLst>
          <pc:docMk/>
          <pc:sldMasterMk cId="2432789221" sldId="2147483861"/>
        </pc:sldMasterMkLst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1449638043" sldId="2147483862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1148685108" sldId="2147483863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3892736744" sldId="2147483864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3967703789" sldId="2147483865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4254198111" sldId="2147483866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459674628" sldId="2147483867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272970243" sldId="2147483868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2781423256" sldId="2147483869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4259275875" sldId="2147483870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390352545" sldId="2147483871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2996595552" sldId="2147483872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2518754478" sldId="2147483873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2636560544" sldId="2147483874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3542084817" sldId="2147483875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3424927629" sldId="2147483876"/>
          </pc:sldLayoutMkLst>
        </pc:sldLayoutChg>
        <pc:sldLayoutChg chg="add mod replId">
          <pc:chgData name="Caitlin Joyce (2204263)" userId="S::2204263@student.uwtsd.ac.uk::f4f85af2-f6c3-4705-8779-8ace254058a2" providerId="AD" clId="Web-{8610F24F-953A-4173-400D-0FC6A74DB1F0}" dt="2022-11-17T21:17:46.550" v="48"/>
          <pc:sldLayoutMkLst>
            <pc:docMk/>
            <pc:sldMasterMk cId="2432789221" sldId="2147483861"/>
            <pc:sldLayoutMk cId="114529090" sldId="2147483877"/>
          </pc:sldLayoutMkLst>
        </pc:sldLayoutChg>
      </pc:sldMasterChg>
    </pc:docChg>
  </pc:docChgLst>
  <pc:docChgLst>
    <pc:chgData name="Caitlin Joyce (2204263)" userId="S::2204263@student.uwtsd.ac.uk::f4f85af2-f6c3-4705-8779-8ace254058a2" providerId="AD" clId="Web-{19B6185B-2F06-0BDA-92A5-D0E25B4F7858}"/>
    <pc:docChg chg="addSld modSld sldOrd">
      <pc:chgData name="Caitlin Joyce (2204263)" userId="S::2204263@student.uwtsd.ac.uk::f4f85af2-f6c3-4705-8779-8ace254058a2" providerId="AD" clId="Web-{19B6185B-2F06-0BDA-92A5-D0E25B4F7858}" dt="2022-11-27T21:29:31.135" v="818" actId="20577"/>
      <pc:docMkLst>
        <pc:docMk/>
      </pc:docMkLst>
      <pc:sldChg chg="modSp">
        <pc:chgData name="Caitlin Joyce (2204263)" userId="S::2204263@student.uwtsd.ac.uk::f4f85af2-f6c3-4705-8779-8ace254058a2" providerId="AD" clId="Web-{19B6185B-2F06-0BDA-92A5-D0E25B4F7858}" dt="2022-11-27T20:59:33.135" v="797" actId="20577"/>
        <pc:sldMkLst>
          <pc:docMk/>
          <pc:sldMk cId="109857222" sldId="256"/>
        </pc:sldMkLst>
        <pc:spChg chg="mod">
          <ac:chgData name="Caitlin Joyce (2204263)" userId="S::2204263@student.uwtsd.ac.uk::f4f85af2-f6c3-4705-8779-8ace254058a2" providerId="AD" clId="Web-{19B6185B-2F06-0BDA-92A5-D0E25B4F7858}" dt="2022-11-27T20:59:33.135" v="797" actId="20577"/>
          <ac:spMkLst>
            <pc:docMk/>
            <pc:sldMk cId="109857222" sldId="256"/>
            <ac:spMk id="2" creationId="{00000000-0000-0000-0000-000000000000}"/>
          </ac:spMkLst>
        </pc:spChg>
        <pc:picChg chg="mod">
          <ac:chgData name="Caitlin Joyce (2204263)" userId="S::2204263@student.uwtsd.ac.uk::f4f85af2-f6c3-4705-8779-8ace254058a2" providerId="AD" clId="Web-{19B6185B-2F06-0BDA-92A5-D0E25B4F7858}" dt="2022-11-27T14:48:40.913" v="139" actId="1076"/>
          <ac:picMkLst>
            <pc:docMk/>
            <pc:sldMk cId="109857222" sldId="256"/>
            <ac:picMk id="108" creationId="{D99A7C98-73C9-812F-31B7-E4088637CADD}"/>
          </ac:picMkLst>
        </pc:picChg>
      </pc:sldChg>
      <pc:sldChg chg="modSp">
        <pc:chgData name="Caitlin Joyce (2204263)" userId="S::2204263@student.uwtsd.ac.uk::f4f85af2-f6c3-4705-8779-8ace254058a2" providerId="AD" clId="Web-{19B6185B-2F06-0BDA-92A5-D0E25B4F7858}" dt="2022-11-27T21:00:18.902" v="803" actId="20577"/>
        <pc:sldMkLst>
          <pc:docMk/>
          <pc:sldMk cId="2702673547" sldId="257"/>
        </pc:sldMkLst>
        <pc:spChg chg="mod">
          <ac:chgData name="Caitlin Joyce (2204263)" userId="S::2204263@student.uwtsd.ac.uk::f4f85af2-f6c3-4705-8779-8ace254058a2" providerId="AD" clId="Web-{19B6185B-2F06-0BDA-92A5-D0E25B4F7858}" dt="2022-11-27T21:00:18.902" v="803" actId="20577"/>
          <ac:spMkLst>
            <pc:docMk/>
            <pc:sldMk cId="2702673547" sldId="257"/>
            <ac:spMk id="3" creationId="{C181E04A-9C2C-93EF-8AC0-A5D221635ACD}"/>
          </ac:spMkLst>
        </pc:spChg>
      </pc:sldChg>
      <pc:sldChg chg="modSp">
        <pc:chgData name="Caitlin Joyce (2204263)" userId="S::2204263@student.uwtsd.ac.uk::f4f85af2-f6c3-4705-8779-8ace254058a2" providerId="AD" clId="Web-{19B6185B-2F06-0BDA-92A5-D0E25B4F7858}" dt="2022-11-27T19:06:24.482" v="252" actId="20577"/>
        <pc:sldMkLst>
          <pc:docMk/>
          <pc:sldMk cId="489374216" sldId="258"/>
        </pc:sldMkLst>
        <pc:spChg chg="mod">
          <ac:chgData name="Caitlin Joyce (2204263)" userId="S::2204263@student.uwtsd.ac.uk::f4f85af2-f6c3-4705-8779-8ace254058a2" providerId="AD" clId="Web-{19B6185B-2F06-0BDA-92A5-D0E25B4F7858}" dt="2022-11-27T19:06:24.482" v="252" actId="20577"/>
          <ac:spMkLst>
            <pc:docMk/>
            <pc:sldMk cId="489374216" sldId="258"/>
            <ac:spMk id="3" creationId="{BE7AABBE-D2FC-5713-DD12-CAFE64727DEE}"/>
          </ac:spMkLst>
        </pc:spChg>
      </pc:sldChg>
      <pc:sldChg chg="modSp">
        <pc:chgData name="Caitlin Joyce (2204263)" userId="S::2204263@student.uwtsd.ac.uk::f4f85af2-f6c3-4705-8779-8ace254058a2" providerId="AD" clId="Web-{19B6185B-2F06-0BDA-92A5-D0E25B4F7858}" dt="2022-11-27T19:05:06.261" v="242" actId="1076"/>
        <pc:sldMkLst>
          <pc:docMk/>
          <pc:sldMk cId="3920634310" sldId="259"/>
        </pc:sldMkLst>
        <pc:spChg chg="mod">
          <ac:chgData name="Caitlin Joyce (2204263)" userId="S::2204263@student.uwtsd.ac.uk::f4f85af2-f6c3-4705-8779-8ace254058a2" providerId="AD" clId="Web-{19B6185B-2F06-0BDA-92A5-D0E25B4F7858}" dt="2022-11-27T19:03:39.759" v="238" actId="1076"/>
          <ac:spMkLst>
            <pc:docMk/>
            <pc:sldMk cId="3920634310" sldId="259"/>
            <ac:spMk id="2" creationId="{BFD41F57-8192-4005-D28D-BF613A0736AB}"/>
          </ac:spMkLst>
        </pc:spChg>
        <pc:spChg chg="mod">
          <ac:chgData name="Caitlin Joyce (2204263)" userId="S::2204263@student.uwtsd.ac.uk::f4f85af2-f6c3-4705-8779-8ace254058a2" providerId="AD" clId="Web-{19B6185B-2F06-0BDA-92A5-D0E25B4F7858}" dt="2022-11-27T19:05:06.261" v="242" actId="1076"/>
          <ac:spMkLst>
            <pc:docMk/>
            <pc:sldMk cId="3920634310" sldId="259"/>
            <ac:spMk id="3" creationId="{5E5AC847-D59A-DBD3-2360-7936526A1B26}"/>
          </ac:spMkLst>
        </pc:spChg>
      </pc:sldChg>
      <pc:sldChg chg="modSp">
        <pc:chgData name="Caitlin Joyce (2204263)" userId="S::2204263@student.uwtsd.ac.uk::f4f85af2-f6c3-4705-8779-8ace254058a2" providerId="AD" clId="Web-{19B6185B-2F06-0BDA-92A5-D0E25B4F7858}" dt="2022-11-27T21:15:39.082" v="813" actId="20577"/>
        <pc:sldMkLst>
          <pc:docMk/>
          <pc:sldMk cId="79256171" sldId="260"/>
        </pc:sldMkLst>
        <pc:spChg chg="mod">
          <ac:chgData name="Caitlin Joyce (2204263)" userId="S::2204263@student.uwtsd.ac.uk::f4f85af2-f6c3-4705-8779-8ace254058a2" providerId="AD" clId="Web-{19B6185B-2F06-0BDA-92A5-D0E25B4F7858}" dt="2022-11-27T21:15:39.082" v="813" actId="20577"/>
          <ac:spMkLst>
            <pc:docMk/>
            <pc:sldMk cId="79256171" sldId="260"/>
            <ac:spMk id="3" creationId="{B9EDE59C-1D57-BC9F-1881-8EFBEF14255E}"/>
          </ac:spMkLst>
        </pc:spChg>
      </pc:sldChg>
      <pc:sldChg chg="modSp">
        <pc:chgData name="Caitlin Joyce (2204263)" userId="S::2204263@student.uwtsd.ac.uk::f4f85af2-f6c3-4705-8779-8ace254058a2" providerId="AD" clId="Web-{19B6185B-2F06-0BDA-92A5-D0E25B4F7858}" dt="2022-11-27T20:46:38.286" v="459" actId="20577"/>
        <pc:sldMkLst>
          <pc:docMk/>
          <pc:sldMk cId="3671882701" sldId="261"/>
        </pc:sldMkLst>
        <pc:spChg chg="mod">
          <ac:chgData name="Caitlin Joyce (2204263)" userId="S::2204263@student.uwtsd.ac.uk::f4f85af2-f6c3-4705-8779-8ace254058a2" providerId="AD" clId="Web-{19B6185B-2F06-0BDA-92A5-D0E25B4F7858}" dt="2022-11-27T20:46:38.286" v="459" actId="20577"/>
          <ac:spMkLst>
            <pc:docMk/>
            <pc:sldMk cId="3671882701" sldId="261"/>
            <ac:spMk id="3" creationId="{DC3A8771-3A41-19AA-40F3-59165D36E1BF}"/>
          </ac:spMkLst>
        </pc:spChg>
      </pc:sldChg>
      <pc:sldChg chg="modSp">
        <pc:chgData name="Caitlin Joyce (2204263)" userId="S::2204263@student.uwtsd.ac.uk::f4f85af2-f6c3-4705-8779-8ace254058a2" providerId="AD" clId="Web-{19B6185B-2F06-0BDA-92A5-D0E25B4F7858}" dt="2022-11-27T19:06:56.123" v="258" actId="20577"/>
        <pc:sldMkLst>
          <pc:docMk/>
          <pc:sldMk cId="3120843191" sldId="262"/>
        </pc:sldMkLst>
        <pc:spChg chg="mod">
          <ac:chgData name="Caitlin Joyce (2204263)" userId="S::2204263@student.uwtsd.ac.uk::f4f85af2-f6c3-4705-8779-8ace254058a2" providerId="AD" clId="Web-{19B6185B-2F06-0BDA-92A5-D0E25B4F7858}" dt="2022-11-27T19:06:56.123" v="258" actId="20577"/>
          <ac:spMkLst>
            <pc:docMk/>
            <pc:sldMk cId="3120843191" sldId="262"/>
            <ac:spMk id="3" creationId="{0D26CE59-A730-C78D-77CE-9806D6F4EAC7}"/>
          </ac:spMkLst>
        </pc:spChg>
      </pc:sldChg>
      <pc:sldChg chg="modSp">
        <pc:chgData name="Caitlin Joyce (2204263)" userId="S::2204263@student.uwtsd.ac.uk::f4f85af2-f6c3-4705-8779-8ace254058a2" providerId="AD" clId="Web-{19B6185B-2F06-0BDA-92A5-D0E25B4F7858}" dt="2022-11-27T21:29:31.135" v="818" actId="20577"/>
        <pc:sldMkLst>
          <pc:docMk/>
          <pc:sldMk cId="2178282076" sldId="263"/>
        </pc:sldMkLst>
        <pc:spChg chg="mod">
          <ac:chgData name="Caitlin Joyce (2204263)" userId="S::2204263@student.uwtsd.ac.uk::f4f85af2-f6c3-4705-8779-8ace254058a2" providerId="AD" clId="Web-{19B6185B-2F06-0BDA-92A5-D0E25B4F7858}" dt="2022-11-27T21:29:31.135" v="818" actId="20577"/>
          <ac:spMkLst>
            <pc:docMk/>
            <pc:sldMk cId="2178282076" sldId="263"/>
            <ac:spMk id="3" creationId="{A9B84DFC-86D2-C183-707E-2653F027A039}"/>
          </ac:spMkLst>
        </pc:spChg>
      </pc:sldChg>
      <pc:sldChg chg="modSp">
        <pc:chgData name="Caitlin Joyce (2204263)" userId="S::2204263@student.uwtsd.ac.uk::f4f85af2-f6c3-4705-8779-8ace254058a2" providerId="AD" clId="Web-{19B6185B-2F06-0BDA-92A5-D0E25B4F7858}" dt="2022-11-27T20:58:18.961" v="764" actId="20577"/>
        <pc:sldMkLst>
          <pc:docMk/>
          <pc:sldMk cId="1492820228" sldId="264"/>
        </pc:sldMkLst>
        <pc:spChg chg="mod">
          <ac:chgData name="Caitlin Joyce (2204263)" userId="S::2204263@student.uwtsd.ac.uk::f4f85af2-f6c3-4705-8779-8ace254058a2" providerId="AD" clId="Web-{19B6185B-2F06-0BDA-92A5-D0E25B4F7858}" dt="2022-11-27T20:58:18.961" v="764" actId="20577"/>
          <ac:spMkLst>
            <pc:docMk/>
            <pc:sldMk cId="1492820228" sldId="264"/>
            <ac:spMk id="3" creationId="{2A60FBF3-2B40-E8E0-70BA-070EEFBA16D0}"/>
          </ac:spMkLst>
        </pc:spChg>
      </pc:sldChg>
      <pc:sldChg chg="modSp new">
        <pc:chgData name="Caitlin Joyce (2204263)" userId="S::2204263@student.uwtsd.ac.uk::f4f85af2-f6c3-4705-8779-8ace254058a2" providerId="AD" clId="Web-{19B6185B-2F06-0BDA-92A5-D0E25B4F7858}" dt="2022-11-27T20:20:39.537" v="264" actId="20577"/>
        <pc:sldMkLst>
          <pc:docMk/>
          <pc:sldMk cId="925116989" sldId="265"/>
        </pc:sldMkLst>
        <pc:spChg chg="mod">
          <ac:chgData name="Caitlin Joyce (2204263)" userId="S::2204263@student.uwtsd.ac.uk::f4f85af2-f6c3-4705-8779-8ace254058a2" providerId="AD" clId="Web-{19B6185B-2F06-0BDA-92A5-D0E25B4F7858}" dt="2022-11-27T20:20:39.537" v="264" actId="20577"/>
          <ac:spMkLst>
            <pc:docMk/>
            <pc:sldMk cId="925116989" sldId="265"/>
            <ac:spMk id="2" creationId="{9294E837-0DC5-FDB6-A0A2-C8C775403766}"/>
          </ac:spMkLst>
        </pc:spChg>
      </pc:sldChg>
      <pc:sldChg chg="delSp modSp new ord">
        <pc:chgData name="Caitlin Joyce (2204263)" userId="S::2204263@student.uwtsd.ac.uk::f4f85af2-f6c3-4705-8779-8ace254058a2" providerId="AD" clId="Web-{19B6185B-2F06-0BDA-92A5-D0E25B4F7858}" dt="2022-11-27T20:21:05.085" v="273" actId="1076"/>
        <pc:sldMkLst>
          <pc:docMk/>
          <pc:sldMk cId="3088025252" sldId="266"/>
        </pc:sldMkLst>
        <pc:spChg chg="mod">
          <ac:chgData name="Caitlin Joyce (2204263)" userId="S::2204263@student.uwtsd.ac.uk::f4f85af2-f6c3-4705-8779-8ace254058a2" providerId="AD" clId="Web-{19B6185B-2F06-0BDA-92A5-D0E25B4F7858}" dt="2022-11-27T20:21:05.085" v="273" actId="1076"/>
          <ac:spMkLst>
            <pc:docMk/>
            <pc:sldMk cId="3088025252" sldId="266"/>
            <ac:spMk id="2" creationId="{67C2F5F8-F7AA-1482-85C3-449D6393F31F}"/>
          </ac:spMkLst>
        </pc:spChg>
        <pc:spChg chg="del">
          <ac:chgData name="Caitlin Joyce (2204263)" userId="S::2204263@student.uwtsd.ac.uk::f4f85af2-f6c3-4705-8779-8ace254058a2" providerId="AD" clId="Web-{19B6185B-2F06-0BDA-92A5-D0E25B4F7858}" dt="2022-11-27T20:20:58.959" v="272"/>
          <ac:spMkLst>
            <pc:docMk/>
            <pc:sldMk cId="3088025252" sldId="266"/>
            <ac:spMk id="3" creationId="{AAE28430-3839-73B5-A49F-9E7CDF6050DE}"/>
          </ac:spMkLst>
        </pc:spChg>
      </pc:sldChg>
    </pc:docChg>
  </pc:docChgLst>
  <pc:docChgLst>
    <pc:chgData name="Caitlin Joyce (2204263)" userId="S::2204263@student.uwtsd.ac.uk::f4f85af2-f6c3-4705-8779-8ace254058a2" providerId="AD" clId="Web-{0AAC9EDA-0A4C-C132-0C07-B55838F00A81}"/>
    <pc:docChg chg="addSld modSld">
      <pc:chgData name="Caitlin Joyce (2204263)" userId="S::2204263@student.uwtsd.ac.uk::f4f85af2-f6c3-4705-8779-8ace254058a2" providerId="AD" clId="Web-{0AAC9EDA-0A4C-C132-0C07-B55838F00A81}" dt="2022-11-17T23:37:28.425" v="754" actId="20577"/>
      <pc:docMkLst>
        <pc:docMk/>
      </pc:docMkLst>
      <pc:sldChg chg="modSp">
        <pc:chgData name="Caitlin Joyce (2204263)" userId="S::2204263@student.uwtsd.ac.uk::f4f85af2-f6c3-4705-8779-8ace254058a2" providerId="AD" clId="Web-{0AAC9EDA-0A4C-C132-0C07-B55838F00A81}" dt="2022-11-17T23:17:38.628" v="214" actId="20577"/>
        <pc:sldMkLst>
          <pc:docMk/>
          <pc:sldMk cId="109857222" sldId="256"/>
        </pc:sldMkLst>
        <pc:spChg chg="mod">
          <ac:chgData name="Caitlin Joyce (2204263)" userId="S::2204263@student.uwtsd.ac.uk::f4f85af2-f6c3-4705-8779-8ace254058a2" providerId="AD" clId="Web-{0AAC9EDA-0A4C-C132-0C07-B55838F00A81}" dt="2022-11-17T23:17:38.628" v="214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00:31.064" v="81" actId="1076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">
        <pc:chgData name="Caitlin Joyce (2204263)" userId="S::2204263@student.uwtsd.ac.uk::f4f85af2-f6c3-4705-8779-8ace254058a2" providerId="AD" clId="Web-{0AAC9EDA-0A4C-C132-0C07-B55838F00A81}" dt="2022-11-17T23:20:49.196" v="301" actId="20577"/>
        <pc:sldMkLst>
          <pc:docMk/>
          <pc:sldMk cId="2702673547" sldId="257"/>
        </pc:sldMkLst>
        <pc:spChg chg="mod">
          <ac:chgData name="Caitlin Joyce (2204263)" userId="S::2204263@student.uwtsd.ac.uk::f4f85af2-f6c3-4705-8779-8ace254058a2" providerId="AD" clId="Web-{0AAC9EDA-0A4C-C132-0C07-B55838F00A81}" dt="2022-11-17T23:17:01.283" v="212" actId="1076"/>
          <ac:spMkLst>
            <pc:docMk/>
            <pc:sldMk cId="2702673547" sldId="257"/>
            <ac:spMk id="2" creationId="{868C7531-E2E7-6C14-91E8-A3BF6FDB2FB8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20:49.196" v="301" actId="20577"/>
          <ac:spMkLst>
            <pc:docMk/>
            <pc:sldMk cId="2702673547" sldId="257"/>
            <ac:spMk id="3" creationId="{C181E04A-9C2C-93EF-8AC0-A5D221635ACD}"/>
          </ac:spMkLst>
        </pc:spChg>
        <pc:picChg chg="add del mod">
          <ac:chgData name="Caitlin Joyce (2204263)" userId="S::2204263@student.uwtsd.ac.uk::f4f85af2-f6c3-4705-8779-8ace254058a2" providerId="AD" clId="Web-{0AAC9EDA-0A4C-C132-0C07-B55838F00A81}" dt="2022-11-17T23:15:50.828" v="198"/>
          <ac:picMkLst>
            <pc:docMk/>
            <pc:sldMk cId="2702673547" sldId="257"/>
            <ac:picMk id="4" creationId="{CE931E12-BF0A-8548-494D-4607BE4ED6DB}"/>
          </ac:picMkLst>
        </pc:picChg>
      </pc:sldChg>
      <pc:sldChg chg="modSp">
        <pc:chgData name="Caitlin Joyce (2204263)" userId="S::2204263@student.uwtsd.ac.uk::f4f85af2-f6c3-4705-8779-8ace254058a2" providerId="AD" clId="Web-{0AAC9EDA-0A4C-C132-0C07-B55838F00A81}" dt="2022-11-17T23:31:20.775" v="537" actId="20577"/>
        <pc:sldMkLst>
          <pc:docMk/>
          <pc:sldMk cId="489374216" sldId="258"/>
        </pc:sldMkLst>
        <pc:spChg chg="mod">
          <ac:chgData name="Caitlin Joyce (2204263)" userId="S::2204263@student.uwtsd.ac.uk::f4f85af2-f6c3-4705-8779-8ace254058a2" providerId="AD" clId="Web-{0AAC9EDA-0A4C-C132-0C07-B55838F00A81}" dt="2022-11-17T23:29:53.787" v="471" actId="20577"/>
          <ac:spMkLst>
            <pc:docMk/>
            <pc:sldMk cId="489374216" sldId="258"/>
            <ac:spMk id="2" creationId="{4A364A16-1269-E2F4-2E93-7B9A3AB3FB74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31:20.775" v="537" actId="20577"/>
          <ac:spMkLst>
            <pc:docMk/>
            <pc:sldMk cId="489374216" sldId="258"/>
            <ac:spMk id="3" creationId="{BE7AABBE-D2FC-5713-DD12-CAFE64727DEE}"/>
          </ac:spMkLst>
        </pc:spChg>
      </pc:sldChg>
      <pc:sldChg chg="modSp">
        <pc:chgData name="Caitlin Joyce (2204263)" userId="S::2204263@student.uwtsd.ac.uk::f4f85af2-f6c3-4705-8779-8ace254058a2" providerId="AD" clId="Web-{0AAC9EDA-0A4C-C132-0C07-B55838F00A81}" dt="2022-11-17T23:32:33.573" v="592" actId="20577"/>
        <pc:sldMkLst>
          <pc:docMk/>
          <pc:sldMk cId="3920634310" sldId="259"/>
        </pc:sldMkLst>
        <pc:spChg chg="mod">
          <ac:chgData name="Caitlin Joyce (2204263)" userId="S::2204263@student.uwtsd.ac.uk::f4f85af2-f6c3-4705-8779-8ace254058a2" providerId="AD" clId="Web-{0AAC9EDA-0A4C-C132-0C07-B55838F00A81}" dt="2022-11-17T23:31:34.947" v="545" actId="20577"/>
          <ac:spMkLst>
            <pc:docMk/>
            <pc:sldMk cId="3920634310" sldId="259"/>
            <ac:spMk id="2" creationId="{BFD41F57-8192-4005-D28D-BF613A0736AB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32:33.573" v="592" actId="20577"/>
          <ac:spMkLst>
            <pc:docMk/>
            <pc:sldMk cId="3920634310" sldId="259"/>
            <ac:spMk id="3" creationId="{5E5AC847-D59A-DBD3-2360-7936526A1B26}"/>
          </ac:spMkLst>
        </pc:spChg>
      </pc:sldChg>
      <pc:sldChg chg="modSp">
        <pc:chgData name="Caitlin Joyce (2204263)" userId="S::2204263@student.uwtsd.ac.uk::f4f85af2-f6c3-4705-8779-8ace254058a2" providerId="AD" clId="Web-{0AAC9EDA-0A4C-C132-0C07-B55838F00A81}" dt="2022-11-17T23:34:31.826" v="656" actId="20577"/>
        <pc:sldMkLst>
          <pc:docMk/>
          <pc:sldMk cId="79256171" sldId="260"/>
        </pc:sldMkLst>
        <pc:spChg chg="mod">
          <ac:chgData name="Caitlin Joyce (2204263)" userId="S::2204263@student.uwtsd.ac.uk::f4f85af2-f6c3-4705-8779-8ace254058a2" providerId="AD" clId="Web-{0AAC9EDA-0A4C-C132-0C07-B55838F00A81}" dt="2022-11-17T23:22:27.932" v="357" actId="20577"/>
          <ac:spMkLst>
            <pc:docMk/>
            <pc:sldMk cId="79256171" sldId="260"/>
            <ac:spMk id="2" creationId="{2D95F727-28CF-EFBC-7573-BF3B9B70FD4F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34:31.826" v="656" actId="20577"/>
          <ac:spMkLst>
            <pc:docMk/>
            <pc:sldMk cId="79256171" sldId="260"/>
            <ac:spMk id="3" creationId="{B9EDE59C-1D57-BC9F-1881-8EFBEF14255E}"/>
          </ac:spMkLst>
        </pc:spChg>
      </pc:sldChg>
      <pc:sldChg chg="modSp new">
        <pc:chgData name="Caitlin Joyce (2204263)" userId="S::2204263@student.uwtsd.ac.uk::f4f85af2-f6c3-4705-8779-8ace254058a2" providerId="AD" clId="Web-{0AAC9EDA-0A4C-C132-0C07-B55838F00A81}" dt="2022-11-17T23:35:16.718" v="685" actId="20577"/>
        <pc:sldMkLst>
          <pc:docMk/>
          <pc:sldMk cId="3671882701" sldId="261"/>
        </pc:sldMkLst>
        <pc:spChg chg="mod">
          <ac:chgData name="Caitlin Joyce (2204263)" userId="S::2204263@student.uwtsd.ac.uk::f4f85af2-f6c3-4705-8779-8ace254058a2" providerId="AD" clId="Web-{0AAC9EDA-0A4C-C132-0C07-B55838F00A81}" dt="2022-11-17T23:23:18.465" v="376" actId="20577"/>
          <ac:spMkLst>
            <pc:docMk/>
            <pc:sldMk cId="3671882701" sldId="261"/>
            <ac:spMk id="2" creationId="{40DA1191-B8DB-353C-F257-4620250FF6C2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35:16.718" v="685" actId="20577"/>
          <ac:spMkLst>
            <pc:docMk/>
            <pc:sldMk cId="3671882701" sldId="261"/>
            <ac:spMk id="3" creationId="{DC3A8771-3A41-19AA-40F3-59165D36E1BF}"/>
          </ac:spMkLst>
        </pc:spChg>
      </pc:sldChg>
      <pc:sldChg chg="modSp new">
        <pc:chgData name="Caitlin Joyce (2204263)" userId="S::2204263@student.uwtsd.ac.uk::f4f85af2-f6c3-4705-8779-8ace254058a2" providerId="AD" clId="Web-{0AAC9EDA-0A4C-C132-0C07-B55838F00A81}" dt="2022-11-17T23:36:41.986" v="729" actId="20577"/>
        <pc:sldMkLst>
          <pc:docMk/>
          <pc:sldMk cId="3120843191" sldId="262"/>
        </pc:sldMkLst>
        <pc:spChg chg="mod">
          <ac:chgData name="Caitlin Joyce (2204263)" userId="S::2204263@student.uwtsd.ac.uk::f4f85af2-f6c3-4705-8779-8ace254058a2" providerId="AD" clId="Web-{0AAC9EDA-0A4C-C132-0C07-B55838F00A81}" dt="2022-11-17T23:24:28.560" v="407" actId="20577"/>
          <ac:spMkLst>
            <pc:docMk/>
            <pc:sldMk cId="3120843191" sldId="262"/>
            <ac:spMk id="2" creationId="{90AAD8FB-1FAA-EC28-AE34-92B3CC1E83D7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36:41.986" v="729" actId="20577"/>
          <ac:spMkLst>
            <pc:docMk/>
            <pc:sldMk cId="3120843191" sldId="262"/>
            <ac:spMk id="3" creationId="{0D26CE59-A730-C78D-77CE-9806D6F4EAC7}"/>
          </ac:spMkLst>
        </pc:spChg>
      </pc:sldChg>
      <pc:sldChg chg="modSp new">
        <pc:chgData name="Caitlin Joyce (2204263)" userId="S::2204263@student.uwtsd.ac.uk::f4f85af2-f6c3-4705-8779-8ace254058a2" providerId="AD" clId="Web-{0AAC9EDA-0A4C-C132-0C07-B55838F00A81}" dt="2022-11-17T23:37:28.425" v="754" actId="20577"/>
        <pc:sldMkLst>
          <pc:docMk/>
          <pc:sldMk cId="2178282076" sldId="263"/>
        </pc:sldMkLst>
        <pc:spChg chg="mod">
          <ac:chgData name="Caitlin Joyce (2204263)" userId="S::2204263@student.uwtsd.ac.uk::f4f85af2-f6c3-4705-8779-8ace254058a2" providerId="AD" clId="Web-{0AAC9EDA-0A4C-C132-0C07-B55838F00A81}" dt="2022-11-17T23:25:04.843" v="429" actId="20577"/>
          <ac:spMkLst>
            <pc:docMk/>
            <pc:sldMk cId="2178282076" sldId="263"/>
            <ac:spMk id="2" creationId="{305013A8-8D1F-6723-0008-A5D127DDF2FD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37:28.425" v="754" actId="20577"/>
          <ac:spMkLst>
            <pc:docMk/>
            <pc:sldMk cId="2178282076" sldId="263"/>
            <ac:spMk id="3" creationId="{A9B84DFC-86D2-C183-707E-2653F027A039}"/>
          </ac:spMkLst>
        </pc:spChg>
      </pc:sldChg>
      <pc:sldChg chg="modSp new">
        <pc:chgData name="Caitlin Joyce (2204263)" userId="S::2204263@student.uwtsd.ac.uk::f4f85af2-f6c3-4705-8779-8ace254058a2" providerId="AD" clId="Web-{0AAC9EDA-0A4C-C132-0C07-B55838F00A81}" dt="2022-11-17T23:28:20.222" v="461" actId="20577"/>
        <pc:sldMkLst>
          <pc:docMk/>
          <pc:sldMk cId="1492820228" sldId="264"/>
        </pc:sldMkLst>
        <pc:spChg chg="mod">
          <ac:chgData name="Caitlin Joyce (2204263)" userId="S::2204263@student.uwtsd.ac.uk::f4f85af2-f6c3-4705-8779-8ace254058a2" providerId="AD" clId="Web-{0AAC9EDA-0A4C-C132-0C07-B55838F00A81}" dt="2022-11-17T23:25:35.109" v="435" actId="20577"/>
          <ac:spMkLst>
            <pc:docMk/>
            <pc:sldMk cId="1492820228" sldId="264"/>
            <ac:spMk id="2" creationId="{CF3EECF2-2BA5-F73C-37C1-D03F419B8925}"/>
          </ac:spMkLst>
        </pc:spChg>
        <pc:spChg chg="mod">
          <ac:chgData name="Caitlin Joyce (2204263)" userId="S::2204263@student.uwtsd.ac.uk::f4f85af2-f6c3-4705-8779-8ace254058a2" providerId="AD" clId="Web-{0AAC9EDA-0A4C-C132-0C07-B55838F00A81}" dt="2022-11-17T23:28:20.222" v="461" actId="20577"/>
          <ac:spMkLst>
            <pc:docMk/>
            <pc:sldMk cId="1492820228" sldId="264"/>
            <ac:spMk id="3" creationId="{2A60FBF3-2B40-E8E0-70BA-070EEFBA16D0}"/>
          </ac:spMkLst>
        </pc:spChg>
      </pc:sldChg>
    </pc:docChg>
  </pc:docChgLst>
  <pc:docChgLst>
    <pc:chgData name="Caitlin Joyce (2204263)" userId="S::2204263@student.uwtsd.ac.uk::f4f85af2-f6c3-4705-8779-8ace254058a2" providerId="AD" clId="Web-{E2870834-78FF-881E-F8ED-C0D1B19293E4}"/>
    <pc:docChg chg="modSld">
      <pc:chgData name="Caitlin Joyce (2204263)" userId="S::2204263@student.uwtsd.ac.uk::f4f85af2-f6c3-4705-8779-8ace254058a2" providerId="AD" clId="Web-{E2870834-78FF-881E-F8ED-C0D1B19293E4}" dt="2022-11-27T14:19:15.306" v="682" actId="20577"/>
      <pc:docMkLst>
        <pc:docMk/>
      </pc:docMkLst>
      <pc:sldChg chg="modSp">
        <pc:chgData name="Caitlin Joyce (2204263)" userId="S::2204263@student.uwtsd.ac.uk::f4f85af2-f6c3-4705-8779-8ace254058a2" providerId="AD" clId="Web-{E2870834-78FF-881E-F8ED-C0D1B19293E4}" dt="2022-11-27T14:00:50.146" v="392" actId="20577"/>
        <pc:sldMkLst>
          <pc:docMk/>
          <pc:sldMk cId="489374216" sldId="258"/>
        </pc:sldMkLst>
        <pc:spChg chg="mod">
          <ac:chgData name="Caitlin Joyce (2204263)" userId="S::2204263@student.uwtsd.ac.uk::f4f85af2-f6c3-4705-8779-8ace254058a2" providerId="AD" clId="Web-{E2870834-78FF-881E-F8ED-C0D1B19293E4}" dt="2022-11-27T14:00:50.146" v="392" actId="20577"/>
          <ac:spMkLst>
            <pc:docMk/>
            <pc:sldMk cId="489374216" sldId="258"/>
            <ac:spMk id="3" creationId="{BE7AABBE-D2FC-5713-DD12-CAFE64727DEE}"/>
          </ac:spMkLst>
        </pc:spChg>
      </pc:sldChg>
      <pc:sldChg chg="modSp">
        <pc:chgData name="Caitlin Joyce (2204263)" userId="S::2204263@student.uwtsd.ac.uk::f4f85af2-f6c3-4705-8779-8ace254058a2" providerId="AD" clId="Web-{E2870834-78FF-881E-F8ED-C0D1B19293E4}" dt="2022-11-27T14:11:00.402" v="622" actId="20577"/>
        <pc:sldMkLst>
          <pc:docMk/>
          <pc:sldMk cId="3920634310" sldId="259"/>
        </pc:sldMkLst>
        <pc:spChg chg="mod">
          <ac:chgData name="Caitlin Joyce (2204263)" userId="S::2204263@student.uwtsd.ac.uk::f4f85af2-f6c3-4705-8779-8ace254058a2" providerId="AD" clId="Web-{E2870834-78FF-881E-F8ED-C0D1B19293E4}" dt="2022-11-27T14:11:00.402" v="622" actId="20577"/>
          <ac:spMkLst>
            <pc:docMk/>
            <pc:sldMk cId="3920634310" sldId="259"/>
            <ac:spMk id="3" creationId="{5E5AC847-D59A-DBD3-2360-7936526A1B26}"/>
          </ac:spMkLst>
        </pc:spChg>
      </pc:sldChg>
      <pc:sldChg chg="modSp">
        <pc:chgData name="Caitlin Joyce (2204263)" userId="S::2204263@student.uwtsd.ac.uk::f4f85af2-f6c3-4705-8779-8ace254058a2" providerId="AD" clId="Web-{E2870834-78FF-881E-F8ED-C0D1B19293E4}" dt="2022-11-27T14:19:15.306" v="682" actId="20577"/>
        <pc:sldMkLst>
          <pc:docMk/>
          <pc:sldMk cId="79256171" sldId="260"/>
        </pc:sldMkLst>
        <pc:spChg chg="mod">
          <ac:chgData name="Caitlin Joyce (2204263)" userId="S::2204263@student.uwtsd.ac.uk::f4f85af2-f6c3-4705-8779-8ace254058a2" providerId="AD" clId="Web-{E2870834-78FF-881E-F8ED-C0D1B19293E4}" dt="2022-11-27T14:19:15.306" v="682" actId="20577"/>
          <ac:spMkLst>
            <pc:docMk/>
            <pc:sldMk cId="79256171" sldId="260"/>
            <ac:spMk id="3" creationId="{B9EDE59C-1D57-BC9F-1881-8EFBEF14255E}"/>
          </ac:spMkLst>
        </pc:spChg>
      </pc:sldChg>
      <pc:sldChg chg="modSp">
        <pc:chgData name="Caitlin Joyce (2204263)" userId="S::2204263@student.uwtsd.ac.uk::f4f85af2-f6c3-4705-8779-8ace254058a2" providerId="AD" clId="Web-{E2870834-78FF-881E-F8ED-C0D1B19293E4}" dt="2022-11-27T13:35:47.455" v="297" actId="20577"/>
        <pc:sldMkLst>
          <pc:docMk/>
          <pc:sldMk cId="3120843191" sldId="262"/>
        </pc:sldMkLst>
        <pc:spChg chg="mod">
          <ac:chgData name="Caitlin Joyce (2204263)" userId="S::2204263@student.uwtsd.ac.uk::f4f85af2-f6c3-4705-8779-8ace254058a2" providerId="AD" clId="Web-{E2870834-78FF-881E-F8ED-C0D1B19293E4}" dt="2022-11-27T13:35:47.455" v="297" actId="20577"/>
          <ac:spMkLst>
            <pc:docMk/>
            <pc:sldMk cId="3120843191" sldId="262"/>
            <ac:spMk id="3" creationId="{0D26CE59-A730-C78D-77CE-9806D6F4EAC7}"/>
          </ac:spMkLst>
        </pc:spChg>
      </pc:sldChg>
    </pc:docChg>
  </pc:docChgLst>
  <pc:docChgLst>
    <pc:chgData name="Caitlin Joyce (2204263)" userId="S::2204263@student.uwtsd.ac.uk::f4f85af2-f6c3-4705-8779-8ace254058a2" providerId="AD" clId="Web-{1DED326F-F695-BA7E-F71B-00C12FDFBFCF}"/>
    <pc:docChg chg="addSld delSld modSld addMainMaster delMainMaster">
      <pc:chgData name="Caitlin Joyce (2204263)" userId="S::2204263@student.uwtsd.ac.uk::f4f85af2-f6c3-4705-8779-8ace254058a2" providerId="AD" clId="Web-{1DED326F-F695-BA7E-F71B-00C12FDFBFCF}" dt="2022-11-29T15:57:26.367" v="1146" actId="1076"/>
      <pc:docMkLst>
        <pc:docMk/>
      </pc:docMkLst>
      <pc:sldChg chg="addSp delSp modSp mod setBg modClrScheme addAnim delAnim modAnim delDesignElem chgLayout">
        <pc:chgData name="Caitlin Joyce (2204263)" userId="S::2204263@student.uwtsd.ac.uk::f4f85af2-f6c3-4705-8779-8ace254058a2" providerId="AD" clId="Web-{1DED326F-F695-BA7E-F71B-00C12FDFBFCF}" dt="2022-11-29T15:20:58.619" v="1117" actId="20577"/>
        <pc:sldMkLst>
          <pc:docMk/>
          <pc:sldMk cId="109857222" sldId="256"/>
        </pc:sldMkLst>
        <pc:spChg chg="mod ord">
          <ac:chgData name="Caitlin Joyce (2204263)" userId="S::2204263@student.uwtsd.ac.uk::f4f85af2-f6c3-4705-8779-8ace254058a2" providerId="AD" clId="Web-{1DED326F-F695-BA7E-F71B-00C12FDFBFCF}" dt="2022-11-29T15:14:01.608" v="1031" actId="1076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9T15:20:58.619" v="1117" actId="20577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Caitlin Joyce (2204263)" userId="S::2204263@student.uwtsd.ac.uk::f4f85af2-f6c3-4705-8779-8ace254058a2" providerId="AD" clId="Web-{1DED326F-F695-BA7E-F71B-00C12FDFBFCF}" dt="2022-11-28T16:40:04.009" v="475"/>
          <ac:spMkLst>
            <pc:docMk/>
            <pc:sldMk cId="109857222" sldId="256"/>
            <ac:spMk id="5" creationId="{71DFFB95-78F9-3F5D-C232-E35676396B89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3:48.741" v="614"/>
          <ac:spMkLst>
            <pc:docMk/>
            <pc:sldMk cId="109857222" sldId="256"/>
            <ac:spMk id="15" creationId="{4D27C2E9-DB41-453D-8197-4596D08C6FAB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3:48.741" v="614"/>
          <ac:spMkLst>
            <pc:docMk/>
            <pc:sldMk cId="109857222" sldId="256"/>
            <ac:spMk id="19" creationId="{FEA0DBF3-132B-433F-B693-1F96F9BE7952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41:29.028" v="488"/>
          <ac:spMkLst>
            <pc:docMk/>
            <pc:sldMk cId="109857222" sldId="256"/>
            <ac:spMk id="122" creationId="{A4322390-8B58-46BE-88EB-D9FD30C08743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41:34.481" v="489"/>
          <ac:spMkLst>
            <pc:docMk/>
            <pc:sldMk cId="109857222" sldId="256"/>
            <ac:spMk id="126" creationId="{A4322390-8B58-46BE-88EB-D9FD30C08743}"/>
          </ac:spMkLst>
        </pc:spChg>
        <pc:spChg chg="del mod">
          <ac:chgData name="Caitlin Joyce (2204263)" userId="S::2204263@student.uwtsd.ac.uk::f4f85af2-f6c3-4705-8779-8ace254058a2" providerId="AD" clId="Web-{1DED326F-F695-BA7E-F71B-00C12FDFBFCF}" dt="2022-11-28T16:39:28.602" v="469"/>
          <ac:spMkLst>
            <pc:docMk/>
            <pc:sldMk cId="109857222" sldId="256"/>
            <ac:spMk id="128" creationId="{1FF9CEF5-A50D-4B8B-9852-D76F7037867E}"/>
          </ac:spMkLst>
        </pc:spChg>
        <pc:spChg chg="del">
          <ac:chgData name="Caitlin Joyce (2204263)" userId="S::2204263@student.uwtsd.ac.uk::f4f85af2-f6c3-4705-8779-8ace254058a2" providerId="AD" clId="Web-{1DED326F-F695-BA7E-F71B-00C12FDFBFCF}" dt="2022-11-28T16:39:28.602" v="469"/>
          <ac:spMkLst>
            <pc:docMk/>
            <pc:sldMk cId="109857222" sldId="256"/>
            <ac:spMk id="151" creationId="{30684D86-C9D1-40C3-A9B6-EC935C7312E3}"/>
          </ac:spMkLst>
        </pc:spChg>
        <pc:spChg chg="del">
          <ac:chgData name="Caitlin Joyce (2204263)" userId="S::2204263@student.uwtsd.ac.uk::f4f85af2-f6c3-4705-8779-8ace254058a2" providerId="AD" clId="Web-{1DED326F-F695-BA7E-F71B-00C12FDFBFCF}" dt="2022-11-28T16:39:28.602" v="469"/>
          <ac:spMkLst>
            <pc:docMk/>
            <pc:sldMk cId="109857222" sldId="256"/>
            <ac:spMk id="152" creationId="{1EDF7896-F56A-49DA-90F3-F5CE8B9833AD}"/>
          </ac:spMkLst>
        </pc:spChg>
        <pc:grpChg chg="del">
          <ac:chgData name="Caitlin Joyce (2204263)" userId="S::2204263@student.uwtsd.ac.uk::f4f85af2-f6c3-4705-8779-8ace254058a2" providerId="AD" clId="Web-{1DED326F-F695-BA7E-F71B-00C12FDFBFCF}" dt="2022-11-28T16:39:28.602" v="469"/>
          <ac:grpSpMkLst>
            <pc:docMk/>
            <pc:sldMk cId="109857222" sldId="256"/>
            <ac:grpSpMk id="130" creationId="{065753F1-EEE2-45ED-88A1-ECB4A495D0AD}"/>
          </ac:grpSpMkLst>
        </pc:grpChg>
        <pc:picChg chg="add del mod">
          <ac:chgData name="Caitlin Joyce (2204263)" userId="S::2204263@student.uwtsd.ac.uk::f4f85af2-f6c3-4705-8779-8ace254058a2" providerId="AD" clId="Web-{1DED326F-F695-BA7E-F71B-00C12FDFBFCF}" dt="2022-11-28T16:40:04.009" v="476"/>
          <ac:picMkLst>
            <pc:docMk/>
            <pc:sldMk cId="109857222" sldId="256"/>
            <ac:picMk id="4" creationId="{9EFAC15C-F676-88C4-9D72-1820BDA0C3EE}"/>
          </ac:picMkLst>
        </pc:picChg>
        <pc:picChg chg="del mod">
          <ac:chgData name="Caitlin Joyce (2204263)" userId="S::2204263@student.uwtsd.ac.uk::f4f85af2-f6c3-4705-8779-8ace254058a2" providerId="AD" clId="Web-{1DED326F-F695-BA7E-F71B-00C12FDFBFCF}" dt="2022-11-28T16:41:20.840" v="487"/>
          <ac:picMkLst>
            <pc:docMk/>
            <pc:sldMk cId="109857222" sldId="256"/>
            <ac:picMk id="108" creationId="{D99A7C98-73C9-812F-31B7-E4088637CADD}"/>
          </ac:picMkLst>
        </pc:picChg>
        <pc:picChg chg="add del mod ord">
          <ac:chgData name="Caitlin Joyce (2204263)" userId="S::2204263@student.uwtsd.ac.uk::f4f85af2-f6c3-4705-8779-8ace254058a2" providerId="AD" clId="Web-{1DED326F-F695-BA7E-F71B-00C12FDFBFCF}" dt="2022-11-28T16:44:13.221" v="515"/>
          <ac:picMkLst>
            <pc:docMk/>
            <pc:sldMk cId="109857222" sldId="256"/>
            <ac:picMk id="124" creationId="{45A9C537-650E-B7C5-6429-CDD13C599B2A}"/>
          </ac:picMkLst>
        </pc:picChg>
      </pc:sldChg>
      <pc:sldChg chg="addSp delSp modSp mod setBg modClrScheme setClrOvrMap chgLayout">
        <pc:chgData name="Caitlin Joyce (2204263)" userId="S::2204263@student.uwtsd.ac.uk::f4f85af2-f6c3-4705-8779-8ace254058a2" providerId="AD" clId="Web-{1DED326F-F695-BA7E-F71B-00C12FDFBFCF}" dt="2022-11-28T16:53:48.741" v="614"/>
        <pc:sldMkLst>
          <pc:docMk/>
          <pc:sldMk cId="2702673547" sldId="257"/>
        </pc:sldMkLst>
        <pc:spChg chg="mod ord">
          <ac:chgData name="Caitlin Joyce (2204263)" userId="S::2204263@student.uwtsd.ac.uk::f4f85af2-f6c3-4705-8779-8ace254058a2" providerId="AD" clId="Web-{1DED326F-F695-BA7E-F71B-00C12FDFBFCF}" dt="2022-11-28T16:53:48.741" v="614"/>
          <ac:spMkLst>
            <pc:docMk/>
            <pc:sldMk cId="2702673547" sldId="257"/>
            <ac:spMk id="2" creationId="{868C7531-E2E7-6C14-91E8-A3BF6FDB2FB8}"/>
          </ac:spMkLst>
        </pc:spChg>
        <pc:spChg chg="add del mod ord">
          <ac:chgData name="Caitlin Joyce (2204263)" userId="S::2204263@student.uwtsd.ac.uk::f4f85af2-f6c3-4705-8779-8ace254058a2" providerId="AD" clId="Web-{1DED326F-F695-BA7E-F71B-00C12FDFBFCF}" dt="2022-11-28T16:53:48.741" v="614"/>
          <ac:spMkLst>
            <pc:docMk/>
            <pc:sldMk cId="2702673547" sldId="257"/>
            <ac:spMk id="3" creationId="{C181E04A-9C2C-93EF-8AC0-A5D221635ACD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2:59.974" v="612"/>
          <ac:spMkLst>
            <pc:docMk/>
            <pc:sldMk cId="2702673547" sldId="257"/>
            <ac:spMk id="6" creationId="{8854772B-9C8F-4037-89E0-3A45208AB395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2:59.974" v="612"/>
          <ac:spMkLst>
            <pc:docMk/>
            <pc:sldMk cId="2702673547" sldId="257"/>
            <ac:spMk id="8" creationId="{F1E0D4A3-ECB8-4689-ABDB-9CE848CE83B9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47:11.805" v="538"/>
          <ac:spMkLst>
            <pc:docMk/>
            <pc:sldMk cId="2702673547" sldId="257"/>
            <ac:spMk id="10" creationId="{D0D45553-91A4-480A-9577-0E0FC0D919B9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47:11.805" v="538"/>
          <ac:spMkLst>
            <pc:docMk/>
            <pc:sldMk cId="2702673547" sldId="257"/>
            <ac:spMk id="12" creationId="{D240F8A8-FEA1-42C2-B259-27A9351279BD}"/>
          </ac:spMkLst>
        </pc:spChg>
        <pc:graphicFrameChg chg="add del mod modGraphic">
          <ac:chgData name="Caitlin Joyce (2204263)" userId="S::2204263@student.uwtsd.ac.uk::f4f85af2-f6c3-4705-8779-8ace254058a2" providerId="AD" clId="Web-{1DED326F-F695-BA7E-F71B-00C12FDFBFCF}" dt="2022-11-28T16:47:17.837" v="541"/>
          <ac:graphicFrameMkLst>
            <pc:docMk/>
            <pc:sldMk cId="2702673547" sldId="257"/>
            <ac:graphicFrameMk id="5" creationId="{1EF7C14B-56DC-892A-9E59-DA600BE7A8B2}"/>
          </ac:graphicFrameMkLst>
        </pc:graphicFrameChg>
      </pc:sldChg>
      <pc:sldChg chg="addSp delSp modSp add del mod setBg modClrScheme setClrOvrMap chgLayout">
        <pc:chgData name="Caitlin Joyce (2204263)" userId="S::2204263@student.uwtsd.ac.uk::f4f85af2-f6c3-4705-8779-8ace254058a2" providerId="AD" clId="Web-{1DED326F-F695-BA7E-F71B-00C12FDFBFCF}" dt="2022-11-29T15:52:13.421" v="1123" actId="20577"/>
        <pc:sldMkLst>
          <pc:docMk/>
          <pc:sldMk cId="489374216" sldId="258"/>
        </pc:sldMkLst>
        <pc:spChg chg="mod ord">
          <ac:chgData name="Caitlin Joyce (2204263)" userId="S::2204263@student.uwtsd.ac.uk::f4f85af2-f6c3-4705-8779-8ace254058a2" providerId="AD" clId="Web-{1DED326F-F695-BA7E-F71B-00C12FDFBFCF}" dt="2022-11-28T16:55:19.291" v="623" actId="1076"/>
          <ac:spMkLst>
            <pc:docMk/>
            <pc:sldMk cId="489374216" sldId="258"/>
            <ac:spMk id="2" creationId="{4A364A16-1269-E2F4-2E93-7B9A3AB3FB74}"/>
          </ac:spMkLst>
        </pc:spChg>
        <pc:spChg chg="add del mod ord">
          <ac:chgData name="Caitlin Joyce (2204263)" userId="S::2204263@student.uwtsd.ac.uk::f4f85af2-f6c3-4705-8779-8ace254058a2" providerId="AD" clId="Web-{1DED326F-F695-BA7E-F71B-00C12FDFBFCF}" dt="2022-11-29T15:52:13.421" v="1123" actId="20577"/>
          <ac:spMkLst>
            <pc:docMk/>
            <pc:sldMk cId="489374216" sldId="258"/>
            <ac:spMk id="3" creationId="{BE7AABBE-D2FC-5713-DD12-CAFE64727DEE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39:15.211" v="468"/>
          <ac:spMkLst>
            <pc:docMk/>
            <pc:sldMk cId="489374216" sldId="258"/>
            <ac:spMk id="6" creationId="{A3D9AEEE-1CCD-43C0-BA3E-16D60A6E23C0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39:15.211" v="468"/>
          <ac:spMkLst>
            <pc:docMk/>
            <pc:sldMk cId="489374216" sldId="258"/>
            <ac:spMk id="7" creationId="{60F880A6-33D3-4EEC-A780-B73559B9F24C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39:15.211" v="468"/>
          <ac:spMkLst>
            <pc:docMk/>
            <pc:sldMk cId="489374216" sldId="258"/>
            <ac:spMk id="8" creationId="{2C6246ED-0535-4496-A8F6-1E80CC4EB853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38:43.366" v="466"/>
          <ac:spMkLst>
            <pc:docMk/>
            <pc:sldMk cId="489374216" sldId="258"/>
            <ac:spMk id="9" creationId="{A3D9AEEE-1CCD-43C0-BA3E-16D60A6E23C0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38:43.366" v="466"/>
          <ac:spMkLst>
            <pc:docMk/>
            <pc:sldMk cId="489374216" sldId="258"/>
            <ac:spMk id="11" creationId="{60F880A6-33D3-4EEC-A780-B73559B9F24C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2:48.114" v="604"/>
          <ac:spMkLst>
            <pc:docMk/>
            <pc:sldMk cId="489374216" sldId="258"/>
            <ac:spMk id="12" creationId="{F1E0D4A3-ECB8-4689-ABDB-9CE848CE83B9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38:43.366" v="466"/>
          <ac:spMkLst>
            <pc:docMk/>
            <pc:sldMk cId="489374216" sldId="258"/>
            <ac:spMk id="13" creationId="{2C6246ED-0535-4496-A8F6-1E80CC4EB853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2:48.114" v="604"/>
          <ac:spMkLst>
            <pc:docMk/>
            <pc:sldMk cId="489374216" sldId="258"/>
            <ac:spMk id="14" creationId="{8854772B-9C8F-4037-89E0-3A45208AB395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2:31.676" v="592"/>
          <ac:spMkLst>
            <pc:docMk/>
            <pc:sldMk cId="489374216" sldId="258"/>
            <ac:spMk id="19" creationId="{089A69AF-D57B-49B4-886C-D4A5DC194421}"/>
          </ac:spMkLst>
        </pc:spChg>
        <pc:spChg chg="add del">
          <ac:chgData name="Caitlin Joyce (2204263)" userId="S::2204263@student.uwtsd.ac.uk::f4f85af2-f6c3-4705-8779-8ace254058a2" providerId="AD" clId="Web-{1DED326F-F695-BA7E-F71B-00C12FDFBFCF}" dt="2022-11-28T16:52:31.676" v="592"/>
          <ac:spMkLst>
            <pc:docMk/>
            <pc:sldMk cId="489374216" sldId="258"/>
            <ac:spMk id="21" creationId="{CABDC08D-6093-4397-92D4-54D00E2BB1C2}"/>
          </ac:spMkLst>
        </pc:spChg>
        <pc:graphicFrameChg chg="add del mod">
          <ac:chgData name="Caitlin Joyce (2204263)" userId="S::2204263@student.uwtsd.ac.uk::f4f85af2-f6c3-4705-8779-8ace254058a2" providerId="AD" clId="Web-{1DED326F-F695-BA7E-F71B-00C12FDFBFCF}" dt="2022-11-28T16:38:43.366" v="466"/>
          <ac:graphicFrameMkLst>
            <pc:docMk/>
            <pc:sldMk cId="489374216" sldId="258"/>
            <ac:graphicFrameMk id="5" creationId="{33CF3CAB-1FA4-D85E-AD9E-ECA75E13EBCA}"/>
          </ac:graphicFrameMkLst>
        </pc:graphicFrameChg>
        <pc:graphicFrameChg chg="add del">
          <ac:chgData name="Caitlin Joyce (2204263)" userId="S::2204263@student.uwtsd.ac.uk::f4f85af2-f6c3-4705-8779-8ace254058a2" providerId="AD" clId="Web-{1DED326F-F695-BA7E-F71B-00C12FDFBFCF}" dt="2022-11-28T16:39:15.211" v="468"/>
          <ac:graphicFrameMkLst>
            <pc:docMk/>
            <pc:sldMk cId="489374216" sldId="258"/>
            <ac:graphicFrameMk id="10" creationId="{9E685893-908E-7D2E-DF84-1C276CCAADD1}"/>
          </ac:graphicFrameMkLst>
        </pc:graphicFrame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9T15:53:11.016" v="1130" actId="20577"/>
        <pc:sldMkLst>
          <pc:docMk/>
          <pc:sldMk cId="3920634310" sldId="259"/>
        </pc:sldMkLst>
        <pc:spChg chg="mod ord">
          <ac:chgData name="Caitlin Joyce (2204263)" userId="S::2204263@student.uwtsd.ac.uk::f4f85af2-f6c3-4705-8779-8ace254058a2" providerId="AD" clId="Web-{1DED326F-F695-BA7E-F71B-00C12FDFBFCF}" dt="2022-11-28T16:56:04.855" v="630" actId="20577"/>
          <ac:spMkLst>
            <pc:docMk/>
            <pc:sldMk cId="3920634310" sldId="259"/>
            <ac:spMk id="2" creationId="{BFD41F57-8192-4005-D28D-BF613A0736AB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9T15:53:11.016" v="1130" actId="20577"/>
          <ac:spMkLst>
            <pc:docMk/>
            <pc:sldMk cId="3920634310" sldId="259"/>
            <ac:spMk id="3" creationId="{5E5AC847-D59A-DBD3-2360-7936526A1B26}"/>
          </ac:spMkLst>
        </pc:sp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9T15:53:41.470" v="1131" actId="20577"/>
        <pc:sldMkLst>
          <pc:docMk/>
          <pc:sldMk cId="79256171" sldId="260"/>
        </pc:sldMkLst>
        <pc:spChg chg="mod ord">
          <ac:chgData name="Caitlin Joyce (2204263)" userId="S::2204263@student.uwtsd.ac.uk::f4f85af2-f6c3-4705-8779-8ace254058a2" providerId="AD" clId="Web-{1DED326F-F695-BA7E-F71B-00C12FDFBFCF}" dt="2022-11-28T16:57:25.217" v="645" actId="1076"/>
          <ac:spMkLst>
            <pc:docMk/>
            <pc:sldMk cId="79256171" sldId="260"/>
            <ac:spMk id="2" creationId="{2D95F727-28CF-EFBC-7573-BF3B9B70FD4F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9T15:53:41.470" v="1131" actId="20577"/>
          <ac:spMkLst>
            <pc:docMk/>
            <pc:sldMk cId="79256171" sldId="260"/>
            <ac:spMk id="3" creationId="{B9EDE59C-1D57-BC9F-1881-8EFBEF14255E}"/>
          </ac:spMkLst>
        </pc:sp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9T15:08:08.520" v="939" actId="20577"/>
        <pc:sldMkLst>
          <pc:docMk/>
          <pc:sldMk cId="3671882701" sldId="261"/>
        </pc:sldMkLst>
        <pc:spChg chg="mod ord">
          <ac:chgData name="Caitlin Joyce (2204263)" userId="S::2204263@student.uwtsd.ac.uk::f4f85af2-f6c3-4705-8779-8ace254058a2" providerId="AD" clId="Web-{1DED326F-F695-BA7E-F71B-00C12FDFBFCF}" dt="2022-11-28T16:58:11.203" v="659" actId="20577"/>
          <ac:spMkLst>
            <pc:docMk/>
            <pc:sldMk cId="3671882701" sldId="261"/>
            <ac:spMk id="2" creationId="{40DA1191-B8DB-353C-F257-4620250FF6C2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9T15:08:08.520" v="939" actId="20577"/>
          <ac:spMkLst>
            <pc:docMk/>
            <pc:sldMk cId="3671882701" sldId="261"/>
            <ac:spMk id="3" creationId="{DC3A8771-3A41-19AA-40F3-59165D36E1BF}"/>
          </ac:spMkLst>
        </pc:sp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9T15:54:17.065" v="1133" actId="1076"/>
        <pc:sldMkLst>
          <pc:docMk/>
          <pc:sldMk cId="3120843191" sldId="262"/>
        </pc:sldMkLst>
        <pc:spChg chg="mod ord">
          <ac:chgData name="Caitlin Joyce (2204263)" userId="S::2204263@student.uwtsd.ac.uk::f4f85af2-f6c3-4705-8779-8ace254058a2" providerId="AD" clId="Web-{1DED326F-F695-BA7E-F71B-00C12FDFBFCF}" dt="2022-11-28T17:00:33.771" v="679" actId="20577"/>
          <ac:spMkLst>
            <pc:docMk/>
            <pc:sldMk cId="3120843191" sldId="262"/>
            <ac:spMk id="2" creationId="{90AAD8FB-1FAA-EC28-AE34-92B3CC1E83D7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9T15:54:17.065" v="1133" actId="1076"/>
          <ac:spMkLst>
            <pc:docMk/>
            <pc:sldMk cId="3120843191" sldId="262"/>
            <ac:spMk id="3" creationId="{0D26CE59-A730-C78D-77CE-9806D6F4EAC7}"/>
          </ac:spMkLst>
        </pc:sp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9T15:54:50.441" v="1137" actId="20577"/>
        <pc:sldMkLst>
          <pc:docMk/>
          <pc:sldMk cId="2178282076" sldId="263"/>
        </pc:sldMkLst>
        <pc:spChg chg="mod ord">
          <ac:chgData name="Caitlin Joyce (2204263)" userId="S::2204263@student.uwtsd.ac.uk::f4f85af2-f6c3-4705-8779-8ace254058a2" providerId="AD" clId="Web-{1DED326F-F695-BA7E-F71B-00C12FDFBFCF}" dt="2022-11-28T17:01:54.383" v="688" actId="14100"/>
          <ac:spMkLst>
            <pc:docMk/>
            <pc:sldMk cId="2178282076" sldId="263"/>
            <ac:spMk id="2" creationId="{305013A8-8D1F-6723-0008-A5D127DDF2FD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9T15:54:50.441" v="1137" actId="20577"/>
          <ac:spMkLst>
            <pc:docMk/>
            <pc:sldMk cId="2178282076" sldId="263"/>
            <ac:spMk id="3" creationId="{A9B84DFC-86D2-C183-707E-2653F027A039}"/>
          </ac:spMkLst>
        </pc:sp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9T15:19:15.554" v="1110" actId="20577"/>
        <pc:sldMkLst>
          <pc:docMk/>
          <pc:sldMk cId="1492820228" sldId="264"/>
        </pc:sldMkLst>
        <pc:spChg chg="mod ord">
          <ac:chgData name="Caitlin Joyce (2204263)" userId="S::2204263@student.uwtsd.ac.uk::f4f85af2-f6c3-4705-8779-8ace254058a2" providerId="AD" clId="Web-{1DED326F-F695-BA7E-F71B-00C12FDFBFCF}" dt="2022-11-28T16:53:48.741" v="614"/>
          <ac:spMkLst>
            <pc:docMk/>
            <pc:sldMk cId="1492820228" sldId="264"/>
            <ac:spMk id="2" creationId="{CF3EECF2-2BA5-F73C-37C1-D03F419B8925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9T15:19:15.554" v="1110" actId="20577"/>
          <ac:spMkLst>
            <pc:docMk/>
            <pc:sldMk cId="1492820228" sldId="264"/>
            <ac:spMk id="3" creationId="{2A60FBF3-2B40-E8E0-70BA-070EEFBA16D0}"/>
          </ac:spMkLst>
        </pc:sp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8T22:31:34.185" v="863" actId="20577"/>
        <pc:sldMkLst>
          <pc:docMk/>
          <pc:sldMk cId="925116989" sldId="265"/>
        </pc:sldMkLst>
        <pc:spChg chg="mod ord">
          <ac:chgData name="Caitlin Joyce (2204263)" userId="S::2204263@student.uwtsd.ac.uk::f4f85af2-f6c3-4705-8779-8ace254058a2" providerId="AD" clId="Web-{1DED326F-F695-BA7E-F71B-00C12FDFBFCF}" dt="2022-11-28T17:55:15.337" v="777" actId="1076"/>
          <ac:spMkLst>
            <pc:docMk/>
            <pc:sldMk cId="925116989" sldId="265"/>
            <ac:spMk id="2" creationId="{9294E837-0DC5-FDB6-A0A2-C8C775403766}"/>
          </ac:spMkLst>
        </pc:spChg>
        <pc:spChg chg="mod ord">
          <ac:chgData name="Caitlin Joyce (2204263)" userId="S::2204263@student.uwtsd.ac.uk::f4f85af2-f6c3-4705-8779-8ace254058a2" providerId="AD" clId="Web-{1DED326F-F695-BA7E-F71B-00C12FDFBFCF}" dt="2022-11-28T22:31:34.185" v="863" actId="20577"/>
          <ac:spMkLst>
            <pc:docMk/>
            <pc:sldMk cId="925116989" sldId="265"/>
            <ac:spMk id="3" creationId="{73F200FE-5034-5104-BAA4-F60A58492BAB}"/>
          </ac:spMkLst>
        </pc:spChg>
      </pc:sldChg>
      <pc:sldChg chg="modSp mod modClrScheme chgLayout">
        <pc:chgData name="Caitlin Joyce (2204263)" userId="S::2204263@student.uwtsd.ac.uk::f4f85af2-f6c3-4705-8779-8ace254058a2" providerId="AD" clId="Web-{1DED326F-F695-BA7E-F71B-00C12FDFBFCF}" dt="2022-11-29T15:57:26.367" v="1146" actId="1076"/>
        <pc:sldMkLst>
          <pc:docMk/>
          <pc:sldMk cId="3088025252" sldId="266"/>
        </pc:sldMkLst>
        <pc:spChg chg="mod ord">
          <ac:chgData name="Caitlin Joyce (2204263)" userId="S::2204263@student.uwtsd.ac.uk::f4f85af2-f6c3-4705-8779-8ace254058a2" providerId="AD" clId="Web-{1DED326F-F695-BA7E-F71B-00C12FDFBFCF}" dt="2022-11-29T15:57:26.367" v="1146" actId="1076"/>
          <ac:spMkLst>
            <pc:docMk/>
            <pc:sldMk cId="3088025252" sldId="266"/>
            <ac:spMk id="2" creationId="{67C2F5F8-F7AA-1482-85C3-449D6393F31F}"/>
          </ac:spMkLst>
        </pc:spChg>
      </pc:sldChg>
      <pc:sldChg chg="modSp new">
        <pc:chgData name="Caitlin Joyce (2204263)" userId="S::2204263@student.uwtsd.ac.uk::f4f85af2-f6c3-4705-8779-8ace254058a2" providerId="AD" clId="Web-{1DED326F-F695-BA7E-F71B-00C12FDFBFCF}" dt="2022-11-28T17:57:45.218" v="817" actId="1076"/>
        <pc:sldMkLst>
          <pc:docMk/>
          <pc:sldMk cId="485057874" sldId="267"/>
        </pc:sldMkLst>
        <pc:spChg chg="mod">
          <ac:chgData name="Caitlin Joyce (2204263)" userId="S::2204263@student.uwtsd.ac.uk::f4f85af2-f6c3-4705-8779-8ace254058a2" providerId="AD" clId="Web-{1DED326F-F695-BA7E-F71B-00C12FDFBFCF}" dt="2022-11-28T17:56:50.028" v="809" actId="1076"/>
          <ac:spMkLst>
            <pc:docMk/>
            <pc:sldMk cId="485057874" sldId="267"/>
            <ac:spMk id="2" creationId="{B3F1FDE4-03B6-674B-CEFE-C5FE5EB0AFBF}"/>
          </ac:spMkLst>
        </pc:spChg>
        <pc:spChg chg="mod">
          <ac:chgData name="Caitlin Joyce (2204263)" userId="S::2204263@student.uwtsd.ac.uk::f4f85af2-f6c3-4705-8779-8ace254058a2" providerId="AD" clId="Web-{1DED326F-F695-BA7E-F71B-00C12FDFBFCF}" dt="2022-11-28T17:57:45.218" v="817" actId="1076"/>
          <ac:spMkLst>
            <pc:docMk/>
            <pc:sldMk cId="485057874" sldId="267"/>
            <ac:spMk id="3" creationId="{16F7FCDB-6282-7733-9974-281214B02D15}"/>
          </ac:spMkLst>
        </pc:spChg>
      </pc:sldChg>
      <pc:sldChg chg="modSp add replId">
        <pc:chgData name="Caitlin Joyce (2204263)" userId="S::2204263@student.uwtsd.ac.uk::f4f85af2-f6c3-4705-8779-8ace254058a2" providerId="AD" clId="Web-{1DED326F-F695-BA7E-F71B-00C12FDFBFCF}" dt="2022-11-29T14:41:15.398" v="870" actId="20577"/>
        <pc:sldMkLst>
          <pc:docMk/>
          <pc:sldMk cId="2157029533" sldId="268"/>
        </pc:sldMkLst>
        <pc:spChg chg="mod">
          <ac:chgData name="Caitlin Joyce (2204263)" userId="S::2204263@student.uwtsd.ac.uk::f4f85af2-f6c3-4705-8779-8ace254058a2" providerId="AD" clId="Web-{1DED326F-F695-BA7E-F71B-00C12FDFBFCF}" dt="2022-11-29T14:41:15.398" v="870" actId="20577"/>
          <ac:spMkLst>
            <pc:docMk/>
            <pc:sldMk cId="2157029533" sldId="268"/>
            <ac:spMk id="3" creationId="{16F7FCDB-6282-7733-9974-281214B02D15}"/>
          </ac:spMkLst>
        </pc:spChg>
      </pc:sldChg>
      <pc:sldChg chg="delSp modSp new">
        <pc:chgData name="Caitlin Joyce (2204263)" userId="S::2204263@student.uwtsd.ac.uk::f4f85af2-f6c3-4705-8779-8ace254058a2" providerId="AD" clId="Web-{1DED326F-F695-BA7E-F71B-00C12FDFBFCF}" dt="2022-11-29T15:56:42.662" v="1143" actId="1076"/>
        <pc:sldMkLst>
          <pc:docMk/>
          <pc:sldMk cId="1833923228" sldId="269"/>
        </pc:sldMkLst>
        <pc:spChg chg="mod">
          <ac:chgData name="Caitlin Joyce (2204263)" userId="S::2204263@student.uwtsd.ac.uk::f4f85af2-f6c3-4705-8779-8ace254058a2" providerId="AD" clId="Web-{1DED326F-F695-BA7E-F71B-00C12FDFBFCF}" dt="2022-11-29T15:56:42.662" v="1143" actId="1076"/>
          <ac:spMkLst>
            <pc:docMk/>
            <pc:sldMk cId="1833923228" sldId="269"/>
            <ac:spMk id="2" creationId="{75ED073B-741E-2B96-AE4A-F47EEFBFBFF8}"/>
          </ac:spMkLst>
        </pc:spChg>
        <pc:spChg chg="del">
          <ac:chgData name="Caitlin Joyce (2204263)" userId="S::2204263@student.uwtsd.ac.uk::f4f85af2-f6c3-4705-8779-8ace254058a2" providerId="AD" clId="Web-{1DED326F-F695-BA7E-F71B-00C12FDFBFCF}" dt="2022-11-29T14:58:33.114" v="878"/>
          <ac:spMkLst>
            <pc:docMk/>
            <pc:sldMk cId="1833923228" sldId="269"/>
            <ac:spMk id="3" creationId="{39EC2F06-9DF9-182F-431C-2E3DB2BFC7FA}"/>
          </ac:spMkLst>
        </pc:spChg>
      </pc:sldChg>
      <pc:sldMasterChg chg="del delSldLayout">
        <pc:chgData name="Caitlin Joyce (2204263)" userId="S::2204263@student.uwtsd.ac.uk::f4f85af2-f6c3-4705-8779-8ace254058a2" providerId="AD" clId="Web-{1DED326F-F695-BA7E-F71B-00C12FDFBFCF}" dt="2022-11-28T16:39:28.602" v="469"/>
        <pc:sldMasterMkLst>
          <pc:docMk/>
          <pc:sldMasterMk cId="2432789221" sldId="2147483861"/>
        </pc:sldMasterMkLst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1449638043" sldId="2147483862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1148685108" sldId="2147483863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3892736744" sldId="2147483864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3967703789" sldId="2147483865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4254198111" sldId="2147483866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459674628" sldId="2147483867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272970243" sldId="2147483868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2781423256" sldId="2147483869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4259275875" sldId="2147483870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390352545" sldId="2147483871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2996595552" sldId="2147483872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2518754478" sldId="2147483873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2636560544" sldId="2147483874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3542084817" sldId="2147483875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3424927629" sldId="2147483876"/>
          </pc:sldLayoutMkLst>
        </pc:sldLayoutChg>
        <pc:sldLayoutChg chg="del">
          <pc:chgData name="Caitlin Joyce (2204263)" userId="S::2204263@student.uwtsd.ac.uk::f4f85af2-f6c3-4705-8779-8ace254058a2" providerId="AD" clId="Web-{1DED326F-F695-BA7E-F71B-00C12FDFBFCF}" dt="2022-11-28T16:39:28.602" v="469"/>
          <pc:sldLayoutMkLst>
            <pc:docMk/>
            <pc:sldMasterMk cId="2432789221" sldId="2147483861"/>
            <pc:sldLayoutMk cId="114529090" sldId="2147483877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39:35.461" v="470"/>
        <pc:sldMasterMkLst>
          <pc:docMk/>
          <pc:sldMasterMk cId="193103068" sldId="2147483878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1474538775" sldId="214748387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3409256302" sldId="214748388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1951234680" sldId="214748388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2306700869" sldId="214748388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3254934646" sldId="214748388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3571908347" sldId="214748388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3423324150" sldId="214748388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4190848825" sldId="214748388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3480636078" sldId="214748388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817570218" sldId="214748388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3279246161" sldId="214748388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1610744448" sldId="214748389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1255660825" sldId="214748389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913486320" sldId="214748389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1952496985" sldId="214748389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39:35.461" v="470"/>
          <pc:sldLayoutMkLst>
            <pc:docMk/>
            <pc:sldMasterMk cId="193103068" sldId="2147483878"/>
            <pc:sldLayoutMk cId="506441990" sldId="2147483894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40:09.509" v="477"/>
        <pc:sldMasterMkLst>
          <pc:docMk/>
          <pc:sldMasterMk cId="516083362" sldId="2147483895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2109887102" sldId="214748389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748497112" sldId="214748389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1029947652" sldId="214748389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648221984" sldId="214748389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1894625792" sldId="214748390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2206870418" sldId="214748390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489428985" sldId="214748390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429601769" sldId="214748390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3657545141" sldId="214748390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874970311" sldId="214748390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0:09.509" v="477"/>
          <pc:sldLayoutMkLst>
            <pc:docMk/>
            <pc:sldMasterMk cId="516083362" sldId="2147483895"/>
            <pc:sldLayoutMk cId="3633660187" sldId="2147483906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41:34.481" v="489"/>
        <pc:sldMasterMkLst>
          <pc:docMk/>
          <pc:sldMasterMk cId="2437921370" sldId="2147483907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3715493383" sldId="214748390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3189121413" sldId="214748390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2361473872" sldId="214748391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2550229988" sldId="214748391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711056017" sldId="214748391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1851211408" sldId="214748391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3215180551" sldId="214748391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214066947" sldId="214748391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1540882387" sldId="214748391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3269294448" sldId="214748391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930026876" sldId="214748391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1075834553" sldId="214748391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2582565310" sldId="214748392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1524926290" sldId="214748392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1287171992" sldId="214748392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421908507" sldId="214748392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1:34.481" v="489"/>
          <pc:sldLayoutMkLst>
            <pc:docMk/>
            <pc:sldMasterMk cId="2437921370" sldId="2147483907"/>
            <pc:sldLayoutMk cId="3436314069" sldId="2147483924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43:22.797" v="512"/>
        <pc:sldMasterMkLst>
          <pc:docMk/>
          <pc:sldMasterMk cId="3054822185" sldId="2147483925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2198702514" sldId="214748392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4031692417" sldId="214748392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985687605" sldId="214748392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2113283843" sldId="214748392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698600805" sldId="214748393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2975887638" sldId="214748393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1407072797" sldId="214748393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2716689312" sldId="214748393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1124997758" sldId="214748393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1996360716" sldId="214748393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3931343845" sldId="214748393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4027499897" sldId="214748393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1616129471" sldId="214748393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2532900300" sldId="214748393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256227118" sldId="214748394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3452270067" sldId="214748394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22.797" v="512"/>
          <pc:sldLayoutMkLst>
            <pc:docMk/>
            <pc:sldMasterMk cId="3054822185" sldId="2147483925"/>
            <pc:sldLayoutMk cId="1937602860" sldId="2147483942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43:35.360" v="513"/>
        <pc:sldMasterMkLst>
          <pc:docMk/>
          <pc:sldMasterMk cId="640791156" sldId="2147483943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1313558459" sldId="214748394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1794647877" sldId="214748394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257335661" sldId="214748394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400956237" sldId="214748394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859439660" sldId="214748394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822344811" sldId="214748394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114728985" sldId="214748395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919062667" sldId="214748395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3027779180" sldId="214748395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747806523" sldId="214748395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3209435984" sldId="214748395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3800265545" sldId="214748395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2435112385" sldId="214748395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195623793" sldId="214748395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780815856" sldId="214748395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3726798210" sldId="214748395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35.360" v="513"/>
          <pc:sldLayoutMkLst>
            <pc:docMk/>
            <pc:sldMasterMk cId="640791156" sldId="2147483943"/>
            <pc:sldLayoutMk cId="3716479126" sldId="2147483960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43:57.736" v="514"/>
        <pc:sldMasterMkLst>
          <pc:docMk/>
          <pc:sldMasterMk cId="3194713210" sldId="2147483961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1927102932" sldId="214748396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3326078432" sldId="214748396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3550947541" sldId="214748396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1060335618" sldId="214748396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4242303233" sldId="214748396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4096609889" sldId="214748396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3330618549" sldId="214748396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1872639038" sldId="214748396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267236662" sldId="214748397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939992404" sldId="214748397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1108029580" sldId="214748397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3729356127" sldId="214748397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292863718" sldId="214748397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1186008191" sldId="214748397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3665335231" sldId="214748397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683625707" sldId="214748397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43:57.736" v="514"/>
          <pc:sldLayoutMkLst>
            <pc:docMk/>
            <pc:sldMasterMk cId="3194713210" sldId="2147483961"/>
            <pc:sldLayoutMk cId="1762117252" sldId="2147483978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53:48.741" v="614"/>
        <pc:sldMasterMkLst>
          <pc:docMk/>
          <pc:sldMasterMk cId="2021360611" sldId="2147483979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2200623186" sldId="214748398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827015979" sldId="214748398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1366915718" sldId="214748398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1520163727" sldId="214748398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3338687718" sldId="214748398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3152906760" sldId="214748398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2820073260" sldId="214748398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3045951104" sldId="214748398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2784769970" sldId="214748398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3155689576" sldId="214748398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3442515690" sldId="214748399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575075076" sldId="214748399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907449731" sldId="214748399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2021360611" sldId="2147483979"/>
            <pc:sldLayoutMk cId="637334129" sldId="2147483993"/>
          </pc:sldLayoutMkLst>
        </pc:sldLayoutChg>
      </pc:sldMasterChg>
      <pc:sldMasterChg chg="add addSldLayout modSldLayout">
        <pc:chgData name="Caitlin Joyce (2204263)" userId="S::2204263@student.uwtsd.ac.uk::f4f85af2-f6c3-4705-8779-8ace254058a2" providerId="AD" clId="Web-{1DED326F-F695-BA7E-F71B-00C12FDFBFCF}" dt="2022-11-28T16:53:48.741" v="614"/>
        <pc:sldMasterMkLst>
          <pc:docMk/>
          <pc:sldMasterMk cId="3113675328" sldId="2147483994"/>
        </pc:sldMasterMkLst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266181831" sldId="2147483995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1278294145" sldId="2147483996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1270780750" sldId="2147483997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1450206467" sldId="2147483998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634103493" sldId="2147483999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2025117225" sldId="2147484000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1325810206" sldId="2147484001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2151632890" sldId="2147484002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3501043592" sldId="2147484003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3277052615" sldId="2147484004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3442894155" sldId="2147484005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486035069" sldId="2147484006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2083998848" sldId="2147484007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3043566928" sldId="2147484008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2761354477" sldId="2147484009"/>
          </pc:sldLayoutMkLst>
        </pc:sldLayoutChg>
        <pc:sldLayoutChg chg="add mod replId">
          <pc:chgData name="Caitlin Joyce (2204263)" userId="S::2204263@student.uwtsd.ac.uk::f4f85af2-f6c3-4705-8779-8ace254058a2" providerId="AD" clId="Web-{1DED326F-F695-BA7E-F71B-00C12FDFBFCF}" dt="2022-11-28T16:53:48.741" v="614"/>
          <pc:sldLayoutMkLst>
            <pc:docMk/>
            <pc:sldMasterMk cId="3113675328" sldId="2147483994"/>
            <pc:sldLayoutMk cId="1354822543" sldId="2147484010"/>
          </pc:sldLayoutMkLst>
        </pc:sldLayoutChg>
      </pc:sldMasterChg>
      <pc:sldMasterChg chg="add del addSldLayout delSldLayout modSldLayout">
        <pc:chgData name="Caitlin Joyce (2204263)" userId="S::2204263@student.uwtsd.ac.uk::f4f85af2-f6c3-4705-8779-8ace254058a2" providerId="AD" clId="Web-{1DED326F-F695-BA7E-F71B-00C12FDFBFCF}" dt="2022-11-28T16:53:02.395" v="613"/>
        <pc:sldMasterMkLst>
          <pc:docMk/>
          <pc:sldMasterMk cId="3484249404" sldId="2147483994"/>
        </pc:sldMasterMkLst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2423544642" sldId="214748399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3844149027" sldId="214748399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4108829536" sldId="214748399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551797791" sldId="2147483998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3782749050" sldId="2147483999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3642545107" sldId="2147484000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179358282" sldId="2147484001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1291600040" sldId="2147484002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3018455114" sldId="2147484003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1609152666" sldId="2147484004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1777616889" sldId="2147484005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383047187" sldId="2147484006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3472196062" sldId="2147484007"/>
          </pc:sldLayoutMkLst>
        </pc:sldLayoutChg>
        <pc:sldLayoutChg chg="add del mod replId">
          <pc:chgData name="Caitlin Joyce (2204263)" userId="S::2204263@student.uwtsd.ac.uk::f4f85af2-f6c3-4705-8779-8ace254058a2" providerId="AD" clId="Web-{1DED326F-F695-BA7E-F71B-00C12FDFBFCF}" dt="2022-11-28T16:53:02.395" v="613"/>
          <pc:sldLayoutMkLst>
            <pc:docMk/>
            <pc:sldMasterMk cId="3484249404" sldId="2147483994"/>
            <pc:sldLayoutMk cId="1719978792" sldId="2147484008"/>
          </pc:sldLayoutMkLst>
        </pc:sldLayoutChg>
      </pc:sldMasterChg>
    </pc:docChg>
  </pc:docChgLst>
  <pc:docChgLst>
    <pc:chgData name="Caitlin Joyce (2204263)" userId="S::2204263@student.uwtsd.ac.uk::f4f85af2-f6c3-4705-8779-8ace254058a2" providerId="AD" clId="Web-{5F450188-53F4-960C-FD41-EFEC96276E8F}"/>
    <pc:docChg chg="modSld">
      <pc:chgData name="Caitlin Joyce (2204263)" userId="S::2204263@student.uwtsd.ac.uk::f4f85af2-f6c3-4705-8779-8ace254058a2" providerId="AD" clId="Web-{5F450188-53F4-960C-FD41-EFEC96276E8F}" dt="2022-11-28T13:01:09.436" v="218" actId="20577"/>
      <pc:docMkLst>
        <pc:docMk/>
      </pc:docMkLst>
      <pc:sldChg chg="modSp">
        <pc:chgData name="Caitlin Joyce (2204263)" userId="S::2204263@student.uwtsd.ac.uk::f4f85af2-f6c3-4705-8779-8ace254058a2" providerId="AD" clId="Web-{5F450188-53F4-960C-FD41-EFEC96276E8F}" dt="2022-11-27T22:02:21.861" v="47" actId="20577"/>
        <pc:sldMkLst>
          <pc:docMk/>
          <pc:sldMk cId="109857222" sldId="256"/>
        </pc:sldMkLst>
        <pc:spChg chg="mod">
          <ac:chgData name="Caitlin Joyce (2204263)" userId="S::2204263@student.uwtsd.ac.uk::f4f85af2-f6c3-4705-8779-8ace254058a2" providerId="AD" clId="Web-{5F450188-53F4-960C-FD41-EFEC96276E8F}" dt="2022-11-27T22:02:21.861" v="47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Caitlin Joyce (2204263)" userId="S::2204263@student.uwtsd.ac.uk::f4f85af2-f6c3-4705-8779-8ace254058a2" providerId="AD" clId="Web-{5F450188-53F4-960C-FD41-EFEC96276E8F}" dt="2022-11-27T22:02:45.581" v="65" actId="1076"/>
        <pc:sldMkLst>
          <pc:docMk/>
          <pc:sldMk cId="2702673547" sldId="257"/>
        </pc:sldMkLst>
        <pc:spChg chg="mod">
          <ac:chgData name="Caitlin Joyce (2204263)" userId="S::2204263@student.uwtsd.ac.uk::f4f85af2-f6c3-4705-8779-8ace254058a2" providerId="AD" clId="Web-{5F450188-53F4-960C-FD41-EFEC96276E8F}" dt="2022-11-27T22:02:10.502" v="42" actId="20577"/>
          <ac:spMkLst>
            <pc:docMk/>
            <pc:sldMk cId="2702673547" sldId="257"/>
            <ac:spMk id="2" creationId="{868C7531-E2E7-6C14-91E8-A3BF6FDB2FB8}"/>
          </ac:spMkLst>
        </pc:spChg>
        <pc:spChg chg="mod">
          <ac:chgData name="Caitlin Joyce (2204263)" userId="S::2204263@student.uwtsd.ac.uk::f4f85af2-f6c3-4705-8779-8ace254058a2" providerId="AD" clId="Web-{5F450188-53F4-960C-FD41-EFEC96276E8F}" dt="2022-11-27T22:02:45.581" v="65" actId="1076"/>
          <ac:spMkLst>
            <pc:docMk/>
            <pc:sldMk cId="2702673547" sldId="257"/>
            <ac:spMk id="3" creationId="{C181E04A-9C2C-93EF-8AC0-A5D221635ACD}"/>
          </ac:spMkLst>
        </pc:spChg>
      </pc:sldChg>
      <pc:sldChg chg="addSp delSp modSp">
        <pc:chgData name="Caitlin Joyce (2204263)" userId="S::2204263@student.uwtsd.ac.uk::f4f85af2-f6c3-4705-8779-8ace254058a2" providerId="AD" clId="Web-{5F450188-53F4-960C-FD41-EFEC96276E8F}" dt="2022-11-28T12:12:31.811" v="100" actId="20577"/>
        <pc:sldMkLst>
          <pc:docMk/>
          <pc:sldMk cId="489374216" sldId="258"/>
        </pc:sldMkLst>
        <pc:spChg chg="mod">
          <ac:chgData name="Caitlin Joyce (2204263)" userId="S::2204263@student.uwtsd.ac.uk::f4f85af2-f6c3-4705-8779-8ace254058a2" providerId="AD" clId="Web-{5F450188-53F4-960C-FD41-EFEC96276E8F}" dt="2022-11-28T12:12:31.811" v="100" actId="20577"/>
          <ac:spMkLst>
            <pc:docMk/>
            <pc:sldMk cId="489374216" sldId="258"/>
            <ac:spMk id="3" creationId="{BE7AABBE-D2FC-5713-DD12-CAFE64727DEE}"/>
          </ac:spMkLst>
        </pc:spChg>
        <pc:picChg chg="add del mod">
          <ac:chgData name="Caitlin Joyce (2204263)" userId="S::2204263@student.uwtsd.ac.uk::f4f85af2-f6c3-4705-8779-8ace254058a2" providerId="AD" clId="Web-{5F450188-53F4-960C-FD41-EFEC96276E8F}" dt="2022-11-27T21:56:16.198" v="2"/>
          <ac:picMkLst>
            <pc:docMk/>
            <pc:sldMk cId="489374216" sldId="258"/>
            <ac:picMk id="4" creationId="{9C4DCF55-9D87-DA2C-155E-CBE8905B2663}"/>
          </ac:picMkLst>
        </pc:picChg>
      </pc:sldChg>
      <pc:sldChg chg="modSp">
        <pc:chgData name="Caitlin Joyce (2204263)" userId="S::2204263@student.uwtsd.ac.uk::f4f85af2-f6c3-4705-8779-8ace254058a2" providerId="AD" clId="Web-{5F450188-53F4-960C-FD41-EFEC96276E8F}" dt="2022-11-28T13:01:09.436" v="218" actId="20577"/>
        <pc:sldMkLst>
          <pc:docMk/>
          <pc:sldMk cId="79256171" sldId="260"/>
        </pc:sldMkLst>
        <pc:spChg chg="mod">
          <ac:chgData name="Caitlin Joyce (2204263)" userId="S::2204263@student.uwtsd.ac.uk::f4f85af2-f6c3-4705-8779-8ace254058a2" providerId="AD" clId="Web-{5F450188-53F4-960C-FD41-EFEC96276E8F}" dt="2022-11-27T22:03:17.159" v="70" actId="20577"/>
          <ac:spMkLst>
            <pc:docMk/>
            <pc:sldMk cId="79256171" sldId="260"/>
            <ac:spMk id="2" creationId="{2D95F727-28CF-EFBC-7573-BF3B9B70FD4F}"/>
          </ac:spMkLst>
        </pc:spChg>
        <pc:spChg chg="mod">
          <ac:chgData name="Caitlin Joyce (2204263)" userId="S::2204263@student.uwtsd.ac.uk::f4f85af2-f6c3-4705-8779-8ace254058a2" providerId="AD" clId="Web-{5F450188-53F4-960C-FD41-EFEC96276E8F}" dt="2022-11-28T13:01:09.436" v="218" actId="20577"/>
          <ac:spMkLst>
            <pc:docMk/>
            <pc:sldMk cId="79256171" sldId="260"/>
            <ac:spMk id="3" creationId="{B9EDE59C-1D57-BC9F-1881-8EFBEF14255E}"/>
          </ac:spMkLst>
        </pc:spChg>
      </pc:sldChg>
      <pc:sldChg chg="modSp">
        <pc:chgData name="Caitlin Joyce (2204263)" userId="S::2204263@student.uwtsd.ac.uk::f4f85af2-f6c3-4705-8779-8ace254058a2" providerId="AD" clId="Web-{5F450188-53F4-960C-FD41-EFEC96276E8F}" dt="2022-11-27T22:03:29.457" v="74" actId="20577"/>
        <pc:sldMkLst>
          <pc:docMk/>
          <pc:sldMk cId="3671882701" sldId="261"/>
        </pc:sldMkLst>
        <pc:spChg chg="mod">
          <ac:chgData name="Caitlin Joyce (2204263)" userId="S::2204263@student.uwtsd.ac.uk::f4f85af2-f6c3-4705-8779-8ace254058a2" providerId="AD" clId="Web-{5F450188-53F4-960C-FD41-EFEC96276E8F}" dt="2022-11-27T22:03:29.457" v="74" actId="20577"/>
          <ac:spMkLst>
            <pc:docMk/>
            <pc:sldMk cId="3671882701" sldId="261"/>
            <ac:spMk id="2" creationId="{40DA1191-B8DB-353C-F257-4620250FF6C2}"/>
          </ac:spMkLst>
        </pc:spChg>
      </pc:sldChg>
      <pc:sldChg chg="modSp">
        <pc:chgData name="Caitlin Joyce (2204263)" userId="S::2204263@student.uwtsd.ac.uk::f4f85af2-f6c3-4705-8779-8ace254058a2" providerId="AD" clId="Web-{5F450188-53F4-960C-FD41-EFEC96276E8F}" dt="2022-11-27T22:03:49.035" v="77" actId="20577"/>
        <pc:sldMkLst>
          <pc:docMk/>
          <pc:sldMk cId="3120843191" sldId="262"/>
        </pc:sldMkLst>
        <pc:spChg chg="mod">
          <ac:chgData name="Caitlin Joyce (2204263)" userId="S::2204263@student.uwtsd.ac.uk::f4f85af2-f6c3-4705-8779-8ace254058a2" providerId="AD" clId="Web-{5F450188-53F4-960C-FD41-EFEC96276E8F}" dt="2022-11-27T22:03:49.035" v="77" actId="20577"/>
          <ac:spMkLst>
            <pc:docMk/>
            <pc:sldMk cId="3120843191" sldId="262"/>
            <ac:spMk id="3" creationId="{0D26CE59-A730-C78D-77CE-9806D6F4EAC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81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294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780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206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103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117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810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632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043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052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2894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0350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839988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66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13544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822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3675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  <p:sldLayoutId id="2147484007" r:id="rId13"/>
    <p:sldLayoutId id="2147484008" r:id="rId14"/>
    <p:sldLayoutId id="2147484009" r:id="rId15"/>
    <p:sldLayoutId id="21474840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dbox.com/2019/05/digital-fundraising-technology/" TargetMode="External"/><Relationship Id="rId2" Type="http://schemas.openxmlformats.org/officeDocument/2006/relationships/hyperlink" Target="https://www.youthemployment.org.uk/how-a-positive-attitude-can-help-you-get-into-work/#:~:text=Having%20a%20positive%20attitude%20at%20job%20interviews&amp;text=Feeling%20more%20confident%20about%20yoursel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adytech.com.au/" TargetMode="External"/><Relationship Id="rId2" Type="http://schemas.openxmlformats.org/officeDocument/2006/relationships/hyperlink" Target="https://www.youthworkandyou.org/wp-content/uploads/2019/08/Mod-5-HU-Unit-2-Focus-on-Digital-Youth-Workers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urdoch.edu.au/news/series/series-articles/future-in-technology/covid-19-skills-for-the-future-workplace" TargetMode="External"/><Relationship Id="rId5" Type="http://schemas.openxmlformats.org/officeDocument/2006/relationships/hyperlink" Target="http://www.murdoch.edu.au/" TargetMode="External"/><Relationship Id="rId4" Type="http://schemas.openxmlformats.org/officeDocument/2006/relationships/hyperlink" Target="https://www.readytech.com.au/news-and-views/blog/digital-skills-are-central-to-our-future-employability-success/#:~:text=Firstly%2C%20a%20lack%20of%20digital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searchgate.net/publication/361024780_The_Importance_of_Presentation_Skills_for_Employabilit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2037" y="945776"/>
            <a:ext cx="8915399" cy="2262781"/>
          </a:xfrm>
          <a:effectLst/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en-US" sz="4800" b="1" dirty="0">
                <a:solidFill>
                  <a:schemeClr val="tx1"/>
                </a:solidFill>
                <a:latin typeface="Calibri"/>
                <a:cs typeface="Calibri"/>
              </a:rPr>
              <a:t>Three important skills for employability and the youth work sector</a:t>
            </a:r>
            <a:endParaRPr lang="en-US" sz="48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effectLst/>
        </p:spPr>
        <p:txBody>
          <a:bodyPr>
            <a:noAutofit/>
          </a:bodyPr>
          <a:lstStyle/>
          <a:p>
            <a:r>
              <a:rPr lang="en-US" sz="2400" b="1">
                <a:latin typeface="Calibri"/>
                <a:cs typeface="Calibri"/>
              </a:rPr>
              <a:t>By Caitlin Joyce - 2204263</a:t>
            </a:r>
            <a:endParaRPr lang="en-US" sz="2400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C7531-E2E7-6C14-91E8-A3BF6FDB2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2131" y="657728"/>
            <a:ext cx="8911687" cy="794057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Calibri"/>
                <a:cs typeface="Arial"/>
              </a:rPr>
              <a:t>Objectives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1E04A-9C2C-93EF-8AC0-A5D221635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9058" y="1815413"/>
            <a:ext cx="8915400" cy="37776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dirty="0">
              <a:latin typeface="Calibri"/>
              <a:ea typeface="+mn-lt"/>
              <a:cs typeface="+mn-lt"/>
            </a:endParaRPr>
          </a:p>
          <a:p>
            <a:r>
              <a:rPr lang="en-US" sz="2400" dirty="0">
                <a:latin typeface="Calibri"/>
                <a:cs typeface="Arial"/>
              </a:rPr>
              <a:t>To understand how the 3 study skills in this presentation are important for future employability.</a:t>
            </a:r>
          </a:p>
          <a:p>
            <a:r>
              <a:rPr lang="en-US" sz="2400" dirty="0">
                <a:latin typeface="Calibri"/>
                <a:cs typeface="Arial"/>
              </a:rPr>
              <a:t>To understand how these skills can be transferred into a youth work setting. </a:t>
            </a: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To learn action points to further my own personal development with these three skills.</a:t>
            </a:r>
            <a:br>
              <a:rPr lang="en-US" sz="2400" dirty="0">
                <a:latin typeface="Calibri"/>
              </a:rPr>
            </a:br>
            <a:endParaRPr lang="en-US" sz="2400">
              <a:latin typeface="Calibri"/>
              <a:cs typeface="Arial"/>
            </a:endParaRPr>
          </a:p>
          <a:p>
            <a:endParaRPr lang="en-US" sz="2400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02673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64A16-1269-E2F4-2E93-7B9A3AB3F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1304" y="-6511"/>
            <a:ext cx="8911687" cy="1280890"/>
          </a:xfrm>
        </p:spPr>
        <p:txBody>
          <a:bodyPr/>
          <a:lstStyle/>
          <a:p>
            <a:r>
              <a:rPr lang="en-US" sz="4800" b="1" dirty="0">
                <a:latin typeface="Calibri"/>
                <a:cs typeface="Arial"/>
              </a:rPr>
              <a:t>Skill One : Technology skills</a:t>
            </a:r>
            <a:r>
              <a:rPr lang="en-US" sz="4800" dirty="0">
                <a:latin typeface="Calibri"/>
                <a:cs typeface="Arial"/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AABBE-D2FC-5713-DD12-CAFE64727D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6691" y="802517"/>
            <a:ext cx="10150365" cy="594975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400" b="1">
                <a:latin typeface="Calibri"/>
                <a:cs typeface="Arial"/>
              </a:rPr>
              <a:t>Why is it important for future employability? </a:t>
            </a:r>
            <a:endParaRPr lang="en-US" sz="2400">
              <a:latin typeface="Calibri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en-US" sz="2400">
                <a:latin typeface="Calibri"/>
                <a:cs typeface="Arial"/>
              </a:rPr>
              <a:t>It is an upcoming issue. (McMillian, 2021).</a:t>
            </a:r>
            <a:endParaRPr lang="en-US" sz="2400">
              <a:latin typeface="Calibri"/>
              <a:ea typeface="+mn-lt"/>
              <a:cs typeface="Arial"/>
            </a:endParaRPr>
          </a:p>
          <a:p>
            <a:r>
              <a:rPr lang="en-US" sz="2400" dirty="0">
                <a:latin typeface="Calibri"/>
                <a:cs typeface="Arial"/>
              </a:rPr>
              <a:t>"Presentation skills are essential in practically every facet of academic and corporate life" (Dolan, 2017) found in (</a:t>
            </a:r>
            <a:r>
              <a:rPr lang="en-US" sz="2400">
                <a:latin typeface="Calibri"/>
                <a:ea typeface="+mn-lt"/>
                <a:cs typeface="+mn-lt"/>
              </a:rPr>
              <a:t>Pandey, Shukla and Pandey, 2022).</a:t>
            </a:r>
            <a:endParaRPr lang="en-US" sz="2400" dirty="0">
              <a:latin typeface="Calibri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en-US" sz="2400" dirty="0">
                <a:latin typeface="Calibri"/>
                <a:cs typeface="Arial"/>
              </a:rPr>
              <a:t>COVID - "</a:t>
            </a:r>
            <a:r>
              <a:rPr lang="en-US" sz="2400" dirty="0">
                <a:latin typeface="Calibri"/>
                <a:ea typeface="+mn-lt"/>
                <a:cs typeface="+mn-lt"/>
              </a:rPr>
              <a:t>The pandemic has turned digital skills into bare necessities" (Nunn, </a:t>
            </a:r>
            <a:r>
              <a:rPr lang="en-US" sz="2400">
                <a:latin typeface="Calibri"/>
                <a:ea typeface="+mn-lt"/>
                <a:cs typeface="+mn-lt"/>
              </a:rPr>
              <a:t>2020).</a:t>
            </a:r>
            <a:r>
              <a:rPr lang="en-US" sz="2400" dirty="0">
                <a:latin typeface="Calibri"/>
                <a:ea typeface="+mn-lt"/>
                <a:cs typeface="+mn-lt"/>
              </a:rPr>
              <a:t> </a:t>
            </a:r>
            <a:endParaRPr lang="en-US" sz="2400" dirty="0">
              <a:latin typeface="Century Gothic"/>
              <a:ea typeface="+mn-lt"/>
              <a:cs typeface="+mn-lt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400" b="1">
                <a:latin typeface="Calibri"/>
                <a:cs typeface="Arial"/>
              </a:rPr>
              <a:t>How is it important in the youth work sector?</a:t>
            </a:r>
            <a:r>
              <a:rPr lang="en-US" sz="2400" dirty="0">
                <a:latin typeface="Calibri"/>
                <a:cs typeface="Arial"/>
              </a:rPr>
              <a:t> 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Calibri"/>
                <a:cs typeface="Arial"/>
              </a:rPr>
              <a:t>"</a:t>
            </a:r>
            <a:r>
              <a:rPr lang="en-US" sz="2400" dirty="0">
                <a:latin typeface="Calibri"/>
                <a:ea typeface="+mn-lt"/>
                <a:cs typeface="+mn-lt"/>
              </a:rPr>
              <a:t>It is important that youth worker have an interest in technology, and they see the potential and possible benefits of digitalization for young </a:t>
            </a:r>
            <a:r>
              <a:rPr lang="en-US" sz="2400">
                <a:latin typeface="Calibri"/>
                <a:ea typeface="+mn-lt"/>
                <a:cs typeface="+mn-lt"/>
              </a:rPr>
              <a:t>people." (HUMAK University and Maynooth University, 2019, p.11).</a:t>
            </a:r>
            <a:endParaRPr lang="en-US" sz="2400" dirty="0">
              <a:latin typeface="Calibri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en-US" sz="2400" dirty="0">
                <a:latin typeface="Calibri"/>
                <a:cs typeface="Arial"/>
              </a:rPr>
              <a:t>Gilbert (2019) explains that digital fundraising is increasing and becoming an important factor in raising money.</a:t>
            </a:r>
          </a:p>
          <a:p>
            <a:endParaRPr lang="en-US" sz="2400" dirty="0">
              <a:latin typeface="Calibri"/>
              <a:cs typeface="Arial"/>
            </a:endParaRPr>
          </a:p>
          <a:p>
            <a:endParaRPr lang="en-US" sz="2400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9374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41F57-8192-4005-D28D-BF613A073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556" y="624110"/>
            <a:ext cx="10580204" cy="1294027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Calibri"/>
                <a:cs typeface="Arial"/>
              </a:rPr>
              <a:t>Skill one continued (technology)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AC847-D59A-DBD3-2360-7936526A1B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0057" y="1914067"/>
            <a:ext cx="8915400" cy="377762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endParaRPr lang="en-US" sz="2400" b="1" dirty="0">
              <a:latin typeface="Calibri"/>
              <a:cs typeface="Arial"/>
            </a:endParaRPr>
          </a:p>
          <a:p>
            <a:pPr marL="0" indent="0">
              <a:buNone/>
            </a:pPr>
            <a:r>
              <a:rPr lang="en-US" sz="2400" b="1" dirty="0">
                <a:latin typeface="Calibri"/>
                <a:cs typeface="Arial"/>
              </a:rPr>
              <a:t>How can I personally develop this skill ?</a:t>
            </a:r>
            <a:endParaRPr lang="en-US" sz="2400" dirty="0">
              <a:latin typeface="Calibri"/>
              <a:cs typeface="Arial"/>
            </a:endParaRPr>
          </a:p>
          <a:p>
            <a:r>
              <a:rPr lang="en-US" sz="2400" dirty="0">
                <a:latin typeface="Calibri"/>
                <a:cs typeface="Arial"/>
              </a:rPr>
              <a:t>Finding the right information online,</a:t>
            </a:r>
            <a:endParaRPr lang="en-US" dirty="0"/>
          </a:p>
          <a:p>
            <a:pPr marL="0" indent="0">
              <a:buNone/>
            </a:pPr>
            <a:r>
              <a:rPr lang="en-US" sz="2400" dirty="0">
                <a:latin typeface="Calibri"/>
                <a:cs typeface="Arial"/>
              </a:rPr>
              <a:t>           -</a:t>
            </a:r>
            <a:r>
              <a:rPr lang="en-US" sz="2400">
                <a:latin typeface="Calibri"/>
                <a:ea typeface="+mn-lt"/>
                <a:cs typeface="+mn-lt"/>
              </a:rPr>
              <a:t>  making use of the university library when doing assignments.</a:t>
            </a:r>
            <a:endParaRPr lang="en-US" sz="2400">
              <a:latin typeface="Calibri"/>
              <a:cs typeface="Arial"/>
            </a:endParaRPr>
          </a:p>
          <a:p>
            <a:r>
              <a:rPr lang="en-US" sz="2400">
                <a:latin typeface="Calibri"/>
                <a:ea typeface="+mn-lt"/>
                <a:cs typeface="+mn-lt"/>
              </a:rPr>
              <a:t>Installing</a:t>
            </a:r>
            <a:r>
              <a:rPr lang="en-US" sz="2400" dirty="0">
                <a:latin typeface="Calibri"/>
                <a:ea typeface="+mn-lt"/>
                <a:cs typeface="+mn-lt"/>
              </a:rPr>
              <a:t> helping aids on to my </a:t>
            </a:r>
            <a:r>
              <a:rPr lang="en-US" sz="2400">
                <a:latin typeface="Calibri"/>
                <a:ea typeface="+mn-lt"/>
                <a:cs typeface="+mn-lt"/>
              </a:rPr>
              <a:t>technology.</a:t>
            </a:r>
            <a:endParaRPr lang="en-US"/>
          </a:p>
          <a:p>
            <a:r>
              <a:rPr lang="en-US" sz="2400">
                <a:latin typeface="Calibri"/>
                <a:cs typeface="Arial"/>
              </a:rPr>
              <a:t>Help</a:t>
            </a:r>
            <a:r>
              <a:rPr lang="en-US" sz="2400" dirty="0">
                <a:latin typeface="Calibri"/>
                <a:cs typeface="Arial"/>
              </a:rPr>
              <a:t> through </a:t>
            </a:r>
            <a:r>
              <a:rPr lang="en-US" sz="2400">
                <a:latin typeface="Calibri"/>
                <a:cs typeface="Arial"/>
              </a:rPr>
              <a:t>university.</a:t>
            </a:r>
            <a:r>
              <a:rPr lang="en-US" sz="2400" dirty="0">
                <a:latin typeface="Calibri"/>
                <a:cs typeface="Arial"/>
              </a:rPr>
              <a:t> </a:t>
            </a:r>
          </a:p>
          <a:p>
            <a:pPr marL="0" indent="0" algn="ctr">
              <a:buNone/>
            </a:pPr>
            <a:endParaRPr lang="en-US" sz="2400" dirty="0">
              <a:latin typeface="Calibri"/>
              <a:cs typeface="Arial"/>
            </a:endParaRPr>
          </a:p>
          <a:p>
            <a:pPr algn="ctr"/>
            <a:endParaRPr lang="en-US" sz="2400" dirty="0">
              <a:latin typeface="Calibri"/>
              <a:cs typeface="Arial"/>
            </a:endParaRPr>
          </a:p>
          <a:p>
            <a:pPr marL="0" indent="0" algn="ctr">
              <a:buNone/>
            </a:pPr>
            <a:endParaRPr lang="en-US" sz="2400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634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5F727-28CF-EFBC-7573-BF3B9B70F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8167" y="295662"/>
            <a:ext cx="10317445" cy="1280890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Calibri"/>
                <a:cs typeface="Arial"/>
              </a:rPr>
              <a:t>Skill two : Planning and Organizing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DE59C-1D57-BC9F-1881-8EFBEF142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7419" y="1343007"/>
            <a:ext cx="9374841" cy="444997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2400" b="1">
                <a:latin typeface="Calibri"/>
                <a:ea typeface="+mn-lt"/>
                <a:cs typeface="+mn-lt"/>
              </a:rPr>
              <a:t>Why it is important for future employability ?</a:t>
            </a:r>
            <a:endParaRPr lang="en-US" sz="2400" dirty="0">
              <a:latin typeface="Calibri"/>
              <a:cs typeface="Arial"/>
            </a:endParaRP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Employers require individuals to be reliable and punctual. Time management is also an important factor in making sure your assignments are submitted on time (Cottrell 2019, pp.21,55).  </a:t>
            </a:r>
            <a:endParaRPr lang="en-US" sz="2400" dirty="0">
              <a:latin typeface="Calibri"/>
              <a:cs typeface="Arial"/>
            </a:endParaRP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Helps reduce stress - "Being in control reduces stress" (Tyler, Hoggarth </a:t>
            </a:r>
            <a:r>
              <a:rPr lang="en-US" sz="2400">
                <a:latin typeface="Calibri"/>
                <a:ea typeface="+mn-lt"/>
                <a:cs typeface="+mn-lt"/>
              </a:rPr>
              <a:t>and Merton, 2009, p.17).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400" b="1">
                <a:latin typeface="Calibri"/>
                <a:ea typeface="+mn-lt"/>
                <a:cs typeface="+mn-lt"/>
              </a:rPr>
              <a:t>How is it important in the youth work sector?</a:t>
            </a:r>
          </a:p>
          <a:p>
            <a:r>
              <a:rPr lang="en-US" sz="2400">
                <a:latin typeface="Calibri"/>
                <a:cs typeface="Arial"/>
              </a:rPr>
              <a:t>Helps to plan events, groups and fundraising.</a:t>
            </a:r>
          </a:p>
          <a:p>
            <a:r>
              <a:rPr lang="en-US" sz="2400">
                <a:latin typeface="Calibri"/>
                <a:cs typeface="Arial"/>
              </a:rPr>
              <a:t>"Being in control helps to ensure the quality of your youth </a:t>
            </a:r>
            <a:r>
              <a:rPr lang="en-US" sz="2400" dirty="0">
                <a:latin typeface="Calibri"/>
                <a:cs typeface="Arial"/>
              </a:rPr>
              <a:t>work" </a:t>
            </a:r>
            <a:r>
              <a:rPr lang="en-US" sz="2400" dirty="0">
                <a:latin typeface="Calibri"/>
                <a:ea typeface="+mn-lt"/>
                <a:cs typeface="+mn-lt"/>
              </a:rPr>
              <a:t>(Tyler, Hoggarth and Merton, 2009, p.17</a:t>
            </a:r>
            <a:r>
              <a:rPr lang="en-US" sz="2400">
                <a:latin typeface="Calibri"/>
                <a:ea typeface="+mn-lt"/>
                <a:cs typeface="+mn-lt"/>
              </a:rPr>
              <a:t>).</a:t>
            </a:r>
            <a:endParaRPr lang="en-US" sz="2400" dirty="0">
              <a:latin typeface="Calibri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2561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A1191-B8DB-353C-F257-4620250FF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6994" y="624110"/>
            <a:ext cx="10540790" cy="1280890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Calibri"/>
                <a:cs typeface="Arial"/>
              </a:rPr>
              <a:t>Skill Two Continued ( planning/ organizing)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A8771-3A41-19AA-40F3-59165D36E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7833" y="2475186"/>
            <a:ext cx="8915400" cy="37776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>
                <a:latin typeface="Calibri"/>
                <a:ea typeface="+mn-lt"/>
                <a:cs typeface="+mn-lt"/>
              </a:rPr>
              <a:t>How can I personally develop this skill?</a:t>
            </a:r>
            <a:endParaRPr lang="en-US" sz="2400" dirty="0">
              <a:latin typeface="Calibri"/>
              <a:cs typeface="Arial"/>
            </a:endParaRP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Cottrell (2019, p.13) explains that all assignments and work must be shared and planned evenly across the semester to achieve full potential.</a:t>
            </a: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This is something I feel I need to improve on.</a:t>
            </a:r>
            <a:endParaRPr lang="en-US" sz="2400" dirty="0">
              <a:latin typeface="Calibri"/>
              <a:ea typeface="+mn-lt"/>
              <a:cs typeface="Arial"/>
            </a:endParaRPr>
          </a:p>
          <a:p>
            <a:r>
              <a:rPr lang="en-US" sz="2400" dirty="0">
                <a:latin typeface="Calibri"/>
                <a:ea typeface="+mn-lt"/>
                <a:cs typeface="Arial"/>
              </a:rPr>
              <a:t>I </a:t>
            </a:r>
            <a:r>
              <a:rPr lang="en-US" sz="2400" dirty="0">
                <a:latin typeface="Calibri"/>
                <a:cs typeface="Arial"/>
              </a:rPr>
              <a:t>need to prepare more. </a:t>
            </a:r>
          </a:p>
          <a:p>
            <a:r>
              <a:rPr lang="en-US" sz="2400" dirty="0">
                <a:latin typeface="Calibri"/>
                <a:cs typeface="Arial"/>
              </a:rPr>
              <a:t>Utilize the universities support.</a:t>
            </a:r>
          </a:p>
          <a:p>
            <a:endParaRPr lang="en-US" sz="2400" dirty="0">
              <a:latin typeface="Calibri"/>
              <a:cs typeface="Arial"/>
            </a:endParaRPr>
          </a:p>
          <a:p>
            <a:endParaRPr lang="en-US" sz="2400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71882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AAD8FB-1FAA-EC28-AE34-92B3CC1E8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0512" y="177420"/>
            <a:ext cx="11013755" cy="1280890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Calibri"/>
                <a:cs typeface="Calibri"/>
              </a:rPr>
              <a:t>Skill 3 : Maintaining a Positive Perspective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6CE59-A730-C78D-77CE-9806D6F4E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667" y="760687"/>
            <a:ext cx="10294882" cy="454838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2400" b="1">
                <a:latin typeface="Calibri"/>
                <a:ea typeface="+mn-lt"/>
                <a:cs typeface="+mn-lt"/>
              </a:rPr>
              <a:t>Why is it important for future employability?</a:t>
            </a:r>
            <a:endParaRPr lang="en-US" sz="2400" b="1">
              <a:latin typeface="Calibri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/>
                <a:cs typeface="Arial"/>
              </a:rPr>
              <a:t>Cottrell (2019, p.47) believes that it is important to prepare for your future employability as it has a lot of benefits. 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/>
                <a:cs typeface="Arial"/>
              </a:rPr>
              <a:t>- </a:t>
            </a:r>
            <a:r>
              <a:rPr lang="en-US" sz="2400">
                <a:latin typeface="Calibri"/>
                <a:ea typeface="+mn-lt"/>
                <a:cs typeface="+mn-lt"/>
              </a:rPr>
              <a:t>According</a:t>
            </a:r>
            <a:r>
              <a:rPr lang="en-US" sz="2400" dirty="0">
                <a:latin typeface="Calibri"/>
                <a:ea typeface="+mn-lt"/>
                <a:cs typeface="+mn-lt"/>
              </a:rPr>
              <a:t> to (Fage, 2022) it is important to feel confident  when attending an interview as it allows you to get across to the employers what you are passionate about. 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/>
                <a:ea typeface="+mn-lt"/>
                <a:cs typeface="+mn-lt"/>
              </a:rPr>
              <a:t>-</a:t>
            </a:r>
            <a:r>
              <a:rPr lang="en-US" sz="2400">
                <a:latin typeface="Calibri"/>
                <a:ea typeface="+mn-lt"/>
                <a:cs typeface="+mn-lt"/>
              </a:rPr>
              <a:t>Makes</a:t>
            </a:r>
            <a:r>
              <a:rPr lang="en-US" sz="2400" dirty="0">
                <a:latin typeface="Calibri"/>
                <a:ea typeface="+mn-lt"/>
                <a:cs typeface="+mn-lt"/>
              </a:rPr>
              <a:t> going to work </a:t>
            </a:r>
            <a:r>
              <a:rPr lang="en-US" sz="2400">
                <a:latin typeface="Calibri"/>
                <a:ea typeface="+mn-lt"/>
                <a:cs typeface="+mn-lt"/>
              </a:rPr>
              <a:t>easier.</a:t>
            </a:r>
            <a:endParaRPr lang="en-US" sz="2400" dirty="0">
              <a:latin typeface="Calibri"/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US" sz="2400" b="1">
                <a:latin typeface="Calibri"/>
                <a:ea typeface="+mn-lt"/>
                <a:cs typeface="+mn-lt"/>
              </a:rPr>
              <a:t>How is it important in the youth work sector?</a:t>
            </a:r>
          </a:p>
          <a:p>
            <a:pPr>
              <a:lnSpc>
                <a:spcPct val="110000"/>
              </a:lnSpc>
            </a:pPr>
            <a:r>
              <a:rPr lang="en-US" sz="2400">
                <a:latin typeface="Calibri"/>
                <a:cs typeface="Arial"/>
              </a:rPr>
              <a:t>Being</a:t>
            </a:r>
            <a:r>
              <a:rPr lang="en-US" sz="2400" dirty="0">
                <a:latin typeface="Calibri"/>
                <a:cs typeface="Arial"/>
              </a:rPr>
              <a:t> positive and confident creates a positive atmosphere and has a knock-on effect with the youth and the youth will be able to see the emotions a youth worker displays in a youth work setting </a:t>
            </a:r>
            <a:r>
              <a:rPr lang="en-US" sz="2400" dirty="0">
                <a:latin typeface="Calibri"/>
                <a:ea typeface="+mn-lt"/>
                <a:cs typeface="+mn-lt"/>
              </a:rPr>
              <a:t>(Tyler, Hoggarth and Merton, 2009, p.17).</a:t>
            </a: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/>
                <a:cs typeface="Arial"/>
              </a:rPr>
              <a:t>- </a:t>
            </a:r>
            <a:r>
              <a:rPr lang="en-US" sz="2400">
                <a:latin typeface="Calibri"/>
                <a:cs typeface="Arial"/>
              </a:rPr>
              <a:t>Makes</a:t>
            </a:r>
            <a:r>
              <a:rPr lang="en-US" sz="2400" dirty="0">
                <a:latin typeface="Calibri"/>
                <a:cs typeface="Arial"/>
              </a:rPr>
              <a:t> work less of a </a:t>
            </a:r>
            <a:r>
              <a:rPr lang="en-US" sz="2400">
                <a:latin typeface="Calibri"/>
                <a:cs typeface="Arial"/>
              </a:rPr>
              <a:t>chore.</a:t>
            </a:r>
            <a:endParaRPr lang="en-US" sz="2400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0843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013A8-8D1F-6723-0008-A5D127DDF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3202" y="-6511"/>
            <a:ext cx="10584582" cy="128089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800" b="1" dirty="0">
                <a:latin typeface="Calibri"/>
                <a:cs typeface="Arial"/>
              </a:rPr>
              <a:t>Skill three continued ( maintaining a positive perspective 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84DFC-86D2-C183-707E-2653F027A0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2420" y="1285432"/>
            <a:ext cx="10837916" cy="552985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20000"/>
              </a:lnSpc>
            </a:pPr>
            <a:r>
              <a:rPr lang="en-US" sz="2400" b="1">
                <a:latin typeface="Calibri"/>
                <a:ea typeface="+mn-lt"/>
                <a:cs typeface="+mn-lt"/>
              </a:rPr>
              <a:t>How can I develop this skill?</a:t>
            </a:r>
            <a:endParaRPr lang="en-US" sz="2400" dirty="0">
              <a:latin typeface="Calibri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en-US" sz="2400">
                <a:latin typeface="Calibri"/>
                <a:cs typeface="Arial"/>
              </a:rPr>
              <a:t>Cottrell (2019, p.5) says "trust that you can achieve well- and make it happen".</a:t>
            </a:r>
            <a:endParaRPr lang="en-US" sz="2400" dirty="0">
              <a:latin typeface="Calibri"/>
              <a:cs typeface="Arial"/>
            </a:endParaRPr>
          </a:p>
          <a:p>
            <a:pPr>
              <a:lnSpc>
                <a:spcPct val="120000"/>
              </a:lnSpc>
            </a:pPr>
            <a:r>
              <a:rPr lang="en-US" sz="2400" dirty="0">
                <a:latin typeface="Calibri"/>
                <a:cs typeface="Arial"/>
              </a:rPr>
              <a:t>I feel that this is a key element in maintaining a positive perspective and that is something I need to improve </a:t>
            </a:r>
            <a:r>
              <a:rPr lang="en-US" sz="2400">
                <a:latin typeface="Calibri"/>
                <a:cs typeface="Arial"/>
              </a:rPr>
              <a:t>on.</a:t>
            </a:r>
          </a:p>
          <a:p>
            <a:pPr>
              <a:lnSpc>
                <a:spcPct val="120000"/>
              </a:lnSpc>
            </a:pPr>
            <a:r>
              <a:rPr lang="en-US" sz="2400">
                <a:latin typeface="Calibri"/>
                <a:cs typeface="Arial"/>
              </a:rPr>
              <a:t>I can do this through.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>
                <a:latin typeface="Calibri"/>
                <a:cs typeface="Arial"/>
              </a:rPr>
              <a:t>- Videos. 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>
                <a:latin typeface="Calibri"/>
                <a:cs typeface="Arial"/>
              </a:rPr>
              <a:t>- Journals.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>
                <a:latin typeface="Calibri"/>
                <a:cs typeface="Arial"/>
              </a:rPr>
              <a:t>- Books.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>
                <a:latin typeface="Calibri"/>
                <a:cs typeface="Arial"/>
              </a:rPr>
              <a:t>- Communication with colleagues. </a:t>
            </a:r>
            <a:endParaRPr lang="en-US"/>
          </a:p>
          <a:p>
            <a:pPr marL="0" indent="0">
              <a:lnSpc>
                <a:spcPct val="120000"/>
              </a:lnSpc>
              <a:buNone/>
            </a:pPr>
            <a:r>
              <a:rPr lang="en-US" sz="2400">
                <a:latin typeface="Calibri"/>
                <a:cs typeface="Arial"/>
              </a:rPr>
              <a:t>- Viewing learning as an adventure.</a:t>
            </a:r>
          </a:p>
        </p:txBody>
      </p:sp>
    </p:spTree>
    <p:extLst>
      <p:ext uri="{BB962C8B-B14F-4D97-AF65-F5344CB8AC3E}">
        <p14:creationId xmlns:p14="http://schemas.microsoft.com/office/powerpoint/2010/main" val="2178282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EECF2-2BA5-F73C-37C1-D03F419B8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>
                <a:latin typeface="Calibri"/>
                <a:cs typeface="Calibri"/>
              </a:rPr>
              <a:t>Conclusion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0FBF3-2B40-E8E0-70BA-070EEFBA16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dirty="0">
              <a:latin typeface="Calibri"/>
              <a:cs typeface="Calibri"/>
            </a:endParaRPr>
          </a:p>
          <a:p>
            <a:r>
              <a:rPr lang="en-US" sz="2400">
                <a:latin typeface="Calibri"/>
                <a:cs typeface="Calibri"/>
              </a:rPr>
              <a:t>To conclude my power point presentation, there are many benefits when using these three study skills. All three skills having a positive impact on future employment, and work in the youth sector. </a:t>
            </a:r>
          </a:p>
          <a:p>
            <a:r>
              <a:rPr lang="en-US" sz="2400">
                <a:latin typeface="Calibri"/>
                <a:cs typeface="Calibri"/>
              </a:rPr>
              <a:t>However, there are still opportunities throughout employment in the youth work sector to keep on developing and furthering knowledge on these skills and improving work as a youth worker. </a:t>
            </a:r>
            <a:endParaRPr lang="en-US"/>
          </a:p>
          <a:p>
            <a:endParaRPr lang="en-US"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928202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2F5F8-F7AA-1482-85C3-449D6393F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6933" y="2782334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atin typeface="Calibri"/>
                <a:cs typeface="Calibri"/>
              </a:rPr>
              <a:t>Thank you !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025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D073B-741E-2B96-AE4A-F47EEFBFB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841" y="2720879"/>
            <a:ext cx="4468872" cy="705796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Calibri"/>
                <a:cs typeface="Calibri"/>
              </a:rPr>
              <a:t>Any questions ?</a:t>
            </a:r>
          </a:p>
        </p:txBody>
      </p:sp>
    </p:spTree>
    <p:extLst>
      <p:ext uri="{BB962C8B-B14F-4D97-AF65-F5344CB8AC3E}">
        <p14:creationId xmlns:p14="http://schemas.microsoft.com/office/powerpoint/2010/main" val="1833923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4E837-0DC5-FDB6-A0A2-C8C77540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270" y="-6511"/>
            <a:ext cx="8911687" cy="1280890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Calibri"/>
                <a:cs typeface="Calibri"/>
              </a:rPr>
              <a:t>Refence pages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F200FE-5034-5104-BAA4-F60A58492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8556" y="1345324"/>
            <a:ext cx="10649607" cy="377762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ea typeface="+mn-lt"/>
                <a:cs typeface="+mn-lt"/>
              </a:rPr>
              <a:t>Cottrell, S. (2019). </a:t>
            </a:r>
            <a:r>
              <a:rPr lang="en-US" sz="2400" i="1" dirty="0">
                <a:ea typeface="+mn-lt"/>
                <a:cs typeface="+mn-lt"/>
              </a:rPr>
              <a:t>The study skills handbook</a:t>
            </a:r>
            <a:r>
              <a:rPr lang="en-US" sz="2400" dirty="0">
                <a:ea typeface="+mn-lt"/>
                <a:cs typeface="+mn-lt"/>
              </a:rPr>
              <a:t>. 5th ed. London: Red Globe Press, pp.5,13,21,47,55.</a:t>
            </a:r>
            <a:endParaRPr lang="en-US" sz="2400" dirty="0"/>
          </a:p>
          <a:p>
            <a:r>
              <a:rPr lang="en-US" sz="2400" dirty="0">
                <a:ea typeface="+mn-lt"/>
                <a:cs typeface="+mn-lt"/>
              </a:rPr>
              <a:t>Fage, L. (2022). </a:t>
            </a:r>
            <a:r>
              <a:rPr lang="en-US" sz="2400" i="1" dirty="0">
                <a:ea typeface="+mn-lt"/>
                <a:cs typeface="+mn-lt"/>
              </a:rPr>
              <a:t>How a positive attitude can help you get into work</a:t>
            </a:r>
            <a:r>
              <a:rPr lang="en-US" sz="2400" dirty="0">
                <a:ea typeface="+mn-lt"/>
                <a:cs typeface="+mn-lt"/>
              </a:rPr>
              <a:t>. [online] Youth Employment UK. Available at: </a:t>
            </a:r>
            <a:r>
              <a:rPr lang="en-US" sz="2400" dirty="0">
                <a:ea typeface="+mn-lt"/>
                <a:cs typeface="+mn-lt"/>
                <a:hlinkClick r:id="rId2"/>
              </a:rPr>
              <a:t>https://www.youthemployment.org.uk/how-a-positive-attitude-can-help-you-get-into-work/#:~:text=Having%20a%20positive%20attitude%20at%20job%20interviews&amp;text=Feeling%20more%20confident%20about%20yourself</a:t>
            </a:r>
            <a:r>
              <a:rPr lang="en-US" sz="2400" dirty="0">
                <a:ea typeface="+mn-lt"/>
                <a:cs typeface="+mn-lt"/>
              </a:rPr>
              <a:t> [Accessed 24 Nov. 2022].</a:t>
            </a:r>
            <a:endParaRPr lang="en-US" sz="2400" dirty="0"/>
          </a:p>
          <a:p>
            <a:r>
              <a:rPr lang="en-US" sz="2400" dirty="0">
                <a:ea typeface="+mn-lt"/>
                <a:cs typeface="+mn-lt"/>
              </a:rPr>
              <a:t>Gilbert, P. (2019). </a:t>
            </a:r>
            <a:r>
              <a:rPr lang="en-US" sz="2400" i="1" dirty="0">
                <a:ea typeface="+mn-lt"/>
                <a:cs typeface="+mn-lt"/>
              </a:rPr>
              <a:t>Digital Fundraising | Charities And Fundraising Technology</a:t>
            </a:r>
            <a:r>
              <a:rPr lang="en-US" sz="2400" dirty="0">
                <a:ea typeface="+mn-lt"/>
                <a:cs typeface="+mn-lt"/>
              </a:rPr>
              <a:t>. [online] </a:t>
            </a:r>
            <a:r>
              <a:rPr lang="en-US" sz="2400" dirty="0" err="1">
                <a:ea typeface="+mn-lt"/>
                <a:cs typeface="+mn-lt"/>
              </a:rPr>
              <a:t>GoodBox</a:t>
            </a:r>
            <a:r>
              <a:rPr lang="en-US" sz="2400" dirty="0">
                <a:ea typeface="+mn-lt"/>
                <a:cs typeface="+mn-lt"/>
              </a:rPr>
              <a:t>. Available at: </a:t>
            </a:r>
            <a:r>
              <a:rPr lang="en-US" sz="2400" dirty="0">
                <a:ea typeface="+mn-lt"/>
                <a:cs typeface="+mn-lt"/>
                <a:hlinkClick r:id="rId3"/>
              </a:rPr>
              <a:t>https://www.goodbox.com/2019/05/digital-fundraising-technology/</a:t>
            </a:r>
            <a:r>
              <a:rPr lang="en-US" sz="2400" dirty="0">
                <a:ea typeface="+mn-lt"/>
                <a:cs typeface="+mn-lt"/>
              </a:rPr>
              <a:t> [Accessed 17 Sep. 2021].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251169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1FDE4-03B6-674B-CEFE-C5FE5EB0A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270" y="-6511"/>
            <a:ext cx="8911687" cy="1280890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Calibri"/>
                <a:cs typeface="Calibri"/>
              </a:rPr>
              <a:t>Reference page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7FCDB-6282-7733-9974-281214B02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901" y="1148255"/>
            <a:ext cx="10675883" cy="377762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>
                <a:latin typeface="Calibri"/>
                <a:ea typeface="+mn-lt"/>
                <a:cs typeface="+mn-lt"/>
              </a:rPr>
              <a:t>HUMAK University and Maynooth University (2019). </a:t>
            </a:r>
            <a:r>
              <a:rPr lang="en-US" sz="2400" i="1" dirty="0">
                <a:latin typeface="Calibri"/>
                <a:ea typeface="+mn-lt"/>
                <a:cs typeface="+mn-lt"/>
              </a:rPr>
              <a:t>Youth Work in Digital World Focus on Youth Workers Unit 2</a:t>
            </a:r>
            <a:r>
              <a:rPr lang="en-US" sz="2400" dirty="0">
                <a:latin typeface="Calibri"/>
                <a:ea typeface="+mn-lt"/>
                <a:cs typeface="+mn-lt"/>
              </a:rPr>
              <a:t>. [online] p.11. Available at: </a:t>
            </a:r>
            <a:r>
              <a:rPr lang="en-US" sz="2400" dirty="0">
                <a:latin typeface="Calibri"/>
                <a:ea typeface="+mn-lt"/>
                <a:cs typeface="+mn-lt"/>
                <a:hlinkClick r:id="rId2"/>
              </a:rPr>
              <a:t>https://www.youthworkandyou.org/wp-content/uploads/2019/08/Mod-5-HU-Unit-2-Focus-on-Digital-Youth-Workers.pdf</a:t>
            </a:r>
            <a:r>
              <a:rPr lang="en-US" sz="2400" dirty="0">
                <a:latin typeface="Calibri"/>
                <a:ea typeface="+mn-lt"/>
                <a:cs typeface="+mn-lt"/>
              </a:rPr>
              <a:t>.</a:t>
            </a: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McMillan, C. (2021). </a:t>
            </a:r>
            <a:r>
              <a:rPr lang="en-US" sz="2400" i="1" dirty="0">
                <a:latin typeface="Calibri"/>
                <a:ea typeface="+mn-lt"/>
                <a:cs typeface="+mn-lt"/>
              </a:rPr>
              <a:t>Digital skills are central to our future employability success</a:t>
            </a:r>
            <a:r>
              <a:rPr lang="en-US" sz="2400" dirty="0">
                <a:latin typeface="Calibri"/>
                <a:ea typeface="+mn-lt"/>
                <a:cs typeface="+mn-lt"/>
              </a:rPr>
              <a:t>. [online] </a:t>
            </a:r>
            <a:r>
              <a:rPr lang="en-US" sz="2400" dirty="0">
                <a:latin typeface="Calibri"/>
                <a:ea typeface="+mn-lt"/>
                <a:cs typeface="+mn-lt"/>
                <a:hlinkClick r:id="rId3"/>
              </a:rPr>
              <a:t>www.readytech.com.au</a:t>
            </a:r>
            <a:r>
              <a:rPr lang="en-US" sz="2400" dirty="0">
                <a:latin typeface="Calibri"/>
                <a:ea typeface="+mn-lt"/>
                <a:cs typeface="+mn-lt"/>
              </a:rPr>
              <a:t>. Available at: </a:t>
            </a:r>
            <a:r>
              <a:rPr lang="en-US" sz="2400" dirty="0">
                <a:latin typeface="Calibri"/>
                <a:ea typeface="+mn-lt"/>
                <a:cs typeface="+mn-lt"/>
                <a:hlinkClick r:id="rId4"/>
              </a:rPr>
              <a:t>https://www.readytech.com.au/news-and-views/blog/digital-skills-are-central-to-our-future-employability-success/#:~:text=Firstly%2C%20a%20lack%20of%20digital</a:t>
            </a:r>
            <a:r>
              <a:rPr lang="en-US" sz="2400" dirty="0">
                <a:latin typeface="Calibri"/>
                <a:ea typeface="+mn-lt"/>
                <a:cs typeface="+mn-lt"/>
              </a:rPr>
              <a:t> [Accessed 27 Nov. 2022].</a:t>
            </a: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Nunn, </a:t>
            </a:r>
            <a:r>
              <a:rPr lang="en-US" sz="2400" dirty="0" err="1">
                <a:latin typeface="Calibri"/>
                <a:ea typeface="+mn-lt"/>
                <a:cs typeface="+mn-lt"/>
              </a:rPr>
              <a:t>Dr.Jeremy</a:t>
            </a:r>
            <a:r>
              <a:rPr lang="en-US" sz="2400" dirty="0">
                <a:latin typeface="Calibri"/>
                <a:ea typeface="+mn-lt"/>
                <a:cs typeface="+mn-lt"/>
              </a:rPr>
              <a:t>. (2020). </a:t>
            </a:r>
            <a:r>
              <a:rPr lang="en-US" sz="2400" i="1" dirty="0">
                <a:latin typeface="Calibri"/>
                <a:ea typeface="+mn-lt"/>
                <a:cs typeface="+mn-lt"/>
              </a:rPr>
              <a:t>COVID-19: Skills for the future workplace</a:t>
            </a:r>
            <a:r>
              <a:rPr lang="en-US" sz="2400" dirty="0">
                <a:latin typeface="Calibri"/>
                <a:ea typeface="+mn-lt"/>
                <a:cs typeface="+mn-lt"/>
              </a:rPr>
              <a:t>. [online] </a:t>
            </a:r>
            <a:r>
              <a:rPr lang="en-US" sz="2400" dirty="0">
                <a:latin typeface="Calibri"/>
                <a:ea typeface="+mn-lt"/>
                <a:cs typeface="+mn-lt"/>
                <a:hlinkClick r:id="rId5"/>
              </a:rPr>
              <a:t>www.murdoch.edu.au</a:t>
            </a:r>
            <a:r>
              <a:rPr lang="en-US" sz="2400" dirty="0">
                <a:latin typeface="Calibri"/>
                <a:ea typeface="+mn-lt"/>
                <a:cs typeface="+mn-lt"/>
              </a:rPr>
              <a:t>. Available at: </a:t>
            </a:r>
            <a:r>
              <a:rPr lang="en-US" sz="2400" dirty="0">
                <a:latin typeface="Calibri"/>
                <a:ea typeface="+mn-lt"/>
                <a:cs typeface="+mn-lt"/>
                <a:hlinkClick r:id="rId6"/>
              </a:rPr>
              <a:t>https://www.murdoch.edu.au/news/series/series-articles/future-in-technology/covid-19-skills-for-the-future-workplace</a:t>
            </a:r>
            <a:r>
              <a:rPr lang="en-US" sz="2400" dirty="0">
                <a:latin typeface="Calibri"/>
                <a:ea typeface="+mn-lt"/>
                <a:cs typeface="+mn-lt"/>
              </a:rPr>
              <a:t>.</a:t>
            </a:r>
          </a:p>
          <a:p>
            <a:endParaRPr lang="en-US"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85057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1FDE4-03B6-674B-CEFE-C5FE5EB0A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2270" y="-6511"/>
            <a:ext cx="8911687" cy="1280890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Calibri"/>
                <a:cs typeface="Calibri"/>
              </a:rPr>
              <a:t>Reference page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7FCDB-6282-7733-9974-281214B02D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8556" y="1765738"/>
            <a:ext cx="10675883" cy="3777622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 sz="2400" dirty="0">
              <a:latin typeface="Calibri"/>
              <a:ea typeface="+mn-lt"/>
              <a:cs typeface="+mn-lt"/>
            </a:endParaRP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Pandey, V.K., Shukla, R. and Pandey, S. (2022). </a:t>
            </a:r>
            <a:r>
              <a:rPr lang="en-US" sz="2400" i="1" dirty="0">
                <a:latin typeface="Calibri"/>
                <a:ea typeface="+mn-lt"/>
                <a:cs typeface="+mn-lt"/>
              </a:rPr>
              <a:t>The Importance of Presentation Skills for Employability.</a:t>
            </a:r>
            <a:r>
              <a:rPr lang="en-US" sz="2400" dirty="0">
                <a:latin typeface="Calibri"/>
                <a:ea typeface="+mn-lt"/>
                <a:cs typeface="+mn-lt"/>
              </a:rPr>
              <a:t> [online] ResearchGate. Available at: </a:t>
            </a:r>
            <a:r>
              <a:rPr lang="en-US" sz="2400" dirty="0">
                <a:latin typeface="Calibri"/>
                <a:ea typeface="+mn-lt"/>
                <a:cs typeface="+mn-lt"/>
                <a:hlinkClick r:id="rId2"/>
              </a:rPr>
              <a:t>https://www.researchgate.net/publication/361024780_The_Importance_of_Presentation_Skills_for_Employability</a:t>
            </a:r>
            <a:r>
              <a:rPr lang="en-US" sz="2400" dirty="0">
                <a:latin typeface="Calibri"/>
                <a:ea typeface="+mn-lt"/>
                <a:cs typeface="+mn-lt"/>
              </a:rPr>
              <a:t>.</a:t>
            </a:r>
          </a:p>
          <a:p>
            <a:r>
              <a:rPr lang="en-US" sz="2400" dirty="0">
                <a:latin typeface="Calibri"/>
                <a:ea typeface="+mn-lt"/>
                <a:cs typeface="+mn-lt"/>
              </a:rPr>
              <a:t>Tyler, M., Hoggarth, L. and Merton, B. (2009). </a:t>
            </a:r>
            <a:r>
              <a:rPr lang="en-US" sz="2400" i="1" dirty="0">
                <a:latin typeface="Calibri"/>
                <a:ea typeface="+mn-lt"/>
                <a:cs typeface="+mn-lt"/>
              </a:rPr>
              <a:t>Managing modern youth work</a:t>
            </a:r>
            <a:r>
              <a:rPr lang="en-US" sz="2400" dirty="0">
                <a:latin typeface="Calibri"/>
                <a:ea typeface="+mn-lt"/>
                <a:cs typeface="+mn-lt"/>
              </a:rPr>
              <a:t>. Exeter Learning Matters, p.17.</a:t>
            </a:r>
            <a:endParaRPr lang="en-US"/>
          </a:p>
          <a:p>
            <a:endParaRPr lang="en-US" sz="2400" dirty="0">
              <a:latin typeface="Calibri"/>
              <a:ea typeface="+mn-lt"/>
              <a:cs typeface="+mn-lt"/>
            </a:endParaRPr>
          </a:p>
          <a:p>
            <a:endParaRPr lang="en-US" sz="24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57029533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Wisp</vt:lpstr>
      <vt:lpstr>Three important skills for employability and the youth work sector</vt:lpstr>
      <vt:lpstr>Objectives </vt:lpstr>
      <vt:lpstr>Skill One : Technology skills </vt:lpstr>
      <vt:lpstr>Skill one continued (technology)</vt:lpstr>
      <vt:lpstr>Skill two : Planning and Organizing skills</vt:lpstr>
      <vt:lpstr>Skill Two Continued ( planning/ organizing)</vt:lpstr>
      <vt:lpstr>Skill 3 : Maintaining a Positive Perspective </vt:lpstr>
      <vt:lpstr>Skill three continued ( maintaining a positive perspective )</vt:lpstr>
      <vt:lpstr>Conclusion  </vt:lpstr>
      <vt:lpstr>Thank you !</vt:lpstr>
      <vt:lpstr>Any questions ?</vt:lpstr>
      <vt:lpstr>Refence pages </vt:lpstr>
      <vt:lpstr>Reference page (continued)</vt:lpstr>
      <vt:lpstr>Reference page (continued)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801</cp:revision>
  <dcterms:created xsi:type="dcterms:W3CDTF">2022-11-10T23:04:51Z</dcterms:created>
  <dcterms:modified xsi:type="dcterms:W3CDTF">2022-11-29T15:57:32Z</dcterms:modified>
</cp:coreProperties>
</file>