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3" r:id="rId4"/>
    <p:sldId id="258" r:id="rId5"/>
    <p:sldId id="259" r:id="rId6"/>
    <p:sldId id="260" r:id="rId7"/>
    <p:sldId id="261" r:id="rId8"/>
    <p:sldId id="262" r:id="rId9"/>
    <p:sldId id="265" r:id="rId10"/>
    <p:sldId id="264"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72A2B3-7A61-4AB2-B78D-49A0427DA084}" v="100" dt="2022-10-08T21:52:40.8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273" autoAdjust="0"/>
    <p:restoredTop sz="94660"/>
  </p:normalViewPr>
  <p:slideViewPr>
    <p:cSldViewPr snapToGrid="0">
      <p:cViewPr varScale="1">
        <p:scale>
          <a:sx n="61" d="100"/>
          <a:sy n="61" d="100"/>
        </p:scale>
        <p:origin x="102"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37285510-6C01-4C5D-B41C-3E444BAF8F04}"/>
    <pc:docChg chg="modSld">
      <pc:chgData name="" userId="" providerId="" clId="Web-{37285510-6C01-4C5D-B41C-3E444BAF8F04}" dt="2022-09-23T08:37:01.100" v="0" actId="20577"/>
      <pc:docMkLst>
        <pc:docMk/>
      </pc:docMkLst>
      <pc:sldChg chg="modSp">
        <pc:chgData name="" userId="" providerId="" clId="Web-{37285510-6C01-4C5D-B41C-3E444BAF8F04}" dt="2022-09-23T08:37:01.100" v="0" actId="20577"/>
        <pc:sldMkLst>
          <pc:docMk/>
          <pc:sldMk cId="109857222" sldId="256"/>
        </pc:sldMkLst>
        <pc:spChg chg="mod">
          <ac:chgData name="" userId="" providerId="" clId="Web-{37285510-6C01-4C5D-B41C-3E444BAF8F04}" dt="2022-09-23T08:37:01.100" v="0" actId="20577"/>
          <ac:spMkLst>
            <pc:docMk/>
            <pc:sldMk cId="109857222" sldId="256"/>
            <ac:spMk id="2" creationId="{00000000-0000-0000-0000-000000000000}"/>
          </ac:spMkLst>
        </pc:spChg>
      </pc:sldChg>
    </pc:docChg>
  </pc:docChgLst>
  <pc:docChgLst>
    <pc:chgData name="Serena" userId="1c973d81-5c97-4270-b91c-9a8c7293eb2f" providerId="ADAL" clId="{FC72A2B3-7A61-4AB2-B78D-49A0427DA084}"/>
    <pc:docChg chg="undo custSel addSld delSld modSld">
      <pc:chgData name="Serena" userId="1c973d81-5c97-4270-b91c-9a8c7293eb2f" providerId="ADAL" clId="{FC72A2B3-7A61-4AB2-B78D-49A0427DA084}" dt="2022-10-08T21:56:00.321" v="3722" actId="20577"/>
      <pc:docMkLst>
        <pc:docMk/>
      </pc:docMkLst>
      <pc:sldChg chg="addSp delSp modSp mod">
        <pc:chgData name="Serena" userId="1c973d81-5c97-4270-b91c-9a8c7293eb2f" providerId="ADAL" clId="{FC72A2B3-7A61-4AB2-B78D-49A0427DA084}" dt="2022-10-08T21:55:05.991" v="3720" actId="255"/>
        <pc:sldMkLst>
          <pc:docMk/>
          <pc:sldMk cId="109857222" sldId="256"/>
        </pc:sldMkLst>
        <pc:spChg chg="mod">
          <ac:chgData name="Serena" userId="1c973d81-5c97-4270-b91c-9a8c7293eb2f" providerId="ADAL" clId="{FC72A2B3-7A61-4AB2-B78D-49A0427DA084}" dt="2022-10-08T21:55:05.991" v="3720" actId="255"/>
          <ac:spMkLst>
            <pc:docMk/>
            <pc:sldMk cId="109857222" sldId="256"/>
            <ac:spMk id="2" creationId="{00000000-0000-0000-0000-000000000000}"/>
          </ac:spMkLst>
        </pc:spChg>
        <pc:spChg chg="mod ord">
          <ac:chgData name="Serena" userId="1c973d81-5c97-4270-b91c-9a8c7293eb2f" providerId="ADAL" clId="{FC72A2B3-7A61-4AB2-B78D-49A0427DA084}" dt="2022-10-08T21:54:48.474" v="3717" actId="26606"/>
          <ac:spMkLst>
            <pc:docMk/>
            <pc:sldMk cId="109857222" sldId="256"/>
            <ac:spMk id="3" creationId="{00000000-0000-0000-0000-000000000000}"/>
          </ac:spMkLst>
        </pc:spChg>
        <pc:spChg chg="add del mod">
          <ac:chgData name="Serena" userId="1c973d81-5c97-4270-b91c-9a8c7293eb2f" providerId="ADAL" clId="{FC72A2B3-7A61-4AB2-B78D-49A0427DA084}" dt="2022-10-08T21:53:04.210" v="3708" actId="478"/>
          <ac:spMkLst>
            <pc:docMk/>
            <pc:sldMk cId="109857222" sldId="256"/>
            <ac:spMk id="7" creationId="{64538BF4-498E-E6A1-CD8D-0C37FA89139C}"/>
          </ac:spMkLst>
        </pc:spChg>
        <pc:spChg chg="del">
          <ac:chgData name="Serena" userId="1c973d81-5c97-4270-b91c-9a8c7293eb2f" providerId="ADAL" clId="{FC72A2B3-7A61-4AB2-B78D-49A0427DA084}" dt="2022-10-08T21:50:35.281" v="3665" actId="26606"/>
          <ac:spMkLst>
            <pc:docMk/>
            <pc:sldMk cId="109857222" sldId="256"/>
            <ac:spMk id="9" creationId="{1EC502BD-3766-4D83-94CC-391A4CD4E275}"/>
          </ac:spMkLst>
        </pc:spChg>
        <pc:spChg chg="del">
          <ac:chgData name="Serena" userId="1c973d81-5c97-4270-b91c-9a8c7293eb2f" providerId="ADAL" clId="{FC72A2B3-7A61-4AB2-B78D-49A0427DA084}" dt="2022-10-08T21:50:35.281" v="3665" actId="26606"/>
          <ac:spMkLst>
            <pc:docMk/>
            <pc:sldMk cId="109857222" sldId="256"/>
            <ac:spMk id="11" creationId="{2867CC89-052A-4B89-A1FF-972E522C654C}"/>
          </ac:spMkLst>
        </pc:spChg>
        <pc:spChg chg="add del">
          <ac:chgData name="Serena" userId="1c973d81-5c97-4270-b91c-9a8c7293eb2f" providerId="ADAL" clId="{FC72A2B3-7A61-4AB2-B78D-49A0427DA084}" dt="2022-10-08T21:51:08.605" v="3673" actId="26606"/>
          <ac:spMkLst>
            <pc:docMk/>
            <pc:sldMk cId="109857222" sldId="256"/>
            <ac:spMk id="16" creationId="{220E33D0-A190-4F8A-9DB6-C531C95CA02D}"/>
          </ac:spMkLst>
        </pc:spChg>
        <pc:spChg chg="add del">
          <ac:chgData name="Serena" userId="1c973d81-5c97-4270-b91c-9a8c7293eb2f" providerId="ADAL" clId="{FC72A2B3-7A61-4AB2-B78D-49A0427DA084}" dt="2022-10-08T21:52:59.897" v="3707" actId="26606"/>
          <ac:spMkLst>
            <pc:docMk/>
            <pc:sldMk cId="109857222" sldId="256"/>
            <ac:spMk id="21" creationId="{49306479-8C4D-4E4A-A330-DFC80A8A01BE}"/>
          </ac:spMkLst>
        </pc:spChg>
        <pc:spChg chg="add del">
          <ac:chgData name="Serena" userId="1c973d81-5c97-4270-b91c-9a8c7293eb2f" providerId="ADAL" clId="{FC72A2B3-7A61-4AB2-B78D-49A0427DA084}" dt="2022-10-08T21:52:59.897" v="3707" actId="26606"/>
          <ac:spMkLst>
            <pc:docMk/>
            <pc:sldMk cId="109857222" sldId="256"/>
            <ac:spMk id="23" creationId="{84136905-015B-4510-B514-027CBA846BD6}"/>
          </ac:spMkLst>
        </pc:spChg>
        <pc:spChg chg="add del">
          <ac:chgData name="Serena" userId="1c973d81-5c97-4270-b91c-9a8c7293eb2f" providerId="ADAL" clId="{FC72A2B3-7A61-4AB2-B78D-49A0427DA084}" dt="2022-10-08T21:54:48.474" v="3717" actId="26606"/>
          <ac:spMkLst>
            <pc:docMk/>
            <pc:sldMk cId="109857222" sldId="256"/>
            <ac:spMk id="28" creationId="{49306479-8C4D-4E4A-A330-DFC80A8A01BE}"/>
          </ac:spMkLst>
        </pc:spChg>
        <pc:spChg chg="add del">
          <ac:chgData name="Serena" userId="1c973d81-5c97-4270-b91c-9a8c7293eb2f" providerId="ADAL" clId="{FC72A2B3-7A61-4AB2-B78D-49A0427DA084}" dt="2022-10-08T21:54:48.474" v="3717" actId="26606"/>
          <ac:spMkLst>
            <pc:docMk/>
            <pc:sldMk cId="109857222" sldId="256"/>
            <ac:spMk id="30" creationId="{84136905-015B-4510-B514-027CBA846BD6}"/>
          </ac:spMkLst>
        </pc:spChg>
        <pc:spChg chg="add del">
          <ac:chgData name="Serena" userId="1c973d81-5c97-4270-b91c-9a8c7293eb2f" providerId="ADAL" clId="{FC72A2B3-7A61-4AB2-B78D-49A0427DA084}" dt="2022-10-08T21:54:48.474" v="3717" actId="26606"/>
          <ac:spMkLst>
            <pc:docMk/>
            <pc:sldMk cId="109857222" sldId="256"/>
            <ac:spMk id="32" creationId="{36CD0F97-2E5B-4E84-8544-EB24DED10446}"/>
          </ac:spMkLst>
        </pc:spChg>
        <pc:spChg chg="add del">
          <ac:chgData name="Serena" userId="1c973d81-5c97-4270-b91c-9a8c7293eb2f" providerId="ADAL" clId="{FC72A2B3-7A61-4AB2-B78D-49A0427DA084}" dt="2022-10-08T21:54:48.474" v="3717" actId="26606"/>
          <ac:spMkLst>
            <pc:docMk/>
            <pc:sldMk cId="109857222" sldId="256"/>
            <ac:spMk id="34" creationId="{DB667490-DB81-488B-B0E9-A2D13C48B92B}"/>
          </ac:spMkLst>
        </pc:spChg>
        <pc:spChg chg="add">
          <ac:chgData name="Serena" userId="1c973d81-5c97-4270-b91c-9a8c7293eb2f" providerId="ADAL" clId="{FC72A2B3-7A61-4AB2-B78D-49A0427DA084}" dt="2022-10-08T21:54:48.474" v="3717" actId="26606"/>
          <ac:spMkLst>
            <pc:docMk/>
            <pc:sldMk cId="109857222" sldId="256"/>
            <ac:spMk id="39" creationId="{49306479-8C4D-4E4A-A330-DFC80A8A01BE}"/>
          </ac:spMkLst>
        </pc:spChg>
        <pc:spChg chg="add">
          <ac:chgData name="Serena" userId="1c973d81-5c97-4270-b91c-9a8c7293eb2f" providerId="ADAL" clId="{FC72A2B3-7A61-4AB2-B78D-49A0427DA084}" dt="2022-10-08T21:54:48.474" v="3717" actId="26606"/>
          <ac:spMkLst>
            <pc:docMk/>
            <pc:sldMk cId="109857222" sldId="256"/>
            <ac:spMk id="41" creationId="{84136905-015B-4510-B514-027CBA846BD6}"/>
          </ac:spMkLst>
        </pc:spChg>
        <pc:spChg chg="add">
          <ac:chgData name="Serena" userId="1c973d81-5c97-4270-b91c-9a8c7293eb2f" providerId="ADAL" clId="{FC72A2B3-7A61-4AB2-B78D-49A0427DA084}" dt="2022-10-08T21:54:48.474" v="3717" actId="26606"/>
          <ac:spMkLst>
            <pc:docMk/>
            <pc:sldMk cId="109857222" sldId="256"/>
            <ac:spMk id="43" creationId="{36CD0F97-2E5B-4E84-8544-EB24DED10446}"/>
          </ac:spMkLst>
        </pc:spChg>
        <pc:spChg chg="add">
          <ac:chgData name="Serena" userId="1c973d81-5c97-4270-b91c-9a8c7293eb2f" providerId="ADAL" clId="{FC72A2B3-7A61-4AB2-B78D-49A0427DA084}" dt="2022-10-08T21:54:48.474" v="3717" actId="26606"/>
          <ac:spMkLst>
            <pc:docMk/>
            <pc:sldMk cId="109857222" sldId="256"/>
            <ac:spMk id="45" creationId="{3B272257-593A-402F-88FA-F1DECD9E3FC4}"/>
          </ac:spMkLst>
        </pc:spChg>
        <pc:picChg chg="mod ord">
          <ac:chgData name="Serena" userId="1c973d81-5c97-4270-b91c-9a8c7293eb2f" providerId="ADAL" clId="{FC72A2B3-7A61-4AB2-B78D-49A0427DA084}" dt="2022-10-08T21:54:48.474" v="3717" actId="26606"/>
          <ac:picMkLst>
            <pc:docMk/>
            <pc:sldMk cId="109857222" sldId="256"/>
            <ac:picMk id="4" creationId="{D0C93E7D-CE6F-67E2-43B2-FD75C400BA2F}"/>
          </ac:picMkLst>
        </pc:picChg>
        <pc:picChg chg="add mod">
          <ac:chgData name="Serena" userId="1c973d81-5c97-4270-b91c-9a8c7293eb2f" providerId="ADAL" clId="{FC72A2B3-7A61-4AB2-B78D-49A0427DA084}" dt="2022-10-08T21:54:48.474" v="3717" actId="26606"/>
          <ac:picMkLst>
            <pc:docMk/>
            <pc:sldMk cId="109857222" sldId="256"/>
            <ac:picMk id="6" creationId="{C84FF250-BCEC-C428-E1E2-5CD4E0F00E48}"/>
          </ac:picMkLst>
        </pc:picChg>
      </pc:sldChg>
      <pc:sldChg chg="modSp mod">
        <pc:chgData name="Serena" userId="1c973d81-5c97-4270-b91c-9a8c7293eb2f" providerId="ADAL" clId="{FC72A2B3-7A61-4AB2-B78D-49A0427DA084}" dt="2022-10-08T21:56:00.321" v="3722" actId="20577"/>
        <pc:sldMkLst>
          <pc:docMk/>
          <pc:sldMk cId="4003470363" sldId="257"/>
        </pc:sldMkLst>
        <pc:spChg chg="mod">
          <ac:chgData name="Serena" userId="1c973d81-5c97-4270-b91c-9a8c7293eb2f" providerId="ADAL" clId="{FC72A2B3-7A61-4AB2-B78D-49A0427DA084}" dt="2022-10-08T21:56:00.321" v="3722" actId="20577"/>
          <ac:spMkLst>
            <pc:docMk/>
            <pc:sldMk cId="4003470363" sldId="257"/>
            <ac:spMk id="2" creationId="{B715DEB7-FB90-3280-FB3D-1B0E2F7BA972}"/>
          </ac:spMkLst>
        </pc:spChg>
      </pc:sldChg>
      <pc:sldChg chg="modSp mod">
        <pc:chgData name="Serena" userId="1c973d81-5c97-4270-b91c-9a8c7293eb2f" providerId="ADAL" clId="{FC72A2B3-7A61-4AB2-B78D-49A0427DA084}" dt="2022-09-29T20:05:41.770" v="37" actId="33524"/>
        <pc:sldMkLst>
          <pc:docMk/>
          <pc:sldMk cId="3345638534" sldId="258"/>
        </pc:sldMkLst>
        <pc:spChg chg="mod">
          <ac:chgData name="Serena" userId="1c973d81-5c97-4270-b91c-9a8c7293eb2f" providerId="ADAL" clId="{FC72A2B3-7A61-4AB2-B78D-49A0427DA084}" dt="2022-09-29T20:05:41.770" v="37" actId="33524"/>
          <ac:spMkLst>
            <pc:docMk/>
            <pc:sldMk cId="3345638534" sldId="258"/>
            <ac:spMk id="3" creationId="{77EA9306-D100-B3D5-C382-6F6D5F64DE07}"/>
          </ac:spMkLst>
        </pc:spChg>
      </pc:sldChg>
      <pc:sldChg chg="modSp mod">
        <pc:chgData name="Serena" userId="1c973d81-5c97-4270-b91c-9a8c7293eb2f" providerId="ADAL" clId="{FC72A2B3-7A61-4AB2-B78D-49A0427DA084}" dt="2022-09-30T07:57:12.895" v="94" actId="20577"/>
        <pc:sldMkLst>
          <pc:docMk/>
          <pc:sldMk cId="3165287057" sldId="259"/>
        </pc:sldMkLst>
        <pc:spChg chg="mod">
          <ac:chgData name="Serena" userId="1c973d81-5c97-4270-b91c-9a8c7293eb2f" providerId="ADAL" clId="{FC72A2B3-7A61-4AB2-B78D-49A0427DA084}" dt="2022-09-30T07:57:12.895" v="94" actId="20577"/>
          <ac:spMkLst>
            <pc:docMk/>
            <pc:sldMk cId="3165287057" sldId="259"/>
            <ac:spMk id="3" creationId="{60250DB9-6E19-8C72-96E2-519F9B1123C8}"/>
          </ac:spMkLst>
        </pc:spChg>
      </pc:sldChg>
      <pc:sldChg chg="addSp delSp modSp mod setBg">
        <pc:chgData name="Serena" userId="1c973d81-5c97-4270-b91c-9a8c7293eb2f" providerId="ADAL" clId="{FC72A2B3-7A61-4AB2-B78D-49A0427DA084}" dt="2022-10-08T21:33:30.994" v="3515" actId="20577"/>
        <pc:sldMkLst>
          <pc:docMk/>
          <pc:sldMk cId="640079791" sldId="260"/>
        </pc:sldMkLst>
        <pc:spChg chg="mod">
          <ac:chgData name="Serena" userId="1c973d81-5c97-4270-b91c-9a8c7293eb2f" providerId="ADAL" clId="{FC72A2B3-7A61-4AB2-B78D-49A0427DA084}" dt="2022-09-30T08:01:20.740" v="296" actId="26606"/>
          <ac:spMkLst>
            <pc:docMk/>
            <pc:sldMk cId="640079791" sldId="260"/>
            <ac:spMk id="2" creationId="{5A0504AE-1935-622C-35BD-886F490589B9}"/>
          </ac:spMkLst>
        </pc:spChg>
        <pc:spChg chg="mod">
          <ac:chgData name="Serena" userId="1c973d81-5c97-4270-b91c-9a8c7293eb2f" providerId="ADAL" clId="{FC72A2B3-7A61-4AB2-B78D-49A0427DA084}" dt="2022-10-08T21:33:30.994" v="3515" actId="20577"/>
          <ac:spMkLst>
            <pc:docMk/>
            <pc:sldMk cId="640079791" sldId="260"/>
            <ac:spMk id="3" creationId="{0FC2671C-5747-9ACB-E72A-37D12B6732E2}"/>
          </ac:spMkLst>
        </pc:spChg>
        <pc:spChg chg="add del mod">
          <ac:chgData name="Serena" userId="1c973d81-5c97-4270-b91c-9a8c7293eb2f" providerId="ADAL" clId="{FC72A2B3-7A61-4AB2-B78D-49A0427DA084}" dt="2022-09-30T08:21:32.831" v="496" actId="478"/>
          <ac:spMkLst>
            <pc:docMk/>
            <pc:sldMk cId="640079791" sldId="260"/>
            <ac:spMk id="4" creationId="{81AB8CCA-FE32-A11E-669C-A3E86B661244}"/>
          </ac:spMkLst>
        </pc:spChg>
        <pc:spChg chg="add">
          <ac:chgData name="Serena" userId="1c973d81-5c97-4270-b91c-9a8c7293eb2f" providerId="ADAL" clId="{FC72A2B3-7A61-4AB2-B78D-49A0427DA084}" dt="2022-09-30T08:01:20.740" v="296" actId="26606"/>
          <ac:spMkLst>
            <pc:docMk/>
            <pc:sldMk cId="640079791" sldId="260"/>
            <ac:spMk id="10" creationId="{84136905-015B-4510-B514-027CBA846BD6}"/>
          </ac:spMkLst>
        </pc:spChg>
        <pc:spChg chg="add">
          <ac:chgData name="Serena" userId="1c973d81-5c97-4270-b91c-9a8c7293eb2f" providerId="ADAL" clId="{FC72A2B3-7A61-4AB2-B78D-49A0427DA084}" dt="2022-09-30T08:01:20.740" v="296" actId="26606"/>
          <ac:spMkLst>
            <pc:docMk/>
            <pc:sldMk cId="640079791" sldId="260"/>
            <ac:spMk id="12" creationId="{36CD0F97-2E5B-4E84-8544-EB24DED10446}"/>
          </ac:spMkLst>
        </pc:spChg>
        <pc:spChg chg="add">
          <ac:chgData name="Serena" userId="1c973d81-5c97-4270-b91c-9a8c7293eb2f" providerId="ADAL" clId="{FC72A2B3-7A61-4AB2-B78D-49A0427DA084}" dt="2022-09-30T08:01:20.740" v="296" actId="26606"/>
          <ac:spMkLst>
            <pc:docMk/>
            <pc:sldMk cId="640079791" sldId="260"/>
            <ac:spMk id="14" creationId="{3B272257-593A-402F-88FA-F1DECD9E3FC4}"/>
          </ac:spMkLst>
        </pc:spChg>
        <pc:picChg chg="add mod">
          <ac:chgData name="Serena" userId="1c973d81-5c97-4270-b91c-9a8c7293eb2f" providerId="ADAL" clId="{FC72A2B3-7A61-4AB2-B78D-49A0427DA084}" dt="2022-09-30T08:01:46.249" v="302" actId="1076"/>
          <ac:picMkLst>
            <pc:docMk/>
            <pc:sldMk cId="640079791" sldId="260"/>
            <ac:picMk id="7" creationId="{AE9A7FDC-BD9C-DCF6-C33D-B9AA070168B6}"/>
          </ac:picMkLst>
        </pc:picChg>
      </pc:sldChg>
      <pc:sldChg chg="addSp delSp modSp new mod setBg">
        <pc:chgData name="Serena" userId="1c973d81-5c97-4270-b91c-9a8c7293eb2f" providerId="ADAL" clId="{FC72A2B3-7A61-4AB2-B78D-49A0427DA084}" dt="2022-10-08T20:47:09.036" v="3024" actId="931"/>
        <pc:sldMkLst>
          <pc:docMk/>
          <pc:sldMk cId="4079429335" sldId="261"/>
        </pc:sldMkLst>
        <pc:spChg chg="mod">
          <ac:chgData name="Serena" userId="1c973d81-5c97-4270-b91c-9a8c7293eb2f" providerId="ADAL" clId="{FC72A2B3-7A61-4AB2-B78D-49A0427DA084}" dt="2022-10-08T20:47:08.701" v="3022" actId="26606"/>
          <ac:spMkLst>
            <pc:docMk/>
            <pc:sldMk cId="4079429335" sldId="261"/>
            <ac:spMk id="2" creationId="{3ACF2101-BC11-ECD4-5441-C0174EA1562B}"/>
          </ac:spMkLst>
        </pc:spChg>
        <pc:spChg chg="mod ord">
          <ac:chgData name="Serena" userId="1c973d81-5c97-4270-b91c-9a8c7293eb2f" providerId="ADAL" clId="{FC72A2B3-7A61-4AB2-B78D-49A0427DA084}" dt="2022-10-08T20:47:08.701" v="3022" actId="26606"/>
          <ac:spMkLst>
            <pc:docMk/>
            <pc:sldMk cId="4079429335" sldId="261"/>
            <ac:spMk id="3" creationId="{EE3EB53E-B323-F528-C853-4BDCABE3D717}"/>
          </ac:spMkLst>
        </pc:spChg>
        <pc:spChg chg="add del mod">
          <ac:chgData name="Serena" userId="1c973d81-5c97-4270-b91c-9a8c7293eb2f" providerId="ADAL" clId="{FC72A2B3-7A61-4AB2-B78D-49A0427DA084}" dt="2022-10-08T20:41:26.297" v="2890" actId="478"/>
          <ac:spMkLst>
            <pc:docMk/>
            <pc:sldMk cId="4079429335" sldId="261"/>
            <ac:spMk id="6" creationId="{E19EE6DB-9DE9-3A31-05A7-C54E2B0E557A}"/>
          </ac:spMkLst>
        </pc:spChg>
        <pc:spChg chg="add del mod">
          <ac:chgData name="Serena" userId="1c973d81-5c97-4270-b91c-9a8c7293eb2f" providerId="ADAL" clId="{FC72A2B3-7A61-4AB2-B78D-49A0427DA084}" dt="2022-10-08T20:47:09.036" v="3024" actId="931"/>
          <ac:spMkLst>
            <pc:docMk/>
            <pc:sldMk cId="4079429335" sldId="261"/>
            <ac:spMk id="9" creationId="{5142D30E-7498-00A1-3B2C-C90836686874}"/>
          </ac:spMkLst>
        </pc:spChg>
        <pc:spChg chg="add del">
          <ac:chgData name="Serena" userId="1c973d81-5c97-4270-b91c-9a8c7293eb2f" providerId="ADAL" clId="{FC72A2B3-7A61-4AB2-B78D-49A0427DA084}" dt="2022-10-08T20:46:48.451" v="3016" actId="26606"/>
          <ac:spMkLst>
            <pc:docMk/>
            <pc:sldMk cId="4079429335" sldId="261"/>
            <ac:spMk id="14" creationId="{84136905-015B-4510-B514-027CBA846BD6}"/>
          </ac:spMkLst>
        </pc:spChg>
        <pc:spChg chg="add del">
          <ac:chgData name="Serena" userId="1c973d81-5c97-4270-b91c-9a8c7293eb2f" providerId="ADAL" clId="{FC72A2B3-7A61-4AB2-B78D-49A0427DA084}" dt="2022-10-08T20:46:49.671" v="3018" actId="26606"/>
          <ac:spMkLst>
            <pc:docMk/>
            <pc:sldMk cId="4079429335" sldId="261"/>
            <ac:spMk id="16" creationId="{36CD0F97-2E5B-4E84-8544-EB24DED10446}"/>
          </ac:spMkLst>
        </pc:spChg>
        <pc:spChg chg="add del">
          <ac:chgData name="Serena" userId="1c973d81-5c97-4270-b91c-9a8c7293eb2f" providerId="ADAL" clId="{FC72A2B3-7A61-4AB2-B78D-49A0427DA084}" dt="2022-10-08T20:46:49.671" v="3018" actId="26606"/>
          <ac:spMkLst>
            <pc:docMk/>
            <pc:sldMk cId="4079429335" sldId="261"/>
            <ac:spMk id="17" creationId="{84136905-015B-4510-B514-027CBA846BD6}"/>
          </ac:spMkLst>
        </pc:spChg>
        <pc:spChg chg="add del">
          <ac:chgData name="Serena" userId="1c973d81-5c97-4270-b91c-9a8c7293eb2f" providerId="ADAL" clId="{FC72A2B3-7A61-4AB2-B78D-49A0427DA084}" dt="2022-10-08T20:46:49.671" v="3018" actId="26606"/>
          <ac:spMkLst>
            <pc:docMk/>
            <pc:sldMk cId="4079429335" sldId="261"/>
            <ac:spMk id="18" creationId="{3B272257-593A-402F-88FA-F1DECD9E3FC4}"/>
          </ac:spMkLst>
        </pc:spChg>
        <pc:spChg chg="add del">
          <ac:chgData name="Serena" userId="1c973d81-5c97-4270-b91c-9a8c7293eb2f" providerId="ADAL" clId="{FC72A2B3-7A61-4AB2-B78D-49A0427DA084}" dt="2022-10-08T20:46:58.043" v="3020" actId="26606"/>
          <ac:spMkLst>
            <pc:docMk/>
            <pc:sldMk cId="4079429335" sldId="261"/>
            <ac:spMk id="20" creationId="{84136905-015B-4510-B514-027CBA846BD6}"/>
          </ac:spMkLst>
        </pc:spChg>
        <pc:spChg chg="add del">
          <ac:chgData name="Serena" userId="1c973d81-5c97-4270-b91c-9a8c7293eb2f" providerId="ADAL" clId="{FC72A2B3-7A61-4AB2-B78D-49A0427DA084}" dt="2022-10-08T20:46:58.043" v="3020" actId="26606"/>
          <ac:spMkLst>
            <pc:docMk/>
            <pc:sldMk cId="4079429335" sldId="261"/>
            <ac:spMk id="21" creationId="{36CD0F97-2E5B-4E84-8544-EB24DED10446}"/>
          </ac:spMkLst>
        </pc:spChg>
        <pc:spChg chg="add del">
          <ac:chgData name="Serena" userId="1c973d81-5c97-4270-b91c-9a8c7293eb2f" providerId="ADAL" clId="{FC72A2B3-7A61-4AB2-B78D-49A0427DA084}" dt="2022-10-08T20:46:58.043" v="3020" actId="26606"/>
          <ac:spMkLst>
            <pc:docMk/>
            <pc:sldMk cId="4079429335" sldId="261"/>
            <ac:spMk id="22" creationId="{3B272257-593A-402F-88FA-F1DECD9E3FC4}"/>
          </ac:spMkLst>
        </pc:spChg>
        <pc:spChg chg="add del">
          <ac:chgData name="Serena" userId="1c973d81-5c97-4270-b91c-9a8c7293eb2f" providerId="ADAL" clId="{FC72A2B3-7A61-4AB2-B78D-49A0427DA084}" dt="2022-10-08T20:47:08.701" v="3022" actId="26606"/>
          <ac:spMkLst>
            <pc:docMk/>
            <pc:sldMk cId="4079429335" sldId="261"/>
            <ac:spMk id="24" creationId="{84136905-015B-4510-B514-027CBA846BD6}"/>
          </ac:spMkLst>
        </pc:spChg>
        <pc:spChg chg="add del">
          <ac:chgData name="Serena" userId="1c973d81-5c97-4270-b91c-9a8c7293eb2f" providerId="ADAL" clId="{FC72A2B3-7A61-4AB2-B78D-49A0427DA084}" dt="2022-10-08T20:47:08.701" v="3022" actId="26606"/>
          <ac:spMkLst>
            <pc:docMk/>
            <pc:sldMk cId="4079429335" sldId="261"/>
            <ac:spMk id="25" creationId="{36CD0F97-2E5B-4E84-8544-EB24DED10446}"/>
          </ac:spMkLst>
        </pc:spChg>
        <pc:spChg chg="add del">
          <ac:chgData name="Serena" userId="1c973d81-5c97-4270-b91c-9a8c7293eb2f" providerId="ADAL" clId="{FC72A2B3-7A61-4AB2-B78D-49A0427DA084}" dt="2022-10-08T20:47:08.701" v="3022" actId="26606"/>
          <ac:spMkLst>
            <pc:docMk/>
            <pc:sldMk cId="4079429335" sldId="261"/>
            <ac:spMk id="26" creationId="{3B272257-593A-402F-88FA-F1DECD9E3FC4}"/>
          </ac:spMkLst>
        </pc:spChg>
        <pc:picChg chg="add del mod">
          <ac:chgData name="Serena" userId="1c973d81-5c97-4270-b91c-9a8c7293eb2f" providerId="ADAL" clId="{FC72A2B3-7A61-4AB2-B78D-49A0427DA084}" dt="2022-10-08T20:41:26.297" v="2890" actId="478"/>
          <ac:picMkLst>
            <pc:docMk/>
            <pc:sldMk cId="4079429335" sldId="261"/>
            <ac:picMk id="5" creationId="{9B9903C0-8F38-43D3-5999-566A3218B1E8}"/>
          </ac:picMkLst>
        </pc:picChg>
        <pc:picChg chg="add del mod">
          <ac:chgData name="Serena" userId="1c973d81-5c97-4270-b91c-9a8c7293eb2f" providerId="ADAL" clId="{FC72A2B3-7A61-4AB2-B78D-49A0427DA084}" dt="2022-10-08T20:47:09.036" v="3024" actId="931"/>
          <ac:picMkLst>
            <pc:docMk/>
            <pc:sldMk cId="4079429335" sldId="261"/>
            <ac:picMk id="8" creationId="{1B6B1C3C-F3B6-ADC2-A907-512732614870}"/>
          </ac:picMkLst>
        </pc:picChg>
      </pc:sldChg>
      <pc:sldChg chg="addSp delSp modSp new mod setBg">
        <pc:chgData name="Serena" userId="1c973d81-5c97-4270-b91c-9a8c7293eb2f" providerId="ADAL" clId="{FC72A2B3-7A61-4AB2-B78D-49A0427DA084}" dt="2022-10-08T20:44:44.624" v="3009" actId="33524"/>
        <pc:sldMkLst>
          <pc:docMk/>
          <pc:sldMk cId="3991831372" sldId="262"/>
        </pc:sldMkLst>
        <pc:spChg chg="mod">
          <ac:chgData name="Serena" userId="1c973d81-5c97-4270-b91c-9a8c7293eb2f" providerId="ADAL" clId="{FC72A2B3-7A61-4AB2-B78D-49A0427DA084}" dt="2022-10-08T10:52:21.591" v="1593" actId="26606"/>
          <ac:spMkLst>
            <pc:docMk/>
            <pc:sldMk cId="3991831372" sldId="262"/>
            <ac:spMk id="2" creationId="{888E4A26-AB45-249B-F763-0B9F4FBF10F5}"/>
          </ac:spMkLst>
        </pc:spChg>
        <pc:spChg chg="del mod ord">
          <ac:chgData name="Serena" userId="1c973d81-5c97-4270-b91c-9a8c7293eb2f" providerId="ADAL" clId="{FC72A2B3-7A61-4AB2-B78D-49A0427DA084}" dt="2022-10-08T20:44:30.162" v="3007" actId="26606"/>
          <ac:spMkLst>
            <pc:docMk/>
            <pc:sldMk cId="3991831372" sldId="262"/>
            <ac:spMk id="3" creationId="{A283ADB9-44A4-E229-7B84-57E31D83D848}"/>
          </ac:spMkLst>
        </pc:spChg>
        <pc:spChg chg="add del mod">
          <ac:chgData name="Serena" userId="1c973d81-5c97-4270-b91c-9a8c7293eb2f" providerId="ADAL" clId="{FC72A2B3-7A61-4AB2-B78D-49A0427DA084}" dt="2022-10-08T10:51:34.472" v="1582" actId="478"/>
          <ac:spMkLst>
            <pc:docMk/>
            <pc:sldMk cId="3991831372" sldId="262"/>
            <ac:spMk id="4" creationId="{7F28371D-3C33-CF1A-5B46-35998ECAA5ED}"/>
          </ac:spMkLst>
        </pc:spChg>
        <pc:spChg chg="add mod">
          <ac:chgData name="Serena" userId="1c973d81-5c97-4270-b91c-9a8c7293eb2f" providerId="ADAL" clId="{FC72A2B3-7A61-4AB2-B78D-49A0427DA084}" dt="2022-10-08T10:53:03.025" v="1623" actId="1076"/>
          <ac:spMkLst>
            <pc:docMk/>
            <pc:sldMk cId="3991831372" sldId="262"/>
            <ac:spMk id="7" creationId="{5C36A802-60FA-CBAE-872A-13579B95D80B}"/>
          </ac:spMkLst>
        </pc:spChg>
        <pc:spChg chg="add del">
          <ac:chgData name="Serena" userId="1c973d81-5c97-4270-b91c-9a8c7293eb2f" providerId="ADAL" clId="{FC72A2B3-7A61-4AB2-B78D-49A0427DA084}" dt="2022-10-08T10:51:58.231" v="1588" actId="26606"/>
          <ac:spMkLst>
            <pc:docMk/>
            <pc:sldMk cId="3991831372" sldId="262"/>
            <ac:spMk id="11" creationId="{84136905-015B-4510-B514-027CBA846BD6}"/>
          </ac:spMkLst>
        </pc:spChg>
        <pc:spChg chg="add del">
          <ac:chgData name="Serena" userId="1c973d81-5c97-4270-b91c-9a8c7293eb2f" providerId="ADAL" clId="{FC72A2B3-7A61-4AB2-B78D-49A0427DA084}" dt="2022-10-08T10:51:58.231" v="1588" actId="26606"/>
          <ac:spMkLst>
            <pc:docMk/>
            <pc:sldMk cId="3991831372" sldId="262"/>
            <ac:spMk id="13" creationId="{36CD0F97-2E5B-4E84-8544-EB24DED10446}"/>
          </ac:spMkLst>
        </pc:spChg>
        <pc:spChg chg="add del">
          <ac:chgData name="Serena" userId="1c973d81-5c97-4270-b91c-9a8c7293eb2f" providerId="ADAL" clId="{FC72A2B3-7A61-4AB2-B78D-49A0427DA084}" dt="2022-10-08T10:51:58.231" v="1588" actId="26606"/>
          <ac:spMkLst>
            <pc:docMk/>
            <pc:sldMk cId="3991831372" sldId="262"/>
            <ac:spMk id="15" creationId="{3B272257-593A-402F-88FA-F1DECD9E3FC4}"/>
          </ac:spMkLst>
        </pc:spChg>
        <pc:spChg chg="add del">
          <ac:chgData name="Serena" userId="1c973d81-5c97-4270-b91c-9a8c7293eb2f" providerId="ADAL" clId="{FC72A2B3-7A61-4AB2-B78D-49A0427DA084}" dt="2022-10-08T10:52:09.087" v="1590" actId="26606"/>
          <ac:spMkLst>
            <pc:docMk/>
            <pc:sldMk cId="3991831372" sldId="262"/>
            <ac:spMk id="17" creationId="{84136905-015B-4510-B514-027CBA846BD6}"/>
          </ac:spMkLst>
        </pc:spChg>
        <pc:spChg chg="add del">
          <ac:chgData name="Serena" userId="1c973d81-5c97-4270-b91c-9a8c7293eb2f" providerId="ADAL" clId="{FC72A2B3-7A61-4AB2-B78D-49A0427DA084}" dt="2022-10-08T10:52:21.588" v="1592" actId="26606"/>
          <ac:spMkLst>
            <pc:docMk/>
            <pc:sldMk cId="3991831372" sldId="262"/>
            <ac:spMk id="19" creationId="{84136905-015B-4510-B514-027CBA846BD6}"/>
          </ac:spMkLst>
        </pc:spChg>
        <pc:spChg chg="add del">
          <ac:chgData name="Serena" userId="1c973d81-5c97-4270-b91c-9a8c7293eb2f" providerId="ADAL" clId="{FC72A2B3-7A61-4AB2-B78D-49A0427DA084}" dt="2022-10-08T10:52:21.588" v="1592" actId="26606"/>
          <ac:spMkLst>
            <pc:docMk/>
            <pc:sldMk cId="3991831372" sldId="262"/>
            <ac:spMk id="20" creationId="{36CD0F97-2E5B-4E84-8544-EB24DED10446}"/>
          </ac:spMkLst>
        </pc:spChg>
        <pc:spChg chg="add del">
          <ac:chgData name="Serena" userId="1c973d81-5c97-4270-b91c-9a8c7293eb2f" providerId="ADAL" clId="{FC72A2B3-7A61-4AB2-B78D-49A0427DA084}" dt="2022-10-08T10:52:21.588" v="1592" actId="26606"/>
          <ac:spMkLst>
            <pc:docMk/>
            <pc:sldMk cId="3991831372" sldId="262"/>
            <ac:spMk id="21" creationId="{867738BA-6281-40B8-B775-410D49E724D0}"/>
          </ac:spMkLst>
        </pc:spChg>
        <pc:spChg chg="add">
          <ac:chgData name="Serena" userId="1c973d81-5c97-4270-b91c-9a8c7293eb2f" providerId="ADAL" clId="{FC72A2B3-7A61-4AB2-B78D-49A0427DA084}" dt="2022-10-08T10:52:21.591" v="1593" actId="26606"/>
          <ac:spMkLst>
            <pc:docMk/>
            <pc:sldMk cId="3991831372" sldId="262"/>
            <ac:spMk id="23" creationId="{84136905-015B-4510-B514-027CBA846BD6}"/>
          </ac:spMkLst>
        </pc:spChg>
        <pc:spChg chg="add">
          <ac:chgData name="Serena" userId="1c973d81-5c97-4270-b91c-9a8c7293eb2f" providerId="ADAL" clId="{FC72A2B3-7A61-4AB2-B78D-49A0427DA084}" dt="2022-10-08T10:52:21.591" v="1593" actId="26606"/>
          <ac:spMkLst>
            <pc:docMk/>
            <pc:sldMk cId="3991831372" sldId="262"/>
            <ac:spMk id="24" creationId="{36CD0F97-2E5B-4E84-8544-EB24DED10446}"/>
          </ac:spMkLst>
        </pc:spChg>
        <pc:spChg chg="add">
          <ac:chgData name="Serena" userId="1c973d81-5c97-4270-b91c-9a8c7293eb2f" providerId="ADAL" clId="{FC72A2B3-7A61-4AB2-B78D-49A0427DA084}" dt="2022-10-08T10:52:21.591" v="1593" actId="26606"/>
          <ac:spMkLst>
            <pc:docMk/>
            <pc:sldMk cId="3991831372" sldId="262"/>
            <ac:spMk id="25" creationId="{3B272257-593A-402F-88FA-F1DECD9E3FC4}"/>
          </ac:spMkLst>
        </pc:spChg>
        <pc:graphicFrameChg chg="add mod">
          <ac:chgData name="Serena" userId="1c973d81-5c97-4270-b91c-9a8c7293eb2f" providerId="ADAL" clId="{FC72A2B3-7A61-4AB2-B78D-49A0427DA084}" dt="2022-10-08T20:44:44.624" v="3009" actId="33524"/>
          <ac:graphicFrameMkLst>
            <pc:docMk/>
            <pc:sldMk cId="3991831372" sldId="262"/>
            <ac:graphicFrameMk id="27" creationId="{15DE5ADE-A2E6-84E7-F08F-EC9D2442A5DE}"/>
          </ac:graphicFrameMkLst>
        </pc:graphicFrameChg>
        <pc:picChg chg="add mod">
          <ac:chgData name="Serena" userId="1c973d81-5c97-4270-b91c-9a8c7293eb2f" providerId="ADAL" clId="{FC72A2B3-7A61-4AB2-B78D-49A0427DA084}" dt="2022-10-08T10:52:21.591" v="1593" actId="26606"/>
          <ac:picMkLst>
            <pc:docMk/>
            <pc:sldMk cId="3991831372" sldId="262"/>
            <ac:picMk id="6" creationId="{5D514F20-0BF7-2874-EA72-6581D4AF3483}"/>
          </ac:picMkLst>
        </pc:picChg>
      </pc:sldChg>
      <pc:sldChg chg="addSp delSp modSp new mod setBg">
        <pc:chgData name="Serena" userId="1c973d81-5c97-4270-b91c-9a8c7293eb2f" providerId="ADAL" clId="{FC72A2B3-7A61-4AB2-B78D-49A0427DA084}" dt="2022-10-08T10:27:16.805" v="1551" actId="20577"/>
        <pc:sldMkLst>
          <pc:docMk/>
          <pc:sldMk cId="3022198753" sldId="263"/>
        </pc:sldMkLst>
        <pc:spChg chg="mod">
          <ac:chgData name="Serena" userId="1c973d81-5c97-4270-b91c-9a8c7293eb2f" providerId="ADAL" clId="{FC72A2B3-7A61-4AB2-B78D-49A0427DA084}" dt="2022-09-30T11:42:37.353" v="1495" actId="26606"/>
          <ac:spMkLst>
            <pc:docMk/>
            <pc:sldMk cId="3022198753" sldId="263"/>
            <ac:spMk id="2" creationId="{CB02CC1B-7E42-5F04-F9DB-58DBB0939E41}"/>
          </ac:spMkLst>
        </pc:spChg>
        <pc:spChg chg="del">
          <ac:chgData name="Serena" userId="1c973d81-5c97-4270-b91c-9a8c7293eb2f" providerId="ADAL" clId="{FC72A2B3-7A61-4AB2-B78D-49A0427DA084}" dt="2022-09-30T11:36:26.037" v="1079" actId="26606"/>
          <ac:spMkLst>
            <pc:docMk/>
            <pc:sldMk cId="3022198753" sldId="263"/>
            <ac:spMk id="3" creationId="{2D2B8937-1EDB-43A5-C69D-0962B21116EB}"/>
          </ac:spMkLst>
        </pc:spChg>
        <pc:spChg chg="add del mod">
          <ac:chgData name="Serena" userId="1c973d81-5c97-4270-b91c-9a8c7293eb2f" providerId="ADAL" clId="{FC72A2B3-7A61-4AB2-B78D-49A0427DA084}" dt="2022-09-30T11:41:05.397" v="1445" actId="26606"/>
          <ac:spMkLst>
            <pc:docMk/>
            <pc:sldMk cId="3022198753" sldId="263"/>
            <ac:spMk id="4" creationId="{70BFED9E-B4EA-64B8-61BC-61D1C72DDEBD}"/>
          </ac:spMkLst>
        </pc:spChg>
        <pc:spChg chg="add del">
          <ac:chgData name="Serena" userId="1c973d81-5c97-4270-b91c-9a8c7293eb2f" providerId="ADAL" clId="{FC72A2B3-7A61-4AB2-B78D-49A0427DA084}" dt="2022-09-30T11:42:00.093" v="1490" actId="26606"/>
          <ac:spMkLst>
            <pc:docMk/>
            <pc:sldMk cId="3022198753" sldId="263"/>
            <ac:spMk id="10" creationId="{49306479-8C4D-4E4A-A330-DFC80A8A01BE}"/>
          </ac:spMkLst>
        </pc:spChg>
        <pc:spChg chg="add del">
          <ac:chgData name="Serena" userId="1c973d81-5c97-4270-b91c-9a8c7293eb2f" providerId="ADAL" clId="{FC72A2B3-7A61-4AB2-B78D-49A0427DA084}" dt="2022-09-30T11:42:00.093" v="1490" actId="26606"/>
          <ac:spMkLst>
            <pc:docMk/>
            <pc:sldMk cId="3022198753" sldId="263"/>
            <ac:spMk id="12" creationId="{4843B56B-DD63-40AB-85E1-E18901E137B6}"/>
          </ac:spMkLst>
        </pc:spChg>
        <pc:spChg chg="add del">
          <ac:chgData name="Serena" userId="1c973d81-5c97-4270-b91c-9a8c7293eb2f" providerId="ADAL" clId="{FC72A2B3-7A61-4AB2-B78D-49A0427DA084}" dt="2022-09-30T11:42:00.093" v="1490" actId="26606"/>
          <ac:spMkLst>
            <pc:docMk/>
            <pc:sldMk cId="3022198753" sldId="263"/>
            <ac:spMk id="14" creationId="{419344E4-CB02-427C-9FF0-E06375167953}"/>
          </ac:spMkLst>
        </pc:spChg>
        <pc:spChg chg="add del">
          <ac:chgData name="Serena" userId="1c973d81-5c97-4270-b91c-9a8c7293eb2f" providerId="ADAL" clId="{FC72A2B3-7A61-4AB2-B78D-49A0427DA084}" dt="2022-09-30T11:42:00.093" v="1490" actId="26606"/>
          <ac:spMkLst>
            <pc:docMk/>
            <pc:sldMk cId="3022198753" sldId="263"/>
            <ac:spMk id="16" creationId="{220E33D0-A190-4F8A-9DB6-C531C95CA02D}"/>
          </ac:spMkLst>
        </pc:spChg>
        <pc:spChg chg="add del">
          <ac:chgData name="Serena" userId="1c973d81-5c97-4270-b91c-9a8c7293eb2f" providerId="ADAL" clId="{FC72A2B3-7A61-4AB2-B78D-49A0427DA084}" dt="2022-09-30T11:41:59.781" v="1489" actId="26606"/>
          <ac:spMkLst>
            <pc:docMk/>
            <pc:sldMk cId="3022198753" sldId="263"/>
            <ac:spMk id="29" creationId="{84136905-015B-4510-B514-027CBA846BD6}"/>
          </ac:spMkLst>
        </pc:spChg>
        <pc:spChg chg="add del">
          <ac:chgData name="Serena" userId="1c973d81-5c97-4270-b91c-9a8c7293eb2f" providerId="ADAL" clId="{FC72A2B3-7A61-4AB2-B78D-49A0427DA084}" dt="2022-09-30T11:41:59.781" v="1489" actId="26606"/>
          <ac:spMkLst>
            <pc:docMk/>
            <pc:sldMk cId="3022198753" sldId="263"/>
            <ac:spMk id="31" creationId="{36CD0F97-2E5B-4E84-8544-EB24DED10446}"/>
          </ac:spMkLst>
        </pc:spChg>
        <pc:spChg chg="add del">
          <ac:chgData name="Serena" userId="1c973d81-5c97-4270-b91c-9a8c7293eb2f" providerId="ADAL" clId="{FC72A2B3-7A61-4AB2-B78D-49A0427DA084}" dt="2022-09-30T11:41:59.781" v="1489" actId="26606"/>
          <ac:spMkLst>
            <pc:docMk/>
            <pc:sldMk cId="3022198753" sldId="263"/>
            <ac:spMk id="33" creationId="{3B272257-593A-402F-88FA-F1DECD9E3FC4}"/>
          </ac:spMkLst>
        </pc:spChg>
        <pc:spChg chg="add del">
          <ac:chgData name="Serena" userId="1c973d81-5c97-4270-b91c-9a8c7293eb2f" providerId="ADAL" clId="{FC72A2B3-7A61-4AB2-B78D-49A0427DA084}" dt="2022-09-30T11:42:37.353" v="1495" actId="26606"/>
          <ac:spMkLst>
            <pc:docMk/>
            <pc:sldMk cId="3022198753" sldId="263"/>
            <ac:spMk id="35" creationId="{84136905-015B-4510-B514-027CBA846BD6}"/>
          </ac:spMkLst>
        </pc:spChg>
        <pc:spChg chg="add">
          <ac:chgData name="Serena" userId="1c973d81-5c97-4270-b91c-9a8c7293eb2f" providerId="ADAL" clId="{FC72A2B3-7A61-4AB2-B78D-49A0427DA084}" dt="2022-09-30T11:42:37.353" v="1495" actId="26606"/>
          <ac:spMkLst>
            <pc:docMk/>
            <pc:sldMk cId="3022198753" sldId="263"/>
            <ac:spMk id="40" creationId="{84136905-015B-4510-B514-027CBA846BD6}"/>
          </ac:spMkLst>
        </pc:spChg>
        <pc:spChg chg="add">
          <ac:chgData name="Serena" userId="1c973d81-5c97-4270-b91c-9a8c7293eb2f" providerId="ADAL" clId="{FC72A2B3-7A61-4AB2-B78D-49A0427DA084}" dt="2022-09-30T11:42:37.353" v="1495" actId="26606"/>
          <ac:spMkLst>
            <pc:docMk/>
            <pc:sldMk cId="3022198753" sldId="263"/>
            <ac:spMk id="42" creationId="{36CD0F97-2E5B-4E84-8544-EB24DED10446}"/>
          </ac:spMkLst>
        </pc:spChg>
        <pc:spChg chg="add">
          <ac:chgData name="Serena" userId="1c973d81-5c97-4270-b91c-9a8c7293eb2f" providerId="ADAL" clId="{FC72A2B3-7A61-4AB2-B78D-49A0427DA084}" dt="2022-09-30T11:42:37.353" v="1495" actId="26606"/>
          <ac:spMkLst>
            <pc:docMk/>
            <pc:sldMk cId="3022198753" sldId="263"/>
            <ac:spMk id="44" creationId="{3B272257-593A-402F-88FA-F1DECD9E3FC4}"/>
          </ac:spMkLst>
        </pc:spChg>
        <pc:graphicFrameChg chg="add del">
          <ac:chgData name="Serena" userId="1c973d81-5c97-4270-b91c-9a8c7293eb2f" providerId="ADAL" clId="{FC72A2B3-7A61-4AB2-B78D-49A0427DA084}" dt="2022-09-30T11:40:56.453" v="1440" actId="26606"/>
          <ac:graphicFrameMkLst>
            <pc:docMk/>
            <pc:sldMk cId="3022198753" sldId="263"/>
            <ac:graphicFrameMk id="18" creationId="{23F7D4E3-3F5E-E25A-E440-23EBE72ED1A0}"/>
          </ac:graphicFrameMkLst>
        </pc:graphicFrameChg>
        <pc:graphicFrameChg chg="add del">
          <ac:chgData name="Serena" userId="1c973d81-5c97-4270-b91c-9a8c7293eb2f" providerId="ADAL" clId="{FC72A2B3-7A61-4AB2-B78D-49A0427DA084}" dt="2022-09-30T11:40:58.066" v="1442" actId="26606"/>
          <ac:graphicFrameMkLst>
            <pc:docMk/>
            <pc:sldMk cId="3022198753" sldId="263"/>
            <ac:graphicFrameMk id="20" creationId="{5C2515CC-EAA8-C1A0-79CE-BAB234034996}"/>
          </ac:graphicFrameMkLst>
        </pc:graphicFrameChg>
        <pc:graphicFrameChg chg="add del">
          <ac:chgData name="Serena" userId="1c973d81-5c97-4270-b91c-9a8c7293eb2f" providerId="ADAL" clId="{FC72A2B3-7A61-4AB2-B78D-49A0427DA084}" dt="2022-09-30T11:41:05.374" v="1444" actId="26606"/>
          <ac:graphicFrameMkLst>
            <pc:docMk/>
            <pc:sldMk cId="3022198753" sldId="263"/>
            <ac:graphicFrameMk id="22" creationId="{FA0458E5-817F-38B0-5B2C-31D6AD1DED78}"/>
          </ac:graphicFrameMkLst>
        </pc:graphicFrameChg>
        <pc:graphicFrameChg chg="add mod modGraphic">
          <ac:chgData name="Serena" userId="1c973d81-5c97-4270-b91c-9a8c7293eb2f" providerId="ADAL" clId="{FC72A2B3-7A61-4AB2-B78D-49A0427DA084}" dt="2022-10-08T10:27:16.805" v="1551" actId="20577"/>
          <ac:graphicFrameMkLst>
            <pc:docMk/>
            <pc:sldMk cId="3022198753" sldId="263"/>
            <ac:graphicFrameMk id="24" creationId="{EED4A354-58E1-C0DF-C820-EA38EF1D6A15}"/>
          </ac:graphicFrameMkLst>
        </pc:graphicFrameChg>
        <pc:picChg chg="add mod">
          <ac:chgData name="Serena" userId="1c973d81-5c97-4270-b91c-9a8c7293eb2f" providerId="ADAL" clId="{FC72A2B3-7A61-4AB2-B78D-49A0427DA084}" dt="2022-09-30T11:42:37.353" v="1495" actId="26606"/>
          <ac:picMkLst>
            <pc:docMk/>
            <pc:sldMk cId="3022198753" sldId="263"/>
            <ac:picMk id="7" creationId="{E7EF5774-4353-DC67-8436-BAE128368ECD}"/>
          </ac:picMkLst>
        </pc:picChg>
      </pc:sldChg>
      <pc:sldChg chg="modSp new mod">
        <pc:chgData name="Serena" userId="1c973d81-5c97-4270-b91c-9a8c7293eb2f" providerId="ADAL" clId="{FC72A2B3-7A61-4AB2-B78D-49A0427DA084}" dt="2022-10-08T21:39:05.692" v="3619" actId="20577"/>
        <pc:sldMkLst>
          <pc:docMk/>
          <pc:sldMk cId="3100866354" sldId="264"/>
        </pc:sldMkLst>
        <pc:spChg chg="mod">
          <ac:chgData name="Serena" userId="1c973d81-5c97-4270-b91c-9a8c7293eb2f" providerId="ADAL" clId="{FC72A2B3-7A61-4AB2-B78D-49A0427DA084}" dt="2022-09-30T11:34:53.190" v="929" actId="20577"/>
          <ac:spMkLst>
            <pc:docMk/>
            <pc:sldMk cId="3100866354" sldId="264"/>
            <ac:spMk id="2" creationId="{3FF7566D-FB94-9891-4043-6742B983884E}"/>
          </ac:spMkLst>
        </pc:spChg>
        <pc:spChg chg="mod">
          <ac:chgData name="Serena" userId="1c973d81-5c97-4270-b91c-9a8c7293eb2f" providerId="ADAL" clId="{FC72A2B3-7A61-4AB2-B78D-49A0427DA084}" dt="2022-10-08T21:39:05.692" v="3619" actId="20577"/>
          <ac:spMkLst>
            <pc:docMk/>
            <pc:sldMk cId="3100866354" sldId="264"/>
            <ac:spMk id="3" creationId="{14E899F6-4A53-78CF-054A-E799DCB2E16D}"/>
          </ac:spMkLst>
        </pc:spChg>
      </pc:sldChg>
      <pc:sldChg chg="addSp modSp new mod setBg">
        <pc:chgData name="Serena" userId="1c973d81-5c97-4270-b91c-9a8c7293eb2f" providerId="ADAL" clId="{FC72A2B3-7A61-4AB2-B78D-49A0427DA084}" dt="2022-10-08T21:11:31.312" v="3436" actId="26606"/>
        <pc:sldMkLst>
          <pc:docMk/>
          <pc:sldMk cId="1272837475" sldId="265"/>
        </pc:sldMkLst>
        <pc:spChg chg="mod">
          <ac:chgData name="Serena" userId="1c973d81-5c97-4270-b91c-9a8c7293eb2f" providerId="ADAL" clId="{FC72A2B3-7A61-4AB2-B78D-49A0427DA084}" dt="2022-10-08T21:11:31.312" v="3436" actId="26606"/>
          <ac:spMkLst>
            <pc:docMk/>
            <pc:sldMk cId="1272837475" sldId="265"/>
            <ac:spMk id="2" creationId="{0871E548-3BDA-5A4E-A54F-E6AA4B8CE34F}"/>
          </ac:spMkLst>
        </pc:spChg>
        <pc:spChg chg="mod">
          <ac:chgData name="Serena" userId="1c973d81-5c97-4270-b91c-9a8c7293eb2f" providerId="ADAL" clId="{FC72A2B3-7A61-4AB2-B78D-49A0427DA084}" dt="2022-10-08T21:11:31.312" v="3436" actId="26606"/>
          <ac:spMkLst>
            <pc:docMk/>
            <pc:sldMk cId="1272837475" sldId="265"/>
            <ac:spMk id="3" creationId="{DA8B747B-B14A-C6E3-43BC-77ABDB768AFE}"/>
          </ac:spMkLst>
        </pc:spChg>
        <pc:spChg chg="add">
          <ac:chgData name="Serena" userId="1c973d81-5c97-4270-b91c-9a8c7293eb2f" providerId="ADAL" clId="{FC72A2B3-7A61-4AB2-B78D-49A0427DA084}" dt="2022-10-08T21:11:31.312" v="3436" actId="26606"/>
          <ac:spMkLst>
            <pc:docMk/>
            <pc:sldMk cId="1272837475" sldId="265"/>
            <ac:spMk id="9" creationId="{84136905-015B-4510-B514-027CBA846BD6}"/>
          </ac:spMkLst>
        </pc:spChg>
        <pc:picChg chg="add">
          <ac:chgData name="Serena" userId="1c973d81-5c97-4270-b91c-9a8c7293eb2f" providerId="ADAL" clId="{FC72A2B3-7A61-4AB2-B78D-49A0427DA084}" dt="2022-10-08T21:11:31.312" v="3436" actId="26606"/>
          <ac:picMkLst>
            <pc:docMk/>
            <pc:sldMk cId="1272837475" sldId="265"/>
            <ac:picMk id="5" creationId="{A1CEE696-905C-413A-4AD6-D7BE29BCDDE3}"/>
          </ac:picMkLst>
        </pc:picChg>
      </pc:sldChg>
      <pc:sldChg chg="addSp delSp modSp new del mod setBg">
        <pc:chgData name="Serena" userId="1c973d81-5c97-4270-b91c-9a8c7293eb2f" providerId="ADAL" clId="{FC72A2B3-7A61-4AB2-B78D-49A0427DA084}" dt="2022-10-08T11:17:22.955" v="2258" actId="47"/>
        <pc:sldMkLst>
          <pc:docMk/>
          <pc:sldMk cId="2346416273" sldId="265"/>
        </pc:sldMkLst>
        <pc:spChg chg="del mod">
          <ac:chgData name="Serena" userId="1c973d81-5c97-4270-b91c-9a8c7293eb2f" providerId="ADAL" clId="{FC72A2B3-7A61-4AB2-B78D-49A0427DA084}" dt="2022-10-08T10:47:32.279" v="1568" actId="478"/>
          <ac:spMkLst>
            <pc:docMk/>
            <pc:sldMk cId="2346416273" sldId="265"/>
            <ac:spMk id="2" creationId="{2089CB40-0CC1-7527-E268-2E59AD123111}"/>
          </ac:spMkLst>
        </pc:spChg>
        <pc:spChg chg="del">
          <ac:chgData name="Serena" userId="1c973d81-5c97-4270-b91c-9a8c7293eb2f" providerId="ADAL" clId="{FC72A2B3-7A61-4AB2-B78D-49A0427DA084}" dt="2022-10-08T10:46:50.951" v="1553" actId="931"/>
          <ac:spMkLst>
            <pc:docMk/>
            <pc:sldMk cId="2346416273" sldId="265"/>
            <ac:spMk id="3" creationId="{9424200A-D2C7-6780-B8DC-EFD5C8B6A999}"/>
          </ac:spMkLst>
        </pc:spChg>
        <pc:spChg chg="add mod">
          <ac:chgData name="Serena" userId="1c973d81-5c97-4270-b91c-9a8c7293eb2f" providerId="ADAL" clId="{FC72A2B3-7A61-4AB2-B78D-49A0427DA084}" dt="2022-10-08T10:48:47.141" v="1581" actId="26606"/>
          <ac:spMkLst>
            <pc:docMk/>
            <pc:sldMk cId="2346416273" sldId="265"/>
            <ac:spMk id="13" creationId="{8BBC7D99-737D-3C6E-F9FC-4FE88EC75991}"/>
          </ac:spMkLst>
        </pc:spChg>
        <pc:spChg chg="add del">
          <ac:chgData name="Serena" userId="1c973d81-5c97-4270-b91c-9a8c7293eb2f" providerId="ADAL" clId="{FC72A2B3-7A61-4AB2-B78D-49A0427DA084}" dt="2022-10-08T10:48:26.863" v="1577" actId="26606"/>
          <ac:spMkLst>
            <pc:docMk/>
            <pc:sldMk cId="2346416273" sldId="265"/>
            <ac:spMk id="16" creationId="{84136905-015B-4510-B514-027CBA846BD6}"/>
          </ac:spMkLst>
        </pc:spChg>
        <pc:spChg chg="add del">
          <ac:chgData name="Serena" userId="1c973d81-5c97-4270-b91c-9a8c7293eb2f" providerId="ADAL" clId="{FC72A2B3-7A61-4AB2-B78D-49A0427DA084}" dt="2022-10-08T10:48:26.863" v="1577" actId="26606"/>
          <ac:spMkLst>
            <pc:docMk/>
            <pc:sldMk cId="2346416273" sldId="265"/>
            <ac:spMk id="18" creationId="{36CD0F97-2E5B-4E84-8544-EB24DED10446}"/>
          </ac:spMkLst>
        </pc:spChg>
        <pc:spChg chg="add del">
          <ac:chgData name="Serena" userId="1c973d81-5c97-4270-b91c-9a8c7293eb2f" providerId="ADAL" clId="{FC72A2B3-7A61-4AB2-B78D-49A0427DA084}" dt="2022-10-08T10:48:26.863" v="1577" actId="26606"/>
          <ac:spMkLst>
            <pc:docMk/>
            <pc:sldMk cId="2346416273" sldId="265"/>
            <ac:spMk id="20" creationId="{3B272257-593A-402F-88FA-F1DECD9E3FC4}"/>
          </ac:spMkLst>
        </pc:spChg>
        <pc:spChg chg="add del">
          <ac:chgData name="Serena" userId="1c973d81-5c97-4270-b91c-9a8c7293eb2f" providerId="ADAL" clId="{FC72A2B3-7A61-4AB2-B78D-49A0427DA084}" dt="2022-10-08T10:48:47.141" v="1581" actId="26606"/>
          <ac:spMkLst>
            <pc:docMk/>
            <pc:sldMk cId="2346416273" sldId="265"/>
            <ac:spMk id="25" creationId="{84136905-015B-4510-B514-027CBA846BD6}"/>
          </ac:spMkLst>
        </pc:spChg>
        <pc:spChg chg="add del">
          <ac:chgData name="Serena" userId="1c973d81-5c97-4270-b91c-9a8c7293eb2f" providerId="ADAL" clId="{FC72A2B3-7A61-4AB2-B78D-49A0427DA084}" dt="2022-10-08T10:48:47.136" v="1580" actId="26606"/>
          <ac:spMkLst>
            <pc:docMk/>
            <pc:sldMk cId="2346416273" sldId="265"/>
            <ac:spMk id="30" creationId="{84136905-015B-4510-B514-027CBA846BD6}"/>
          </ac:spMkLst>
        </pc:spChg>
        <pc:spChg chg="add del">
          <ac:chgData name="Serena" userId="1c973d81-5c97-4270-b91c-9a8c7293eb2f" providerId="ADAL" clId="{FC72A2B3-7A61-4AB2-B78D-49A0427DA084}" dt="2022-10-08T10:48:47.136" v="1580" actId="26606"/>
          <ac:spMkLst>
            <pc:docMk/>
            <pc:sldMk cId="2346416273" sldId="265"/>
            <ac:spMk id="32" creationId="{36CD0F97-2E5B-4E84-8544-EB24DED10446}"/>
          </ac:spMkLst>
        </pc:spChg>
        <pc:spChg chg="add del">
          <ac:chgData name="Serena" userId="1c973d81-5c97-4270-b91c-9a8c7293eb2f" providerId="ADAL" clId="{FC72A2B3-7A61-4AB2-B78D-49A0427DA084}" dt="2022-10-08T10:48:47.136" v="1580" actId="26606"/>
          <ac:spMkLst>
            <pc:docMk/>
            <pc:sldMk cId="2346416273" sldId="265"/>
            <ac:spMk id="34" creationId="{3B272257-593A-402F-88FA-F1DECD9E3FC4}"/>
          </ac:spMkLst>
        </pc:spChg>
        <pc:spChg chg="add">
          <ac:chgData name="Serena" userId="1c973d81-5c97-4270-b91c-9a8c7293eb2f" providerId="ADAL" clId="{FC72A2B3-7A61-4AB2-B78D-49A0427DA084}" dt="2022-10-08T10:48:47.141" v="1581" actId="26606"/>
          <ac:spMkLst>
            <pc:docMk/>
            <pc:sldMk cId="2346416273" sldId="265"/>
            <ac:spMk id="36" creationId="{84136905-015B-4510-B514-027CBA846BD6}"/>
          </ac:spMkLst>
        </pc:spChg>
        <pc:picChg chg="add mod ord">
          <ac:chgData name="Serena" userId="1c973d81-5c97-4270-b91c-9a8c7293eb2f" providerId="ADAL" clId="{FC72A2B3-7A61-4AB2-B78D-49A0427DA084}" dt="2022-10-08T10:48:47.141" v="1581" actId="26606"/>
          <ac:picMkLst>
            <pc:docMk/>
            <pc:sldMk cId="2346416273" sldId="265"/>
            <ac:picMk id="5" creationId="{A07C5A5D-A698-7D77-54D9-690241FB7789}"/>
          </ac:picMkLst>
        </pc:picChg>
        <pc:picChg chg="add mod ord">
          <ac:chgData name="Serena" userId="1c973d81-5c97-4270-b91c-9a8c7293eb2f" providerId="ADAL" clId="{FC72A2B3-7A61-4AB2-B78D-49A0427DA084}" dt="2022-10-08T10:48:47.141" v="1581" actId="26606"/>
          <ac:picMkLst>
            <pc:docMk/>
            <pc:sldMk cId="2346416273" sldId="265"/>
            <ac:picMk id="7" creationId="{0BC93CF4-BF38-24E6-AAB7-DAC768CDDDDC}"/>
          </ac:picMkLst>
        </pc:picChg>
        <pc:picChg chg="add mod ord">
          <ac:chgData name="Serena" userId="1c973d81-5c97-4270-b91c-9a8c7293eb2f" providerId="ADAL" clId="{FC72A2B3-7A61-4AB2-B78D-49A0427DA084}" dt="2022-10-08T10:48:47.141" v="1581" actId="26606"/>
          <ac:picMkLst>
            <pc:docMk/>
            <pc:sldMk cId="2346416273" sldId="265"/>
            <ac:picMk id="9" creationId="{842CC129-898F-C606-9209-0D4052AC543F}"/>
          </ac:picMkLst>
        </pc:picChg>
      </pc:sldChg>
      <pc:sldChg chg="addSp delSp modSp new mod setBg">
        <pc:chgData name="Serena" userId="1c973d81-5c97-4270-b91c-9a8c7293eb2f" providerId="ADAL" clId="{FC72A2B3-7A61-4AB2-B78D-49A0427DA084}" dt="2022-10-08T21:47:14.251" v="3645" actId="26606"/>
        <pc:sldMkLst>
          <pc:docMk/>
          <pc:sldMk cId="1082211481" sldId="266"/>
        </pc:sldMkLst>
        <pc:spChg chg="mod">
          <ac:chgData name="Serena" userId="1c973d81-5c97-4270-b91c-9a8c7293eb2f" providerId="ADAL" clId="{FC72A2B3-7A61-4AB2-B78D-49A0427DA084}" dt="2022-10-08T21:47:14.251" v="3645" actId="26606"/>
          <ac:spMkLst>
            <pc:docMk/>
            <pc:sldMk cId="1082211481" sldId="266"/>
            <ac:spMk id="2" creationId="{20ED0DFB-2EB4-A125-64D6-0D0DF3A2A005}"/>
          </ac:spMkLst>
        </pc:spChg>
        <pc:spChg chg="del">
          <ac:chgData name="Serena" userId="1c973d81-5c97-4270-b91c-9a8c7293eb2f" providerId="ADAL" clId="{FC72A2B3-7A61-4AB2-B78D-49A0427DA084}" dt="2022-10-08T21:46:51.004" v="3620" actId="478"/>
          <ac:spMkLst>
            <pc:docMk/>
            <pc:sldMk cId="1082211481" sldId="266"/>
            <ac:spMk id="3" creationId="{06953854-B67B-F4EC-77B4-E86CE70F6BEA}"/>
          </ac:spMkLst>
        </pc:spChg>
        <pc:spChg chg="add">
          <ac:chgData name="Serena" userId="1c973d81-5c97-4270-b91c-9a8c7293eb2f" providerId="ADAL" clId="{FC72A2B3-7A61-4AB2-B78D-49A0427DA084}" dt="2022-10-08T21:47:14.251" v="3645" actId="26606"/>
          <ac:spMkLst>
            <pc:docMk/>
            <pc:sldMk cId="1082211481" sldId="266"/>
            <ac:spMk id="9" creationId="{49306479-8C4D-4E4A-A330-DFC80A8A01BE}"/>
          </ac:spMkLst>
        </pc:spChg>
        <pc:spChg chg="add">
          <ac:chgData name="Serena" userId="1c973d81-5c97-4270-b91c-9a8c7293eb2f" providerId="ADAL" clId="{FC72A2B3-7A61-4AB2-B78D-49A0427DA084}" dt="2022-10-08T21:47:14.251" v="3645" actId="26606"/>
          <ac:spMkLst>
            <pc:docMk/>
            <pc:sldMk cId="1082211481" sldId="266"/>
            <ac:spMk id="11" creationId="{9B45BA4C-9B54-4496-821F-9E0985CA984D}"/>
          </ac:spMkLst>
        </pc:spChg>
        <pc:picChg chg="add">
          <ac:chgData name="Serena" userId="1c973d81-5c97-4270-b91c-9a8c7293eb2f" providerId="ADAL" clId="{FC72A2B3-7A61-4AB2-B78D-49A0427DA084}" dt="2022-10-08T21:47:14.251" v="3645" actId="26606"/>
          <ac:picMkLst>
            <pc:docMk/>
            <pc:sldMk cId="1082211481" sldId="266"/>
            <ac:picMk id="6" creationId="{D27D8D33-0673-558B-28D0-0EDCEB5DEE85}"/>
          </ac:picMkLst>
        </pc:picChg>
      </pc:sldChg>
    </pc:docChg>
  </pc:docChgLst>
  <pc:docChgLst>
    <pc:chgData name="Serena Bailey (2025320)" userId="S::2025320@student.uwtsd.ac.uk::1c973d81-5c97-4270-b91c-9a8c7293eb2f" providerId="AD" clId="Web-{37285510-6C01-4C5D-B41C-3E444BAF8F04}"/>
    <pc:docChg chg="addSld modSld addMainMaster delMainMaster">
      <pc:chgData name="Serena Bailey (2025320)" userId="S::2025320@student.uwtsd.ac.uk::1c973d81-5c97-4270-b91c-9a8c7293eb2f" providerId="AD" clId="Web-{37285510-6C01-4C5D-B41C-3E444BAF8F04}" dt="2022-09-23T10:13:36.511" v="689" actId="20577"/>
      <pc:docMkLst>
        <pc:docMk/>
      </pc:docMkLst>
      <pc:sldChg chg="addSp modSp mod setBg modClrScheme chgLayout">
        <pc:chgData name="Serena Bailey (2025320)" userId="S::2025320@student.uwtsd.ac.uk::1c973d81-5c97-4270-b91c-9a8c7293eb2f" providerId="AD" clId="Web-{37285510-6C01-4C5D-B41C-3E444BAF8F04}" dt="2022-09-23T08:39:17.838" v="72"/>
        <pc:sldMkLst>
          <pc:docMk/>
          <pc:sldMk cId="109857222" sldId="256"/>
        </pc:sldMkLst>
        <pc:spChg chg="mod">
          <ac:chgData name="Serena Bailey (2025320)" userId="S::2025320@student.uwtsd.ac.uk::1c973d81-5c97-4270-b91c-9a8c7293eb2f" providerId="AD" clId="Web-{37285510-6C01-4C5D-B41C-3E444BAF8F04}" dt="2022-09-23T08:39:17.838" v="72"/>
          <ac:spMkLst>
            <pc:docMk/>
            <pc:sldMk cId="109857222" sldId="256"/>
            <ac:spMk id="2" creationId="{00000000-0000-0000-0000-000000000000}"/>
          </ac:spMkLst>
        </pc:spChg>
        <pc:spChg chg="mod">
          <ac:chgData name="Serena Bailey (2025320)" userId="S::2025320@student.uwtsd.ac.uk::1c973d81-5c97-4270-b91c-9a8c7293eb2f" providerId="AD" clId="Web-{37285510-6C01-4C5D-B41C-3E444BAF8F04}" dt="2022-09-23T08:39:17.838" v="72"/>
          <ac:spMkLst>
            <pc:docMk/>
            <pc:sldMk cId="109857222" sldId="256"/>
            <ac:spMk id="3" creationId="{00000000-0000-0000-0000-000000000000}"/>
          </ac:spMkLst>
        </pc:spChg>
        <pc:spChg chg="add">
          <ac:chgData name="Serena Bailey (2025320)" userId="S::2025320@student.uwtsd.ac.uk::1c973d81-5c97-4270-b91c-9a8c7293eb2f" providerId="AD" clId="Web-{37285510-6C01-4C5D-B41C-3E444BAF8F04}" dt="2022-09-23T08:39:17.838" v="72"/>
          <ac:spMkLst>
            <pc:docMk/>
            <pc:sldMk cId="109857222" sldId="256"/>
            <ac:spMk id="9" creationId="{1EC502BD-3766-4D83-94CC-391A4CD4E275}"/>
          </ac:spMkLst>
        </pc:spChg>
        <pc:spChg chg="add">
          <ac:chgData name="Serena Bailey (2025320)" userId="S::2025320@student.uwtsd.ac.uk::1c973d81-5c97-4270-b91c-9a8c7293eb2f" providerId="AD" clId="Web-{37285510-6C01-4C5D-B41C-3E444BAF8F04}" dt="2022-09-23T08:39:17.838" v="72"/>
          <ac:spMkLst>
            <pc:docMk/>
            <pc:sldMk cId="109857222" sldId="256"/>
            <ac:spMk id="11" creationId="{2867CC89-052A-4B89-A1FF-972E522C654C}"/>
          </ac:spMkLst>
        </pc:spChg>
        <pc:picChg chg="add">
          <ac:chgData name="Serena Bailey (2025320)" userId="S::2025320@student.uwtsd.ac.uk::1c973d81-5c97-4270-b91c-9a8c7293eb2f" providerId="AD" clId="Web-{37285510-6C01-4C5D-B41C-3E444BAF8F04}" dt="2022-09-23T08:39:17.838" v="72"/>
          <ac:picMkLst>
            <pc:docMk/>
            <pc:sldMk cId="109857222" sldId="256"/>
            <ac:picMk id="4" creationId="{D0C93E7D-CE6F-67E2-43B2-FD75C400BA2F}"/>
          </ac:picMkLst>
        </pc:picChg>
      </pc:sldChg>
      <pc:sldChg chg="addSp delSp modSp new mod setBg">
        <pc:chgData name="Serena Bailey (2025320)" userId="S::2025320@student.uwtsd.ac.uk::1c973d81-5c97-4270-b91c-9a8c7293eb2f" providerId="AD" clId="Web-{37285510-6C01-4C5D-B41C-3E444BAF8F04}" dt="2022-09-23T08:48:14.821" v="115" actId="20577"/>
        <pc:sldMkLst>
          <pc:docMk/>
          <pc:sldMk cId="4003470363" sldId="257"/>
        </pc:sldMkLst>
        <pc:spChg chg="mod">
          <ac:chgData name="Serena Bailey (2025320)" userId="S::2025320@student.uwtsd.ac.uk::1c973d81-5c97-4270-b91c-9a8c7293eb2f" providerId="AD" clId="Web-{37285510-6C01-4C5D-B41C-3E444BAF8F04}" dt="2022-09-23T08:48:14.821" v="115" actId="20577"/>
          <ac:spMkLst>
            <pc:docMk/>
            <pc:sldMk cId="4003470363" sldId="257"/>
            <ac:spMk id="2" creationId="{B715DEB7-FB90-3280-FB3D-1B0E2F7BA972}"/>
          </ac:spMkLst>
        </pc:spChg>
        <pc:spChg chg="del mod">
          <ac:chgData name="Serena Bailey (2025320)" userId="S::2025320@student.uwtsd.ac.uk::1c973d81-5c97-4270-b91c-9a8c7293eb2f" providerId="AD" clId="Web-{37285510-6C01-4C5D-B41C-3E444BAF8F04}" dt="2022-09-23T08:45:15.535" v="88"/>
          <ac:spMkLst>
            <pc:docMk/>
            <pc:sldMk cId="4003470363" sldId="257"/>
            <ac:spMk id="3" creationId="{67B1D2D3-8B6B-66B4-52F0-5DB7B468EE3D}"/>
          </ac:spMkLst>
        </pc:spChg>
        <pc:spChg chg="add del">
          <ac:chgData name="Serena Bailey (2025320)" userId="S::2025320@student.uwtsd.ac.uk::1c973d81-5c97-4270-b91c-9a8c7293eb2f" providerId="AD" clId="Web-{37285510-6C01-4C5D-B41C-3E444BAF8F04}" dt="2022-09-23T08:45:15.519" v="87"/>
          <ac:spMkLst>
            <pc:docMk/>
            <pc:sldMk cId="4003470363" sldId="257"/>
            <ac:spMk id="8" creationId="{84136905-015B-4510-B514-027CBA846BD6}"/>
          </ac:spMkLst>
        </pc:spChg>
        <pc:spChg chg="add del">
          <ac:chgData name="Serena Bailey (2025320)" userId="S::2025320@student.uwtsd.ac.uk::1c973d81-5c97-4270-b91c-9a8c7293eb2f" providerId="AD" clId="Web-{37285510-6C01-4C5D-B41C-3E444BAF8F04}" dt="2022-09-23T08:48:10.805" v="114"/>
          <ac:spMkLst>
            <pc:docMk/>
            <pc:sldMk cId="4003470363" sldId="257"/>
            <ac:spMk id="9" creationId="{49306479-8C4D-4E4A-A330-DFC80A8A01BE}"/>
          </ac:spMkLst>
        </pc:spChg>
        <pc:spChg chg="add del">
          <ac:chgData name="Serena Bailey (2025320)" userId="S::2025320@student.uwtsd.ac.uk::1c973d81-5c97-4270-b91c-9a8c7293eb2f" providerId="AD" clId="Web-{37285510-6C01-4C5D-B41C-3E444BAF8F04}" dt="2022-09-23T08:45:15.519" v="87"/>
          <ac:spMkLst>
            <pc:docMk/>
            <pc:sldMk cId="4003470363" sldId="257"/>
            <ac:spMk id="10" creationId="{36CD0F97-2E5B-4E84-8544-EB24DED10446}"/>
          </ac:spMkLst>
        </pc:spChg>
        <pc:spChg chg="add del">
          <ac:chgData name="Serena Bailey (2025320)" userId="S::2025320@student.uwtsd.ac.uk::1c973d81-5c97-4270-b91c-9a8c7293eb2f" providerId="AD" clId="Web-{37285510-6C01-4C5D-B41C-3E444BAF8F04}" dt="2022-09-23T08:48:10.805" v="114"/>
          <ac:spMkLst>
            <pc:docMk/>
            <pc:sldMk cId="4003470363" sldId="257"/>
            <ac:spMk id="11" creationId="{2C84039B-8CF9-47CD-8F02-B1DBD5E75628}"/>
          </ac:spMkLst>
        </pc:spChg>
        <pc:spChg chg="add del">
          <ac:chgData name="Serena Bailey (2025320)" userId="S::2025320@student.uwtsd.ac.uk::1c973d81-5c97-4270-b91c-9a8c7293eb2f" providerId="AD" clId="Web-{37285510-6C01-4C5D-B41C-3E444BAF8F04}" dt="2022-09-23T08:45:15.519" v="87"/>
          <ac:spMkLst>
            <pc:docMk/>
            <pc:sldMk cId="4003470363" sldId="257"/>
            <ac:spMk id="12" creationId="{3B272257-593A-402F-88FA-F1DECD9E3FC4}"/>
          </ac:spMkLst>
        </pc:spChg>
        <pc:spChg chg="add del">
          <ac:chgData name="Serena Bailey (2025320)" userId="S::2025320@student.uwtsd.ac.uk::1c973d81-5c97-4270-b91c-9a8c7293eb2f" providerId="AD" clId="Web-{37285510-6C01-4C5D-B41C-3E444BAF8F04}" dt="2022-09-23T08:48:10.805" v="114"/>
          <ac:spMkLst>
            <pc:docMk/>
            <pc:sldMk cId="4003470363" sldId="257"/>
            <ac:spMk id="13" creationId="{48D8C7A8-9E05-4465-8B1B-577C9F1DB4AF}"/>
          </ac:spMkLst>
        </pc:spChg>
        <pc:spChg chg="add">
          <ac:chgData name="Serena Bailey (2025320)" userId="S::2025320@student.uwtsd.ac.uk::1c973d81-5c97-4270-b91c-9a8c7293eb2f" providerId="AD" clId="Web-{37285510-6C01-4C5D-B41C-3E444BAF8F04}" dt="2022-09-23T08:48:10.805" v="114"/>
          <ac:spMkLst>
            <pc:docMk/>
            <pc:sldMk cId="4003470363" sldId="257"/>
            <ac:spMk id="18" creationId="{49306479-8C4D-4E4A-A330-DFC80A8A01BE}"/>
          </ac:spMkLst>
        </pc:spChg>
        <pc:spChg chg="add">
          <ac:chgData name="Serena Bailey (2025320)" userId="S::2025320@student.uwtsd.ac.uk::1c973d81-5c97-4270-b91c-9a8c7293eb2f" providerId="AD" clId="Web-{37285510-6C01-4C5D-B41C-3E444BAF8F04}" dt="2022-09-23T08:48:10.805" v="114"/>
          <ac:spMkLst>
            <pc:docMk/>
            <pc:sldMk cId="4003470363" sldId="257"/>
            <ac:spMk id="20" creationId="{9B45BA4C-9B54-4496-821F-9E0985CA984D}"/>
          </ac:spMkLst>
        </pc:spChg>
        <pc:spChg chg="add">
          <ac:chgData name="Serena Bailey (2025320)" userId="S::2025320@student.uwtsd.ac.uk::1c973d81-5c97-4270-b91c-9a8c7293eb2f" providerId="AD" clId="Web-{37285510-6C01-4C5D-B41C-3E444BAF8F04}" dt="2022-09-23T08:48:10.805" v="114"/>
          <ac:spMkLst>
            <pc:docMk/>
            <pc:sldMk cId="4003470363" sldId="257"/>
            <ac:spMk id="22" creationId="{117B5C06-12CC-49EF-A907-08F1B132CAE2}"/>
          </ac:spMkLst>
        </pc:spChg>
        <pc:spChg chg="add">
          <ac:chgData name="Serena Bailey (2025320)" userId="S::2025320@student.uwtsd.ac.uk::1c973d81-5c97-4270-b91c-9a8c7293eb2f" providerId="AD" clId="Web-{37285510-6C01-4C5D-B41C-3E444BAF8F04}" dt="2022-09-23T08:48:10.805" v="114"/>
          <ac:spMkLst>
            <pc:docMk/>
            <pc:sldMk cId="4003470363" sldId="257"/>
            <ac:spMk id="24" creationId="{BF7A785F-38D2-4D69-B6F1-ADCED2B8F1DA}"/>
          </ac:spMkLst>
        </pc:spChg>
        <pc:picChg chg="add mod ord">
          <ac:chgData name="Serena Bailey (2025320)" userId="S::2025320@student.uwtsd.ac.uk::1c973d81-5c97-4270-b91c-9a8c7293eb2f" providerId="AD" clId="Web-{37285510-6C01-4C5D-B41C-3E444BAF8F04}" dt="2022-09-23T08:48:10.805" v="114"/>
          <ac:picMkLst>
            <pc:docMk/>
            <pc:sldMk cId="4003470363" sldId="257"/>
            <ac:picMk id="5" creationId="{B2A62723-3302-9D11-9149-C7EFB5BC584B}"/>
          </ac:picMkLst>
        </pc:picChg>
      </pc:sldChg>
      <pc:sldChg chg="modSp new">
        <pc:chgData name="Serena Bailey (2025320)" userId="S::2025320@student.uwtsd.ac.uk::1c973d81-5c97-4270-b91c-9a8c7293eb2f" providerId="AD" clId="Web-{37285510-6C01-4C5D-B41C-3E444BAF8F04}" dt="2022-09-23T09:59:23.831" v="571" actId="20577"/>
        <pc:sldMkLst>
          <pc:docMk/>
          <pc:sldMk cId="3345638534" sldId="258"/>
        </pc:sldMkLst>
        <pc:spChg chg="mod">
          <ac:chgData name="Serena Bailey (2025320)" userId="S::2025320@student.uwtsd.ac.uk::1c973d81-5c97-4270-b91c-9a8c7293eb2f" providerId="AD" clId="Web-{37285510-6C01-4C5D-B41C-3E444BAF8F04}" dt="2022-09-23T08:50:45.591" v="125" actId="20577"/>
          <ac:spMkLst>
            <pc:docMk/>
            <pc:sldMk cId="3345638534" sldId="258"/>
            <ac:spMk id="2" creationId="{C9EA950D-8E62-1EFB-459B-324FDBB51441}"/>
          </ac:spMkLst>
        </pc:spChg>
        <pc:spChg chg="mod">
          <ac:chgData name="Serena Bailey (2025320)" userId="S::2025320@student.uwtsd.ac.uk::1c973d81-5c97-4270-b91c-9a8c7293eb2f" providerId="AD" clId="Web-{37285510-6C01-4C5D-B41C-3E444BAF8F04}" dt="2022-09-23T09:59:23.831" v="571" actId="20577"/>
          <ac:spMkLst>
            <pc:docMk/>
            <pc:sldMk cId="3345638534" sldId="258"/>
            <ac:spMk id="3" creationId="{77EA9306-D100-B3D5-C382-6F6D5F64DE07}"/>
          </ac:spMkLst>
        </pc:spChg>
      </pc:sldChg>
      <pc:sldChg chg="modSp new">
        <pc:chgData name="Serena Bailey (2025320)" userId="S::2025320@student.uwtsd.ac.uk::1c973d81-5c97-4270-b91c-9a8c7293eb2f" providerId="AD" clId="Web-{37285510-6C01-4C5D-B41C-3E444BAF8F04}" dt="2022-09-23T10:13:36.511" v="689" actId="20577"/>
        <pc:sldMkLst>
          <pc:docMk/>
          <pc:sldMk cId="3165287057" sldId="259"/>
        </pc:sldMkLst>
        <pc:spChg chg="mod">
          <ac:chgData name="Serena Bailey (2025320)" userId="S::2025320@student.uwtsd.ac.uk::1c973d81-5c97-4270-b91c-9a8c7293eb2f" providerId="AD" clId="Web-{37285510-6C01-4C5D-B41C-3E444BAF8F04}" dt="2022-09-23T09:20:20.671" v="165" actId="20577"/>
          <ac:spMkLst>
            <pc:docMk/>
            <pc:sldMk cId="3165287057" sldId="259"/>
            <ac:spMk id="2" creationId="{7A4A9E44-4503-17D9-32BE-190F91957A64}"/>
          </ac:spMkLst>
        </pc:spChg>
        <pc:spChg chg="mod">
          <ac:chgData name="Serena Bailey (2025320)" userId="S::2025320@student.uwtsd.ac.uk::1c973d81-5c97-4270-b91c-9a8c7293eb2f" providerId="AD" clId="Web-{37285510-6C01-4C5D-B41C-3E444BAF8F04}" dt="2022-09-23T10:13:36.511" v="689" actId="20577"/>
          <ac:spMkLst>
            <pc:docMk/>
            <pc:sldMk cId="3165287057" sldId="259"/>
            <ac:spMk id="3" creationId="{60250DB9-6E19-8C72-96E2-519F9B1123C8}"/>
          </ac:spMkLst>
        </pc:spChg>
      </pc:sldChg>
      <pc:sldChg chg="modSp new">
        <pc:chgData name="Serena Bailey (2025320)" userId="S::2025320@student.uwtsd.ac.uk::1c973d81-5c97-4270-b91c-9a8c7293eb2f" providerId="AD" clId="Web-{37285510-6C01-4C5D-B41C-3E444BAF8F04}" dt="2022-09-23T09:48:39.953" v="418" actId="20577"/>
        <pc:sldMkLst>
          <pc:docMk/>
          <pc:sldMk cId="640079791" sldId="260"/>
        </pc:sldMkLst>
        <pc:spChg chg="mod">
          <ac:chgData name="Serena Bailey (2025320)" userId="S::2025320@student.uwtsd.ac.uk::1c973d81-5c97-4270-b91c-9a8c7293eb2f" providerId="AD" clId="Web-{37285510-6C01-4C5D-B41C-3E444BAF8F04}" dt="2022-09-23T09:48:39.953" v="418" actId="20577"/>
          <ac:spMkLst>
            <pc:docMk/>
            <pc:sldMk cId="640079791" sldId="260"/>
            <ac:spMk id="2" creationId="{5A0504AE-1935-622C-35BD-886F490589B9}"/>
          </ac:spMkLst>
        </pc:spChg>
      </pc:sldChg>
      <pc:sldMasterChg chg="del delSldLayout">
        <pc:chgData name="Serena Bailey (2025320)" userId="S::2025320@student.uwtsd.ac.uk::1c973d81-5c97-4270-b91c-9a8c7293eb2f" providerId="AD" clId="Web-{37285510-6C01-4C5D-B41C-3E444BAF8F04}" dt="2022-09-23T08:39:17.838" v="72"/>
        <pc:sldMasterMkLst>
          <pc:docMk/>
          <pc:sldMasterMk cId="2460954070" sldId="2147483660"/>
        </pc:sldMasterMkLst>
        <pc:sldLayoutChg chg="del">
          <pc:chgData name="Serena Bailey (2025320)" userId="S::2025320@student.uwtsd.ac.uk::1c973d81-5c97-4270-b91c-9a8c7293eb2f" providerId="AD" clId="Web-{37285510-6C01-4C5D-B41C-3E444BAF8F04}" dt="2022-09-23T08:39:17.838" v="72"/>
          <pc:sldLayoutMkLst>
            <pc:docMk/>
            <pc:sldMasterMk cId="2460954070" sldId="2147483660"/>
            <pc:sldLayoutMk cId="2385387890" sldId="2147483661"/>
          </pc:sldLayoutMkLst>
        </pc:sldLayoutChg>
        <pc:sldLayoutChg chg="del">
          <pc:chgData name="Serena Bailey (2025320)" userId="S::2025320@student.uwtsd.ac.uk::1c973d81-5c97-4270-b91c-9a8c7293eb2f" providerId="AD" clId="Web-{37285510-6C01-4C5D-B41C-3E444BAF8F04}" dt="2022-09-23T08:39:17.838" v="72"/>
          <pc:sldLayoutMkLst>
            <pc:docMk/>
            <pc:sldMasterMk cId="2460954070" sldId="2147483660"/>
            <pc:sldLayoutMk cId="949138452" sldId="2147483662"/>
          </pc:sldLayoutMkLst>
        </pc:sldLayoutChg>
        <pc:sldLayoutChg chg="del">
          <pc:chgData name="Serena Bailey (2025320)" userId="S::2025320@student.uwtsd.ac.uk::1c973d81-5c97-4270-b91c-9a8c7293eb2f" providerId="AD" clId="Web-{37285510-6C01-4C5D-B41C-3E444BAF8F04}" dt="2022-09-23T08:39:17.838" v="72"/>
          <pc:sldLayoutMkLst>
            <pc:docMk/>
            <pc:sldMasterMk cId="2460954070" sldId="2147483660"/>
            <pc:sldLayoutMk cId="2591524520" sldId="2147483663"/>
          </pc:sldLayoutMkLst>
        </pc:sldLayoutChg>
        <pc:sldLayoutChg chg="del">
          <pc:chgData name="Serena Bailey (2025320)" userId="S::2025320@student.uwtsd.ac.uk::1c973d81-5c97-4270-b91c-9a8c7293eb2f" providerId="AD" clId="Web-{37285510-6C01-4C5D-B41C-3E444BAF8F04}" dt="2022-09-23T08:39:17.838" v="72"/>
          <pc:sldLayoutMkLst>
            <pc:docMk/>
            <pc:sldMasterMk cId="2460954070" sldId="2147483660"/>
            <pc:sldLayoutMk cId="1203092039" sldId="2147483664"/>
          </pc:sldLayoutMkLst>
        </pc:sldLayoutChg>
        <pc:sldLayoutChg chg="del">
          <pc:chgData name="Serena Bailey (2025320)" userId="S::2025320@student.uwtsd.ac.uk::1c973d81-5c97-4270-b91c-9a8c7293eb2f" providerId="AD" clId="Web-{37285510-6C01-4C5D-B41C-3E444BAF8F04}" dt="2022-09-23T08:39:17.838" v="72"/>
          <pc:sldLayoutMkLst>
            <pc:docMk/>
            <pc:sldMasterMk cId="2460954070" sldId="2147483660"/>
            <pc:sldLayoutMk cId="3733172339" sldId="2147483665"/>
          </pc:sldLayoutMkLst>
        </pc:sldLayoutChg>
        <pc:sldLayoutChg chg="del">
          <pc:chgData name="Serena Bailey (2025320)" userId="S::2025320@student.uwtsd.ac.uk::1c973d81-5c97-4270-b91c-9a8c7293eb2f" providerId="AD" clId="Web-{37285510-6C01-4C5D-B41C-3E444BAF8F04}" dt="2022-09-23T08:39:17.838" v="72"/>
          <pc:sldLayoutMkLst>
            <pc:docMk/>
            <pc:sldMasterMk cId="2460954070" sldId="2147483660"/>
            <pc:sldLayoutMk cId="3210312558" sldId="2147483666"/>
          </pc:sldLayoutMkLst>
        </pc:sldLayoutChg>
        <pc:sldLayoutChg chg="del">
          <pc:chgData name="Serena Bailey (2025320)" userId="S::2025320@student.uwtsd.ac.uk::1c973d81-5c97-4270-b91c-9a8c7293eb2f" providerId="AD" clId="Web-{37285510-6C01-4C5D-B41C-3E444BAF8F04}" dt="2022-09-23T08:39:17.838" v="72"/>
          <pc:sldLayoutMkLst>
            <pc:docMk/>
            <pc:sldMasterMk cId="2460954070" sldId="2147483660"/>
            <pc:sldLayoutMk cId="3146388984" sldId="2147483667"/>
          </pc:sldLayoutMkLst>
        </pc:sldLayoutChg>
        <pc:sldLayoutChg chg="del">
          <pc:chgData name="Serena Bailey (2025320)" userId="S::2025320@student.uwtsd.ac.uk::1c973d81-5c97-4270-b91c-9a8c7293eb2f" providerId="AD" clId="Web-{37285510-6C01-4C5D-B41C-3E444BAF8F04}" dt="2022-09-23T08:39:17.838" v="72"/>
          <pc:sldLayoutMkLst>
            <pc:docMk/>
            <pc:sldMasterMk cId="2460954070" sldId="2147483660"/>
            <pc:sldLayoutMk cId="3171841454" sldId="2147483668"/>
          </pc:sldLayoutMkLst>
        </pc:sldLayoutChg>
        <pc:sldLayoutChg chg="del">
          <pc:chgData name="Serena Bailey (2025320)" userId="S::2025320@student.uwtsd.ac.uk::1c973d81-5c97-4270-b91c-9a8c7293eb2f" providerId="AD" clId="Web-{37285510-6C01-4C5D-B41C-3E444BAF8F04}" dt="2022-09-23T08:39:17.838" v="72"/>
          <pc:sldLayoutMkLst>
            <pc:docMk/>
            <pc:sldMasterMk cId="2460954070" sldId="2147483660"/>
            <pc:sldLayoutMk cId="1718958274" sldId="2147483669"/>
          </pc:sldLayoutMkLst>
        </pc:sldLayoutChg>
        <pc:sldLayoutChg chg="del">
          <pc:chgData name="Serena Bailey (2025320)" userId="S::2025320@student.uwtsd.ac.uk::1c973d81-5c97-4270-b91c-9a8c7293eb2f" providerId="AD" clId="Web-{37285510-6C01-4C5D-B41C-3E444BAF8F04}" dt="2022-09-23T08:39:17.838" v="72"/>
          <pc:sldLayoutMkLst>
            <pc:docMk/>
            <pc:sldMasterMk cId="2460954070" sldId="2147483660"/>
            <pc:sldLayoutMk cId="2202905451" sldId="2147483670"/>
          </pc:sldLayoutMkLst>
        </pc:sldLayoutChg>
        <pc:sldLayoutChg chg="del">
          <pc:chgData name="Serena Bailey (2025320)" userId="S::2025320@student.uwtsd.ac.uk::1c973d81-5c97-4270-b91c-9a8c7293eb2f" providerId="AD" clId="Web-{37285510-6C01-4C5D-B41C-3E444BAF8F04}" dt="2022-09-23T08:39:17.838" v="72"/>
          <pc:sldLayoutMkLst>
            <pc:docMk/>
            <pc:sldMasterMk cId="2460954070" sldId="2147483660"/>
            <pc:sldLayoutMk cId="3479445657" sldId="2147483671"/>
          </pc:sldLayoutMkLst>
        </pc:sldLayoutChg>
      </pc:sldMasterChg>
      <pc:sldMasterChg chg="add replId addSldLayout">
        <pc:chgData name="Serena Bailey (2025320)" userId="S::2025320@student.uwtsd.ac.uk::1c973d81-5c97-4270-b91c-9a8c7293eb2f" providerId="AD" clId="Web-{37285510-6C01-4C5D-B41C-3E444BAF8F04}" dt="2022-09-23T08:39:17.838" v="72"/>
        <pc:sldMasterMkLst>
          <pc:docMk/>
          <pc:sldMasterMk cId="728860625" sldId="2147483672"/>
        </pc:sldMasterMkLst>
        <pc:sldLayoutChg chg="add">
          <pc:chgData name="Serena Bailey (2025320)" userId="S::2025320@student.uwtsd.ac.uk::1c973d81-5c97-4270-b91c-9a8c7293eb2f" providerId="AD" clId="Web-{37285510-6C01-4C5D-B41C-3E444BAF8F04}" dt="2022-09-23T08:39:17.838" v="72"/>
          <pc:sldLayoutMkLst>
            <pc:docMk/>
            <pc:sldMasterMk cId="728860625" sldId="2147483672"/>
            <pc:sldLayoutMk cId="3639726404" sldId="2147483673"/>
          </pc:sldLayoutMkLst>
        </pc:sldLayoutChg>
        <pc:sldLayoutChg chg="add replId">
          <pc:chgData name="Serena Bailey (2025320)" userId="S::2025320@student.uwtsd.ac.uk::1c973d81-5c97-4270-b91c-9a8c7293eb2f" providerId="AD" clId="Web-{37285510-6C01-4C5D-B41C-3E444BAF8F04}" dt="2022-09-23T08:39:17.838" v="72"/>
          <pc:sldLayoutMkLst>
            <pc:docMk/>
            <pc:sldMasterMk cId="728860625" sldId="2147483672"/>
            <pc:sldLayoutMk cId="1418864758" sldId="2147483674"/>
          </pc:sldLayoutMkLst>
        </pc:sldLayoutChg>
        <pc:sldLayoutChg chg="add replId">
          <pc:chgData name="Serena Bailey (2025320)" userId="S::2025320@student.uwtsd.ac.uk::1c973d81-5c97-4270-b91c-9a8c7293eb2f" providerId="AD" clId="Web-{37285510-6C01-4C5D-B41C-3E444BAF8F04}" dt="2022-09-23T08:39:17.838" v="72"/>
          <pc:sldLayoutMkLst>
            <pc:docMk/>
            <pc:sldMasterMk cId="728860625" sldId="2147483672"/>
            <pc:sldLayoutMk cId="2740667614" sldId="2147483675"/>
          </pc:sldLayoutMkLst>
        </pc:sldLayoutChg>
        <pc:sldLayoutChg chg="add replId">
          <pc:chgData name="Serena Bailey (2025320)" userId="S::2025320@student.uwtsd.ac.uk::1c973d81-5c97-4270-b91c-9a8c7293eb2f" providerId="AD" clId="Web-{37285510-6C01-4C5D-B41C-3E444BAF8F04}" dt="2022-09-23T08:39:17.838" v="72"/>
          <pc:sldLayoutMkLst>
            <pc:docMk/>
            <pc:sldMasterMk cId="728860625" sldId="2147483672"/>
            <pc:sldLayoutMk cId="2425206946" sldId="2147483676"/>
          </pc:sldLayoutMkLst>
        </pc:sldLayoutChg>
        <pc:sldLayoutChg chg="add replId">
          <pc:chgData name="Serena Bailey (2025320)" userId="S::2025320@student.uwtsd.ac.uk::1c973d81-5c97-4270-b91c-9a8c7293eb2f" providerId="AD" clId="Web-{37285510-6C01-4C5D-B41C-3E444BAF8F04}" dt="2022-09-23T08:39:17.838" v="72"/>
          <pc:sldLayoutMkLst>
            <pc:docMk/>
            <pc:sldMasterMk cId="728860625" sldId="2147483672"/>
            <pc:sldLayoutMk cId="3908668832" sldId="2147483677"/>
          </pc:sldLayoutMkLst>
        </pc:sldLayoutChg>
        <pc:sldLayoutChg chg="add replId">
          <pc:chgData name="Serena Bailey (2025320)" userId="S::2025320@student.uwtsd.ac.uk::1c973d81-5c97-4270-b91c-9a8c7293eb2f" providerId="AD" clId="Web-{37285510-6C01-4C5D-B41C-3E444BAF8F04}" dt="2022-09-23T08:39:17.838" v="72"/>
          <pc:sldLayoutMkLst>
            <pc:docMk/>
            <pc:sldMasterMk cId="728860625" sldId="2147483672"/>
            <pc:sldLayoutMk cId="344760226" sldId="2147483678"/>
          </pc:sldLayoutMkLst>
        </pc:sldLayoutChg>
        <pc:sldLayoutChg chg="add replId">
          <pc:chgData name="Serena Bailey (2025320)" userId="S::2025320@student.uwtsd.ac.uk::1c973d81-5c97-4270-b91c-9a8c7293eb2f" providerId="AD" clId="Web-{37285510-6C01-4C5D-B41C-3E444BAF8F04}" dt="2022-09-23T08:39:17.838" v="72"/>
          <pc:sldLayoutMkLst>
            <pc:docMk/>
            <pc:sldMasterMk cId="728860625" sldId="2147483672"/>
            <pc:sldLayoutMk cId="1252372538" sldId="2147483679"/>
          </pc:sldLayoutMkLst>
        </pc:sldLayoutChg>
        <pc:sldLayoutChg chg="add replId">
          <pc:chgData name="Serena Bailey (2025320)" userId="S::2025320@student.uwtsd.ac.uk::1c973d81-5c97-4270-b91c-9a8c7293eb2f" providerId="AD" clId="Web-{37285510-6C01-4C5D-B41C-3E444BAF8F04}" dt="2022-09-23T08:39:17.838" v="72"/>
          <pc:sldLayoutMkLst>
            <pc:docMk/>
            <pc:sldMasterMk cId="728860625" sldId="2147483672"/>
            <pc:sldLayoutMk cId="463229657" sldId="2147483680"/>
          </pc:sldLayoutMkLst>
        </pc:sldLayoutChg>
        <pc:sldLayoutChg chg="add replId">
          <pc:chgData name="Serena Bailey (2025320)" userId="S::2025320@student.uwtsd.ac.uk::1c973d81-5c97-4270-b91c-9a8c7293eb2f" providerId="AD" clId="Web-{37285510-6C01-4C5D-B41C-3E444BAF8F04}" dt="2022-09-23T08:39:17.838" v="72"/>
          <pc:sldLayoutMkLst>
            <pc:docMk/>
            <pc:sldMasterMk cId="728860625" sldId="2147483672"/>
            <pc:sldLayoutMk cId="1051203461" sldId="2147483681"/>
          </pc:sldLayoutMkLst>
        </pc:sldLayoutChg>
        <pc:sldLayoutChg chg="add replId">
          <pc:chgData name="Serena Bailey (2025320)" userId="S::2025320@student.uwtsd.ac.uk::1c973d81-5c97-4270-b91c-9a8c7293eb2f" providerId="AD" clId="Web-{37285510-6C01-4C5D-B41C-3E444BAF8F04}" dt="2022-09-23T08:39:17.838" v="72"/>
          <pc:sldLayoutMkLst>
            <pc:docMk/>
            <pc:sldMasterMk cId="728860625" sldId="2147483672"/>
            <pc:sldLayoutMk cId="1116722799" sldId="2147483682"/>
          </pc:sldLayoutMkLst>
        </pc:sldLayoutChg>
        <pc:sldLayoutChg chg="add replId">
          <pc:chgData name="Serena Bailey (2025320)" userId="S::2025320@student.uwtsd.ac.uk::1c973d81-5c97-4270-b91c-9a8c7293eb2f" providerId="AD" clId="Web-{37285510-6C01-4C5D-B41C-3E444BAF8F04}" dt="2022-09-23T08:39:17.838" v="72"/>
          <pc:sldLayoutMkLst>
            <pc:docMk/>
            <pc:sldMasterMk cId="728860625" sldId="2147483672"/>
            <pc:sldLayoutMk cId="2448515501" sldId="2147483683"/>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32ADCD-5BC1-4C25-8030-C30697F13199}"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21897B90-8DA0-41BE-A6C0-C5A5536635A4}">
      <dgm:prSet/>
      <dgm:spPr/>
      <dgm:t>
        <a:bodyPr/>
        <a:lstStyle/>
        <a:p>
          <a:r>
            <a:rPr lang="en-GB" dirty="0"/>
            <a:t>So, in this presentation I will be talking about:</a:t>
          </a:r>
          <a:endParaRPr lang="en-US" dirty="0"/>
        </a:p>
      </dgm:t>
    </dgm:pt>
    <dgm:pt modelId="{6EC21847-3DD0-42D5-BC64-EAAF783CF7E3}" type="parTrans" cxnId="{03B9D404-5948-4297-B244-F73E268539A8}">
      <dgm:prSet/>
      <dgm:spPr/>
      <dgm:t>
        <a:bodyPr/>
        <a:lstStyle/>
        <a:p>
          <a:endParaRPr lang="en-US"/>
        </a:p>
      </dgm:t>
    </dgm:pt>
    <dgm:pt modelId="{70FE31BE-1ED2-4028-999B-04886BC0874C}" type="sibTrans" cxnId="{03B9D404-5948-4297-B244-F73E268539A8}">
      <dgm:prSet/>
      <dgm:spPr/>
      <dgm:t>
        <a:bodyPr/>
        <a:lstStyle/>
        <a:p>
          <a:endParaRPr lang="en-US"/>
        </a:p>
      </dgm:t>
    </dgm:pt>
    <dgm:pt modelId="{BDAFAFCB-D5DF-4FEF-B1F2-5468F3B0E70B}">
      <dgm:prSet/>
      <dgm:spPr/>
      <dgm:t>
        <a:bodyPr/>
        <a:lstStyle/>
        <a:p>
          <a:r>
            <a:rPr lang="en-GB" dirty="0"/>
            <a:t>Why Psychology is important within my job role?</a:t>
          </a:r>
          <a:endParaRPr lang="en-US" dirty="0"/>
        </a:p>
      </dgm:t>
    </dgm:pt>
    <dgm:pt modelId="{C4DE8C8D-3E2C-47D4-B66D-E59799198F13}" type="parTrans" cxnId="{761321E9-0356-48FA-9D77-58DFC9F83483}">
      <dgm:prSet/>
      <dgm:spPr/>
      <dgm:t>
        <a:bodyPr/>
        <a:lstStyle/>
        <a:p>
          <a:endParaRPr lang="en-US"/>
        </a:p>
      </dgm:t>
    </dgm:pt>
    <dgm:pt modelId="{DB545D12-E10F-48C9-A4DC-DDFB936C4E70}" type="sibTrans" cxnId="{761321E9-0356-48FA-9D77-58DFC9F83483}">
      <dgm:prSet/>
      <dgm:spPr/>
      <dgm:t>
        <a:bodyPr/>
        <a:lstStyle/>
        <a:p>
          <a:endParaRPr lang="en-US"/>
        </a:p>
      </dgm:t>
    </dgm:pt>
    <dgm:pt modelId="{84DBBC7F-C645-4B4F-99D0-58B08BAEC36E}">
      <dgm:prSet/>
      <dgm:spPr/>
      <dgm:t>
        <a:bodyPr/>
        <a:lstStyle/>
        <a:p>
          <a:r>
            <a:rPr lang="en-GB" dirty="0"/>
            <a:t>Introduction on community youth worker</a:t>
          </a:r>
          <a:endParaRPr lang="en-US" dirty="0"/>
        </a:p>
      </dgm:t>
    </dgm:pt>
    <dgm:pt modelId="{9141F1A1-79C0-4DE3-96B6-CE27E09B5910}" type="parTrans" cxnId="{DCEEF04C-B401-4F94-B4A8-A24BE5E2223D}">
      <dgm:prSet/>
      <dgm:spPr/>
      <dgm:t>
        <a:bodyPr/>
        <a:lstStyle/>
        <a:p>
          <a:endParaRPr lang="en-US"/>
        </a:p>
      </dgm:t>
    </dgm:pt>
    <dgm:pt modelId="{29939E5A-95F7-49C0-A668-F32E85E3EFEF}" type="sibTrans" cxnId="{DCEEF04C-B401-4F94-B4A8-A24BE5E2223D}">
      <dgm:prSet/>
      <dgm:spPr/>
      <dgm:t>
        <a:bodyPr/>
        <a:lstStyle/>
        <a:p>
          <a:endParaRPr lang="en-US"/>
        </a:p>
      </dgm:t>
    </dgm:pt>
    <dgm:pt modelId="{8ABDD94D-23D9-4B5B-8097-DA519E48EF19}">
      <dgm:prSet/>
      <dgm:spPr/>
      <dgm:t>
        <a:bodyPr/>
        <a:lstStyle/>
        <a:p>
          <a:r>
            <a:rPr lang="en-GB" dirty="0"/>
            <a:t>What to except within this job role ?</a:t>
          </a:r>
          <a:endParaRPr lang="en-US" dirty="0"/>
        </a:p>
      </dgm:t>
    </dgm:pt>
    <dgm:pt modelId="{79DDB318-D33D-4B44-A7D7-66F45843ED0A}" type="parTrans" cxnId="{EE2195E8-4001-4289-9B27-E18CB0EC3828}">
      <dgm:prSet/>
      <dgm:spPr/>
      <dgm:t>
        <a:bodyPr/>
        <a:lstStyle/>
        <a:p>
          <a:endParaRPr lang="en-US"/>
        </a:p>
      </dgm:t>
    </dgm:pt>
    <dgm:pt modelId="{251F4622-11A9-45D4-996F-CBD03ED6A266}" type="sibTrans" cxnId="{EE2195E8-4001-4289-9B27-E18CB0EC3828}">
      <dgm:prSet/>
      <dgm:spPr/>
      <dgm:t>
        <a:bodyPr/>
        <a:lstStyle/>
        <a:p>
          <a:endParaRPr lang="en-US"/>
        </a:p>
      </dgm:t>
    </dgm:pt>
    <dgm:pt modelId="{076C676C-F7D2-42BF-8B9F-02BD209A6481}">
      <dgm:prSet/>
      <dgm:spPr/>
      <dgm:t>
        <a:bodyPr/>
        <a:lstStyle/>
        <a:p>
          <a:r>
            <a:rPr lang="en-GB" dirty="0"/>
            <a:t>Why is psychology important within the job role?</a:t>
          </a:r>
          <a:endParaRPr lang="en-US" dirty="0"/>
        </a:p>
      </dgm:t>
    </dgm:pt>
    <dgm:pt modelId="{0D06F1CF-0F8E-4AF7-AC5F-5BE00324E149}" type="parTrans" cxnId="{32098505-5F93-45E1-8D8B-E38FA437E7D9}">
      <dgm:prSet/>
      <dgm:spPr/>
      <dgm:t>
        <a:bodyPr/>
        <a:lstStyle/>
        <a:p>
          <a:endParaRPr lang="en-US"/>
        </a:p>
      </dgm:t>
    </dgm:pt>
    <dgm:pt modelId="{B9479F6D-097A-411E-BAA3-230623BD0846}" type="sibTrans" cxnId="{32098505-5F93-45E1-8D8B-E38FA437E7D9}">
      <dgm:prSet/>
      <dgm:spPr/>
      <dgm:t>
        <a:bodyPr/>
        <a:lstStyle/>
        <a:p>
          <a:endParaRPr lang="en-US"/>
        </a:p>
      </dgm:t>
    </dgm:pt>
    <dgm:pt modelId="{C077826C-4358-423D-8BB0-95142C7EB48D}">
      <dgm:prSet/>
      <dgm:spPr/>
      <dgm:t>
        <a:bodyPr/>
        <a:lstStyle/>
        <a:p>
          <a:r>
            <a:rPr lang="en-GB" dirty="0"/>
            <a:t>Theory of a lifespan </a:t>
          </a:r>
          <a:endParaRPr lang="en-US" dirty="0"/>
        </a:p>
      </dgm:t>
    </dgm:pt>
    <dgm:pt modelId="{88771D04-06DD-4DC1-901A-EE3C78614AED}" type="parTrans" cxnId="{ED0D1AA3-8E61-443D-9FBB-EC64A4193209}">
      <dgm:prSet/>
      <dgm:spPr/>
      <dgm:t>
        <a:bodyPr/>
        <a:lstStyle/>
        <a:p>
          <a:endParaRPr lang="en-US"/>
        </a:p>
      </dgm:t>
    </dgm:pt>
    <dgm:pt modelId="{64AC571C-228C-4F07-9AFC-ABB821091537}" type="sibTrans" cxnId="{ED0D1AA3-8E61-443D-9FBB-EC64A4193209}">
      <dgm:prSet/>
      <dgm:spPr/>
      <dgm:t>
        <a:bodyPr/>
        <a:lstStyle/>
        <a:p>
          <a:endParaRPr lang="en-US"/>
        </a:p>
      </dgm:t>
    </dgm:pt>
    <dgm:pt modelId="{1F4BEDC0-253A-4871-8F24-C550A878C127}">
      <dgm:prSet/>
      <dgm:spPr/>
      <dgm:t>
        <a:bodyPr/>
        <a:lstStyle/>
        <a:p>
          <a:r>
            <a:rPr lang="en-GB" dirty="0"/>
            <a:t>Practical example  </a:t>
          </a:r>
          <a:endParaRPr lang="en-US" dirty="0"/>
        </a:p>
      </dgm:t>
    </dgm:pt>
    <dgm:pt modelId="{60597B15-9C8B-41D1-8A6A-6E382D9EE873}" type="parTrans" cxnId="{6C1CA650-F723-455C-8FB2-1B3583D5AC7C}">
      <dgm:prSet/>
      <dgm:spPr/>
      <dgm:t>
        <a:bodyPr/>
        <a:lstStyle/>
        <a:p>
          <a:endParaRPr lang="en-US"/>
        </a:p>
      </dgm:t>
    </dgm:pt>
    <dgm:pt modelId="{37C7E152-71AA-40F0-B46D-16A7B9229803}" type="sibTrans" cxnId="{6C1CA650-F723-455C-8FB2-1B3583D5AC7C}">
      <dgm:prSet/>
      <dgm:spPr/>
      <dgm:t>
        <a:bodyPr/>
        <a:lstStyle/>
        <a:p>
          <a:endParaRPr lang="en-US"/>
        </a:p>
      </dgm:t>
    </dgm:pt>
    <dgm:pt modelId="{D5BFB814-DED2-4568-8427-7B90244B6B63}" type="pres">
      <dgm:prSet presAssocID="{C032ADCD-5BC1-4C25-8030-C30697F13199}" presName="linear" presStyleCnt="0">
        <dgm:presLayoutVars>
          <dgm:animLvl val="lvl"/>
          <dgm:resizeHandles val="exact"/>
        </dgm:presLayoutVars>
      </dgm:prSet>
      <dgm:spPr/>
    </dgm:pt>
    <dgm:pt modelId="{DED09B4F-B907-413C-9B2F-ABEAB1D47796}" type="pres">
      <dgm:prSet presAssocID="{21897B90-8DA0-41BE-A6C0-C5A5536635A4}" presName="parentText" presStyleLbl="node1" presStyleIdx="0" presStyleCnt="1">
        <dgm:presLayoutVars>
          <dgm:chMax val="0"/>
          <dgm:bulletEnabled val="1"/>
        </dgm:presLayoutVars>
      </dgm:prSet>
      <dgm:spPr/>
    </dgm:pt>
    <dgm:pt modelId="{26352E9D-9794-4F65-BC40-585ADED4ACFB}" type="pres">
      <dgm:prSet presAssocID="{21897B90-8DA0-41BE-A6C0-C5A5536635A4}" presName="childText" presStyleLbl="revTx" presStyleIdx="0" presStyleCnt="1">
        <dgm:presLayoutVars>
          <dgm:bulletEnabled val="1"/>
        </dgm:presLayoutVars>
      </dgm:prSet>
      <dgm:spPr/>
    </dgm:pt>
  </dgm:ptLst>
  <dgm:cxnLst>
    <dgm:cxn modelId="{03B9D404-5948-4297-B244-F73E268539A8}" srcId="{C032ADCD-5BC1-4C25-8030-C30697F13199}" destId="{21897B90-8DA0-41BE-A6C0-C5A5536635A4}" srcOrd="0" destOrd="0" parTransId="{6EC21847-3DD0-42D5-BC64-EAAF783CF7E3}" sibTransId="{70FE31BE-1ED2-4028-999B-04886BC0874C}"/>
    <dgm:cxn modelId="{32098505-5F93-45E1-8D8B-E38FA437E7D9}" srcId="{21897B90-8DA0-41BE-A6C0-C5A5536635A4}" destId="{076C676C-F7D2-42BF-8B9F-02BD209A6481}" srcOrd="3" destOrd="0" parTransId="{0D06F1CF-0F8E-4AF7-AC5F-5BE00324E149}" sibTransId="{B9479F6D-097A-411E-BAA3-230623BD0846}"/>
    <dgm:cxn modelId="{255D1E08-6F35-4E8D-A1C8-2849287753CE}" type="presOf" srcId="{BDAFAFCB-D5DF-4FEF-B1F2-5468F3B0E70B}" destId="{26352E9D-9794-4F65-BC40-585ADED4ACFB}" srcOrd="0" destOrd="0" presId="urn:microsoft.com/office/officeart/2005/8/layout/vList2"/>
    <dgm:cxn modelId="{8A00DB1E-00B6-4BBB-A55A-157174DA1A1D}" type="presOf" srcId="{C077826C-4358-423D-8BB0-95142C7EB48D}" destId="{26352E9D-9794-4F65-BC40-585ADED4ACFB}" srcOrd="0" destOrd="4" presId="urn:microsoft.com/office/officeart/2005/8/layout/vList2"/>
    <dgm:cxn modelId="{90D60734-0BBE-48C5-9A08-898428E9A398}" type="presOf" srcId="{84DBBC7F-C645-4B4F-99D0-58B08BAEC36E}" destId="{26352E9D-9794-4F65-BC40-585ADED4ACFB}" srcOrd="0" destOrd="1" presId="urn:microsoft.com/office/officeart/2005/8/layout/vList2"/>
    <dgm:cxn modelId="{6813463B-D4FF-455E-9B51-000250E0F35C}" type="presOf" srcId="{8ABDD94D-23D9-4B5B-8097-DA519E48EF19}" destId="{26352E9D-9794-4F65-BC40-585ADED4ACFB}" srcOrd="0" destOrd="2" presId="urn:microsoft.com/office/officeart/2005/8/layout/vList2"/>
    <dgm:cxn modelId="{DCEEF04C-B401-4F94-B4A8-A24BE5E2223D}" srcId="{21897B90-8DA0-41BE-A6C0-C5A5536635A4}" destId="{84DBBC7F-C645-4B4F-99D0-58B08BAEC36E}" srcOrd="1" destOrd="0" parTransId="{9141F1A1-79C0-4DE3-96B6-CE27E09B5910}" sibTransId="{29939E5A-95F7-49C0-A668-F32E85E3EFEF}"/>
    <dgm:cxn modelId="{6C1CA650-F723-455C-8FB2-1B3583D5AC7C}" srcId="{21897B90-8DA0-41BE-A6C0-C5A5536635A4}" destId="{1F4BEDC0-253A-4871-8F24-C550A878C127}" srcOrd="5" destOrd="0" parTransId="{60597B15-9C8B-41D1-8A6A-6E382D9EE873}" sibTransId="{37C7E152-71AA-40F0-B46D-16A7B9229803}"/>
    <dgm:cxn modelId="{ED0D1AA3-8E61-443D-9FBB-EC64A4193209}" srcId="{21897B90-8DA0-41BE-A6C0-C5A5536635A4}" destId="{C077826C-4358-423D-8BB0-95142C7EB48D}" srcOrd="4" destOrd="0" parTransId="{88771D04-06DD-4DC1-901A-EE3C78614AED}" sibTransId="{64AC571C-228C-4F07-9AFC-ABB821091537}"/>
    <dgm:cxn modelId="{35DE1BB6-6B8E-40F6-9BBF-733FC2025F08}" type="presOf" srcId="{C032ADCD-5BC1-4C25-8030-C30697F13199}" destId="{D5BFB814-DED2-4568-8427-7B90244B6B63}" srcOrd="0" destOrd="0" presId="urn:microsoft.com/office/officeart/2005/8/layout/vList2"/>
    <dgm:cxn modelId="{7204FEBF-0129-4102-BD08-AFE1C846ECEE}" type="presOf" srcId="{076C676C-F7D2-42BF-8B9F-02BD209A6481}" destId="{26352E9D-9794-4F65-BC40-585ADED4ACFB}" srcOrd="0" destOrd="3" presId="urn:microsoft.com/office/officeart/2005/8/layout/vList2"/>
    <dgm:cxn modelId="{8C505CCC-F2B1-4EC0-A7C0-32DB1CC91495}" type="presOf" srcId="{21897B90-8DA0-41BE-A6C0-C5A5536635A4}" destId="{DED09B4F-B907-413C-9B2F-ABEAB1D47796}" srcOrd="0" destOrd="0" presId="urn:microsoft.com/office/officeart/2005/8/layout/vList2"/>
    <dgm:cxn modelId="{5D3584CE-61EC-4460-8718-2695369AAAF7}" type="presOf" srcId="{1F4BEDC0-253A-4871-8F24-C550A878C127}" destId="{26352E9D-9794-4F65-BC40-585ADED4ACFB}" srcOrd="0" destOrd="5" presId="urn:microsoft.com/office/officeart/2005/8/layout/vList2"/>
    <dgm:cxn modelId="{EE2195E8-4001-4289-9B27-E18CB0EC3828}" srcId="{21897B90-8DA0-41BE-A6C0-C5A5536635A4}" destId="{8ABDD94D-23D9-4B5B-8097-DA519E48EF19}" srcOrd="2" destOrd="0" parTransId="{79DDB318-D33D-4B44-A7D7-66F45843ED0A}" sibTransId="{251F4622-11A9-45D4-996F-CBD03ED6A266}"/>
    <dgm:cxn modelId="{761321E9-0356-48FA-9D77-58DFC9F83483}" srcId="{21897B90-8DA0-41BE-A6C0-C5A5536635A4}" destId="{BDAFAFCB-D5DF-4FEF-B1F2-5468F3B0E70B}" srcOrd="0" destOrd="0" parTransId="{C4DE8C8D-3E2C-47D4-B66D-E59799198F13}" sibTransId="{DB545D12-E10F-48C9-A4DC-DDFB936C4E70}"/>
    <dgm:cxn modelId="{3A53F82F-4FC3-4D40-9122-2EF168115E83}" type="presParOf" srcId="{D5BFB814-DED2-4568-8427-7B90244B6B63}" destId="{DED09B4F-B907-413C-9B2F-ABEAB1D47796}" srcOrd="0" destOrd="0" presId="urn:microsoft.com/office/officeart/2005/8/layout/vList2"/>
    <dgm:cxn modelId="{E561862B-455B-4B0D-9C22-D12181A7F601}" type="presParOf" srcId="{D5BFB814-DED2-4568-8427-7B90244B6B63}" destId="{26352E9D-9794-4F65-BC40-585ADED4ACFB}"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C6D9AD-48F7-4D39-ACC8-C74915E7223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A1F31CB-79FB-4806-BEE9-79919FEAC81B}">
      <dgm:prSet/>
      <dgm:spPr/>
      <dgm:t>
        <a:bodyPr/>
        <a:lstStyle/>
        <a:p>
          <a:r>
            <a:rPr lang="en-GB" dirty="0"/>
            <a:t>Our community youth group have been using their minds, being able to feel free to express themselves and gain life experiences</a:t>
          </a:r>
          <a:endParaRPr lang="en-US" dirty="0"/>
        </a:p>
      </dgm:t>
    </dgm:pt>
    <dgm:pt modelId="{ED3D760B-9778-4D24-BCCA-D7E3F6222DBC}" type="parTrans" cxnId="{C3B7A157-7A7B-423D-90B9-CA925F5EBE88}">
      <dgm:prSet/>
      <dgm:spPr/>
      <dgm:t>
        <a:bodyPr/>
        <a:lstStyle/>
        <a:p>
          <a:endParaRPr lang="en-US"/>
        </a:p>
      </dgm:t>
    </dgm:pt>
    <dgm:pt modelId="{97586A8B-B6BB-4FEB-9952-E7A144813A45}" type="sibTrans" cxnId="{C3B7A157-7A7B-423D-90B9-CA925F5EBE88}">
      <dgm:prSet/>
      <dgm:spPr/>
      <dgm:t>
        <a:bodyPr/>
        <a:lstStyle/>
        <a:p>
          <a:endParaRPr lang="en-US"/>
        </a:p>
      </dgm:t>
    </dgm:pt>
    <dgm:pt modelId="{0F2B1BF8-CDD8-4D6E-AAA6-F42140D92EB9}">
      <dgm:prSet/>
      <dgm:spPr/>
      <dgm:t>
        <a:bodyPr/>
        <a:lstStyle/>
        <a:p>
          <a:r>
            <a:rPr lang="en-GB" dirty="0"/>
            <a:t>We our here to support and give guidance, when necessary, but also give independence to our youth </a:t>
          </a:r>
          <a:endParaRPr lang="en-US" dirty="0"/>
        </a:p>
      </dgm:t>
    </dgm:pt>
    <dgm:pt modelId="{D4174CAC-429C-4F70-9463-038A4E3A209F}" type="parTrans" cxnId="{229AD266-E217-4962-952A-FF73ED7DA1C4}">
      <dgm:prSet/>
      <dgm:spPr/>
      <dgm:t>
        <a:bodyPr/>
        <a:lstStyle/>
        <a:p>
          <a:endParaRPr lang="en-US"/>
        </a:p>
      </dgm:t>
    </dgm:pt>
    <dgm:pt modelId="{1188DFB3-7A44-4146-8651-8191CF91E988}" type="sibTrans" cxnId="{229AD266-E217-4962-952A-FF73ED7DA1C4}">
      <dgm:prSet/>
      <dgm:spPr/>
      <dgm:t>
        <a:bodyPr/>
        <a:lstStyle/>
        <a:p>
          <a:endParaRPr lang="en-US"/>
        </a:p>
      </dgm:t>
    </dgm:pt>
    <dgm:pt modelId="{EFB68C2C-2459-4FD6-9BD3-AD2E9AC8BEDD}">
      <dgm:prSet/>
      <dgm:spPr/>
      <dgm:t>
        <a:bodyPr/>
        <a:lstStyle/>
        <a:p>
          <a:r>
            <a:rPr lang="en-GB" dirty="0"/>
            <a:t>As the main question for our youth/young adults is who am I? – its all about finding themselves</a:t>
          </a:r>
          <a:endParaRPr lang="en-US" dirty="0"/>
        </a:p>
      </dgm:t>
    </dgm:pt>
    <dgm:pt modelId="{8C060E2D-810B-403D-A74C-91DCE529FD45}" type="parTrans" cxnId="{F06509DB-2073-4959-8C25-2FBE132C13E9}">
      <dgm:prSet/>
      <dgm:spPr/>
      <dgm:t>
        <a:bodyPr/>
        <a:lstStyle/>
        <a:p>
          <a:endParaRPr lang="en-US"/>
        </a:p>
      </dgm:t>
    </dgm:pt>
    <dgm:pt modelId="{B6CC7CCC-9504-44F4-A709-B72D54B21377}" type="sibTrans" cxnId="{F06509DB-2073-4959-8C25-2FBE132C13E9}">
      <dgm:prSet/>
      <dgm:spPr/>
      <dgm:t>
        <a:bodyPr/>
        <a:lstStyle/>
        <a:p>
          <a:endParaRPr lang="en-US"/>
        </a:p>
      </dgm:t>
    </dgm:pt>
    <dgm:pt modelId="{40D4663F-B921-45A3-BDFD-75A5C07C5447}" type="pres">
      <dgm:prSet presAssocID="{FBC6D9AD-48F7-4D39-ACC8-C74915E72232}" presName="linear" presStyleCnt="0">
        <dgm:presLayoutVars>
          <dgm:animLvl val="lvl"/>
          <dgm:resizeHandles val="exact"/>
        </dgm:presLayoutVars>
      </dgm:prSet>
      <dgm:spPr/>
    </dgm:pt>
    <dgm:pt modelId="{4CD0A99F-8D1C-46F7-AB4F-8A3A2F738FC8}" type="pres">
      <dgm:prSet presAssocID="{AA1F31CB-79FB-4806-BEE9-79919FEAC81B}" presName="parentText" presStyleLbl="node1" presStyleIdx="0" presStyleCnt="3">
        <dgm:presLayoutVars>
          <dgm:chMax val="0"/>
          <dgm:bulletEnabled val="1"/>
        </dgm:presLayoutVars>
      </dgm:prSet>
      <dgm:spPr/>
    </dgm:pt>
    <dgm:pt modelId="{C3BCACD9-10B8-4773-B7C6-E9F02CDCA32B}" type="pres">
      <dgm:prSet presAssocID="{97586A8B-B6BB-4FEB-9952-E7A144813A45}" presName="spacer" presStyleCnt="0"/>
      <dgm:spPr/>
    </dgm:pt>
    <dgm:pt modelId="{F3446F8D-8099-4DB4-B04C-3039B5404077}" type="pres">
      <dgm:prSet presAssocID="{0F2B1BF8-CDD8-4D6E-AAA6-F42140D92EB9}" presName="parentText" presStyleLbl="node1" presStyleIdx="1" presStyleCnt="3">
        <dgm:presLayoutVars>
          <dgm:chMax val="0"/>
          <dgm:bulletEnabled val="1"/>
        </dgm:presLayoutVars>
      </dgm:prSet>
      <dgm:spPr/>
    </dgm:pt>
    <dgm:pt modelId="{0F572BC6-E37E-4FCA-A8D7-437F5FC676C9}" type="pres">
      <dgm:prSet presAssocID="{1188DFB3-7A44-4146-8651-8191CF91E988}" presName="spacer" presStyleCnt="0"/>
      <dgm:spPr/>
    </dgm:pt>
    <dgm:pt modelId="{AA16503F-77D5-4941-B3F1-D499D8354407}" type="pres">
      <dgm:prSet presAssocID="{EFB68C2C-2459-4FD6-9BD3-AD2E9AC8BEDD}" presName="parentText" presStyleLbl="node1" presStyleIdx="2" presStyleCnt="3">
        <dgm:presLayoutVars>
          <dgm:chMax val="0"/>
          <dgm:bulletEnabled val="1"/>
        </dgm:presLayoutVars>
      </dgm:prSet>
      <dgm:spPr/>
    </dgm:pt>
  </dgm:ptLst>
  <dgm:cxnLst>
    <dgm:cxn modelId="{F88BB840-1F0B-4FA0-98C1-68DFDAA04871}" type="presOf" srcId="{EFB68C2C-2459-4FD6-9BD3-AD2E9AC8BEDD}" destId="{AA16503F-77D5-4941-B3F1-D499D8354407}" srcOrd="0" destOrd="0" presId="urn:microsoft.com/office/officeart/2005/8/layout/vList2"/>
    <dgm:cxn modelId="{74D5A041-753C-47DC-938F-F10BAE9B481F}" type="presOf" srcId="{AA1F31CB-79FB-4806-BEE9-79919FEAC81B}" destId="{4CD0A99F-8D1C-46F7-AB4F-8A3A2F738FC8}" srcOrd="0" destOrd="0" presId="urn:microsoft.com/office/officeart/2005/8/layout/vList2"/>
    <dgm:cxn modelId="{229AD266-E217-4962-952A-FF73ED7DA1C4}" srcId="{FBC6D9AD-48F7-4D39-ACC8-C74915E72232}" destId="{0F2B1BF8-CDD8-4D6E-AAA6-F42140D92EB9}" srcOrd="1" destOrd="0" parTransId="{D4174CAC-429C-4F70-9463-038A4E3A209F}" sibTransId="{1188DFB3-7A44-4146-8651-8191CF91E988}"/>
    <dgm:cxn modelId="{C3B7A157-7A7B-423D-90B9-CA925F5EBE88}" srcId="{FBC6D9AD-48F7-4D39-ACC8-C74915E72232}" destId="{AA1F31CB-79FB-4806-BEE9-79919FEAC81B}" srcOrd="0" destOrd="0" parTransId="{ED3D760B-9778-4D24-BCCA-D7E3F6222DBC}" sibTransId="{97586A8B-B6BB-4FEB-9952-E7A144813A45}"/>
    <dgm:cxn modelId="{AE302D99-7AA2-4374-902B-19C6A20A7EF7}" type="presOf" srcId="{FBC6D9AD-48F7-4D39-ACC8-C74915E72232}" destId="{40D4663F-B921-45A3-BDFD-75A5C07C5447}" srcOrd="0" destOrd="0" presId="urn:microsoft.com/office/officeart/2005/8/layout/vList2"/>
    <dgm:cxn modelId="{6CE047DA-3D81-4EBF-8E31-C3ACDDFA000D}" type="presOf" srcId="{0F2B1BF8-CDD8-4D6E-AAA6-F42140D92EB9}" destId="{F3446F8D-8099-4DB4-B04C-3039B5404077}" srcOrd="0" destOrd="0" presId="urn:microsoft.com/office/officeart/2005/8/layout/vList2"/>
    <dgm:cxn modelId="{F06509DB-2073-4959-8C25-2FBE132C13E9}" srcId="{FBC6D9AD-48F7-4D39-ACC8-C74915E72232}" destId="{EFB68C2C-2459-4FD6-9BD3-AD2E9AC8BEDD}" srcOrd="2" destOrd="0" parTransId="{8C060E2D-810B-403D-A74C-91DCE529FD45}" sibTransId="{B6CC7CCC-9504-44F4-A709-B72D54B21377}"/>
    <dgm:cxn modelId="{3927EAFD-DD19-4115-AA43-D7B2025DD83F}" type="presParOf" srcId="{40D4663F-B921-45A3-BDFD-75A5C07C5447}" destId="{4CD0A99F-8D1C-46F7-AB4F-8A3A2F738FC8}" srcOrd="0" destOrd="0" presId="urn:microsoft.com/office/officeart/2005/8/layout/vList2"/>
    <dgm:cxn modelId="{FAEAEDF0-94AD-463E-9AB7-933C0B2AB50B}" type="presParOf" srcId="{40D4663F-B921-45A3-BDFD-75A5C07C5447}" destId="{C3BCACD9-10B8-4773-B7C6-E9F02CDCA32B}" srcOrd="1" destOrd="0" presId="urn:microsoft.com/office/officeart/2005/8/layout/vList2"/>
    <dgm:cxn modelId="{F0EE93B5-BE13-4D7F-9ACD-F40E9A1A166F}" type="presParOf" srcId="{40D4663F-B921-45A3-BDFD-75A5C07C5447}" destId="{F3446F8D-8099-4DB4-B04C-3039B5404077}" srcOrd="2" destOrd="0" presId="urn:microsoft.com/office/officeart/2005/8/layout/vList2"/>
    <dgm:cxn modelId="{6AE5DB20-FB58-460F-AA35-F037CDFAF4BD}" type="presParOf" srcId="{40D4663F-B921-45A3-BDFD-75A5C07C5447}" destId="{0F572BC6-E37E-4FCA-A8D7-437F5FC676C9}" srcOrd="3" destOrd="0" presId="urn:microsoft.com/office/officeart/2005/8/layout/vList2"/>
    <dgm:cxn modelId="{E55081B0-ED0A-4F28-BCAB-0DAF86481A5D}" type="presParOf" srcId="{40D4663F-B921-45A3-BDFD-75A5C07C5447}" destId="{AA16503F-77D5-4941-B3F1-D499D835440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D09B4F-B907-413C-9B2F-ABEAB1D47796}">
      <dsp:nvSpPr>
        <dsp:cNvPr id="0" name=""/>
        <dsp:cNvSpPr/>
      </dsp:nvSpPr>
      <dsp:spPr>
        <a:xfrm>
          <a:off x="0" y="116773"/>
          <a:ext cx="5998059" cy="9547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So, in this presentation I will be talking about:</a:t>
          </a:r>
          <a:endParaRPr lang="en-US" sz="2400" kern="1200" dirty="0"/>
        </a:p>
      </dsp:txBody>
      <dsp:txXfrm>
        <a:off x="46606" y="163379"/>
        <a:ext cx="5904847" cy="861507"/>
      </dsp:txXfrm>
    </dsp:sp>
    <dsp:sp modelId="{26352E9D-9794-4F65-BC40-585ADED4ACFB}">
      <dsp:nvSpPr>
        <dsp:cNvPr id="0" name=""/>
        <dsp:cNvSpPr/>
      </dsp:nvSpPr>
      <dsp:spPr>
        <a:xfrm>
          <a:off x="0" y="1071493"/>
          <a:ext cx="5998059" cy="1937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438"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dirty="0"/>
            <a:t>Why Psychology is important within my job role?</a:t>
          </a:r>
          <a:endParaRPr lang="en-US" sz="1900" kern="1200" dirty="0"/>
        </a:p>
        <a:p>
          <a:pPr marL="171450" lvl="1" indent="-171450" algn="l" defTabSz="844550">
            <a:lnSpc>
              <a:spcPct val="90000"/>
            </a:lnSpc>
            <a:spcBef>
              <a:spcPct val="0"/>
            </a:spcBef>
            <a:spcAft>
              <a:spcPct val="20000"/>
            </a:spcAft>
            <a:buChar char="•"/>
          </a:pPr>
          <a:r>
            <a:rPr lang="en-GB" sz="1900" kern="1200" dirty="0"/>
            <a:t>Introduction on community youth worker</a:t>
          </a:r>
          <a:endParaRPr lang="en-US" sz="1900" kern="1200" dirty="0"/>
        </a:p>
        <a:p>
          <a:pPr marL="171450" lvl="1" indent="-171450" algn="l" defTabSz="844550">
            <a:lnSpc>
              <a:spcPct val="90000"/>
            </a:lnSpc>
            <a:spcBef>
              <a:spcPct val="0"/>
            </a:spcBef>
            <a:spcAft>
              <a:spcPct val="20000"/>
            </a:spcAft>
            <a:buChar char="•"/>
          </a:pPr>
          <a:r>
            <a:rPr lang="en-GB" sz="1900" kern="1200" dirty="0"/>
            <a:t>What to except within this job role ?</a:t>
          </a:r>
          <a:endParaRPr lang="en-US" sz="1900" kern="1200" dirty="0"/>
        </a:p>
        <a:p>
          <a:pPr marL="171450" lvl="1" indent="-171450" algn="l" defTabSz="844550">
            <a:lnSpc>
              <a:spcPct val="90000"/>
            </a:lnSpc>
            <a:spcBef>
              <a:spcPct val="0"/>
            </a:spcBef>
            <a:spcAft>
              <a:spcPct val="20000"/>
            </a:spcAft>
            <a:buChar char="•"/>
          </a:pPr>
          <a:r>
            <a:rPr lang="en-GB" sz="1900" kern="1200" dirty="0"/>
            <a:t>Why is psychology important within the job role?</a:t>
          </a:r>
          <a:endParaRPr lang="en-US" sz="1900" kern="1200" dirty="0"/>
        </a:p>
        <a:p>
          <a:pPr marL="171450" lvl="1" indent="-171450" algn="l" defTabSz="844550">
            <a:lnSpc>
              <a:spcPct val="90000"/>
            </a:lnSpc>
            <a:spcBef>
              <a:spcPct val="0"/>
            </a:spcBef>
            <a:spcAft>
              <a:spcPct val="20000"/>
            </a:spcAft>
            <a:buChar char="•"/>
          </a:pPr>
          <a:r>
            <a:rPr lang="en-GB" sz="1900" kern="1200" dirty="0"/>
            <a:t>Theory of a lifespan </a:t>
          </a:r>
          <a:endParaRPr lang="en-US" sz="1900" kern="1200" dirty="0"/>
        </a:p>
        <a:p>
          <a:pPr marL="171450" lvl="1" indent="-171450" algn="l" defTabSz="844550">
            <a:lnSpc>
              <a:spcPct val="90000"/>
            </a:lnSpc>
            <a:spcBef>
              <a:spcPct val="0"/>
            </a:spcBef>
            <a:spcAft>
              <a:spcPct val="20000"/>
            </a:spcAft>
            <a:buChar char="•"/>
          </a:pPr>
          <a:r>
            <a:rPr lang="en-GB" sz="1900" kern="1200" dirty="0"/>
            <a:t>Practical example  </a:t>
          </a:r>
          <a:endParaRPr lang="en-US" sz="1900" kern="1200" dirty="0"/>
        </a:p>
      </dsp:txBody>
      <dsp:txXfrm>
        <a:off x="0" y="1071493"/>
        <a:ext cx="5998059" cy="19375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D0A99F-8D1C-46F7-AB4F-8A3A2F738FC8}">
      <dsp:nvSpPr>
        <dsp:cNvPr id="0" name=""/>
        <dsp:cNvSpPr/>
      </dsp:nvSpPr>
      <dsp:spPr>
        <a:xfrm>
          <a:off x="0" y="27843"/>
          <a:ext cx="5517382" cy="989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Our community youth group have been using their minds, being able to feel free to express themselves and gain life experiences</a:t>
          </a:r>
          <a:endParaRPr lang="en-US" sz="1800" kern="1200" dirty="0"/>
        </a:p>
      </dsp:txBody>
      <dsp:txXfrm>
        <a:off x="48319" y="76162"/>
        <a:ext cx="5420744" cy="893182"/>
      </dsp:txXfrm>
    </dsp:sp>
    <dsp:sp modelId="{F3446F8D-8099-4DB4-B04C-3039B5404077}">
      <dsp:nvSpPr>
        <dsp:cNvPr id="0" name=""/>
        <dsp:cNvSpPr/>
      </dsp:nvSpPr>
      <dsp:spPr>
        <a:xfrm>
          <a:off x="0" y="1069503"/>
          <a:ext cx="5517382" cy="989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We our here to support and give guidance, when necessary, but also give independence to our youth </a:t>
          </a:r>
          <a:endParaRPr lang="en-US" sz="1800" kern="1200" dirty="0"/>
        </a:p>
      </dsp:txBody>
      <dsp:txXfrm>
        <a:off x="48319" y="1117822"/>
        <a:ext cx="5420744" cy="893182"/>
      </dsp:txXfrm>
    </dsp:sp>
    <dsp:sp modelId="{AA16503F-77D5-4941-B3F1-D499D8354407}">
      <dsp:nvSpPr>
        <dsp:cNvPr id="0" name=""/>
        <dsp:cNvSpPr/>
      </dsp:nvSpPr>
      <dsp:spPr>
        <a:xfrm>
          <a:off x="0" y="2111163"/>
          <a:ext cx="5517382" cy="9898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As the main question for our youth/young adults is who am I? – its all about finding themselves</a:t>
          </a:r>
          <a:endParaRPr lang="en-US" sz="1800" kern="1200" dirty="0"/>
        </a:p>
      </dsp:txBody>
      <dsp:txXfrm>
        <a:off x="48319" y="2159482"/>
        <a:ext cx="5420744" cy="89318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9/29/2022</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24485155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9/29/2022</a:t>
            </a:fld>
            <a:endParaRPr lang="en-US" dirty="0"/>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1116722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9/29/2022</a:t>
            </a:fld>
            <a:endParaRPr lang="en-US" dirty="0"/>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1051203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9/29/2022</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46322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9/29/2022</a:t>
            </a:fld>
            <a:endParaRPr lang="en-US" dirty="0"/>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dirty="0"/>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252372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9/29/2022</a:t>
            </a:fld>
            <a:endParaRPr lang="en-US" dirty="0"/>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3447602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9/29/2022</a:t>
            </a:fld>
            <a:endParaRPr lang="en-US" dirty="0"/>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39086688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9/29/2022</a:t>
            </a:fld>
            <a:endParaRPr lang="en-US" dirty="0"/>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2425206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9/29/2022</a:t>
            </a:fld>
            <a:endParaRPr lang="en-US" dirty="0"/>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2740667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9/29/2022</a:t>
            </a:fld>
            <a:endParaRPr lang="en-US" dirty="0"/>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14188647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9/29/2022</a:t>
            </a:fld>
            <a:endParaRPr lang="en-US" dirty="0"/>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3639726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9/29/2022</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728860625"/>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jpeg"/><Relationship Id="rId5" Type="http://schemas.openxmlformats.org/officeDocument/2006/relationships/hyperlink" Target="https://www.flickr.com/photos/scrc/7084287381/" TargetMode="External"/><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svg"/><Relationship Id="rId7" Type="http://schemas.openxmlformats.org/officeDocument/2006/relationships/diagramColors" Target="../diagrams/colors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8.jp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eu.alma.exlibrisgroup.com/leganto/readinglist/citation/6590040080002421?auth=SAML" TargetMode="External"/><Relationship Id="rId2" Type="http://schemas.openxmlformats.org/officeDocument/2006/relationships/hyperlink" Target="https://doi.org/10.1080/03004430.2020.1845163"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Freeform: Shape 38">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1" name="Rectangle 40">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 name="Rectangle 44">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340096"/>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411873" y="1277007"/>
            <a:ext cx="5513629" cy="1586011"/>
          </a:xfrm>
        </p:spPr>
        <p:txBody>
          <a:bodyPr vert="horz" lIns="91440" tIns="45720" rIns="91440" bIns="45720" rtlCol="0" anchor="t">
            <a:normAutofit/>
          </a:bodyPr>
          <a:lstStyle/>
          <a:p>
            <a:pPr algn="l"/>
            <a:r>
              <a:rPr lang="en-US" sz="3200" kern="1200" spc="-50" baseline="0" dirty="0">
                <a:solidFill>
                  <a:schemeClr val="tx1"/>
                </a:solidFill>
                <a:latin typeface="+mj-lt"/>
                <a:ea typeface="+mj-ea"/>
                <a:cs typeface="+mj-cs"/>
              </a:rPr>
              <a:t>Psychology for health &amp; social care </a:t>
            </a:r>
            <a:br>
              <a:rPr lang="en-US" sz="3200" kern="1200" spc="-50" baseline="0" dirty="0">
                <a:solidFill>
                  <a:schemeClr val="tx1"/>
                </a:solidFill>
                <a:latin typeface="+mj-lt"/>
                <a:ea typeface="+mj-ea"/>
                <a:cs typeface="+mj-cs"/>
              </a:rPr>
            </a:br>
            <a:r>
              <a:rPr lang="en-US" sz="3200" kern="1200" spc="-50" baseline="0" dirty="0">
                <a:solidFill>
                  <a:schemeClr val="tx1"/>
                </a:solidFill>
                <a:latin typeface="+mj-lt"/>
                <a:ea typeface="+mj-ea"/>
                <a:cs typeface="+mj-cs"/>
              </a:rPr>
              <a:t>(BMHP4003_BRIM)</a:t>
            </a:r>
          </a:p>
        </p:txBody>
      </p:sp>
      <p:pic>
        <p:nvPicPr>
          <p:cNvPr id="6" name="Picture 5" descr="Text, whiteboard&#10;&#10;Description automatically generated">
            <a:extLst>
              <a:ext uri="{FF2B5EF4-FFF2-40B4-BE49-F238E27FC236}">
                <a16:creationId xmlns:a16="http://schemas.microsoft.com/office/drawing/2014/main" id="{C84FF250-BCEC-C428-E1E2-5CD4E0F00E4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055878" y="1517903"/>
            <a:ext cx="2065165" cy="1750228"/>
          </a:xfrm>
          <a:prstGeom prst="rect">
            <a:avLst/>
          </a:prstGeom>
        </p:spPr>
      </p:pic>
      <p:pic>
        <p:nvPicPr>
          <p:cNvPr id="4" name="Picture 3">
            <a:extLst>
              <a:ext uri="{FF2B5EF4-FFF2-40B4-BE49-F238E27FC236}">
                <a16:creationId xmlns:a16="http://schemas.microsoft.com/office/drawing/2014/main" id="{D0C93E7D-CE6F-67E2-43B2-FD75C400BA2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6"/>
          <a:srcRect r="6250" b="6250"/>
          <a:stretch/>
        </p:blipFill>
        <p:spPr>
          <a:xfrm>
            <a:off x="1543649" y="3589864"/>
            <a:ext cx="3089625" cy="1737914"/>
          </a:xfrm>
          <a:prstGeom prst="rect">
            <a:avLst/>
          </a:prstGeom>
        </p:spPr>
      </p:pic>
      <p:sp>
        <p:nvSpPr>
          <p:cNvPr id="3" name="Subtitle 2"/>
          <p:cNvSpPr>
            <a:spLocks noGrp="1"/>
          </p:cNvSpPr>
          <p:nvPr>
            <p:ph type="subTitle" idx="1"/>
          </p:nvPr>
        </p:nvSpPr>
        <p:spPr>
          <a:xfrm>
            <a:off x="5411874" y="2970222"/>
            <a:ext cx="5250030" cy="2610771"/>
          </a:xfrm>
        </p:spPr>
        <p:txBody>
          <a:bodyPr vert="horz" lIns="91440" tIns="45720" rIns="91440" bIns="45720" rtlCol="0">
            <a:normAutofit/>
          </a:bodyPr>
          <a:lstStyle/>
          <a:p>
            <a:pPr algn="l"/>
            <a:r>
              <a:rPr lang="en-US" dirty="0"/>
              <a:t>Student name: Serena Bailey</a:t>
            </a:r>
          </a:p>
          <a:p>
            <a:pPr algn="l"/>
            <a:r>
              <a:rPr lang="en-US" dirty="0"/>
              <a:t>Student ID number: 2025320</a:t>
            </a:r>
          </a:p>
          <a:p>
            <a:pPr algn="l"/>
            <a:r>
              <a:rPr lang="en-US" dirty="0"/>
              <a:t>Lecture name :Rebecca Stewart</a:t>
            </a:r>
          </a:p>
          <a:p>
            <a:pPr algn="l"/>
            <a:r>
              <a:rPr lang="en-US" dirty="0"/>
              <a:t>University Of Wales Trinity Saint David</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20" name="Rectangle 19">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117B5C06-12CC-49EF-A907-08F1B132CA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4" name="Rectangle 23">
            <a:extLst>
              <a:ext uri="{FF2B5EF4-FFF2-40B4-BE49-F238E27FC236}">
                <a16:creationId xmlns:a16="http://schemas.microsoft.com/office/drawing/2014/main" id="{BF7A785F-38D2-4D69-B6F1-ADCED2B8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34003" cy="61756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15DEB7-FB90-3280-FB3D-1B0E2F7BA972}"/>
              </a:ext>
            </a:extLst>
          </p:cNvPr>
          <p:cNvSpPr>
            <a:spLocks noGrp="1"/>
          </p:cNvSpPr>
          <p:nvPr>
            <p:ph type="title"/>
          </p:nvPr>
        </p:nvSpPr>
        <p:spPr>
          <a:xfrm>
            <a:off x="762000" y="839336"/>
            <a:ext cx="4123899" cy="3475513"/>
          </a:xfrm>
        </p:spPr>
        <p:txBody>
          <a:bodyPr vert="horz" lIns="91440" tIns="45720" rIns="91440" bIns="45720" rtlCol="0" anchor="ctr">
            <a:normAutofit/>
          </a:bodyPr>
          <a:lstStyle/>
          <a:p>
            <a:r>
              <a:rPr lang="en-US" sz="3800" dirty="0"/>
              <a:t>Why is psychology important when working as a Community youth worker?</a:t>
            </a:r>
          </a:p>
        </p:txBody>
      </p:sp>
      <p:pic>
        <p:nvPicPr>
          <p:cNvPr id="5" name="Picture 4" descr="Hands holding each other's wrists and interlinked to form a circle">
            <a:extLst>
              <a:ext uri="{FF2B5EF4-FFF2-40B4-BE49-F238E27FC236}">
                <a16:creationId xmlns:a16="http://schemas.microsoft.com/office/drawing/2014/main" id="{B2A62723-3302-9D11-9149-C7EFB5BC584B}"/>
              </a:ext>
            </a:extLst>
          </p:cNvPr>
          <p:cNvPicPr>
            <a:picLocks noChangeAspect="1"/>
          </p:cNvPicPr>
          <p:nvPr/>
        </p:nvPicPr>
        <p:blipFill rotWithShape="1">
          <a:blip r:embed="rId2"/>
          <a:srcRect l="11916" r="11918" b="1"/>
          <a:stretch/>
        </p:blipFill>
        <p:spPr>
          <a:xfrm>
            <a:off x="5334003" y="752477"/>
            <a:ext cx="6095997" cy="5342330"/>
          </a:xfrm>
          <a:prstGeom prst="rect">
            <a:avLst/>
          </a:prstGeom>
        </p:spPr>
      </p:pic>
    </p:spTree>
    <p:extLst>
      <p:ext uri="{BB962C8B-B14F-4D97-AF65-F5344CB8AC3E}">
        <p14:creationId xmlns:p14="http://schemas.microsoft.com/office/powerpoint/2010/main" val="4003470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4" name="Rectangle 43">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02CC1B-7E42-5F04-F9DB-58DBB0939E41}"/>
              </a:ext>
            </a:extLst>
          </p:cNvPr>
          <p:cNvSpPr>
            <a:spLocks noGrp="1"/>
          </p:cNvSpPr>
          <p:nvPr>
            <p:ph type="title"/>
          </p:nvPr>
        </p:nvSpPr>
        <p:spPr>
          <a:xfrm>
            <a:off x="5431940" y="1517650"/>
            <a:ext cx="5998059" cy="1344613"/>
          </a:xfrm>
        </p:spPr>
        <p:txBody>
          <a:bodyPr vert="horz" lIns="91440" tIns="45720" rIns="91440" bIns="45720" rtlCol="0">
            <a:normAutofit/>
          </a:bodyPr>
          <a:lstStyle/>
          <a:p>
            <a:r>
              <a:rPr lang="en-US" dirty="0"/>
              <a:t>Welcome to my presentation </a:t>
            </a:r>
          </a:p>
        </p:txBody>
      </p:sp>
      <p:pic>
        <p:nvPicPr>
          <p:cNvPr id="7" name="Graphic 6" descr="Teacher">
            <a:extLst>
              <a:ext uri="{FF2B5EF4-FFF2-40B4-BE49-F238E27FC236}">
                <a16:creationId xmlns:a16="http://schemas.microsoft.com/office/drawing/2014/main" id="{E7EF5774-4353-DC67-8436-BAE128368EC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2000" y="1863852"/>
            <a:ext cx="3892291" cy="3892291"/>
          </a:xfrm>
          <a:prstGeom prst="rect">
            <a:avLst/>
          </a:prstGeom>
        </p:spPr>
      </p:pic>
      <p:graphicFrame>
        <p:nvGraphicFramePr>
          <p:cNvPr id="24" name="TextBox 3">
            <a:extLst>
              <a:ext uri="{FF2B5EF4-FFF2-40B4-BE49-F238E27FC236}">
                <a16:creationId xmlns:a16="http://schemas.microsoft.com/office/drawing/2014/main" id="{EED4A354-58E1-C0DF-C820-EA38EF1D6A15}"/>
              </a:ext>
            </a:extLst>
          </p:cNvPr>
          <p:cNvGraphicFramePr/>
          <p:nvPr>
            <p:extLst>
              <p:ext uri="{D42A27DB-BD31-4B8C-83A1-F6EECF244321}">
                <p14:modId xmlns:p14="http://schemas.microsoft.com/office/powerpoint/2010/main" val="4115284104"/>
              </p:ext>
            </p:extLst>
          </p:nvPr>
        </p:nvGraphicFramePr>
        <p:xfrm>
          <a:off x="5431940" y="2970213"/>
          <a:ext cx="5998059" cy="31257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2198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A950D-8E62-1EFB-459B-324FDBB51441}"/>
              </a:ext>
            </a:extLst>
          </p:cNvPr>
          <p:cNvSpPr>
            <a:spLocks noGrp="1"/>
          </p:cNvSpPr>
          <p:nvPr>
            <p:ph type="title"/>
          </p:nvPr>
        </p:nvSpPr>
        <p:spPr/>
        <p:txBody>
          <a:bodyPr/>
          <a:lstStyle/>
          <a:p>
            <a:r>
              <a:rPr lang="en-GB" dirty="0">
                <a:cs typeface="Aharoni"/>
              </a:rPr>
              <a:t>Introduction </a:t>
            </a:r>
            <a:endParaRPr lang="en-GB" dirty="0"/>
          </a:p>
        </p:txBody>
      </p:sp>
      <p:sp>
        <p:nvSpPr>
          <p:cNvPr id="3" name="Content Placeholder 2">
            <a:extLst>
              <a:ext uri="{FF2B5EF4-FFF2-40B4-BE49-F238E27FC236}">
                <a16:creationId xmlns:a16="http://schemas.microsoft.com/office/drawing/2014/main" id="{77EA9306-D100-B3D5-C382-6F6D5F64DE07}"/>
              </a:ext>
            </a:extLst>
          </p:cNvPr>
          <p:cNvSpPr>
            <a:spLocks noGrp="1"/>
          </p:cNvSpPr>
          <p:nvPr>
            <p:ph idx="1"/>
          </p:nvPr>
        </p:nvSpPr>
        <p:spPr>
          <a:xfrm>
            <a:off x="1419126" y="2604911"/>
            <a:ext cx="9144000" cy="3127248"/>
          </a:xfrm>
        </p:spPr>
        <p:txBody>
          <a:bodyPr vert="horz" lIns="91440" tIns="45720" rIns="91440" bIns="45720" rtlCol="0" anchor="t">
            <a:normAutofit/>
          </a:bodyPr>
          <a:lstStyle/>
          <a:p>
            <a:pPr marL="0" indent="0">
              <a:buNone/>
            </a:pPr>
            <a:r>
              <a:rPr lang="en-GB" dirty="0"/>
              <a:t>A community youth worker is supporting children and young adults (11-25 years old).  Some of the jobs within this role can be charity work, volunteering, church, criminals,</a:t>
            </a:r>
            <a:endParaRPr lang="en-US" dirty="0"/>
          </a:p>
          <a:p>
            <a:pPr marL="0" indent="0">
              <a:buNone/>
            </a:pPr>
            <a:r>
              <a:rPr lang="en-GB" dirty="0"/>
              <a:t>Community youth worker is a rewarding job as you help to build self confidence, developing new skills to help our youth build up their skills for the future and keep our community safer.</a:t>
            </a:r>
          </a:p>
          <a:p>
            <a:pPr marL="0" indent="0">
              <a:buNone/>
            </a:pPr>
            <a:endParaRPr lang="en-GB" dirty="0"/>
          </a:p>
        </p:txBody>
      </p:sp>
    </p:spTree>
    <p:extLst>
      <p:ext uri="{BB962C8B-B14F-4D97-AF65-F5344CB8AC3E}">
        <p14:creationId xmlns:p14="http://schemas.microsoft.com/office/powerpoint/2010/main" val="3345638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A9E44-4503-17D9-32BE-190F91957A64}"/>
              </a:ext>
            </a:extLst>
          </p:cNvPr>
          <p:cNvSpPr>
            <a:spLocks noGrp="1"/>
          </p:cNvSpPr>
          <p:nvPr>
            <p:ph type="title"/>
          </p:nvPr>
        </p:nvSpPr>
        <p:spPr/>
        <p:txBody>
          <a:bodyPr/>
          <a:lstStyle/>
          <a:p>
            <a:r>
              <a:rPr lang="en-GB" dirty="0">
                <a:cs typeface="Aharoni"/>
              </a:rPr>
              <a:t>What to expect within the job role community youth worker?</a:t>
            </a:r>
            <a:endParaRPr lang="en-GB" dirty="0"/>
          </a:p>
        </p:txBody>
      </p:sp>
      <p:sp>
        <p:nvSpPr>
          <p:cNvPr id="3" name="Content Placeholder 2">
            <a:extLst>
              <a:ext uri="{FF2B5EF4-FFF2-40B4-BE49-F238E27FC236}">
                <a16:creationId xmlns:a16="http://schemas.microsoft.com/office/drawing/2014/main" id="{60250DB9-6E19-8C72-96E2-519F9B1123C8}"/>
              </a:ext>
            </a:extLst>
          </p:cNvPr>
          <p:cNvSpPr>
            <a:spLocks noGrp="1"/>
          </p:cNvSpPr>
          <p:nvPr>
            <p:ph idx="1"/>
          </p:nvPr>
        </p:nvSpPr>
        <p:spPr/>
        <p:txBody>
          <a:bodyPr vert="horz" lIns="91440" tIns="45720" rIns="91440" bIns="45720" rtlCol="0" anchor="t">
            <a:normAutofit/>
          </a:bodyPr>
          <a:lstStyle/>
          <a:p>
            <a:pPr marL="457200" indent="-457200"/>
            <a:r>
              <a:rPr lang="en-GB" dirty="0"/>
              <a:t>Being able to motivate young people</a:t>
            </a:r>
          </a:p>
          <a:p>
            <a:pPr marL="457200" indent="-457200"/>
            <a:r>
              <a:rPr lang="en-GB" dirty="0"/>
              <a:t>Organizing a variety of activates</a:t>
            </a:r>
          </a:p>
          <a:p>
            <a:pPr marL="457200" indent="-457200"/>
            <a:r>
              <a:rPr lang="en-GB" dirty="0"/>
              <a:t>Face to face weekly meetings </a:t>
            </a:r>
          </a:p>
          <a:p>
            <a:pPr marL="457200" indent="-457200"/>
            <a:r>
              <a:rPr lang="en-GB" dirty="0"/>
              <a:t>Admin work – filling out a diary for each youth to show development </a:t>
            </a:r>
          </a:p>
          <a:p>
            <a:pPr marL="457200" indent="-457200"/>
            <a:r>
              <a:rPr lang="en-GB" dirty="0"/>
              <a:t>Supporting them through everyday life</a:t>
            </a:r>
          </a:p>
          <a:p>
            <a:pPr marL="457200" indent="-457200"/>
            <a:endParaRPr lang="en-GB" dirty="0"/>
          </a:p>
        </p:txBody>
      </p:sp>
    </p:spTree>
    <p:extLst>
      <p:ext uri="{BB962C8B-B14F-4D97-AF65-F5344CB8AC3E}">
        <p14:creationId xmlns:p14="http://schemas.microsoft.com/office/powerpoint/2010/main" val="31652870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4" name="Rectangle 13">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192000" cy="6095999"/>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0504AE-1935-622C-35BD-886F490589B9}"/>
              </a:ext>
            </a:extLst>
          </p:cNvPr>
          <p:cNvSpPr>
            <a:spLocks noGrp="1"/>
          </p:cNvSpPr>
          <p:nvPr>
            <p:ph type="title"/>
          </p:nvPr>
        </p:nvSpPr>
        <p:spPr>
          <a:xfrm>
            <a:off x="5431940" y="1517650"/>
            <a:ext cx="5998059" cy="1344613"/>
          </a:xfrm>
        </p:spPr>
        <p:txBody>
          <a:bodyPr>
            <a:normAutofit/>
          </a:bodyPr>
          <a:lstStyle/>
          <a:p>
            <a:r>
              <a:rPr lang="en-GB" sz="2600" dirty="0">
                <a:cs typeface="Aharoni"/>
              </a:rPr>
              <a:t>Why is psychology important being a Community youth worker?</a:t>
            </a:r>
            <a:endParaRPr lang="en-GB" sz="2600" dirty="0"/>
          </a:p>
        </p:txBody>
      </p:sp>
      <p:pic>
        <p:nvPicPr>
          <p:cNvPr id="7" name="Graphic 6" descr="Brain in head">
            <a:extLst>
              <a:ext uri="{FF2B5EF4-FFF2-40B4-BE49-F238E27FC236}">
                <a16:creationId xmlns:a16="http://schemas.microsoft.com/office/drawing/2014/main" id="{AE9A7FDC-BD9C-DCF6-C33D-B9AA070168B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5184" y="626129"/>
            <a:ext cx="2610786" cy="2610786"/>
          </a:xfrm>
          <a:prstGeom prst="rect">
            <a:avLst/>
          </a:prstGeom>
        </p:spPr>
      </p:pic>
      <p:sp>
        <p:nvSpPr>
          <p:cNvPr id="3" name="Content Placeholder 2">
            <a:extLst>
              <a:ext uri="{FF2B5EF4-FFF2-40B4-BE49-F238E27FC236}">
                <a16:creationId xmlns:a16="http://schemas.microsoft.com/office/drawing/2014/main" id="{0FC2671C-5747-9ACB-E72A-37D12B6732E2}"/>
              </a:ext>
            </a:extLst>
          </p:cNvPr>
          <p:cNvSpPr>
            <a:spLocks noGrp="1"/>
          </p:cNvSpPr>
          <p:nvPr>
            <p:ph idx="1"/>
          </p:nvPr>
        </p:nvSpPr>
        <p:spPr>
          <a:xfrm>
            <a:off x="105184" y="3236915"/>
            <a:ext cx="9775795" cy="3125787"/>
          </a:xfrm>
        </p:spPr>
        <p:txBody>
          <a:bodyPr>
            <a:normAutofit fontScale="85000" lnSpcReduction="10000"/>
          </a:bodyPr>
          <a:lstStyle/>
          <a:p>
            <a:r>
              <a:rPr lang="en-GB" dirty="0"/>
              <a:t>Psychology is important because it will help us to have a better understanding of the human development stages (how we as people grow and change throughout life.)</a:t>
            </a:r>
          </a:p>
          <a:p>
            <a:r>
              <a:rPr lang="en-GB" dirty="0"/>
              <a:t>We will learn and teach our people how to communicate much better.</a:t>
            </a:r>
          </a:p>
          <a:p>
            <a:r>
              <a:rPr lang="en-GB" dirty="0"/>
              <a:t> Understand behaviours and experiences</a:t>
            </a:r>
          </a:p>
          <a:p>
            <a:r>
              <a:rPr lang="en-GB" dirty="0"/>
              <a:t> Social psychologists are interested not only in behaviour, but also in feelings, thoughts, beliefs, attitudes, intentions and goals. (Hogg, M.A. 2014) </a:t>
            </a:r>
          </a:p>
          <a:p>
            <a:endParaRPr lang="en-GB" dirty="0"/>
          </a:p>
        </p:txBody>
      </p:sp>
    </p:spTree>
    <p:extLst>
      <p:ext uri="{BB962C8B-B14F-4D97-AF65-F5344CB8AC3E}">
        <p14:creationId xmlns:p14="http://schemas.microsoft.com/office/powerpoint/2010/main" val="640079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F2101-BC11-ECD4-5441-C0174EA1562B}"/>
              </a:ext>
            </a:extLst>
          </p:cNvPr>
          <p:cNvSpPr>
            <a:spLocks noGrp="1"/>
          </p:cNvSpPr>
          <p:nvPr>
            <p:ph type="title"/>
          </p:nvPr>
        </p:nvSpPr>
        <p:spPr/>
        <p:txBody>
          <a:bodyPr/>
          <a:lstStyle/>
          <a:p>
            <a:r>
              <a:rPr lang="en-GB" dirty="0"/>
              <a:t>Theory of lifespan development </a:t>
            </a:r>
          </a:p>
        </p:txBody>
      </p:sp>
      <p:sp>
        <p:nvSpPr>
          <p:cNvPr id="3" name="Content Placeholder 2">
            <a:extLst>
              <a:ext uri="{FF2B5EF4-FFF2-40B4-BE49-F238E27FC236}">
                <a16:creationId xmlns:a16="http://schemas.microsoft.com/office/drawing/2014/main" id="{EE3EB53E-B323-F528-C853-4BDCABE3D717}"/>
              </a:ext>
            </a:extLst>
          </p:cNvPr>
          <p:cNvSpPr>
            <a:spLocks noGrp="1"/>
          </p:cNvSpPr>
          <p:nvPr>
            <p:ph idx="1"/>
          </p:nvPr>
        </p:nvSpPr>
        <p:spPr/>
        <p:txBody>
          <a:bodyPr>
            <a:normAutofit fontScale="77500" lnSpcReduction="20000"/>
          </a:bodyPr>
          <a:lstStyle/>
          <a:p>
            <a:pPr marL="0" indent="0">
              <a:buNone/>
            </a:pPr>
            <a:r>
              <a:rPr lang="en-GB" dirty="0"/>
              <a:t>We choose Erik Erikson's lifespan of development as we as a company feel like it suits our job role working with children and young adults. Erik has 8 stages of development but we mainly use stage 5 (Identity vs Role confusion) so our children and young adults can express their emotions in different way.</a:t>
            </a:r>
          </a:p>
          <a:p>
            <a:pPr marL="0" indent="0">
              <a:buNone/>
            </a:pPr>
            <a:endParaRPr lang="en-GB" dirty="0"/>
          </a:p>
          <a:p>
            <a:pPr marL="0" indent="0">
              <a:buNone/>
            </a:pPr>
            <a:r>
              <a:rPr lang="en-GB" dirty="0"/>
              <a:t>(Maree, J.G. 2021) Identity vs Role Confusion (13–19 years). During Stage 5, children need the continued support and encouragement of significant others to help them achieve an adequate sense of self (who they are) and become more independent of others.</a:t>
            </a:r>
          </a:p>
        </p:txBody>
      </p:sp>
    </p:spTree>
    <p:extLst>
      <p:ext uri="{BB962C8B-B14F-4D97-AF65-F5344CB8AC3E}">
        <p14:creationId xmlns:p14="http://schemas.microsoft.com/office/powerpoint/2010/main" val="4079429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0">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12">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5" name="Rectangle 14">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340096"/>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8E4A26-AB45-249B-F763-0B9F4FBF10F5}"/>
              </a:ext>
            </a:extLst>
          </p:cNvPr>
          <p:cNvSpPr>
            <a:spLocks noGrp="1"/>
          </p:cNvSpPr>
          <p:nvPr>
            <p:ph type="title"/>
          </p:nvPr>
        </p:nvSpPr>
        <p:spPr>
          <a:xfrm>
            <a:off x="5411874" y="1517903"/>
            <a:ext cx="5250030" cy="1345115"/>
          </a:xfrm>
        </p:spPr>
        <p:txBody>
          <a:bodyPr>
            <a:normAutofit/>
          </a:bodyPr>
          <a:lstStyle/>
          <a:p>
            <a:r>
              <a:rPr lang="en-GB" dirty="0"/>
              <a:t>Practical example</a:t>
            </a:r>
          </a:p>
        </p:txBody>
      </p:sp>
      <p:pic>
        <p:nvPicPr>
          <p:cNvPr id="6" name="Picture 5" descr="Calendar&#10;&#10;Description automatically generated">
            <a:extLst>
              <a:ext uri="{FF2B5EF4-FFF2-40B4-BE49-F238E27FC236}">
                <a16:creationId xmlns:a16="http://schemas.microsoft.com/office/drawing/2014/main" id="{5D514F20-0BF7-2874-EA72-6581D4AF3483}"/>
              </a:ext>
            </a:extLst>
          </p:cNvPr>
          <p:cNvPicPr>
            <a:picLocks noChangeAspect="1"/>
          </p:cNvPicPr>
          <p:nvPr/>
        </p:nvPicPr>
        <p:blipFill rotWithShape="1">
          <a:blip r:embed="rId2">
            <a:extLst>
              <a:ext uri="{28A0092B-C50C-407E-A947-70E740481C1C}">
                <a14:useLocalDpi xmlns:a14="http://schemas.microsoft.com/office/drawing/2010/main" val="0"/>
              </a:ext>
            </a:extLst>
          </a:blip>
          <a:srcRect t="8732" r="3" b="3"/>
          <a:stretch/>
        </p:blipFill>
        <p:spPr>
          <a:xfrm>
            <a:off x="762000" y="758952"/>
            <a:ext cx="3890922" cy="5340096"/>
          </a:xfrm>
          <a:prstGeom prst="rect">
            <a:avLst/>
          </a:prstGeom>
        </p:spPr>
      </p:pic>
      <p:graphicFrame>
        <p:nvGraphicFramePr>
          <p:cNvPr id="27" name="Content Placeholder 2">
            <a:extLst>
              <a:ext uri="{FF2B5EF4-FFF2-40B4-BE49-F238E27FC236}">
                <a16:creationId xmlns:a16="http://schemas.microsoft.com/office/drawing/2014/main" id="{15DE5ADE-A2E6-84E7-F08F-EC9D2442A5DE}"/>
              </a:ext>
            </a:extLst>
          </p:cNvPr>
          <p:cNvGraphicFramePr>
            <a:graphicFrameLocks noGrp="1"/>
          </p:cNvGraphicFramePr>
          <p:nvPr>
            <p:ph idx="1"/>
            <p:extLst>
              <p:ext uri="{D42A27DB-BD31-4B8C-83A1-F6EECF244321}">
                <p14:modId xmlns:p14="http://schemas.microsoft.com/office/powerpoint/2010/main" val="3052186847"/>
              </p:ext>
            </p:extLst>
          </p:nvPr>
        </p:nvGraphicFramePr>
        <p:xfrm>
          <a:off x="5282769" y="2513136"/>
          <a:ext cx="5517383" cy="31288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5C36A802-60FA-CBAE-872A-13579B95D80B}"/>
              </a:ext>
            </a:extLst>
          </p:cNvPr>
          <p:cNvSpPr txBox="1"/>
          <p:nvPr/>
        </p:nvSpPr>
        <p:spPr>
          <a:xfrm>
            <a:off x="762000" y="6109191"/>
            <a:ext cx="4649874" cy="369332"/>
          </a:xfrm>
          <a:prstGeom prst="rect">
            <a:avLst/>
          </a:prstGeom>
          <a:noFill/>
        </p:spPr>
        <p:txBody>
          <a:bodyPr wrap="square" rtlCol="0">
            <a:spAutoFit/>
          </a:bodyPr>
          <a:lstStyle/>
          <a:p>
            <a:r>
              <a:rPr lang="en-GB" dirty="0"/>
              <a:t>Authors owned pictures.</a:t>
            </a:r>
          </a:p>
        </p:txBody>
      </p:sp>
    </p:spTree>
    <p:extLst>
      <p:ext uri="{BB962C8B-B14F-4D97-AF65-F5344CB8AC3E}">
        <p14:creationId xmlns:p14="http://schemas.microsoft.com/office/powerpoint/2010/main" val="39918313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71E548-3BDA-5A4E-A54F-E6AA4B8CE34F}"/>
              </a:ext>
            </a:extLst>
          </p:cNvPr>
          <p:cNvSpPr>
            <a:spLocks noGrp="1"/>
          </p:cNvSpPr>
          <p:nvPr>
            <p:ph type="title"/>
          </p:nvPr>
        </p:nvSpPr>
        <p:spPr>
          <a:xfrm>
            <a:off x="6163464" y="755650"/>
            <a:ext cx="5266535" cy="1345115"/>
          </a:xfrm>
        </p:spPr>
        <p:txBody>
          <a:bodyPr>
            <a:normAutofit/>
          </a:bodyPr>
          <a:lstStyle/>
          <a:p>
            <a:r>
              <a:rPr lang="en-GB" dirty="0"/>
              <a:t>Summary  </a:t>
            </a:r>
          </a:p>
        </p:txBody>
      </p:sp>
      <p:pic>
        <p:nvPicPr>
          <p:cNvPr id="5" name="Picture 4" descr="A calculus formula">
            <a:extLst>
              <a:ext uri="{FF2B5EF4-FFF2-40B4-BE49-F238E27FC236}">
                <a16:creationId xmlns:a16="http://schemas.microsoft.com/office/drawing/2014/main" id="{A1CEE696-905C-413A-4AD6-D7BE29BCDDE3}"/>
              </a:ext>
            </a:extLst>
          </p:cNvPr>
          <p:cNvPicPr>
            <a:picLocks noChangeAspect="1"/>
          </p:cNvPicPr>
          <p:nvPr/>
        </p:nvPicPr>
        <p:blipFill rotWithShape="1">
          <a:blip r:embed="rId2"/>
          <a:srcRect l="20676" r="26720" b="-1"/>
          <a:stretch/>
        </p:blipFill>
        <p:spPr>
          <a:xfrm>
            <a:off x="20" y="10"/>
            <a:ext cx="5404493" cy="6857990"/>
          </a:xfrm>
          <a:prstGeom prst="rect">
            <a:avLst/>
          </a:prstGeom>
        </p:spPr>
      </p:pic>
      <p:sp>
        <p:nvSpPr>
          <p:cNvPr id="3" name="Content Placeholder 2">
            <a:extLst>
              <a:ext uri="{FF2B5EF4-FFF2-40B4-BE49-F238E27FC236}">
                <a16:creationId xmlns:a16="http://schemas.microsoft.com/office/drawing/2014/main" id="{DA8B747B-B14A-C6E3-43BC-77ABDB768AFE}"/>
              </a:ext>
            </a:extLst>
          </p:cNvPr>
          <p:cNvSpPr>
            <a:spLocks noGrp="1"/>
          </p:cNvSpPr>
          <p:nvPr>
            <p:ph idx="1"/>
          </p:nvPr>
        </p:nvSpPr>
        <p:spPr>
          <a:xfrm>
            <a:off x="6163464" y="2207969"/>
            <a:ext cx="5266535" cy="3884983"/>
          </a:xfrm>
        </p:spPr>
        <p:txBody>
          <a:bodyPr>
            <a:normAutofit/>
          </a:bodyPr>
          <a:lstStyle/>
          <a:p>
            <a:pPr marL="0" indent="0">
              <a:buNone/>
            </a:pPr>
            <a:r>
              <a:rPr lang="en-GB" dirty="0"/>
              <a:t>I believe that phycology theory’s are a great asset to benefit form training and understanding the importance of scientific behaviours and experiences within phycology. </a:t>
            </a:r>
          </a:p>
        </p:txBody>
      </p:sp>
    </p:spTree>
    <p:extLst>
      <p:ext uri="{BB962C8B-B14F-4D97-AF65-F5344CB8AC3E}">
        <p14:creationId xmlns:p14="http://schemas.microsoft.com/office/powerpoint/2010/main" val="1272837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7566D-FB94-9891-4043-6742B983884E}"/>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14E899F6-4A53-78CF-054A-E799DCB2E16D}"/>
              </a:ext>
            </a:extLst>
          </p:cNvPr>
          <p:cNvSpPr>
            <a:spLocks noGrp="1"/>
          </p:cNvSpPr>
          <p:nvPr>
            <p:ph idx="1"/>
          </p:nvPr>
        </p:nvSpPr>
        <p:spPr>
          <a:xfrm>
            <a:off x="1040232" y="2432305"/>
            <a:ext cx="9144000" cy="3127248"/>
          </a:xfrm>
        </p:spPr>
        <p:txBody>
          <a:bodyPr>
            <a:normAutofit fontScale="92500" lnSpcReduction="10000"/>
          </a:bodyPr>
          <a:lstStyle/>
          <a:p>
            <a:endParaRPr lang="en-GB" dirty="0"/>
          </a:p>
          <a:p>
            <a:r>
              <a:rPr lang="en-GB" dirty="0"/>
              <a:t>  </a:t>
            </a:r>
            <a:r>
              <a:rPr lang="en-GB" sz="2000" dirty="0"/>
              <a:t>Maree, J.G. (2021) ‘The psychosocial development theory of Erik Erikson: critical overview’, Early child development and care, 191(7-8), pp. 1107–1121. Available at: </a:t>
            </a:r>
            <a:r>
              <a:rPr lang="en-GB" sz="2000" dirty="0">
                <a:hlinkClick r:id="rId2"/>
              </a:rPr>
              <a:t>https://doi.org/10.1080/03004430.2020.1845163</a:t>
            </a:r>
            <a:r>
              <a:rPr lang="en-GB" sz="2000" dirty="0"/>
              <a:t>.  Accessed date:6</a:t>
            </a:r>
            <a:r>
              <a:rPr lang="en-GB" sz="2000" baseline="30000" dirty="0"/>
              <a:t>th</a:t>
            </a:r>
            <a:r>
              <a:rPr lang="en-GB" sz="2000" dirty="0"/>
              <a:t> October 2022 </a:t>
            </a:r>
          </a:p>
          <a:p>
            <a:r>
              <a:rPr lang="en-GB" sz="2000" dirty="0"/>
              <a:t>Hogg, M.A. (2014) Social psychology . Seventh, edition. Harlow, England :, Pearson. Pp4. Available at: </a:t>
            </a:r>
            <a:r>
              <a:rPr lang="en-GB" sz="2000" u="sng" dirty="0">
                <a:solidFill>
                  <a:srgbClr val="0070C0"/>
                </a:solidFill>
                <a:hlinkClick r:id="rId3"/>
              </a:rPr>
              <a:t>https://eu.alma.exlibrisgroup.com/leganto/readinglist/citation/6590040080002421?auth=SAML</a:t>
            </a:r>
            <a:r>
              <a:rPr lang="en-GB" sz="2000" u="sng" dirty="0">
                <a:solidFill>
                  <a:srgbClr val="0070C0"/>
                </a:solidFill>
              </a:rPr>
              <a:t>. </a:t>
            </a:r>
            <a:r>
              <a:rPr lang="en-GB" sz="2000" dirty="0">
                <a:solidFill>
                  <a:schemeClr val="tx1">
                    <a:lumMod val="95000"/>
                    <a:lumOff val="5000"/>
                  </a:schemeClr>
                </a:solidFill>
              </a:rPr>
              <a:t>Accessed date: 8</a:t>
            </a:r>
            <a:r>
              <a:rPr lang="en-GB" sz="2000" baseline="30000" dirty="0">
                <a:solidFill>
                  <a:schemeClr val="tx1">
                    <a:lumMod val="95000"/>
                    <a:lumOff val="5000"/>
                  </a:schemeClr>
                </a:solidFill>
              </a:rPr>
              <a:t>th</a:t>
            </a:r>
            <a:r>
              <a:rPr lang="en-GB" sz="2000" dirty="0">
                <a:solidFill>
                  <a:schemeClr val="tx1">
                    <a:lumMod val="95000"/>
                    <a:lumOff val="5000"/>
                  </a:schemeClr>
                </a:solidFill>
              </a:rPr>
              <a:t> October 2022</a:t>
            </a:r>
          </a:p>
        </p:txBody>
      </p:sp>
    </p:spTree>
    <p:extLst>
      <p:ext uri="{BB962C8B-B14F-4D97-AF65-F5344CB8AC3E}">
        <p14:creationId xmlns:p14="http://schemas.microsoft.com/office/powerpoint/2010/main" val="31008663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ED0DFB-2EB4-A125-64D6-0D0DF3A2A005}"/>
              </a:ext>
            </a:extLst>
          </p:cNvPr>
          <p:cNvSpPr>
            <a:spLocks noGrp="1"/>
          </p:cNvSpPr>
          <p:nvPr>
            <p:ph type="title"/>
          </p:nvPr>
        </p:nvSpPr>
        <p:spPr>
          <a:xfrm>
            <a:off x="6047980" y="1030406"/>
            <a:ext cx="5068121" cy="3506879"/>
          </a:xfrm>
        </p:spPr>
        <p:txBody>
          <a:bodyPr vert="horz" lIns="91440" tIns="45720" rIns="91440" bIns="45720" rtlCol="0" anchor="ctr">
            <a:normAutofit/>
          </a:bodyPr>
          <a:lstStyle/>
          <a:p>
            <a:r>
              <a:rPr lang="en-US" sz="6000" dirty="0"/>
              <a:t>Thankyou for listening</a:t>
            </a:r>
            <a:br>
              <a:rPr lang="en-US" sz="6000" dirty="0"/>
            </a:br>
            <a:endParaRPr lang="en-US" sz="6000" dirty="0"/>
          </a:p>
        </p:txBody>
      </p:sp>
      <p:pic>
        <p:nvPicPr>
          <p:cNvPr id="6" name="Graphic 5" descr="Megaphone">
            <a:extLst>
              <a:ext uri="{FF2B5EF4-FFF2-40B4-BE49-F238E27FC236}">
                <a16:creationId xmlns:a16="http://schemas.microsoft.com/office/drawing/2014/main" id="{D27D8D33-0673-558B-28D0-0EDCEB5DEE8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8951" y="1165485"/>
            <a:ext cx="4527030" cy="4527030"/>
          </a:xfrm>
          <a:prstGeom prst="rect">
            <a:avLst/>
          </a:prstGeom>
        </p:spPr>
      </p:pic>
    </p:spTree>
    <p:extLst>
      <p:ext uri="{BB962C8B-B14F-4D97-AF65-F5344CB8AC3E}">
        <p14:creationId xmlns:p14="http://schemas.microsoft.com/office/powerpoint/2010/main" val="1082211481"/>
      </p:ext>
    </p:extLst>
  </p:cSld>
  <p:clrMapOvr>
    <a:masterClrMapping/>
  </p:clrMapOvr>
</p:sld>
</file>

<file path=ppt/theme/theme1.xml><?xml version="1.0" encoding="utf-8"?>
<a:theme xmlns:a="http://schemas.openxmlformats.org/drawingml/2006/main" name="PrismaticVTI">
  <a:themeElements>
    <a:clrScheme name="AnalogousFromLightSeedRightStep">
      <a:dk1>
        <a:srgbClr val="000000"/>
      </a:dk1>
      <a:lt1>
        <a:srgbClr val="FFFFFF"/>
      </a:lt1>
      <a:dk2>
        <a:srgbClr val="272441"/>
      </a:dk2>
      <a:lt2>
        <a:srgbClr val="E2E8E8"/>
      </a:lt2>
      <a:accent1>
        <a:srgbClr val="EE776E"/>
      </a:accent1>
      <a:accent2>
        <a:srgbClr val="E98E39"/>
      </a:accent2>
      <a:accent3>
        <a:srgbClr val="AEA54B"/>
      </a:accent3>
      <a:accent4>
        <a:srgbClr val="8BB13A"/>
      </a:accent4>
      <a:accent5>
        <a:srgbClr val="59B937"/>
      </a:accent5>
      <a:accent6>
        <a:srgbClr val="2EBA43"/>
      </a:accent6>
      <a:hlink>
        <a:srgbClr val="578D90"/>
      </a:hlink>
      <a:folHlink>
        <a:srgbClr val="7F7F7F"/>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docProps/app.xml><?xml version="1.0" encoding="utf-8"?>
<Properties xmlns="http://schemas.openxmlformats.org/officeDocument/2006/extended-properties" xmlns:vt="http://schemas.openxmlformats.org/officeDocument/2006/docPropsVTypes">
  <Template>office theme</Template>
  <TotalTime>13073</TotalTime>
  <Words>622</Words>
  <Application>Microsoft Office PowerPoint</Application>
  <PresentationFormat>Widescreen</PresentationFormat>
  <Paragraphs>44</Paragraphs>
  <Slides>11</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Aharoni</vt:lpstr>
      <vt:lpstr>Arial</vt:lpstr>
      <vt:lpstr>Avenir Next LT Pro</vt:lpstr>
      <vt:lpstr>PrismaticVTI</vt:lpstr>
      <vt:lpstr>Psychology for health &amp; social care  (BMHP4003_BRIM)</vt:lpstr>
      <vt:lpstr>Why is psychology important when working as a Community youth worker?</vt:lpstr>
      <vt:lpstr>Welcome to my presentation </vt:lpstr>
      <vt:lpstr>Introduction </vt:lpstr>
      <vt:lpstr>What to expect within the job role community youth worker?</vt:lpstr>
      <vt:lpstr>Why is psychology important being a Community youth worker?</vt:lpstr>
      <vt:lpstr>Theory of lifespan development </vt:lpstr>
      <vt:lpstr>Practical example</vt:lpstr>
      <vt:lpstr>Summary  </vt:lpstr>
      <vt:lpstr>Reference list</vt:lpstr>
      <vt:lpstr>Thankyou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dc:title>
  <dc:creator/>
  <cp:lastModifiedBy>Serena</cp:lastModifiedBy>
  <cp:revision>160</cp:revision>
  <dcterms:created xsi:type="dcterms:W3CDTF">2022-09-23T08:36:54Z</dcterms:created>
  <dcterms:modified xsi:type="dcterms:W3CDTF">2022-10-08T21:56:08Z</dcterms:modified>
</cp:coreProperties>
</file>