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4D6B00-85DF-FE53-E4DE-01560082A7F5}" v="5356" dt="2020-04-29T12:56:58.3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yrna Morales (1917110)" userId="S::1917110@student.uwtsd.ac.uk::5559b2ee-e412-40ee-a449-b2ba15cef2a7" providerId="AD" clId="Web-{B34D6B00-85DF-FE53-E4DE-01560082A7F5}"/>
    <pc:docChg chg="addSld delSld modSld sldOrd">
      <pc:chgData name="Myrna Morales (1917110)" userId="S::1917110@student.uwtsd.ac.uk::5559b2ee-e412-40ee-a449-b2ba15cef2a7" providerId="AD" clId="Web-{B34D6B00-85DF-FE53-E4DE-01560082A7F5}" dt="2020-04-29T12:56:58.351" v="5354"/>
      <pc:docMkLst>
        <pc:docMk/>
      </pc:docMkLst>
      <pc:sldChg chg="modSp">
        <pc:chgData name="Myrna Morales (1917110)" userId="S::1917110@student.uwtsd.ac.uk::5559b2ee-e412-40ee-a449-b2ba15cef2a7" providerId="AD" clId="Web-{B34D6B00-85DF-FE53-E4DE-01560082A7F5}" dt="2020-04-29T12:47:46.543" v="5308" actId="20577"/>
        <pc:sldMkLst>
          <pc:docMk/>
          <pc:sldMk cId="109857222" sldId="256"/>
        </pc:sldMkLst>
        <pc:spChg chg="mod">
          <ac:chgData name="Myrna Morales (1917110)" userId="S::1917110@student.uwtsd.ac.uk::5559b2ee-e412-40ee-a449-b2ba15cef2a7" providerId="AD" clId="Web-{B34D6B00-85DF-FE53-E4DE-01560082A7F5}" dt="2020-04-29T10:02:50.901" v="121" actId="1076"/>
          <ac:spMkLst>
            <pc:docMk/>
            <pc:sldMk cId="109857222" sldId="256"/>
            <ac:spMk id="2" creationId="{00000000-0000-0000-0000-000000000000}"/>
          </ac:spMkLst>
        </pc:spChg>
        <pc:spChg chg="mod">
          <ac:chgData name="Myrna Morales (1917110)" userId="S::1917110@student.uwtsd.ac.uk::5559b2ee-e412-40ee-a449-b2ba15cef2a7" providerId="AD" clId="Web-{B34D6B00-85DF-FE53-E4DE-01560082A7F5}" dt="2020-04-29T12:47:46.543" v="5308" actId="20577"/>
          <ac:spMkLst>
            <pc:docMk/>
            <pc:sldMk cId="109857222" sldId="256"/>
            <ac:spMk id="3" creationId="{00000000-0000-0000-0000-000000000000}"/>
          </ac:spMkLst>
        </pc:spChg>
      </pc:sldChg>
      <pc:sldChg chg="delSp modSp new ord">
        <pc:chgData name="Myrna Morales (1917110)" userId="S::1917110@student.uwtsd.ac.uk::5559b2ee-e412-40ee-a449-b2ba15cef2a7" providerId="AD" clId="Web-{B34D6B00-85DF-FE53-E4DE-01560082A7F5}" dt="2020-04-29T12:49:40.480" v="5323" actId="20577"/>
        <pc:sldMkLst>
          <pc:docMk/>
          <pc:sldMk cId="2201603063" sldId="257"/>
        </pc:sldMkLst>
        <pc:spChg chg="del">
          <ac:chgData name="Myrna Morales (1917110)" userId="S::1917110@student.uwtsd.ac.uk::5559b2ee-e412-40ee-a449-b2ba15cef2a7" providerId="AD" clId="Web-{B34D6B00-85DF-FE53-E4DE-01560082A7F5}" dt="2020-04-29T10:28:11.026" v="908"/>
          <ac:spMkLst>
            <pc:docMk/>
            <pc:sldMk cId="2201603063" sldId="257"/>
            <ac:spMk id="2" creationId="{0BA8838F-EF0F-476D-9C8A-5720647AC071}"/>
          </ac:spMkLst>
        </pc:spChg>
        <pc:spChg chg="mod">
          <ac:chgData name="Myrna Morales (1917110)" userId="S::1917110@student.uwtsd.ac.uk::5559b2ee-e412-40ee-a449-b2ba15cef2a7" providerId="AD" clId="Web-{B34D6B00-85DF-FE53-E4DE-01560082A7F5}" dt="2020-04-29T12:49:40.480" v="5323" actId="20577"/>
          <ac:spMkLst>
            <pc:docMk/>
            <pc:sldMk cId="2201603063" sldId="257"/>
            <ac:spMk id="3" creationId="{20975053-295A-47EA-886D-68037AB880D8}"/>
          </ac:spMkLst>
        </pc:spChg>
      </pc:sldChg>
      <pc:sldChg chg="delSp modSp new">
        <pc:chgData name="Myrna Morales (1917110)" userId="S::1917110@student.uwtsd.ac.uk::5559b2ee-e412-40ee-a449-b2ba15cef2a7" providerId="AD" clId="Web-{B34D6B00-85DF-FE53-E4DE-01560082A7F5}" dt="2020-04-29T12:56:23.086" v="5351" actId="20577"/>
        <pc:sldMkLst>
          <pc:docMk/>
          <pc:sldMk cId="224393975" sldId="258"/>
        </pc:sldMkLst>
        <pc:spChg chg="del">
          <ac:chgData name="Myrna Morales (1917110)" userId="S::1917110@student.uwtsd.ac.uk::5559b2ee-e412-40ee-a449-b2ba15cef2a7" providerId="AD" clId="Web-{B34D6B00-85DF-FE53-E4DE-01560082A7F5}" dt="2020-04-29T11:46:16.698" v="3999"/>
          <ac:spMkLst>
            <pc:docMk/>
            <pc:sldMk cId="224393975" sldId="258"/>
            <ac:spMk id="2" creationId="{A7C74D4A-7C30-46B1-989A-C147EDD69473}"/>
          </ac:spMkLst>
        </pc:spChg>
        <pc:spChg chg="mod">
          <ac:chgData name="Myrna Morales (1917110)" userId="S::1917110@student.uwtsd.ac.uk::5559b2ee-e412-40ee-a449-b2ba15cef2a7" providerId="AD" clId="Web-{B34D6B00-85DF-FE53-E4DE-01560082A7F5}" dt="2020-04-29T12:56:23.086" v="5351" actId="20577"/>
          <ac:spMkLst>
            <pc:docMk/>
            <pc:sldMk cId="224393975" sldId="258"/>
            <ac:spMk id="3" creationId="{0D126628-10B2-4BB4-87F0-D1D0D89B2CCD}"/>
          </ac:spMkLst>
        </pc:spChg>
      </pc:sldChg>
      <pc:sldChg chg="new del">
        <pc:chgData name="Myrna Morales (1917110)" userId="S::1917110@student.uwtsd.ac.uk::5559b2ee-e412-40ee-a449-b2ba15cef2a7" providerId="AD" clId="Web-{B34D6B00-85DF-FE53-E4DE-01560082A7F5}" dt="2020-04-29T12:56:58.351" v="5354"/>
        <pc:sldMkLst>
          <pc:docMk/>
          <pc:sldMk cId="3894414794" sldId="25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29/04/2020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980"/>
            <a:ext cx="4572000" cy="988861"/>
          </a:xfrm>
        </p:spPr>
        <p:txBody>
          <a:bodyPr>
            <a:normAutofit/>
          </a:bodyPr>
          <a:lstStyle/>
          <a:p>
            <a:pPr algn="l"/>
            <a:r>
              <a:rPr lang="en-GB" sz="1600" dirty="0">
                <a:cs typeface="Calibri Light"/>
              </a:rPr>
              <a:t>Myrna Morales </a:t>
            </a:r>
            <a:br>
              <a:rPr lang="en-GB" sz="1600" dirty="0">
                <a:cs typeface="Calibri Light"/>
              </a:rPr>
            </a:br>
            <a:r>
              <a:rPr lang="en-GB" sz="1600" dirty="0">
                <a:cs typeface="Calibri Light"/>
              </a:rPr>
              <a:t>1917110</a:t>
            </a:r>
            <a:br>
              <a:rPr lang="en-GB" sz="1600" dirty="0">
                <a:cs typeface="Calibri Light"/>
              </a:rPr>
            </a:br>
            <a:r>
              <a:rPr lang="en-GB" sz="1600" dirty="0">
                <a:cs typeface="Calibri Light"/>
              </a:rPr>
              <a:t>Academic and employability skills</a:t>
            </a:r>
            <a:br>
              <a:rPr lang="en-GB" sz="1600" dirty="0">
                <a:cs typeface="Calibri Light"/>
              </a:rPr>
            </a:br>
            <a:r>
              <a:rPr lang="en-GB" sz="1600" dirty="0">
                <a:cs typeface="Calibri Light"/>
              </a:rPr>
              <a:t>BMSW4001</a:t>
            </a:r>
          </a:p>
        </p:txBody>
      </p:sp>
      <p:sp>
        <p:nvSpPr>
          <p:cNvPr id="3" name="Subtitle 2"/>
          <p:cNvSpPr>
            <a:spLocks noGrp="1"/>
          </p:cNvSpPr>
          <p:nvPr>
            <p:ph type="subTitle" idx="1"/>
          </p:nvPr>
        </p:nvSpPr>
        <p:spPr>
          <a:xfrm>
            <a:off x="1524000" y="1984093"/>
            <a:ext cx="9144000" cy="4578501"/>
          </a:xfrm>
        </p:spPr>
        <p:txBody>
          <a:bodyPr vert="horz" lIns="91440" tIns="45720" rIns="91440" bIns="45720" rtlCol="0" anchor="t">
            <a:normAutofit lnSpcReduction="10000"/>
          </a:bodyPr>
          <a:lstStyle/>
          <a:p>
            <a:r>
              <a:rPr lang="en-GB" dirty="0">
                <a:cs typeface="Calibri" panose="020F0502020204030204"/>
              </a:rPr>
              <a:t>PERSONAL DEVELOPMENT PLAN</a:t>
            </a:r>
          </a:p>
          <a:p>
            <a:pPr algn="l"/>
            <a:r>
              <a:rPr lang="en-GB" sz="1600" dirty="0">
                <a:cs typeface="Calibri" panose="020F0502020204030204"/>
              </a:rPr>
              <a:t>My academic skills is just starting </a:t>
            </a:r>
            <a:r>
              <a:rPr lang="en-GB" sz="1600" dirty="0" err="1">
                <a:cs typeface="Calibri" panose="020F0502020204030204"/>
              </a:rPr>
              <a:t>now,for</a:t>
            </a:r>
            <a:r>
              <a:rPr lang="en-GB" sz="1600" dirty="0">
                <a:cs typeface="Calibri" panose="020F0502020204030204"/>
              </a:rPr>
              <a:t> I did not have the chance to go to </a:t>
            </a:r>
            <a:r>
              <a:rPr lang="en-GB" sz="1600" dirty="0" err="1">
                <a:cs typeface="Calibri" panose="020F0502020204030204"/>
              </a:rPr>
              <a:t>university.I</a:t>
            </a:r>
            <a:r>
              <a:rPr lang="en-GB" sz="1600" dirty="0">
                <a:cs typeface="Calibri" panose="020F0502020204030204"/>
              </a:rPr>
              <a:t> got my kids at my young </a:t>
            </a:r>
            <a:r>
              <a:rPr lang="en-GB" sz="1600" dirty="0" err="1">
                <a:cs typeface="Calibri" panose="020F0502020204030204"/>
              </a:rPr>
              <a:t>age,but</a:t>
            </a:r>
            <a:r>
              <a:rPr lang="en-GB" sz="1600" dirty="0">
                <a:cs typeface="Calibri" panose="020F0502020204030204"/>
              </a:rPr>
              <a:t> for me it's really </a:t>
            </a:r>
            <a:r>
              <a:rPr lang="en-GB" sz="1600" dirty="0" err="1">
                <a:cs typeface="Calibri" panose="020F0502020204030204"/>
              </a:rPr>
              <a:t>important,to</a:t>
            </a:r>
            <a:r>
              <a:rPr lang="en-GB" sz="1600" dirty="0">
                <a:cs typeface="Calibri" panose="020F0502020204030204"/>
              </a:rPr>
              <a:t> have this opportunity to learned the new technology, using computer and internet, having digital IT skills, how to researched and applied for my employability skills.</a:t>
            </a:r>
          </a:p>
          <a:p>
            <a:pPr algn="l"/>
            <a:r>
              <a:rPr lang="en-GB" sz="1600" dirty="0">
                <a:cs typeface="Calibri" panose="020F0502020204030204"/>
              </a:rPr>
              <a:t>STRENGTH</a:t>
            </a:r>
          </a:p>
          <a:p>
            <a:pPr algn="l"/>
            <a:r>
              <a:rPr lang="en-GB" sz="1600" dirty="0">
                <a:cs typeface="Calibri" panose="020F0502020204030204"/>
              </a:rPr>
              <a:t>-Time management</a:t>
            </a:r>
          </a:p>
          <a:p>
            <a:pPr algn="l"/>
            <a:r>
              <a:rPr lang="en-GB" sz="1600" dirty="0">
                <a:cs typeface="Calibri" panose="020F0502020204030204"/>
              </a:rPr>
              <a:t>-Planning and decision making</a:t>
            </a:r>
          </a:p>
          <a:p>
            <a:pPr algn="l"/>
            <a:r>
              <a:rPr lang="en-GB" sz="1600" dirty="0">
                <a:cs typeface="Calibri" panose="020F0502020204030204"/>
              </a:rPr>
              <a:t>-Determination</a:t>
            </a:r>
          </a:p>
          <a:p>
            <a:pPr algn="l"/>
            <a:r>
              <a:rPr lang="en-GB" sz="1600" dirty="0">
                <a:cs typeface="Calibri" panose="020F0502020204030204"/>
              </a:rPr>
              <a:t>-Professionalism</a:t>
            </a:r>
          </a:p>
          <a:p>
            <a:pPr algn="l"/>
            <a:r>
              <a:rPr lang="en-GB" sz="1600" dirty="0">
                <a:cs typeface="Calibri" panose="020F0502020204030204"/>
              </a:rPr>
              <a:t>WEAKNESS</a:t>
            </a:r>
          </a:p>
          <a:p>
            <a:pPr algn="l"/>
            <a:r>
              <a:rPr lang="en-GB" sz="1600" dirty="0">
                <a:cs typeface="Calibri" panose="020F0502020204030204"/>
              </a:rPr>
              <a:t>-Communication-I need to improved my communication skills.</a:t>
            </a:r>
          </a:p>
          <a:p>
            <a:pPr algn="l"/>
            <a:r>
              <a:rPr lang="en-GB" sz="1600" dirty="0">
                <a:cs typeface="Calibri" panose="020F0502020204030204"/>
              </a:rPr>
              <a:t>-How to express the right and proper way</a:t>
            </a:r>
          </a:p>
          <a:p>
            <a:pPr algn="l"/>
            <a:r>
              <a:rPr lang="en-GB" sz="1600" dirty="0">
                <a:cs typeface="Calibri" panose="020F0502020204030204"/>
              </a:rPr>
              <a:t>-My emotions the feelings that I am really a shy type person</a:t>
            </a:r>
          </a:p>
          <a:p>
            <a:pPr algn="l"/>
            <a:r>
              <a:rPr lang="en-GB" sz="1600" dirty="0">
                <a:cs typeface="Calibri" panose="020F0502020204030204"/>
              </a:rPr>
              <a:t>-Time keeping, should be punctual in any kind of </a:t>
            </a:r>
            <a:r>
              <a:rPr lang="en-GB" sz="1600">
                <a:cs typeface="Calibri" panose="020F0502020204030204"/>
              </a:rPr>
              <a:t>appointment.</a:t>
            </a:r>
          </a:p>
          <a:p>
            <a:pPr algn="l"/>
            <a:endParaRPr lang="en-GB" sz="1600" dirty="0">
              <a:cs typeface="Calibri" panose="020F0502020204030204"/>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75053-295A-47EA-886D-68037AB880D8}"/>
              </a:ext>
            </a:extLst>
          </p:cNvPr>
          <p:cNvSpPr>
            <a:spLocks noGrp="1"/>
          </p:cNvSpPr>
          <p:nvPr>
            <p:ph idx="1"/>
          </p:nvPr>
        </p:nvSpPr>
        <p:spPr>
          <a:xfrm>
            <a:off x="838200" y="228557"/>
            <a:ext cx="10515600" cy="5948406"/>
          </a:xfrm>
        </p:spPr>
        <p:txBody>
          <a:bodyPr vert="horz" lIns="91440" tIns="45720" rIns="91440" bIns="45720" rtlCol="0" anchor="t">
            <a:normAutofit/>
          </a:bodyPr>
          <a:lstStyle/>
          <a:p>
            <a:pPr marL="0" indent="0">
              <a:buNone/>
            </a:pPr>
            <a:r>
              <a:rPr lang="en-GB" sz="1600" dirty="0">
                <a:cs typeface="Calibri"/>
              </a:rPr>
              <a:t>-PLANNING-to be good in time management should be organizing every day daily basics. We should organize how to subdivided from morning till night, which applicable in work place situations to reach the appropriate due time. Collaboration with your colleague will be good also in planning. The </a:t>
            </a:r>
            <a:r>
              <a:rPr lang="en-GB" sz="1600" dirty="0" err="1">
                <a:cs typeface="Calibri"/>
              </a:rPr>
              <a:t>obiettive</a:t>
            </a:r>
            <a:r>
              <a:rPr lang="en-GB" sz="1600" dirty="0">
                <a:cs typeface="Calibri"/>
              </a:rPr>
              <a:t> goals to make satisfied the client.</a:t>
            </a:r>
          </a:p>
          <a:p>
            <a:pPr marL="0" indent="0">
              <a:buNone/>
            </a:pPr>
            <a:r>
              <a:rPr lang="en-GB" sz="1600" dirty="0">
                <a:cs typeface="Calibri"/>
              </a:rPr>
              <a:t>-DETERMINATION-we choose to prioritise our goals, to achieves our aim, to be achiever. However, in </a:t>
            </a:r>
            <a:r>
              <a:rPr lang="en-GB" sz="1600" dirty="0" err="1">
                <a:cs typeface="Calibri"/>
              </a:rPr>
              <a:t>P.Morgan</a:t>
            </a:r>
            <a:r>
              <a:rPr lang="en-GB" sz="1600" dirty="0">
                <a:cs typeface="Calibri"/>
              </a:rPr>
              <a:t>(2016). THE BUSSINESS STUDENTS STUDY GUIDE P.57 says that having strong focus and determination is also high risk, especially using </a:t>
            </a:r>
            <a:r>
              <a:rPr lang="en-GB" sz="1600">
                <a:cs typeface="Calibri"/>
              </a:rPr>
              <a:t>technology that not even have time to enjoy the presence of good thing around. Concentrated in front </a:t>
            </a:r>
            <a:r>
              <a:rPr lang="en-GB" sz="1600" dirty="0">
                <a:cs typeface="Calibri"/>
              </a:rPr>
              <a:t>of computer is not my necessary the one of the way to determined to improve my employability and academic skills. The student "must spent 27% of their time, study related activities. Paynes (2006)suggested this.</a:t>
            </a:r>
            <a:endParaRPr lang="en-GB">
              <a:cs typeface="Calibri"/>
            </a:endParaRPr>
          </a:p>
          <a:p>
            <a:pPr marL="0" indent="0">
              <a:buNone/>
            </a:pPr>
            <a:r>
              <a:rPr lang="en-GB" sz="1600" dirty="0">
                <a:cs typeface="Calibri"/>
              </a:rPr>
              <a:t>DECISIONS MAKING-Learning how to understand applying creative decision making can improve the quality of our daily </a:t>
            </a:r>
            <a:r>
              <a:rPr lang="en-GB" sz="1600" dirty="0" err="1">
                <a:cs typeface="Calibri"/>
              </a:rPr>
              <a:t>lives.Bussiness</a:t>
            </a:r>
            <a:r>
              <a:rPr lang="en-GB" sz="1600" dirty="0">
                <a:cs typeface="Calibri"/>
              </a:rPr>
              <a:t> people are rational in decision making ,simplifying strategies or rules to be quick in their decision, evaluating alternative implements defining the problem, works very well in which can have the time, increase the possibility to value and progress of the results. A good </a:t>
            </a:r>
            <a:r>
              <a:rPr lang="en-GB" sz="1600" dirty="0" err="1">
                <a:cs typeface="Calibri"/>
              </a:rPr>
              <a:t>bussinessman</a:t>
            </a:r>
            <a:r>
              <a:rPr lang="en-GB" sz="1600" dirty="0">
                <a:cs typeface="Calibri"/>
              </a:rPr>
              <a:t> analyse how to improve the marketing human resources, strategies, the finance situations or economic capital of the company. Successful companies have a good decision making manager. A range of responsibilities associated with people, processes and standard. Should have of good knowledge of the needs of the department and of the </a:t>
            </a:r>
            <a:r>
              <a:rPr lang="en-GB" sz="1600" dirty="0" err="1">
                <a:cs typeface="Calibri"/>
              </a:rPr>
              <a:t>bussiness</a:t>
            </a:r>
            <a:r>
              <a:rPr lang="en-GB" sz="1600" dirty="0">
                <a:cs typeface="Calibri"/>
              </a:rPr>
              <a:t>, the best managers adopt leadership styles appropriate to the situation, to put forward ideas and develops plans. Many internal factors that influenced our decision, an a person founded biological, emotional and psychological process that affect the elements alter and complicate our thinking ability. Everybody wants to make a good decisions but limited by certain circumstances, sometimes we don’t have enough time, enough information to develop and conclude to arrive the best solutions, therefore having a good decision-making should evaluate the problem that exist to apply in employability skills </a:t>
            </a:r>
            <a:r>
              <a:rPr lang="en-GB" sz="1600" dirty="0" err="1">
                <a:cs typeface="Calibri"/>
              </a:rPr>
              <a:t>S.William</a:t>
            </a:r>
            <a:r>
              <a:rPr lang="en-GB" sz="1600" dirty="0">
                <a:cs typeface="Calibri"/>
              </a:rPr>
              <a:t>(2002) </a:t>
            </a:r>
            <a:r>
              <a:rPr lang="en-GB" sz="1600" dirty="0" err="1">
                <a:cs typeface="Calibri"/>
              </a:rPr>
              <a:t>London,SAGE</a:t>
            </a:r>
            <a:r>
              <a:rPr lang="en-GB" sz="1600" dirty="0">
                <a:cs typeface="Calibri"/>
              </a:rPr>
              <a:t> p.182-184.</a:t>
            </a:r>
          </a:p>
        </p:txBody>
      </p:sp>
    </p:spTree>
    <p:extLst>
      <p:ext uri="{BB962C8B-B14F-4D97-AF65-F5344CB8AC3E}">
        <p14:creationId xmlns:p14="http://schemas.microsoft.com/office/powerpoint/2010/main" val="2201603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126628-10B2-4BB4-87F0-D1D0D89B2CCD}"/>
              </a:ext>
            </a:extLst>
          </p:cNvPr>
          <p:cNvSpPr>
            <a:spLocks noGrp="1"/>
          </p:cNvSpPr>
          <p:nvPr>
            <p:ph idx="1"/>
          </p:nvPr>
        </p:nvSpPr>
        <p:spPr>
          <a:xfrm>
            <a:off x="3132" y="-1088"/>
            <a:ext cx="10515600" cy="4351338"/>
          </a:xfrm>
        </p:spPr>
        <p:txBody>
          <a:bodyPr vert="horz" lIns="91440" tIns="45720" rIns="91440" bIns="45720" rtlCol="0" anchor="t">
            <a:normAutofit/>
          </a:bodyPr>
          <a:lstStyle/>
          <a:p>
            <a:pPr marL="0" indent="0">
              <a:buNone/>
            </a:pPr>
            <a:r>
              <a:rPr lang="en-GB" sz="1600" dirty="0">
                <a:cs typeface="Calibri" panose="020F0502020204030204"/>
              </a:rPr>
              <a:t>In employability </a:t>
            </a:r>
            <a:r>
              <a:rPr lang="en-GB" sz="1600" err="1">
                <a:cs typeface="Calibri" panose="020F0502020204030204"/>
              </a:rPr>
              <a:t>skills,should</a:t>
            </a:r>
            <a:r>
              <a:rPr lang="en-GB" sz="1600" dirty="0">
                <a:cs typeface="Calibri" panose="020F0502020204030204"/>
              </a:rPr>
              <a:t> be aware, how you applied the technique as a good employee and how the employer needs examples as a frontliner in the hospital, you should have the proper training of infection control. Be aware and preventing the Corona Virus not to spread, by following the right way, especially have the personal protection equipment(PPE) can save your life and others. This </a:t>
            </a:r>
            <a:r>
              <a:rPr lang="en-GB" sz="1600" err="1">
                <a:cs typeface="Calibri" panose="020F0502020204030204"/>
              </a:rPr>
              <a:t>semestre</a:t>
            </a:r>
            <a:r>
              <a:rPr lang="en-GB" sz="1600" dirty="0">
                <a:cs typeface="Calibri" panose="020F0502020204030204"/>
              </a:rPr>
              <a:t> is really hard for me, like everyone as a student and as student not yet good enough for digital skills, and as a health workers makes my  pshycologically down to see the actual scenario in hospital with Covid-19 virus patients . Its effects me a lot, seeing dying people just instantly. However , </a:t>
            </a:r>
            <a:r>
              <a:rPr lang="en-GB" sz="1600" err="1">
                <a:cs typeface="Calibri" panose="020F0502020204030204"/>
              </a:rPr>
              <a:t>im</a:t>
            </a:r>
            <a:r>
              <a:rPr lang="en-GB" sz="1600">
                <a:cs typeface="Calibri" panose="020F0502020204030204"/>
              </a:rPr>
              <a:t> trying still to comfort myself because  onwards </a:t>
            </a:r>
            <a:r>
              <a:rPr lang="en-GB" sz="1600" dirty="0">
                <a:cs typeface="Calibri" panose="020F0502020204030204"/>
              </a:rPr>
              <a:t>will be always my everyday life as a health and social care.</a:t>
            </a:r>
          </a:p>
          <a:p>
            <a:pPr marL="0" indent="0">
              <a:buNone/>
            </a:pPr>
            <a:r>
              <a:rPr lang="en-GB" sz="1600" dirty="0">
                <a:cs typeface="Calibri" panose="020F0502020204030204"/>
              </a:rPr>
              <a:t>My priority: </a:t>
            </a:r>
          </a:p>
          <a:p>
            <a:pPr marL="0" indent="0">
              <a:buNone/>
            </a:pPr>
            <a:r>
              <a:rPr lang="en-GB" sz="1600" dirty="0">
                <a:cs typeface="Calibri" panose="020F0502020204030204"/>
              </a:rPr>
              <a:t>-To study the usage of the computer</a:t>
            </a:r>
          </a:p>
          <a:p>
            <a:pPr marL="0" indent="0">
              <a:buNone/>
            </a:pPr>
            <a:r>
              <a:rPr lang="en-GB" sz="1600" dirty="0">
                <a:cs typeface="Calibri" panose="020F0502020204030204"/>
              </a:rPr>
              <a:t>-To finish my assessment in time </a:t>
            </a:r>
          </a:p>
          <a:p>
            <a:pPr marL="0" indent="0">
              <a:buNone/>
            </a:pPr>
            <a:r>
              <a:rPr lang="en-GB" sz="1600" dirty="0">
                <a:cs typeface="Calibri" panose="020F0502020204030204"/>
              </a:rPr>
              <a:t>-My communication skills </a:t>
            </a:r>
          </a:p>
          <a:p>
            <a:pPr marL="0" indent="0">
              <a:buNone/>
            </a:pPr>
            <a:r>
              <a:rPr lang="en-GB" sz="1600" dirty="0">
                <a:cs typeface="Calibri" panose="020F0502020204030204"/>
              </a:rPr>
              <a:t>My goals:</a:t>
            </a:r>
          </a:p>
          <a:p>
            <a:pPr marL="0" indent="0">
              <a:buNone/>
            </a:pPr>
            <a:r>
              <a:rPr lang="en-GB" sz="1600">
                <a:cs typeface="Calibri" panose="020F0502020204030204"/>
              </a:rPr>
              <a:t>-My overall goals is to finish and having a degree as a pharmacy technician which required 3 years of university to need to priorities </a:t>
            </a:r>
            <a:r>
              <a:rPr lang="en-GB" sz="1600" dirty="0">
                <a:cs typeface="Calibri" panose="020F0502020204030204"/>
              </a:rPr>
              <a:t>as my academic skills that I miss at my young ages.</a:t>
            </a:r>
          </a:p>
        </p:txBody>
      </p:sp>
    </p:spTree>
    <p:extLst>
      <p:ext uri="{BB962C8B-B14F-4D97-AF65-F5344CB8AC3E}">
        <p14:creationId xmlns:p14="http://schemas.microsoft.com/office/powerpoint/2010/main" val="2243939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Myrna Morales  1917110 Academic and employability skills BMSW4001</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845</cp:revision>
  <dcterms:created xsi:type="dcterms:W3CDTF">2020-04-29T09:58:38Z</dcterms:created>
  <dcterms:modified xsi:type="dcterms:W3CDTF">2020-04-29T12:56:58Z</dcterms:modified>
</cp:coreProperties>
</file>