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8" r:id="rId4"/>
    <p:sldId id="257"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E5B"/>
    <a:srgbClr val="FED40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AFD2D6-ACBB-4A61-9A8E-C47F91C80481}" v="31" dt="2024-04-15T10:41:05.4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andra Stroud" userId="4c40735b-5220-49ab-978d-b70821355726" providerId="ADAL" clId="{E0AFD2D6-ACBB-4A61-9A8E-C47F91C80481}"/>
    <pc:docChg chg="undo custSel addSld delSld modSld sldOrd">
      <pc:chgData name="Cassandra Stroud" userId="4c40735b-5220-49ab-978d-b70821355726" providerId="ADAL" clId="{E0AFD2D6-ACBB-4A61-9A8E-C47F91C80481}" dt="2024-04-25T08:11:57.497" v="4719" actId="20577"/>
      <pc:docMkLst>
        <pc:docMk/>
      </pc:docMkLst>
      <pc:sldChg chg="addSp delSp modSp mod">
        <pc:chgData name="Cassandra Stroud" userId="4c40735b-5220-49ab-978d-b70821355726" providerId="ADAL" clId="{E0AFD2D6-ACBB-4A61-9A8E-C47F91C80481}" dt="2024-04-15T11:03:53.590" v="4686" actId="20577"/>
        <pc:sldMkLst>
          <pc:docMk/>
          <pc:sldMk cId="989943029" sldId="256"/>
        </pc:sldMkLst>
        <pc:spChg chg="add del">
          <ac:chgData name="Cassandra Stroud" userId="4c40735b-5220-49ab-978d-b70821355726" providerId="ADAL" clId="{E0AFD2D6-ACBB-4A61-9A8E-C47F91C80481}" dt="2024-04-12T07:25:41.403" v="7" actId="478"/>
          <ac:spMkLst>
            <pc:docMk/>
            <pc:sldMk cId="989943029" sldId="256"/>
            <ac:spMk id="2" creationId="{21104DB9-3076-58DC-2A11-0DC10BE53D6A}"/>
          </ac:spMkLst>
        </pc:spChg>
        <pc:spChg chg="add del mod">
          <ac:chgData name="Cassandra Stroud" userId="4c40735b-5220-49ab-978d-b70821355726" providerId="ADAL" clId="{E0AFD2D6-ACBB-4A61-9A8E-C47F91C80481}" dt="2024-04-12T08:55:43.757" v="674" actId="478"/>
          <ac:spMkLst>
            <pc:docMk/>
            <pc:sldMk cId="989943029" sldId="256"/>
            <ac:spMk id="3" creationId="{A9982CEE-0B95-446F-1FFD-30C59CC9C53C}"/>
          </ac:spMkLst>
        </pc:spChg>
        <pc:spChg chg="add del mod">
          <ac:chgData name="Cassandra Stroud" userId="4c40735b-5220-49ab-978d-b70821355726" providerId="ADAL" clId="{E0AFD2D6-ACBB-4A61-9A8E-C47F91C80481}" dt="2024-04-12T08:55:42.799" v="672" actId="478"/>
          <ac:spMkLst>
            <pc:docMk/>
            <pc:sldMk cId="989943029" sldId="256"/>
            <ac:spMk id="4" creationId="{EFBD2469-8779-2CA4-49B3-51440CCE2226}"/>
          </ac:spMkLst>
        </pc:spChg>
        <pc:spChg chg="add del mod">
          <ac:chgData name="Cassandra Stroud" userId="4c40735b-5220-49ab-978d-b70821355726" providerId="ADAL" clId="{E0AFD2D6-ACBB-4A61-9A8E-C47F91C80481}" dt="2024-04-12T07:45:29.582" v="521" actId="478"/>
          <ac:spMkLst>
            <pc:docMk/>
            <pc:sldMk cId="989943029" sldId="256"/>
            <ac:spMk id="5" creationId="{C036E750-24F7-F984-4AB5-8536A4F32C53}"/>
          </ac:spMkLst>
        </pc:spChg>
        <pc:spChg chg="add del mod">
          <ac:chgData name="Cassandra Stroud" userId="4c40735b-5220-49ab-978d-b70821355726" providerId="ADAL" clId="{E0AFD2D6-ACBB-4A61-9A8E-C47F91C80481}" dt="2024-04-12T08:55:43.302" v="673" actId="478"/>
          <ac:spMkLst>
            <pc:docMk/>
            <pc:sldMk cId="989943029" sldId="256"/>
            <ac:spMk id="6" creationId="{7B4EEC01-F709-1F14-E509-B5A2F25DC71F}"/>
          </ac:spMkLst>
        </pc:spChg>
        <pc:spChg chg="mod">
          <ac:chgData name="Cassandra Stroud" userId="4c40735b-5220-49ab-978d-b70821355726" providerId="ADAL" clId="{E0AFD2D6-ACBB-4A61-9A8E-C47F91C80481}" dt="2024-04-12T09:36:59.688" v="1443" actId="14100"/>
          <ac:spMkLst>
            <pc:docMk/>
            <pc:sldMk cId="989943029" sldId="256"/>
            <ac:spMk id="7" creationId="{2C602916-EAE0-3BC5-98EA-76ED460A4EF5}"/>
          </ac:spMkLst>
        </pc:spChg>
        <pc:spChg chg="add del mod">
          <ac:chgData name="Cassandra Stroud" userId="4c40735b-5220-49ab-978d-b70821355726" providerId="ADAL" clId="{E0AFD2D6-ACBB-4A61-9A8E-C47F91C80481}" dt="2024-04-12T08:55:44.181" v="675" actId="478"/>
          <ac:spMkLst>
            <pc:docMk/>
            <pc:sldMk cId="989943029" sldId="256"/>
            <ac:spMk id="8" creationId="{DA6D4C82-E4A2-0BB4-0860-A0D3FE7D1F82}"/>
          </ac:spMkLst>
        </pc:spChg>
        <pc:spChg chg="mod">
          <ac:chgData name="Cassandra Stroud" userId="4c40735b-5220-49ab-978d-b70821355726" providerId="ADAL" clId="{E0AFD2D6-ACBB-4A61-9A8E-C47F91C80481}" dt="2024-04-12T11:15:42.313" v="2747" actId="1035"/>
          <ac:spMkLst>
            <pc:docMk/>
            <pc:sldMk cId="989943029" sldId="256"/>
            <ac:spMk id="9" creationId="{F1F5C49A-2C4F-422B-FC89-DEF790BF364B}"/>
          </ac:spMkLst>
        </pc:spChg>
        <pc:spChg chg="mod">
          <ac:chgData name="Cassandra Stroud" userId="4c40735b-5220-49ab-978d-b70821355726" providerId="ADAL" clId="{E0AFD2D6-ACBB-4A61-9A8E-C47F91C80481}" dt="2024-04-15T11:03:53.590" v="4686" actId="20577"/>
          <ac:spMkLst>
            <pc:docMk/>
            <pc:sldMk cId="989943029" sldId="256"/>
            <ac:spMk id="10" creationId="{C1440A69-F517-CEA8-3EE5-EFD57CC4AD08}"/>
          </ac:spMkLst>
        </pc:spChg>
        <pc:spChg chg="add mod">
          <ac:chgData name="Cassandra Stroud" userId="4c40735b-5220-49ab-978d-b70821355726" providerId="ADAL" clId="{E0AFD2D6-ACBB-4A61-9A8E-C47F91C80481}" dt="2024-04-12T09:36:18.043" v="1433" actId="207"/>
          <ac:spMkLst>
            <pc:docMk/>
            <pc:sldMk cId="989943029" sldId="256"/>
            <ac:spMk id="11" creationId="{3E82866B-1346-38FF-3DF9-5E823849E8CD}"/>
          </ac:spMkLst>
        </pc:spChg>
        <pc:spChg chg="mod">
          <ac:chgData name="Cassandra Stroud" userId="4c40735b-5220-49ab-978d-b70821355726" providerId="ADAL" clId="{E0AFD2D6-ACBB-4A61-9A8E-C47F91C80481}" dt="2024-04-12T09:36:15.665" v="1432" actId="207"/>
          <ac:spMkLst>
            <pc:docMk/>
            <pc:sldMk cId="989943029" sldId="256"/>
            <ac:spMk id="13" creationId="{A59D15B9-7A00-2C03-DE80-0041A1356926}"/>
          </ac:spMkLst>
        </pc:spChg>
        <pc:spChg chg="mod">
          <ac:chgData name="Cassandra Stroud" userId="4c40735b-5220-49ab-978d-b70821355726" providerId="ADAL" clId="{E0AFD2D6-ACBB-4A61-9A8E-C47F91C80481}" dt="2024-04-12T09:36:06.660" v="1429" actId="207"/>
          <ac:spMkLst>
            <pc:docMk/>
            <pc:sldMk cId="989943029" sldId="256"/>
            <ac:spMk id="14" creationId="{58608A9E-E6A7-93F2-2139-596DACC4FCCD}"/>
          </ac:spMkLst>
        </pc:spChg>
        <pc:spChg chg="mod">
          <ac:chgData name="Cassandra Stroud" userId="4c40735b-5220-49ab-978d-b70821355726" providerId="ADAL" clId="{E0AFD2D6-ACBB-4A61-9A8E-C47F91C80481}" dt="2024-04-12T09:36:10.874" v="1430" actId="207"/>
          <ac:spMkLst>
            <pc:docMk/>
            <pc:sldMk cId="989943029" sldId="256"/>
            <ac:spMk id="15" creationId="{66642EA4-29E7-021B-A366-E427F7303920}"/>
          </ac:spMkLst>
        </pc:spChg>
        <pc:spChg chg="mod">
          <ac:chgData name="Cassandra Stroud" userId="4c40735b-5220-49ab-978d-b70821355726" providerId="ADAL" clId="{E0AFD2D6-ACBB-4A61-9A8E-C47F91C80481}" dt="2024-04-12T09:36:25.542" v="1436" actId="207"/>
          <ac:spMkLst>
            <pc:docMk/>
            <pc:sldMk cId="989943029" sldId="256"/>
            <ac:spMk id="16" creationId="{CC357092-9958-EA30-27BC-F08C73A9938F}"/>
          </ac:spMkLst>
        </pc:spChg>
        <pc:spChg chg="mod">
          <ac:chgData name="Cassandra Stroud" userId="4c40735b-5220-49ab-978d-b70821355726" providerId="ADAL" clId="{E0AFD2D6-ACBB-4A61-9A8E-C47F91C80481}" dt="2024-04-12T09:36:22.954" v="1435" actId="207"/>
          <ac:spMkLst>
            <pc:docMk/>
            <pc:sldMk cId="989943029" sldId="256"/>
            <ac:spMk id="17" creationId="{272F07C2-DA8A-DFA5-E570-E359B4475BF4}"/>
          </ac:spMkLst>
        </pc:spChg>
        <pc:spChg chg="mod">
          <ac:chgData name="Cassandra Stroud" userId="4c40735b-5220-49ab-978d-b70821355726" providerId="ADAL" clId="{E0AFD2D6-ACBB-4A61-9A8E-C47F91C80481}" dt="2024-04-12T09:36:20.527" v="1434" actId="207"/>
          <ac:spMkLst>
            <pc:docMk/>
            <pc:sldMk cId="989943029" sldId="256"/>
            <ac:spMk id="18" creationId="{B692D759-A7FA-BA2F-357D-026116F21FB3}"/>
          </ac:spMkLst>
        </pc:spChg>
        <pc:spChg chg="add mod">
          <ac:chgData name="Cassandra Stroud" userId="4c40735b-5220-49ab-978d-b70821355726" providerId="ADAL" clId="{E0AFD2D6-ACBB-4A61-9A8E-C47F91C80481}" dt="2024-04-12T08:57:52.741" v="710" actId="164"/>
          <ac:spMkLst>
            <pc:docMk/>
            <pc:sldMk cId="989943029" sldId="256"/>
            <ac:spMk id="19" creationId="{2629ECDC-0A50-3F30-915E-EA2F6EBB5F42}"/>
          </ac:spMkLst>
        </pc:spChg>
        <pc:spChg chg="add del mod">
          <ac:chgData name="Cassandra Stroud" userId="4c40735b-5220-49ab-978d-b70821355726" providerId="ADAL" clId="{E0AFD2D6-ACBB-4A61-9A8E-C47F91C80481}" dt="2024-04-12T07:44:28.198" v="506" actId="478"/>
          <ac:spMkLst>
            <pc:docMk/>
            <pc:sldMk cId="989943029" sldId="256"/>
            <ac:spMk id="20" creationId="{3BF9C890-B234-868D-78CA-F44CD244C034}"/>
          </ac:spMkLst>
        </pc:spChg>
        <pc:spChg chg="add del mod">
          <ac:chgData name="Cassandra Stroud" userId="4c40735b-5220-49ab-978d-b70821355726" providerId="ADAL" clId="{E0AFD2D6-ACBB-4A61-9A8E-C47F91C80481}" dt="2024-04-12T08:55:42.156" v="671" actId="478"/>
          <ac:spMkLst>
            <pc:docMk/>
            <pc:sldMk cId="989943029" sldId="256"/>
            <ac:spMk id="21" creationId="{3886F410-55F2-87E9-69D2-33B3BC0F858A}"/>
          </ac:spMkLst>
        </pc:spChg>
        <pc:spChg chg="add mod">
          <ac:chgData name="Cassandra Stroud" userId="4c40735b-5220-49ab-978d-b70821355726" providerId="ADAL" clId="{E0AFD2D6-ACBB-4A61-9A8E-C47F91C80481}" dt="2024-04-12T09:36:13.195" v="1431" actId="207"/>
          <ac:spMkLst>
            <pc:docMk/>
            <pc:sldMk cId="989943029" sldId="256"/>
            <ac:spMk id="22" creationId="{F09AA614-466C-2AAF-3AEB-BE5636E5E197}"/>
          </ac:spMkLst>
        </pc:spChg>
        <pc:spChg chg="add del mod">
          <ac:chgData name="Cassandra Stroud" userId="4c40735b-5220-49ab-978d-b70821355726" providerId="ADAL" clId="{E0AFD2D6-ACBB-4A61-9A8E-C47F91C80481}" dt="2024-04-12T08:51:20.197" v="600" actId="478"/>
          <ac:spMkLst>
            <pc:docMk/>
            <pc:sldMk cId="989943029" sldId="256"/>
            <ac:spMk id="23" creationId="{CE125FA1-CE0B-096C-C066-2F1532195F3F}"/>
          </ac:spMkLst>
        </pc:spChg>
        <pc:spChg chg="add del mod">
          <ac:chgData name="Cassandra Stroud" userId="4c40735b-5220-49ab-978d-b70821355726" providerId="ADAL" clId="{E0AFD2D6-ACBB-4A61-9A8E-C47F91C80481}" dt="2024-04-12T08:51:32.305" v="605" actId="478"/>
          <ac:spMkLst>
            <pc:docMk/>
            <pc:sldMk cId="989943029" sldId="256"/>
            <ac:spMk id="24" creationId="{9EAA6B65-88F7-0B9F-04C8-DE576A75F9AE}"/>
          </ac:spMkLst>
        </pc:spChg>
        <pc:spChg chg="add del mod">
          <ac:chgData name="Cassandra Stroud" userId="4c40735b-5220-49ab-978d-b70821355726" providerId="ADAL" clId="{E0AFD2D6-ACBB-4A61-9A8E-C47F91C80481}" dt="2024-04-12T08:51:34.408" v="606" actId="478"/>
          <ac:spMkLst>
            <pc:docMk/>
            <pc:sldMk cId="989943029" sldId="256"/>
            <ac:spMk id="25" creationId="{B724C743-6EE7-9A20-EBE9-01AA51A98365}"/>
          </ac:spMkLst>
        </pc:spChg>
        <pc:spChg chg="add del mod">
          <ac:chgData name="Cassandra Stroud" userId="4c40735b-5220-49ab-978d-b70821355726" providerId="ADAL" clId="{E0AFD2D6-ACBB-4A61-9A8E-C47F91C80481}" dt="2024-04-12T08:51:57.002" v="614" actId="478"/>
          <ac:spMkLst>
            <pc:docMk/>
            <pc:sldMk cId="989943029" sldId="256"/>
            <ac:spMk id="26" creationId="{FC888806-5C61-2404-15AE-C98C5201BB91}"/>
          </ac:spMkLst>
        </pc:spChg>
        <pc:spChg chg="add del mod">
          <ac:chgData name="Cassandra Stroud" userId="4c40735b-5220-49ab-978d-b70821355726" providerId="ADAL" clId="{E0AFD2D6-ACBB-4A61-9A8E-C47F91C80481}" dt="2024-04-12T08:51:55.964" v="613" actId="478"/>
          <ac:spMkLst>
            <pc:docMk/>
            <pc:sldMk cId="989943029" sldId="256"/>
            <ac:spMk id="27" creationId="{59367E2E-8805-6AB5-9597-1AFB30F8CC6C}"/>
          </ac:spMkLst>
        </pc:spChg>
        <pc:spChg chg="add mod">
          <ac:chgData name="Cassandra Stroud" userId="4c40735b-5220-49ab-978d-b70821355726" providerId="ADAL" clId="{E0AFD2D6-ACBB-4A61-9A8E-C47F91C80481}" dt="2024-04-12T08:57:52.741" v="710" actId="164"/>
          <ac:spMkLst>
            <pc:docMk/>
            <pc:sldMk cId="989943029" sldId="256"/>
            <ac:spMk id="28" creationId="{EF2AEBD5-81AF-EAEC-6A05-7812B0C1717C}"/>
          </ac:spMkLst>
        </pc:spChg>
        <pc:spChg chg="add mod">
          <ac:chgData name="Cassandra Stroud" userId="4c40735b-5220-49ab-978d-b70821355726" providerId="ADAL" clId="{E0AFD2D6-ACBB-4A61-9A8E-C47F91C80481}" dt="2024-04-12T08:57:52.741" v="710" actId="164"/>
          <ac:spMkLst>
            <pc:docMk/>
            <pc:sldMk cId="989943029" sldId="256"/>
            <ac:spMk id="29" creationId="{D06F37DA-3D3C-BF73-EF02-9C09DA35AC49}"/>
          </ac:spMkLst>
        </pc:spChg>
        <pc:spChg chg="add mod">
          <ac:chgData name="Cassandra Stroud" userId="4c40735b-5220-49ab-978d-b70821355726" providerId="ADAL" clId="{E0AFD2D6-ACBB-4A61-9A8E-C47F91C80481}" dt="2024-04-12T08:57:52.741" v="710" actId="164"/>
          <ac:spMkLst>
            <pc:docMk/>
            <pc:sldMk cId="989943029" sldId="256"/>
            <ac:spMk id="30" creationId="{84C9A6A3-9B9E-5BE4-A4AD-B89F94F9DE6C}"/>
          </ac:spMkLst>
        </pc:spChg>
        <pc:spChg chg="add mod">
          <ac:chgData name="Cassandra Stroud" userId="4c40735b-5220-49ab-978d-b70821355726" providerId="ADAL" clId="{E0AFD2D6-ACBB-4A61-9A8E-C47F91C80481}" dt="2024-04-12T08:57:52.741" v="710" actId="164"/>
          <ac:spMkLst>
            <pc:docMk/>
            <pc:sldMk cId="989943029" sldId="256"/>
            <ac:spMk id="31" creationId="{0CF4774E-54B7-228F-C608-7523FBB7A722}"/>
          </ac:spMkLst>
        </pc:spChg>
        <pc:spChg chg="add del mod">
          <ac:chgData name="Cassandra Stroud" userId="4c40735b-5220-49ab-978d-b70821355726" providerId="ADAL" clId="{E0AFD2D6-ACBB-4A61-9A8E-C47F91C80481}" dt="2024-04-12T08:57:22.081" v="698" actId="478"/>
          <ac:spMkLst>
            <pc:docMk/>
            <pc:sldMk cId="989943029" sldId="256"/>
            <ac:spMk id="32" creationId="{B9229109-AC9F-60FA-7179-195D8CD15704}"/>
          </ac:spMkLst>
        </pc:spChg>
        <pc:spChg chg="add mod">
          <ac:chgData name="Cassandra Stroud" userId="4c40735b-5220-49ab-978d-b70821355726" providerId="ADAL" clId="{E0AFD2D6-ACBB-4A61-9A8E-C47F91C80481}" dt="2024-04-12T08:57:52.741" v="710" actId="164"/>
          <ac:spMkLst>
            <pc:docMk/>
            <pc:sldMk cId="989943029" sldId="256"/>
            <ac:spMk id="33" creationId="{C6927C45-7C09-89EA-FD9D-047F2FED278E}"/>
          </ac:spMkLst>
        </pc:spChg>
        <pc:spChg chg="add mod">
          <ac:chgData name="Cassandra Stroud" userId="4c40735b-5220-49ab-978d-b70821355726" providerId="ADAL" clId="{E0AFD2D6-ACBB-4A61-9A8E-C47F91C80481}" dt="2024-04-12T08:57:52.741" v="710" actId="164"/>
          <ac:spMkLst>
            <pc:docMk/>
            <pc:sldMk cId="989943029" sldId="256"/>
            <ac:spMk id="34" creationId="{70FA425C-F623-C825-8A7C-4C3655A1626C}"/>
          </ac:spMkLst>
        </pc:spChg>
        <pc:spChg chg="add mod">
          <ac:chgData name="Cassandra Stroud" userId="4c40735b-5220-49ab-978d-b70821355726" providerId="ADAL" clId="{E0AFD2D6-ACBB-4A61-9A8E-C47F91C80481}" dt="2024-04-12T09:36:35.680" v="1438" actId="208"/>
          <ac:spMkLst>
            <pc:docMk/>
            <pc:sldMk cId="989943029" sldId="256"/>
            <ac:spMk id="35" creationId="{EDE2A08A-B362-2D63-67BA-AEE34D75C90C}"/>
          </ac:spMkLst>
        </pc:spChg>
        <pc:grpChg chg="add mod">
          <ac:chgData name="Cassandra Stroud" userId="4c40735b-5220-49ab-978d-b70821355726" providerId="ADAL" clId="{E0AFD2D6-ACBB-4A61-9A8E-C47F91C80481}" dt="2024-04-12T09:33:06.546" v="1343" actId="1076"/>
          <ac:grpSpMkLst>
            <pc:docMk/>
            <pc:sldMk cId="989943029" sldId="256"/>
            <ac:grpSpMk id="36" creationId="{CDB621FB-CF1B-4B82-8DC6-2B31FFDE0F8A}"/>
          </ac:grpSpMkLst>
        </pc:grpChg>
        <pc:picChg chg="mod">
          <ac:chgData name="Cassandra Stroud" userId="4c40735b-5220-49ab-978d-b70821355726" providerId="ADAL" clId="{E0AFD2D6-ACBB-4A61-9A8E-C47F91C80481}" dt="2024-04-12T09:36:56.201" v="1442" actId="1037"/>
          <ac:picMkLst>
            <pc:docMk/>
            <pc:sldMk cId="989943029" sldId="256"/>
            <ac:picMk id="12" creationId="{6BEBB559-16D4-411C-D882-ED6865A2AFC6}"/>
          </ac:picMkLst>
        </pc:picChg>
      </pc:sldChg>
      <pc:sldChg chg="modSp mod ord">
        <pc:chgData name="Cassandra Stroud" userId="4c40735b-5220-49ab-978d-b70821355726" providerId="ADAL" clId="{E0AFD2D6-ACBB-4A61-9A8E-C47F91C80481}" dt="2024-04-15T10:30:33.645" v="2953" actId="20577"/>
        <pc:sldMkLst>
          <pc:docMk/>
          <pc:sldMk cId="3074688032" sldId="257"/>
        </pc:sldMkLst>
        <pc:spChg chg="mod">
          <ac:chgData name="Cassandra Stroud" userId="4c40735b-5220-49ab-978d-b70821355726" providerId="ADAL" clId="{E0AFD2D6-ACBB-4A61-9A8E-C47F91C80481}" dt="2024-04-12T08:59:40.345" v="714" actId="14100"/>
          <ac:spMkLst>
            <pc:docMk/>
            <pc:sldMk cId="3074688032" sldId="257"/>
            <ac:spMk id="2" creationId="{42771BB8-A50B-810D-98F8-1E90D1880B1D}"/>
          </ac:spMkLst>
        </pc:spChg>
        <pc:spChg chg="mod">
          <ac:chgData name="Cassandra Stroud" userId="4c40735b-5220-49ab-978d-b70821355726" providerId="ADAL" clId="{E0AFD2D6-ACBB-4A61-9A8E-C47F91C80481}" dt="2024-04-15T10:30:33.645" v="2953" actId="20577"/>
          <ac:spMkLst>
            <pc:docMk/>
            <pc:sldMk cId="3074688032" sldId="257"/>
            <ac:spMk id="6" creationId="{C1904401-3416-37CB-176A-697065F5E93B}"/>
          </ac:spMkLst>
        </pc:spChg>
      </pc:sldChg>
      <pc:sldChg chg="addSp delSp modSp mod">
        <pc:chgData name="Cassandra Stroud" userId="4c40735b-5220-49ab-978d-b70821355726" providerId="ADAL" clId="{E0AFD2D6-ACBB-4A61-9A8E-C47F91C80481}" dt="2024-04-15T11:05:10.545" v="4699" actId="14100"/>
        <pc:sldMkLst>
          <pc:docMk/>
          <pc:sldMk cId="2135398164" sldId="258"/>
        </pc:sldMkLst>
        <pc:spChg chg="add del mod">
          <ac:chgData name="Cassandra Stroud" userId="4c40735b-5220-49ab-978d-b70821355726" providerId="ADAL" clId="{E0AFD2D6-ACBB-4A61-9A8E-C47F91C80481}" dt="2024-04-12T09:37:28.404" v="1447" actId="478"/>
          <ac:spMkLst>
            <pc:docMk/>
            <pc:sldMk cId="2135398164" sldId="258"/>
            <ac:spMk id="2" creationId="{3FBD9436-4AEC-103A-6127-98E01FA5618F}"/>
          </ac:spMkLst>
        </pc:spChg>
        <pc:spChg chg="add mod">
          <ac:chgData name="Cassandra Stroud" userId="4c40735b-5220-49ab-978d-b70821355726" providerId="ADAL" clId="{E0AFD2D6-ACBB-4A61-9A8E-C47F91C80481}" dt="2024-04-12T11:15:48.088" v="2749" actId="1035"/>
          <ac:spMkLst>
            <pc:docMk/>
            <pc:sldMk cId="2135398164" sldId="258"/>
            <ac:spMk id="3" creationId="{A15D3B7E-F4B8-0C5E-52FE-AA511EC3BA4D}"/>
          </ac:spMkLst>
        </pc:spChg>
        <pc:spChg chg="add mod">
          <ac:chgData name="Cassandra Stroud" userId="4c40735b-5220-49ab-978d-b70821355726" providerId="ADAL" clId="{E0AFD2D6-ACBB-4A61-9A8E-C47F91C80481}" dt="2024-04-12T09:37:48.630" v="1458"/>
          <ac:spMkLst>
            <pc:docMk/>
            <pc:sldMk cId="2135398164" sldId="258"/>
            <ac:spMk id="4" creationId="{B6A588ED-410C-514C-747B-712946090B21}"/>
          </ac:spMkLst>
        </pc:spChg>
        <pc:spChg chg="del">
          <ac:chgData name="Cassandra Stroud" userId="4c40735b-5220-49ab-978d-b70821355726" providerId="ADAL" clId="{E0AFD2D6-ACBB-4A61-9A8E-C47F91C80481}" dt="2024-04-12T09:37:46.889" v="1456" actId="478"/>
          <ac:spMkLst>
            <pc:docMk/>
            <pc:sldMk cId="2135398164" sldId="258"/>
            <ac:spMk id="7" creationId="{9B6F96BB-3686-D7E2-E384-3E9DF50DF9D9}"/>
          </ac:spMkLst>
        </pc:spChg>
        <pc:spChg chg="del">
          <ac:chgData name="Cassandra Stroud" userId="4c40735b-5220-49ab-978d-b70821355726" providerId="ADAL" clId="{E0AFD2D6-ACBB-4A61-9A8E-C47F91C80481}" dt="2024-04-12T09:37:30.092" v="1448" actId="478"/>
          <ac:spMkLst>
            <pc:docMk/>
            <pc:sldMk cId="2135398164" sldId="258"/>
            <ac:spMk id="9" creationId="{1AC345FC-F569-3814-F96E-DE3A1EE89CA4}"/>
          </ac:spMkLst>
        </pc:spChg>
        <pc:spChg chg="mod">
          <ac:chgData name="Cassandra Stroud" userId="4c40735b-5220-49ab-978d-b70821355726" providerId="ADAL" clId="{E0AFD2D6-ACBB-4A61-9A8E-C47F91C80481}" dt="2024-04-15T11:05:10.545" v="4699" actId="14100"/>
          <ac:spMkLst>
            <pc:docMk/>
            <pc:sldMk cId="2135398164" sldId="258"/>
            <ac:spMk id="10" creationId="{556E479B-E2CF-55FC-5ADC-81B428DBCFF7}"/>
          </ac:spMkLst>
        </pc:spChg>
        <pc:picChg chg="add mod">
          <ac:chgData name="Cassandra Stroud" userId="4c40735b-5220-49ab-978d-b70821355726" providerId="ADAL" clId="{E0AFD2D6-ACBB-4A61-9A8E-C47F91C80481}" dt="2024-04-12T09:37:48.630" v="1458"/>
          <ac:picMkLst>
            <pc:docMk/>
            <pc:sldMk cId="2135398164" sldId="258"/>
            <ac:picMk id="5" creationId="{4DA981BF-9D4F-5597-9FFD-DE00FA2F8A1E}"/>
          </ac:picMkLst>
        </pc:picChg>
        <pc:picChg chg="add del mod">
          <ac:chgData name="Cassandra Stroud" userId="4c40735b-5220-49ab-978d-b70821355726" providerId="ADAL" clId="{E0AFD2D6-ACBB-4A61-9A8E-C47F91C80481}" dt="2024-04-12T11:57:43.677" v="2793" actId="478"/>
          <ac:picMkLst>
            <pc:docMk/>
            <pc:sldMk cId="2135398164" sldId="258"/>
            <ac:picMk id="8" creationId="{B1F84986-63A1-164C-1BBC-6938E4EA3B9E}"/>
          </ac:picMkLst>
        </pc:picChg>
        <pc:picChg chg="del">
          <ac:chgData name="Cassandra Stroud" userId="4c40735b-5220-49ab-978d-b70821355726" providerId="ADAL" clId="{E0AFD2D6-ACBB-4A61-9A8E-C47F91C80481}" dt="2024-04-12T09:37:47.720" v="1457" actId="478"/>
          <ac:picMkLst>
            <pc:docMk/>
            <pc:sldMk cId="2135398164" sldId="258"/>
            <ac:picMk id="12" creationId="{FE026C55-0F40-42AB-9D24-74DAEC5A0519}"/>
          </ac:picMkLst>
        </pc:picChg>
        <pc:picChg chg="add del mod">
          <ac:chgData name="Cassandra Stroud" userId="4c40735b-5220-49ab-978d-b70821355726" providerId="ADAL" clId="{E0AFD2D6-ACBB-4A61-9A8E-C47F91C80481}" dt="2024-04-12T11:57:42.921" v="2792" actId="478"/>
          <ac:picMkLst>
            <pc:docMk/>
            <pc:sldMk cId="2135398164" sldId="258"/>
            <ac:picMk id="13" creationId="{47B265FC-A17C-A7D6-3966-D7AE0E72B4F7}"/>
          </ac:picMkLst>
        </pc:picChg>
        <pc:picChg chg="add mod">
          <ac:chgData name="Cassandra Stroud" userId="4c40735b-5220-49ab-978d-b70821355726" providerId="ADAL" clId="{E0AFD2D6-ACBB-4A61-9A8E-C47F91C80481}" dt="2024-04-15T11:05:05.850" v="4698" actId="1037"/>
          <ac:picMkLst>
            <pc:docMk/>
            <pc:sldMk cId="2135398164" sldId="258"/>
            <ac:picMk id="15" creationId="{A53D7648-15F1-568F-046D-6D015C691041}"/>
          </ac:picMkLst>
        </pc:picChg>
        <pc:picChg chg="add mod">
          <ac:chgData name="Cassandra Stroud" userId="4c40735b-5220-49ab-978d-b70821355726" providerId="ADAL" clId="{E0AFD2D6-ACBB-4A61-9A8E-C47F91C80481}" dt="2024-04-15T11:05:05.850" v="4698" actId="1037"/>
          <ac:picMkLst>
            <pc:docMk/>
            <pc:sldMk cId="2135398164" sldId="258"/>
            <ac:picMk id="17" creationId="{7EB1A640-D6DC-16A1-06D0-040A8C81E550}"/>
          </ac:picMkLst>
        </pc:picChg>
      </pc:sldChg>
      <pc:sldChg chg="delSp modSp add mod">
        <pc:chgData name="Cassandra Stroud" userId="4c40735b-5220-49ab-978d-b70821355726" providerId="ADAL" clId="{E0AFD2D6-ACBB-4A61-9A8E-C47F91C80481}" dt="2024-04-25T08:11:57.497" v="4719" actId="20577"/>
        <pc:sldMkLst>
          <pc:docMk/>
          <pc:sldMk cId="4008778574" sldId="259"/>
        </pc:sldMkLst>
        <pc:spChg chg="mod">
          <ac:chgData name="Cassandra Stroud" userId="4c40735b-5220-49ab-978d-b70821355726" providerId="ADAL" clId="{E0AFD2D6-ACBB-4A61-9A8E-C47F91C80481}" dt="2024-04-12T15:00:58.149" v="2885" actId="404"/>
          <ac:spMkLst>
            <pc:docMk/>
            <pc:sldMk cId="4008778574" sldId="259"/>
            <ac:spMk id="3" creationId="{EDA37BB2-57F8-B30C-904A-471CE7EC5CA9}"/>
          </ac:spMkLst>
        </pc:spChg>
        <pc:spChg chg="mod">
          <ac:chgData name="Cassandra Stroud" userId="4c40735b-5220-49ab-978d-b70821355726" providerId="ADAL" clId="{E0AFD2D6-ACBB-4A61-9A8E-C47F91C80481}" dt="2024-04-25T08:11:57.497" v="4719" actId="20577"/>
          <ac:spMkLst>
            <pc:docMk/>
            <pc:sldMk cId="4008778574" sldId="259"/>
            <ac:spMk id="10" creationId="{63A431F2-F8BB-DF21-E2C8-A4C937A48F7C}"/>
          </ac:spMkLst>
        </pc:spChg>
        <pc:picChg chg="del">
          <ac:chgData name="Cassandra Stroud" userId="4c40735b-5220-49ab-978d-b70821355726" providerId="ADAL" clId="{E0AFD2D6-ACBB-4A61-9A8E-C47F91C80481}" dt="2024-04-12T15:01:11.616" v="2886" actId="478"/>
          <ac:picMkLst>
            <pc:docMk/>
            <pc:sldMk cId="4008778574" sldId="259"/>
            <ac:picMk id="15" creationId="{5EACAFB7-F06A-E573-4F93-E5291AC6D472}"/>
          </ac:picMkLst>
        </pc:picChg>
        <pc:picChg chg="del">
          <ac:chgData name="Cassandra Stroud" userId="4c40735b-5220-49ab-978d-b70821355726" providerId="ADAL" clId="{E0AFD2D6-ACBB-4A61-9A8E-C47F91C80481}" dt="2024-04-12T15:01:12.452" v="2887" actId="478"/>
          <ac:picMkLst>
            <pc:docMk/>
            <pc:sldMk cId="4008778574" sldId="259"/>
            <ac:picMk id="17" creationId="{D04B54BE-1BDC-6FAD-0028-A9B0A9DB270A}"/>
          </ac:picMkLst>
        </pc:picChg>
      </pc:sldChg>
      <pc:sldChg chg="new del">
        <pc:chgData name="Cassandra Stroud" userId="4c40735b-5220-49ab-978d-b70821355726" providerId="ADAL" clId="{E0AFD2D6-ACBB-4A61-9A8E-C47F91C80481}" dt="2024-04-12T14:53:59.056" v="2796" actId="2696"/>
        <pc:sldMkLst>
          <pc:docMk/>
          <pc:sldMk cId="218948525" sldId="260"/>
        </pc:sldMkLst>
      </pc:sldChg>
      <pc:sldChg chg="add">
        <pc:chgData name="Cassandra Stroud" userId="4c40735b-5220-49ab-978d-b70821355726" providerId="ADAL" clId="{E0AFD2D6-ACBB-4A61-9A8E-C47F91C80481}" dt="2024-04-12T14:54:04.883" v="2797" actId="2890"/>
        <pc:sldMkLst>
          <pc:docMk/>
          <pc:sldMk cId="1114149664" sldId="26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FB0E8-518B-9C09-418C-F8BBB154209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10809B7-2B32-F0A2-6EDC-760E4FE402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7A486AA-A3E7-A66B-9D90-0D3F91F14EA6}"/>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5" name="Footer Placeholder 4">
            <a:extLst>
              <a:ext uri="{FF2B5EF4-FFF2-40B4-BE49-F238E27FC236}">
                <a16:creationId xmlns:a16="http://schemas.microsoft.com/office/drawing/2014/main" id="{83C870E8-CFBB-D4F1-5ADD-450A4EC878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C954E2-AA62-0D0A-82F1-743223FC9958}"/>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3804601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C4F75-79BA-7D8F-62B7-EBDD64D912E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17D7794-B6FC-388A-9852-97BF963344C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C124424-7999-0C36-1417-C5D63170DCEB}"/>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5" name="Footer Placeholder 4">
            <a:extLst>
              <a:ext uri="{FF2B5EF4-FFF2-40B4-BE49-F238E27FC236}">
                <a16:creationId xmlns:a16="http://schemas.microsoft.com/office/drawing/2014/main" id="{655D6F45-FA77-5E70-0351-9EB1F18DAC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A30714-E980-ED4A-1E12-398CDFE09D30}"/>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4108050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5C1E8-B745-AB70-83B2-5F88E39A349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B825755-5B0C-46E2-A6FA-3663C5B63B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281F11C-157A-82E9-BC8E-6E9174087642}"/>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5" name="Footer Placeholder 4">
            <a:extLst>
              <a:ext uri="{FF2B5EF4-FFF2-40B4-BE49-F238E27FC236}">
                <a16:creationId xmlns:a16="http://schemas.microsoft.com/office/drawing/2014/main" id="{0594D7DE-C294-A2CF-11CA-1EE5A3AB85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563649-D2E7-52CA-2609-4EAE8F87C35F}"/>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4286687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BFC4-A2A9-932A-B187-C8C514EA2F6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7B90D2F-D355-278F-BF1A-EAE177D024D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40A8106-2F1C-A188-ECAB-6BB5289421C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84F7AF5-2AB4-50F4-3106-61A29E8D5301}"/>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6" name="Footer Placeholder 5">
            <a:extLst>
              <a:ext uri="{FF2B5EF4-FFF2-40B4-BE49-F238E27FC236}">
                <a16:creationId xmlns:a16="http://schemas.microsoft.com/office/drawing/2014/main" id="{87D41864-00DE-9E04-8223-63D30551B3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CA82BF-46BD-F5FB-3811-F6D11E512FC6}"/>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1902902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082B9-0A05-D7B9-CE42-7FDEE15D75E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7638B36-7B5B-D365-5304-F7494DB82B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AF03E96-D6FF-4E49-76FC-8B99699875D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4552CFD-F264-8BC6-6E29-D9C0690BDA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C3E8E5A-2210-2A35-00B5-912C82939CF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C4966E5-D14F-1386-C6F9-AE1179F98CE2}"/>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8" name="Footer Placeholder 7">
            <a:extLst>
              <a:ext uri="{FF2B5EF4-FFF2-40B4-BE49-F238E27FC236}">
                <a16:creationId xmlns:a16="http://schemas.microsoft.com/office/drawing/2014/main" id="{1B59784E-C9AE-3BE8-283C-D36D084E9CC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E7AC9F-0A62-F277-DCAE-2B0723E3F2B9}"/>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1063664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B3312-F8CB-2655-8010-4571BF33A23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C284E77-D936-4A41-7CD4-DEB697343DF8}"/>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4" name="Footer Placeholder 3">
            <a:extLst>
              <a:ext uri="{FF2B5EF4-FFF2-40B4-BE49-F238E27FC236}">
                <a16:creationId xmlns:a16="http://schemas.microsoft.com/office/drawing/2014/main" id="{FB42B9E1-5730-8363-01E1-D765F1EF90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584DA54-FE15-F73C-87C5-552BCD8AA60A}"/>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2721264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9CD5BD-5D58-3A55-360F-E8A6D56DF15B}"/>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3" name="Footer Placeholder 2">
            <a:extLst>
              <a:ext uri="{FF2B5EF4-FFF2-40B4-BE49-F238E27FC236}">
                <a16:creationId xmlns:a16="http://schemas.microsoft.com/office/drawing/2014/main" id="{D02D7AFA-AF74-B1AB-D838-32C3AB07AD0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A13572-1AEE-E974-2A06-0972F1F0679A}"/>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3138035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1842B-339A-099E-E09E-8BFD295ABD1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0AF3883-282F-FAE2-D070-3FC4C416EA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F34B267-BFE7-AFA3-F0D3-641F2E9C9D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DB8B6DA-AC36-A5C7-4157-27AC38D612FC}"/>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6" name="Footer Placeholder 5">
            <a:extLst>
              <a:ext uri="{FF2B5EF4-FFF2-40B4-BE49-F238E27FC236}">
                <a16:creationId xmlns:a16="http://schemas.microsoft.com/office/drawing/2014/main" id="{59984EDF-600C-0703-7063-E4C52FDD1F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E86543-22C8-D63E-9AB9-4A62C58C7284}"/>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2215988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1DD38-A222-53BA-FBBB-CD57F9A7B6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1179792-77DA-71C2-5C5E-A17266590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2DA595-037F-FBC2-9F39-B21D3BBF61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AEC34E4-85A2-D0E2-A719-98B9C4B76277}"/>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6" name="Footer Placeholder 5">
            <a:extLst>
              <a:ext uri="{FF2B5EF4-FFF2-40B4-BE49-F238E27FC236}">
                <a16:creationId xmlns:a16="http://schemas.microsoft.com/office/drawing/2014/main" id="{B3D691F2-55C1-8252-7EEA-C67964DE6F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494881-044D-94EC-EFBB-27F6DBC82C27}"/>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596672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F5C40-3383-EC3F-3F6F-D58DDCD3017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A92E7A5-8228-AD48-BB3B-F337F23F65E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53DE9F8-7E7D-5E5C-4F15-EFADA1CCC470}"/>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5" name="Footer Placeholder 4">
            <a:extLst>
              <a:ext uri="{FF2B5EF4-FFF2-40B4-BE49-F238E27FC236}">
                <a16:creationId xmlns:a16="http://schemas.microsoft.com/office/drawing/2014/main" id="{24C24A8A-4202-6639-7D2C-9B82AD5A86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2F4932-46EA-801B-C69B-201C10E58D71}"/>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3719309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83041C-992F-8663-407F-89EB05995D2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400BF1A-56C7-D413-261F-A6551808AD3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9C9349-41D6-2C4A-32BF-4C8639FAE91F}"/>
              </a:ext>
            </a:extLst>
          </p:cNvPr>
          <p:cNvSpPr>
            <a:spLocks noGrp="1"/>
          </p:cNvSpPr>
          <p:nvPr>
            <p:ph type="dt" sz="half" idx="10"/>
          </p:nvPr>
        </p:nvSpPr>
        <p:spPr/>
        <p:txBody>
          <a:bodyPr/>
          <a:lstStyle/>
          <a:p>
            <a:fld id="{342C1067-37FB-4BFC-B1BB-16CC2AB30A29}" type="datetimeFigureOut">
              <a:rPr lang="en-GB" smtClean="0"/>
              <a:t>25/04/2024</a:t>
            </a:fld>
            <a:endParaRPr lang="en-GB"/>
          </a:p>
        </p:txBody>
      </p:sp>
      <p:sp>
        <p:nvSpPr>
          <p:cNvPr id="5" name="Footer Placeholder 4">
            <a:extLst>
              <a:ext uri="{FF2B5EF4-FFF2-40B4-BE49-F238E27FC236}">
                <a16:creationId xmlns:a16="http://schemas.microsoft.com/office/drawing/2014/main" id="{7D66B100-2E57-83A4-FDDE-FE1ACBA540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647C69-9D3B-2E8B-BFF4-8A9ECD9AD105}"/>
              </a:ext>
            </a:extLst>
          </p:cNvPr>
          <p:cNvSpPr>
            <a:spLocks noGrp="1"/>
          </p:cNvSpPr>
          <p:nvPr>
            <p:ph type="sldNum" sz="quarter" idx="12"/>
          </p:nvPr>
        </p:nvSpPr>
        <p:spPr/>
        <p:txBody>
          <a:bodyPr/>
          <a:lstStyle/>
          <a:p>
            <a:fld id="{CFCF4F91-679A-422D-98E9-A5705B7CB4E2}" type="slidenum">
              <a:rPr lang="en-GB" smtClean="0"/>
              <a:t>‹#›</a:t>
            </a:fld>
            <a:endParaRPr lang="en-GB"/>
          </a:p>
        </p:txBody>
      </p:sp>
    </p:spTree>
    <p:extLst>
      <p:ext uri="{BB962C8B-B14F-4D97-AF65-F5344CB8AC3E}">
        <p14:creationId xmlns:p14="http://schemas.microsoft.com/office/powerpoint/2010/main" val="309477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4A4166-D02E-5D00-DFDA-A5AF57B165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ADB65C4-D897-A5EC-7E4F-BFBB2178F3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6CD81F5-37AB-03E1-F302-CFFD37B21C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2C1067-37FB-4BFC-B1BB-16CC2AB30A29}" type="datetimeFigureOut">
              <a:rPr lang="en-GB" smtClean="0"/>
              <a:t>25/04/2024</a:t>
            </a:fld>
            <a:endParaRPr lang="en-GB"/>
          </a:p>
        </p:txBody>
      </p:sp>
      <p:sp>
        <p:nvSpPr>
          <p:cNvPr id="5" name="Footer Placeholder 4">
            <a:extLst>
              <a:ext uri="{FF2B5EF4-FFF2-40B4-BE49-F238E27FC236}">
                <a16:creationId xmlns:a16="http://schemas.microsoft.com/office/drawing/2014/main" id="{16FE0542-A5B4-DFE9-7C30-8D6EAE7D70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5DC23B3-0948-0781-7435-02D00110E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CF4F91-679A-422D-98E9-A5705B7CB4E2}" type="slidenum">
              <a:rPr lang="en-GB" smtClean="0"/>
              <a:t>‹#›</a:t>
            </a:fld>
            <a:endParaRPr lang="en-GB"/>
          </a:p>
        </p:txBody>
      </p:sp>
    </p:spTree>
    <p:extLst>
      <p:ext uri="{BB962C8B-B14F-4D97-AF65-F5344CB8AC3E}">
        <p14:creationId xmlns:p14="http://schemas.microsoft.com/office/powerpoint/2010/main" val="2786190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moodle.uwtsd.ac.uk/course/view.php?id=11513&amp;section=3"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moodle.uwtsd.ac.uk/course/view.php?id=11513&amp;section=3" TargetMode="Externa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birminghamenquiries@uwtsd.ac.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29693-7A6B-122A-5F29-3B7E601A481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EABF396-99E5-D816-FBE4-438CA7808C56}"/>
              </a:ext>
            </a:extLst>
          </p:cNvPr>
          <p:cNvSpPr/>
          <p:nvPr/>
        </p:nvSpPr>
        <p:spPr>
          <a:xfrm>
            <a:off x="-8626" y="0"/>
            <a:ext cx="12200626" cy="6876000"/>
          </a:xfrm>
          <a:prstGeom prst="rect">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86DC813A-D29B-2339-2BEC-591D81A7E5D2}"/>
              </a:ext>
            </a:extLst>
          </p:cNvPr>
          <p:cNvPicPr>
            <a:picLocks noChangeAspect="1"/>
          </p:cNvPicPr>
          <p:nvPr/>
        </p:nvPicPr>
        <p:blipFill>
          <a:blip r:embed="rId2"/>
          <a:stretch>
            <a:fillRect/>
          </a:stretch>
        </p:blipFill>
        <p:spPr>
          <a:xfrm rot="5400000">
            <a:off x="4856078" y="-1330500"/>
            <a:ext cx="2471219" cy="6858000"/>
          </a:xfrm>
          <a:prstGeom prst="roundRect">
            <a:avLst/>
          </a:prstGeom>
        </p:spPr>
      </p:pic>
      <p:sp>
        <p:nvSpPr>
          <p:cNvPr id="6" name="TextBox 5">
            <a:extLst>
              <a:ext uri="{FF2B5EF4-FFF2-40B4-BE49-F238E27FC236}">
                <a16:creationId xmlns:a16="http://schemas.microsoft.com/office/drawing/2014/main" id="{6EC61A5B-3D66-EAE0-AEF5-57A95F7119DA}"/>
              </a:ext>
            </a:extLst>
          </p:cNvPr>
          <p:cNvSpPr txBox="1"/>
          <p:nvPr/>
        </p:nvSpPr>
        <p:spPr>
          <a:xfrm>
            <a:off x="484517" y="3834691"/>
            <a:ext cx="11214339" cy="2554545"/>
          </a:xfrm>
          <a:prstGeom prst="rect">
            <a:avLst/>
          </a:prstGeom>
          <a:noFill/>
        </p:spPr>
        <p:txBody>
          <a:bodyPr wrap="square" rtlCol="0">
            <a:spAutoFit/>
          </a:bodyPr>
          <a:lstStyle/>
          <a:p>
            <a:pPr algn="ctr"/>
            <a:r>
              <a:rPr lang="en-GB" sz="8000" b="1" dirty="0">
                <a:solidFill>
                  <a:srgbClr val="FED406"/>
                </a:solidFill>
              </a:rPr>
              <a:t>Timetabling</a:t>
            </a:r>
          </a:p>
          <a:p>
            <a:pPr algn="ctr"/>
            <a:r>
              <a:rPr lang="en-GB" sz="8000" b="1" dirty="0">
                <a:solidFill>
                  <a:srgbClr val="FED406"/>
                </a:solidFill>
              </a:rPr>
              <a:t>&amp; Timesheets</a:t>
            </a:r>
          </a:p>
        </p:txBody>
      </p:sp>
    </p:spTree>
    <p:extLst>
      <p:ext uri="{BB962C8B-B14F-4D97-AF65-F5344CB8AC3E}">
        <p14:creationId xmlns:p14="http://schemas.microsoft.com/office/powerpoint/2010/main" val="1114149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02916-EAE0-3BC5-98EA-76ED460A4EF5}"/>
              </a:ext>
            </a:extLst>
          </p:cNvPr>
          <p:cNvSpPr/>
          <p:nvPr/>
        </p:nvSpPr>
        <p:spPr>
          <a:xfrm>
            <a:off x="-8626" y="-8626"/>
            <a:ext cx="1509231" cy="6876000"/>
          </a:xfrm>
          <a:prstGeom prst="rect">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F1F5C49A-2C4F-422B-FC89-DEF790BF364B}"/>
              </a:ext>
            </a:extLst>
          </p:cNvPr>
          <p:cNvSpPr txBox="1"/>
          <p:nvPr/>
        </p:nvSpPr>
        <p:spPr>
          <a:xfrm>
            <a:off x="1672156" y="73775"/>
            <a:ext cx="10318564" cy="923330"/>
          </a:xfrm>
          <a:prstGeom prst="rect">
            <a:avLst/>
          </a:prstGeom>
          <a:noFill/>
        </p:spPr>
        <p:txBody>
          <a:bodyPr wrap="square" rtlCol="0">
            <a:spAutoFit/>
          </a:bodyPr>
          <a:lstStyle/>
          <a:p>
            <a:r>
              <a:rPr lang="en-GB" sz="5400" b="1" dirty="0">
                <a:ln>
                  <a:solidFill>
                    <a:srgbClr val="003E5B"/>
                  </a:solidFill>
                </a:ln>
                <a:solidFill>
                  <a:srgbClr val="003E5B"/>
                </a:solidFill>
              </a:rPr>
              <a:t>Timetabling at IICL Birmingham</a:t>
            </a:r>
            <a:endParaRPr lang="en-GB" sz="3200" b="1" dirty="0">
              <a:ln>
                <a:solidFill>
                  <a:srgbClr val="003E5B"/>
                </a:solidFill>
              </a:ln>
              <a:solidFill>
                <a:srgbClr val="003E5B"/>
              </a:solidFill>
            </a:endParaRPr>
          </a:p>
        </p:txBody>
      </p:sp>
      <p:sp>
        <p:nvSpPr>
          <p:cNvPr id="10" name="TextBox 9">
            <a:extLst>
              <a:ext uri="{FF2B5EF4-FFF2-40B4-BE49-F238E27FC236}">
                <a16:creationId xmlns:a16="http://schemas.microsoft.com/office/drawing/2014/main" id="{C1440A69-F517-CEA8-3EE5-EFD57CC4AD08}"/>
              </a:ext>
            </a:extLst>
          </p:cNvPr>
          <p:cNvSpPr txBox="1"/>
          <p:nvPr/>
        </p:nvSpPr>
        <p:spPr>
          <a:xfrm>
            <a:off x="1557631" y="1057023"/>
            <a:ext cx="3171310" cy="5693866"/>
          </a:xfrm>
          <a:prstGeom prst="rect">
            <a:avLst/>
          </a:prstGeom>
          <a:noFill/>
        </p:spPr>
        <p:txBody>
          <a:bodyPr wrap="square" rtlCol="0">
            <a:spAutoFit/>
          </a:bodyPr>
          <a:lstStyle/>
          <a:p>
            <a:pPr algn="ctr"/>
            <a:r>
              <a:rPr lang="en-GB" sz="2100" dirty="0">
                <a:solidFill>
                  <a:schemeClr val="bg2">
                    <a:lumMod val="25000"/>
                  </a:schemeClr>
                </a:solidFill>
              </a:rPr>
              <a:t>IICL Birmingham has </a:t>
            </a:r>
            <a:r>
              <a:rPr lang="en-GB" sz="2100" b="1" dirty="0">
                <a:solidFill>
                  <a:schemeClr val="bg2">
                    <a:lumMod val="25000"/>
                  </a:schemeClr>
                </a:solidFill>
              </a:rPr>
              <a:t>3</a:t>
            </a:r>
            <a:r>
              <a:rPr lang="en-GB" sz="2100" dirty="0">
                <a:solidFill>
                  <a:schemeClr val="bg2">
                    <a:lumMod val="25000"/>
                  </a:schemeClr>
                </a:solidFill>
              </a:rPr>
              <a:t> timetables per academic year, September, January and May. From week 2 of each term, we will be preparing the timetable for the next term. </a:t>
            </a:r>
          </a:p>
          <a:p>
            <a:pPr algn="ctr"/>
            <a:endParaRPr lang="en-GB" sz="1400" dirty="0">
              <a:solidFill>
                <a:schemeClr val="bg2">
                  <a:lumMod val="25000"/>
                </a:schemeClr>
              </a:solidFill>
            </a:endParaRPr>
          </a:p>
          <a:p>
            <a:pPr algn="ctr"/>
            <a:r>
              <a:rPr lang="en-GB" sz="2100" dirty="0">
                <a:solidFill>
                  <a:schemeClr val="bg2">
                    <a:lumMod val="25000"/>
                  </a:schemeClr>
                </a:solidFill>
              </a:rPr>
              <a:t>For example, we will start preparing for the September term from week 2 of the May term.</a:t>
            </a:r>
          </a:p>
          <a:p>
            <a:pPr algn="ctr"/>
            <a:endParaRPr lang="en-GB" sz="1400" dirty="0">
              <a:solidFill>
                <a:schemeClr val="bg2">
                  <a:lumMod val="25000"/>
                </a:schemeClr>
              </a:solidFill>
            </a:endParaRPr>
          </a:p>
          <a:p>
            <a:pPr algn="ctr"/>
            <a:r>
              <a:rPr lang="en-GB" sz="2100" dirty="0">
                <a:solidFill>
                  <a:schemeClr val="bg2">
                    <a:lumMod val="25000"/>
                  </a:schemeClr>
                </a:solidFill>
              </a:rPr>
              <a:t>All staff can access their timetables on Celcat. A guide on ‘Accessing Your Timetable’ is available on </a:t>
            </a:r>
            <a:r>
              <a:rPr lang="en-GB" sz="2100" dirty="0">
                <a:solidFill>
                  <a:schemeClr val="bg2">
                    <a:lumMod val="25000"/>
                  </a:schemeClr>
                </a:solidFill>
                <a:hlinkClick r:id="rId2"/>
              </a:rPr>
              <a:t>Moodle</a:t>
            </a:r>
            <a:r>
              <a:rPr lang="en-GB" sz="2100" dirty="0">
                <a:solidFill>
                  <a:schemeClr val="bg2">
                    <a:lumMod val="25000"/>
                  </a:schemeClr>
                </a:solidFill>
              </a:rPr>
              <a:t>.</a:t>
            </a:r>
          </a:p>
        </p:txBody>
      </p:sp>
      <p:pic>
        <p:nvPicPr>
          <p:cNvPr id="12" name="Picture 11">
            <a:extLst>
              <a:ext uri="{FF2B5EF4-FFF2-40B4-BE49-F238E27FC236}">
                <a16:creationId xmlns:a16="http://schemas.microsoft.com/office/drawing/2014/main" id="{6BEBB559-16D4-411C-D882-ED6865A2AFC6}"/>
              </a:ext>
            </a:extLst>
          </p:cNvPr>
          <p:cNvPicPr>
            <a:picLocks noChangeAspect="1"/>
          </p:cNvPicPr>
          <p:nvPr/>
        </p:nvPicPr>
        <p:blipFill>
          <a:blip r:embed="rId3"/>
          <a:stretch>
            <a:fillRect/>
          </a:stretch>
        </p:blipFill>
        <p:spPr>
          <a:xfrm>
            <a:off x="136651" y="1644994"/>
            <a:ext cx="1219071" cy="3568011"/>
          </a:xfrm>
          <a:prstGeom prst="roundRect">
            <a:avLst/>
          </a:prstGeom>
        </p:spPr>
      </p:pic>
      <p:grpSp>
        <p:nvGrpSpPr>
          <p:cNvPr id="36" name="Group 35">
            <a:extLst>
              <a:ext uri="{FF2B5EF4-FFF2-40B4-BE49-F238E27FC236}">
                <a16:creationId xmlns:a16="http://schemas.microsoft.com/office/drawing/2014/main" id="{CDB621FB-CF1B-4B82-8DC6-2B31FFDE0F8A}"/>
              </a:ext>
            </a:extLst>
          </p:cNvPr>
          <p:cNvGrpSpPr/>
          <p:nvPr/>
        </p:nvGrpSpPr>
        <p:grpSpPr>
          <a:xfrm>
            <a:off x="4831550" y="1566118"/>
            <a:ext cx="7197921" cy="4474585"/>
            <a:chOff x="2786296" y="1163379"/>
            <a:chExt cx="7197921" cy="4474585"/>
          </a:xfrm>
        </p:grpSpPr>
        <p:sp>
          <p:nvSpPr>
            <p:cNvPr id="13" name="Flowchart: Alternative Process 12">
              <a:extLst>
                <a:ext uri="{FF2B5EF4-FFF2-40B4-BE49-F238E27FC236}">
                  <a16:creationId xmlns:a16="http://schemas.microsoft.com/office/drawing/2014/main" id="{A59D15B9-7A00-2C03-DE80-0041A1356926}"/>
                </a:ext>
              </a:extLst>
            </p:cNvPr>
            <p:cNvSpPr/>
            <p:nvPr/>
          </p:nvSpPr>
          <p:spPr>
            <a:xfrm>
              <a:off x="2786296" y="2862371"/>
              <a:ext cx="1699403" cy="1035170"/>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2 </a:t>
              </a:r>
              <a:r>
                <a:rPr lang="en-GB" sz="1200" dirty="0"/>
                <a:t>Availability form sent to all HPLs. Create Timetable Tracker.</a:t>
              </a:r>
              <a:endParaRPr lang="en-GB" dirty="0"/>
            </a:p>
          </p:txBody>
        </p:sp>
        <p:sp>
          <p:nvSpPr>
            <p:cNvPr id="14" name="Flowchart: Alternative Process 13">
              <a:extLst>
                <a:ext uri="{FF2B5EF4-FFF2-40B4-BE49-F238E27FC236}">
                  <a16:creationId xmlns:a16="http://schemas.microsoft.com/office/drawing/2014/main" id="{58608A9E-E6A7-93F2-2139-596DACC4FCCD}"/>
                </a:ext>
              </a:extLst>
            </p:cNvPr>
            <p:cNvSpPr/>
            <p:nvPr/>
          </p:nvSpPr>
          <p:spPr>
            <a:xfrm>
              <a:off x="3610061" y="1626623"/>
              <a:ext cx="1699403" cy="1035170"/>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5</a:t>
              </a:r>
            </a:p>
            <a:p>
              <a:pPr algn="ctr">
                <a:lnSpc>
                  <a:spcPts val="1500"/>
                </a:lnSpc>
              </a:pPr>
              <a:r>
                <a:rPr lang="en-GB" sz="1200" dirty="0"/>
                <a:t>Review Availability forms. Meet with Academic Directors.</a:t>
              </a:r>
              <a:endParaRPr lang="en-GB" sz="1600" dirty="0"/>
            </a:p>
          </p:txBody>
        </p:sp>
        <p:sp>
          <p:nvSpPr>
            <p:cNvPr id="15" name="Flowchart: Alternative Process 14">
              <a:extLst>
                <a:ext uri="{FF2B5EF4-FFF2-40B4-BE49-F238E27FC236}">
                  <a16:creationId xmlns:a16="http://schemas.microsoft.com/office/drawing/2014/main" id="{66642EA4-29E7-021B-A366-E427F7303920}"/>
                </a:ext>
              </a:extLst>
            </p:cNvPr>
            <p:cNvSpPr/>
            <p:nvPr/>
          </p:nvSpPr>
          <p:spPr>
            <a:xfrm>
              <a:off x="5519999" y="1163379"/>
              <a:ext cx="1699403" cy="1035170"/>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Weeks 6</a:t>
              </a:r>
            </a:p>
            <a:p>
              <a:pPr algn="ctr">
                <a:lnSpc>
                  <a:spcPts val="1500"/>
                </a:lnSpc>
              </a:pPr>
              <a:r>
                <a:rPr lang="en-GB" sz="1200" dirty="0"/>
                <a:t>Review Module Diets.</a:t>
              </a:r>
            </a:p>
            <a:p>
              <a:pPr algn="ctr">
                <a:lnSpc>
                  <a:spcPts val="1500"/>
                </a:lnSpc>
              </a:pPr>
              <a:r>
                <a:rPr lang="en-GB" sz="1200" dirty="0"/>
                <a:t>Meet with Programme Managers.</a:t>
              </a:r>
              <a:endParaRPr lang="en-GB" sz="1600" dirty="0"/>
            </a:p>
          </p:txBody>
        </p:sp>
        <p:sp>
          <p:nvSpPr>
            <p:cNvPr id="16" name="Flowchart: Alternative Process 15">
              <a:extLst>
                <a:ext uri="{FF2B5EF4-FFF2-40B4-BE49-F238E27FC236}">
                  <a16:creationId xmlns:a16="http://schemas.microsoft.com/office/drawing/2014/main" id="{CC357092-9958-EA30-27BC-F08C73A9938F}"/>
                </a:ext>
              </a:extLst>
            </p:cNvPr>
            <p:cNvSpPr/>
            <p:nvPr/>
          </p:nvSpPr>
          <p:spPr>
            <a:xfrm>
              <a:off x="7435113" y="4102609"/>
              <a:ext cx="1699403" cy="1019048"/>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9</a:t>
              </a:r>
            </a:p>
            <a:p>
              <a:pPr algn="ctr">
                <a:lnSpc>
                  <a:spcPts val="1300"/>
                </a:lnSpc>
              </a:pPr>
              <a:r>
                <a:rPr lang="en-GB" sz="1200" dirty="0"/>
                <a:t>Review timetable draft with Dean, Operations Manager and Academic Directors.</a:t>
              </a:r>
            </a:p>
          </p:txBody>
        </p:sp>
        <p:sp>
          <p:nvSpPr>
            <p:cNvPr id="17" name="Flowchart: Alternative Process 16">
              <a:extLst>
                <a:ext uri="{FF2B5EF4-FFF2-40B4-BE49-F238E27FC236}">
                  <a16:creationId xmlns:a16="http://schemas.microsoft.com/office/drawing/2014/main" id="{272F07C2-DA8A-DFA5-E570-E359B4475BF4}"/>
                </a:ext>
              </a:extLst>
            </p:cNvPr>
            <p:cNvSpPr/>
            <p:nvPr/>
          </p:nvSpPr>
          <p:spPr>
            <a:xfrm>
              <a:off x="5519999" y="4602794"/>
              <a:ext cx="1699403" cy="1035170"/>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10</a:t>
              </a:r>
            </a:p>
            <a:p>
              <a:pPr algn="ctr">
                <a:lnSpc>
                  <a:spcPts val="1500"/>
                </a:lnSpc>
              </a:pPr>
              <a:r>
                <a:rPr lang="en-GB" sz="1200" dirty="0"/>
                <a:t>Add timetable to Celcat and release timetables to staff.</a:t>
              </a:r>
            </a:p>
          </p:txBody>
        </p:sp>
        <p:sp>
          <p:nvSpPr>
            <p:cNvPr id="18" name="Flowchart: Alternative Process 17">
              <a:extLst>
                <a:ext uri="{FF2B5EF4-FFF2-40B4-BE49-F238E27FC236}">
                  <a16:creationId xmlns:a16="http://schemas.microsoft.com/office/drawing/2014/main" id="{B692D759-A7FA-BA2F-357D-026116F21FB3}"/>
                </a:ext>
              </a:extLst>
            </p:cNvPr>
            <p:cNvSpPr/>
            <p:nvPr/>
          </p:nvSpPr>
          <p:spPr>
            <a:xfrm>
              <a:off x="3577918" y="4085209"/>
              <a:ext cx="1699403" cy="1035170"/>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11 </a:t>
              </a:r>
              <a:r>
                <a:rPr lang="en-GB" b="1" dirty="0">
                  <a:sym typeface="Wingdings" panose="05000000000000000000" pitchFamily="2" charset="2"/>
                </a:rPr>
                <a:t></a:t>
              </a:r>
              <a:r>
                <a:rPr lang="en-GB" b="1" dirty="0"/>
                <a:t> </a:t>
              </a:r>
              <a:r>
                <a:rPr lang="en-GB" sz="1200" dirty="0"/>
                <a:t>Making any necessary adjustments to rooms, staffing &amp; groups.</a:t>
              </a:r>
            </a:p>
          </p:txBody>
        </p:sp>
        <p:sp>
          <p:nvSpPr>
            <p:cNvPr id="11" name="Flowchart: Alternative Process 10">
              <a:extLst>
                <a:ext uri="{FF2B5EF4-FFF2-40B4-BE49-F238E27FC236}">
                  <a16:creationId xmlns:a16="http://schemas.microsoft.com/office/drawing/2014/main" id="{3E82866B-1346-38FF-3DF9-5E823849E8CD}"/>
                </a:ext>
              </a:extLst>
            </p:cNvPr>
            <p:cNvSpPr/>
            <p:nvPr/>
          </p:nvSpPr>
          <p:spPr>
            <a:xfrm>
              <a:off x="8284814" y="2878493"/>
              <a:ext cx="1699403" cy="1019048"/>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8</a:t>
              </a:r>
            </a:p>
            <a:p>
              <a:pPr algn="ctr">
                <a:lnSpc>
                  <a:spcPts val="1300"/>
                </a:lnSpc>
              </a:pPr>
              <a:r>
                <a:rPr lang="en-GB" sz="1200" dirty="0"/>
                <a:t>Draft timetable. </a:t>
              </a:r>
            </a:p>
          </p:txBody>
        </p:sp>
        <p:sp>
          <p:nvSpPr>
            <p:cNvPr id="19" name="Arrow: Bent 18">
              <a:extLst>
                <a:ext uri="{FF2B5EF4-FFF2-40B4-BE49-F238E27FC236}">
                  <a16:creationId xmlns:a16="http://schemas.microsoft.com/office/drawing/2014/main" id="{2629ECDC-0A50-3F30-915E-EA2F6EBB5F42}"/>
                </a:ext>
              </a:extLst>
            </p:cNvPr>
            <p:cNvSpPr/>
            <p:nvPr/>
          </p:nvSpPr>
          <p:spPr>
            <a:xfrm>
              <a:off x="4485699" y="1281179"/>
              <a:ext cx="940316" cy="274231"/>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2" name="Flowchart: Alternative Process 21">
              <a:extLst>
                <a:ext uri="{FF2B5EF4-FFF2-40B4-BE49-F238E27FC236}">
                  <a16:creationId xmlns:a16="http://schemas.microsoft.com/office/drawing/2014/main" id="{F09AA614-466C-2AAF-3AEB-BE5636E5E197}"/>
                </a:ext>
              </a:extLst>
            </p:cNvPr>
            <p:cNvSpPr/>
            <p:nvPr/>
          </p:nvSpPr>
          <p:spPr>
            <a:xfrm>
              <a:off x="7435114" y="1626623"/>
              <a:ext cx="1699403" cy="1035170"/>
            </a:xfrm>
            <a:prstGeom prst="flowChartAlternateProcess">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sz="1400" b="1" dirty="0"/>
                <a:t>Current Term </a:t>
              </a:r>
              <a:r>
                <a:rPr lang="en-GB" b="1" dirty="0"/>
                <a:t>Week 7</a:t>
              </a:r>
            </a:p>
            <a:p>
              <a:pPr algn="ctr">
                <a:lnSpc>
                  <a:spcPts val="1500"/>
                </a:lnSpc>
              </a:pPr>
              <a:r>
                <a:rPr lang="en-GB" sz="1200" dirty="0"/>
                <a:t>Meet with Programme Managers.</a:t>
              </a:r>
              <a:endParaRPr lang="en-GB" sz="1600" dirty="0"/>
            </a:p>
          </p:txBody>
        </p:sp>
        <p:sp>
          <p:nvSpPr>
            <p:cNvPr id="28" name="Arrow: Bent 27">
              <a:extLst>
                <a:ext uri="{FF2B5EF4-FFF2-40B4-BE49-F238E27FC236}">
                  <a16:creationId xmlns:a16="http://schemas.microsoft.com/office/drawing/2014/main" id="{EF2AEBD5-81AF-EAEC-6A05-7812B0C1717C}"/>
                </a:ext>
              </a:extLst>
            </p:cNvPr>
            <p:cNvSpPr/>
            <p:nvPr/>
          </p:nvSpPr>
          <p:spPr>
            <a:xfrm rot="5400000">
              <a:off x="7711091" y="907544"/>
              <a:ext cx="250161" cy="1045572"/>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Arrow: Bent 28">
              <a:extLst>
                <a:ext uri="{FF2B5EF4-FFF2-40B4-BE49-F238E27FC236}">
                  <a16:creationId xmlns:a16="http://schemas.microsoft.com/office/drawing/2014/main" id="{D06F37DA-3D3C-BF73-EF02-9C09DA35AC49}"/>
                </a:ext>
              </a:extLst>
            </p:cNvPr>
            <p:cNvSpPr/>
            <p:nvPr/>
          </p:nvSpPr>
          <p:spPr>
            <a:xfrm rot="16200000">
              <a:off x="4767788" y="4798170"/>
              <a:ext cx="250161" cy="1045572"/>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0" name="Arrow: Bent 29">
              <a:extLst>
                <a:ext uri="{FF2B5EF4-FFF2-40B4-BE49-F238E27FC236}">
                  <a16:creationId xmlns:a16="http://schemas.microsoft.com/office/drawing/2014/main" id="{84C9A6A3-9B9E-5BE4-A4AD-B89F94F9DE6C}"/>
                </a:ext>
              </a:extLst>
            </p:cNvPr>
            <p:cNvSpPr/>
            <p:nvPr/>
          </p:nvSpPr>
          <p:spPr>
            <a:xfrm rot="10800000">
              <a:off x="7323746" y="5200454"/>
              <a:ext cx="940316" cy="274231"/>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 name="Arrow: Bent 30">
              <a:extLst>
                <a:ext uri="{FF2B5EF4-FFF2-40B4-BE49-F238E27FC236}">
                  <a16:creationId xmlns:a16="http://schemas.microsoft.com/office/drawing/2014/main" id="{0CF4774E-54B7-228F-C608-7523FBB7A722}"/>
                </a:ext>
              </a:extLst>
            </p:cNvPr>
            <p:cNvSpPr/>
            <p:nvPr/>
          </p:nvSpPr>
          <p:spPr>
            <a:xfrm rot="5400000">
              <a:off x="9082714" y="2317179"/>
              <a:ext cx="654095" cy="266112"/>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Arrow: Bent 32">
              <a:extLst>
                <a:ext uri="{FF2B5EF4-FFF2-40B4-BE49-F238E27FC236}">
                  <a16:creationId xmlns:a16="http://schemas.microsoft.com/office/drawing/2014/main" id="{C6927C45-7C09-89EA-FD9D-047F2FED278E}"/>
                </a:ext>
              </a:extLst>
            </p:cNvPr>
            <p:cNvSpPr/>
            <p:nvPr/>
          </p:nvSpPr>
          <p:spPr>
            <a:xfrm rot="10800000">
              <a:off x="9244561" y="3958037"/>
              <a:ext cx="298256" cy="807410"/>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Arrow: Bent 33">
              <a:extLst>
                <a:ext uri="{FF2B5EF4-FFF2-40B4-BE49-F238E27FC236}">
                  <a16:creationId xmlns:a16="http://schemas.microsoft.com/office/drawing/2014/main" id="{70FA425C-F623-C825-8A7C-4C3655A1626C}"/>
                </a:ext>
              </a:extLst>
            </p:cNvPr>
            <p:cNvSpPr/>
            <p:nvPr/>
          </p:nvSpPr>
          <p:spPr>
            <a:xfrm>
              <a:off x="3217822" y="1969873"/>
              <a:ext cx="298256" cy="807410"/>
            </a:xfrm>
            <a:prstGeom prst="bentArrow">
              <a:avLst>
                <a:gd name="adj1" fmla="val 23455"/>
                <a:gd name="adj2" fmla="val 25000"/>
                <a:gd name="adj3" fmla="val 25000"/>
                <a:gd name="adj4" fmla="val 43750"/>
              </a:avLst>
            </a:prstGeom>
            <a:solidFill>
              <a:srgbClr val="FED40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Rectangle 34">
              <a:extLst>
                <a:ext uri="{FF2B5EF4-FFF2-40B4-BE49-F238E27FC236}">
                  <a16:creationId xmlns:a16="http://schemas.microsoft.com/office/drawing/2014/main" id="{EDE2A08A-B362-2D63-67BA-AEE34D75C90C}"/>
                </a:ext>
              </a:extLst>
            </p:cNvPr>
            <p:cNvSpPr/>
            <p:nvPr/>
          </p:nvSpPr>
          <p:spPr>
            <a:xfrm>
              <a:off x="4576894" y="2657435"/>
              <a:ext cx="3590791" cy="1754326"/>
            </a:xfrm>
            <a:prstGeom prst="rect">
              <a:avLst/>
            </a:prstGeom>
            <a:noFill/>
          </p:spPr>
          <p:txBody>
            <a:bodyPr wrap="none" lIns="91440" tIns="45720" rIns="91440" bIns="45720">
              <a:spAutoFit/>
            </a:bodyPr>
            <a:lstStyle/>
            <a:p>
              <a:pPr algn="ctr"/>
              <a:r>
                <a:rPr lang="en-GB" sz="5400" b="1" cap="none" spc="0" dirty="0">
                  <a:ln w="12700">
                    <a:solidFill>
                      <a:srgbClr val="003E5B"/>
                    </a:solidFill>
                    <a:prstDash val="solid"/>
                  </a:ln>
                  <a:solidFill>
                    <a:srgbClr val="FED406"/>
                  </a:solidFill>
                  <a:effectLst>
                    <a:outerShdw dist="38100" dir="2640000" algn="bl" rotWithShape="0">
                      <a:schemeClr val="accent1"/>
                    </a:outerShdw>
                  </a:effectLst>
                </a:rPr>
                <a:t>Timetabling</a:t>
              </a:r>
            </a:p>
            <a:p>
              <a:pPr algn="ctr"/>
              <a:r>
                <a:rPr lang="en-GB" sz="5400" b="1" dirty="0">
                  <a:ln w="12700">
                    <a:solidFill>
                      <a:srgbClr val="003E5B"/>
                    </a:solidFill>
                    <a:prstDash val="solid"/>
                  </a:ln>
                  <a:solidFill>
                    <a:srgbClr val="FED406"/>
                  </a:solidFill>
                  <a:effectLst>
                    <a:outerShdw dist="38100" dir="2640000" algn="bl" rotWithShape="0">
                      <a:schemeClr val="accent1"/>
                    </a:outerShdw>
                  </a:effectLst>
                </a:rPr>
                <a:t>Cycle</a:t>
              </a:r>
              <a:endParaRPr lang="en-GB" sz="5400" b="1" cap="none" spc="0" dirty="0">
                <a:ln w="12700">
                  <a:solidFill>
                    <a:srgbClr val="003E5B"/>
                  </a:solidFill>
                  <a:prstDash val="solid"/>
                </a:ln>
                <a:solidFill>
                  <a:srgbClr val="FED406"/>
                </a:solidFill>
                <a:effectLst>
                  <a:outerShdw dist="38100" dir="2640000" algn="bl" rotWithShape="0">
                    <a:schemeClr val="accent1"/>
                  </a:outerShdw>
                </a:effectLst>
              </a:endParaRPr>
            </a:p>
          </p:txBody>
        </p:sp>
      </p:grpSp>
    </p:spTree>
    <p:extLst>
      <p:ext uri="{BB962C8B-B14F-4D97-AF65-F5344CB8AC3E}">
        <p14:creationId xmlns:p14="http://schemas.microsoft.com/office/powerpoint/2010/main" val="989943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C92C0-585E-EE3F-0AFD-CF511DCD648F}"/>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556E479B-E2CF-55FC-5ADC-81B428DBCFF7}"/>
              </a:ext>
            </a:extLst>
          </p:cNvPr>
          <p:cNvSpPr txBox="1"/>
          <p:nvPr/>
        </p:nvSpPr>
        <p:spPr>
          <a:xfrm>
            <a:off x="3864119" y="1079294"/>
            <a:ext cx="8092094" cy="5645135"/>
          </a:xfrm>
          <a:prstGeom prst="rect">
            <a:avLst/>
          </a:prstGeom>
          <a:noFill/>
        </p:spPr>
        <p:txBody>
          <a:bodyPr wrap="square" rtlCol="0">
            <a:spAutoFit/>
          </a:bodyPr>
          <a:lstStyle/>
          <a:p>
            <a:pPr algn="ctr">
              <a:lnSpc>
                <a:spcPts val="2300"/>
              </a:lnSpc>
            </a:pPr>
            <a:r>
              <a:rPr lang="en-GB" sz="2100" dirty="0"/>
              <a:t>HPLs are required to complete a monthly timesheet. It is expected that all hours worked during a month will be claimed on that month’s timesheet. For example, hours worked in April, should be claimed on the April timesheet.</a:t>
            </a:r>
          </a:p>
          <a:p>
            <a:pPr algn="ctr">
              <a:lnSpc>
                <a:spcPts val="1400"/>
              </a:lnSpc>
            </a:pPr>
            <a:endParaRPr lang="en-GB" sz="1400" dirty="0"/>
          </a:p>
          <a:p>
            <a:pPr algn="ctr">
              <a:lnSpc>
                <a:spcPts val="2300"/>
              </a:lnSpc>
            </a:pPr>
            <a:r>
              <a:rPr lang="en-GB" sz="2100" dirty="0"/>
              <a:t>Updated timesheet templates are sent out monthly, along with a HPL Claims Guide and video/written guides on how to complete your timesheet. All guides are available on </a:t>
            </a:r>
            <a:r>
              <a:rPr lang="en-GB" sz="2100" dirty="0">
                <a:hlinkClick r:id="rId2"/>
              </a:rPr>
              <a:t>Moodle</a:t>
            </a:r>
            <a:r>
              <a:rPr lang="en-GB" sz="2100" dirty="0"/>
              <a:t>.</a:t>
            </a:r>
          </a:p>
          <a:p>
            <a:pPr algn="ctr">
              <a:lnSpc>
                <a:spcPts val="1400"/>
              </a:lnSpc>
            </a:pPr>
            <a:endParaRPr lang="en-GB" sz="1400" dirty="0"/>
          </a:p>
          <a:p>
            <a:pPr algn="ctr">
              <a:lnSpc>
                <a:spcPts val="2300"/>
              </a:lnSpc>
            </a:pPr>
            <a:r>
              <a:rPr lang="en-GB" sz="2100" dirty="0"/>
              <a:t>Timesheets should be submitted by 5pm on the last working day of the month, any timesheets submitted after this deadline may not be processed until the following month. Reminder emails containing the submission deadline will be sent to all HPLs.</a:t>
            </a:r>
          </a:p>
          <a:p>
            <a:pPr algn="ctr">
              <a:lnSpc>
                <a:spcPts val="2300"/>
              </a:lnSpc>
            </a:pPr>
            <a:endParaRPr lang="en-GB" sz="2100" dirty="0"/>
          </a:p>
          <a:p>
            <a:pPr algn="ctr">
              <a:lnSpc>
                <a:spcPts val="2300"/>
              </a:lnSpc>
            </a:pPr>
            <a:r>
              <a:rPr lang="en-GB" sz="2100" dirty="0"/>
              <a:t>Please be aware, at UWTSD we pay our HPLs a ‘Consolidated Rate’. This means for which means for each 1 hour of face-to-face teaching, you are paid for 1 hour of preparation, assessment and administration. </a:t>
            </a:r>
          </a:p>
          <a:p>
            <a:pPr algn="ctr">
              <a:lnSpc>
                <a:spcPts val="1400"/>
              </a:lnSpc>
            </a:pPr>
            <a:endParaRPr lang="en-GB" sz="1400" dirty="0"/>
          </a:p>
          <a:p>
            <a:pPr algn="ctr">
              <a:lnSpc>
                <a:spcPts val="2300"/>
              </a:lnSpc>
            </a:pPr>
            <a:r>
              <a:rPr lang="en-GB" sz="2100" dirty="0"/>
              <a:t>If you have any questions, please email birminghamtimesheets@uwtsd.ac.uk</a:t>
            </a:r>
            <a:endParaRPr lang="en-GB" dirty="0"/>
          </a:p>
        </p:txBody>
      </p:sp>
      <p:sp>
        <p:nvSpPr>
          <p:cNvPr id="3" name="TextBox 2">
            <a:extLst>
              <a:ext uri="{FF2B5EF4-FFF2-40B4-BE49-F238E27FC236}">
                <a16:creationId xmlns:a16="http://schemas.microsoft.com/office/drawing/2014/main" id="{A15D3B7E-F4B8-0C5E-52FE-AA511EC3BA4D}"/>
              </a:ext>
            </a:extLst>
          </p:cNvPr>
          <p:cNvSpPr txBox="1"/>
          <p:nvPr/>
        </p:nvSpPr>
        <p:spPr>
          <a:xfrm>
            <a:off x="1637648" y="65149"/>
            <a:ext cx="10318564" cy="923330"/>
          </a:xfrm>
          <a:prstGeom prst="rect">
            <a:avLst/>
          </a:prstGeom>
          <a:noFill/>
        </p:spPr>
        <p:txBody>
          <a:bodyPr wrap="square" rtlCol="0">
            <a:spAutoFit/>
          </a:bodyPr>
          <a:lstStyle/>
          <a:p>
            <a:r>
              <a:rPr lang="en-GB" sz="5400" b="1" dirty="0">
                <a:ln>
                  <a:solidFill>
                    <a:srgbClr val="003E5B"/>
                  </a:solidFill>
                </a:ln>
                <a:solidFill>
                  <a:srgbClr val="003E5B"/>
                </a:solidFill>
              </a:rPr>
              <a:t>Timesheets at IICL Birmingham</a:t>
            </a:r>
            <a:endParaRPr lang="en-GB" sz="3200" b="1" dirty="0">
              <a:ln>
                <a:solidFill>
                  <a:srgbClr val="003E5B"/>
                </a:solidFill>
              </a:ln>
              <a:solidFill>
                <a:srgbClr val="003E5B"/>
              </a:solidFill>
            </a:endParaRPr>
          </a:p>
        </p:txBody>
      </p:sp>
      <p:sp>
        <p:nvSpPr>
          <p:cNvPr id="4" name="Rectangle 3">
            <a:extLst>
              <a:ext uri="{FF2B5EF4-FFF2-40B4-BE49-F238E27FC236}">
                <a16:creationId xmlns:a16="http://schemas.microsoft.com/office/drawing/2014/main" id="{B6A588ED-410C-514C-747B-712946090B21}"/>
              </a:ext>
            </a:extLst>
          </p:cNvPr>
          <p:cNvSpPr/>
          <p:nvPr/>
        </p:nvSpPr>
        <p:spPr>
          <a:xfrm>
            <a:off x="-8626" y="-8626"/>
            <a:ext cx="1509231" cy="6876000"/>
          </a:xfrm>
          <a:prstGeom prst="rect">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4DA981BF-9D4F-5597-9FFD-DE00FA2F8A1E}"/>
              </a:ext>
            </a:extLst>
          </p:cNvPr>
          <p:cNvPicPr>
            <a:picLocks noChangeAspect="1"/>
          </p:cNvPicPr>
          <p:nvPr/>
        </p:nvPicPr>
        <p:blipFill>
          <a:blip r:embed="rId3"/>
          <a:stretch>
            <a:fillRect/>
          </a:stretch>
        </p:blipFill>
        <p:spPr>
          <a:xfrm>
            <a:off x="136651" y="1644994"/>
            <a:ext cx="1219071" cy="3568011"/>
          </a:xfrm>
          <a:prstGeom prst="roundRect">
            <a:avLst/>
          </a:prstGeom>
        </p:spPr>
      </p:pic>
      <p:pic>
        <p:nvPicPr>
          <p:cNvPr id="15" name="Picture 14" descr="A screenshot of a computer screen&#10;&#10;Description automatically generated">
            <a:extLst>
              <a:ext uri="{FF2B5EF4-FFF2-40B4-BE49-F238E27FC236}">
                <a16:creationId xmlns:a16="http://schemas.microsoft.com/office/drawing/2014/main" id="{A53D7648-15F1-568F-046D-6D015C6910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81624" y="3901861"/>
            <a:ext cx="1801475" cy="2547980"/>
          </a:xfrm>
          <a:prstGeom prst="rect">
            <a:avLst/>
          </a:prstGeom>
          <a:ln>
            <a:solidFill>
              <a:schemeClr val="bg2">
                <a:lumMod val="75000"/>
              </a:schemeClr>
            </a:solidFill>
          </a:ln>
        </p:spPr>
      </p:pic>
      <p:pic>
        <p:nvPicPr>
          <p:cNvPr id="17" name="Picture 16" descr="A screenshot of a computer&#10;&#10;Description automatically generated">
            <a:extLst>
              <a:ext uri="{FF2B5EF4-FFF2-40B4-BE49-F238E27FC236}">
                <a16:creationId xmlns:a16="http://schemas.microsoft.com/office/drawing/2014/main" id="{7EB1A640-D6DC-16A1-06D0-040A8C81E5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9912" y="1165754"/>
            <a:ext cx="1801778" cy="2547980"/>
          </a:xfrm>
          <a:prstGeom prst="rect">
            <a:avLst/>
          </a:prstGeom>
          <a:ln>
            <a:solidFill>
              <a:schemeClr val="bg2">
                <a:lumMod val="75000"/>
              </a:schemeClr>
            </a:solidFill>
          </a:ln>
        </p:spPr>
      </p:pic>
    </p:spTree>
    <p:extLst>
      <p:ext uri="{BB962C8B-B14F-4D97-AF65-F5344CB8AC3E}">
        <p14:creationId xmlns:p14="http://schemas.microsoft.com/office/powerpoint/2010/main" val="2135398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771BB8-A50B-810D-98F8-1E90D1880B1D}"/>
              </a:ext>
            </a:extLst>
          </p:cNvPr>
          <p:cNvSpPr/>
          <p:nvPr/>
        </p:nvSpPr>
        <p:spPr>
          <a:xfrm>
            <a:off x="-8626" y="0"/>
            <a:ext cx="12200626" cy="6876000"/>
          </a:xfrm>
          <a:prstGeom prst="rect">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A936745-0E28-ACB9-D803-D4CC017DCBF5}"/>
              </a:ext>
            </a:extLst>
          </p:cNvPr>
          <p:cNvPicPr>
            <a:picLocks noChangeAspect="1"/>
          </p:cNvPicPr>
          <p:nvPr/>
        </p:nvPicPr>
        <p:blipFill>
          <a:blip r:embed="rId2"/>
          <a:stretch>
            <a:fillRect/>
          </a:stretch>
        </p:blipFill>
        <p:spPr>
          <a:xfrm rot="5400000">
            <a:off x="4856078" y="-1330500"/>
            <a:ext cx="2471219" cy="6858000"/>
          </a:xfrm>
          <a:prstGeom prst="roundRect">
            <a:avLst/>
          </a:prstGeom>
        </p:spPr>
      </p:pic>
      <p:sp>
        <p:nvSpPr>
          <p:cNvPr id="6" name="TextBox 5">
            <a:extLst>
              <a:ext uri="{FF2B5EF4-FFF2-40B4-BE49-F238E27FC236}">
                <a16:creationId xmlns:a16="http://schemas.microsoft.com/office/drawing/2014/main" id="{C1904401-3416-37CB-176A-697065F5E93B}"/>
              </a:ext>
            </a:extLst>
          </p:cNvPr>
          <p:cNvSpPr txBox="1"/>
          <p:nvPr/>
        </p:nvSpPr>
        <p:spPr>
          <a:xfrm>
            <a:off x="484517" y="3834691"/>
            <a:ext cx="11214339" cy="2554545"/>
          </a:xfrm>
          <a:prstGeom prst="rect">
            <a:avLst/>
          </a:prstGeom>
          <a:noFill/>
        </p:spPr>
        <p:txBody>
          <a:bodyPr wrap="square" rtlCol="0">
            <a:spAutoFit/>
          </a:bodyPr>
          <a:lstStyle/>
          <a:p>
            <a:pPr algn="ctr"/>
            <a:r>
              <a:rPr lang="en-GB" sz="8000" b="1" dirty="0">
                <a:solidFill>
                  <a:srgbClr val="FED406"/>
                </a:solidFill>
              </a:rPr>
              <a:t>Reception, Parking &amp; Room Booking.</a:t>
            </a:r>
          </a:p>
        </p:txBody>
      </p:sp>
    </p:spTree>
    <p:extLst>
      <p:ext uri="{BB962C8B-B14F-4D97-AF65-F5344CB8AC3E}">
        <p14:creationId xmlns:p14="http://schemas.microsoft.com/office/powerpoint/2010/main" val="3074688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642B2-B48B-E05B-2230-3FBDF5285128}"/>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63A431F2-F8BB-DF21-E2C8-A4C937A48F7C}"/>
              </a:ext>
            </a:extLst>
          </p:cNvPr>
          <p:cNvSpPr txBox="1"/>
          <p:nvPr/>
        </p:nvSpPr>
        <p:spPr>
          <a:xfrm>
            <a:off x="1645882" y="975782"/>
            <a:ext cx="10409467" cy="5542543"/>
          </a:xfrm>
          <a:prstGeom prst="rect">
            <a:avLst/>
          </a:prstGeom>
          <a:noFill/>
        </p:spPr>
        <p:txBody>
          <a:bodyPr wrap="square" rtlCol="0">
            <a:spAutoFit/>
          </a:bodyPr>
          <a:lstStyle/>
          <a:p>
            <a:pPr>
              <a:lnSpc>
                <a:spcPts val="2300"/>
              </a:lnSpc>
            </a:pPr>
            <a:r>
              <a:rPr lang="en-GB" sz="3600" b="1" dirty="0"/>
              <a:t>Reception</a:t>
            </a:r>
          </a:p>
          <a:p>
            <a:pPr>
              <a:lnSpc>
                <a:spcPts val="2300"/>
              </a:lnSpc>
            </a:pPr>
            <a:r>
              <a:rPr lang="en-GB" sz="2100" dirty="0"/>
              <a:t>If you need help or have any queries you can pop to reception. If reception cannot answer your query, they can direct you to the correct department or member of staff who can help. Reception can also help with stationary needs.</a:t>
            </a:r>
          </a:p>
          <a:p>
            <a:pPr>
              <a:lnSpc>
                <a:spcPts val="1900"/>
              </a:lnSpc>
            </a:pPr>
            <a:endParaRPr lang="en-GB" sz="1100" dirty="0"/>
          </a:p>
          <a:p>
            <a:pPr>
              <a:lnSpc>
                <a:spcPts val="2300"/>
              </a:lnSpc>
            </a:pPr>
            <a:r>
              <a:rPr lang="en-GB" sz="3600" b="1" dirty="0"/>
              <a:t>Staff Parking</a:t>
            </a:r>
          </a:p>
          <a:p>
            <a:pPr>
              <a:lnSpc>
                <a:spcPts val="2300"/>
              </a:lnSpc>
            </a:pPr>
            <a:r>
              <a:rPr lang="en-GB" sz="2100" dirty="0"/>
              <a:t>Parking is available for staff at Quay Place (</a:t>
            </a:r>
            <a:r>
              <a:rPr lang="en-GB" sz="2100" i="1" dirty="0"/>
              <a:t>under Victoria House, Louisa House and a small number outside</a:t>
            </a:r>
            <a:r>
              <a:rPr lang="en-GB" sz="2100" dirty="0"/>
              <a:t>) and Sparkhill (</a:t>
            </a:r>
            <a:r>
              <a:rPr lang="en-GB" sz="2100" i="1" dirty="0"/>
              <a:t>carpark entrance is on Clarence Road, which is one-way, you’ll need to approach via Avondale Road or </a:t>
            </a:r>
            <a:r>
              <a:rPr lang="en-GB" sz="2100" i="1" dirty="0" err="1"/>
              <a:t>Hillfield</a:t>
            </a:r>
            <a:r>
              <a:rPr lang="en-GB" sz="2100" i="1" dirty="0"/>
              <a:t> Road</a:t>
            </a:r>
            <a:r>
              <a:rPr lang="en-GB" sz="2100" dirty="0"/>
              <a:t>). Please visit reception to request a parking permit.</a:t>
            </a:r>
          </a:p>
          <a:p>
            <a:pPr>
              <a:lnSpc>
                <a:spcPts val="1900"/>
              </a:lnSpc>
            </a:pPr>
            <a:endParaRPr lang="en-GB" sz="1600" dirty="0"/>
          </a:p>
          <a:p>
            <a:pPr>
              <a:lnSpc>
                <a:spcPts val="2300"/>
              </a:lnSpc>
            </a:pPr>
            <a:r>
              <a:rPr lang="en-GB" sz="3600" b="1" dirty="0"/>
              <a:t>Room Bookings</a:t>
            </a:r>
          </a:p>
          <a:p>
            <a:pPr>
              <a:lnSpc>
                <a:spcPts val="2300"/>
              </a:lnSpc>
            </a:pPr>
            <a:r>
              <a:rPr lang="en-GB" sz="2100" dirty="0"/>
              <a:t>If you need to book a room, contact </a:t>
            </a:r>
            <a:r>
              <a:rPr lang="en-GB" sz="2100" dirty="0">
                <a:hlinkClick r:id="rId2"/>
              </a:rPr>
              <a:t>birminghamenquiries@uwtsd.ac.uk</a:t>
            </a:r>
            <a:r>
              <a:rPr lang="en-GB" sz="2100" dirty="0"/>
              <a:t>, please remember to include the time/date required, campus, number of people attending, etc...</a:t>
            </a:r>
          </a:p>
          <a:p>
            <a:pPr>
              <a:lnSpc>
                <a:spcPts val="1900"/>
              </a:lnSpc>
            </a:pPr>
            <a:endParaRPr lang="en-GB" sz="2100" dirty="0"/>
          </a:p>
          <a:p>
            <a:pPr>
              <a:lnSpc>
                <a:spcPts val="2300"/>
              </a:lnSpc>
            </a:pPr>
            <a:r>
              <a:rPr lang="en-GB" sz="3600" b="1" dirty="0"/>
              <a:t>Opening &amp; Closing of Campus Buildings</a:t>
            </a:r>
          </a:p>
          <a:p>
            <a:pPr>
              <a:lnSpc>
                <a:spcPts val="2300"/>
              </a:lnSpc>
            </a:pPr>
            <a:r>
              <a:rPr lang="en-GB" sz="2100" dirty="0"/>
              <a:t>Campus buildings are open between 8.00am and 6.15pm Monday to Sunday (</a:t>
            </a:r>
            <a:r>
              <a:rPr lang="en-GB" sz="2100" i="1" dirty="0"/>
              <a:t>Monday to Friday for Sparkhill</a:t>
            </a:r>
            <a:r>
              <a:rPr lang="en-GB" sz="2100" dirty="0"/>
              <a:t>). Operations Admin are responsible for opening and closing of campus buildings. If you need to stay later than 6.15pm, please let reception know as soon as possible.</a:t>
            </a:r>
          </a:p>
        </p:txBody>
      </p:sp>
      <p:sp>
        <p:nvSpPr>
          <p:cNvPr id="3" name="TextBox 2">
            <a:extLst>
              <a:ext uri="{FF2B5EF4-FFF2-40B4-BE49-F238E27FC236}">
                <a16:creationId xmlns:a16="http://schemas.microsoft.com/office/drawing/2014/main" id="{EDA37BB2-57F8-B30C-904A-471CE7EC5CA9}"/>
              </a:ext>
            </a:extLst>
          </p:cNvPr>
          <p:cNvSpPr txBox="1"/>
          <p:nvPr/>
        </p:nvSpPr>
        <p:spPr>
          <a:xfrm>
            <a:off x="1637648" y="65149"/>
            <a:ext cx="10318564" cy="830997"/>
          </a:xfrm>
          <a:prstGeom prst="rect">
            <a:avLst/>
          </a:prstGeom>
          <a:noFill/>
        </p:spPr>
        <p:txBody>
          <a:bodyPr wrap="square" rtlCol="0">
            <a:spAutoFit/>
          </a:bodyPr>
          <a:lstStyle/>
          <a:p>
            <a:r>
              <a:rPr lang="en-GB" sz="4800" b="1" dirty="0">
                <a:ln>
                  <a:solidFill>
                    <a:srgbClr val="003E5B"/>
                  </a:solidFill>
                </a:ln>
                <a:solidFill>
                  <a:srgbClr val="003E5B"/>
                </a:solidFill>
              </a:rPr>
              <a:t>Reception, Parking and Room Booking.</a:t>
            </a:r>
          </a:p>
        </p:txBody>
      </p:sp>
      <p:sp>
        <p:nvSpPr>
          <p:cNvPr id="4" name="Rectangle 3">
            <a:extLst>
              <a:ext uri="{FF2B5EF4-FFF2-40B4-BE49-F238E27FC236}">
                <a16:creationId xmlns:a16="http://schemas.microsoft.com/office/drawing/2014/main" id="{BF9AB956-1653-8AAC-8421-9510F0555814}"/>
              </a:ext>
            </a:extLst>
          </p:cNvPr>
          <p:cNvSpPr/>
          <p:nvPr/>
        </p:nvSpPr>
        <p:spPr>
          <a:xfrm>
            <a:off x="-8626" y="-8626"/>
            <a:ext cx="1509231" cy="6876000"/>
          </a:xfrm>
          <a:prstGeom prst="rect">
            <a:avLst/>
          </a:prstGeom>
          <a:solidFill>
            <a:srgbClr val="003E5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38FD9DC-23E5-7D8F-D426-D500EDD81ABF}"/>
              </a:ext>
            </a:extLst>
          </p:cNvPr>
          <p:cNvPicPr>
            <a:picLocks noChangeAspect="1"/>
          </p:cNvPicPr>
          <p:nvPr/>
        </p:nvPicPr>
        <p:blipFill>
          <a:blip r:embed="rId3"/>
          <a:stretch>
            <a:fillRect/>
          </a:stretch>
        </p:blipFill>
        <p:spPr>
          <a:xfrm>
            <a:off x="136651" y="1644994"/>
            <a:ext cx="1219071" cy="3568011"/>
          </a:xfrm>
          <a:prstGeom prst="roundRect">
            <a:avLst/>
          </a:prstGeom>
        </p:spPr>
      </p:pic>
    </p:spTree>
    <p:extLst>
      <p:ext uri="{BB962C8B-B14F-4D97-AF65-F5344CB8AC3E}">
        <p14:creationId xmlns:p14="http://schemas.microsoft.com/office/powerpoint/2010/main" val="4008778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574</Words>
  <Application>Microsoft Office PowerPoint</Application>
  <PresentationFormat>Widescreen</PresentationFormat>
  <Paragraphs>48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Cassandra Stroud</dc:creator>
  <cp:lastModifiedBy>Cassandra Stroud</cp:lastModifiedBy>
  <cp:revision>1</cp:revision>
  <dcterms:created xsi:type="dcterms:W3CDTF">2024-04-11T11:46:58Z</dcterms:created>
  <dcterms:modified xsi:type="dcterms:W3CDTF">2024-04-25T08:12:04Z</dcterms:modified>
</cp:coreProperties>
</file>