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6E04F9-AE1D-D179-3762-432A70E6CC16}" v="16" dt="2020-02-04T11:41:06.104"/>
    <p1510:client id="{3CCCB00C-2F7B-43CD-A714-872BF638ED90}" v="59" dt="2020-02-10T09:46:34.252"/>
    <p1510:client id="{6BECAF33-902A-6F11-9875-A3D667FD1B7F}" v="37" dt="2020-02-10T12:18:33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6BECAF33-902A-6F11-9875-A3D667FD1B7F}"/>
    <pc:docChg chg="delSld modSld">
      <pc:chgData name="Peter Doyle" userId="S::p.doyle@uwtsd.ac.uk::9eb13c6d-8f51-46c9-bcaf-0558aa31b953" providerId="AD" clId="Web-{6BECAF33-902A-6F11-9875-A3D667FD1B7F}" dt="2020-02-10T12:18:33.967" v="35"/>
      <pc:docMkLst>
        <pc:docMk/>
      </pc:docMkLst>
      <pc:sldChg chg="del">
        <pc:chgData name="Peter Doyle" userId="S::p.doyle@uwtsd.ac.uk::9eb13c6d-8f51-46c9-bcaf-0558aa31b953" providerId="AD" clId="Web-{6BECAF33-902A-6F11-9875-A3D667FD1B7F}" dt="2020-02-10T12:18:33.951" v="31"/>
        <pc:sldMkLst>
          <pc:docMk/>
          <pc:sldMk cId="2643578188" sldId="259"/>
        </pc:sldMkLst>
      </pc:sldChg>
      <pc:sldChg chg="del">
        <pc:chgData name="Peter Doyle" userId="S::p.doyle@uwtsd.ac.uk::9eb13c6d-8f51-46c9-bcaf-0558aa31b953" providerId="AD" clId="Web-{6BECAF33-902A-6F11-9875-A3D667FD1B7F}" dt="2020-02-10T12:18:33.967" v="32"/>
        <pc:sldMkLst>
          <pc:docMk/>
          <pc:sldMk cId="2114263994" sldId="261"/>
        </pc:sldMkLst>
      </pc:sldChg>
      <pc:sldChg chg="del">
        <pc:chgData name="Peter Doyle" userId="S::p.doyle@uwtsd.ac.uk::9eb13c6d-8f51-46c9-bcaf-0558aa31b953" providerId="AD" clId="Web-{6BECAF33-902A-6F11-9875-A3D667FD1B7F}" dt="2020-02-10T12:18:33.967" v="33"/>
        <pc:sldMkLst>
          <pc:docMk/>
          <pc:sldMk cId="3870287612" sldId="262"/>
        </pc:sldMkLst>
      </pc:sldChg>
      <pc:sldChg chg="del">
        <pc:chgData name="Peter Doyle" userId="S::p.doyle@uwtsd.ac.uk::9eb13c6d-8f51-46c9-bcaf-0558aa31b953" providerId="AD" clId="Web-{6BECAF33-902A-6F11-9875-A3D667FD1B7F}" dt="2020-02-10T12:18:33.967" v="34"/>
        <pc:sldMkLst>
          <pc:docMk/>
          <pc:sldMk cId="377753905" sldId="263"/>
        </pc:sldMkLst>
      </pc:sldChg>
      <pc:sldChg chg="del">
        <pc:chgData name="Peter Doyle" userId="S::p.doyle@uwtsd.ac.uk::9eb13c6d-8f51-46c9-bcaf-0558aa31b953" providerId="AD" clId="Web-{6BECAF33-902A-6F11-9875-A3D667FD1B7F}" dt="2020-02-10T12:18:33.967" v="35"/>
        <pc:sldMkLst>
          <pc:docMk/>
          <pc:sldMk cId="3057109354" sldId="264"/>
        </pc:sldMkLst>
      </pc:sldChg>
      <pc:sldChg chg="modSp">
        <pc:chgData name="Peter Doyle" userId="S::p.doyle@uwtsd.ac.uk::9eb13c6d-8f51-46c9-bcaf-0558aa31b953" providerId="AD" clId="Web-{6BECAF33-902A-6F11-9875-A3D667FD1B7F}" dt="2020-02-10T12:17:56.170" v="28" actId="20577"/>
        <pc:sldMkLst>
          <pc:docMk/>
          <pc:sldMk cId="916795290" sldId="265"/>
        </pc:sldMkLst>
        <pc:spChg chg="mod">
          <ac:chgData name="Peter Doyle" userId="S::p.doyle@uwtsd.ac.uk::9eb13c6d-8f51-46c9-bcaf-0558aa31b953" providerId="AD" clId="Web-{6BECAF33-902A-6F11-9875-A3D667FD1B7F}" dt="2020-02-10T12:17:56.170" v="28" actId="20577"/>
          <ac:spMkLst>
            <pc:docMk/>
            <pc:sldMk cId="916795290" sldId="265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3CCCB00C-2F7B-43CD-A714-872BF638ED90}"/>
    <pc:docChg chg="modSld sldOrd">
      <pc:chgData name="Peter Doyle" userId="S::p.doyle@uwtsd.ac.uk::9eb13c6d-8f51-46c9-bcaf-0558aa31b953" providerId="AD" clId="Web-{3CCCB00C-2F7B-43CD-A714-872BF638ED90}" dt="2020-02-10T09:46:34.252" v="57"/>
      <pc:docMkLst>
        <pc:docMk/>
      </pc:docMkLst>
      <pc:sldChg chg="ord">
        <pc:chgData name="Peter Doyle" userId="S::p.doyle@uwtsd.ac.uk::9eb13c6d-8f51-46c9-bcaf-0558aa31b953" providerId="AD" clId="Web-{3CCCB00C-2F7B-43CD-A714-872BF638ED90}" dt="2020-02-10T09:46:34.252" v="57"/>
        <pc:sldMkLst>
          <pc:docMk/>
          <pc:sldMk cId="2774806936" sldId="260"/>
        </pc:sldMkLst>
      </pc:sldChg>
      <pc:sldChg chg="modSp">
        <pc:chgData name="Peter Doyle" userId="S::p.doyle@uwtsd.ac.uk::9eb13c6d-8f51-46c9-bcaf-0558aa31b953" providerId="AD" clId="Web-{3CCCB00C-2F7B-43CD-A714-872BF638ED90}" dt="2020-02-10T09:42:44.455" v="55" actId="20577"/>
        <pc:sldMkLst>
          <pc:docMk/>
          <pc:sldMk cId="916795290" sldId="265"/>
        </pc:sldMkLst>
        <pc:spChg chg="mod">
          <ac:chgData name="Peter Doyle" userId="S::p.doyle@uwtsd.ac.uk::9eb13c6d-8f51-46c9-bcaf-0558aa31b953" providerId="AD" clId="Web-{3CCCB00C-2F7B-43CD-A714-872BF638ED90}" dt="2020-02-10T09:42:44.455" v="55" actId="20577"/>
          <ac:spMkLst>
            <pc:docMk/>
            <pc:sldMk cId="916795290" sldId="265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086E04F9-AE1D-D179-3762-432A70E6CC16}"/>
    <pc:docChg chg="addSld delSld modSld sldOrd">
      <pc:chgData name="Peter Doyle" userId="S::p.doyle@uwtsd.ac.uk::9eb13c6d-8f51-46c9-bcaf-0558aa31b953" providerId="AD" clId="Web-{086E04F9-AE1D-D179-3762-432A70E6CC16}" dt="2020-02-04T11:41:06.104" v="15"/>
      <pc:docMkLst>
        <pc:docMk/>
      </pc:docMkLst>
      <pc:sldChg chg="del">
        <pc:chgData name="Peter Doyle" userId="S::p.doyle@uwtsd.ac.uk::9eb13c6d-8f51-46c9-bcaf-0558aa31b953" providerId="AD" clId="Web-{086E04F9-AE1D-D179-3762-432A70E6CC16}" dt="2020-02-04T11:19:24.810" v="0"/>
        <pc:sldMkLst>
          <pc:docMk/>
          <pc:sldMk cId="621543955" sldId="257"/>
        </pc:sldMkLst>
      </pc:sldChg>
      <pc:sldChg chg="ord">
        <pc:chgData name="Peter Doyle" userId="S::p.doyle@uwtsd.ac.uk::9eb13c6d-8f51-46c9-bcaf-0558aa31b953" providerId="AD" clId="Web-{086E04F9-AE1D-D179-3762-432A70E6CC16}" dt="2020-02-04T11:40:19.603" v="13"/>
        <pc:sldMkLst>
          <pc:docMk/>
          <pc:sldMk cId="2643578188" sldId="259"/>
        </pc:sldMkLst>
      </pc:sldChg>
      <pc:sldChg chg="addSp delSp modSp new ord">
        <pc:chgData name="Peter Doyle" userId="S::p.doyle@uwtsd.ac.uk::9eb13c6d-8f51-46c9-bcaf-0558aa31b953" providerId="AD" clId="Web-{086E04F9-AE1D-D179-3762-432A70E6CC16}" dt="2020-02-04T11:41:06.104" v="15"/>
        <pc:sldMkLst>
          <pc:docMk/>
          <pc:sldMk cId="2774806936" sldId="260"/>
        </pc:sldMkLst>
        <pc:spChg chg="del">
          <ac:chgData name="Peter Doyle" userId="S::p.doyle@uwtsd.ac.uk::9eb13c6d-8f51-46c9-bcaf-0558aa31b953" providerId="AD" clId="Web-{086E04F9-AE1D-D179-3762-432A70E6CC16}" dt="2020-02-04T11:24:15.578" v="2"/>
          <ac:spMkLst>
            <pc:docMk/>
            <pc:sldMk cId="2774806936" sldId="260"/>
            <ac:spMk id="3" creationId="{50A64EB5-7D2E-4463-9EA9-46AA69C56B0D}"/>
          </ac:spMkLst>
        </pc:spChg>
        <pc:picChg chg="add mod ord">
          <ac:chgData name="Peter Doyle" userId="S::p.doyle@uwtsd.ac.uk::9eb13c6d-8f51-46c9-bcaf-0558aa31b953" providerId="AD" clId="Web-{086E04F9-AE1D-D179-3762-432A70E6CC16}" dt="2020-02-04T11:24:28.985" v="6" actId="14100"/>
          <ac:picMkLst>
            <pc:docMk/>
            <pc:sldMk cId="2774806936" sldId="260"/>
            <ac:picMk id="4" creationId="{DDE191C0-3C1D-4F8C-83BF-574B2AA52021}"/>
          </ac:picMkLst>
        </pc:picChg>
      </pc:sldChg>
      <pc:sldChg chg="add">
        <pc:chgData name="Peter Doyle" userId="S::p.doyle@uwtsd.ac.uk::9eb13c6d-8f51-46c9-bcaf-0558aa31b953" providerId="AD" clId="Web-{086E04F9-AE1D-D179-3762-432A70E6CC16}" dt="2020-02-04T11:40:03.713" v="7"/>
        <pc:sldMkLst>
          <pc:docMk/>
          <pc:sldMk cId="2114263994" sldId="261"/>
        </pc:sldMkLst>
      </pc:sldChg>
      <pc:sldChg chg="add">
        <pc:chgData name="Peter Doyle" userId="S::p.doyle@uwtsd.ac.uk::9eb13c6d-8f51-46c9-bcaf-0558aa31b953" providerId="AD" clId="Web-{086E04F9-AE1D-D179-3762-432A70E6CC16}" dt="2020-02-04T11:40:03.744" v="8"/>
        <pc:sldMkLst>
          <pc:docMk/>
          <pc:sldMk cId="3870287612" sldId="262"/>
        </pc:sldMkLst>
      </pc:sldChg>
      <pc:sldChg chg="add">
        <pc:chgData name="Peter Doyle" userId="S::p.doyle@uwtsd.ac.uk::9eb13c6d-8f51-46c9-bcaf-0558aa31b953" providerId="AD" clId="Web-{086E04F9-AE1D-D179-3762-432A70E6CC16}" dt="2020-02-04T11:40:03.775" v="9"/>
        <pc:sldMkLst>
          <pc:docMk/>
          <pc:sldMk cId="377753905" sldId="263"/>
        </pc:sldMkLst>
      </pc:sldChg>
      <pc:sldChg chg="add">
        <pc:chgData name="Peter Doyle" userId="S::p.doyle@uwtsd.ac.uk::9eb13c6d-8f51-46c9-bcaf-0558aa31b953" providerId="AD" clId="Web-{086E04F9-AE1D-D179-3762-432A70E6CC16}" dt="2020-02-04T11:40:03.822" v="10"/>
        <pc:sldMkLst>
          <pc:docMk/>
          <pc:sldMk cId="3057109354" sldId="264"/>
        </pc:sldMkLst>
      </pc:sldChg>
      <pc:sldChg chg="add">
        <pc:chgData name="Peter Doyle" userId="S::p.doyle@uwtsd.ac.uk::9eb13c6d-8f51-46c9-bcaf-0558aa31b953" providerId="AD" clId="Web-{086E04F9-AE1D-D179-3762-432A70E6CC16}" dt="2020-02-04T11:40:03.838" v="11"/>
        <pc:sldMkLst>
          <pc:docMk/>
          <pc:sldMk cId="916795290" sldId="265"/>
        </pc:sldMkLst>
      </pc:sldChg>
      <pc:sldChg chg="add">
        <pc:chgData name="Peter Doyle" userId="S::p.doyle@uwtsd.ac.uk::9eb13c6d-8f51-46c9-bcaf-0558aa31b953" providerId="AD" clId="Web-{086E04F9-AE1D-D179-3762-432A70E6CC16}" dt="2020-02-04T11:40:03.884" v="12"/>
        <pc:sldMkLst>
          <pc:docMk/>
          <pc:sldMk cId="1392959388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74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934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989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47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434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228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815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05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721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62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841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0AE74-5BD3-4030-8483-82D7EE03066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93BC85-CDA6-40D8-9B09-7BDE4227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2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DdO-FVNfQI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Grenfell Tower Disaster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996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Accountability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services are affected by this disaster?</a:t>
            </a:r>
          </a:p>
          <a:p>
            <a:endParaRPr lang="en-GB" dirty="0"/>
          </a:p>
          <a:p>
            <a:r>
              <a:rPr lang="en-GB" dirty="0"/>
              <a:t>What is the public opinion impact?</a:t>
            </a:r>
          </a:p>
          <a:p>
            <a:endParaRPr lang="en-GB" dirty="0"/>
          </a:p>
          <a:p>
            <a:r>
              <a:rPr lang="en-GB" dirty="0"/>
              <a:t>In your groups get together and discuss the issues.</a:t>
            </a:r>
          </a:p>
          <a:p>
            <a:endParaRPr lang="en-GB" dirty="0"/>
          </a:p>
          <a:p>
            <a:r>
              <a:rPr lang="en-GB" dirty="0"/>
              <a:t>In our next tutorial each group will outline what they believe the </a:t>
            </a:r>
            <a:r>
              <a:rPr lang="en-GB"/>
              <a:t>issues are?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959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</a:t>
            </a:r>
            <a:r>
              <a:rPr lang="en-GB"/>
              <a:t>the Accountability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cs typeface="Calibri"/>
              </a:rPr>
              <a:t>We will look at preceding fires as well as Grenfell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are the malfeasance issues?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/>
              <a:t>What are the manslaughter issues?</a:t>
            </a:r>
          </a:p>
          <a:p>
            <a:endParaRPr lang="en-GB" dirty="0"/>
          </a:p>
          <a:p>
            <a:r>
              <a:rPr lang="en-GB" dirty="0"/>
              <a:t>What could the public enquiry do?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Look these issues up before next week.</a:t>
            </a:r>
          </a:p>
        </p:txBody>
      </p:sp>
    </p:spTree>
    <p:extLst>
      <p:ext uri="{BB962C8B-B14F-4D97-AF65-F5344CB8AC3E}">
        <p14:creationId xmlns:p14="http://schemas.microsoft.com/office/powerpoint/2010/main" val="916795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DE8D3-860E-4DD5-B016-DA47D3715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DDE191C0-3C1D-4F8C-83BF-574B2AA5202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795"/>
            <a:ext cx="12191999" cy="6857999"/>
          </a:xfrm>
        </p:spPr>
      </p:pic>
    </p:spTree>
    <p:extLst>
      <p:ext uri="{BB962C8B-B14F-4D97-AF65-F5344CB8AC3E}">
        <p14:creationId xmlns:p14="http://schemas.microsoft.com/office/powerpoint/2010/main" val="2774806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</Words>
  <Application>Microsoft Office PowerPoint</Application>
  <PresentationFormat>Widescreen</PresentationFormat>
  <Paragraphs>9</Paragraphs>
  <Slides>4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The Grenfell Tower Disaster</vt:lpstr>
      <vt:lpstr>What Are the Accountability Issues</vt:lpstr>
      <vt:lpstr>What are the Accountability Issues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Grenfell Tower Disaster</dc:title>
  <dc:creator>Peter Doyle</dc:creator>
  <cp:lastModifiedBy>Peter Doyle</cp:lastModifiedBy>
  <cp:revision>25</cp:revision>
  <dcterms:created xsi:type="dcterms:W3CDTF">2018-10-08T15:09:28Z</dcterms:created>
  <dcterms:modified xsi:type="dcterms:W3CDTF">2020-02-10T12:18:34Z</dcterms:modified>
</cp:coreProperties>
</file>