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</p:sldIdLst>
  <p:sldSz cy="6858000" cx="12192000"/>
  <p:notesSz cx="6858000" cy="9144000"/>
  <p:embeddedFontLst>
    <p:embeddedFont>
      <p:font typeface="Play"/>
      <p:regular r:id="rId6"/>
      <p:bold r:id="rId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8" roundtripDataSignature="AMtx7mh1k/4+sri3NAU/QDVI+LmlCr8Js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font" Target="fonts/Play-regular.fntdata"/><Relationship Id="rId7" Type="http://schemas.openxmlformats.org/officeDocument/2006/relationships/font" Target="fonts/Play-bold.fntdata"/><Relationship Id="rId8" Type="http://customschemas.google.com/relationships/presentationmetadata" Target="meta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0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0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1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2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3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3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2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</a:pPr>
            <a:r>
              <a:t/>
            </a:r>
            <a:endParaRPr/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</p:txBody>
      </p:sp>
      <p:pic>
        <p:nvPicPr>
          <p:cNvPr id="86" name="Google Shape;86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689600" y="3022600"/>
            <a:ext cx="812800" cy="812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2025-10-31T10:11:31Z</dcterms:created>
</cp:coreProperties>
</file>