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5" r:id="rId20"/>
  </p:sldIdLst>
  <p:sldSz cx="24384000" cy="13716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883"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7D13FB-377A-471E-8DA8-1EB60E2A8069}" type="datetimeFigureOut">
              <a:rPr lang="en-GB" smtClean="0"/>
              <a:t>11/04/2026</a:t>
            </a:fld>
            <a:endParaRPr lang="en-GB"/>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158E6B-EFC1-4515-9088-D5FA7A8206D4}" type="slidenum">
              <a:rPr lang="en-GB" smtClean="0"/>
              <a:t>‹Nº›</a:t>
            </a:fld>
            <a:endParaRPr lang="en-GB"/>
          </a:p>
        </p:txBody>
      </p:sp>
    </p:spTree>
    <p:extLst>
      <p:ext uri="{BB962C8B-B14F-4D97-AF65-F5344CB8AC3E}">
        <p14:creationId xmlns:p14="http://schemas.microsoft.com/office/powerpoint/2010/main" val="615759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GB" dirty="0"/>
          </a:p>
        </p:txBody>
      </p:sp>
      <p:sp>
        <p:nvSpPr>
          <p:cNvPr id="4" name="Marcador de número de diapositiva 3"/>
          <p:cNvSpPr>
            <a:spLocks noGrp="1"/>
          </p:cNvSpPr>
          <p:nvPr>
            <p:ph type="sldNum" sz="quarter" idx="5"/>
          </p:nvPr>
        </p:nvSpPr>
        <p:spPr/>
        <p:txBody>
          <a:bodyPr/>
          <a:lstStyle/>
          <a:p>
            <a:fld id="{F1158E6B-EFC1-4515-9088-D5FA7A8206D4}" type="slidenum">
              <a:rPr lang="en-GB" smtClean="0"/>
              <a:t>19</a:t>
            </a:fld>
            <a:endParaRPr lang="en-GB"/>
          </a:p>
        </p:txBody>
      </p:sp>
    </p:spTree>
    <p:extLst>
      <p:ext uri="{BB962C8B-B14F-4D97-AF65-F5344CB8AC3E}">
        <p14:creationId xmlns:p14="http://schemas.microsoft.com/office/powerpoint/2010/main" val="1693897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‹Nº›</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‹Nº›</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2"/>
          <a:stretch>
            <a:fillRect/>
          </a:stretch>
        </p:blipFill>
        <p:spPr>
          <a:xfrm>
            <a:off x="0" y="0"/>
            <a:ext cx="24384000" cy="13716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adroTexto 4">
            <a:extLst>
              <a:ext uri="{FF2B5EF4-FFF2-40B4-BE49-F238E27FC236}">
                <a16:creationId xmlns:a16="http://schemas.microsoft.com/office/drawing/2014/main" id="{25B73DDE-60A4-5C35-1F25-C0C4623D2A48}"/>
              </a:ext>
            </a:extLst>
          </p:cNvPr>
          <p:cNvSpPr txBox="1"/>
          <p:nvPr/>
        </p:nvSpPr>
        <p:spPr>
          <a:xfrm>
            <a:off x="5486400" y="4876800"/>
            <a:ext cx="15392400" cy="1908215"/>
          </a:xfrm>
          <a:prstGeom prst="rect">
            <a:avLst/>
          </a:prstGeom>
          <a:noFill/>
        </p:spPr>
        <p:txBody>
          <a:bodyPr wrap="square" rtlCol="0">
            <a:spAutoFit/>
          </a:bodyPr>
          <a:lstStyle/>
          <a:p>
            <a:r>
              <a:rPr lang="en-GB" sz="2000" b="1" dirty="0"/>
              <a:t>Clarification Note:</a:t>
            </a:r>
            <a:br>
              <a:rPr lang="en-GB" sz="2000" dirty="0"/>
            </a:br>
            <a:r>
              <a:rPr lang="en-GB" sz="2000" dirty="0"/>
              <a:t>This presentation was created using the platform Prezi. After being converted into Microsoft PowerPoint format, it was identified that the platform Moodle does not correctly recognise the textual content of the document.</a:t>
            </a:r>
          </a:p>
          <a:p>
            <a:r>
              <a:rPr lang="en-GB" sz="2000" dirty="0"/>
              <a:t>For this reason, this explanatory note has been included to ensure proper validation and submission of the file in accordance with the established requirements</a:t>
            </a:r>
            <a:r>
              <a:rPr lang="en-GB" dirty="0"/>
              <a:t>.</a:t>
            </a:r>
          </a:p>
          <a:p>
            <a:endParaRPr lang="en-GB" dirty="0"/>
          </a:p>
        </p:txBody>
      </p:sp>
    </p:spTree>
    <p:extLst>
      <p:ext uri="{BB962C8B-B14F-4D97-AF65-F5344CB8AC3E}">
        <p14:creationId xmlns:p14="http://schemas.microsoft.com/office/powerpoint/2010/main" val="2581674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66</Words>
  <Application>Microsoft Office PowerPoint</Application>
  <PresentationFormat>Personalizado</PresentationFormat>
  <Paragraphs>3</Paragraphs>
  <Slides>19</Slides>
  <Notes>1</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19</vt:i4>
      </vt:variant>
    </vt:vector>
  </HeadingPairs>
  <TitlesOfParts>
    <vt:vector size="23" baseType="lpstr">
      <vt:lpstr>Aptos</vt:lpstr>
      <vt:lpstr>Arial</vt:lpstr>
      <vt:lpstr>Calibri</vt:lpstr>
      <vt:lpstr>Office Theme</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Mª Carmen .l</cp:lastModifiedBy>
  <cp:revision>2</cp:revision>
  <dcterms:created xsi:type="dcterms:W3CDTF">2006-08-16T00:00:00Z</dcterms:created>
  <dcterms:modified xsi:type="dcterms:W3CDTF">2026-04-11T10:12:23Z</dcterms:modified>
</cp:coreProperties>
</file>