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36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The Disappearance of Dr. Dana 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</a:t>
            </a:r>
            <a:r>
              <a:rPr dirty="0"/>
              <a:t>An Ethical and Investigative Report</a:t>
            </a:r>
          </a:p>
          <a:p>
            <a:pPr marL="0" indent="0">
              <a:buNone/>
            </a:pPr>
            <a:r>
              <a:rPr lang="en-US" dirty="0"/>
              <a:t>                         Cosmin Vasar </a:t>
            </a:r>
          </a:p>
          <a:p>
            <a:pPr marL="0" indent="0">
              <a:buNone/>
            </a:pPr>
            <a:r>
              <a:rPr lang="en-US" dirty="0"/>
              <a:t>Student number: 2421847 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</a:t>
            </a:r>
            <a:r>
              <a:rPr dirty="0">
                <a:solidFill>
                  <a:schemeClr val="accent1"/>
                </a:solidFill>
              </a:rPr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Dr. Dana Hart, a leading AI ethics expert at </a:t>
            </a:r>
            <a:r>
              <a:rPr dirty="0" err="1"/>
              <a:t>NovaTech</a:t>
            </a:r>
            <a:r>
              <a:rPr dirty="0"/>
              <a:t>, disappeared under suspicious circumstances.</a:t>
            </a:r>
          </a:p>
          <a:p>
            <a:r>
              <a:rPr dirty="0"/>
              <a:t>This report explores potential motives, ethical implications, and evidence surrounding her vanishing.</a:t>
            </a:r>
            <a:r>
              <a:rPr lang="en-US" dirty="0"/>
              <a:t> </a:t>
            </a:r>
            <a:endParaRPr dirty="0"/>
          </a:p>
          <a:p>
            <a:r>
              <a:rPr dirty="0"/>
              <a:t>Several theories and key recommendations are proposed.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</a:t>
            </a:r>
            <a:r>
              <a:rPr lang="en-US" dirty="0">
                <a:solidFill>
                  <a:schemeClr val="accent3"/>
                </a:solidFill>
              </a:rPr>
              <a:t>.</a:t>
            </a:r>
            <a:r>
              <a:rPr dirty="0">
                <a:solidFill>
                  <a:schemeClr val="accent3"/>
                </a:solidFill>
              </a:rPr>
              <a:t>Background &amp;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Dr. Hart was known for her work on ethical AI in military and medical domains.</a:t>
            </a:r>
          </a:p>
          <a:p>
            <a:r>
              <a:rPr dirty="0"/>
              <a:t>Disappeared on Jan 5 after emailing </a:t>
            </a:r>
            <a:r>
              <a:rPr dirty="0" err="1"/>
              <a:t>NovaTech's</a:t>
            </a:r>
            <a:r>
              <a:rPr dirty="0"/>
              <a:t> CEO about an urgent matter.</a:t>
            </a:r>
          </a:p>
          <a:p>
            <a:r>
              <a:rPr dirty="0"/>
              <a:t>Previously received threats and reported workplace hostility.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3.</a:t>
            </a:r>
            <a:r>
              <a:rPr dirty="0">
                <a:solidFill>
                  <a:srgbClr val="FF0000"/>
                </a:solidFill>
              </a:rPr>
              <a:t>Investigation &amp;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96032"/>
          </a:xfrm>
        </p:spPr>
        <p:txBody>
          <a:bodyPr/>
          <a:lstStyle/>
          <a:p>
            <a:r>
              <a:rPr dirty="0"/>
              <a:t>- Threatening Emails: Urged Hart to stop ethical critiques.</a:t>
            </a:r>
          </a:p>
          <a:p>
            <a:r>
              <a:rPr dirty="0"/>
              <a:t>- Corporate Pressure: Urged to retract her ethical criticisms.</a:t>
            </a:r>
          </a:p>
          <a:p>
            <a:r>
              <a:rPr dirty="0"/>
              <a:t>- Workplace Tension: Felt isolated and unsafe.</a:t>
            </a:r>
          </a:p>
          <a:p>
            <a:r>
              <a:rPr dirty="0"/>
              <a:t>- Disrupted Lab: Signs of forced entry; one document recovered.</a:t>
            </a:r>
          </a:p>
        </p:txBody>
      </p:sp>
      <p:pic>
        <p:nvPicPr>
          <p:cNvPr id="5" name="Picture 4" descr="A piece of paper with black text">
            <a:extLst>
              <a:ext uri="{FF2B5EF4-FFF2-40B4-BE49-F238E27FC236}">
                <a16:creationId xmlns:a16="http://schemas.microsoft.com/office/drawing/2014/main" id="{D1F77DB5-ADEB-17EA-B008-E64285342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5257799"/>
            <a:ext cx="3409021" cy="122863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4.</a:t>
            </a:r>
            <a:r>
              <a:rPr dirty="0">
                <a:solidFill>
                  <a:schemeClr val="accent6"/>
                </a:solidFill>
              </a:rPr>
              <a:t>Theories Behind Her Disappearance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1. Corporate Silencing: Suppression of damaging ethical research.</a:t>
            </a:r>
          </a:p>
          <a:p>
            <a:r>
              <a:rPr dirty="0"/>
              <a:t>2. Internal Sabotage: Colleague disputes and security breaches.</a:t>
            </a:r>
          </a:p>
          <a:p>
            <a:r>
              <a:rPr dirty="0"/>
              <a:t>3. Voluntary Disappearance: Unlikely due to evidence.</a:t>
            </a:r>
          </a:p>
          <a:p>
            <a:r>
              <a:rPr dirty="0"/>
              <a:t>4. Whistleblower Retaliation: Pattern seen in similar tech ethics cases.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</a:t>
            </a:r>
            <a:r>
              <a:rPr dirty="0">
                <a:solidFill>
                  <a:srgbClr val="00B0F0"/>
                </a:solidFill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Independent investigation by an external ethics body.</a:t>
            </a:r>
          </a:p>
          <a:p>
            <a:r>
              <a:rPr dirty="0"/>
              <a:t>- Full data security audit of </a:t>
            </a:r>
            <a:r>
              <a:rPr dirty="0" err="1"/>
              <a:t>NovaTech</a:t>
            </a:r>
            <a:r>
              <a:rPr dirty="0"/>
              <a:t>.</a:t>
            </a:r>
          </a:p>
          <a:p>
            <a:r>
              <a:rPr dirty="0"/>
              <a:t>- Stronger whistleblower protections.</a:t>
            </a:r>
          </a:p>
          <a:p>
            <a:r>
              <a:rPr dirty="0"/>
              <a:t>- Establish ethical review boards for high-risk AI development.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</a:t>
            </a:r>
            <a:r>
              <a:rPr dirty="0">
                <a:solidFill>
                  <a:srgbClr val="FFFF00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Dr. Hart’s disappearance reflects risks faced by ethical advocates in tech.</a:t>
            </a:r>
          </a:p>
          <a:p>
            <a:r>
              <a:rPr dirty="0"/>
              <a:t>Her case highlights the need for transparency, accountability, and safeguards for ethical research.</a:t>
            </a:r>
          </a:p>
          <a:p>
            <a:r>
              <a:rPr dirty="0"/>
              <a:t>We must protect those who defend responsible innovation.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284</Words>
  <Application>Microsoft Office PowerPoint</Application>
  <PresentationFormat>On-screen Show (4:3)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The Disappearance of Dr. Dana Hart</vt:lpstr>
      <vt:lpstr>1.Executive Summary</vt:lpstr>
      <vt:lpstr>2.Background &amp; Overview</vt:lpstr>
      <vt:lpstr>3.Investigation &amp; Evidence</vt:lpstr>
      <vt:lpstr>4.Theories Behind Her Disappearance</vt:lpstr>
      <vt:lpstr>5.Recommendations</vt:lpstr>
      <vt:lpstr>6.Conclusion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Adrian Roman</dc:creator>
  <cp:keywords/>
  <dc:description>generated using python-pptx</dc:description>
  <cp:lastModifiedBy>Cosmin Vasar (2421847)</cp:lastModifiedBy>
  <cp:revision>2</cp:revision>
  <dcterms:created xsi:type="dcterms:W3CDTF">2013-01-27T09:14:16Z</dcterms:created>
  <dcterms:modified xsi:type="dcterms:W3CDTF">2025-06-26T00:16:59Z</dcterms:modified>
  <cp:category/>
</cp:coreProperties>
</file>