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96" autoAdjust="0"/>
    <p:restoredTop sz="94660"/>
  </p:normalViewPr>
  <p:slideViewPr>
    <p:cSldViewPr snapToGrid="0">
      <p:cViewPr varScale="1">
        <p:scale>
          <a:sx n="47" d="100"/>
          <a:sy n="47" d="100"/>
        </p:scale>
        <p:origin x="965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4.png"/><Relationship Id="rId7" Type="http://schemas.openxmlformats.org/officeDocument/2006/relationships/image" Target="../media/image26.png"/><Relationship Id="rId2" Type="http://schemas.openxmlformats.org/officeDocument/2006/relationships/image" Target="../media/image22.svg"/><Relationship Id="rId1" Type="http://schemas.openxmlformats.org/officeDocument/2006/relationships/image" Target="../media/image1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4.png"/><Relationship Id="rId7" Type="http://schemas.openxmlformats.org/officeDocument/2006/relationships/image" Target="../media/image26.png"/><Relationship Id="rId2" Type="http://schemas.openxmlformats.org/officeDocument/2006/relationships/image" Target="../media/image22.svg"/><Relationship Id="rId1" Type="http://schemas.openxmlformats.org/officeDocument/2006/relationships/image" Target="../media/image1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51BCF1-7D88-4153-997B-7B4092B9CF1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4820DEB-993F-4716-B7C4-FB76D5CA9BAE}">
      <dgm:prSet/>
      <dgm:spPr/>
      <dgm:t>
        <a:bodyPr/>
        <a:lstStyle/>
        <a:p>
          <a:r>
            <a:rPr lang="en-GB"/>
            <a:t>1. Introduction</a:t>
          </a:r>
          <a:endParaRPr lang="en-US"/>
        </a:p>
      </dgm:t>
    </dgm:pt>
    <dgm:pt modelId="{D4BEB1BE-BE03-4940-8B1A-8A4D148881F4}" type="parTrans" cxnId="{49FF722F-64F2-407F-BD23-3B43AA607355}">
      <dgm:prSet/>
      <dgm:spPr/>
      <dgm:t>
        <a:bodyPr/>
        <a:lstStyle/>
        <a:p>
          <a:endParaRPr lang="en-US"/>
        </a:p>
      </dgm:t>
    </dgm:pt>
    <dgm:pt modelId="{DB2757C3-9544-4521-9AF8-85240E3C8FD0}" type="sibTrans" cxnId="{49FF722F-64F2-407F-BD23-3B43AA607355}">
      <dgm:prSet/>
      <dgm:spPr/>
      <dgm:t>
        <a:bodyPr/>
        <a:lstStyle/>
        <a:p>
          <a:endParaRPr lang="en-US"/>
        </a:p>
      </dgm:t>
    </dgm:pt>
    <dgm:pt modelId="{10E133C9-7B4D-42D5-8DFE-EB267A548961}">
      <dgm:prSet/>
      <dgm:spPr/>
      <dgm:t>
        <a:bodyPr/>
        <a:lstStyle/>
        <a:p>
          <a:r>
            <a:rPr lang="en-GB"/>
            <a:t>2. Recruitment Process Overview</a:t>
          </a:r>
          <a:endParaRPr lang="en-US"/>
        </a:p>
      </dgm:t>
    </dgm:pt>
    <dgm:pt modelId="{991213D5-FB8F-4063-B56E-557293D82CD8}" type="parTrans" cxnId="{8823B977-C3CB-49D6-BD1B-1747A98D5CBB}">
      <dgm:prSet/>
      <dgm:spPr/>
      <dgm:t>
        <a:bodyPr/>
        <a:lstStyle/>
        <a:p>
          <a:endParaRPr lang="en-US"/>
        </a:p>
      </dgm:t>
    </dgm:pt>
    <dgm:pt modelId="{3728EC2D-5475-43B3-BFA5-DBB0929D4017}" type="sibTrans" cxnId="{8823B977-C3CB-49D6-BD1B-1747A98D5CBB}">
      <dgm:prSet/>
      <dgm:spPr/>
      <dgm:t>
        <a:bodyPr/>
        <a:lstStyle/>
        <a:p>
          <a:endParaRPr lang="en-US"/>
        </a:p>
      </dgm:t>
    </dgm:pt>
    <dgm:pt modelId="{48A4B91E-7A07-45D2-AA93-53FDE31041AF}">
      <dgm:prSet/>
      <dgm:spPr/>
      <dgm:t>
        <a:bodyPr/>
        <a:lstStyle/>
        <a:p>
          <a:r>
            <a:rPr lang="en-GB"/>
            <a:t>3. Job Analysis</a:t>
          </a:r>
          <a:endParaRPr lang="en-US"/>
        </a:p>
      </dgm:t>
    </dgm:pt>
    <dgm:pt modelId="{78324008-0660-44AF-B0BC-888220613A0B}" type="parTrans" cxnId="{D4C3281F-8710-4F91-95F0-44681F61D750}">
      <dgm:prSet/>
      <dgm:spPr/>
      <dgm:t>
        <a:bodyPr/>
        <a:lstStyle/>
        <a:p>
          <a:endParaRPr lang="en-US"/>
        </a:p>
      </dgm:t>
    </dgm:pt>
    <dgm:pt modelId="{F619EDDD-CB7E-4A3B-B797-DDF762403130}" type="sibTrans" cxnId="{D4C3281F-8710-4F91-95F0-44681F61D750}">
      <dgm:prSet/>
      <dgm:spPr/>
      <dgm:t>
        <a:bodyPr/>
        <a:lstStyle/>
        <a:p>
          <a:endParaRPr lang="en-US"/>
        </a:p>
      </dgm:t>
    </dgm:pt>
    <dgm:pt modelId="{24899227-579C-432E-B179-427FD4E900BF}">
      <dgm:prSet/>
      <dgm:spPr/>
      <dgm:t>
        <a:bodyPr/>
        <a:lstStyle/>
        <a:p>
          <a:r>
            <a:rPr lang="en-GB"/>
            <a:t>4. Job Description and Person Specification</a:t>
          </a:r>
          <a:endParaRPr lang="en-US"/>
        </a:p>
      </dgm:t>
    </dgm:pt>
    <dgm:pt modelId="{5E12BE3D-563F-445F-AE05-08A9FF3DF6BE}" type="parTrans" cxnId="{029245CA-9A91-4DC6-9F64-AEE09D23EC15}">
      <dgm:prSet/>
      <dgm:spPr/>
      <dgm:t>
        <a:bodyPr/>
        <a:lstStyle/>
        <a:p>
          <a:endParaRPr lang="en-US"/>
        </a:p>
      </dgm:t>
    </dgm:pt>
    <dgm:pt modelId="{402A297D-DBEC-4BAE-8299-9CCB4BD9E811}" type="sibTrans" cxnId="{029245CA-9A91-4DC6-9F64-AEE09D23EC15}">
      <dgm:prSet/>
      <dgm:spPr/>
      <dgm:t>
        <a:bodyPr/>
        <a:lstStyle/>
        <a:p>
          <a:endParaRPr lang="en-US"/>
        </a:p>
      </dgm:t>
    </dgm:pt>
    <dgm:pt modelId="{36BE48C0-EDF9-45B8-968A-38EF6B55F466}">
      <dgm:prSet/>
      <dgm:spPr/>
      <dgm:t>
        <a:bodyPr/>
        <a:lstStyle/>
        <a:p>
          <a:r>
            <a:rPr lang="en-GB"/>
            <a:t>5. Interview Types</a:t>
          </a:r>
          <a:endParaRPr lang="en-US"/>
        </a:p>
      </dgm:t>
    </dgm:pt>
    <dgm:pt modelId="{092F8FA7-EC2E-4FC5-929D-BBB0522A9B14}" type="parTrans" cxnId="{14CA91F4-92F7-4414-BC54-1655F8EAA68A}">
      <dgm:prSet/>
      <dgm:spPr/>
      <dgm:t>
        <a:bodyPr/>
        <a:lstStyle/>
        <a:p>
          <a:endParaRPr lang="en-US"/>
        </a:p>
      </dgm:t>
    </dgm:pt>
    <dgm:pt modelId="{2EA5067D-6A86-49FB-85B8-7A66A36A8CB0}" type="sibTrans" cxnId="{14CA91F4-92F7-4414-BC54-1655F8EAA68A}">
      <dgm:prSet/>
      <dgm:spPr/>
      <dgm:t>
        <a:bodyPr/>
        <a:lstStyle/>
        <a:p>
          <a:endParaRPr lang="en-US"/>
        </a:p>
      </dgm:t>
    </dgm:pt>
    <dgm:pt modelId="{103325A5-B200-4131-83A2-6EFFDE6E8790}">
      <dgm:prSet/>
      <dgm:spPr/>
      <dgm:t>
        <a:bodyPr/>
        <a:lstStyle/>
        <a:p>
          <a:r>
            <a:rPr lang="en-GB"/>
            <a:t>6. Questioning Techniques</a:t>
          </a:r>
          <a:endParaRPr lang="en-US"/>
        </a:p>
      </dgm:t>
    </dgm:pt>
    <dgm:pt modelId="{18BE3B98-703D-43C1-A6AD-0D649D03114A}" type="parTrans" cxnId="{3DAAC2B6-BC0D-45FE-A8CD-92327457D99B}">
      <dgm:prSet/>
      <dgm:spPr/>
      <dgm:t>
        <a:bodyPr/>
        <a:lstStyle/>
        <a:p>
          <a:endParaRPr lang="en-US"/>
        </a:p>
      </dgm:t>
    </dgm:pt>
    <dgm:pt modelId="{5033E74F-F5F4-47CA-8D04-10B42214C622}" type="sibTrans" cxnId="{3DAAC2B6-BC0D-45FE-A8CD-92327457D99B}">
      <dgm:prSet/>
      <dgm:spPr/>
      <dgm:t>
        <a:bodyPr/>
        <a:lstStyle/>
        <a:p>
          <a:endParaRPr lang="en-US"/>
        </a:p>
      </dgm:t>
    </dgm:pt>
    <dgm:pt modelId="{F0E2630D-646C-4024-864F-82E6EBDFB69B}">
      <dgm:prSet/>
      <dgm:spPr/>
      <dgm:t>
        <a:bodyPr/>
        <a:lstStyle/>
        <a:p>
          <a:r>
            <a:rPr lang="en-GB"/>
            <a:t>7. Face-to-Face vs Online Interviews</a:t>
          </a:r>
          <a:endParaRPr lang="en-US"/>
        </a:p>
      </dgm:t>
    </dgm:pt>
    <dgm:pt modelId="{63DD80CD-7471-44C0-B9DA-1F3C05733650}" type="parTrans" cxnId="{EF54B903-747A-4C43-99BC-ECB3ED10C881}">
      <dgm:prSet/>
      <dgm:spPr/>
      <dgm:t>
        <a:bodyPr/>
        <a:lstStyle/>
        <a:p>
          <a:endParaRPr lang="en-US"/>
        </a:p>
      </dgm:t>
    </dgm:pt>
    <dgm:pt modelId="{80C67F03-EE13-44C1-A7F0-5D8F33DD157D}" type="sibTrans" cxnId="{EF54B903-747A-4C43-99BC-ECB3ED10C881}">
      <dgm:prSet/>
      <dgm:spPr/>
      <dgm:t>
        <a:bodyPr/>
        <a:lstStyle/>
        <a:p>
          <a:endParaRPr lang="en-US"/>
        </a:p>
      </dgm:t>
    </dgm:pt>
    <dgm:pt modelId="{45C60460-A56B-4FEA-89C0-FD831F6683D6}">
      <dgm:prSet/>
      <dgm:spPr/>
      <dgm:t>
        <a:bodyPr/>
        <a:lstStyle/>
        <a:p>
          <a:r>
            <a:rPr lang="en-GB"/>
            <a:t>8. Ethical and Diversity Considerations</a:t>
          </a:r>
          <a:endParaRPr lang="en-US"/>
        </a:p>
      </dgm:t>
    </dgm:pt>
    <dgm:pt modelId="{A457506D-33D0-4213-AB00-B0F343BA462C}" type="parTrans" cxnId="{5AAB7393-C332-48F4-B5A8-8629FCB08791}">
      <dgm:prSet/>
      <dgm:spPr/>
      <dgm:t>
        <a:bodyPr/>
        <a:lstStyle/>
        <a:p>
          <a:endParaRPr lang="en-US"/>
        </a:p>
      </dgm:t>
    </dgm:pt>
    <dgm:pt modelId="{DC16A819-CEDF-4A87-8125-CD4273870A17}" type="sibTrans" cxnId="{5AAB7393-C332-48F4-B5A8-8629FCB08791}">
      <dgm:prSet/>
      <dgm:spPr/>
      <dgm:t>
        <a:bodyPr/>
        <a:lstStyle/>
        <a:p>
          <a:endParaRPr lang="en-US"/>
        </a:p>
      </dgm:t>
    </dgm:pt>
    <dgm:pt modelId="{B1D86F11-2967-448C-9A99-3ED667547F81}">
      <dgm:prSet/>
      <dgm:spPr/>
      <dgm:t>
        <a:bodyPr/>
        <a:lstStyle/>
        <a:p>
          <a:r>
            <a:rPr lang="en-GB"/>
            <a:t>9. Conclusion</a:t>
          </a:r>
          <a:endParaRPr lang="en-US"/>
        </a:p>
      </dgm:t>
    </dgm:pt>
    <dgm:pt modelId="{1CE9C3F5-F40F-4F43-BAD6-4B520CF07A24}" type="parTrans" cxnId="{D5DD1129-7E55-4F66-8447-6DE022AE7B00}">
      <dgm:prSet/>
      <dgm:spPr/>
      <dgm:t>
        <a:bodyPr/>
        <a:lstStyle/>
        <a:p>
          <a:endParaRPr lang="en-US"/>
        </a:p>
      </dgm:t>
    </dgm:pt>
    <dgm:pt modelId="{3F7FABC9-1729-421B-934E-22A22B417AE1}" type="sibTrans" cxnId="{D5DD1129-7E55-4F66-8447-6DE022AE7B00}">
      <dgm:prSet/>
      <dgm:spPr/>
      <dgm:t>
        <a:bodyPr/>
        <a:lstStyle/>
        <a:p>
          <a:endParaRPr lang="en-US"/>
        </a:p>
      </dgm:t>
    </dgm:pt>
    <dgm:pt modelId="{EBF94E88-9785-4A50-A952-F16E328F418F}">
      <dgm:prSet/>
      <dgm:spPr/>
      <dgm:t>
        <a:bodyPr/>
        <a:lstStyle/>
        <a:p>
          <a:r>
            <a:rPr lang="en-GB"/>
            <a:t>10. References</a:t>
          </a:r>
          <a:endParaRPr lang="en-US"/>
        </a:p>
      </dgm:t>
    </dgm:pt>
    <dgm:pt modelId="{EBB106E3-4EE4-468B-95FD-EF5A36D7D654}" type="parTrans" cxnId="{5F7C4B69-116D-465C-BD8B-D3FC8EF25092}">
      <dgm:prSet/>
      <dgm:spPr/>
      <dgm:t>
        <a:bodyPr/>
        <a:lstStyle/>
        <a:p>
          <a:endParaRPr lang="en-US"/>
        </a:p>
      </dgm:t>
    </dgm:pt>
    <dgm:pt modelId="{7CF6F4DF-8FFA-4C52-8DD0-E99BD7330303}" type="sibTrans" cxnId="{5F7C4B69-116D-465C-BD8B-D3FC8EF25092}">
      <dgm:prSet/>
      <dgm:spPr/>
      <dgm:t>
        <a:bodyPr/>
        <a:lstStyle/>
        <a:p>
          <a:endParaRPr lang="en-US"/>
        </a:p>
      </dgm:t>
    </dgm:pt>
    <dgm:pt modelId="{02EF3C79-4466-4D60-8C55-50FB68A76E69}" type="pres">
      <dgm:prSet presAssocID="{2951BCF1-7D88-4153-997B-7B4092B9CF1D}" presName="vert0" presStyleCnt="0">
        <dgm:presLayoutVars>
          <dgm:dir/>
          <dgm:animOne val="branch"/>
          <dgm:animLvl val="lvl"/>
        </dgm:presLayoutVars>
      </dgm:prSet>
      <dgm:spPr/>
    </dgm:pt>
    <dgm:pt modelId="{B10CF491-42AC-4135-93C5-7E8247B81080}" type="pres">
      <dgm:prSet presAssocID="{94820DEB-993F-4716-B7C4-FB76D5CA9BAE}" presName="thickLine" presStyleLbl="alignNode1" presStyleIdx="0" presStyleCnt="10"/>
      <dgm:spPr/>
    </dgm:pt>
    <dgm:pt modelId="{609A4396-828D-4157-BFDC-FE54BA5755CF}" type="pres">
      <dgm:prSet presAssocID="{94820DEB-993F-4716-B7C4-FB76D5CA9BAE}" presName="horz1" presStyleCnt="0"/>
      <dgm:spPr/>
    </dgm:pt>
    <dgm:pt modelId="{36FC0EB3-3F79-40E7-8599-4CD060652369}" type="pres">
      <dgm:prSet presAssocID="{94820DEB-993F-4716-B7C4-FB76D5CA9BAE}" presName="tx1" presStyleLbl="revTx" presStyleIdx="0" presStyleCnt="10"/>
      <dgm:spPr/>
    </dgm:pt>
    <dgm:pt modelId="{EA32761C-9A32-4706-8A47-28E640D30964}" type="pres">
      <dgm:prSet presAssocID="{94820DEB-993F-4716-B7C4-FB76D5CA9BAE}" presName="vert1" presStyleCnt="0"/>
      <dgm:spPr/>
    </dgm:pt>
    <dgm:pt modelId="{20D23B13-C8FE-451F-9638-F76A57F15506}" type="pres">
      <dgm:prSet presAssocID="{10E133C9-7B4D-42D5-8DFE-EB267A548961}" presName="thickLine" presStyleLbl="alignNode1" presStyleIdx="1" presStyleCnt="10"/>
      <dgm:spPr/>
    </dgm:pt>
    <dgm:pt modelId="{6C1241B6-7076-438D-9301-B9941175782C}" type="pres">
      <dgm:prSet presAssocID="{10E133C9-7B4D-42D5-8DFE-EB267A548961}" presName="horz1" presStyleCnt="0"/>
      <dgm:spPr/>
    </dgm:pt>
    <dgm:pt modelId="{430E3389-B3EA-4652-97F5-B948A7885413}" type="pres">
      <dgm:prSet presAssocID="{10E133C9-7B4D-42D5-8DFE-EB267A548961}" presName="tx1" presStyleLbl="revTx" presStyleIdx="1" presStyleCnt="10"/>
      <dgm:spPr/>
    </dgm:pt>
    <dgm:pt modelId="{7846CB29-58B4-4CFD-A2AD-1655F6EDCA28}" type="pres">
      <dgm:prSet presAssocID="{10E133C9-7B4D-42D5-8DFE-EB267A548961}" presName="vert1" presStyleCnt="0"/>
      <dgm:spPr/>
    </dgm:pt>
    <dgm:pt modelId="{EAF4CEBD-D473-45B2-83E5-6EBF52C6348C}" type="pres">
      <dgm:prSet presAssocID="{48A4B91E-7A07-45D2-AA93-53FDE31041AF}" presName="thickLine" presStyleLbl="alignNode1" presStyleIdx="2" presStyleCnt="10"/>
      <dgm:spPr/>
    </dgm:pt>
    <dgm:pt modelId="{78D32A65-F3DB-494E-A57F-1BC32893C826}" type="pres">
      <dgm:prSet presAssocID="{48A4B91E-7A07-45D2-AA93-53FDE31041AF}" presName="horz1" presStyleCnt="0"/>
      <dgm:spPr/>
    </dgm:pt>
    <dgm:pt modelId="{8BAEAD2E-4637-49FF-8A95-0FA790F800B7}" type="pres">
      <dgm:prSet presAssocID="{48A4B91E-7A07-45D2-AA93-53FDE31041AF}" presName="tx1" presStyleLbl="revTx" presStyleIdx="2" presStyleCnt="10"/>
      <dgm:spPr/>
    </dgm:pt>
    <dgm:pt modelId="{25A4705F-CCB7-436A-B842-909CEB157F5D}" type="pres">
      <dgm:prSet presAssocID="{48A4B91E-7A07-45D2-AA93-53FDE31041AF}" presName="vert1" presStyleCnt="0"/>
      <dgm:spPr/>
    </dgm:pt>
    <dgm:pt modelId="{C94EE604-76C1-4298-B89D-623A9ED79517}" type="pres">
      <dgm:prSet presAssocID="{24899227-579C-432E-B179-427FD4E900BF}" presName="thickLine" presStyleLbl="alignNode1" presStyleIdx="3" presStyleCnt="10"/>
      <dgm:spPr/>
    </dgm:pt>
    <dgm:pt modelId="{23210D49-3864-4BE8-85CC-3049D494A251}" type="pres">
      <dgm:prSet presAssocID="{24899227-579C-432E-B179-427FD4E900BF}" presName="horz1" presStyleCnt="0"/>
      <dgm:spPr/>
    </dgm:pt>
    <dgm:pt modelId="{5EA52B14-B1DB-48E3-A999-8741918786B2}" type="pres">
      <dgm:prSet presAssocID="{24899227-579C-432E-B179-427FD4E900BF}" presName="tx1" presStyleLbl="revTx" presStyleIdx="3" presStyleCnt="10"/>
      <dgm:spPr/>
    </dgm:pt>
    <dgm:pt modelId="{BAA9488D-534B-41DD-9686-9029DA21D183}" type="pres">
      <dgm:prSet presAssocID="{24899227-579C-432E-B179-427FD4E900BF}" presName="vert1" presStyleCnt="0"/>
      <dgm:spPr/>
    </dgm:pt>
    <dgm:pt modelId="{DE31E6C5-3A12-451E-9442-B530D2340751}" type="pres">
      <dgm:prSet presAssocID="{36BE48C0-EDF9-45B8-968A-38EF6B55F466}" presName="thickLine" presStyleLbl="alignNode1" presStyleIdx="4" presStyleCnt="10"/>
      <dgm:spPr/>
    </dgm:pt>
    <dgm:pt modelId="{6509CE5E-F4EF-4353-98D4-D51AB059D625}" type="pres">
      <dgm:prSet presAssocID="{36BE48C0-EDF9-45B8-968A-38EF6B55F466}" presName="horz1" presStyleCnt="0"/>
      <dgm:spPr/>
    </dgm:pt>
    <dgm:pt modelId="{5D40358B-BE6B-457C-8EDE-B48A49B9013D}" type="pres">
      <dgm:prSet presAssocID="{36BE48C0-EDF9-45B8-968A-38EF6B55F466}" presName="tx1" presStyleLbl="revTx" presStyleIdx="4" presStyleCnt="10"/>
      <dgm:spPr/>
    </dgm:pt>
    <dgm:pt modelId="{92140C38-7A26-4E35-99BD-23DBF29EBBDA}" type="pres">
      <dgm:prSet presAssocID="{36BE48C0-EDF9-45B8-968A-38EF6B55F466}" presName="vert1" presStyleCnt="0"/>
      <dgm:spPr/>
    </dgm:pt>
    <dgm:pt modelId="{248E39DC-D2E9-473D-A783-DB949BF7BBA6}" type="pres">
      <dgm:prSet presAssocID="{103325A5-B200-4131-83A2-6EFFDE6E8790}" presName="thickLine" presStyleLbl="alignNode1" presStyleIdx="5" presStyleCnt="10"/>
      <dgm:spPr/>
    </dgm:pt>
    <dgm:pt modelId="{A7443D1B-5FDB-48BB-943D-BCB2CC571518}" type="pres">
      <dgm:prSet presAssocID="{103325A5-B200-4131-83A2-6EFFDE6E8790}" presName="horz1" presStyleCnt="0"/>
      <dgm:spPr/>
    </dgm:pt>
    <dgm:pt modelId="{3B8E8CD5-9CF2-4158-8053-E1947A538EC4}" type="pres">
      <dgm:prSet presAssocID="{103325A5-B200-4131-83A2-6EFFDE6E8790}" presName="tx1" presStyleLbl="revTx" presStyleIdx="5" presStyleCnt="10"/>
      <dgm:spPr/>
    </dgm:pt>
    <dgm:pt modelId="{5357AC0D-2499-4017-83BA-790817176972}" type="pres">
      <dgm:prSet presAssocID="{103325A5-B200-4131-83A2-6EFFDE6E8790}" presName="vert1" presStyleCnt="0"/>
      <dgm:spPr/>
    </dgm:pt>
    <dgm:pt modelId="{10E8A178-98E9-4000-8AEA-52E7C1DB2A36}" type="pres">
      <dgm:prSet presAssocID="{F0E2630D-646C-4024-864F-82E6EBDFB69B}" presName="thickLine" presStyleLbl="alignNode1" presStyleIdx="6" presStyleCnt="10"/>
      <dgm:spPr/>
    </dgm:pt>
    <dgm:pt modelId="{FAFD5F14-849B-4E24-8C9F-4C4608016F45}" type="pres">
      <dgm:prSet presAssocID="{F0E2630D-646C-4024-864F-82E6EBDFB69B}" presName="horz1" presStyleCnt="0"/>
      <dgm:spPr/>
    </dgm:pt>
    <dgm:pt modelId="{0CBA0BB0-C902-4689-8121-2AACAA7ADFA9}" type="pres">
      <dgm:prSet presAssocID="{F0E2630D-646C-4024-864F-82E6EBDFB69B}" presName="tx1" presStyleLbl="revTx" presStyleIdx="6" presStyleCnt="10"/>
      <dgm:spPr/>
    </dgm:pt>
    <dgm:pt modelId="{8F6D0CE0-F4E6-4ABE-A3B9-2FA8826679A9}" type="pres">
      <dgm:prSet presAssocID="{F0E2630D-646C-4024-864F-82E6EBDFB69B}" presName="vert1" presStyleCnt="0"/>
      <dgm:spPr/>
    </dgm:pt>
    <dgm:pt modelId="{6FF37199-3AC3-4D80-81A3-AD92097043EA}" type="pres">
      <dgm:prSet presAssocID="{45C60460-A56B-4FEA-89C0-FD831F6683D6}" presName="thickLine" presStyleLbl="alignNode1" presStyleIdx="7" presStyleCnt="10"/>
      <dgm:spPr/>
    </dgm:pt>
    <dgm:pt modelId="{25F31A3D-30E2-4471-A124-71A7FE507B3E}" type="pres">
      <dgm:prSet presAssocID="{45C60460-A56B-4FEA-89C0-FD831F6683D6}" presName="horz1" presStyleCnt="0"/>
      <dgm:spPr/>
    </dgm:pt>
    <dgm:pt modelId="{E17F7B0D-5F80-46D0-BB7B-15CE2BAA4426}" type="pres">
      <dgm:prSet presAssocID="{45C60460-A56B-4FEA-89C0-FD831F6683D6}" presName="tx1" presStyleLbl="revTx" presStyleIdx="7" presStyleCnt="10"/>
      <dgm:spPr/>
    </dgm:pt>
    <dgm:pt modelId="{C02A27A9-980D-466F-A21A-1618697775AF}" type="pres">
      <dgm:prSet presAssocID="{45C60460-A56B-4FEA-89C0-FD831F6683D6}" presName="vert1" presStyleCnt="0"/>
      <dgm:spPr/>
    </dgm:pt>
    <dgm:pt modelId="{CADACA36-AD8B-4FAE-AC17-BB5335C5BA01}" type="pres">
      <dgm:prSet presAssocID="{B1D86F11-2967-448C-9A99-3ED667547F81}" presName="thickLine" presStyleLbl="alignNode1" presStyleIdx="8" presStyleCnt="10"/>
      <dgm:spPr/>
    </dgm:pt>
    <dgm:pt modelId="{A96D6515-EAE7-41DA-A2CE-509CFD1F9C03}" type="pres">
      <dgm:prSet presAssocID="{B1D86F11-2967-448C-9A99-3ED667547F81}" presName="horz1" presStyleCnt="0"/>
      <dgm:spPr/>
    </dgm:pt>
    <dgm:pt modelId="{0EAE8FE1-8EDB-45C6-AAFD-5F17F444AC5C}" type="pres">
      <dgm:prSet presAssocID="{B1D86F11-2967-448C-9A99-3ED667547F81}" presName="tx1" presStyleLbl="revTx" presStyleIdx="8" presStyleCnt="10"/>
      <dgm:spPr/>
    </dgm:pt>
    <dgm:pt modelId="{206E911E-ADFD-442E-9418-2E162AD2B2D6}" type="pres">
      <dgm:prSet presAssocID="{B1D86F11-2967-448C-9A99-3ED667547F81}" presName="vert1" presStyleCnt="0"/>
      <dgm:spPr/>
    </dgm:pt>
    <dgm:pt modelId="{95E7BFFB-36A2-4182-B9D3-DF16B4FF95E7}" type="pres">
      <dgm:prSet presAssocID="{EBF94E88-9785-4A50-A952-F16E328F418F}" presName="thickLine" presStyleLbl="alignNode1" presStyleIdx="9" presStyleCnt="10"/>
      <dgm:spPr/>
    </dgm:pt>
    <dgm:pt modelId="{FB09C43C-0286-4409-8358-B1DC5EBAD748}" type="pres">
      <dgm:prSet presAssocID="{EBF94E88-9785-4A50-A952-F16E328F418F}" presName="horz1" presStyleCnt="0"/>
      <dgm:spPr/>
    </dgm:pt>
    <dgm:pt modelId="{6BB3A531-83D6-4167-8CF9-3D9B454D92FD}" type="pres">
      <dgm:prSet presAssocID="{EBF94E88-9785-4A50-A952-F16E328F418F}" presName="tx1" presStyleLbl="revTx" presStyleIdx="9" presStyleCnt="10"/>
      <dgm:spPr/>
    </dgm:pt>
    <dgm:pt modelId="{3F2F6C26-197B-415B-83ED-02ABAAFA9533}" type="pres">
      <dgm:prSet presAssocID="{EBF94E88-9785-4A50-A952-F16E328F418F}" presName="vert1" presStyleCnt="0"/>
      <dgm:spPr/>
    </dgm:pt>
  </dgm:ptLst>
  <dgm:cxnLst>
    <dgm:cxn modelId="{EF54B903-747A-4C43-99BC-ECB3ED10C881}" srcId="{2951BCF1-7D88-4153-997B-7B4092B9CF1D}" destId="{F0E2630D-646C-4024-864F-82E6EBDFB69B}" srcOrd="6" destOrd="0" parTransId="{63DD80CD-7471-44C0-B9DA-1F3C05733650}" sibTransId="{80C67F03-EE13-44C1-A7F0-5D8F33DD157D}"/>
    <dgm:cxn modelId="{D4C3281F-8710-4F91-95F0-44681F61D750}" srcId="{2951BCF1-7D88-4153-997B-7B4092B9CF1D}" destId="{48A4B91E-7A07-45D2-AA93-53FDE31041AF}" srcOrd="2" destOrd="0" parTransId="{78324008-0660-44AF-B0BC-888220613A0B}" sibTransId="{F619EDDD-CB7E-4A3B-B797-DDF762403130}"/>
    <dgm:cxn modelId="{DCC77A1F-BADE-40EF-8492-1F05C8C5BFE4}" type="presOf" srcId="{94820DEB-993F-4716-B7C4-FB76D5CA9BAE}" destId="{36FC0EB3-3F79-40E7-8599-4CD060652369}" srcOrd="0" destOrd="0" presId="urn:microsoft.com/office/officeart/2008/layout/LinedList"/>
    <dgm:cxn modelId="{DB0CA022-A89B-4EA4-A904-0A624B67AC7E}" type="presOf" srcId="{B1D86F11-2967-448C-9A99-3ED667547F81}" destId="{0EAE8FE1-8EDB-45C6-AAFD-5F17F444AC5C}" srcOrd="0" destOrd="0" presId="urn:microsoft.com/office/officeart/2008/layout/LinedList"/>
    <dgm:cxn modelId="{B6E7FE26-6A86-4A48-8F59-3021531F5463}" type="presOf" srcId="{F0E2630D-646C-4024-864F-82E6EBDFB69B}" destId="{0CBA0BB0-C902-4689-8121-2AACAA7ADFA9}" srcOrd="0" destOrd="0" presId="urn:microsoft.com/office/officeart/2008/layout/LinedList"/>
    <dgm:cxn modelId="{D5DD1129-7E55-4F66-8447-6DE022AE7B00}" srcId="{2951BCF1-7D88-4153-997B-7B4092B9CF1D}" destId="{B1D86F11-2967-448C-9A99-3ED667547F81}" srcOrd="8" destOrd="0" parTransId="{1CE9C3F5-F40F-4F43-BAD6-4B520CF07A24}" sibTransId="{3F7FABC9-1729-421B-934E-22A22B417AE1}"/>
    <dgm:cxn modelId="{49FF722F-64F2-407F-BD23-3B43AA607355}" srcId="{2951BCF1-7D88-4153-997B-7B4092B9CF1D}" destId="{94820DEB-993F-4716-B7C4-FB76D5CA9BAE}" srcOrd="0" destOrd="0" parTransId="{D4BEB1BE-BE03-4940-8B1A-8A4D148881F4}" sibTransId="{DB2757C3-9544-4521-9AF8-85240E3C8FD0}"/>
    <dgm:cxn modelId="{F0BB6B36-6F59-4AED-99E7-021B9B73E098}" type="presOf" srcId="{103325A5-B200-4131-83A2-6EFFDE6E8790}" destId="{3B8E8CD5-9CF2-4158-8053-E1947A538EC4}" srcOrd="0" destOrd="0" presId="urn:microsoft.com/office/officeart/2008/layout/LinedList"/>
    <dgm:cxn modelId="{CE196068-3028-41EB-84B3-69502E26C4B2}" type="presOf" srcId="{36BE48C0-EDF9-45B8-968A-38EF6B55F466}" destId="{5D40358B-BE6B-457C-8EDE-B48A49B9013D}" srcOrd="0" destOrd="0" presId="urn:microsoft.com/office/officeart/2008/layout/LinedList"/>
    <dgm:cxn modelId="{5F7C4B69-116D-465C-BD8B-D3FC8EF25092}" srcId="{2951BCF1-7D88-4153-997B-7B4092B9CF1D}" destId="{EBF94E88-9785-4A50-A952-F16E328F418F}" srcOrd="9" destOrd="0" parTransId="{EBB106E3-4EE4-468B-95FD-EF5A36D7D654}" sibTransId="{7CF6F4DF-8FFA-4C52-8DD0-E99BD7330303}"/>
    <dgm:cxn modelId="{E083614E-2477-46FC-9EE9-ACB811F3A5F4}" type="presOf" srcId="{48A4B91E-7A07-45D2-AA93-53FDE31041AF}" destId="{8BAEAD2E-4637-49FF-8A95-0FA790F800B7}" srcOrd="0" destOrd="0" presId="urn:microsoft.com/office/officeart/2008/layout/LinedList"/>
    <dgm:cxn modelId="{C5402B51-A3D9-40F8-9B9E-2C848BDCCDEC}" type="presOf" srcId="{10E133C9-7B4D-42D5-8DFE-EB267A548961}" destId="{430E3389-B3EA-4652-97F5-B948A7885413}" srcOrd="0" destOrd="0" presId="urn:microsoft.com/office/officeart/2008/layout/LinedList"/>
    <dgm:cxn modelId="{8823B977-C3CB-49D6-BD1B-1747A98D5CBB}" srcId="{2951BCF1-7D88-4153-997B-7B4092B9CF1D}" destId="{10E133C9-7B4D-42D5-8DFE-EB267A548961}" srcOrd="1" destOrd="0" parTransId="{991213D5-FB8F-4063-B56E-557293D82CD8}" sibTransId="{3728EC2D-5475-43B3-BFA5-DBB0929D4017}"/>
    <dgm:cxn modelId="{5AAB7393-C332-48F4-B5A8-8629FCB08791}" srcId="{2951BCF1-7D88-4153-997B-7B4092B9CF1D}" destId="{45C60460-A56B-4FEA-89C0-FD831F6683D6}" srcOrd="7" destOrd="0" parTransId="{A457506D-33D0-4213-AB00-B0F343BA462C}" sibTransId="{DC16A819-CEDF-4A87-8125-CD4273870A17}"/>
    <dgm:cxn modelId="{D16276AA-DD10-4984-9509-71DA57FF9CB5}" type="presOf" srcId="{EBF94E88-9785-4A50-A952-F16E328F418F}" destId="{6BB3A531-83D6-4167-8CF9-3D9B454D92FD}" srcOrd="0" destOrd="0" presId="urn:microsoft.com/office/officeart/2008/layout/LinedList"/>
    <dgm:cxn modelId="{494222B6-82A1-46F3-995B-26AF4715B593}" type="presOf" srcId="{45C60460-A56B-4FEA-89C0-FD831F6683D6}" destId="{E17F7B0D-5F80-46D0-BB7B-15CE2BAA4426}" srcOrd="0" destOrd="0" presId="urn:microsoft.com/office/officeart/2008/layout/LinedList"/>
    <dgm:cxn modelId="{3DAAC2B6-BC0D-45FE-A8CD-92327457D99B}" srcId="{2951BCF1-7D88-4153-997B-7B4092B9CF1D}" destId="{103325A5-B200-4131-83A2-6EFFDE6E8790}" srcOrd="5" destOrd="0" parTransId="{18BE3B98-703D-43C1-A6AD-0D649D03114A}" sibTransId="{5033E74F-F5F4-47CA-8D04-10B42214C622}"/>
    <dgm:cxn modelId="{029245CA-9A91-4DC6-9F64-AEE09D23EC15}" srcId="{2951BCF1-7D88-4153-997B-7B4092B9CF1D}" destId="{24899227-579C-432E-B179-427FD4E900BF}" srcOrd="3" destOrd="0" parTransId="{5E12BE3D-563F-445F-AE05-08A9FF3DF6BE}" sibTransId="{402A297D-DBEC-4BAE-8299-9CCB4BD9E811}"/>
    <dgm:cxn modelId="{5B3094EC-F851-4D92-B2FB-3DF1BC61A8BC}" type="presOf" srcId="{2951BCF1-7D88-4153-997B-7B4092B9CF1D}" destId="{02EF3C79-4466-4D60-8C55-50FB68A76E69}" srcOrd="0" destOrd="0" presId="urn:microsoft.com/office/officeart/2008/layout/LinedList"/>
    <dgm:cxn modelId="{9E2BB8ED-FD00-4BC5-A8AD-6D9C5A46E452}" type="presOf" srcId="{24899227-579C-432E-B179-427FD4E900BF}" destId="{5EA52B14-B1DB-48E3-A999-8741918786B2}" srcOrd="0" destOrd="0" presId="urn:microsoft.com/office/officeart/2008/layout/LinedList"/>
    <dgm:cxn modelId="{14CA91F4-92F7-4414-BC54-1655F8EAA68A}" srcId="{2951BCF1-7D88-4153-997B-7B4092B9CF1D}" destId="{36BE48C0-EDF9-45B8-968A-38EF6B55F466}" srcOrd="4" destOrd="0" parTransId="{092F8FA7-EC2E-4FC5-929D-BBB0522A9B14}" sibTransId="{2EA5067D-6A86-49FB-85B8-7A66A36A8CB0}"/>
    <dgm:cxn modelId="{DF67A42C-50A0-4107-8EE9-D3E51F71F313}" type="presParOf" srcId="{02EF3C79-4466-4D60-8C55-50FB68A76E69}" destId="{B10CF491-42AC-4135-93C5-7E8247B81080}" srcOrd="0" destOrd="0" presId="urn:microsoft.com/office/officeart/2008/layout/LinedList"/>
    <dgm:cxn modelId="{F6295122-D067-41AF-A474-547644D40509}" type="presParOf" srcId="{02EF3C79-4466-4D60-8C55-50FB68A76E69}" destId="{609A4396-828D-4157-BFDC-FE54BA5755CF}" srcOrd="1" destOrd="0" presId="urn:microsoft.com/office/officeart/2008/layout/LinedList"/>
    <dgm:cxn modelId="{4D68D943-650F-4384-971D-48420FA05769}" type="presParOf" srcId="{609A4396-828D-4157-BFDC-FE54BA5755CF}" destId="{36FC0EB3-3F79-40E7-8599-4CD060652369}" srcOrd="0" destOrd="0" presId="urn:microsoft.com/office/officeart/2008/layout/LinedList"/>
    <dgm:cxn modelId="{E668A967-E425-4570-984C-AFA72B231317}" type="presParOf" srcId="{609A4396-828D-4157-BFDC-FE54BA5755CF}" destId="{EA32761C-9A32-4706-8A47-28E640D30964}" srcOrd="1" destOrd="0" presId="urn:microsoft.com/office/officeart/2008/layout/LinedList"/>
    <dgm:cxn modelId="{79AA76C4-8838-44C7-87D8-39EA885FA191}" type="presParOf" srcId="{02EF3C79-4466-4D60-8C55-50FB68A76E69}" destId="{20D23B13-C8FE-451F-9638-F76A57F15506}" srcOrd="2" destOrd="0" presId="urn:microsoft.com/office/officeart/2008/layout/LinedList"/>
    <dgm:cxn modelId="{A848C093-4C98-4888-94A8-DE06AAB6EAF8}" type="presParOf" srcId="{02EF3C79-4466-4D60-8C55-50FB68A76E69}" destId="{6C1241B6-7076-438D-9301-B9941175782C}" srcOrd="3" destOrd="0" presId="urn:microsoft.com/office/officeart/2008/layout/LinedList"/>
    <dgm:cxn modelId="{181B7139-7AFA-4638-8CE4-318ACF85E263}" type="presParOf" srcId="{6C1241B6-7076-438D-9301-B9941175782C}" destId="{430E3389-B3EA-4652-97F5-B948A7885413}" srcOrd="0" destOrd="0" presId="urn:microsoft.com/office/officeart/2008/layout/LinedList"/>
    <dgm:cxn modelId="{0222B1DA-F50E-48C5-A1A0-FF16190B402D}" type="presParOf" srcId="{6C1241B6-7076-438D-9301-B9941175782C}" destId="{7846CB29-58B4-4CFD-A2AD-1655F6EDCA28}" srcOrd="1" destOrd="0" presId="urn:microsoft.com/office/officeart/2008/layout/LinedList"/>
    <dgm:cxn modelId="{9E1BDD3C-F7EC-4048-9114-C0096988BC7D}" type="presParOf" srcId="{02EF3C79-4466-4D60-8C55-50FB68A76E69}" destId="{EAF4CEBD-D473-45B2-83E5-6EBF52C6348C}" srcOrd="4" destOrd="0" presId="urn:microsoft.com/office/officeart/2008/layout/LinedList"/>
    <dgm:cxn modelId="{41B58244-DC17-4FD2-99B2-809440044268}" type="presParOf" srcId="{02EF3C79-4466-4D60-8C55-50FB68A76E69}" destId="{78D32A65-F3DB-494E-A57F-1BC32893C826}" srcOrd="5" destOrd="0" presId="urn:microsoft.com/office/officeart/2008/layout/LinedList"/>
    <dgm:cxn modelId="{1B73BA36-6F09-47A9-92EC-67B90EE36572}" type="presParOf" srcId="{78D32A65-F3DB-494E-A57F-1BC32893C826}" destId="{8BAEAD2E-4637-49FF-8A95-0FA790F800B7}" srcOrd="0" destOrd="0" presId="urn:microsoft.com/office/officeart/2008/layout/LinedList"/>
    <dgm:cxn modelId="{65D46A40-A2F3-4144-BD56-7CFA3B334970}" type="presParOf" srcId="{78D32A65-F3DB-494E-A57F-1BC32893C826}" destId="{25A4705F-CCB7-436A-B842-909CEB157F5D}" srcOrd="1" destOrd="0" presId="urn:microsoft.com/office/officeart/2008/layout/LinedList"/>
    <dgm:cxn modelId="{B3C353EA-2ABC-4BE2-90BC-68AFE19CA771}" type="presParOf" srcId="{02EF3C79-4466-4D60-8C55-50FB68A76E69}" destId="{C94EE604-76C1-4298-B89D-623A9ED79517}" srcOrd="6" destOrd="0" presId="urn:microsoft.com/office/officeart/2008/layout/LinedList"/>
    <dgm:cxn modelId="{AD06C78C-C6FB-4D7A-8224-1DA2BC0140BB}" type="presParOf" srcId="{02EF3C79-4466-4D60-8C55-50FB68A76E69}" destId="{23210D49-3864-4BE8-85CC-3049D494A251}" srcOrd="7" destOrd="0" presId="urn:microsoft.com/office/officeart/2008/layout/LinedList"/>
    <dgm:cxn modelId="{1F3CD05D-47B9-4D41-A052-36E7319D1F04}" type="presParOf" srcId="{23210D49-3864-4BE8-85CC-3049D494A251}" destId="{5EA52B14-B1DB-48E3-A999-8741918786B2}" srcOrd="0" destOrd="0" presId="urn:microsoft.com/office/officeart/2008/layout/LinedList"/>
    <dgm:cxn modelId="{DB7717CF-C60B-4CA2-AD0B-3A00DF0828F7}" type="presParOf" srcId="{23210D49-3864-4BE8-85CC-3049D494A251}" destId="{BAA9488D-534B-41DD-9686-9029DA21D183}" srcOrd="1" destOrd="0" presId="urn:microsoft.com/office/officeart/2008/layout/LinedList"/>
    <dgm:cxn modelId="{A6878DF7-C71E-4CFB-AA1A-A8158E23FDB3}" type="presParOf" srcId="{02EF3C79-4466-4D60-8C55-50FB68A76E69}" destId="{DE31E6C5-3A12-451E-9442-B530D2340751}" srcOrd="8" destOrd="0" presId="urn:microsoft.com/office/officeart/2008/layout/LinedList"/>
    <dgm:cxn modelId="{9DC9A8DA-6B40-437A-85B9-FA93258D0BA9}" type="presParOf" srcId="{02EF3C79-4466-4D60-8C55-50FB68A76E69}" destId="{6509CE5E-F4EF-4353-98D4-D51AB059D625}" srcOrd="9" destOrd="0" presId="urn:microsoft.com/office/officeart/2008/layout/LinedList"/>
    <dgm:cxn modelId="{AE6A6E63-FAE6-494A-8206-7148C328172C}" type="presParOf" srcId="{6509CE5E-F4EF-4353-98D4-D51AB059D625}" destId="{5D40358B-BE6B-457C-8EDE-B48A49B9013D}" srcOrd="0" destOrd="0" presId="urn:microsoft.com/office/officeart/2008/layout/LinedList"/>
    <dgm:cxn modelId="{53BE1D78-F738-4647-BE35-BADDCBDD4700}" type="presParOf" srcId="{6509CE5E-F4EF-4353-98D4-D51AB059D625}" destId="{92140C38-7A26-4E35-99BD-23DBF29EBBDA}" srcOrd="1" destOrd="0" presId="urn:microsoft.com/office/officeart/2008/layout/LinedList"/>
    <dgm:cxn modelId="{28755EDB-EA3B-4E56-A28F-E13C5B6517F3}" type="presParOf" srcId="{02EF3C79-4466-4D60-8C55-50FB68A76E69}" destId="{248E39DC-D2E9-473D-A783-DB949BF7BBA6}" srcOrd="10" destOrd="0" presId="urn:microsoft.com/office/officeart/2008/layout/LinedList"/>
    <dgm:cxn modelId="{3EC7F51A-340B-4CDB-8715-C70D87805BF9}" type="presParOf" srcId="{02EF3C79-4466-4D60-8C55-50FB68A76E69}" destId="{A7443D1B-5FDB-48BB-943D-BCB2CC571518}" srcOrd="11" destOrd="0" presId="urn:microsoft.com/office/officeart/2008/layout/LinedList"/>
    <dgm:cxn modelId="{042A397C-830A-4469-950B-815E341625E0}" type="presParOf" srcId="{A7443D1B-5FDB-48BB-943D-BCB2CC571518}" destId="{3B8E8CD5-9CF2-4158-8053-E1947A538EC4}" srcOrd="0" destOrd="0" presId="urn:microsoft.com/office/officeart/2008/layout/LinedList"/>
    <dgm:cxn modelId="{2797472F-BC37-4905-BC02-9D529583ABD2}" type="presParOf" srcId="{A7443D1B-5FDB-48BB-943D-BCB2CC571518}" destId="{5357AC0D-2499-4017-83BA-790817176972}" srcOrd="1" destOrd="0" presId="urn:microsoft.com/office/officeart/2008/layout/LinedList"/>
    <dgm:cxn modelId="{9BA75E79-A706-461F-A9DC-509CA73B0818}" type="presParOf" srcId="{02EF3C79-4466-4D60-8C55-50FB68A76E69}" destId="{10E8A178-98E9-4000-8AEA-52E7C1DB2A36}" srcOrd="12" destOrd="0" presId="urn:microsoft.com/office/officeart/2008/layout/LinedList"/>
    <dgm:cxn modelId="{BDBA5FD5-E607-449C-9392-0494B45DF2D9}" type="presParOf" srcId="{02EF3C79-4466-4D60-8C55-50FB68A76E69}" destId="{FAFD5F14-849B-4E24-8C9F-4C4608016F45}" srcOrd="13" destOrd="0" presId="urn:microsoft.com/office/officeart/2008/layout/LinedList"/>
    <dgm:cxn modelId="{9A76DAC3-B23C-40C2-9065-897CBA393347}" type="presParOf" srcId="{FAFD5F14-849B-4E24-8C9F-4C4608016F45}" destId="{0CBA0BB0-C902-4689-8121-2AACAA7ADFA9}" srcOrd="0" destOrd="0" presId="urn:microsoft.com/office/officeart/2008/layout/LinedList"/>
    <dgm:cxn modelId="{B42F80B9-C715-4C03-A52A-427C2E5630E9}" type="presParOf" srcId="{FAFD5F14-849B-4E24-8C9F-4C4608016F45}" destId="{8F6D0CE0-F4E6-4ABE-A3B9-2FA8826679A9}" srcOrd="1" destOrd="0" presId="urn:microsoft.com/office/officeart/2008/layout/LinedList"/>
    <dgm:cxn modelId="{19E8A850-B19E-4DE5-A359-A370F4D1AA18}" type="presParOf" srcId="{02EF3C79-4466-4D60-8C55-50FB68A76E69}" destId="{6FF37199-3AC3-4D80-81A3-AD92097043EA}" srcOrd="14" destOrd="0" presId="urn:microsoft.com/office/officeart/2008/layout/LinedList"/>
    <dgm:cxn modelId="{AFA12E3F-F9B4-4477-847A-1DE4CEA35F98}" type="presParOf" srcId="{02EF3C79-4466-4D60-8C55-50FB68A76E69}" destId="{25F31A3D-30E2-4471-A124-71A7FE507B3E}" srcOrd="15" destOrd="0" presId="urn:microsoft.com/office/officeart/2008/layout/LinedList"/>
    <dgm:cxn modelId="{5BA85FF1-165F-4903-8CBE-02B3F2554C98}" type="presParOf" srcId="{25F31A3D-30E2-4471-A124-71A7FE507B3E}" destId="{E17F7B0D-5F80-46D0-BB7B-15CE2BAA4426}" srcOrd="0" destOrd="0" presId="urn:microsoft.com/office/officeart/2008/layout/LinedList"/>
    <dgm:cxn modelId="{1DD37876-05EA-495B-A8B7-BFC0535FE3F4}" type="presParOf" srcId="{25F31A3D-30E2-4471-A124-71A7FE507B3E}" destId="{C02A27A9-980D-466F-A21A-1618697775AF}" srcOrd="1" destOrd="0" presId="urn:microsoft.com/office/officeart/2008/layout/LinedList"/>
    <dgm:cxn modelId="{8B47E1C1-43F2-4C3A-BF5F-C8560D1B0277}" type="presParOf" srcId="{02EF3C79-4466-4D60-8C55-50FB68A76E69}" destId="{CADACA36-AD8B-4FAE-AC17-BB5335C5BA01}" srcOrd="16" destOrd="0" presId="urn:microsoft.com/office/officeart/2008/layout/LinedList"/>
    <dgm:cxn modelId="{35678C0E-E3F6-4D25-954D-7F780F32AC6E}" type="presParOf" srcId="{02EF3C79-4466-4D60-8C55-50FB68A76E69}" destId="{A96D6515-EAE7-41DA-A2CE-509CFD1F9C03}" srcOrd="17" destOrd="0" presId="urn:microsoft.com/office/officeart/2008/layout/LinedList"/>
    <dgm:cxn modelId="{F34E1B22-9C65-42D7-9892-3214409D8EB5}" type="presParOf" srcId="{A96D6515-EAE7-41DA-A2CE-509CFD1F9C03}" destId="{0EAE8FE1-8EDB-45C6-AAFD-5F17F444AC5C}" srcOrd="0" destOrd="0" presId="urn:microsoft.com/office/officeart/2008/layout/LinedList"/>
    <dgm:cxn modelId="{C14B75D5-CCA4-4892-BA2E-3BAF3107DC7D}" type="presParOf" srcId="{A96D6515-EAE7-41DA-A2CE-509CFD1F9C03}" destId="{206E911E-ADFD-442E-9418-2E162AD2B2D6}" srcOrd="1" destOrd="0" presId="urn:microsoft.com/office/officeart/2008/layout/LinedList"/>
    <dgm:cxn modelId="{3FDB026A-F44D-4796-BCDA-915F85FA4B69}" type="presParOf" srcId="{02EF3C79-4466-4D60-8C55-50FB68A76E69}" destId="{95E7BFFB-36A2-4182-B9D3-DF16B4FF95E7}" srcOrd="18" destOrd="0" presId="urn:microsoft.com/office/officeart/2008/layout/LinedList"/>
    <dgm:cxn modelId="{171FC81C-B252-426E-A327-8C3979BF4556}" type="presParOf" srcId="{02EF3C79-4466-4D60-8C55-50FB68A76E69}" destId="{FB09C43C-0286-4409-8358-B1DC5EBAD748}" srcOrd="19" destOrd="0" presId="urn:microsoft.com/office/officeart/2008/layout/LinedList"/>
    <dgm:cxn modelId="{F59C66FD-886B-414D-A9B0-3B040363614D}" type="presParOf" srcId="{FB09C43C-0286-4409-8358-B1DC5EBAD748}" destId="{6BB3A531-83D6-4167-8CF9-3D9B454D92FD}" srcOrd="0" destOrd="0" presId="urn:microsoft.com/office/officeart/2008/layout/LinedList"/>
    <dgm:cxn modelId="{BFB0CE3B-43CC-4EA1-8886-43B14D0E4E94}" type="presParOf" srcId="{FB09C43C-0286-4409-8358-B1DC5EBAD748}" destId="{3F2F6C26-197B-415B-83ED-02ABAAFA953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2AC5CA-C567-4AF4-A561-7805D9A10512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172B843-5395-400A-B9AD-DA1572479FEB}">
      <dgm:prSet/>
      <dgm:spPr/>
      <dgm:t>
        <a:bodyPr/>
        <a:lstStyle/>
        <a:p>
          <a:r>
            <a:rPr lang="en-GB"/>
            <a:t>Barclays is a leading London-based multinational bank with over 300 years of heritage in financial services.</a:t>
          </a:r>
          <a:endParaRPr lang="en-US"/>
        </a:p>
      </dgm:t>
    </dgm:pt>
    <dgm:pt modelId="{C5E66B54-E267-4E9C-A047-2CEFBD52CBC2}" type="parTrans" cxnId="{6F25F795-8313-4E70-9CF6-BCE103473496}">
      <dgm:prSet/>
      <dgm:spPr/>
      <dgm:t>
        <a:bodyPr/>
        <a:lstStyle/>
        <a:p>
          <a:endParaRPr lang="en-US"/>
        </a:p>
      </dgm:t>
    </dgm:pt>
    <dgm:pt modelId="{404C4569-E0B3-41EF-BEB8-9AD0EF75C725}" type="sibTrans" cxnId="{6F25F795-8313-4E70-9CF6-BCE103473496}">
      <dgm:prSet/>
      <dgm:spPr/>
      <dgm:t>
        <a:bodyPr/>
        <a:lstStyle/>
        <a:p>
          <a:endParaRPr lang="en-US"/>
        </a:p>
      </dgm:t>
    </dgm:pt>
    <dgm:pt modelId="{87735F7D-344D-4B08-8AB7-EB80F8575FAC}">
      <dgm:prSet/>
      <dgm:spPr/>
      <dgm:t>
        <a:bodyPr/>
        <a:lstStyle/>
        <a:p>
          <a:r>
            <a:rPr lang="en-GB"/>
            <a:t>The organisation is undergoing a digital transformation project requiring skilled financial analysts.</a:t>
          </a:r>
          <a:endParaRPr lang="en-US"/>
        </a:p>
      </dgm:t>
    </dgm:pt>
    <dgm:pt modelId="{3A0DC17F-F3D3-45A7-BBC9-43B2D28D3DD3}" type="parTrans" cxnId="{CC5C417F-61D2-46F9-9FC1-D2A7B3EB8862}">
      <dgm:prSet/>
      <dgm:spPr/>
      <dgm:t>
        <a:bodyPr/>
        <a:lstStyle/>
        <a:p>
          <a:endParaRPr lang="en-US"/>
        </a:p>
      </dgm:t>
    </dgm:pt>
    <dgm:pt modelId="{8740AA50-8760-4426-AE4B-7BA305C1A557}" type="sibTrans" cxnId="{CC5C417F-61D2-46F9-9FC1-D2A7B3EB8862}">
      <dgm:prSet/>
      <dgm:spPr/>
      <dgm:t>
        <a:bodyPr/>
        <a:lstStyle/>
        <a:p>
          <a:endParaRPr lang="en-US"/>
        </a:p>
      </dgm:t>
    </dgm:pt>
    <dgm:pt modelId="{9D5CA5C5-1985-46F9-93A1-3AD6C9E78C26}">
      <dgm:prSet/>
      <dgm:spPr/>
      <dgm:t>
        <a:bodyPr/>
        <a:lstStyle/>
        <a:p>
          <a:r>
            <a:rPr lang="en-GB"/>
            <a:t>Effective recruitment ensures the right candidate is hired at the right time for strategic success (Armstrong &amp; Taylor, 2023).</a:t>
          </a:r>
          <a:endParaRPr lang="en-US"/>
        </a:p>
      </dgm:t>
    </dgm:pt>
    <dgm:pt modelId="{A52E1ECE-342A-4E69-B317-0FF82F10229F}" type="parTrans" cxnId="{621AB2D4-8624-47BB-8E93-86732988C3F4}">
      <dgm:prSet/>
      <dgm:spPr/>
      <dgm:t>
        <a:bodyPr/>
        <a:lstStyle/>
        <a:p>
          <a:endParaRPr lang="en-US"/>
        </a:p>
      </dgm:t>
    </dgm:pt>
    <dgm:pt modelId="{360D63DE-CC1B-463F-A880-92822B4CB860}" type="sibTrans" cxnId="{621AB2D4-8624-47BB-8E93-86732988C3F4}">
      <dgm:prSet/>
      <dgm:spPr/>
      <dgm:t>
        <a:bodyPr/>
        <a:lstStyle/>
        <a:p>
          <a:endParaRPr lang="en-US"/>
        </a:p>
      </dgm:t>
    </dgm:pt>
    <dgm:pt modelId="{9661C772-0F6D-4D01-902F-9FA3C59F4CF5}">
      <dgm:prSet/>
      <dgm:spPr/>
      <dgm:t>
        <a:bodyPr/>
        <a:lstStyle/>
        <a:p>
          <a:r>
            <a:rPr lang="en-GB"/>
            <a:t>The aim is to identify, assess, and appoint a candidate aligned with Barclays’ values and business objectives.</a:t>
          </a:r>
          <a:endParaRPr lang="en-US"/>
        </a:p>
      </dgm:t>
    </dgm:pt>
    <dgm:pt modelId="{AD32C63E-B78F-4FCF-967E-6CC822D5DD33}" type="parTrans" cxnId="{D5D96B42-CB64-4382-96A3-9041B98190B0}">
      <dgm:prSet/>
      <dgm:spPr/>
      <dgm:t>
        <a:bodyPr/>
        <a:lstStyle/>
        <a:p>
          <a:endParaRPr lang="en-US"/>
        </a:p>
      </dgm:t>
    </dgm:pt>
    <dgm:pt modelId="{52048453-13B1-4795-8538-8BFE54731FF5}" type="sibTrans" cxnId="{D5D96B42-CB64-4382-96A3-9041B98190B0}">
      <dgm:prSet/>
      <dgm:spPr/>
      <dgm:t>
        <a:bodyPr/>
        <a:lstStyle/>
        <a:p>
          <a:endParaRPr lang="en-US"/>
        </a:p>
      </dgm:t>
    </dgm:pt>
    <dgm:pt modelId="{258ABCA8-D4D3-44C1-B650-3C50CEE5C77B}" type="pres">
      <dgm:prSet presAssocID="{A22AC5CA-C567-4AF4-A561-7805D9A10512}" presName="outerComposite" presStyleCnt="0">
        <dgm:presLayoutVars>
          <dgm:chMax val="5"/>
          <dgm:dir/>
          <dgm:resizeHandles val="exact"/>
        </dgm:presLayoutVars>
      </dgm:prSet>
      <dgm:spPr/>
    </dgm:pt>
    <dgm:pt modelId="{7D001E1B-FCBC-43A6-976D-0016A440DF29}" type="pres">
      <dgm:prSet presAssocID="{A22AC5CA-C567-4AF4-A561-7805D9A10512}" presName="dummyMaxCanvas" presStyleCnt="0">
        <dgm:presLayoutVars/>
      </dgm:prSet>
      <dgm:spPr/>
    </dgm:pt>
    <dgm:pt modelId="{A678DC11-1782-4D6C-A214-ECA1F88EDDD3}" type="pres">
      <dgm:prSet presAssocID="{A22AC5CA-C567-4AF4-A561-7805D9A10512}" presName="FourNodes_1" presStyleLbl="node1" presStyleIdx="0" presStyleCnt="4">
        <dgm:presLayoutVars>
          <dgm:bulletEnabled val="1"/>
        </dgm:presLayoutVars>
      </dgm:prSet>
      <dgm:spPr/>
    </dgm:pt>
    <dgm:pt modelId="{6B910D97-187B-4194-BDD5-DCE7EA94CF91}" type="pres">
      <dgm:prSet presAssocID="{A22AC5CA-C567-4AF4-A561-7805D9A10512}" presName="FourNodes_2" presStyleLbl="node1" presStyleIdx="1" presStyleCnt="4">
        <dgm:presLayoutVars>
          <dgm:bulletEnabled val="1"/>
        </dgm:presLayoutVars>
      </dgm:prSet>
      <dgm:spPr/>
    </dgm:pt>
    <dgm:pt modelId="{734BE9AC-3A35-4112-A924-65C66FBC6E2B}" type="pres">
      <dgm:prSet presAssocID="{A22AC5CA-C567-4AF4-A561-7805D9A10512}" presName="FourNodes_3" presStyleLbl="node1" presStyleIdx="2" presStyleCnt="4">
        <dgm:presLayoutVars>
          <dgm:bulletEnabled val="1"/>
        </dgm:presLayoutVars>
      </dgm:prSet>
      <dgm:spPr/>
    </dgm:pt>
    <dgm:pt modelId="{466EE0B0-B5FA-4D10-B93A-6AD1266E47F0}" type="pres">
      <dgm:prSet presAssocID="{A22AC5CA-C567-4AF4-A561-7805D9A10512}" presName="FourNodes_4" presStyleLbl="node1" presStyleIdx="3" presStyleCnt="4">
        <dgm:presLayoutVars>
          <dgm:bulletEnabled val="1"/>
        </dgm:presLayoutVars>
      </dgm:prSet>
      <dgm:spPr/>
    </dgm:pt>
    <dgm:pt modelId="{A0231E3E-6E40-4E57-9255-BF0DDC955F5F}" type="pres">
      <dgm:prSet presAssocID="{A22AC5CA-C567-4AF4-A561-7805D9A10512}" presName="FourConn_1-2" presStyleLbl="fgAccFollowNode1" presStyleIdx="0" presStyleCnt="3">
        <dgm:presLayoutVars>
          <dgm:bulletEnabled val="1"/>
        </dgm:presLayoutVars>
      </dgm:prSet>
      <dgm:spPr/>
    </dgm:pt>
    <dgm:pt modelId="{F0BEC07A-445F-4AC2-B4B9-1C8C1A16274B}" type="pres">
      <dgm:prSet presAssocID="{A22AC5CA-C567-4AF4-A561-7805D9A10512}" presName="FourConn_2-3" presStyleLbl="fgAccFollowNode1" presStyleIdx="1" presStyleCnt="3">
        <dgm:presLayoutVars>
          <dgm:bulletEnabled val="1"/>
        </dgm:presLayoutVars>
      </dgm:prSet>
      <dgm:spPr/>
    </dgm:pt>
    <dgm:pt modelId="{9EA9B40A-A66F-4F4C-B304-B596ACC7FF1B}" type="pres">
      <dgm:prSet presAssocID="{A22AC5CA-C567-4AF4-A561-7805D9A10512}" presName="FourConn_3-4" presStyleLbl="fgAccFollowNode1" presStyleIdx="2" presStyleCnt="3">
        <dgm:presLayoutVars>
          <dgm:bulletEnabled val="1"/>
        </dgm:presLayoutVars>
      </dgm:prSet>
      <dgm:spPr/>
    </dgm:pt>
    <dgm:pt modelId="{D5ABD701-EDA3-439D-8933-98274FFB688C}" type="pres">
      <dgm:prSet presAssocID="{A22AC5CA-C567-4AF4-A561-7805D9A10512}" presName="FourNodes_1_text" presStyleLbl="node1" presStyleIdx="3" presStyleCnt="4">
        <dgm:presLayoutVars>
          <dgm:bulletEnabled val="1"/>
        </dgm:presLayoutVars>
      </dgm:prSet>
      <dgm:spPr/>
    </dgm:pt>
    <dgm:pt modelId="{81936B48-B742-406C-A7B9-66ADCB6B0C8D}" type="pres">
      <dgm:prSet presAssocID="{A22AC5CA-C567-4AF4-A561-7805D9A10512}" presName="FourNodes_2_text" presStyleLbl="node1" presStyleIdx="3" presStyleCnt="4">
        <dgm:presLayoutVars>
          <dgm:bulletEnabled val="1"/>
        </dgm:presLayoutVars>
      </dgm:prSet>
      <dgm:spPr/>
    </dgm:pt>
    <dgm:pt modelId="{60DB155C-0860-4EB6-A232-48E68F328ED0}" type="pres">
      <dgm:prSet presAssocID="{A22AC5CA-C567-4AF4-A561-7805D9A10512}" presName="FourNodes_3_text" presStyleLbl="node1" presStyleIdx="3" presStyleCnt="4">
        <dgm:presLayoutVars>
          <dgm:bulletEnabled val="1"/>
        </dgm:presLayoutVars>
      </dgm:prSet>
      <dgm:spPr/>
    </dgm:pt>
    <dgm:pt modelId="{0B752D90-3437-4405-95DD-C5FEB816B487}" type="pres">
      <dgm:prSet presAssocID="{A22AC5CA-C567-4AF4-A561-7805D9A1051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515B025-8BBC-4EE8-A794-4AE241BC9C36}" type="presOf" srcId="{360D63DE-CC1B-463F-A880-92822B4CB860}" destId="{9EA9B40A-A66F-4F4C-B304-B596ACC7FF1B}" srcOrd="0" destOrd="0" presId="urn:microsoft.com/office/officeart/2005/8/layout/vProcess5"/>
    <dgm:cxn modelId="{51E65B35-3E89-4C9E-A976-2704CDF899EB}" type="presOf" srcId="{9D5CA5C5-1985-46F9-93A1-3AD6C9E78C26}" destId="{60DB155C-0860-4EB6-A232-48E68F328ED0}" srcOrd="1" destOrd="0" presId="urn:microsoft.com/office/officeart/2005/8/layout/vProcess5"/>
    <dgm:cxn modelId="{D5D96B42-CB64-4382-96A3-9041B98190B0}" srcId="{A22AC5CA-C567-4AF4-A561-7805D9A10512}" destId="{9661C772-0F6D-4D01-902F-9FA3C59F4CF5}" srcOrd="3" destOrd="0" parTransId="{AD32C63E-B78F-4FCF-967E-6CC822D5DD33}" sibTransId="{52048453-13B1-4795-8538-8BFE54731FF5}"/>
    <dgm:cxn modelId="{F7224F4D-24A8-4221-B837-E9863BF688D8}" type="presOf" srcId="{A22AC5CA-C567-4AF4-A561-7805D9A10512}" destId="{258ABCA8-D4D3-44C1-B650-3C50CEE5C77B}" srcOrd="0" destOrd="0" presId="urn:microsoft.com/office/officeart/2005/8/layout/vProcess5"/>
    <dgm:cxn modelId="{CC5C417F-61D2-46F9-9FC1-D2A7B3EB8862}" srcId="{A22AC5CA-C567-4AF4-A561-7805D9A10512}" destId="{87735F7D-344D-4B08-8AB7-EB80F8575FAC}" srcOrd="1" destOrd="0" parTransId="{3A0DC17F-F3D3-45A7-BBC9-43B2D28D3DD3}" sibTransId="{8740AA50-8760-4426-AE4B-7BA305C1A557}"/>
    <dgm:cxn modelId="{3B195888-E925-4349-9C63-BCA7526B2961}" type="presOf" srcId="{9661C772-0F6D-4D01-902F-9FA3C59F4CF5}" destId="{466EE0B0-B5FA-4D10-B93A-6AD1266E47F0}" srcOrd="0" destOrd="0" presId="urn:microsoft.com/office/officeart/2005/8/layout/vProcess5"/>
    <dgm:cxn modelId="{F2EAF88A-339C-436D-8C02-00D9D2B1CE7F}" type="presOf" srcId="{87735F7D-344D-4B08-8AB7-EB80F8575FAC}" destId="{81936B48-B742-406C-A7B9-66ADCB6B0C8D}" srcOrd="1" destOrd="0" presId="urn:microsoft.com/office/officeart/2005/8/layout/vProcess5"/>
    <dgm:cxn modelId="{6EC96D90-E146-42D4-B5EE-3648846237A1}" type="presOf" srcId="{9D5CA5C5-1985-46F9-93A1-3AD6C9E78C26}" destId="{734BE9AC-3A35-4112-A924-65C66FBC6E2B}" srcOrd="0" destOrd="0" presId="urn:microsoft.com/office/officeart/2005/8/layout/vProcess5"/>
    <dgm:cxn modelId="{6F25F795-8313-4E70-9CF6-BCE103473496}" srcId="{A22AC5CA-C567-4AF4-A561-7805D9A10512}" destId="{F172B843-5395-400A-B9AD-DA1572479FEB}" srcOrd="0" destOrd="0" parTransId="{C5E66B54-E267-4E9C-A047-2CEFBD52CBC2}" sibTransId="{404C4569-E0B3-41EF-BEB8-9AD0EF75C725}"/>
    <dgm:cxn modelId="{26D33DB2-1854-4372-8E90-7F1BF5256E1C}" type="presOf" srcId="{F172B843-5395-400A-B9AD-DA1572479FEB}" destId="{D5ABD701-EDA3-439D-8933-98274FFB688C}" srcOrd="1" destOrd="0" presId="urn:microsoft.com/office/officeart/2005/8/layout/vProcess5"/>
    <dgm:cxn modelId="{392194B4-575D-4517-A68A-233AD339D98B}" type="presOf" srcId="{8740AA50-8760-4426-AE4B-7BA305C1A557}" destId="{F0BEC07A-445F-4AC2-B4B9-1C8C1A16274B}" srcOrd="0" destOrd="0" presId="urn:microsoft.com/office/officeart/2005/8/layout/vProcess5"/>
    <dgm:cxn modelId="{A949CCD1-4EBD-48F8-B61F-10C26E146034}" type="presOf" srcId="{F172B843-5395-400A-B9AD-DA1572479FEB}" destId="{A678DC11-1782-4D6C-A214-ECA1F88EDDD3}" srcOrd="0" destOrd="0" presId="urn:microsoft.com/office/officeart/2005/8/layout/vProcess5"/>
    <dgm:cxn modelId="{621AB2D4-8624-47BB-8E93-86732988C3F4}" srcId="{A22AC5CA-C567-4AF4-A561-7805D9A10512}" destId="{9D5CA5C5-1985-46F9-93A1-3AD6C9E78C26}" srcOrd="2" destOrd="0" parTransId="{A52E1ECE-342A-4E69-B317-0FF82F10229F}" sibTransId="{360D63DE-CC1B-463F-A880-92822B4CB860}"/>
    <dgm:cxn modelId="{B81C32D7-7D1C-457A-AD26-572257540B9B}" type="presOf" srcId="{404C4569-E0B3-41EF-BEB8-9AD0EF75C725}" destId="{A0231E3E-6E40-4E57-9255-BF0DDC955F5F}" srcOrd="0" destOrd="0" presId="urn:microsoft.com/office/officeart/2005/8/layout/vProcess5"/>
    <dgm:cxn modelId="{694F2BF4-EC47-4C17-A604-6204A415FA91}" type="presOf" srcId="{9661C772-0F6D-4D01-902F-9FA3C59F4CF5}" destId="{0B752D90-3437-4405-95DD-C5FEB816B487}" srcOrd="1" destOrd="0" presId="urn:microsoft.com/office/officeart/2005/8/layout/vProcess5"/>
    <dgm:cxn modelId="{4E475DFB-25F6-46CC-BC25-9D8B48797FA0}" type="presOf" srcId="{87735F7D-344D-4B08-8AB7-EB80F8575FAC}" destId="{6B910D97-187B-4194-BDD5-DCE7EA94CF91}" srcOrd="0" destOrd="0" presId="urn:microsoft.com/office/officeart/2005/8/layout/vProcess5"/>
    <dgm:cxn modelId="{C17D4C31-85A3-4056-9C0C-07198E046DB2}" type="presParOf" srcId="{258ABCA8-D4D3-44C1-B650-3C50CEE5C77B}" destId="{7D001E1B-FCBC-43A6-976D-0016A440DF29}" srcOrd="0" destOrd="0" presId="urn:microsoft.com/office/officeart/2005/8/layout/vProcess5"/>
    <dgm:cxn modelId="{AC1ED292-FCBF-47F8-84A5-E2C9879C9B81}" type="presParOf" srcId="{258ABCA8-D4D3-44C1-B650-3C50CEE5C77B}" destId="{A678DC11-1782-4D6C-A214-ECA1F88EDDD3}" srcOrd="1" destOrd="0" presId="urn:microsoft.com/office/officeart/2005/8/layout/vProcess5"/>
    <dgm:cxn modelId="{F99E94D2-A317-489A-8571-2F0C848AAC48}" type="presParOf" srcId="{258ABCA8-D4D3-44C1-B650-3C50CEE5C77B}" destId="{6B910D97-187B-4194-BDD5-DCE7EA94CF91}" srcOrd="2" destOrd="0" presId="urn:microsoft.com/office/officeart/2005/8/layout/vProcess5"/>
    <dgm:cxn modelId="{257B2B81-F905-4FEE-9283-CCDC0813CA31}" type="presParOf" srcId="{258ABCA8-D4D3-44C1-B650-3C50CEE5C77B}" destId="{734BE9AC-3A35-4112-A924-65C66FBC6E2B}" srcOrd="3" destOrd="0" presId="urn:microsoft.com/office/officeart/2005/8/layout/vProcess5"/>
    <dgm:cxn modelId="{4ABECB14-17AC-45DD-8537-E6545C337D49}" type="presParOf" srcId="{258ABCA8-D4D3-44C1-B650-3C50CEE5C77B}" destId="{466EE0B0-B5FA-4D10-B93A-6AD1266E47F0}" srcOrd="4" destOrd="0" presId="urn:microsoft.com/office/officeart/2005/8/layout/vProcess5"/>
    <dgm:cxn modelId="{1E1A9AE8-A5C1-4814-8137-E21282AFCDAE}" type="presParOf" srcId="{258ABCA8-D4D3-44C1-B650-3C50CEE5C77B}" destId="{A0231E3E-6E40-4E57-9255-BF0DDC955F5F}" srcOrd="5" destOrd="0" presId="urn:microsoft.com/office/officeart/2005/8/layout/vProcess5"/>
    <dgm:cxn modelId="{3CBABC9D-0F23-438D-B61A-2313EB9FF5EC}" type="presParOf" srcId="{258ABCA8-D4D3-44C1-B650-3C50CEE5C77B}" destId="{F0BEC07A-445F-4AC2-B4B9-1C8C1A16274B}" srcOrd="6" destOrd="0" presId="urn:microsoft.com/office/officeart/2005/8/layout/vProcess5"/>
    <dgm:cxn modelId="{AFD5D850-B97A-4375-97B7-ADECDC207207}" type="presParOf" srcId="{258ABCA8-D4D3-44C1-B650-3C50CEE5C77B}" destId="{9EA9B40A-A66F-4F4C-B304-B596ACC7FF1B}" srcOrd="7" destOrd="0" presId="urn:microsoft.com/office/officeart/2005/8/layout/vProcess5"/>
    <dgm:cxn modelId="{CB8BCE29-B85C-4AF0-AAE5-3A3C3CC6E373}" type="presParOf" srcId="{258ABCA8-D4D3-44C1-B650-3C50CEE5C77B}" destId="{D5ABD701-EDA3-439D-8933-98274FFB688C}" srcOrd="8" destOrd="0" presId="urn:microsoft.com/office/officeart/2005/8/layout/vProcess5"/>
    <dgm:cxn modelId="{8E0D87A7-EED8-4DE6-A581-006F71E9DFBA}" type="presParOf" srcId="{258ABCA8-D4D3-44C1-B650-3C50CEE5C77B}" destId="{81936B48-B742-406C-A7B9-66ADCB6B0C8D}" srcOrd="9" destOrd="0" presId="urn:microsoft.com/office/officeart/2005/8/layout/vProcess5"/>
    <dgm:cxn modelId="{106D866A-FEC1-4CA2-B571-6FDD78A862BA}" type="presParOf" srcId="{258ABCA8-D4D3-44C1-B650-3C50CEE5C77B}" destId="{60DB155C-0860-4EB6-A232-48E68F328ED0}" srcOrd="10" destOrd="0" presId="urn:microsoft.com/office/officeart/2005/8/layout/vProcess5"/>
    <dgm:cxn modelId="{CADB7263-BF75-4501-B9B4-3D9AD5F45187}" type="presParOf" srcId="{258ABCA8-D4D3-44C1-B650-3C50CEE5C77B}" destId="{0B752D90-3437-4405-95DD-C5FEB816B48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65EA5D-5772-42C9-B1A5-ABCD19F10B2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030FBC-C2E5-4D13-89B7-224D9E6AE530}">
      <dgm:prSet/>
      <dgm:spPr/>
      <dgm:t>
        <a:bodyPr/>
        <a:lstStyle/>
        <a:p>
          <a:r>
            <a:rPr lang="en-GB"/>
            <a:t>• Step 1: Job Analysis – determine role requirements</a:t>
          </a:r>
          <a:endParaRPr lang="en-US"/>
        </a:p>
      </dgm:t>
    </dgm:pt>
    <dgm:pt modelId="{7EDD36C4-0254-4A92-B9E1-9CE52E5A665A}" type="parTrans" cxnId="{911F3BAF-27AB-43A8-B891-29F48FC16F98}">
      <dgm:prSet/>
      <dgm:spPr/>
      <dgm:t>
        <a:bodyPr/>
        <a:lstStyle/>
        <a:p>
          <a:endParaRPr lang="en-US"/>
        </a:p>
      </dgm:t>
    </dgm:pt>
    <dgm:pt modelId="{73950CC3-69A3-4799-99BC-C63248D96359}" type="sibTrans" cxnId="{911F3BAF-27AB-43A8-B891-29F48FC16F98}">
      <dgm:prSet/>
      <dgm:spPr/>
      <dgm:t>
        <a:bodyPr/>
        <a:lstStyle/>
        <a:p>
          <a:endParaRPr lang="en-US"/>
        </a:p>
      </dgm:t>
    </dgm:pt>
    <dgm:pt modelId="{DCC9B177-4890-4868-A992-778A529D0DB5}">
      <dgm:prSet/>
      <dgm:spPr/>
      <dgm:t>
        <a:bodyPr/>
        <a:lstStyle/>
        <a:p>
          <a:r>
            <a:rPr lang="en-GB"/>
            <a:t>• Step 2: Job Description and Person Specification – define tasks and competencies</a:t>
          </a:r>
          <a:endParaRPr lang="en-US"/>
        </a:p>
      </dgm:t>
    </dgm:pt>
    <dgm:pt modelId="{A4B61003-E614-49CB-BFA4-06C36D78B8A2}" type="parTrans" cxnId="{991C9A1C-3183-4960-9981-CCD10030494F}">
      <dgm:prSet/>
      <dgm:spPr/>
      <dgm:t>
        <a:bodyPr/>
        <a:lstStyle/>
        <a:p>
          <a:endParaRPr lang="en-US"/>
        </a:p>
      </dgm:t>
    </dgm:pt>
    <dgm:pt modelId="{4357F73F-CEA8-4A04-8BB4-1FEBE7BA87A5}" type="sibTrans" cxnId="{991C9A1C-3183-4960-9981-CCD10030494F}">
      <dgm:prSet/>
      <dgm:spPr/>
      <dgm:t>
        <a:bodyPr/>
        <a:lstStyle/>
        <a:p>
          <a:endParaRPr lang="en-US"/>
        </a:p>
      </dgm:t>
    </dgm:pt>
    <dgm:pt modelId="{76E628A9-4445-4D13-993B-4BD3746037B4}">
      <dgm:prSet/>
      <dgm:spPr/>
      <dgm:t>
        <a:bodyPr/>
        <a:lstStyle/>
        <a:p>
          <a:r>
            <a:rPr lang="en-GB"/>
            <a:t>• Step 3: Candidate Attraction – advertise through internal/external platforms</a:t>
          </a:r>
          <a:endParaRPr lang="en-US"/>
        </a:p>
      </dgm:t>
    </dgm:pt>
    <dgm:pt modelId="{96AE1F41-F74A-40E6-AF10-BC2E15E1204C}" type="parTrans" cxnId="{AAC41256-BDAA-4BDC-A9F1-CC01216161CB}">
      <dgm:prSet/>
      <dgm:spPr/>
      <dgm:t>
        <a:bodyPr/>
        <a:lstStyle/>
        <a:p>
          <a:endParaRPr lang="en-US"/>
        </a:p>
      </dgm:t>
    </dgm:pt>
    <dgm:pt modelId="{0423F4E0-EB9B-41A7-9F93-C73CEF7C28C5}" type="sibTrans" cxnId="{AAC41256-BDAA-4BDC-A9F1-CC01216161CB}">
      <dgm:prSet/>
      <dgm:spPr/>
      <dgm:t>
        <a:bodyPr/>
        <a:lstStyle/>
        <a:p>
          <a:endParaRPr lang="en-US"/>
        </a:p>
      </dgm:t>
    </dgm:pt>
    <dgm:pt modelId="{C25A3C2A-23F5-4963-9060-665EFA1B3584}">
      <dgm:prSet/>
      <dgm:spPr/>
      <dgm:t>
        <a:bodyPr/>
        <a:lstStyle/>
        <a:p>
          <a:r>
            <a:rPr lang="en-GB" dirty="0"/>
            <a:t>• Step 4: Selection Process – shortlisting, interviews, and assessments</a:t>
          </a:r>
          <a:endParaRPr lang="en-US" dirty="0"/>
        </a:p>
      </dgm:t>
    </dgm:pt>
    <dgm:pt modelId="{D0A855E2-0E42-4D81-9851-1E6A2CD66A3F}" type="parTrans" cxnId="{DB357B06-4880-41B1-BC73-A2829633C355}">
      <dgm:prSet/>
      <dgm:spPr/>
      <dgm:t>
        <a:bodyPr/>
        <a:lstStyle/>
        <a:p>
          <a:endParaRPr lang="en-US"/>
        </a:p>
      </dgm:t>
    </dgm:pt>
    <dgm:pt modelId="{9E33B986-FB41-46EA-8E52-940A4A6EF645}" type="sibTrans" cxnId="{DB357B06-4880-41B1-BC73-A2829633C355}">
      <dgm:prSet/>
      <dgm:spPr/>
      <dgm:t>
        <a:bodyPr/>
        <a:lstStyle/>
        <a:p>
          <a:endParaRPr lang="en-US"/>
        </a:p>
      </dgm:t>
    </dgm:pt>
    <dgm:pt modelId="{CD7955B0-E066-44A1-A6A4-8F8EF69FDE9E}">
      <dgm:prSet/>
      <dgm:spPr/>
      <dgm:t>
        <a:bodyPr/>
        <a:lstStyle/>
        <a:p>
          <a:r>
            <a:rPr lang="en-GB" dirty="0"/>
            <a:t>• Step 5: Onboarding – integrating the successful candidate</a:t>
          </a:r>
          <a:endParaRPr lang="en-US" dirty="0"/>
        </a:p>
      </dgm:t>
    </dgm:pt>
    <dgm:pt modelId="{B88127EF-69BC-4A77-A46A-B7A139F6CB24}" type="parTrans" cxnId="{5F4A35DC-FED8-4B46-B0F9-14843D270EB7}">
      <dgm:prSet/>
      <dgm:spPr/>
      <dgm:t>
        <a:bodyPr/>
        <a:lstStyle/>
        <a:p>
          <a:endParaRPr lang="en-US"/>
        </a:p>
      </dgm:t>
    </dgm:pt>
    <dgm:pt modelId="{F32E22D3-4BEA-46C5-87E8-97026FA6D3E7}" type="sibTrans" cxnId="{5F4A35DC-FED8-4B46-B0F9-14843D270EB7}">
      <dgm:prSet/>
      <dgm:spPr/>
      <dgm:t>
        <a:bodyPr/>
        <a:lstStyle/>
        <a:p>
          <a:endParaRPr lang="en-US"/>
        </a:p>
      </dgm:t>
    </dgm:pt>
    <dgm:pt modelId="{9428E719-612A-4390-87E6-824D951AC01A}">
      <dgm:prSet/>
      <dgm:spPr/>
      <dgm:t>
        <a:bodyPr/>
        <a:lstStyle/>
        <a:p>
          <a:r>
            <a:rPr lang="en-GB"/>
            <a:t>A structured recruitment process improves fairness and efficiency (Marchington et al., 2021).</a:t>
          </a:r>
          <a:endParaRPr lang="en-US"/>
        </a:p>
      </dgm:t>
    </dgm:pt>
    <dgm:pt modelId="{5E1037F1-2091-462C-8DD9-E0A2C9A8F464}" type="parTrans" cxnId="{3D57FC47-3528-46D8-995F-3A64231A0683}">
      <dgm:prSet/>
      <dgm:spPr/>
      <dgm:t>
        <a:bodyPr/>
        <a:lstStyle/>
        <a:p>
          <a:endParaRPr lang="en-US"/>
        </a:p>
      </dgm:t>
    </dgm:pt>
    <dgm:pt modelId="{5A9632D4-EC0C-4787-80E3-1DDA7C82059B}" type="sibTrans" cxnId="{3D57FC47-3528-46D8-995F-3A64231A0683}">
      <dgm:prSet/>
      <dgm:spPr/>
      <dgm:t>
        <a:bodyPr/>
        <a:lstStyle/>
        <a:p>
          <a:endParaRPr lang="en-US"/>
        </a:p>
      </dgm:t>
    </dgm:pt>
    <dgm:pt modelId="{6BDA5ECF-BC53-46B5-B13C-91F5E2B7DA69}" type="pres">
      <dgm:prSet presAssocID="{6E65EA5D-5772-42C9-B1A5-ABCD19F10B2A}" presName="diagram" presStyleCnt="0">
        <dgm:presLayoutVars>
          <dgm:dir/>
          <dgm:resizeHandles val="exact"/>
        </dgm:presLayoutVars>
      </dgm:prSet>
      <dgm:spPr/>
    </dgm:pt>
    <dgm:pt modelId="{1CB93200-A36F-49DC-AFF4-4AA8D94F0628}" type="pres">
      <dgm:prSet presAssocID="{CA030FBC-C2E5-4D13-89B7-224D9E6AE530}" presName="node" presStyleLbl="node1" presStyleIdx="0" presStyleCnt="6">
        <dgm:presLayoutVars>
          <dgm:bulletEnabled val="1"/>
        </dgm:presLayoutVars>
      </dgm:prSet>
      <dgm:spPr/>
    </dgm:pt>
    <dgm:pt modelId="{8838002B-02F0-4B1E-BC6A-B22A508ED02C}" type="pres">
      <dgm:prSet presAssocID="{73950CC3-69A3-4799-99BC-C63248D96359}" presName="sibTrans" presStyleCnt="0"/>
      <dgm:spPr/>
    </dgm:pt>
    <dgm:pt modelId="{160B4475-4D02-45D0-B4C9-414CAB2A2662}" type="pres">
      <dgm:prSet presAssocID="{DCC9B177-4890-4868-A992-778A529D0DB5}" presName="node" presStyleLbl="node1" presStyleIdx="1" presStyleCnt="6">
        <dgm:presLayoutVars>
          <dgm:bulletEnabled val="1"/>
        </dgm:presLayoutVars>
      </dgm:prSet>
      <dgm:spPr/>
    </dgm:pt>
    <dgm:pt modelId="{C9080464-706B-48B2-B6B4-DF329034A48C}" type="pres">
      <dgm:prSet presAssocID="{4357F73F-CEA8-4A04-8BB4-1FEBE7BA87A5}" presName="sibTrans" presStyleCnt="0"/>
      <dgm:spPr/>
    </dgm:pt>
    <dgm:pt modelId="{98075425-7550-4FBE-A573-BF7A8AC4DE31}" type="pres">
      <dgm:prSet presAssocID="{76E628A9-4445-4D13-993B-4BD3746037B4}" presName="node" presStyleLbl="node1" presStyleIdx="2" presStyleCnt="6">
        <dgm:presLayoutVars>
          <dgm:bulletEnabled val="1"/>
        </dgm:presLayoutVars>
      </dgm:prSet>
      <dgm:spPr/>
    </dgm:pt>
    <dgm:pt modelId="{3C6BBB4B-841C-4CA6-9621-E5222EBAD02D}" type="pres">
      <dgm:prSet presAssocID="{0423F4E0-EB9B-41A7-9F93-C73CEF7C28C5}" presName="sibTrans" presStyleCnt="0"/>
      <dgm:spPr/>
    </dgm:pt>
    <dgm:pt modelId="{C086004C-0D29-4960-8CB8-B9C87583D409}" type="pres">
      <dgm:prSet presAssocID="{C25A3C2A-23F5-4963-9060-665EFA1B3584}" presName="node" presStyleLbl="node1" presStyleIdx="3" presStyleCnt="6">
        <dgm:presLayoutVars>
          <dgm:bulletEnabled val="1"/>
        </dgm:presLayoutVars>
      </dgm:prSet>
      <dgm:spPr/>
    </dgm:pt>
    <dgm:pt modelId="{8CC3DECA-F034-4D65-B9AD-9131558D3311}" type="pres">
      <dgm:prSet presAssocID="{9E33B986-FB41-46EA-8E52-940A4A6EF645}" presName="sibTrans" presStyleCnt="0"/>
      <dgm:spPr/>
    </dgm:pt>
    <dgm:pt modelId="{81017275-CB43-470F-9F4B-24E9FC4F576F}" type="pres">
      <dgm:prSet presAssocID="{CD7955B0-E066-44A1-A6A4-8F8EF69FDE9E}" presName="node" presStyleLbl="node1" presStyleIdx="4" presStyleCnt="6">
        <dgm:presLayoutVars>
          <dgm:bulletEnabled val="1"/>
        </dgm:presLayoutVars>
      </dgm:prSet>
      <dgm:spPr/>
    </dgm:pt>
    <dgm:pt modelId="{67C432B8-BCD1-435B-A57C-826F043DFD6E}" type="pres">
      <dgm:prSet presAssocID="{F32E22D3-4BEA-46C5-87E8-97026FA6D3E7}" presName="sibTrans" presStyleCnt="0"/>
      <dgm:spPr/>
    </dgm:pt>
    <dgm:pt modelId="{9E903BFD-724E-478F-8BFE-011B52D9BB6B}" type="pres">
      <dgm:prSet presAssocID="{9428E719-612A-4390-87E6-824D951AC01A}" presName="node" presStyleLbl="node1" presStyleIdx="5" presStyleCnt="6">
        <dgm:presLayoutVars>
          <dgm:bulletEnabled val="1"/>
        </dgm:presLayoutVars>
      </dgm:prSet>
      <dgm:spPr/>
    </dgm:pt>
  </dgm:ptLst>
  <dgm:cxnLst>
    <dgm:cxn modelId="{7923E304-6C75-4D98-BA54-A887FC1BA205}" type="presOf" srcId="{DCC9B177-4890-4868-A992-778A529D0DB5}" destId="{160B4475-4D02-45D0-B4C9-414CAB2A2662}" srcOrd="0" destOrd="0" presId="urn:microsoft.com/office/officeart/2005/8/layout/default"/>
    <dgm:cxn modelId="{DB357B06-4880-41B1-BC73-A2829633C355}" srcId="{6E65EA5D-5772-42C9-B1A5-ABCD19F10B2A}" destId="{C25A3C2A-23F5-4963-9060-665EFA1B3584}" srcOrd="3" destOrd="0" parTransId="{D0A855E2-0E42-4D81-9851-1E6A2CD66A3F}" sibTransId="{9E33B986-FB41-46EA-8E52-940A4A6EF645}"/>
    <dgm:cxn modelId="{991C9A1C-3183-4960-9981-CCD10030494F}" srcId="{6E65EA5D-5772-42C9-B1A5-ABCD19F10B2A}" destId="{DCC9B177-4890-4868-A992-778A529D0DB5}" srcOrd="1" destOrd="0" parTransId="{A4B61003-E614-49CB-BFA4-06C36D78B8A2}" sibTransId="{4357F73F-CEA8-4A04-8BB4-1FEBE7BA87A5}"/>
    <dgm:cxn modelId="{90E65134-AD37-423F-8429-5605F3F20DD4}" type="presOf" srcId="{CD7955B0-E066-44A1-A6A4-8F8EF69FDE9E}" destId="{81017275-CB43-470F-9F4B-24E9FC4F576F}" srcOrd="0" destOrd="0" presId="urn:microsoft.com/office/officeart/2005/8/layout/default"/>
    <dgm:cxn modelId="{C7DAFF5C-78B5-49A5-B85D-F9FA64125006}" type="presOf" srcId="{76E628A9-4445-4D13-993B-4BD3746037B4}" destId="{98075425-7550-4FBE-A573-BF7A8AC4DE31}" srcOrd="0" destOrd="0" presId="urn:microsoft.com/office/officeart/2005/8/layout/default"/>
    <dgm:cxn modelId="{3D57FC47-3528-46D8-995F-3A64231A0683}" srcId="{6E65EA5D-5772-42C9-B1A5-ABCD19F10B2A}" destId="{9428E719-612A-4390-87E6-824D951AC01A}" srcOrd="5" destOrd="0" parTransId="{5E1037F1-2091-462C-8DD9-E0A2C9A8F464}" sibTransId="{5A9632D4-EC0C-4787-80E3-1DDA7C82059B}"/>
    <dgm:cxn modelId="{AAC41256-BDAA-4BDC-A9F1-CC01216161CB}" srcId="{6E65EA5D-5772-42C9-B1A5-ABCD19F10B2A}" destId="{76E628A9-4445-4D13-993B-4BD3746037B4}" srcOrd="2" destOrd="0" parTransId="{96AE1F41-F74A-40E6-AF10-BC2E15E1204C}" sibTransId="{0423F4E0-EB9B-41A7-9F93-C73CEF7C28C5}"/>
    <dgm:cxn modelId="{5422E758-72D4-45CE-949E-505BB0984C22}" type="presOf" srcId="{CA030FBC-C2E5-4D13-89B7-224D9E6AE530}" destId="{1CB93200-A36F-49DC-AFF4-4AA8D94F0628}" srcOrd="0" destOrd="0" presId="urn:microsoft.com/office/officeart/2005/8/layout/default"/>
    <dgm:cxn modelId="{C7D0DF9B-94A2-4F02-9DB6-61547A618CAF}" type="presOf" srcId="{6E65EA5D-5772-42C9-B1A5-ABCD19F10B2A}" destId="{6BDA5ECF-BC53-46B5-B13C-91F5E2B7DA69}" srcOrd="0" destOrd="0" presId="urn:microsoft.com/office/officeart/2005/8/layout/default"/>
    <dgm:cxn modelId="{D38953AB-C759-4254-AB47-379F42510626}" type="presOf" srcId="{9428E719-612A-4390-87E6-824D951AC01A}" destId="{9E903BFD-724E-478F-8BFE-011B52D9BB6B}" srcOrd="0" destOrd="0" presId="urn:microsoft.com/office/officeart/2005/8/layout/default"/>
    <dgm:cxn modelId="{911F3BAF-27AB-43A8-B891-29F48FC16F98}" srcId="{6E65EA5D-5772-42C9-B1A5-ABCD19F10B2A}" destId="{CA030FBC-C2E5-4D13-89B7-224D9E6AE530}" srcOrd="0" destOrd="0" parTransId="{7EDD36C4-0254-4A92-B9E1-9CE52E5A665A}" sibTransId="{73950CC3-69A3-4799-99BC-C63248D96359}"/>
    <dgm:cxn modelId="{6B49FEC0-3592-4EF0-B268-749AC22486BB}" type="presOf" srcId="{C25A3C2A-23F5-4963-9060-665EFA1B3584}" destId="{C086004C-0D29-4960-8CB8-B9C87583D409}" srcOrd="0" destOrd="0" presId="urn:microsoft.com/office/officeart/2005/8/layout/default"/>
    <dgm:cxn modelId="{5F4A35DC-FED8-4B46-B0F9-14843D270EB7}" srcId="{6E65EA5D-5772-42C9-B1A5-ABCD19F10B2A}" destId="{CD7955B0-E066-44A1-A6A4-8F8EF69FDE9E}" srcOrd="4" destOrd="0" parTransId="{B88127EF-69BC-4A77-A46A-B7A139F6CB24}" sibTransId="{F32E22D3-4BEA-46C5-87E8-97026FA6D3E7}"/>
    <dgm:cxn modelId="{55B38FFD-9571-4BB8-B40F-773139D300D4}" type="presParOf" srcId="{6BDA5ECF-BC53-46B5-B13C-91F5E2B7DA69}" destId="{1CB93200-A36F-49DC-AFF4-4AA8D94F0628}" srcOrd="0" destOrd="0" presId="urn:microsoft.com/office/officeart/2005/8/layout/default"/>
    <dgm:cxn modelId="{AD077226-6CEE-42A5-8886-BD5BA0671110}" type="presParOf" srcId="{6BDA5ECF-BC53-46B5-B13C-91F5E2B7DA69}" destId="{8838002B-02F0-4B1E-BC6A-B22A508ED02C}" srcOrd="1" destOrd="0" presId="urn:microsoft.com/office/officeart/2005/8/layout/default"/>
    <dgm:cxn modelId="{39CA3925-AEDC-44FD-9C7C-687F64A19BAF}" type="presParOf" srcId="{6BDA5ECF-BC53-46B5-B13C-91F5E2B7DA69}" destId="{160B4475-4D02-45D0-B4C9-414CAB2A2662}" srcOrd="2" destOrd="0" presId="urn:microsoft.com/office/officeart/2005/8/layout/default"/>
    <dgm:cxn modelId="{5CAB1380-B34D-46BC-9AB6-B763F9CA588F}" type="presParOf" srcId="{6BDA5ECF-BC53-46B5-B13C-91F5E2B7DA69}" destId="{C9080464-706B-48B2-B6B4-DF329034A48C}" srcOrd="3" destOrd="0" presId="urn:microsoft.com/office/officeart/2005/8/layout/default"/>
    <dgm:cxn modelId="{AF6E7982-53F2-4ED3-A7EE-F9FC4DB452D7}" type="presParOf" srcId="{6BDA5ECF-BC53-46B5-B13C-91F5E2B7DA69}" destId="{98075425-7550-4FBE-A573-BF7A8AC4DE31}" srcOrd="4" destOrd="0" presId="urn:microsoft.com/office/officeart/2005/8/layout/default"/>
    <dgm:cxn modelId="{85527CE1-C3E6-4441-AD0E-1322A6278104}" type="presParOf" srcId="{6BDA5ECF-BC53-46B5-B13C-91F5E2B7DA69}" destId="{3C6BBB4B-841C-4CA6-9621-E5222EBAD02D}" srcOrd="5" destOrd="0" presId="urn:microsoft.com/office/officeart/2005/8/layout/default"/>
    <dgm:cxn modelId="{09F946B2-F569-41B8-A44D-846CF9BD6207}" type="presParOf" srcId="{6BDA5ECF-BC53-46B5-B13C-91F5E2B7DA69}" destId="{C086004C-0D29-4960-8CB8-B9C87583D409}" srcOrd="6" destOrd="0" presId="urn:microsoft.com/office/officeart/2005/8/layout/default"/>
    <dgm:cxn modelId="{2C37FAC6-0EB8-4FA5-A76D-BF12F57B7397}" type="presParOf" srcId="{6BDA5ECF-BC53-46B5-B13C-91F5E2B7DA69}" destId="{8CC3DECA-F034-4D65-B9AD-9131558D3311}" srcOrd="7" destOrd="0" presId="urn:microsoft.com/office/officeart/2005/8/layout/default"/>
    <dgm:cxn modelId="{28D3EE9B-6AFF-480D-83DA-566401FD1518}" type="presParOf" srcId="{6BDA5ECF-BC53-46B5-B13C-91F5E2B7DA69}" destId="{81017275-CB43-470F-9F4B-24E9FC4F576F}" srcOrd="8" destOrd="0" presId="urn:microsoft.com/office/officeart/2005/8/layout/default"/>
    <dgm:cxn modelId="{B9A4FB78-78CA-48A1-967E-22E6F7100B63}" type="presParOf" srcId="{6BDA5ECF-BC53-46B5-B13C-91F5E2B7DA69}" destId="{67C432B8-BCD1-435B-A57C-826F043DFD6E}" srcOrd="9" destOrd="0" presId="urn:microsoft.com/office/officeart/2005/8/layout/default"/>
    <dgm:cxn modelId="{871B5FCA-4435-4D05-8A5F-892A7362E28B}" type="presParOf" srcId="{6BDA5ECF-BC53-46B5-B13C-91F5E2B7DA69}" destId="{9E903BFD-724E-478F-8BFE-011B52D9BB6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D66465-8CC8-4A55-A9B3-F4E5D8D81BB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57E570E-42C6-4765-B8D9-682CCB5F4635}">
      <dgm:prSet/>
      <dgm:spPr/>
      <dgm:t>
        <a:bodyPr/>
        <a:lstStyle/>
        <a:p>
          <a:r>
            <a:rPr lang="en-GB"/>
            <a:t>Predetermined set of competency-based questions.</a:t>
          </a:r>
          <a:endParaRPr lang="en-US"/>
        </a:p>
      </dgm:t>
    </dgm:pt>
    <dgm:pt modelId="{F9345D75-16F1-4FFF-9645-494850F6D3C0}" type="parTrans" cxnId="{A067D64A-13AF-42E7-9A1B-777AF93B5EEF}">
      <dgm:prSet/>
      <dgm:spPr/>
      <dgm:t>
        <a:bodyPr/>
        <a:lstStyle/>
        <a:p>
          <a:endParaRPr lang="en-US"/>
        </a:p>
      </dgm:t>
    </dgm:pt>
    <dgm:pt modelId="{14F73F8A-0E84-484B-B0AF-6B87CBF80EF3}" type="sibTrans" cxnId="{A067D64A-13AF-42E7-9A1B-777AF93B5EEF}">
      <dgm:prSet/>
      <dgm:spPr/>
      <dgm:t>
        <a:bodyPr/>
        <a:lstStyle/>
        <a:p>
          <a:endParaRPr lang="en-US"/>
        </a:p>
      </dgm:t>
    </dgm:pt>
    <dgm:pt modelId="{8C43D3F0-A82D-401F-861D-E71DC6E9BC19}">
      <dgm:prSet/>
      <dgm:spPr/>
      <dgm:t>
        <a:bodyPr/>
        <a:lstStyle/>
        <a:p>
          <a:r>
            <a:rPr lang="en-GB"/>
            <a:t>Ensures fairness, consistency, and comparability.</a:t>
          </a:r>
          <a:endParaRPr lang="en-US"/>
        </a:p>
      </dgm:t>
    </dgm:pt>
    <dgm:pt modelId="{4AF90BBB-FF33-4E64-8CEA-0114CC540308}" type="parTrans" cxnId="{A78BCC87-A24B-4173-AE2A-6033C0C28226}">
      <dgm:prSet/>
      <dgm:spPr/>
      <dgm:t>
        <a:bodyPr/>
        <a:lstStyle/>
        <a:p>
          <a:endParaRPr lang="en-US"/>
        </a:p>
      </dgm:t>
    </dgm:pt>
    <dgm:pt modelId="{CED47303-F4DE-4C1A-9227-E050ECCD26B0}" type="sibTrans" cxnId="{A78BCC87-A24B-4173-AE2A-6033C0C28226}">
      <dgm:prSet/>
      <dgm:spPr/>
      <dgm:t>
        <a:bodyPr/>
        <a:lstStyle/>
        <a:p>
          <a:endParaRPr lang="en-US"/>
        </a:p>
      </dgm:t>
    </dgm:pt>
    <dgm:pt modelId="{172B0C90-DBCB-488C-98C3-61B64B07B2E5}">
      <dgm:prSet/>
      <dgm:spPr/>
      <dgm:t>
        <a:bodyPr/>
        <a:lstStyle/>
        <a:p>
          <a:r>
            <a:rPr lang="en-GB"/>
            <a:t>Example question: 'Describe a time you used data analysis to improve business performance.'</a:t>
          </a:r>
          <a:endParaRPr lang="en-US"/>
        </a:p>
      </dgm:t>
    </dgm:pt>
    <dgm:pt modelId="{FCADEF93-5128-4785-8575-B5698FED3267}" type="parTrans" cxnId="{03B5B194-CA27-43A6-BE1E-586BC630A7BD}">
      <dgm:prSet/>
      <dgm:spPr/>
      <dgm:t>
        <a:bodyPr/>
        <a:lstStyle/>
        <a:p>
          <a:endParaRPr lang="en-US"/>
        </a:p>
      </dgm:t>
    </dgm:pt>
    <dgm:pt modelId="{08442CC4-2B97-4537-958D-C443F1182DE3}" type="sibTrans" cxnId="{03B5B194-CA27-43A6-BE1E-586BC630A7BD}">
      <dgm:prSet/>
      <dgm:spPr/>
      <dgm:t>
        <a:bodyPr/>
        <a:lstStyle/>
        <a:p>
          <a:endParaRPr lang="en-US"/>
        </a:p>
      </dgm:t>
    </dgm:pt>
    <dgm:pt modelId="{FF236533-EC3F-402D-B7F0-7B2299263EEB}">
      <dgm:prSet/>
      <dgm:spPr/>
      <dgm:t>
        <a:bodyPr/>
        <a:lstStyle/>
        <a:p>
          <a:r>
            <a:rPr lang="en-GB"/>
            <a:t>Suitable for evaluating technical and behavioural competencies.</a:t>
          </a:r>
          <a:endParaRPr lang="en-US"/>
        </a:p>
      </dgm:t>
    </dgm:pt>
    <dgm:pt modelId="{B835CC83-44AD-4784-915A-00B065559DC7}" type="parTrans" cxnId="{C75E5976-E7FF-4E7F-A3EF-E7A022C22E85}">
      <dgm:prSet/>
      <dgm:spPr/>
      <dgm:t>
        <a:bodyPr/>
        <a:lstStyle/>
        <a:p>
          <a:endParaRPr lang="en-US"/>
        </a:p>
      </dgm:t>
    </dgm:pt>
    <dgm:pt modelId="{40C7B7FE-5364-4030-AC91-771BB8EFB1CA}" type="sibTrans" cxnId="{C75E5976-E7FF-4E7F-A3EF-E7A022C22E85}">
      <dgm:prSet/>
      <dgm:spPr/>
      <dgm:t>
        <a:bodyPr/>
        <a:lstStyle/>
        <a:p>
          <a:endParaRPr lang="en-US"/>
        </a:p>
      </dgm:t>
    </dgm:pt>
    <dgm:pt modelId="{65439964-D9F5-4DBB-910A-815A39F5E5CD}">
      <dgm:prSet/>
      <dgm:spPr/>
      <dgm:t>
        <a:bodyPr/>
        <a:lstStyle/>
        <a:p>
          <a:r>
            <a:rPr lang="en-GB"/>
            <a:t>Structured formats reduce bias and improve validity (Campion et al., 2019).</a:t>
          </a:r>
          <a:endParaRPr lang="en-US"/>
        </a:p>
      </dgm:t>
    </dgm:pt>
    <dgm:pt modelId="{0A84DD3A-29E0-458D-94A7-7FB0F453E8A3}" type="parTrans" cxnId="{1F7B8774-DB29-45D8-9EDD-E1F92ADF37F9}">
      <dgm:prSet/>
      <dgm:spPr/>
      <dgm:t>
        <a:bodyPr/>
        <a:lstStyle/>
        <a:p>
          <a:endParaRPr lang="en-US"/>
        </a:p>
      </dgm:t>
    </dgm:pt>
    <dgm:pt modelId="{E5054333-7707-4B61-BDB3-EB5FACD69578}" type="sibTrans" cxnId="{1F7B8774-DB29-45D8-9EDD-E1F92ADF37F9}">
      <dgm:prSet/>
      <dgm:spPr/>
      <dgm:t>
        <a:bodyPr/>
        <a:lstStyle/>
        <a:p>
          <a:endParaRPr lang="en-US"/>
        </a:p>
      </dgm:t>
    </dgm:pt>
    <dgm:pt modelId="{92E1360F-FA36-463A-980C-BE5AFC3AE8D2}" type="pres">
      <dgm:prSet presAssocID="{16D66465-8CC8-4A55-A9B3-F4E5D8D81BBA}" presName="root" presStyleCnt="0">
        <dgm:presLayoutVars>
          <dgm:dir/>
          <dgm:resizeHandles val="exact"/>
        </dgm:presLayoutVars>
      </dgm:prSet>
      <dgm:spPr/>
    </dgm:pt>
    <dgm:pt modelId="{8794C74E-E3C2-4BC6-A2AE-B255721692CF}" type="pres">
      <dgm:prSet presAssocID="{E57E570E-42C6-4765-B8D9-682CCB5F4635}" presName="compNode" presStyleCnt="0"/>
      <dgm:spPr/>
    </dgm:pt>
    <dgm:pt modelId="{C951ABDE-1CFF-42DA-B345-79677494AAA5}" type="pres">
      <dgm:prSet presAssocID="{E57E570E-42C6-4765-B8D9-682CCB5F4635}" presName="bgRect" presStyleLbl="bgShp" presStyleIdx="0" presStyleCnt="5"/>
      <dgm:spPr/>
    </dgm:pt>
    <dgm:pt modelId="{7137F44B-3F68-41CD-8F9C-64E5592ACDF6}" type="pres">
      <dgm:prSet presAssocID="{E57E570E-42C6-4765-B8D9-682CCB5F463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90B374DA-EF59-486F-8C6F-0CD902929204}" type="pres">
      <dgm:prSet presAssocID="{E57E570E-42C6-4765-B8D9-682CCB5F4635}" presName="spaceRect" presStyleCnt="0"/>
      <dgm:spPr/>
    </dgm:pt>
    <dgm:pt modelId="{B4705FAA-9156-4DD3-8B88-87CF5183C85D}" type="pres">
      <dgm:prSet presAssocID="{E57E570E-42C6-4765-B8D9-682CCB5F4635}" presName="parTx" presStyleLbl="revTx" presStyleIdx="0" presStyleCnt="5">
        <dgm:presLayoutVars>
          <dgm:chMax val="0"/>
          <dgm:chPref val="0"/>
        </dgm:presLayoutVars>
      </dgm:prSet>
      <dgm:spPr/>
    </dgm:pt>
    <dgm:pt modelId="{7EB3160B-5EDF-4FE3-B425-BF90F2648D02}" type="pres">
      <dgm:prSet presAssocID="{14F73F8A-0E84-484B-B0AF-6B87CBF80EF3}" presName="sibTrans" presStyleCnt="0"/>
      <dgm:spPr/>
    </dgm:pt>
    <dgm:pt modelId="{7F443176-A3E8-4C85-B68B-C23E534AF5D1}" type="pres">
      <dgm:prSet presAssocID="{8C43D3F0-A82D-401F-861D-E71DC6E9BC19}" presName="compNode" presStyleCnt="0"/>
      <dgm:spPr/>
    </dgm:pt>
    <dgm:pt modelId="{782B030A-111B-4594-8CD7-D898C5571B95}" type="pres">
      <dgm:prSet presAssocID="{8C43D3F0-A82D-401F-861D-E71DC6E9BC19}" presName="bgRect" presStyleLbl="bgShp" presStyleIdx="1" presStyleCnt="5"/>
      <dgm:spPr/>
    </dgm:pt>
    <dgm:pt modelId="{639C8FC4-B2A5-4DEC-A19A-DFE92711D79C}" type="pres">
      <dgm:prSet presAssocID="{8C43D3F0-A82D-401F-861D-E71DC6E9BC1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5B4BF61-6D48-4E63-BBB9-7ADECC5815C3}" type="pres">
      <dgm:prSet presAssocID="{8C43D3F0-A82D-401F-861D-E71DC6E9BC19}" presName="spaceRect" presStyleCnt="0"/>
      <dgm:spPr/>
    </dgm:pt>
    <dgm:pt modelId="{BEDA848D-0A14-4930-9B28-BA05C62C3682}" type="pres">
      <dgm:prSet presAssocID="{8C43D3F0-A82D-401F-861D-E71DC6E9BC19}" presName="parTx" presStyleLbl="revTx" presStyleIdx="1" presStyleCnt="5">
        <dgm:presLayoutVars>
          <dgm:chMax val="0"/>
          <dgm:chPref val="0"/>
        </dgm:presLayoutVars>
      </dgm:prSet>
      <dgm:spPr/>
    </dgm:pt>
    <dgm:pt modelId="{39C81789-2B55-4959-ACCE-A519A5DCE235}" type="pres">
      <dgm:prSet presAssocID="{CED47303-F4DE-4C1A-9227-E050ECCD26B0}" presName="sibTrans" presStyleCnt="0"/>
      <dgm:spPr/>
    </dgm:pt>
    <dgm:pt modelId="{6A9FCEBD-F66A-4C99-8739-DCAEAFAD624D}" type="pres">
      <dgm:prSet presAssocID="{172B0C90-DBCB-488C-98C3-61B64B07B2E5}" presName="compNode" presStyleCnt="0"/>
      <dgm:spPr/>
    </dgm:pt>
    <dgm:pt modelId="{E1B20A35-BB50-4291-9DDF-CD273A13C92C}" type="pres">
      <dgm:prSet presAssocID="{172B0C90-DBCB-488C-98C3-61B64B07B2E5}" presName="bgRect" presStyleLbl="bgShp" presStyleIdx="2" presStyleCnt="5"/>
      <dgm:spPr/>
    </dgm:pt>
    <dgm:pt modelId="{6764989B-3444-47CB-8609-C2C8685AE979}" type="pres">
      <dgm:prSet presAssocID="{172B0C90-DBCB-488C-98C3-61B64B07B2E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6A08794-36D7-434D-8CA9-782C8473B781}" type="pres">
      <dgm:prSet presAssocID="{172B0C90-DBCB-488C-98C3-61B64B07B2E5}" presName="spaceRect" presStyleCnt="0"/>
      <dgm:spPr/>
    </dgm:pt>
    <dgm:pt modelId="{7DFCA173-C758-49A7-A027-926816C92C15}" type="pres">
      <dgm:prSet presAssocID="{172B0C90-DBCB-488C-98C3-61B64B07B2E5}" presName="parTx" presStyleLbl="revTx" presStyleIdx="2" presStyleCnt="5">
        <dgm:presLayoutVars>
          <dgm:chMax val="0"/>
          <dgm:chPref val="0"/>
        </dgm:presLayoutVars>
      </dgm:prSet>
      <dgm:spPr/>
    </dgm:pt>
    <dgm:pt modelId="{FED3E655-86F5-4062-AA70-F50810492426}" type="pres">
      <dgm:prSet presAssocID="{08442CC4-2B97-4537-958D-C443F1182DE3}" presName="sibTrans" presStyleCnt="0"/>
      <dgm:spPr/>
    </dgm:pt>
    <dgm:pt modelId="{6E9B1386-F84B-4E6B-80CD-2E665B6AB3B0}" type="pres">
      <dgm:prSet presAssocID="{FF236533-EC3F-402D-B7F0-7B2299263EEB}" presName="compNode" presStyleCnt="0"/>
      <dgm:spPr/>
    </dgm:pt>
    <dgm:pt modelId="{8F56E851-85CC-4CF9-A432-1810D58E408B}" type="pres">
      <dgm:prSet presAssocID="{FF236533-EC3F-402D-B7F0-7B2299263EEB}" presName="bgRect" presStyleLbl="bgShp" presStyleIdx="3" presStyleCnt="5"/>
      <dgm:spPr/>
    </dgm:pt>
    <dgm:pt modelId="{8B93BC50-9278-4F10-9DFE-81E64ADF59F5}" type="pres">
      <dgm:prSet presAssocID="{FF236533-EC3F-402D-B7F0-7B2299263EE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AC34C93-E7BC-4509-9336-6CB562F7D2F4}" type="pres">
      <dgm:prSet presAssocID="{FF236533-EC3F-402D-B7F0-7B2299263EEB}" presName="spaceRect" presStyleCnt="0"/>
      <dgm:spPr/>
    </dgm:pt>
    <dgm:pt modelId="{7ED26CC9-5757-45BD-AA3E-82D2CC26D969}" type="pres">
      <dgm:prSet presAssocID="{FF236533-EC3F-402D-B7F0-7B2299263EEB}" presName="parTx" presStyleLbl="revTx" presStyleIdx="3" presStyleCnt="5">
        <dgm:presLayoutVars>
          <dgm:chMax val="0"/>
          <dgm:chPref val="0"/>
        </dgm:presLayoutVars>
      </dgm:prSet>
      <dgm:spPr/>
    </dgm:pt>
    <dgm:pt modelId="{8D56B2A5-FBEF-45D5-9161-9A78E21CC4CD}" type="pres">
      <dgm:prSet presAssocID="{40C7B7FE-5364-4030-AC91-771BB8EFB1CA}" presName="sibTrans" presStyleCnt="0"/>
      <dgm:spPr/>
    </dgm:pt>
    <dgm:pt modelId="{CF857C15-F407-486D-8DAF-202F64FCF5EB}" type="pres">
      <dgm:prSet presAssocID="{65439964-D9F5-4DBB-910A-815A39F5E5CD}" presName="compNode" presStyleCnt="0"/>
      <dgm:spPr/>
    </dgm:pt>
    <dgm:pt modelId="{55A437C4-4080-4CA7-90CB-B009D475265E}" type="pres">
      <dgm:prSet presAssocID="{65439964-D9F5-4DBB-910A-815A39F5E5CD}" presName="bgRect" presStyleLbl="bgShp" presStyleIdx="4" presStyleCnt="5"/>
      <dgm:spPr/>
    </dgm:pt>
    <dgm:pt modelId="{02EFEC21-65A2-4A5C-B4A7-EB5E90942211}" type="pres">
      <dgm:prSet presAssocID="{65439964-D9F5-4DBB-910A-815A39F5E5C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666CC7AD-0AE5-48CD-BF59-29CE7BCEAA27}" type="pres">
      <dgm:prSet presAssocID="{65439964-D9F5-4DBB-910A-815A39F5E5CD}" presName="spaceRect" presStyleCnt="0"/>
      <dgm:spPr/>
    </dgm:pt>
    <dgm:pt modelId="{C1E30664-6B68-40EE-A997-602AEF6FC25F}" type="pres">
      <dgm:prSet presAssocID="{65439964-D9F5-4DBB-910A-815A39F5E5C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A86E20D-9764-4CEF-81E3-578BD1328D0D}" type="presOf" srcId="{65439964-D9F5-4DBB-910A-815A39F5E5CD}" destId="{C1E30664-6B68-40EE-A997-602AEF6FC25F}" srcOrd="0" destOrd="0" presId="urn:microsoft.com/office/officeart/2018/2/layout/IconVerticalSolidList"/>
    <dgm:cxn modelId="{A067D64A-13AF-42E7-9A1B-777AF93B5EEF}" srcId="{16D66465-8CC8-4A55-A9B3-F4E5D8D81BBA}" destId="{E57E570E-42C6-4765-B8D9-682CCB5F4635}" srcOrd="0" destOrd="0" parTransId="{F9345D75-16F1-4FFF-9645-494850F6D3C0}" sibTransId="{14F73F8A-0E84-484B-B0AF-6B87CBF80EF3}"/>
    <dgm:cxn modelId="{1F7B8774-DB29-45D8-9EDD-E1F92ADF37F9}" srcId="{16D66465-8CC8-4A55-A9B3-F4E5D8D81BBA}" destId="{65439964-D9F5-4DBB-910A-815A39F5E5CD}" srcOrd="4" destOrd="0" parTransId="{0A84DD3A-29E0-458D-94A7-7FB0F453E8A3}" sibTransId="{E5054333-7707-4B61-BDB3-EB5FACD69578}"/>
    <dgm:cxn modelId="{C75E5976-E7FF-4E7F-A3EF-E7A022C22E85}" srcId="{16D66465-8CC8-4A55-A9B3-F4E5D8D81BBA}" destId="{FF236533-EC3F-402D-B7F0-7B2299263EEB}" srcOrd="3" destOrd="0" parTransId="{B835CC83-44AD-4784-915A-00B065559DC7}" sibTransId="{40C7B7FE-5364-4030-AC91-771BB8EFB1CA}"/>
    <dgm:cxn modelId="{A78BCC87-A24B-4173-AE2A-6033C0C28226}" srcId="{16D66465-8CC8-4A55-A9B3-F4E5D8D81BBA}" destId="{8C43D3F0-A82D-401F-861D-E71DC6E9BC19}" srcOrd="1" destOrd="0" parTransId="{4AF90BBB-FF33-4E64-8CEA-0114CC540308}" sibTransId="{CED47303-F4DE-4C1A-9227-E050ECCD26B0}"/>
    <dgm:cxn modelId="{03B5B194-CA27-43A6-BE1E-586BC630A7BD}" srcId="{16D66465-8CC8-4A55-A9B3-F4E5D8D81BBA}" destId="{172B0C90-DBCB-488C-98C3-61B64B07B2E5}" srcOrd="2" destOrd="0" parTransId="{FCADEF93-5128-4785-8575-B5698FED3267}" sibTransId="{08442CC4-2B97-4537-958D-C443F1182DE3}"/>
    <dgm:cxn modelId="{990EE8B1-B5F1-494E-BB67-13DD186BD40A}" type="presOf" srcId="{16D66465-8CC8-4A55-A9B3-F4E5D8D81BBA}" destId="{92E1360F-FA36-463A-980C-BE5AFC3AE8D2}" srcOrd="0" destOrd="0" presId="urn:microsoft.com/office/officeart/2018/2/layout/IconVerticalSolidList"/>
    <dgm:cxn modelId="{AF5DD9BC-3C5D-4695-849C-7D7B1BCFE7B8}" type="presOf" srcId="{E57E570E-42C6-4765-B8D9-682CCB5F4635}" destId="{B4705FAA-9156-4DD3-8B88-87CF5183C85D}" srcOrd="0" destOrd="0" presId="urn:microsoft.com/office/officeart/2018/2/layout/IconVerticalSolidList"/>
    <dgm:cxn modelId="{A1A135D0-C595-407B-A08D-3E18532E049A}" type="presOf" srcId="{8C43D3F0-A82D-401F-861D-E71DC6E9BC19}" destId="{BEDA848D-0A14-4930-9B28-BA05C62C3682}" srcOrd="0" destOrd="0" presId="urn:microsoft.com/office/officeart/2018/2/layout/IconVerticalSolidList"/>
    <dgm:cxn modelId="{C3CECCD7-91B3-4948-B412-7D27B18C89C5}" type="presOf" srcId="{FF236533-EC3F-402D-B7F0-7B2299263EEB}" destId="{7ED26CC9-5757-45BD-AA3E-82D2CC26D969}" srcOrd="0" destOrd="0" presId="urn:microsoft.com/office/officeart/2018/2/layout/IconVerticalSolidList"/>
    <dgm:cxn modelId="{4CC5C8E9-AD06-4373-AF02-F1B41B6E2F4A}" type="presOf" srcId="{172B0C90-DBCB-488C-98C3-61B64B07B2E5}" destId="{7DFCA173-C758-49A7-A027-926816C92C15}" srcOrd="0" destOrd="0" presId="urn:microsoft.com/office/officeart/2018/2/layout/IconVerticalSolidList"/>
    <dgm:cxn modelId="{E651A121-9A54-430D-AC4E-4FFABD20978C}" type="presParOf" srcId="{92E1360F-FA36-463A-980C-BE5AFC3AE8D2}" destId="{8794C74E-E3C2-4BC6-A2AE-B255721692CF}" srcOrd="0" destOrd="0" presId="urn:microsoft.com/office/officeart/2018/2/layout/IconVerticalSolidList"/>
    <dgm:cxn modelId="{0A6BD906-11C7-4DF7-98A1-0AC5D342D080}" type="presParOf" srcId="{8794C74E-E3C2-4BC6-A2AE-B255721692CF}" destId="{C951ABDE-1CFF-42DA-B345-79677494AAA5}" srcOrd="0" destOrd="0" presId="urn:microsoft.com/office/officeart/2018/2/layout/IconVerticalSolidList"/>
    <dgm:cxn modelId="{7CECF5B1-35EB-4793-BDA6-053CEBA8175B}" type="presParOf" srcId="{8794C74E-E3C2-4BC6-A2AE-B255721692CF}" destId="{7137F44B-3F68-41CD-8F9C-64E5592ACDF6}" srcOrd="1" destOrd="0" presId="urn:microsoft.com/office/officeart/2018/2/layout/IconVerticalSolidList"/>
    <dgm:cxn modelId="{D97D700C-CBD3-437A-B953-29CD4C4C40B3}" type="presParOf" srcId="{8794C74E-E3C2-4BC6-A2AE-B255721692CF}" destId="{90B374DA-EF59-486F-8C6F-0CD902929204}" srcOrd="2" destOrd="0" presId="urn:microsoft.com/office/officeart/2018/2/layout/IconVerticalSolidList"/>
    <dgm:cxn modelId="{D4E3EBE5-0A0A-40C5-A40D-14DABFDF915E}" type="presParOf" srcId="{8794C74E-E3C2-4BC6-A2AE-B255721692CF}" destId="{B4705FAA-9156-4DD3-8B88-87CF5183C85D}" srcOrd="3" destOrd="0" presId="urn:microsoft.com/office/officeart/2018/2/layout/IconVerticalSolidList"/>
    <dgm:cxn modelId="{35C1B8F6-DDFD-47EF-8440-786858C39387}" type="presParOf" srcId="{92E1360F-FA36-463A-980C-BE5AFC3AE8D2}" destId="{7EB3160B-5EDF-4FE3-B425-BF90F2648D02}" srcOrd="1" destOrd="0" presId="urn:microsoft.com/office/officeart/2018/2/layout/IconVerticalSolidList"/>
    <dgm:cxn modelId="{216A0D60-960B-4112-9ECA-B0C6CD4D06B3}" type="presParOf" srcId="{92E1360F-FA36-463A-980C-BE5AFC3AE8D2}" destId="{7F443176-A3E8-4C85-B68B-C23E534AF5D1}" srcOrd="2" destOrd="0" presId="urn:microsoft.com/office/officeart/2018/2/layout/IconVerticalSolidList"/>
    <dgm:cxn modelId="{3F768EE2-F014-4734-8C9E-E76ACAB23A1A}" type="presParOf" srcId="{7F443176-A3E8-4C85-B68B-C23E534AF5D1}" destId="{782B030A-111B-4594-8CD7-D898C5571B95}" srcOrd="0" destOrd="0" presId="urn:microsoft.com/office/officeart/2018/2/layout/IconVerticalSolidList"/>
    <dgm:cxn modelId="{17B08BC2-3761-45D9-8FBC-E4630E0E35BC}" type="presParOf" srcId="{7F443176-A3E8-4C85-B68B-C23E534AF5D1}" destId="{639C8FC4-B2A5-4DEC-A19A-DFE92711D79C}" srcOrd="1" destOrd="0" presId="urn:microsoft.com/office/officeart/2018/2/layout/IconVerticalSolidList"/>
    <dgm:cxn modelId="{C81E42F0-68B1-4D60-A4CF-117741773938}" type="presParOf" srcId="{7F443176-A3E8-4C85-B68B-C23E534AF5D1}" destId="{55B4BF61-6D48-4E63-BBB9-7ADECC5815C3}" srcOrd="2" destOrd="0" presId="urn:microsoft.com/office/officeart/2018/2/layout/IconVerticalSolidList"/>
    <dgm:cxn modelId="{39F17E9E-AD36-4FC7-837F-4B57726BFDEF}" type="presParOf" srcId="{7F443176-A3E8-4C85-B68B-C23E534AF5D1}" destId="{BEDA848D-0A14-4930-9B28-BA05C62C3682}" srcOrd="3" destOrd="0" presId="urn:microsoft.com/office/officeart/2018/2/layout/IconVerticalSolidList"/>
    <dgm:cxn modelId="{5FBBFBA0-0AE8-4EEC-8A95-481889B40A63}" type="presParOf" srcId="{92E1360F-FA36-463A-980C-BE5AFC3AE8D2}" destId="{39C81789-2B55-4959-ACCE-A519A5DCE235}" srcOrd="3" destOrd="0" presId="urn:microsoft.com/office/officeart/2018/2/layout/IconVerticalSolidList"/>
    <dgm:cxn modelId="{D41E7564-3D1F-462F-8E31-57E5E31255AA}" type="presParOf" srcId="{92E1360F-FA36-463A-980C-BE5AFC3AE8D2}" destId="{6A9FCEBD-F66A-4C99-8739-DCAEAFAD624D}" srcOrd="4" destOrd="0" presId="urn:microsoft.com/office/officeart/2018/2/layout/IconVerticalSolidList"/>
    <dgm:cxn modelId="{7691345B-8C34-4574-94A7-925B57353964}" type="presParOf" srcId="{6A9FCEBD-F66A-4C99-8739-DCAEAFAD624D}" destId="{E1B20A35-BB50-4291-9DDF-CD273A13C92C}" srcOrd="0" destOrd="0" presId="urn:microsoft.com/office/officeart/2018/2/layout/IconVerticalSolidList"/>
    <dgm:cxn modelId="{7CEAAD5F-4B99-4316-8F31-43185A4B5CCF}" type="presParOf" srcId="{6A9FCEBD-F66A-4C99-8739-DCAEAFAD624D}" destId="{6764989B-3444-47CB-8609-C2C8685AE979}" srcOrd="1" destOrd="0" presId="urn:microsoft.com/office/officeart/2018/2/layout/IconVerticalSolidList"/>
    <dgm:cxn modelId="{03F7FF23-0D56-42AE-B36A-397BCFA4A456}" type="presParOf" srcId="{6A9FCEBD-F66A-4C99-8739-DCAEAFAD624D}" destId="{06A08794-36D7-434D-8CA9-782C8473B781}" srcOrd="2" destOrd="0" presId="urn:microsoft.com/office/officeart/2018/2/layout/IconVerticalSolidList"/>
    <dgm:cxn modelId="{4D795D68-14F8-4C16-8CE7-36AA86EF331B}" type="presParOf" srcId="{6A9FCEBD-F66A-4C99-8739-DCAEAFAD624D}" destId="{7DFCA173-C758-49A7-A027-926816C92C15}" srcOrd="3" destOrd="0" presId="urn:microsoft.com/office/officeart/2018/2/layout/IconVerticalSolidList"/>
    <dgm:cxn modelId="{AC0FC851-1D25-4FB8-9AE2-4EFEF6798228}" type="presParOf" srcId="{92E1360F-FA36-463A-980C-BE5AFC3AE8D2}" destId="{FED3E655-86F5-4062-AA70-F50810492426}" srcOrd="5" destOrd="0" presId="urn:microsoft.com/office/officeart/2018/2/layout/IconVerticalSolidList"/>
    <dgm:cxn modelId="{9CD61CF7-A77F-49F5-9652-418F124F15AB}" type="presParOf" srcId="{92E1360F-FA36-463A-980C-BE5AFC3AE8D2}" destId="{6E9B1386-F84B-4E6B-80CD-2E665B6AB3B0}" srcOrd="6" destOrd="0" presId="urn:microsoft.com/office/officeart/2018/2/layout/IconVerticalSolidList"/>
    <dgm:cxn modelId="{F9950982-4AA7-4871-ACE3-9ACFA013F573}" type="presParOf" srcId="{6E9B1386-F84B-4E6B-80CD-2E665B6AB3B0}" destId="{8F56E851-85CC-4CF9-A432-1810D58E408B}" srcOrd="0" destOrd="0" presId="urn:microsoft.com/office/officeart/2018/2/layout/IconVerticalSolidList"/>
    <dgm:cxn modelId="{9EA3EEA1-6E69-49D3-809D-C1A3452FFD9B}" type="presParOf" srcId="{6E9B1386-F84B-4E6B-80CD-2E665B6AB3B0}" destId="{8B93BC50-9278-4F10-9DFE-81E64ADF59F5}" srcOrd="1" destOrd="0" presId="urn:microsoft.com/office/officeart/2018/2/layout/IconVerticalSolidList"/>
    <dgm:cxn modelId="{E685B5FA-D31D-45D2-B774-20F419216321}" type="presParOf" srcId="{6E9B1386-F84B-4E6B-80CD-2E665B6AB3B0}" destId="{FAC34C93-E7BC-4509-9336-6CB562F7D2F4}" srcOrd="2" destOrd="0" presId="urn:microsoft.com/office/officeart/2018/2/layout/IconVerticalSolidList"/>
    <dgm:cxn modelId="{CE16A5D7-ECCD-430E-99BD-DB6A26CE1F44}" type="presParOf" srcId="{6E9B1386-F84B-4E6B-80CD-2E665B6AB3B0}" destId="{7ED26CC9-5757-45BD-AA3E-82D2CC26D969}" srcOrd="3" destOrd="0" presId="urn:microsoft.com/office/officeart/2018/2/layout/IconVerticalSolidList"/>
    <dgm:cxn modelId="{3B3B7D33-AC5F-41E6-ADB7-ADC0E292F1E1}" type="presParOf" srcId="{92E1360F-FA36-463A-980C-BE5AFC3AE8D2}" destId="{8D56B2A5-FBEF-45D5-9161-9A78E21CC4CD}" srcOrd="7" destOrd="0" presId="urn:microsoft.com/office/officeart/2018/2/layout/IconVerticalSolidList"/>
    <dgm:cxn modelId="{FE2DE417-B406-4F44-B4B2-131B0B464BB7}" type="presParOf" srcId="{92E1360F-FA36-463A-980C-BE5AFC3AE8D2}" destId="{CF857C15-F407-486D-8DAF-202F64FCF5EB}" srcOrd="8" destOrd="0" presId="urn:microsoft.com/office/officeart/2018/2/layout/IconVerticalSolidList"/>
    <dgm:cxn modelId="{51010DCB-ACBC-489F-B8A0-EF486569B237}" type="presParOf" srcId="{CF857C15-F407-486D-8DAF-202F64FCF5EB}" destId="{55A437C4-4080-4CA7-90CB-B009D475265E}" srcOrd="0" destOrd="0" presId="urn:microsoft.com/office/officeart/2018/2/layout/IconVerticalSolidList"/>
    <dgm:cxn modelId="{3142F2DA-03A3-47FC-BAF0-32CD4A2B37BD}" type="presParOf" srcId="{CF857C15-F407-486D-8DAF-202F64FCF5EB}" destId="{02EFEC21-65A2-4A5C-B4A7-EB5E90942211}" srcOrd="1" destOrd="0" presId="urn:microsoft.com/office/officeart/2018/2/layout/IconVerticalSolidList"/>
    <dgm:cxn modelId="{EAB64773-EC82-4DD8-B365-41FF81A52420}" type="presParOf" srcId="{CF857C15-F407-486D-8DAF-202F64FCF5EB}" destId="{666CC7AD-0AE5-48CD-BF59-29CE7BCEAA27}" srcOrd="2" destOrd="0" presId="urn:microsoft.com/office/officeart/2018/2/layout/IconVerticalSolidList"/>
    <dgm:cxn modelId="{32CDC22F-BA57-4CB6-883D-0C9CE51AEDDE}" type="presParOf" srcId="{CF857C15-F407-486D-8DAF-202F64FCF5EB}" destId="{C1E30664-6B68-40EE-A997-602AEF6FC2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0E381B6-0104-4355-8457-30D8166FF0B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A52A299-499D-4CE3-872C-7D656E387B8B}">
      <dgm:prSet/>
      <dgm:spPr/>
      <dgm:t>
        <a:bodyPr/>
        <a:lstStyle/>
        <a:p>
          <a:r>
            <a:rPr lang="en-GB"/>
            <a:t>Focuses on past experiences to predict future performance.</a:t>
          </a:r>
          <a:endParaRPr lang="en-US"/>
        </a:p>
      </dgm:t>
    </dgm:pt>
    <dgm:pt modelId="{4AED0BF7-4610-438C-B130-1F6A7AFBB824}" type="parTrans" cxnId="{E2C9432F-23F4-45D8-8793-A2943BDE3C5B}">
      <dgm:prSet/>
      <dgm:spPr/>
      <dgm:t>
        <a:bodyPr/>
        <a:lstStyle/>
        <a:p>
          <a:endParaRPr lang="en-US"/>
        </a:p>
      </dgm:t>
    </dgm:pt>
    <dgm:pt modelId="{A728E019-4380-4F67-B751-ECCF9CC629A5}" type="sibTrans" cxnId="{E2C9432F-23F4-45D8-8793-A2943BDE3C5B}">
      <dgm:prSet/>
      <dgm:spPr/>
      <dgm:t>
        <a:bodyPr/>
        <a:lstStyle/>
        <a:p>
          <a:endParaRPr lang="en-US"/>
        </a:p>
      </dgm:t>
    </dgm:pt>
    <dgm:pt modelId="{F0C80A6A-2E24-4A44-A336-97A47B3F05DE}">
      <dgm:prSet/>
      <dgm:spPr/>
      <dgm:t>
        <a:bodyPr/>
        <a:lstStyle/>
        <a:p>
          <a:r>
            <a:rPr lang="en-GB"/>
            <a:t>Common in financial roles requiring analytical precision.</a:t>
          </a:r>
          <a:endParaRPr lang="en-US"/>
        </a:p>
      </dgm:t>
    </dgm:pt>
    <dgm:pt modelId="{B99A74CA-FD37-43F4-9A81-DFB847643948}" type="parTrans" cxnId="{90710E17-234C-4427-B08E-02B5FB84561F}">
      <dgm:prSet/>
      <dgm:spPr/>
      <dgm:t>
        <a:bodyPr/>
        <a:lstStyle/>
        <a:p>
          <a:endParaRPr lang="en-US"/>
        </a:p>
      </dgm:t>
    </dgm:pt>
    <dgm:pt modelId="{617F5799-6246-4D9D-92B6-BBF24CEF0C06}" type="sibTrans" cxnId="{90710E17-234C-4427-B08E-02B5FB84561F}">
      <dgm:prSet/>
      <dgm:spPr/>
      <dgm:t>
        <a:bodyPr/>
        <a:lstStyle/>
        <a:p>
          <a:endParaRPr lang="en-US"/>
        </a:p>
      </dgm:t>
    </dgm:pt>
    <dgm:pt modelId="{1B721580-69C6-4045-8383-66B82D09CD9D}">
      <dgm:prSet/>
      <dgm:spPr/>
      <dgm:t>
        <a:bodyPr/>
        <a:lstStyle/>
        <a:p>
          <a:r>
            <a:rPr lang="en-GB"/>
            <a:t>Example: 'Give an example of managing a large dataset under pressure.'</a:t>
          </a:r>
          <a:endParaRPr lang="en-US"/>
        </a:p>
      </dgm:t>
    </dgm:pt>
    <dgm:pt modelId="{E57A4BFC-A437-4145-87BA-12336AB8B7AD}" type="parTrans" cxnId="{FE4072FF-6C59-493C-AE76-C0A452F29B78}">
      <dgm:prSet/>
      <dgm:spPr/>
      <dgm:t>
        <a:bodyPr/>
        <a:lstStyle/>
        <a:p>
          <a:endParaRPr lang="en-US"/>
        </a:p>
      </dgm:t>
    </dgm:pt>
    <dgm:pt modelId="{D25506E3-02B0-43B2-8DC8-A9A2E9BB18EB}" type="sibTrans" cxnId="{FE4072FF-6C59-493C-AE76-C0A452F29B78}">
      <dgm:prSet/>
      <dgm:spPr/>
      <dgm:t>
        <a:bodyPr/>
        <a:lstStyle/>
        <a:p>
          <a:endParaRPr lang="en-US"/>
        </a:p>
      </dgm:t>
    </dgm:pt>
    <dgm:pt modelId="{2495D212-D219-4230-9E54-37B87B6FE88E}">
      <dgm:prSet/>
      <dgm:spPr/>
      <dgm:t>
        <a:bodyPr/>
        <a:lstStyle/>
        <a:p>
          <a:r>
            <a:rPr lang="en-GB"/>
            <a:t>Enhances objectivity and alignment with job requirements (Taylor &amp; Collins, 2020</a:t>
          </a:r>
          <a:endParaRPr lang="en-US"/>
        </a:p>
      </dgm:t>
    </dgm:pt>
    <dgm:pt modelId="{9DCE6403-ED34-45A1-9F7D-B68B7C3AD171}" type="parTrans" cxnId="{1BD0660D-6797-4A75-A003-516BEC30A559}">
      <dgm:prSet/>
      <dgm:spPr/>
      <dgm:t>
        <a:bodyPr/>
        <a:lstStyle/>
        <a:p>
          <a:endParaRPr lang="en-US"/>
        </a:p>
      </dgm:t>
    </dgm:pt>
    <dgm:pt modelId="{90A5B9B0-34E3-446F-924B-EF30D6C3581B}" type="sibTrans" cxnId="{1BD0660D-6797-4A75-A003-516BEC30A559}">
      <dgm:prSet/>
      <dgm:spPr/>
      <dgm:t>
        <a:bodyPr/>
        <a:lstStyle/>
        <a:p>
          <a:endParaRPr lang="en-US"/>
        </a:p>
      </dgm:t>
    </dgm:pt>
    <dgm:pt modelId="{93D769CF-16B0-4AE0-9956-1325C769BCAF}" type="pres">
      <dgm:prSet presAssocID="{00E381B6-0104-4355-8457-30D8166FF0B6}" presName="root" presStyleCnt="0">
        <dgm:presLayoutVars>
          <dgm:dir/>
          <dgm:resizeHandles val="exact"/>
        </dgm:presLayoutVars>
      </dgm:prSet>
      <dgm:spPr/>
    </dgm:pt>
    <dgm:pt modelId="{B178CDC7-8CA2-476E-80FF-1515B1E83D92}" type="pres">
      <dgm:prSet presAssocID="{00E381B6-0104-4355-8457-30D8166FF0B6}" presName="container" presStyleCnt="0">
        <dgm:presLayoutVars>
          <dgm:dir/>
          <dgm:resizeHandles val="exact"/>
        </dgm:presLayoutVars>
      </dgm:prSet>
      <dgm:spPr/>
    </dgm:pt>
    <dgm:pt modelId="{13CCACD5-C8EA-4C98-B96E-C1AA83DEFA1F}" type="pres">
      <dgm:prSet presAssocID="{AA52A299-499D-4CE3-872C-7D656E387B8B}" presName="compNode" presStyleCnt="0"/>
      <dgm:spPr/>
    </dgm:pt>
    <dgm:pt modelId="{53AA9199-9D75-409D-BF58-8E946F0168B2}" type="pres">
      <dgm:prSet presAssocID="{AA52A299-499D-4CE3-872C-7D656E387B8B}" presName="iconBgRect" presStyleLbl="bgShp" presStyleIdx="0" presStyleCnt="4"/>
      <dgm:spPr/>
    </dgm:pt>
    <dgm:pt modelId="{82E80D8A-DE81-42DF-8563-50DA81183F33}" type="pres">
      <dgm:prSet presAssocID="{AA52A299-499D-4CE3-872C-7D656E387B8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C5AC704-6E62-4425-BA27-9B274A0F7285}" type="pres">
      <dgm:prSet presAssocID="{AA52A299-499D-4CE3-872C-7D656E387B8B}" presName="spaceRect" presStyleCnt="0"/>
      <dgm:spPr/>
    </dgm:pt>
    <dgm:pt modelId="{3EA5BF20-D0EA-4767-BDCA-45D1E73335C7}" type="pres">
      <dgm:prSet presAssocID="{AA52A299-499D-4CE3-872C-7D656E387B8B}" presName="textRect" presStyleLbl="revTx" presStyleIdx="0" presStyleCnt="4">
        <dgm:presLayoutVars>
          <dgm:chMax val="1"/>
          <dgm:chPref val="1"/>
        </dgm:presLayoutVars>
      </dgm:prSet>
      <dgm:spPr/>
    </dgm:pt>
    <dgm:pt modelId="{3EA6CF8E-4999-4438-B44D-E910D1DF0CD5}" type="pres">
      <dgm:prSet presAssocID="{A728E019-4380-4F67-B751-ECCF9CC629A5}" presName="sibTrans" presStyleLbl="sibTrans2D1" presStyleIdx="0" presStyleCnt="0"/>
      <dgm:spPr/>
    </dgm:pt>
    <dgm:pt modelId="{8CCDE6C9-1D5E-43BE-A506-85493A34E95A}" type="pres">
      <dgm:prSet presAssocID="{F0C80A6A-2E24-4A44-A336-97A47B3F05DE}" presName="compNode" presStyleCnt="0"/>
      <dgm:spPr/>
    </dgm:pt>
    <dgm:pt modelId="{3E2FC51B-868A-44A5-99E1-D815663B488D}" type="pres">
      <dgm:prSet presAssocID="{F0C80A6A-2E24-4A44-A336-97A47B3F05DE}" presName="iconBgRect" presStyleLbl="bgShp" presStyleIdx="1" presStyleCnt="4"/>
      <dgm:spPr/>
    </dgm:pt>
    <dgm:pt modelId="{2128203E-B808-46B6-90B9-ECB1E4809EA7}" type="pres">
      <dgm:prSet presAssocID="{F0C80A6A-2E24-4A44-A336-97A47B3F05D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21DDEB2-6F0E-49A1-9D7F-CC3869D24782}" type="pres">
      <dgm:prSet presAssocID="{F0C80A6A-2E24-4A44-A336-97A47B3F05DE}" presName="spaceRect" presStyleCnt="0"/>
      <dgm:spPr/>
    </dgm:pt>
    <dgm:pt modelId="{42B24F24-0EF1-467B-90C9-63E89D98F350}" type="pres">
      <dgm:prSet presAssocID="{F0C80A6A-2E24-4A44-A336-97A47B3F05DE}" presName="textRect" presStyleLbl="revTx" presStyleIdx="1" presStyleCnt="4">
        <dgm:presLayoutVars>
          <dgm:chMax val="1"/>
          <dgm:chPref val="1"/>
        </dgm:presLayoutVars>
      </dgm:prSet>
      <dgm:spPr/>
    </dgm:pt>
    <dgm:pt modelId="{56D7E9C9-D6A5-4DE5-8B69-3DC23238F7A1}" type="pres">
      <dgm:prSet presAssocID="{617F5799-6246-4D9D-92B6-BBF24CEF0C06}" presName="sibTrans" presStyleLbl="sibTrans2D1" presStyleIdx="0" presStyleCnt="0"/>
      <dgm:spPr/>
    </dgm:pt>
    <dgm:pt modelId="{713D6059-030B-436B-8028-E6EF8945F755}" type="pres">
      <dgm:prSet presAssocID="{1B721580-69C6-4045-8383-66B82D09CD9D}" presName="compNode" presStyleCnt="0"/>
      <dgm:spPr/>
    </dgm:pt>
    <dgm:pt modelId="{F8646935-163D-49B4-94EA-A08AC3270B8B}" type="pres">
      <dgm:prSet presAssocID="{1B721580-69C6-4045-8383-66B82D09CD9D}" presName="iconBgRect" presStyleLbl="bgShp" presStyleIdx="2" presStyleCnt="4"/>
      <dgm:spPr/>
    </dgm:pt>
    <dgm:pt modelId="{CCDC3FE2-C46F-40DC-B0C9-238A4A05BA9B}" type="pres">
      <dgm:prSet presAssocID="{1B721580-69C6-4045-8383-66B82D09CD9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45BDAA57-73CB-46EF-B804-EDB92BD0674D}" type="pres">
      <dgm:prSet presAssocID="{1B721580-69C6-4045-8383-66B82D09CD9D}" presName="spaceRect" presStyleCnt="0"/>
      <dgm:spPr/>
    </dgm:pt>
    <dgm:pt modelId="{8FD27A81-4418-45D7-B177-4A9486A80E5F}" type="pres">
      <dgm:prSet presAssocID="{1B721580-69C6-4045-8383-66B82D09CD9D}" presName="textRect" presStyleLbl="revTx" presStyleIdx="2" presStyleCnt="4">
        <dgm:presLayoutVars>
          <dgm:chMax val="1"/>
          <dgm:chPref val="1"/>
        </dgm:presLayoutVars>
      </dgm:prSet>
      <dgm:spPr/>
    </dgm:pt>
    <dgm:pt modelId="{388B9115-0998-43CC-8D07-2AAC337272BA}" type="pres">
      <dgm:prSet presAssocID="{D25506E3-02B0-43B2-8DC8-A9A2E9BB18EB}" presName="sibTrans" presStyleLbl="sibTrans2D1" presStyleIdx="0" presStyleCnt="0"/>
      <dgm:spPr/>
    </dgm:pt>
    <dgm:pt modelId="{77496A84-C2C5-4814-B07C-21A03E37035F}" type="pres">
      <dgm:prSet presAssocID="{2495D212-D219-4230-9E54-37B87B6FE88E}" presName="compNode" presStyleCnt="0"/>
      <dgm:spPr/>
    </dgm:pt>
    <dgm:pt modelId="{C6193FD2-45EF-480C-8448-594C93F4AFDF}" type="pres">
      <dgm:prSet presAssocID="{2495D212-D219-4230-9E54-37B87B6FE88E}" presName="iconBgRect" presStyleLbl="bgShp" presStyleIdx="3" presStyleCnt="4"/>
      <dgm:spPr/>
    </dgm:pt>
    <dgm:pt modelId="{26F7D357-85CE-4C4E-B1F2-FB667CBC2B7C}" type="pres">
      <dgm:prSet presAssocID="{2495D212-D219-4230-9E54-37B87B6FE88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77ED48A-4C84-4821-A225-DB59FC69612A}" type="pres">
      <dgm:prSet presAssocID="{2495D212-D219-4230-9E54-37B87B6FE88E}" presName="spaceRect" presStyleCnt="0"/>
      <dgm:spPr/>
    </dgm:pt>
    <dgm:pt modelId="{931A55D1-19F6-4918-9FE6-9E8D6D38C4D3}" type="pres">
      <dgm:prSet presAssocID="{2495D212-D219-4230-9E54-37B87B6FE88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BD0660D-6797-4A75-A003-516BEC30A559}" srcId="{00E381B6-0104-4355-8457-30D8166FF0B6}" destId="{2495D212-D219-4230-9E54-37B87B6FE88E}" srcOrd="3" destOrd="0" parTransId="{9DCE6403-ED34-45A1-9F7D-B68B7C3AD171}" sibTransId="{90A5B9B0-34E3-446F-924B-EF30D6C3581B}"/>
    <dgm:cxn modelId="{90710E17-234C-4427-B08E-02B5FB84561F}" srcId="{00E381B6-0104-4355-8457-30D8166FF0B6}" destId="{F0C80A6A-2E24-4A44-A336-97A47B3F05DE}" srcOrd="1" destOrd="0" parTransId="{B99A74CA-FD37-43F4-9A81-DFB847643948}" sibTransId="{617F5799-6246-4D9D-92B6-BBF24CEF0C06}"/>
    <dgm:cxn modelId="{A38CDF23-8473-412E-B365-0DE91D776799}" type="presOf" srcId="{D25506E3-02B0-43B2-8DC8-A9A2E9BB18EB}" destId="{388B9115-0998-43CC-8D07-2AAC337272BA}" srcOrd="0" destOrd="0" presId="urn:microsoft.com/office/officeart/2018/2/layout/IconCircleList"/>
    <dgm:cxn modelId="{E2C9432F-23F4-45D8-8793-A2943BDE3C5B}" srcId="{00E381B6-0104-4355-8457-30D8166FF0B6}" destId="{AA52A299-499D-4CE3-872C-7D656E387B8B}" srcOrd="0" destOrd="0" parTransId="{4AED0BF7-4610-438C-B130-1F6A7AFBB824}" sibTransId="{A728E019-4380-4F67-B751-ECCF9CC629A5}"/>
    <dgm:cxn modelId="{19C21B30-40C3-4F51-B131-A8754C0681DC}" type="presOf" srcId="{AA52A299-499D-4CE3-872C-7D656E387B8B}" destId="{3EA5BF20-D0EA-4767-BDCA-45D1E73335C7}" srcOrd="0" destOrd="0" presId="urn:microsoft.com/office/officeart/2018/2/layout/IconCircleList"/>
    <dgm:cxn modelId="{6D7B1253-B2EC-42B3-A2AD-399BA2670728}" type="presOf" srcId="{2495D212-D219-4230-9E54-37B87B6FE88E}" destId="{931A55D1-19F6-4918-9FE6-9E8D6D38C4D3}" srcOrd="0" destOrd="0" presId="urn:microsoft.com/office/officeart/2018/2/layout/IconCircleList"/>
    <dgm:cxn modelId="{31635785-90C1-4FB0-AD6F-690749B82BA8}" type="presOf" srcId="{1B721580-69C6-4045-8383-66B82D09CD9D}" destId="{8FD27A81-4418-45D7-B177-4A9486A80E5F}" srcOrd="0" destOrd="0" presId="urn:microsoft.com/office/officeart/2018/2/layout/IconCircleList"/>
    <dgm:cxn modelId="{841320A1-BB29-4349-BE80-FC9783612D8C}" type="presOf" srcId="{617F5799-6246-4D9D-92B6-BBF24CEF0C06}" destId="{56D7E9C9-D6A5-4DE5-8B69-3DC23238F7A1}" srcOrd="0" destOrd="0" presId="urn:microsoft.com/office/officeart/2018/2/layout/IconCircleList"/>
    <dgm:cxn modelId="{D445DCB8-6B7B-4FCD-B7E6-38A9BC49829D}" type="presOf" srcId="{A728E019-4380-4F67-B751-ECCF9CC629A5}" destId="{3EA6CF8E-4999-4438-B44D-E910D1DF0CD5}" srcOrd="0" destOrd="0" presId="urn:microsoft.com/office/officeart/2018/2/layout/IconCircleList"/>
    <dgm:cxn modelId="{E228AEF4-7ABC-4336-91CD-91CDCEACEDC6}" type="presOf" srcId="{F0C80A6A-2E24-4A44-A336-97A47B3F05DE}" destId="{42B24F24-0EF1-467B-90C9-63E89D98F350}" srcOrd="0" destOrd="0" presId="urn:microsoft.com/office/officeart/2018/2/layout/IconCircleList"/>
    <dgm:cxn modelId="{26A17BFD-A7E6-4FD9-84CC-926F3DEE765E}" type="presOf" srcId="{00E381B6-0104-4355-8457-30D8166FF0B6}" destId="{93D769CF-16B0-4AE0-9956-1325C769BCAF}" srcOrd="0" destOrd="0" presId="urn:microsoft.com/office/officeart/2018/2/layout/IconCircleList"/>
    <dgm:cxn modelId="{FE4072FF-6C59-493C-AE76-C0A452F29B78}" srcId="{00E381B6-0104-4355-8457-30D8166FF0B6}" destId="{1B721580-69C6-4045-8383-66B82D09CD9D}" srcOrd="2" destOrd="0" parTransId="{E57A4BFC-A437-4145-87BA-12336AB8B7AD}" sibTransId="{D25506E3-02B0-43B2-8DC8-A9A2E9BB18EB}"/>
    <dgm:cxn modelId="{01351070-3285-4C58-8985-8E7D22BE4CB8}" type="presParOf" srcId="{93D769CF-16B0-4AE0-9956-1325C769BCAF}" destId="{B178CDC7-8CA2-476E-80FF-1515B1E83D92}" srcOrd="0" destOrd="0" presId="urn:microsoft.com/office/officeart/2018/2/layout/IconCircleList"/>
    <dgm:cxn modelId="{BF74260C-00F0-432B-A7E0-11B261DB79B5}" type="presParOf" srcId="{B178CDC7-8CA2-476E-80FF-1515B1E83D92}" destId="{13CCACD5-C8EA-4C98-B96E-C1AA83DEFA1F}" srcOrd="0" destOrd="0" presId="urn:microsoft.com/office/officeart/2018/2/layout/IconCircleList"/>
    <dgm:cxn modelId="{A922CA45-CB17-4F5C-8569-46A249F2B5A4}" type="presParOf" srcId="{13CCACD5-C8EA-4C98-B96E-C1AA83DEFA1F}" destId="{53AA9199-9D75-409D-BF58-8E946F0168B2}" srcOrd="0" destOrd="0" presId="urn:microsoft.com/office/officeart/2018/2/layout/IconCircleList"/>
    <dgm:cxn modelId="{56BF6416-72E6-4B7C-A893-9032E23AE329}" type="presParOf" srcId="{13CCACD5-C8EA-4C98-B96E-C1AA83DEFA1F}" destId="{82E80D8A-DE81-42DF-8563-50DA81183F33}" srcOrd="1" destOrd="0" presId="urn:microsoft.com/office/officeart/2018/2/layout/IconCircleList"/>
    <dgm:cxn modelId="{89F3BE6C-9C55-4F20-A82B-A00F63A79132}" type="presParOf" srcId="{13CCACD5-C8EA-4C98-B96E-C1AA83DEFA1F}" destId="{DC5AC704-6E62-4425-BA27-9B274A0F7285}" srcOrd="2" destOrd="0" presId="urn:microsoft.com/office/officeart/2018/2/layout/IconCircleList"/>
    <dgm:cxn modelId="{37550602-F406-4611-8F60-8FBA530EE069}" type="presParOf" srcId="{13CCACD5-C8EA-4C98-B96E-C1AA83DEFA1F}" destId="{3EA5BF20-D0EA-4767-BDCA-45D1E73335C7}" srcOrd="3" destOrd="0" presId="urn:microsoft.com/office/officeart/2018/2/layout/IconCircleList"/>
    <dgm:cxn modelId="{37079713-B117-4443-BB30-D9FECC696388}" type="presParOf" srcId="{B178CDC7-8CA2-476E-80FF-1515B1E83D92}" destId="{3EA6CF8E-4999-4438-B44D-E910D1DF0CD5}" srcOrd="1" destOrd="0" presId="urn:microsoft.com/office/officeart/2018/2/layout/IconCircleList"/>
    <dgm:cxn modelId="{280A2632-AA94-4F93-A558-40D72F49CD74}" type="presParOf" srcId="{B178CDC7-8CA2-476E-80FF-1515B1E83D92}" destId="{8CCDE6C9-1D5E-43BE-A506-85493A34E95A}" srcOrd="2" destOrd="0" presId="urn:microsoft.com/office/officeart/2018/2/layout/IconCircleList"/>
    <dgm:cxn modelId="{2E168AC2-1F47-48A3-971A-416E7CC8A1F4}" type="presParOf" srcId="{8CCDE6C9-1D5E-43BE-A506-85493A34E95A}" destId="{3E2FC51B-868A-44A5-99E1-D815663B488D}" srcOrd="0" destOrd="0" presId="urn:microsoft.com/office/officeart/2018/2/layout/IconCircleList"/>
    <dgm:cxn modelId="{F59607F0-0E9D-4802-99EF-862FEA2CCB06}" type="presParOf" srcId="{8CCDE6C9-1D5E-43BE-A506-85493A34E95A}" destId="{2128203E-B808-46B6-90B9-ECB1E4809EA7}" srcOrd="1" destOrd="0" presId="urn:microsoft.com/office/officeart/2018/2/layout/IconCircleList"/>
    <dgm:cxn modelId="{525C2797-E1C7-4D13-961E-79A345F5F99B}" type="presParOf" srcId="{8CCDE6C9-1D5E-43BE-A506-85493A34E95A}" destId="{B21DDEB2-6F0E-49A1-9D7F-CC3869D24782}" srcOrd="2" destOrd="0" presId="urn:microsoft.com/office/officeart/2018/2/layout/IconCircleList"/>
    <dgm:cxn modelId="{20CE1457-A58B-41B6-A026-5DAE9E718304}" type="presParOf" srcId="{8CCDE6C9-1D5E-43BE-A506-85493A34E95A}" destId="{42B24F24-0EF1-467B-90C9-63E89D98F350}" srcOrd="3" destOrd="0" presId="urn:microsoft.com/office/officeart/2018/2/layout/IconCircleList"/>
    <dgm:cxn modelId="{FFCAD3C8-048D-4839-87B3-25E7E9887333}" type="presParOf" srcId="{B178CDC7-8CA2-476E-80FF-1515B1E83D92}" destId="{56D7E9C9-D6A5-4DE5-8B69-3DC23238F7A1}" srcOrd="3" destOrd="0" presId="urn:microsoft.com/office/officeart/2018/2/layout/IconCircleList"/>
    <dgm:cxn modelId="{7180BA02-7CDF-434A-B471-09E71CD251E4}" type="presParOf" srcId="{B178CDC7-8CA2-476E-80FF-1515B1E83D92}" destId="{713D6059-030B-436B-8028-E6EF8945F755}" srcOrd="4" destOrd="0" presId="urn:microsoft.com/office/officeart/2018/2/layout/IconCircleList"/>
    <dgm:cxn modelId="{E0D98EC1-283E-4ED7-8CEE-F37AE8D8BD24}" type="presParOf" srcId="{713D6059-030B-436B-8028-E6EF8945F755}" destId="{F8646935-163D-49B4-94EA-A08AC3270B8B}" srcOrd="0" destOrd="0" presId="urn:microsoft.com/office/officeart/2018/2/layout/IconCircleList"/>
    <dgm:cxn modelId="{CB163445-FB90-4950-8978-68E99B502047}" type="presParOf" srcId="{713D6059-030B-436B-8028-E6EF8945F755}" destId="{CCDC3FE2-C46F-40DC-B0C9-238A4A05BA9B}" srcOrd="1" destOrd="0" presId="urn:microsoft.com/office/officeart/2018/2/layout/IconCircleList"/>
    <dgm:cxn modelId="{2CA04882-2877-46F3-BF8B-338E1F2C9CD0}" type="presParOf" srcId="{713D6059-030B-436B-8028-E6EF8945F755}" destId="{45BDAA57-73CB-46EF-B804-EDB92BD0674D}" srcOrd="2" destOrd="0" presId="urn:microsoft.com/office/officeart/2018/2/layout/IconCircleList"/>
    <dgm:cxn modelId="{D574B225-3C5F-4265-9363-0BA2767E6716}" type="presParOf" srcId="{713D6059-030B-436B-8028-E6EF8945F755}" destId="{8FD27A81-4418-45D7-B177-4A9486A80E5F}" srcOrd="3" destOrd="0" presId="urn:microsoft.com/office/officeart/2018/2/layout/IconCircleList"/>
    <dgm:cxn modelId="{A74113E3-4EC0-4CFA-A3D6-F2BF4F45E604}" type="presParOf" srcId="{B178CDC7-8CA2-476E-80FF-1515B1E83D92}" destId="{388B9115-0998-43CC-8D07-2AAC337272BA}" srcOrd="5" destOrd="0" presId="urn:microsoft.com/office/officeart/2018/2/layout/IconCircleList"/>
    <dgm:cxn modelId="{07A7D6D6-745C-40D9-B5F5-31BB85810238}" type="presParOf" srcId="{B178CDC7-8CA2-476E-80FF-1515B1E83D92}" destId="{77496A84-C2C5-4814-B07C-21A03E37035F}" srcOrd="6" destOrd="0" presId="urn:microsoft.com/office/officeart/2018/2/layout/IconCircleList"/>
    <dgm:cxn modelId="{1B9528FE-F03A-4867-A66F-14073A593A46}" type="presParOf" srcId="{77496A84-C2C5-4814-B07C-21A03E37035F}" destId="{C6193FD2-45EF-480C-8448-594C93F4AFDF}" srcOrd="0" destOrd="0" presId="urn:microsoft.com/office/officeart/2018/2/layout/IconCircleList"/>
    <dgm:cxn modelId="{05EC1CE9-0A6E-4BC7-8A8E-00F74D4D9EDC}" type="presParOf" srcId="{77496A84-C2C5-4814-B07C-21A03E37035F}" destId="{26F7D357-85CE-4C4E-B1F2-FB667CBC2B7C}" srcOrd="1" destOrd="0" presId="urn:microsoft.com/office/officeart/2018/2/layout/IconCircleList"/>
    <dgm:cxn modelId="{02CB24B0-9242-4639-8642-DC248D113653}" type="presParOf" srcId="{77496A84-C2C5-4814-B07C-21A03E37035F}" destId="{F77ED48A-4C84-4821-A225-DB59FC69612A}" srcOrd="2" destOrd="0" presId="urn:microsoft.com/office/officeart/2018/2/layout/IconCircleList"/>
    <dgm:cxn modelId="{279BAD47-69BE-4BE6-8172-758561CF7AB6}" type="presParOf" srcId="{77496A84-C2C5-4814-B07C-21A03E37035F}" destId="{931A55D1-19F6-4918-9FE6-9E8D6D38C4D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ED41E67-7666-4198-BBFC-0D4DE676CE01}" type="doc">
      <dgm:prSet loTypeId="urn:microsoft.com/office/officeart/2005/8/layout/matrix3" loCatId="matrix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5363FC1-7E22-4B3C-8444-588DEAB87EA6}">
      <dgm:prSet/>
      <dgm:spPr/>
      <dgm:t>
        <a:bodyPr/>
        <a:lstStyle/>
        <a:p>
          <a:r>
            <a:rPr lang="en-GB"/>
            <a:t>Conducted by multiple interviewers from HR, Finance, and Transformation teams.</a:t>
          </a:r>
          <a:endParaRPr lang="en-US"/>
        </a:p>
      </dgm:t>
    </dgm:pt>
    <dgm:pt modelId="{FAB41DBD-1490-4663-A5CF-24CEE9057632}" type="parTrans" cxnId="{56A4E298-EBC8-413F-A7E2-9D82EE6A87F2}">
      <dgm:prSet/>
      <dgm:spPr/>
      <dgm:t>
        <a:bodyPr/>
        <a:lstStyle/>
        <a:p>
          <a:endParaRPr lang="en-US"/>
        </a:p>
      </dgm:t>
    </dgm:pt>
    <dgm:pt modelId="{54FE09C2-97DC-4342-B1C0-DF78A8B74669}" type="sibTrans" cxnId="{56A4E298-EBC8-413F-A7E2-9D82EE6A87F2}">
      <dgm:prSet/>
      <dgm:spPr/>
      <dgm:t>
        <a:bodyPr/>
        <a:lstStyle/>
        <a:p>
          <a:endParaRPr lang="en-US"/>
        </a:p>
      </dgm:t>
    </dgm:pt>
    <dgm:pt modelId="{1C34C68D-2B8C-49B9-9A59-2AE6C5EEA6A9}">
      <dgm:prSet/>
      <dgm:spPr/>
      <dgm:t>
        <a:bodyPr/>
        <a:lstStyle/>
        <a:p>
          <a:r>
            <a:rPr lang="en-GB"/>
            <a:t>Allows evaluation from diverse perspectives.</a:t>
          </a:r>
          <a:endParaRPr lang="en-US"/>
        </a:p>
      </dgm:t>
    </dgm:pt>
    <dgm:pt modelId="{8BBC99A1-6716-4F0E-974E-937C4E46B4DF}" type="parTrans" cxnId="{490AEF10-5861-44F2-9A3D-461DAD3F12C2}">
      <dgm:prSet/>
      <dgm:spPr/>
      <dgm:t>
        <a:bodyPr/>
        <a:lstStyle/>
        <a:p>
          <a:endParaRPr lang="en-US"/>
        </a:p>
      </dgm:t>
    </dgm:pt>
    <dgm:pt modelId="{A1335732-3564-49A8-81EF-3143B5FBB07A}" type="sibTrans" cxnId="{490AEF10-5861-44F2-9A3D-461DAD3F12C2}">
      <dgm:prSet/>
      <dgm:spPr/>
      <dgm:t>
        <a:bodyPr/>
        <a:lstStyle/>
        <a:p>
          <a:endParaRPr lang="en-US"/>
        </a:p>
      </dgm:t>
    </dgm:pt>
    <dgm:pt modelId="{37C9C7DC-1006-4EF7-9E67-AB97A0D38786}">
      <dgm:prSet/>
      <dgm:spPr/>
      <dgm:t>
        <a:bodyPr/>
        <a:lstStyle/>
        <a:p>
          <a:r>
            <a:rPr lang="en-GB"/>
            <a:t>Encourages consistency and reduces individual bias.</a:t>
          </a:r>
          <a:endParaRPr lang="en-US"/>
        </a:p>
      </dgm:t>
    </dgm:pt>
    <dgm:pt modelId="{D0A5A98E-5662-4025-ACCF-AA15635A3AE9}" type="parTrans" cxnId="{FFEB5428-0D7C-4C3E-9291-F8F5ED5D44B8}">
      <dgm:prSet/>
      <dgm:spPr/>
      <dgm:t>
        <a:bodyPr/>
        <a:lstStyle/>
        <a:p>
          <a:endParaRPr lang="en-US"/>
        </a:p>
      </dgm:t>
    </dgm:pt>
    <dgm:pt modelId="{5ECBF8C9-A97C-4AB8-B4C8-DF2F31428674}" type="sibTrans" cxnId="{FFEB5428-0D7C-4C3E-9291-F8F5ED5D44B8}">
      <dgm:prSet/>
      <dgm:spPr/>
      <dgm:t>
        <a:bodyPr/>
        <a:lstStyle/>
        <a:p>
          <a:endParaRPr lang="en-US"/>
        </a:p>
      </dgm:t>
    </dgm:pt>
    <dgm:pt modelId="{EBCC20D5-9CAC-439F-8280-3FC1FFEDA4C4}">
      <dgm:prSet/>
      <dgm:spPr/>
      <dgm:t>
        <a:bodyPr/>
        <a:lstStyle/>
        <a:p>
          <a:r>
            <a:rPr lang="en-GB"/>
            <a:t>Effective for senior and cross-functional roles (Klotz &amp; Bolino, 2022).</a:t>
          </a:r>
          <a:endParaRPr lang="en-US"/>
        </a:p>
      </dgm:t>
    </dgm:pt>
    <dgm:pt modelId="{1FDEA549-B1D1-436D-A529-3F386957F486}" type="parTrans" cxnId="{D989AE46-2013-42E5-8A8E-0484E9BF89BC}">
      <dgm:prSet/>
      <dgm:spPr/>
      <dgm:t>
        <a:bodyPr/>
        <a:lstStyle/>
        <a:p>
          <a:endParaRPr lang="en-US"/>
        </a:p>
      </dgm:t>
    </dgm:pt>
    <dgm:pt modelId="{7A910BF9-DFD6-48A4-98DC-9B5EB7EBC0E8}" type="sibTrans" cxnId="{D989AE46-2013-42E5-8A8E-0484E9BF89BC}">
      <dgm:prSet/>
      <dgm:spPr/>
      <dgm:t>
        <a:bodyPr/>
        <a:lstStyle/>
        <a:p>
          <a:endParaRPr lang="en-US"/>
        </a:p>
      </dgm:t>
    </dgm:pt>
    <dgm:pt modelId="{995D4D24-18EE-474F-BCCA-1FC0CDB3D8AE}" type="pres">
      <dgm:prSet presAssocID="{EED41E67-7666-4198-BBFC-0D4DE676CE01}" presName="matrix" presStyleCnt="0">
        <dgm:presLayoutVars>
          <dgm:chMax val="1"/>
          <dgm:dir/>
          <dgm:resizeHandles val="exact"/>
        </dgm:presLayoutVars>
      </dgm:prSet>
      <dgm:spPr/>
    </dgm:pt>
    <dgm:pt modelId="{3E020435-3559-4F53-A8E5-5EA081AAE36A}" type="pres">
      <dgm:prSet presAssocID="{EED41E67-7666-4198-BBFC-0D4DE676CE01}" presName="diamond" presStyleLbl="bgShp" presStyleIdx="0" presStyleCnt="1"/>
      <dgm:spPr/>
    </dgm:pt>
    <dgm:pt modelId="{683FCA8F-6533-44C0-9F85-67C8AAC83F59}" type="pres">
      <dgm:prSet presAssocID="{EED41E67-7666-4198-BBFC-0D4DE676CE0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ED121DB-6DA7-411F-A626-DEAB7CF7C904}" type="pres">
      <dgm:prSet presAssocID="{EED41E67-7666-4198-BBFC-0D4DE676CE0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0267384-C69D-493C-9EBD-FF41E332D5DF}" type="pres">
      <dgm:prSet presAssocID="{EED41E67-7666-4198-BBFC-0D4DE676CE0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C28B712-FD7D-4D83-B182-08187FBD855C}" type="pres">
      <dgm:prSet presAssocID="{EED41E67-7666-4198-BBFC-0D4DE676CE0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90AEF10-5861-44F2-9A3D-461DAD3F12C2}" srcId="{EED41E67-7666-4198-BBFC-0D4DE676CE01}" destId="{1C34C68D-2B8C-49B9-9A59-2AE6C5EEA6A9}" srcOrd="1" destOrd="0" parTransId="{8BBC99A1-6716-4F0E-974E-937C4E46B4DF}" sibTransId="{A1335732-3564-49A8-81EF-3143B5FBB07A}"/>
    <dgm:cxn modelId="{FFEB5428-0D7C-4C3E-9291-F8F5ED5D44B8}" srcId="{EED41E67-7666-4198-BBFC-0D4DE676CE01}" destId="{37C9C7DC-1006-4EF7-9E67-AB97A0D38786}" srcOrd="2" destOrd="0" parTransId="{D0A5A98E-5662-4025-ACCF-AA15635A3AE9}" sibTransId="{5ECBF8C9-A97C-4AB8-B4C8-DF2F31428674}"/>
    <dgm:cxn modelId="{F9FF3660-F1EA-4952-9296-186A82A3B839}" type="presOf" srcId="{37C9C7DC-1006-4EF7-9E67-AB97A0D38786}" destId="{80267384-C69D-493C-9EBD-FF41E332D5DF}" srcOrd="0" destOrd="0" presId="urn:microsoft.com/office/officeart/2005/8/layout/matrix3"/>
    <dgm:cxn modelId="{D989AE46-2013-42E5-8A8E-0484E9BF89BC}" srcId="{EED41E67-7666-4198-BBFC-0D4DE676CE01}" destId="{EBCC20D5-9CAC-439F-8280-3FC1FFEDA4C4}" srcOrd="3" destOrd="0" parTransId="{1FDEA549-B1D1-436D-A529-3F386957F486}" sibTransId="{7A910BF9-DFD6-48A4-98DC-9B5EB7EBC0E8}"/>
    <dgm:cxn modelId="{012DCC6E-337D-49B2-AA65-388030AFDD72}" type="presOf" srcId="{EED41E67-7666-4198-BBFC-0D4DE676CE01}" destId="{995D4D24-18EE-474F-BCCA-1FC0CDB3D8AE}" srcOrd="0" destOrd="0" presId="urn:microsoft.com/office/officeart/2005/8/layout/matrix3"/>
    <dgm:cxn modelId="{6D1FAD93-E739-488F-8FC5-424D6E3FB854}" type="presOf" srcId="{EBCC20D5-9CAC-439F-8280-3FC1FFEDA4C4}" destId="{6C28B712-FD7D-4D83-B182-08187FBD855C}" srcOrd="0" destOrd="0" presId="urn:microsoft.com/office/officeart/2005/8/layout/matrix3"/>
    <dgm:cxn modelId="{56A4E298-EBC8-413F-A7E2-9D82EE6A87F2}" srcId="{EED41E67-7666-4198-BBFC-0D4DE676CE01}" destId="{F5363FC1-7E22-4B3C-8444-588DEAB87EA6}" srcOrd="0" destOrd="0" parTransId="{FAB41DBD-1490-4663-A5CF-24CEE9057632}" sibTransId="{54FE09C2-97DC-4342-B1C0-DF78A8B74669}"/>
    <dgm:cxn modelId="{153A0CA0-42E9-4933-BC87-BD8702BF5250}" type="presOf" srcId="{1C34C68D-2B8C-49B9-9A59-2AE6C5EEA6A9}" destId="{EED121DB-6DA7-411F-A626-DEAB7CF7C904}" srcOrd="0" destOrd="0" presId="urn:microsoft.com/office/officeart/2005/8/layout/matrix3"/>
    <dgm:cxn modelId="{0A30FAA1-E3CC-4A4F-91E9-B33353BF5D29}" type="presOf" srcId="{F5363FC1-7E22-4B3C-8444-588DEAB87EA6}" destId="{683FCA8F-6533-44C0-9F85-67C8AAC83F59}" srcOrd="0" destOrd="0" presId="urn:microsoft.com/office/officeart/2005/8/layout/matrix3"/>
    <dgm:cxn modelId="{EE12635E-7148-4754-80C3-7A53869773AB}" type="presParOf" srcId="{995D4D24-18EE-474F-BCCA-1FC0CDB3D8AE}" destId="{3E020435-3559-4F53-A8E5-5EA081AAE36A}" srcOrd="0" destOrd="0" presId="urn:microsoft.com/office/officeart/2005/8/layout/matrix3"/>
    <dgm:cxn modelId="{C0106499-FC74-40A2-8B64-13A063A5E3E5}" type="presParOf" srcId="{995D4D24-18EE-474F-BCCA-1FC0CDB3D8AE}" destId="{683FCA8F-6533-44C0-9F85-67C8AAC83F59}" srcOrd="1" destOrd="0" presId="urn:microsoft.com/office/officeart/2005/8/layout/matrix3"/>
    <dgm:cxn modelId="{FA5E6376-7539-46C2-88BF-71F6B9C87BB5}" type="presParOf" srcId="{995D4D24-18EE-474F-BCCA-1FC0CDB3D8AE}" destId="{EED121DB-6DA7-411F-A626-DEAB7CF7C904}" srcOrd="2" destOrd="0" presId="urn:microsoft.com/office/officeart/2005/8/layout/matrix3"/>
    <dgm:cxn modelId="{A8A954BF-2C61-4090-8619-FF6662858B8C}" type="presParOf" srcId="{995D4D24-18EE-474F-BCCA-1FC0CDB3D8AE}" destId="{80267384-C69D-493C-9EBD-FF41E332D5DF}" srcOrd="3" destOrd="0" presId="urn:microsoft.com/office/officeart/2005/8/layout/matrix3"/>
    <dgm:cxn modelId="{96824CE4-41E1-4750-922A-8802541B79BE}" type="presParOf" srcId="{995D4D24-18EE-474F-BCCA-1FC0CDB3D8AE}" destId="{6C28B712-FD7D-4D83-B182-08187FBD855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B1DC262-6909-4234-A8FC-8899E600E7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4FADF4F5-A061-43AF-B155-6BAA4F1C9F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Probing Questions: Encourage detailed responses.</a:t>
          </a:r>
          <a:endParaRPr lang="en-US"/>
        </a:p>
      </dgm:t>
    </dgm:pt>
    <dgm:pt modelId="{86D95F37-94F3-47BA-BA7E-562FE869DD0E}" type="parTrans" cxnId="{88E23239-7370-47E8-9154-B4B2AE93CC59}">
      <dgm:prSet/>
      <dgm:spPr/>
      <dgm:t>
        <a:bodyPr/>
        <a:lstStyle/>
        <a:p>
          <a:endParaRPr lang="en-US"/>
        </a:p>
      </dgm:t>
    </dgm:pt>
    <dgm:pt modelId="{85BE85C1-B1DE-4D10-8D80-B8A7A62B1E30}" type="sibTrans" cxnId="{88E23239-7370-47E8-9154-B4B2AE93CC5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8536D9B-4659-4601-89AE-11ECB3C594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Socratic Questions: Explore reasoning and decision-making.</a:t>
          </a:r>
          <a:endParaRPr lang="en-US"/>
        </a:p>
      </dgm:t>
    </dgm:pt>
    <dgm:pt modelId="{DD45EC60-28FF-4490-9B0B-4785E5F16A70}" type="parTrans" cxnId="{39706F6B-6E3B-4CE1-B57E-08983B9AC96F}">
      <dgm:prSet/>
      <dgm:spPr/>
      <dgm:t>
        <a:bodyPr/>
        <a:lstStyle/>
        <a:p>
          <a:endParaRPr lang="en-US"/>
        </a:p>
      </dgm:t>
    </dgm:pt>
    <dgm:pt modelId="{52644735-A0E1-41DA-B67B-464C64B1BA5F}" type="sibTrans" cxnId="{39706F6B-6E3B-4CE1-B57E-08983B9AC96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600B9C-C0BF-44AD-B251-EA212DBBCE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Leading Questions: Should be avoided to maintain neutrality.</a:t>
          </a:r>
          <a:endParaRPr lang="en-US"/>
        </a:p>
      </dgm:t>
    </dgm:pt>
    <dgm:pt modelId="{C4E40CB9-C08F-4166-92B2-E872E4DC2633}" type="parTrans" cxnId="{60E6C66D-729E-42E5-B0D9-DAA362B76448}">
      <dgm:prSet/>
      <dgm:spPr/>
      <dgm:t>
        <a:bodyPr/>
        <a:lstStyle/>
        <a:p>
          <a:endParaRPr lang="en-US"/>
        </a:p>
      </dgm:t>
    </dgm:pt>
    <dgm:pt modelId="{0B5FD828-5C13-403D-BB3D-65531AE3D617}" type="sibTrans" cxnId="{60E6C66D-729E-42E5-B0D9-DAA362B7644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7BD9F5-74CD-4A19-B57B-3C4D77A3DC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Effective questioning improves assessment accuracy (Anderson, 2021).</a:t>
          </a:r>
          <a:endParaRPr lang="en-US"/>
        </a:p>
      </dgm:t>
    </dgm:pt>
    <dgm:pt modelId="{BA6178BA-FCE2-4AD7-ACA1-430DFB54A3E4}" type="parTrans" cxnId="{14B5EE3F-A4C9-4B29-BF06-57BD27158B21}">
      <dgm:prSet/>
      <dgm:spPr/>
      <dgm:t>
        <a:bodyPr/>
        <a:lstStyle/>
        <a:p>
          <a:endParaRPr lang="en-US"/>
        </a:p>
      </dgm:t>
    </dgm:pt>
    <dgm:pt modelId="{0E8CBBFB-2053-4245-9BEB-3A12E5C46F29}" type="sibTrans" cxnId="{14B5EE3F-A4C9-4B29-BF06-57BD27158B21}">
      <dgm:prSet/>
      <dgm:spPr/>
      <dgm:t>
        <a:bodyPr/>
        <a:lstStyle/>
        <a:p>
          <a:endParaRPr lang="en-US"/>
        </a:p>
      </dgm:t>
    </dgm:pt>
    <dgm:pt modelId="{CEB7D91C-5E6C-4D7F-90A0-0485313BE986}" type="pres">
      <dgm:prSet presAssocID="{4B1DC262-6909-4234-A8FC-8899E600E77A}" presName="root" presStyleCnt="0">
        <dgm:presLayoutVars>
          <dgm:dir/>
          <dgm:resizeHandles val="exact"/>
        </dgm:presLayoutVars>
      </dgm:prSet>
      <dgm:spPr/>
    </dgm:pt>
    <dgm:pt modelId="{34597D8F-D2EE-4252-8154-18E6696BD702}" type="pres">
      <dgm:prSet presAssocID="{4FADF4F5-A061-43AF-B155-6BAA4F1C9F73}" presName="compNode" presStyleCnt="0"/>
      <dgm:spPr/>
    </dgm:pt>
    <dgm:pt modelId="{2E12312E-467D-4A2A-AEDA-376382F4386E}" type="pres">
      <dgm:prSet presAssocID="{4FADF4F5-A061-43AF-B155-6BAA4F1C9F73}" presName="bgRect" presStyleLbl="bgShp" presStyleIdx="0" presStyleCnt="4"/>
      <dgm:spPr/>
    </dgm:pt>
    <dgm:pt modelId="{45FAE035-174A-45F6-920B-AD25830FF21B}" type="pres">
      <dgm:prSet presAssocID="{4FADF4F5-A061-43AF-B155-6BAA4F1C9F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1B3C7EB4-71D0-4FA2-8617-88168222998F}" type="pres">
      <dgm:prSet presAssocID="{4FADF4F5-A061-43AF-B155-6BAA4F1C9F73}" presName="spaceRect" presStyleCnt="0"/>
      <dgm:spPr/>
    </dgm:pt>
    <dgm:pt modelId="{B9FF3792-EFC8-444C-94BC-D86C572622CA}" type="pres">
      <dgm:prSet presAssocID="{4FADF4F5-A061-43AF-B155-6BAA4F1C9F73}" presName="parTx" presStyleLbl="revTx" presStyleIdx="0" presStyleCnt="4">
        <dgm:presLayoutVars>
          <dgm:chMax val="0"/>
          <dgm:chPref val="0"/>
        </dgm:presLayoutVars>
      </dgm:prSet>
      <dgm:spPr/>
    </dgm:pt>
    <dgm:pt modelId="{EEA42886-BC25-49B1-A0BE-59203A6A7273}" type="pres">
      <dgm:prSet presAssocID="{85BE85C1-B1DE-4D10-8D80-B8A7A62B1E30}" presName="sibTrans" presStyleCnt="0"/>
      <dgm:spPr/>
    </dgm:pt>
    <dgm:pt modelId="{5E939576-AD90-4E78-AE88-A77B62230DEF}" type="pres">
      <dgm:prSet presAssocID="{98536D9B-4659-4601-89AE-11ECB3C594FE}" presName="compNode" presStyleCnt="0"/>
      <dgm:spPr/>
    </dgm:pt>
    <dgm:pt modelId="{E8E5F022-6E3C-46EF-9FE7-74D83A8ADE7F}" type="pres">
      <dgm:prSet presAssocID="{98536D9B-4659-4601-89AE-11ECB3C594FE}" presName="bgRect" presStyleLbl="bgShp" presStyleIdx="1" presStyleCnt="4"/>
      <dgm:spPr/>
    </dgm:pt>
    <dgm:pt modelId="{C158B597-47E0-4EC0-9A17-83BA4071B95D}" type="pres">
      <dgm:prSet presAssocID="{98536D9B-4659-4601-89AE-11ECB3C594F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ED547D71-A0E3-460E-990F-1A035281C33E}" type="pres">
      <dgm:prSet presAssocID="{98536D9B-4659-4601-89AE-11ECB3C594FE}" presName="spaceRect" presStyleCnt="0"/>
      <dgm:spPr/>
    </dgm:pt>
    <dgm:pt modelId="{062E5E57-CFBE-4D7F-97FF-ED9C6789D67C}" type="pres">
      <dgm:prSet presAssocID="{98536D9B-4659-4601-89AE-11ECB3C594FE}" presName="parTx" presStyleLbl="revTx" presStyleIdx="1" presStyleCnt="4">
        <dgm:presLayoutVars>
          <dgm:chMax val="0"/>
          <dgm:chPref val="0"/>
        </dgm:presLayoutVars>
      </dgm:prSet>
      <dgm:spPr/>
    </dgm:pt>
    <dgm:pt modelId="{5457A159-374B-4381-958F-432F4B91293D}" type="pres">
      <dgm:prSet presAssocID="{52644735-A0E1-41DA-B67B-464C64B1BA5F}" presName="sibTrans" presStyleCnt="0"/>
      <dgm:spPr/>
    </dgm:pt>
    <dgm:pt modelId="{F36F5B32-D0EA-49D4-B602-B03FD1E8A7D6}" type="pres">
      <dgm:prSet presAssocID="{69600B9C-C0BF-44AD-B251-EA212DBBCE1B}" presName="compNode" presStyleCnt="0"/>
      <dgm:spPr/>
    </dgm:pt>
    <dgm:pt modelId="{AA970D48-E2E7-4C94-A6EA-0674FD6BD2F2}" type="pres">
      <dgm:prSet presAssocID="{69600B9C-C0BF-44AD-B251-EA212DBBCE1B}" presName="bgRect" presStyleLbl="bgShp" presStyleIdx="2" presStyleCnt="4"/>
      <dgm:spPr/>
    </dgm:pt>
    <dgm:pt modelId="{04308DE0-A961-4AD7-9A55-7DF71FC0FC2D}" type="pres">
      <dgm:prSet presAssocID="{69600B9C-C0BF-44AD-B251-EA212DBBCE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E745E153-4002-4494-BE22-C84589846D67}" type="pres">
      <dgm:prSet presAssocID="{69600B9C-C0BF-44AD-B251-EA212DBBCE1B}" presName="spaceRect" presStyleCnt="0"/>
      <dgm:spPr/>
    </dgm:pt>
    <dgm:pt modelId="{E2F30B85-A366-4977-8881-DA960D51182D}" type="pres">
      <dgm:prSet presAssocID="{69600B9C-C0BF-44AD-B251-EA212DBBCE1B}" presName="parTx" presStyleLbl="revTx" presStyleIdx="2" presStyleCnt="4">
        <dgm:presLayoutVars>
          <dgm:chMax val="0"/>
          <dgm:chPref val="0"/>
        </dgm:presLayoutVars>
      </dgm:prSet>
      <dgm:spPr/>
    </dgm:pt>
    <dgm:pt modelId="{71BF1265-3CA6-4181-A618-8F69A6F2F099}" type="pres">
      <dgm:prSet presAssocID="{0B5FD828-5C13-403D-BB3D-65531AE3D617}" presName="sibTrans" presStyleCnt="0"/>
      <dgm:spPr/>
    </dgm:pt>
    <dgm:pt modelId="{50F6D39C-1899-4142-B241-9937308D98B6}" type="pres">
      <dgm:prSet presAssocID="{8B7BD9F5-74CD-4A19-B57B-3C4D77A3DCCC}" presName="compNode" presStyleCnt="0"/>
      <dgm:spPr/>
    </dgm:pt>
    <dgm:pt modelId="{6972ABBF-14E2-4F3E-8C65-03FFD909FFC5}" type="pres">
      <dgm:prSet presAssocID="{8B7BD9F5-74CD-4A19-B57B-3C4D77A3DCCC}" presName="bgRect" presStyleLbl="bgShp" presStyleIdx="3" presStyleCnt="4"/>
      <dgm:spPr/>
    </dgm:pt>
    <dgm:pt modelId="{86FA255F-9AC0-4C96-BF8F-A0A6558DD9F3}" type="pres">
      <dgm:prSet presAssocID="{8B7BD9F5-74CD-4A19-B57B-3C4D77A3DCC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BF338E12-9A61-4767-ADDB-40FE4C37C0DE}" type="pres">
      <dgm:prSet presAssocID="{8B7BD9F5-74CD-4A19-B57B-3C4D77A3DCCC}" presName="spaceRect" presStyleCnt="0"/>
      <dgm:spPr/>
    </dgm:pt>
    <dgm:pt modelId="{52781801-1320-4F22-9B53-DD4FC5FA1360}" type="pres">
      <dgm:prSet presAssocID="{8B7BD9F5-74CD-4A19-B57B-3C4D77A3DCC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8E23239-7370-47E8-9154-B4B2AE93CC59}" srcId="{4B1DC262-6909-4234-A8FC-8899E600E77A}" destId="{4FADF4F5-A061-43AF-B155-6BAA4F1C9F73}" srcOrd="0" destOrd="0" parTransId="{86D95F37-94F3-47BA-BA7E-562FE869DD0E}" sibTransId="{85BE85C1-B1DE-4D10-8D80-B8A7A62B1E30}"/>
    <dgm:cxn modelId="{14B5EE3F-A4C9-4B29-BF06-57BD27158B21}" srcId="{4B1DC262-6909-4234-A8FC-8899E600E77A}" destId="{8B7BD9F5-74CD-4A19-B57B-3C4D77A3DCCC}" srcOrd="3" destOrd="0" parTransId="{BA6178BA-FCE2-4AD7-ACA1-430DFB54A3E4}" sibTransId="{0E8CBBFB-2053-4245-9BEB-3A12E5C46F29}"/>
    <dgm:cxn modelId="{39706F6B-6E3B-4CE1-B57E-08983B9AC96F}" srcId="{4B1DC262-6909-4234-A8FC-8899E600E77A}" destId="{98536D9B-4659-4601-89AE-11ECB3C594FE}" srcOrd="1" destOrd="0" parTransId="{DD45EC60-28FF-4490-9B0B-4785E5F16A70}" sibTransId="{52644735-A0E1-41DA-B67B-464C64B1BA5F}"/>
    <dgm:cxn modelId="{60E6C66D-729E-42E5-B0D9-DAA362B76448}" srcId="{4B1DC262-6909-4234-A8FC-8899E600E77A}" destId="{69600B9C-C0BF-44AD-B251-EA212DBBCE1B}" srcOrd="2" destOrd="0" parTransId="{C4E40CB9-C08F-4166-92B2-E872E4DC2633}" sibTransId="{0B5FD828-5C13-403D-BB3D-65531AE3D617}"/>
    <dgm:cxn modelId="{5E5CCB74-DA38-419A-89D9-2C0B644F0110}" type="presOf" srcId="{4B1DC262-6909-4234-A8FC-8899E600E77A}" destId="{CEB7D91C-5E6C-4D7F-90A0-0485313BE986}" srcOrd="0" destOrd="0" presId="urn:microsoft.com/office/officeart/2018/2/layout/IconVerticalSolidList"/>
    <dgm:cxn modelId="{BD993086-7F5B-42AF-B1A2-E108D525FE49}" type="presOf" srcId="{98536D9B-4659-4601-89AE-11ECB3C594FE}" destId="{062E5E57-CFBE-4D7F-97FF-ED9C6789D67C}" srcOrd="0" destOrd="0" presId="urn:microsoft.com/office/officeart/2018/2/layout/IconVerticalSolidList"/>
    <dgm:cxn modelId="{E7046AF6-D66B-4E13-87ED-3AD0BB4B021D}" type="presOf" srcId="{4FADF4F5-A061-43AF-B155-6BAA4F1C9F73}" destId="{B9FF3792-EFC8-444C-94BC-D86C572622CA}" srcOrd="0" destOrd="0" presId="urn:microsoft.com/office/officeart/2018/2/layout/IconVerticalSolidList"/>
    <dgm:cxn modelId="{24DEBEF6-8158-4B6C-9E49-0EAD8828F14E}" type="presOf" srcId="{69600B9C-C0BF-44AD-B251-EA212DBBCE1B}" destId="{E2F30B85-A366-4977-8881-DA960D51182D}" srcOrd="0" destOrd="0" presId="urn:microsoft.com/office/officeart/2018/2/layout/IconVerticalSolidList"/>
    <dgm:cxn modelId="{C2D80EFE-1191-4C9A-B3CF-6B41A7F9590E}" type="presOf" srcId="{8B7BD9F5-74CD-4A19-B57B-3C4D77A3DCCC}" destId="{52781801-1320-4F22-9B53-DD4FC5FA1360}" srcOrd="0" destOrd="0" presId="urn:microsoft.com/office/officeart/2018/2/layout/IconVerticalSolidList"/>
    <dgm:cxn modelId="{8F7B8FDB-278A-4E38-8708-B66375AE3B43}" type="presParOf" srcId="{CEB7D91C-5E6C-4D7F-90A0-0485313BE986}" destId="{34597D8F-D2EE-4252-8154-18E6696BD702}" srcOrd="0" destOrd="0" presId="urn:microsoft.com/office/officeart/2018/2/layout/IconVerticalSolidList"/>
    <dgm:cxn modelId="{1A368630-CB09-47C1-85EF-74244CA4354C}" type="presParOf" srcId="{34597D8F-D2EE-4252-8154-18E6696BD702}" destId="{2E12312E-467D-4A2A-AEDA-376382F4386E}" srcOrd="0" destOrd="0" presId="urn:microsoft.com/office/officeart/2018/2/layout/IconVerticalSolidList"/>
    <dgm:cxn modelId="{12FED246-C966-4FB7-A688-0048C9A60ACD}" type="presParOf" srcId="{34597D8F-D2EE-4252-8154-18E6696BD702}" destId="{45FAE035-174A-45F6-920B-AD25830FF21B}" srcOrd="1" destOrd="0" presId="urn:microsoft.com/office/officeart/2018/2/layout/IconVerticalSolidList"/>
    <dgm:cxn modelId="{4BFFA03D-EA87-4CDE-92C4-3DAA9BEF3D8A}" type="presParOf" srcId="{34597D8F-D2EE-4252-8154-18E6696BD702}" destId="{1B3C7EB4-71D0-4FA2-8617-88168222998F}" srcOrd="2" destOrd="0" presId="urn:microsoft.com/office/officeart/2018/2/layout/IconVerticalSolidList"/>
    <dgm:cxn modelId="{0CCA66A4-9158-4A29-9035-8689700F96DB}" type="presParOf" srcId="{34597D8F-D2EE-4252-8154-18E6696BD702}" destId="{B9FF3792-EFC8-444C-94BC-D86C572622CA}" srcOrd="3" destOrd="0" presId="urn:microsoft.com/office/officeart/2018/2/layout/IconVerticalSolidList"/>
    <dgm:cxn modelId="{02E8F117-4934-4B2C-8CFD-97F7BC53FB62}" type="presParOf" srcId="{CEB7D91C-5E6C-4D7F-90A0-0485313BE986}" destId="{EEA42886-BC25-49B1-A0BE-59203A6A7273}" srcOrd="1" destOrd="0" presId="urn:microsoft.com/office/officeart/2018/2/layout/IconVerticalSolidList"/>
    <dgm:cxn modelId="{09B5D3E8-32B1-48D3-BB27-E499D71819EF}" type="presParOf" srcId="{CEB7D91C-5E6C-4D7F-90A0-0485313BE986}" destId="{5E939576-AD90-4E78-AE88-A77B62230DEF}" srcOrd="2" destOrd="0" presId="urn:microsoft.com/office/officeart/2018/2/layout/IconVerticalSolidList"/>
    <dgm:cxn modelId="{8F81245F-D93E-4F96-BE94-AC66BA493A12}" type="presParOf" srcId="{5E939576-AD90-4E78-AE88-A77B62230DEF}" destId="{E8E5F022-6E3C-46EF-9FE7-74D83A8ADE7F}" srcOrd="0" destOrd="0" presId="urn:microsoft.com/office/officeart/2018/2/layout/IconVerticalSolidList"/>
    <dgm:cxn modelId="{BF18FFD0-FB91-47C4-8226-ABD1BC6EDCC0}" type="presParOf" srcId="{5E939576-AD90-4E78-AE88-A77B62230DEF}" destId="{C158B597-47E0-4EC0-9A17-83BA4071B95D}" srcOrd="1" destOrd="0" presId="urn:microsoft.com/office/officeart/2018/2/layout/IconVerticalSolidList"/>
    <dgm:cxn modelId="{4C37DDD4-0464-4B6F-9872-2BA62EDACB5E}" type="presParOf" srcId="{5E939576-AD90-4E78-AE88-A77B62230DEF}" destId="{ED547D71-A0E3-460E-990F-1A035281C33E}" srcOrd="2" destOrd="0" presId="urn:microsoft.com/office/officeart/2018/2/layout/IconVerticalSolidList"/>
    <dgm:cxn modelId="{DC3CAA33-3386-4319-AD53-9C658B3954B6}" type="presParOf" srcId="{5E939576-AD90-4E78-AE88-A77B62230DEF}" destId="{062E5E57-CFBE-4D7F-97FF-ED9C6789D67C}" srcOrd="3" destOrd="0" presId="urn:microsoft.com/office/officeart/2018/2/layout/IconVerticalSolidList"/>
    <dgm:cxn modelId="{35993FD9-9051-47D3-8317-E9B07CEBC5FD}" type="presParOf" srcId="{CEB7D91C-5E6C-4D7F-90A0-0485313BE986}" destId="{5457A159-374B-4381-958F-432F4B91293D}" srcOrd="3" destOrd="0" presId="urn:microsoft.com/office/officeart/2018/2/layout/IconVerticalSolidList"/>
    <dgm:cxn modelId="{29FEB0F0-0A3F-481D-8D2F-F433EDECA1F1}" type="presParOf" srcId="{CEB7D91C-5E6C-4D7F-90A0-0485313BE986}" destId="{F36F5B32-D0EA-49D4-B602-B03FD1E8A7D6}" srcOrd="4" destOrd="0" presId="urn:microsoft.com/office/officeart/2018/2/layout/IconVerticalSolidList"/>
    <dgm:cxn modelId="{F25C762F-724C-4D65-9BC2-5C6FEEDE93B8}" type="presParOf" srcId="{F36F5B32-D0EA-49D4-B602-B03FD1E8A7D6}" destId="{AA970D48-E2E7-4C94-A6EA-0674FD6BD2F2}" srcOrd="0" destOrd="0" presId="urn:microsoft.com/office/officeart/2018/2/layout/IconVerticalSolidList"/>
    <dgm:cxn modelId="{08A48E9F-C297-4188-885F-CDCC1C1B1326}" type="presParOf" srcId="{F36F5B32-D0EA-49D4-B602-B03FD1E8A7D6}" destId="{04308DE0-A961-4AD7-9A55-7DF71FC0FC2D}" srcOrd="1" destOrd="0" presId="urn:microsoft.com/office/officeart/2018/2/layout/IconVerticalSolidList"/>
    <dgm:cxn modelId="{F801A086-DE72-43C6-8BE3-23F118973EF5}" type="presParOf" srcId="{F36F5B32-D0EA-49D4-B602-B03FD1E8A7D6}" destId="{E745E153-4002-4494-BE22-C84589846D67}" srcOrd="2" destOrd="0" presId="urn:microsoft.com/office/officeart/2018/2/layout/IconVerticalSolidList"/>
    <dgm:cxn modelId="{F549AB86-1047-428A-966D-5DF5F0D53323}" type="presParOf" srcId="{F36F5B32-D0EA-49D4-B602-B03FD1E8A7D6}" destId="{E2F30B85-A366-4977-8881-DA960D51182D}" srcOrd="3" destOrd="0" presId="urn:microsoft.com/office/officeart/2018/2/layout/IconVerticalSolidList"/>
    <dgm:cxn modelId="{C3470812-D78E-4434-B90E-EA600F548F83}" type="presParOf" srcId="{CEB7D91C-5E6C-4D7F-90A0-0485313BE986}" destId="{71BF1265-3CA6-4181-A618-8F69A6F2F099}" srcOrd="5" destOrd="0" presId="urn:microsoft.com/office/officeart/2018/2/layout/IconVerticalSolidList"/>
    <dgm:cxn modelId="{F1AE113B-280F-467E-902E-F27533DF37C0}" type="presParOf" srcId="{CEB7D91C-5E6C-4D7F-90A0-0485313BE986}" destId="{50F6D39C-1899-4142-B241-9937308D98B6}" srcOrd="6" destOrd="0" presId="urn:microsoft.com/office/officeart/2018/2/layout/IconVerticalSolidList"/>
    <dgm:cxn modelId="{A0DB8431-C4AC-4EB0-9203-9028DCCDD3D2}" type="presParOf" srcId="{50F6D39C-1899-4142-B241-9937308D98B6}" destId="{6972ABBF-14E2-4F3E-8C65-03FFD909FFC5}" srcOrd="0" destOrd="0" presId="urn:microsoft.com/office/officeart/2018/2/layout/IconVerticalSolidList"/>
    <dgm:cxn modelId="{99AA4D2A-65C1-4FC9-97E9-6226EE448858}" type="presParOf" srcId="{50F6D39C-1899-4142-B241-9937308D98B6}" destId="{86FA255F-9AC0-4C96-BF8F-A0A6558DD9F3}" srcOrd="1" destOrd="0" presId="urn:microsoft.com/office/officeart/2018/2/layout/IconVerticalSolidList"/>
    <dgm:cxn modelId="{C1ED33C9-F550-4519-98BF-DBBD23DFF29E}" type="presParOf" srcId="{50F6D39C-1899-4142-B241-9937308D98B6}" destId="{BF338E12-9A61-4767-ADDB-40FE4C37C0DE}" srcOrd="2" destOrd="0" presId="urn:microsoft.com/office/officeart/2018/2/layout/IconVerticalSolidList"/>
    <dgm:cxn modelId="{1DAB9FF9-D1C1-4EE5-A24E-1F42E7480D5C}" type="presParOf" srcId="{50F6D39C-1899-4142-B241-9937308D98B6}" destId="{52781801-1320-4F22-9B53-DD4FC5FA13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A095A9F-6774-477A-9E5F-F6DD729EAD32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42D5124-9997-4872-BA49-F6264452BC7F}">
      <dgm:prSet/>
      <dgm:spPr/>
      <dgm:t>
        <a:bodyPr/>
        <a:lstStyle/>
        <a:p>
          <a:r>
            <a:rPr lang="en-GB"/>
            <a:t>• Ensure equal opportunity and avoid discriminatory questions</a:t>
          </a:r>
          <a:endParaRPr lang="en-US"/>
        </a:p>
      </dgm:t>
    </dgm:pt>
    <dgm:pt modelId="{50002FEA-1DF1-404C-8F8C-9F4E02DDD01D}" type="parTrans" cxnId="{19EF1D56-2023-4166-B9BE-CF78F653AA87}">
      <dgm:prSet/>
      <dgm:spPr/>
      <dgm:t>
        <a:bodyPr/>
        <a:lstStyle/>
        <a:p>
          <a:endParaRPr lang="en-US"/>
        </a:p>
      </dgm:t>
    </dgm:pt>
    <dgm:pt modelId="{365B8CAE-E577-4E0B-96B5-39D2C30132C1}" type="sibTrans" cxnId="{19EF1D56-2023-4166-B9BE-CF78F653AA87}">
      <dgm:prSet/>
      <dgm:spPr/>
      <dgm:t>
        <a:bodyPr/>
        <a:lstStyle/>
        <a:p>
          <a:endParaRPr lang="en-US"/>
        </a:p>
      </dgm:t>
    </dgm:pt>
    <dgm:pt modelId="{601FB0CD-9385-4D04-89F0-D1FE33952C17}">
      <dgm:prSet/>
      <dgm:spPr/>
      <dgm:t>
        <a:bodyPr/>
        <a:lstStyle/>
        <a:p>
          <a:r>
            <a:rPr lang="en-GB"/>
            <a:t>• Use inclusive language and standardised evaluation forms</a:t>
          </a:r>
          <a:endParaRPr lang="en-US"/>
        </a:p>
      </dgm:t>
    </dgm:pt>
    <dgm:pt modelId="{1DAE000A-0D0E-494B-BEC4-CDAABA80F7E9}" type="parTrans" cxnId="{BB3EDBD3-2F40-49E0-9FAA-44A08A6E68C6}">
      <dgm:prSet/>
      <dgm:spPr/>
      <dgm:t>
        <a:bodyPr/>
        <a:lstStyle/>
        <a:p>
          <a:endParaRPr lang="en-US"/>
        </a:p>
      </dgm:t>
    </dgm:pt>
    <dgm:pt modelId="{E4EA0788-9B2C-41E7-BFCB-8D8770BA67C2}" type="sibTrans" cxnId="{BB3EDBD3-2F40-49E0-9FAA-44A08A6E68C6}">
      <dgm:prSet/>
      <dgm:spPr/>
      <dgm:t>
        <a:bodyPr/>
        <a:lstStyle/>
        <a:p>
          <a:endParaRPr lang="en-US"/>
        </a:p>
      </dgm:t>
    </dgm:pt>
    <dgm:pt modelId="{1C2C7E9A-07FD-4352-8807-F7F05AC2BF78}">
      <dgm:prSet/>
      <dgm:spPr/>
      <dgm:t>
        <a:bodyPr/>
        <a:lstStyle/>
        <a:p>
          <a:r>
            <a:rPr lang="en-GB"/>
            <a:t>• Follow UK Equality Act (2010) guidelines</a:t>
          </a:r>
          <a:endParaRPr lang="en-US"/>
        </a:p>
      </dgm:t>
    </dgm:pt>
    <dgm:pt modelId="{17F288F8-3AB6-4BE8-AA01-9F6866DB704A}" type="parTrans" cxnId="{67BD810E-983E-4091-B58B-84D4048B8FF9}">
      <dgm:prSet/>
      <dgm:spPr/>
      <dgm:t>
        <a:bodyPr/>
        <a:lstStyle/>
        <a:p>
          <a:endParaRPr lang="en-US"/>
        </a:p>
      </dgm:t>
    </dgm:pt>
    <dgm:pt modelId="{34B2DD9C-018A-4F86-8746-5D02C4EC9B44}" type="sibTrans" cxnId="{67BD810E-983E-4091-B58B-84D4048B8FF9}">
      <dgm:prSet/>
      <dgm:spPr/>
      <dgm:t>
        <a:bodyPr/>
        <a:lstStyle/>
        <a:p>
          <a:endParaRPr lang="en-US"/>
        </a:p>
      </dgm:t>
    </dgm:pt>
    <dgm:pt modelId="{2CFB35F5-65AC-4034-9E3F-26A6B75D103B}">
      <dgm:prSet/>
      <dgm:spPr/>
      <dgm:t>
        <a:bodyPr/>
        <a:lstStyle/>
        <a:p>
          <a:r>
            <a:rPr lang="en-GB"/>
            <a:t>Promotes fairness and strengthens employer reputation (CIPD, 2022).</a:t>
          </a:r>
          <a:endParaRPr lang="en-US"/>
        </a:p>
      </dgm:t>
    </dgm:pt>
    <dgm:pt modelId="{54A748F1-A083-476A-9872-92F419D691E7}" type="parTrans" cxnId="{498193E5-728A-42C3-8A6B-6E9CD5F51A8B}">
      <dgm:prSet/>
      <dgm:spPr/>
      <dgm:t>
        <a:bodyPr/>
        <a:lstStyle/>
        <a:p>
          <a:endParaRPr lang="en-US"/>
        </a:p>
      </dgm:t>
    </dgm:pt>
    <dgm:pt modelId="{1D8D2BFC-85A8-4584-8EF0-2A298E3DF344}" type="sibTrans" cxnId="{498193E5-728A-42C3-8A6B-6E9CD5F51A8B}">
      <dgm:prSet/>
      <dgm:spPr/>
      <dgm:t>
        <a:bodyPr/>
        <a:lstStyle/>
        <a:p>
          <a:endParaRPr lang="en-US"/>
        </a:p>
      </dgm:t>
    </dgm:pt>
    <dgm:pt modelId="{843C8DB3-931C-4A18-8D6B-BE5F09F04484}" type="pres">
      <dgm:prSet presAssocID="{4A095A9F-6774-477A-9E5F-F6DD729EAD32}" presName="matrix" presStyleCnt="0">
        <dgm:presLayoutVars>
          <dgm:chMax val="1"/>
          <dgm:dir/>
          <dgm:resizeHandles val="exact"/>
        </dgm:presLayoutVars>
      </dgm:prSet>
      <dgm:spPr/>
    </dgm:pt>
    <dgm:pt modelId="{61B01D49-217E-4DBE-B53D-B2FA4764484C}" type="pres">
      <dgm:prSet presAssocID="{4A095A9F-6774-477A-9E5F-F6DD729EAD32}" presName="diamond" presStyleLbl="bgShp" presStyleIdx="0" presStyleCnt="1"/>
      <dgm:spPr/>
    </dgm:pt>
    <dgm:pt modelId="{D28DC548-489A-4082-8A75-4C97D10A1CA5}" type="pres">
      <dgm:prSet presAssocID="{4A095A9F-6774-477A-9E5F-F6DD729EAD32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6AFC158-4E75-4FD3-8727-1330B3C715C4}" type="pres">
      <dgm:prSet presAssocID="{4A095A9F-6774-477A-9E5F-F6DD729EAD32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1302F3F-21C2-42B8-88A2-F90BBC40B46D}" type="pres">
      <dgm:prSet presAssocID="{4A095A9F-6774-477A-9E5F-F6DD729EAD32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A87A3F2-241A-4337-9C59-8E50B8C61E8A}" type="pres">
      <dgm:prSet presAssocID="{4A095A9F-6774-477A-9E5F-F6DD729EAD32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7BD810E-983E-4091-B58B-84D4048B8FF9}" srcId="{4A095A9F-6774-477A-9E5F-F6DD729EAD32}" destId="{1C2C7E9A-07FD-4352-8807-F7F05AC2BF78}" srcOrd="2" destOrd="0" parTransId="{17F288F8-3AB6-4BE8-AA01-9F6866DB704A}" sibTransId="{34B2DD9C-018A-4F86-8746-5D02C4EC9B44}"/>
    <dgm:cxn modelId="{4B99626B-D16C-4DAA-B4E3-DB763C20E269}" type="presOf" srcId="{1C2C7E9A-07FD-4352-8807-F7F05AC2BF78}" destId="{E1302F3F-21C2-42B8-88A2-F90BBC40B46D}" srcOrd="0" destOrd="0" presId="urn:microsoft.com/office/officeart/2005/8/layout/matrix3"/>
    <dgm:cxn modelId="{19EF1D56-2023-4166-B9BE-CF78F653AA87}" srcId="{4A095A9F-6774-477A-9E5F-F6DD729EAD32}" destId="{342D5124-9997-4872-BA49-F6264452BC7F}" srcOrd="0" destOrd="0" parTransId="{50002FEA-1DF1-404C-8F8C-9F4E02DDD01D}" sibTransId="{365B8CAE-E577-4E0B-96B5-39D2C30132C1}"/>
    <dgm:cxn modelId="{EDBF6791-71C0-4C34-A96D-5075E1613E7C}" type="presOf" srcId="{342D5124-9997-4872-BA49-F6264452BC7F}" destId="{D28DC548-489A-4082-8A75-4C97D10A1CA5}" srcOrd="0" destOrd="0" presId="urn:microsoft.com/office/officeart/2005/8/layout/matrix3"/>
    <dgm:cxn modelId="{F79AC99E-3991-465D-B026-8B42119675B7}" type="presOf" srcId="{601FB0CD-9385-4D04-89F0-D1FE33952C17}" destId="{46AFC158-4E75-4FD3-8727-1330B3C715C4}" srcOrd="0" destOrd="0" presId="urn:microsoft.com/office/officeart/2005/8/layout/matrix3"/>
    <dgm:cxn modelId="{D6872FA7-B2D8-4E60-B028-6747F009DCE3}" type="presOf" srcId="{4A095A9F-6774-477A-9E5F-F6DD729EAD32}" destId="{843C8DB3-931C-4A18-8D6B-BE5F09F04484}" srcOrd="0" destOrd="0" presId="urn:microsoft.com/office/officeart/2005/8/layout/matrix3"/>
    <dgm:cxn modelId="{68EF15C9-4FD0-4F66-B4EA-ABD1F292DFA8}" type="presOf" srcId="{2CFB35F5-65AC-4034-9E3F-26A6B75D103B}" destId="{BA87A3F2-241A-4337-9C59-8E50B8C61E8A}" srcOrd="0" destOrd="0" presId="urn:microsoft.com/office/officeart/2005/8/layout/matrix3"/>
    <dgm:cxn modelId="{BB3EDBD3-2F40-49E0-9FAA-44A08A6E68C6}" srcId="{4A095A9F-6774-477A-9E5F-F6DD729EAD32}" destId="{601FB0CD-9385-4D04-89F0-D1FE33952C17}" srcOrd="1" destOrd="0" parTransId="{1DAE000A-0D0E-494B-BEC4-CDAABA80F7E9}" sibTransId="{E4EA0788-9B2C-41E7-BFCB-8D8770BA67C2}"/>
    <dgm:cxn modelId="{498193E5-728A-42C3-8A6B-6E9CD5F51A8B}" srcId="{4A095A9F-6774-477A-9E5F-F6DD729EAD32}" destId="{2CFB35F5-65AC-4034-9E3F-26A6B75D103B}" srcOrd="3" destOrd="0" parTransId="{54A748F1-A083-476A-9872-92F419D691E7}" sibTransId="{1D8D2BFC-85A8-4584-8EF0-2A298E3DF344}"/>
    <dgm:cxn modelId="{2FB14467-570C-4868-A7F5-8504BD6F28D8}" type="presParOf" srcId="{843C8DB3-931C-4A18-8D6B-BE5F09F04484}" destId="{61B01D49-217E-4DBE-B53D-B2FA4764484C}" srcOrd="0" destOrd="0" presId="urn:microsoft.com/office/officeart/2005/8/layout/matrix3"/>
    <dgm:cxn modelId="{D84F72C7-BD6B-45DA-86AF-6B97FA2DAEA1}" type="presParOf" srcId="{843C8DB3-931C-4A18-8D6B-BE5F09F04484}" destId="{D28DC548-489A-4082-8A75-4C97D10A1CA5}" srcOrd="1" destOrd="0" presId="urn:microsoft.com/office/officeart/2005/8/layout/matrix3"/>
    <dgm:cxn modelId="{6CB51D0D-A1B1-4C22-AD91-F46E12A7E72C}" type="presParOf" srcId="{843C8DB3-931C-4A18-8D6B-BE5F09F04484}" destId="{46AFC158-4E75-4FD3-8727-1330B3C715C4}" srcOrd="2" destOrd="0" presId="urn:microsoft.com/office/officeart/2005/8/layout/matrix3"/>
    <dgm:cxn modelId="{6F23361D-4FA3-419E-BD79-B3022A9EA31D}" type="presParOf" srcId="{843C8DB3-931C-4A18-8D6B-BE5F09F04484}" destId="{E1302F3F-21C2-42B8-88A2-F90BBC40B46D}" srcOrd="3" destOrd="0" presId="urn:microsoft.com/office/officeart/2005/8/layout/matrix3"/>
    <dgm:cxn modelId="{30A46414-DF25-41CC-A278-CC24427A505F}" type="presParOf" srcId="{843C8DB3-931C-4A18-8D6B-BE5F09F04484}" destId="{BA87A3F2-241A-4337-9C59-8E50B8C61E8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151ED57-426D-457E-9F02-5F72FDA7AB3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130099-DD03-4053-AAF5-85B921E14B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Recruitment for a Financial Analyst at Barclays requires structured, fair, and inclusive processes.</a:t>
          </a:r>
          <a:endParaRPr lang="en-US"/>
        </a:p>
      </dgm:t>
    </dgm:pt>
    <dgm:pt modelId="{9AECE19E-914D-4AB4-B652-062CC704F3A8}" type="parTrans" cxnId="{7509C5A8-E7D3-4D79-9F29-876C03A2615E}">
      <dgm:prSet/>
      <dgm:spPr/>
      <dgm:t>
        <a:bodyPr/>
        <a:lstStyle/>
        <a:p>
          <a:endParaRPr lang="en-US"/>
        </a:p>
      </dgm:t>
    </dgm:pt>
    <dgm:pt modelId="{41538AD6-335A-4DA8-813A-680AC155FED1}" type="sibTrans" cxnId="{7509C5A8-E7D3-4D79-9F29-876C03A2615E}">
      <dgm:prSet/>
      <dgm:spPr/>
      <dgm:t>
        <a:bodyPr/>
        <a:lstStyle/>
        <a:p>
          <a:endParaRPr lang="en-US"/>
        </a:p>
      </dgm:t>
    </dgm:pt>
    <dgm:pt modelId="{59E2EE51-7878-4568-AE82-25FE87CD53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Combining job analysis, competency-based assessment, and technology enhances selection quality.</a:t>
          </a:r>
          <a:endParaRPr lang="en-US"/>
        </a:p>
      </dgm:t>
    </dgm:pt>
    <dgm:pt modelId="{A41C2FBE-3809-4ECA-8E93-971BF84C3F45}" type="parTrans" cxnId="{7497F375-D7CA-47E9-938B-549C58CAAAF1}">
      <dgm:prSet/>
      <dgm:spPr/>
      <dgm:t>
        <a:bodyPr/>
        <a:lstStyle/>
        <a:p>
          <a:endParaRPr lang="en-US"/>
        </a:p>
      </dgm:t>
    </dgm:pt>
    <dgm:pt modelId="{1CE4531C-B15B-4304-8115-2F2B3E5255F2}" type="sibTrans" cxnId="{7497F375-D7CA-47E9-938B-549C58CAAAF1}">
      <dgm:prSet/>
      <dgm:spPr/>
      <dgm:t>
        <a:bodyPr/>
        <a:lstStyle/>
        <a:p>
          <a:endParaRPr lang="en-US"/>
        </a:p>
      </dgm:t>
    </dgm:pt>
    <dgm:pt modelId="{598FEEA0-0A01-44CC-AE6D-D4EFAD5881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balanced approach supports organisational goals and ethical HR practices (Armstrong &amp; Taylor, 2023; CIPD, 2022).</a:t>
          </a:r>
          <a:endParaRPr lang="en-US"/>
        </a:p>
      </dgm:t>
    </dgm:pt>
    <dgm:pt modelId="{BFA5668F-297A-40AC-8934-17E14EAC17AC}" type="parTrans" cxnId="{F2376334-E3B3-4F4F-8224-D2C45629DCCF}">
      <dgm:prSet/>
      <dgm:spPr/>
      <dgm:t>
        <a:bodyPr/>
        <a:lstStyle/>
        <a:p>
          <a:endParaRPr lang="en-US"/>
        </a:p>
      </dgm:t>
    </dgm:pt>
    <dgm:pt modelId="{5E6EF031-DA65-4D3F-A0C5-DD3DDDAB1737}" type="sibTrans" cxnId="{F2376334-E3B3-4F4F-8224-D2C45629DCCF}">
      <dgm:prSet/>
      <dgm:spPr/>
      <dgm:t>
        <a:bodyPr/>
        <a:lstStyle/>
        <a:p>
          <a:endParaRPr lang="en-US"/>
        </a:p>
      </dgm:t>
    </dgm:pt>
    <dgm:pt modelId="{269F6970-5C5D-40ED-A830-E8AF0990C9A5}" type="pres">
      <dgm:prSet presAssocID="{F151ED57-426D-457E-9F02-5F72FDA7AB30}" presName="root" presStyleCnt="0">
        <dgm:presLayoutVars>
          <dgm:dir/>
          <dgm:resizeHandles val="exact"/>
        </dgm:presLayoutVars>
      </dgm:prSet>
      <dgm:spPr/>
    </dgm:pt>
    <dgm:pt modelId="{8CCE2EA3-BED0-453D-8256-A7F296AC9711}" type="pres">
      <dgm:prSet presAssocID="{4D130099-DD03-4053-AAF5-85B921E14B11}" presName="compNode" presStyleCnt="0"/>
      <dgm:spPr/>
    </dgm:pt>
    <dgm:pt modelId="{497FFA66-E908-4BF8-B134-6BF59D20372C}" type="pres">
      <dgm:prSet presAssocID="{4D130099-DD03-4053-AAF5-85B921E14B11}" presName="bgRect" presStyleLbl="bgShp" presStyleIdx="0" presStyleCnt="3"/>
      <dgm:spPr/>
    </dgm:pt>
    <dgm:pt modelId="{82D55981-7AC1-4853-97BD-D5A7C9A2D04A}" type="pres">
      <dgm:prSet presAssocID="{4D130099-DD03-4053-AAF5-85B921E14B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2B46059-EF07-47B9-8028-C07AEE92858C}" type="pres">
      <dgm:prSet presAssocID="{4D130099-DD03-4053-AAF5-85B921E14B11}" presName="spaceRect" presStyleCnt="0"/>
      <dgm:spPr/>
    </dgm:pt>
    <dgm:pt modelId="{EDBC3444-E832-4A44-8546-B897BC5D931E}" type="pres">
      <dgm:prSet presAssocID="{4D130099-DD03-4053-AAF5-85B921E14B11}" presName="parTx" presStyleLbl="revTx" presStyleIdx="0" presStyleCnt="3">
        <dgm:presLayoutVars>
          <dgm:chMax val="0"/>
          <dgm:chPref val="0"/>
        </dgm:presLayoutVars>
      </dgm:prSet>
      <dgm:spPr/>
    </dgm:pt>
    <dgm:pt modelId="{AA134BB0-E8CF-4395-A22A-C75F99DB6B0E}" type="pres">
      <dgm:prSet presAssocID="{41538AD6-335A-4DA8-813A-680AC155FED1}" presName="sibTrans" presStyleCnt="0"/>
      <dgm:spPr/>
    </dgm:pt>
    <dgm:pt modelId="{CAC563A8-4CC6-4E77-9D53-19A3BB13C44E}" type="pres">
      <dgm:prSet presAssocID="{59E2EE51-7878-4568-AE82-25FE87CD5373}" presName="compNode" presStyleCnt="0"/>
      <dgm:spPr/>
    </dgm:pt>
    <dgm:pt modelId="{3FB74302-031A-4447-BF20-1B98C36609B6}" type="pres">
      <dgm:prSet presAssocID="{59E2EE51-7878-4568-AE82-25FE87CD5373}" presName="bgRect" presStyleLbl="bgShp" presStyleIdx="1" presStyleCnt="3"/>
      <dgm:spPr/>
    </dgm:pt>
    <dgm:pt modelId="{5FC24A2C-4A5B-4AB2-853C-F73C4136E581}" type="pres">
      <dgm:prSet presAssocID="{59E2EE51-7878-4568-AE82-25FE87CD537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AD50A3D-7442-4196-A1E8-78BF739243BA}" type="pres">
      <dgm:prSet presAssocID="{59E2EE51-7878-4568-AE82-25FE87CD5373}" presName="spaceRect" presStyleCnt="0"/>
      <dgm:spPr/>
    </dgm:pt>
    <dgm:pt modelId="{83C1A64C-3391-42CF-A681-4C2AF9D5AEE0}" type="pres">
      <dgm:prSet presAssocID="{59E2EE51-7878-4568-AE82-25FE87CD5373}" presName="parTx" presStyleLbl="revTx" presStyleIdx="1" presStyleCnt="3">
        <dgm:presLayoutVars>
          <dgm:chMax val="0"/>
          <dgm:chPref val="0"/>
        </dgm:presLayoutVars>
      </dgm:prSet>
      <dgm:spPr/>
    </dgm:pt>
    <dgm:pt modelId="{39A8F1C2-EEA0-48B3-856F-7CAB710CBC7A}" type="pres">
      <dgm:prSet presAssocID="{1CE4531C-B15B-4304-8115-2F2B3E5255F2}" presName="sibTrans" presStyleCnt="0"/>
      <dgm:spPr/>
    </dgm:pt>
    <dgm:pt modelId="{FA51391B-1B17-4506-A5C2-BDE00B60957C}" type="pres">
      <dgm:prSet presAssocID="{598FEEA0-0A01-44CC-AE6D-D4EFAD5881D5}" presName="compNode" presStyleCnt="0"/>
      <dgm:spPr/>
    </dgm:pt>
    <dgm:pt modelId="{3A92DD30-1B78-42E7-B57F-60031285448B}" type="pres">
      <dgm:prSet presAssocID="{598FEEA0-0A01-44CC-AE6D-D4EFAD5881D5}" presName="bgRect" presStyleLbl="bgShp" presStyleIdx="2" presStyleCnt="3"/>
      <dgm:spPr/>
    </dgm:pt>
    <dgm:pt modelId="{D9C8794A-DE26-4D1D-8E8D-9CDA02580334}" type="pres">
      <dgm:prSet presAssocID="{598FEEA0-0A01-44CC-AE6D-D4EFAD5881D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049566D0-B565-45E7-83EE-C95DF95C4098}" type="pres">
      <dgm:prSet presAssocID="{598FEEA0-0A01-44CC-AE6D-D4EFAD5881D5}" presName="spaceRect" presStyleCnt="0"/>
      <dgm:spPr/>
    </dgm:pt>
    <dgm:pt modelId="{84EF0F77-3B9F-445C-8833-E5014A2033C2}" type="pres">
      <dgm:prSet presAssocID="{598FEEA0-0A01-44CC-AE6D-D4EFAD5881D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2376334-E3B3-4F4F-8224-D2C45629DCCF}" srcId="{F151ED57-426D-457E-9F02-5F72FDA7AB30}" destId="{598FEEA0-0A01-44CC-AE6D-D4EFAD5881D5}" srcOrd="2" destOrd="0" parTransId="{BFA5668F-297A-40AC-8934-17E14EAC17AC}" sibTransId="{5E6EF031-DA65-4D3F-A0C5-DD3DDDAB1737}"/>
    <dgm:cxn modelId="{12372946-E0AE-49CF-BAA4-A3AB7167F77E}" type="presOf" srcId="{4D130099-DD03-4053-AAF5-85B921E14B11}" destId="{EDBC3444-E832-4A44-8546-B897BC5D931E}" srcOrd="0" destOrd="0" presId="urn:microsoft.com/office/officeart/2018/2/layout/IconVerticalSolidList"/>
    <dgm:cxn modelId="{D0280869-24B4-4990-826B-3A9283778F05}" type="presOf" srcId="{F151ED57-426D-457E-9F02-5F72FDA7AB30}" destId="{269F6970-5C5D-40ED-A830-E8AF0990C9A5}" srcOrd="0" destOrd="0" presId="urn:microsoft.com/office/officeart/2018/2/layout/IconVerticalSolidList"/>
    <dgm:cxn modelId="{7497F375-D7CA-47E9-938B-549C58CAAAF1}" srcId="{F151ED57-426D-457E-9F02-5F72FDA7AB30}" destId="{59E2EE51-7878-4568-AE82-25FE87CD5373}" srcOrd="1" destOrd="0" parTransId="{A41C2FBE-3809-4ECA-8E93-971BF84C3F45}" sibTransId="{1CE4531C-B15B-4304-8115-2F2B3E5255F2}"/>
    <dgm:cxn modelId="{208A3259-9A3E-4638-8C3A-D8280BB869A2}" type="presOf" srcId="{59E2EE51-7878-4568-AE82-25FE87CD5373}" destId="{83C1A64C-3391-42CF-A681-4C2AF9D5AEE0}" srcOrd="0" destOrd="0" presId="urn:microsoft.com/office/officeart/2018/2/layout/IconVerticalSolidList"/>
    <dgm:cxn modelId="{7509C5A8-E7D3-4D79-9F29-876C03A2615E}" srcId="{F151ED57-426D-457E-9F02-5F72FDA7AB30}" destId="{4D130099-DD03-4053-AAF5-85B921E14B11}" srcOrd="0" destOrd="0" parTransId="{9AECE19E-914D-4AB4-B652-062CC704F3A8}" sibTransId="{41538AD6-335A-4DA8-813A-680AC155FED1}"/>
    <dgm:cxn modelId="{72DEC3F3-D121-4814-B914-749A8D80DFDB}" type="presOf" srcId="{598FEEA0-0A01-44CC-AE6D-D4EFAD5881D5}" destId="{84EF0F77-3B9F-445C-8833-E5014A2033C2}" srcOrd="0" destOrd="0" presId="urn:microsoft.com/office/officeart/2018/2/layout/IconVerticalSolidList"/>
    <dgm:cxn modelId="{D9431C42-37FC-4AFA-85F4-6F59C9E23FD5}" type="presParOf" srcId="{269F6970-5C5D-40ED-A830-E8AF0990C9A5}" destId="{8CCE2EA3-BED0-453D-8256-A7F296AC9711}" srcOrd="0" destOrd="0" presId="urn:microsoft.com/office/officeart/2018/2/layout/IconVerticalSolidList"/>
    <dgm:cxn modelId="{0C7BC1DD-6EF9-4027-AE5C-DD9F7C15CD30}" type="presParOf" srcId="{8CCE2EA3-BED0-453D-8256-A7F296AC9711}" destId="{497FFA66-E908-4BF8-B134-6BF59D20372C}" srcOrd="0" destOrd="0" presId="urn:microsoft.com/office/officeart/2018/2/layout/IconVerticalSolidList"/>
    <dgm:cxn modelId="{34758BB6-FCDC-4313-80EF-50CFD09C9802}" type="presParOf" srcId="{8CCE2EA3-BED0-453D-8256-A7F296AC9711}" destId="{82D55981-7AC1-4853-97BD-D5A7C9A2D04A}" srcOrd="1" destOrd="0" presId="urn:microsoft.com/office/officeart/2018/2/layout/IconVerticalSolidList"/>
    <dgm:cxn modelId="{48E9403D-769B-4BDA-80C0-0D95F256F976}" type="presParOf" srcId="{8CCE2EA3-BED0-453D-8256-A7F296AC9711}" destId="{D2B46059-EF07-47B9-8028-C07AEE92858C}" srcOrd="2" destOrd="0" presId="urn:microsoft.com/office/officeart/2018/2/layout/IconVerticalSolidList"/>
    <dgm:cxn modelId="{40E05D95-9AEB-4995-81D1-8A7704D7D8C3}" type="presParOf" srcId="{8CCE2EA3-BED0-453D-8256-A7F296AC9711}" destId="{EDBC3444-E832-4A44-8546-B897BC5D931E}" srcOrd="3" destOrd="0" presId="urn:microsoft.com/office/officeart/2018/2/layout/IconVerticalSolidList"/>
    <dgm:cxn modelId="{DF62B6F3-895C-44FF-8F2E-8D153BD15BF2}" type="presParOf" srcId="{269F6970-5C5D-40ED-A830-E8AF0990C9A5}" destId="{AA134BB0-E8CF-4395-A22A-C75F99DB6B0E}" srcOrd="1" destOrd="0" presId="urn:microsoft.com/office/officeart/2018/2/layout/IconVerticalSolidList"/>
    <dgm:cxn modelId="{AE26A99C-4564-499F-A700-3B0FFA3B7784}" type="presParOf" srcId="{269F6970-5C5D-40ED-A830-E8AF0990C9A5}" destId="{CAC563A8-4CC6-4E77-9D53-19A3BB13C44E}" srcOrd="2" destOrd="0" presId="urn:microsoft.com/office/officeart/2018/2/layout/IconVerticalSolidList"/>
    <dgm:cxn modelId="{934AFAC4-5E06-4303-9477-5B0BACDFD1BE}" type="presParOf" srcId="{CAC563A8-4CC6-4E77-9D53-19A3BB13C44E}" destId="{3FB74302-031A-4447-BF20-1B98C36609B6}" srcOrd="0" destOrd="0" presId="urn:microsoft.com/office/officeart/2018/2/layout/IconVerticalSolidList"/>
    <dgm:cxn modelId="{BA9AF60C-4AD7-493E-B3B5-D00F2DB38B1A}" type="presParOf" srcId="{CAC563A8-4CC6-4E77-9D53-19A3BB13C44E}" destId="{5FC24A2C-4A5B-4AB2-853C-F73C4136E581}" srcOrd="1" destOrd="0" presId="urn:microsoft.com/office/officeart/2018/2/layout/IconVerticalSolidList"/>
    <dgm:cxn modelId="{DC506BB1-625F-40F9-9FCA-693585656FA3}" type="presParOf" srcId="{CAC563A8-4CC6-4E77-9D53-19A3BB13C44E}" destId="{CAD50A3D-7442-4196-A1E8-78BF739243BA}" srcOrd="2" destOrd="0" presId="urn:microsoft.com/office/officeart/2018/2/layout/IconVerticalSolidList"/>
    <dgm:cxn modelId="{58A6DADD-8D17-47AA-AF8A-2F9E52428DEF}" type="presParOf" srcId="{CAC563A8-4CC6-4E77-9D53-19A3BB13C44E}" destId="{83C1A64C-3391-42CF-A681-4C2AF9D5AEE0}" srcOrd="3" destOrd="0" presId="urn:microsoft.com/office/officeart/2018/2/layout/IconVerticalSolidList"/>
    <dgm:cxn modelId="{50C96E2A-F424-4B81-89D5-78349ACA267A}" type="presParOf" srcId="{269F6970-5C5D-40ED-A830-E8AF0990C9A5}" destId="{39A8F1C2-EEA0-48B3-856F-7CAB710CBC7A}" srcOrd="3" destOrd="0" presId="urn:microsoft.com/office/officeart/2018/2/layout/IconVerticalSolidList"/>
    <dgm:cxn modelId="{A0ACB4EA-EAB5-4E2E-B0E5-936BBA8F82E0}" type="presParOf" srcId="{269F6970-5C5D-40ED-A830-E8AF0990C9A5}" destId="{FA51391B-1B17-4506-A5C2-BDE00B60957C}" srcOrd="4" destOrd="0" presId="urn:microsoft.com/office/officeart/2018/2/layout/IconVerticalSolidList"/>
    <dgm:cxn modelId="{09508A0C-37E5-4E7D-85BB-0B3367D5C584}" type="presParOf" srcId="{FA51391B-1B17-4506-A5C2-BDE00B60957C}" destId="{3A92DD30-1B78-42E7-B57F-60031285448B}" srcOrd="0" destOrd="0" presId="urn:microsoft.com/office/officeart/2018/2/layout/IconVerticalSolidList"/>
    <dgm:cxn modelId="{98E8B0CF-AE0B-4418-A0F8-1FD0DD09A2A2}" type="presParOf" srcId="{FA51391B-1B17-4506-A5C2-BDE00B60957C}" destId="{D9C8794A-DE26-4D1D-8E8D-9CDA02580334}" srcOrd="1" destOrd="0" presId="urn:microsoft.com/office/officeart/2018/2/layout/IconVerticalSolidList"/>
    <dgm:cxn modelId="{91B99A0B-66D0-4CB2-A002-E7FCFDA65071}" type="presParOf" srcId="{FA51391B-1B17-4506-A5C2-BDE00B60957C}" destId="{049566D0-B565-45E7-83EE-C95DF95C4098}" srcOrd="2" destOrd="0" presId="urn:microsoft.com/office/officeart/2018/2/layout/IconVerticalSolidList"/>
    <dgm:cxn modelId="{8B211A8E-1A9B-4FC8-8BFD-7269835DB5EB}" type="presParOf" srcId="{FA51391B-1B17-4506-A5C2-BDE00B60957C}" destId="{84EF0F77-3B9F-445C-8833-E5014A2033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0CF491-42AC-4135-93C5-7E8247B81080}">
      <dsp:nvSpPr>
        <dsp:cNvPr id="0" name=""/>
        <dsp:cNvSpPr/>
      </dsp:nvSpPr>
      <dsp:spPr>
        <a:xfrm>
          <a:off x="0" y="491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FC0EB3-3F79-40E7-8599-4CD060652369}">
      <dsp:nvSpPr>
        <dsp:cNvPr id="0" name=""/>
        <dsp:cNvSpPr/>
      </dsp:nvSpPr>
      <dsp:spPr>
        <a:xfrm>
          <a:off x="0" y="491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1. Introduction</a:t>
          </a:r>
          <a:endParaRPr lang="en-US" sz="2000" kern="1200"/>
        </a:p>
      </dsp:txBody>
      <dsp:txXfrm>
        <a:off x="0" y="491"/>
        <a:ext cx="9720072" cy="402237"/>
      </dsp:txXfrm>
    </dsp:sp>
    <dsp:sp modelId="{20D23B13-C8FE-451F-9638-F76A57F15506}">
      <dsp:nvSpPr>
        <dsp:cNvPr id="0" name=""/>
        <dsp:cNvSpPr/>
      </dsp:nvSpPr>
      <dsp:spPr>
        <a:xfrm>
          <a:off x="0" y="402728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E3389-B3EA-4652-97F5-B948A7885413}">
      <dsp:nvSpPr>
        <dsp:cNvPr id="0" name=""/>
        <dsp:cNvSpPr/>
      </dsp:nvSpPr>
      <dsp:spPr>
        <a:xfrm>
          <a:off x="0" y="402728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2. Recruitment Process Overview</a:t>
          </a:r>
          <a:endParaRPr lang="en-US" sz="2000" kern="1200"/>
        </a:p>
      </dsp:txBody>
      <dsp:txXfrm>
        <a:off x="0" y="402728"/>
        <a:ext cx="9720072" cy="402237"/>
      </dsp:txXfrm>
    </dsp:sp>
    <dsp:sp modelId="{EAF4CEBD-D473-45B2-83E5-6EBF52C6348C}">
      <dsp:nvSpPr>
        <dsp:cNvPr id="0" name=""/>
        <dsp:cNvSpPr/>
      </dsp:nvSpPr>
      <dsp:spPr>
        <a:xfrm>
          <a:off x="0" y="804966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EAD2E-4637-49FF-8A95-0FA790F800B7}">
      <dsp:nvSpPr>
        <dsp:cNvPr id="0" name=""/>
        <dsp:cNvSpPr/>
      </dsp:nvSpPr>
      <dsp:spPr>
        <a:xfrm>
          <a:off x="0" y="804966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3. Job Analysis</a:t>
          </a:r>
          <a:endParaRPr lang="en-US" sz="2000" kern="1200"/>
        </a:p>
      </dsp:txBody>
      <dsp:txXfrm>
        <a:off x="0" y="804966"/>
        <a:ext cx="9720072" cy="402237"/>
      </dsp:txXfrm>
    </dsp:sp>
    <dsp:sp modelId="{C94EE604-76C1-4298-B89D-623A9ED79517}">
      <dsp:nvSpPr>
        <dsp:cNvPr id="0" name=""/>
        <dsp:cNvSpPr/>
      </dsp:nvSpPr>
      <dsp:spPr>
        <a:xfrm>
          <a:off x="0" y="1207204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A52B14-B1DB-48E3-A999-8741918786B2}">
      <dsp:nvSpPr>
        <dsp:cNvPr id="0" name=""/>
        <dsp:cNvSpPr/>
      </dsp:nvSpPr>
      <dsp:spPr>
        <a:xfrm>
          <a:off x="0" y="1207204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4. Job Description and Person Specification</a:t>
          </a:r>
          <a:endParaRPr lang="en-US" sz="2000" kern="1200"/>
        </a:p>
      </dsp:txBody>
      <dsp:txXfrm>
        <a:off x="0" y="1207204"/>
        <a:ext cx="9720072" cy="402237"/>
      </dsp:txXfrm>
    </dsp:sp>
    <dsp:sp modelId="{DE31E6C5-3A12-451E-9442-B530D2340751}">
      <dsp:nvSpPr>
        <dsp:cNvPr id="0" name=""/>
        <dsp:cNvSpPr/>
      </dsp:nvSpPr>
      <dsp:spPr>
        <a:xfrm>
          <a:off x="0" y="1609442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40358B-BE6B-457C-8EDE-B48A49B9013D}">
      <dsp:nvSpPr>
        <dsp:cNvPr id="0" name=""/>
        <dsp:cNvSpPr/>
      </dsp:nvSpPr>
      <dsp:spPr>
        <a:xfrm>
          <a:off x="0" y="1609442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5. Interview Types</a:t>
          </a:r>
          <a:endParaRPr lang="en-US" sz="2000" kern="1200"/>
        </a:p>
      </dsp:txBody>
      <dsp:txXfrm>
        <a:off x="0" y="1609442"/>
        <a:ext cx="9720072" cy="402237"/>
      </dsp:txXfrm>
    </dsp:sp>
    <dsp:sp modelId="{248E39DC-D2E9-473D-A783-DB949BF7BBA6}">
      <dsp:nvSpPr>
        <dsp:cNvPr id="0" name=""/>
        <dsp:cNvSpPr/>
      </dsp:nvSpPr>
      <dsp:spPr>
        <a:xfrm>
          <a:off x="0" y="2011680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8E8CD5-9CF2-4158-8053-E1947A538EC4}">
      <dsp:nvSpPr>
        <dsp:cNvPr id="0" name=""/>
        <dsp:cNvSpPr/>
      </dsp:nvSpPr>
      <dsp:spPr>
        <a:xfrm>
          <a:off x="0" y="2011680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6. Questioning Techniques</a:t>
          </a:r>
          <a:endParaRPr lang="en-US" sz="2000" kern="1200"/>
        </a:p>
      </dsp:txBody>
      <dsp:txXfrm>
        <a:off x="0" y="2011680"/>
        <a:ext cx="9720072" cy="402237"/>
      </dsp:txXfrm>
    </dsp:sp>
    <dsp:sp modelId="{10E8A178-98E9-4000-8AEA-52E7C1DB2A36}">
      <dsp:nvSpPr>
        <dsp:cNvPr id="0" name=""/>
        <dsp:cNvSpPr/>
      </dsp:nvSpPr>
      <dsp:spPr>
        <a:xfrm>
          <a:off x="0" y="2413917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A0BB0-C902-4689-8121-2AACAA7ADFA9}">
      <dsp:nvSpPr>
        <dsp:cNvPr id="0" name=""/>
        <dsp:cNvSpPr/>
      </dsp:nvSpPr>
      <dsp:spPr>
        <a:xfrm>
          <a:off x="0" y="2413917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7. Face-to-Face vs Online Interviews</a:t>
          </a:r>
          <a:endParaRPr lang="en-US" sz="2000" kern="1200"/>
        </a:p>
      </dsp:txBody>
      <dsp:txXfrm>
        <a:off x="0" y="2413917"/>
        <a:ext cx="9720072" cy="402237"/>
      </dsp:txXfrm>
    </dsp:sp>
    <dsp:sp modelId="{6FF37199-3AC3-4D80-81A3-AD92097043EA}">
      <dsp:nvSpPr>
        <dsp:cNvPr id="0" name=""/>
        <dsp:cNvSpPr/>
      </dsp:nvSpPr>
      <dsp:spPr>
        <a:xfrm>
          <a:off x="0" y="2816155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F7B0D-5F80-46D0-BB7B-15CE2BAA4426}">
      <dsp:nvSpPr>
        <dsp:cNvPr id="0" name=""/>
        <dsp:cNvSpPr/>
      </dsp:nvSpPr>
      <dsp:spPr>
        <a:xfrm>
          <a:off x="0" y="2816155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8. Ethical and Diversity Considerations</a:t>
          </a:r>
          <a:endParaRPr lang="en-US" sz="2000" kern="1200"/>
        </a:p>
      </dsp:txBody>
      <dsp:txXfrm>
        <a:off x="0" y="2816155"/>
        <a:ext cx="9720072" cy="402237"/>
      </dsp:txXfrm>
    </dsp:sp>
    <dsp:sp modelId="{CADACA36-AD8B-4FAE-AC17-BB5335C5BA01}">
      <dsp:nvSpPr>
        <dsp:cNvPr id="0" name=""/>
        <dsp:cNvSpPr/>
      </dsp:nvSpPr>
      <dsp:spPr>
        <a:xfrm>
          <a:off x="0" y="3218393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E8FE1-8EDB-45C6-AAFD-5F17F444AC5C}">
      <dsp:nvSpPr>
        <dsp:cNvPr id="0" name=""/>
        <dsp:cNvSpPr/>
      </dsp:nvSpPr>
      <dsp:spPr>
        <a:xfrm>
          <a:off x="0" y="3218393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9. Conclusion</a:t>
          </a:r>
          <a:endParaRPr lang="en-US" sz="2000" kern="1200"/>
        </a:p>
      </dsp:txBody>
      <dsp:txXfrm>
        <a:off x="0" y="3218393"/>
        <a:ext cx="9720072" cy="402237"/>
      </dsp:txXfrm>
    </dsp:sp>
    <dsp:sp modelId="{95E7BFFB-36A2-4182-B9D3-DF16B4FF95E7}">
      <dsp:nvSpPr>
        <dsp:cNvPr id="0" name=""/>
        <dsp:cNvSpPr/>
      </dsp:nvSpPr>
      <dsp:spPr>
        <a:xfrm>
          <a:off x="0" y="3620631"/>
          <a:ext cx="97200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B3A531-83D6-4167-8CF9-3D9B454D92FD}">
      <dsp:nvSpPr>
        <dsp:cNvPr id="0" name=""/>
        <dsp:cNvSpPr/>
      </dsp:nvSpPr>
      <dsp:spPr>
        <a:xfrm>
          <a:off x="0" y="3620631"/>
          <a:ext cx="9720072" cy="402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10. References</a:t>
          </a:r>
          <a:endParaRPr lang="en-US" sz="2000" kern="1200"/>
        </a:p>
      </dsp:txBody>
      <dsp:txXfrm>
        <a:off x="0" y="3620631"/>
        <a:ext cx="9720072" cy="402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8DC11-1782-4D6C-A214-ECA1F88EDDD3}">
      <dsp:nvSpPr>
        <dsp:cNvPr id="0" name=""/>
        <dsp:cNvSpPr/>
      </dsp:nvSpPr>
      <dsp:spPr>
        <a:xfrm>
          <a:off x="0" y="0"/>
          <a:ext cx="7776209" cy="8849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Barclays is a leading London-based multinational bank with over 300 years of heritage in financial services.</a:t>
          </a:r>
          <a:endParaRPr lang="en-US" sz="2000" kern="1200"/>
        </a:p>
      </dsp:txBody>
      <dsp:txXfrm>
        <a:off x="25921" y="25921"/>
        <a:ext cx="6746443" cy="833157"/>
      </dsp:txXfrm>
    </dsp:sp>
    <dsp:sp modelId="{6B910D97-187B-4194-BDD5-DCE7EA94CF91}">
      <dsp:nvSpPr>
        <dsp:cNvPr id="0" name=""/>
        <dsp:cNvSpPr/>
      </dsp:nvSpPr>
      <dsp:spPr>
        <a:xfrm>
          <a:off x="651257" y="1045908"/>
          <a:ext cx="7776209" cy="8849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organisation is undergoing a digital transformation project requiring skilled financial analysts.</a:t>
          </a:r>
          <a:endParaRPr lang="en-US" sz="2000" kern="1200"/>
        </a:p>
      </dsp:txBody>
      <dsp:txXfrm>
        <a:off x="677178" y="1071829"/>
        <a:ext cx="6497860" cy="833157"/>
      </dsp:txXfrm>
    </dsp:sp>
    <dsp:sp modelId="{734BE9AC-3A35-4112-A924-65C66FBC6E2B}">
      <dsp:nvSpPr>
        <dsp:cNvPr id="0" name=""/>
        <dsp:cNvSpPr/>
      </dsp:nvSpPr>
      <dsp:spPr>
        <a:xfrm>
          <a:off x="1292794" y="2091817"/>
          <a:ext cx="7776209" cy="8849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Effective recruitment ensures the right candidate is hired at the right time for strategic success (Armstrong &amp; Taylor, 2023).</a:t>
          </a:r>
          <a:endParaRPr lang="en-US" sz="2000" kern="1200"/>
        </a:p>
      </dsp:txBody>
      <dsp:txXfrm>
        <a:off x="1318715" y="2117738"/>
        <a:ext cx="6507580" cy="833157"/>
      </dsp:txXfrm>
    </dsp:sp>
    <dsp:sp modelId="{466EE0B0-B5FA-4D10-B93A-6AD1266E47F0}">
      <dsp:nvSpPr>
        <dsp:cNvPr id="0" name=""/>
        <dsp:cNvSpPr/>
      </dsp:nvSpPr>
      <dsp:spPr>
        <a:xfrm>
          <a:off x="1944052" y="3137725"/>
          <a:ext cx="7776209" cy="8849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aim is to identify, assess, and appoint a candidate aligned with Barclays’ values and business objectives.</a:t>
          </a:r>
          <a:endParaRPr lang="en-US" sz="2000" kern="1200"/>
        </a:p>
      </dsp:txBody>
      <dsp:txXfrm>
        <a:off x="1969973" y="3163646"/>
        <a:ext cx="6497860" cy="833157"/>
      </dsp:txXfrm>
    </dsp:sp>
    <dsp:sp modelId="{A0231E3E-6E40-4E57-9255-BF0DDC955F5F}">
      <dsp:nvSpPr>
        <dsp:cNvPr id="0" name=""/>
        <dsp:cNvSpPr/>
      </dsp:nvSpPr>
      <dsp:spPr>
        <a:xfrm>
          <a:off x="7200959" y="677829"/>
          <a:ext cx="575249" cy="57524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330390" y="677829"/>
        <a:ext cx="316387" cy="432875"/>
      </dsp:txXfrm>
    </dsp:sp>
    <dsp:sp modelId="{F0BEC07A-445F-4AC2-B4B9-1C8C1A16274B}">
      <dsp:nvSpPr>
        <dsp:cNvPr id="0" name=""/>
        <dsp:cNvSpPr/>
      </dsp:nvSpPr>
      <dsp:spPr>
        <a:xfrm>
          <a:off x="7852217" y="1723737"/>
          <a:ext cx="575249" cy="57524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81648" y="1723737"/>
        <a:ext cx="316387" cy="432875"/>
      </dsp:txXfrm>
    </dsp:sp>
    <dsp:sp modelId="{9EA9B40A-A66F-4F4C-B304-B596ACC7FF1B}">
      <dsp:nvSpPr>
        <dsp:cNvPr id="0" name=""/>
        <dsp:cNvSpPr/>
      </dsp:nvSpPr>
      <dsp:spPr>
        <a:xfrm>
          <a:off x="8493754" y="2769646"/>
          <a:ext cx="575249" cy="57524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23185" y="2769646"/>
        <a:ext cx="316387" cy="432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B93200-A36F-49DC-AFF4-4AA8D94F0628}">
      <dsp:nvSpPr>
        <dsp:cNvPr id="0" name=""/>
        <dsp:cNvSpPr/>
      </dsp:nvSpPr>
      <dsp:spPr>
        <a:xfrm>
          <a:off x="0" y="36934"/>
          <a:ext cx="3037581" cy="18225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Step 1: Job Analysis – determine role requirements</a:t>
          </a:r>
          <a:endParaRPr lang="en-US" sz="2400" kern="1200"/>
        </a:p>
      </dsp:txBody>
      <dsp:txXfrm>
        <a:off x="0" y="36934"/>
        <a:ext cx="3037581" cy="1822549"/>
      </dsp:txXfrm>
    </dsp:sp>
    <dsp:sp modelId="{160B4475-4D02-45D0-B4C9-414CAB2A2662}">
      <dsp:nvSpPr>
        <dsp:cNvPr id="0" name=""/>
        <dsp:cNvSpPr/>
      </dsp:nvSpPr>
      <dsp:spPr>
        <a:xfrm>
          <a:off x="3341340" y="36934"/>
          <a:ext cx="3037581" cy="1822549"/>
        </a:xfrm>
        <a:prstGeom prst="rect">
          <a:avLst/>
        </a:prstGeom>
        <a:solidFill>
          <a:schemeClr val="accent2">
            <a:hueOff val="-264675"/>
            <a:satOff val="298"/>
            <a:lumOff val="7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Step 2: Job Description and Person Specification – define tasks and competencies</a:t>
          </a:r>
          <a:endParaRPr lang="en-US" sz="2400" kern="1200"/>
        </a:p>
      </dsp:txBody>
      <dsp:txXfrm>
        <a:off x="3341340" y="36934"/>
        <a:ext cx="3037581" cy="1822549"/>
      </dsp:txXfrm>
    </dsp:sp>
    <dsp:sp modelId="{98075425-7550-4FBE-A573-BF7A8AC4DE31}">
      <dsp:nvSpPr>
        <dsp:cNvPr id="0" name=""/>
        <dsp:cNvSpPr/>
      </dsp:nvSpPr>
      <dsp:spPr>
        <a:xfrm>
          <a:off x="6682680" y="36934"/>
          <a:ext cx="3037581" cy="1822549"/>
        </a:xfrm>
        <a:prstGeom prst="rect">
          <a:avLst/>
        </a:prstGeom>
        <a:solidFill>
          <a:schemeClr val="accent2">
            <a:hueOff val="-529349"/>
            <a:satOff val="597"/>
            <a:lumOff val="1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Step 3: Candidate Attraction – advertise through internal/external platforms</a:t>
          </a:r>
          <a:endParaRPr lang="en-US" sz="2400" kern="1200"/>
        </a:p>
      </dsp:txBody>
      <dsp:txXfrm>
        <a:off x="6682680" y="36934"/>
        <a:ext cx="3037581" cy="1822549"/>
      </dsp:txXfrm>
    </dsp:sp>
    <dsp:sp modelId="{C086004C-0D29-4960-8CB8-B9C87583D409}">
      <dsp:nvSpPr>
        <dsp:cNvPr id="0" name=""/>
        <dsp:cNvSpPr/>
      </dsp:nvSpPr>
      <dsp:spPr>
        <a:xfrm>
          <a:off x="0" y="2163241"/>
          <a:ext cx="3037581" cy="1822549"/>
        </a:xfrm>
        <a:prstGeom prst="rect">
          <a:avLst/>
        </a:prstGeom>
        <a:solidFill>
          <a:schemeClr val="accent2">
            <a:hueOff val="-794024"/>
            <a:satOff val="895"/>
            <a:lumOff val="211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• Step 4: Selection Process – shortlisting, interviews, and assessments</a:t>
          </a:r>
          <a:endParaRPr lang="en-US" sz="2400" kern="1200" dirty="0"/>
        </a:p>
      </dsp:txBody>
      <dsp:txXfrm>
        <a:off x="0" y="2163241"/>
        <a:ext cx="3037581" cy="1822549"/>
      </dsp:txXfrm>
    </dsp:sp>
    <dsp:sp modelId="{81017275-CB43-470F-9F4B-24E9FC4F576F}">
      <dsp:nvSpPr>
        <dsp:cNvPr id="0" name=""/>
        <dsp:cNvSpPr/>
      </dsp:nvSpPr>
      <dsp:spPr>
        <a:xfrm>
          <a:off x="3341340" y="2163241"/>
          <a:ext cx="3037581" cy="1822549"/>
        </a:xfrm>
        <a:prstGeom prst="rect">
          <a:avLst/>
        </a:prstGeom>
        <a:solidFill>
          <a:schemeClr val="accent2">
            <a:hueOff val="-1058698"/>
            <a:satOff val="1194"/>
            <a:lumOff val="2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• Step 5: Onboarding – integrating the successful candidate</a:t>
          </a:r>
          <a:endParaRPr lang="en-US" sz="2400" kern="1200" dirty="0"/>
        </a:p>
      </dsp:txBody>
      <dsp:txXfrm>
        <a:off x="3341340" y="2163241"/>
        <a:ext cx="3037581" cy="1822549"/>
      </dsp:txXfrm>
    </dsp:sp>
    <dsp:sp modelId="{9E903BFD-724E-478F-8BFE-011B52D9BB6B}">
      <dsp:nvSpPr>
        <dsp:cNvPr id="0" name=""/>
        <dsp:cNvSpPr/>
      </dsp:nvSpPr>
      <dsp:spPr>
        <a:xfrm>
          <a:off x="6682680" y="2163241"/>
          <a:ext cx="3037581" cy="1822549"/>
        </a:xfrm>
        <a:prstGeom prst="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structured recruitment process improves fairness and efficiency (Marchington et al., 2021).</a:t>
          </a:r>
          <a:endParaRPr lang="en-US" sz="2400" kern="1200"/>
        </a:p>
      </dsp:txBody>
      <dsp:txXfrm>
        <a:off x="6682680" y="2163241"/>
        <a:ext cx="3037581" cy="18225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51ABDE-1CFF-42DA-B345-79677494AAA5}">
      <dsp:nvSpPr>
        <dsp:cNvPr id="0" name=""/>
        <dsp:cNvSpPr/>
      </dsp:nvSpPr>
      <dsp:spPr>
        <a:xfrm>
          <a:off x="0" y="3142"/>
          <a:ext cx="9720262" cy="6694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37F44B-3F68-41CD-8F9C-64E5592ACDF6}">
      <dsp:nvSpPr>
        <dsp:cNvPr id="0" name=""/>
        <dsp:cNvSpPr/>
      </dsp:nvSpPr>
      <dsp:spPr>
        <a:xfrm>
          <a:off x="202495" y="153759"/>
          <a:ext cx="368173" cy="3681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705FAA-9156-4DD3-8B88-87CF5183C85D}">
      <dsp:nvSpPr>
        <dsp:cNvPr id="0" name=""/>
        <dsp:cNvSpPr/>
      </dsp:nvSpPr>
      <dsp:spPr>
        <a:xfrm>
          <a:off x="773164" y="3142"/>
          <a:ext cx="8947097" cy="669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46" tIns="70846" rIns="70846" bIns="70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Predetermined set of competency-based questions.</a:t>
          </a:r>
          <a:endParaRPr lang="en-US" sz="1900" kern="1200"/>
        </a:p>
      </dsp:txBody>
      <dsp:txXfrm>
        <a:off x="773164" y="3142"/>
        <a:ext cx="8947097" cy="669406"/>
      </dsp:txXfrm>
    </dsp:sp>
    <dsp:sp modelId="{782B030A-111B-4594-8CD7-D898C5571B95}">
      <dsp:nvSpPr>
        <dsp:cNvPr id="0" name=""/>
        <dsp:cNvSpPr/>
      </dsp:nvSpPr>
      <dsp:spPr>
        <a:xfrm>
          <a:off x="0" y="839900"/>
          <a:ext cx="9720262" cy="66940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C8FC4-B2A5-4DEC-A19A-DFE92711D79C}">
      <dsp:nvSpPr>
        <dsp:cNvPr id="0" name=""/>
        <dsp:cNvSpPr/>
      </dsp:nvSpPr>
      <dsp:spPr>
        <a:xfrm>
          <a:off x="202495" y="990517"/>
          <a:ext cx="368173" cy="3681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A848D-0A14-4930-9B28-BA05C62C3682}">
      <dsp:nvSpPr>
        <dsp:cNvPr id="0" name=""/>
        <dsp:cNvSpPr/>
      </dsp:nvSpPr>
      <dsp:spPr>
        <a:xfrm>
          <a:off x="773164" y="839900"/>
          <a:ext cx="8947097" cy="669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46" tIns="70846" rIns="70846" bIns="70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Ensures fairness, consistency, and comparability.</a:t>
          </a:r>
          <a:endParaRPr lang="en-US" sz="1900" kern="1200"/>
        </a:p>
      </dsp:txBody>
      <dsp:txXfrm>
        <a:off x="773164" y="839900"/>
        <a:ext cx="8947097" cy="669406"/>
      </dsp:txXfrm>
    </dsp:sp>
    <dsp:sp modelId="{E1B20A35-BB50-4291-9DDF-CD273A13C92C}">
      <dsp:nvSpPr>
        <dsp:cNvPr id="0" name=""/>
        <dsp:cNvSpPr/>
      </dsp:nvSpPr>
      <dsp:spPr>
        <a:xfrm>
          <a:off x="0" y="1676659"/>
          <a:ext cx="9720262" cy="66940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4989B-3444-47CB-8609-C2C8685AE979}">
      <dsp:nvSpPr>
        <dsp:cNvPr id="0" name=""/>
        <dsp:cNvSpPr/>
      </dsp:nvSpPr>
      <dsp:spPr>
        <a:xfrm>
          <a:off x="202495" y="1827275"/>
          <a:ext cx="368173" cy="3681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CA173-C758-49A7-A027-926816C92C15}">
      <dsp:nvSpPr>
        <dsp:cNvPr id="0" name=""/>
        <dsp:cNvSpPr/>
      </dsp:nvSpPr>
      <dsp:spPr>
        <a:xfrm>
          <a:off x="773164" y="1676659"/>
          <a:ext cx="8947097" cy="669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46" tIns="70846" rIns="70846" bIns="70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Example question: 'Describe a time you used data analysis to improve business performance.'</a:t>
          </a:r>
          <a:endParaRPr lang="en-US" sz="1900" kern="1200"/>
        </a:p>
      </dsp:txBody>
      <dsp:txXfrm>
        <a:off x="773164" y="1676659"/>
        <a:ext cx="8947097" cy="669406"/>
      </dsp:txXfrm>
    </dsp:sp>
    <dsp:sp modelId="{8F56E851-85CC-4CF9-A432-1810D58E408B}">
      <dsp:nvSpPr>
        <dsp:cNvPr id="0" name=""/>
        <dsp:cNvSpPr/>
      </dsp:nvSpPr>
      <dsp:spPr>
        <a:xfrm>
          <a:off x="0" y="2513417"/>
          <a:ext cx="9720262" cy="66940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93BC50-9278-4F10-9DFE-81E64ADF59F5}">
      <dsp:nvSpPr>
        <dsp:cNvPr id="0" name=""/>
        <dsp:cNvSpPr/>
      </dsp:nvSpPr>
      <dsp:spPr>
        <a:xfrm>
          <a:off x="202495" y="2664033"/>
          <a:ext cx="368173" cy="3681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26CC9-5757-45BD-AA3E-82D2CC26D969}">
      <dsp:nvSpPr>
        <dsp:cNvPr id="0" name=""/>
        <dsp:cNvSpPr/>
      </dsp:nvSpPr>
      <dsp:spPr>
        <a:xfrm>
          <a:off x="773164" y="2513417"/>
          <a:ext cx="8947097" cy="669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46" tIns="70846" rIns="70846" bIns="70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Suitable for evaluating technical and behavioural competencies.</a:t>
          </a:r>
          <a:endParaRPr lang="en-US" sz="1900" kern="1200"/>
        </a:p>
      </dsp:txBody>
      <dsp:txXfrm>
        <a:off x="773164" y="2513417"/>
        <a:ext cx="8947097" cy="669406"/>
      </dsp:txXfrm>
    </dsp:sp>
    <dsp:sp modelId="{55A437C4-4080-4CA7-90CB-B009D475265E}">
      <dsp:nvSpPr>
        <dsp:cNvPr id="0" name=""/>
        <dsp:cNvSpPr/>
      </dsp:nvSpPr>
      <dsp:spPr>
        <a:xfrm>
          <a:off x="0" y="3350175"/>
          <a:ext cx="9720262" cy="66940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EFEC21-65A2-4A5C-B4A7-EB5E90942211}">
      <dsp:nvSpPr>
        <dsp:cNvPr id="0" name=""/>
        <dsp:cNvSpPr/>
      </dsp:nvSpPr>
      <dsp:spPr>
        <a:xfrm>
          <a:off x="202495" y="3500792"/>
          <a:ext cx="368173" cy="3681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30664-6B68-40EE-A997-602AEF6FC25F}">
      <dsp:nvSpPr>
        <dsp:cNvPr id="0" name=""/>
        <dsp:cNvSpPr/>
      </dsp:nvSpPr>
      <dsp:spPr>
        <a:xfrm>
          <a:off x="773164" y="3350175"/>
          <a:ext cx="8947097" cy="669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46" tIns="70846" rIns="70846" bIns="70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Structured formats reduce bias and improve validity (Campion et al., 2019).</a:t>
          </a:r>
          <a:endParaRPr lang="en-US" sz="1900" kern="1200"/>
        </a:p>
      </dsp:txBody>
      <dsp:txXfrm>
        <a:off x="773164" y="3350175"/>
        <a:ext cx="8947097" cy="6694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AA9199-9D75-409D-BF58-8E946F0168B2}">
      <dsp:nvSpPr>
        <dsp:cNvPr id="0" name=""/>
        <dsp:cNvSpPr/>
      </dsp:nvSpPr>
      <dsp:spPr>
        <a:xfrm>
          <a:off x="77500" y="403107"/>
          <a:ext cx="1266322" cy="126632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80D8A-DE81-42DF-8563-50DA81183F33}">
      <dsp:nvSpPr>
        <dsp:cNvPr id="0" name=""/>
        <dsp:cNvSpPr/>
      </dsp:nvSpPr>
      <dsp:spPr>
        <a:xfrm>
          <a:off x="343428" y="669035"/>
          <a:ext cx="734467" cy="7344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5BF20-D0EA-4767-BDCA-45D1E73335C7}">
      <dsp:nvSpPr>
        <dsp:cNvPr id="0" name=""/>
        <dsp:cNvSpPr/>
      </dsp:nvSpPr>
      <dsp:spPr>
        <a:xfrm>
          <a:off x="1615178" y="403107"/>
          <a:ext cx="2984904" cy="1266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Focuses on past experiences to predict future performance.</a:t>
          </a:r>
          <a:endParaRPr lang="en-US" sz="2400" kern="1200"/>
        </a:p>
      </dsp:txBody>
      <dsp:txXfrm>
        <a:off x="1615178" y="403107"/>
        <a:ext cx="2984904" cy="1266322"/>
      </dsp:txXfrm>
    </dsp:sp>
    <dsp:sp modelId="{3E2FC51B-868A-44A5-99E1-D815663B488D}">
      <dsp:nvSpPr>
        <dsp:cNvPr id="0" name=""/>
        <dsp:cNvSpPr/>
      </dsp:nvSpPr>
      <dsp:spPr>
        <a:xfrm>
          <a:off x="5120179" y="403107"/>
          <a:ext cx="1266322" cy="126632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28203E-B808-46B6-90B9-ECB1E4809EA7}">
      <dsp:nvSpPr>
        <dsp:cNvPr id="0" name=""/>
        <dsp:cNvSpPr/>
      </dsp:nvSpPr>
      <dsp:spPr>
        <a:xfrm>
          <a:off x="5386107" y="669035"/>
          <a:ext cx="734467" cy="7344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B24F24-0EF1-467B-90C9-63E89D98F350}">
      <dsp:nvSpPr>
        <dsp:cNvPr id="0" name=""/>
        <dsp:cNvSpPr/>
      </dsp:nvSpPr>
      <dsp:spPr>
        <a:xfrm>
          <a:off x="6657857" y="403107"/>
          <a:ext cx="2984904" cy="1266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Common in financial roles requiring analytical precision.</a:t>
          </a:r>
          <a:endParaRPr lang="en-US" sz="2400" kern="1200"/>
        </a:p>
      </dsp:txBody>
      <dsp:txXfrm>
        <a:off x="6657857" y="403107"/>
        <a:ext cx="2984904" cy="1266322"/>
      </dsp:txXfrm>
    </dsp:sp>
    <dsp:sp modelId="{F8646935-163D-49B4-94EA-A08AC3270B8B}">
      <dsp:nvSpPr>
        <dsp:cNvPr id="0" name=""/>
        <dsp:cNvSpPr/>
      </dsp:nvSpPr>
      <dsp:spPr>
        <a:xfrm>
          <a:off x="77500" y="2353294"/>
          <a:ext cx="1266322" cy="126632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DC3FE2-C46F-40DC-B0C9-238A4A05BA9B}">
      <dsp:nvSpPr>
        <dsp:cNvPr id="0" name=""/>
        <dsp:cNvSpPr/>
      </dsp:nvSpPr>
      <dsp:spPr>
        <a:xfrm>
          <a:off x="343428" y="2619221"/>
          <a:ext cx="734467" cy="7344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27A81-4418-45D7-B177-4A9486A80E5F}">
      <dsp:nvSpPr>
        <dsp:cNvPr id="0" name=""/>
        <dsp:cNvSpPr/>
      </dsp:nvSpPr>
      <dsp:spPr>
        <a:xfrm>
          <a:off x="1615178" y="2353294"/>
          <a:ext cx="2984904" cy="1266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Example: 'Give an example of managing a large dataset under pressure.'</a:t>
          </a:r>
          <a:endParaRPr lang="en-US" sz="2400" kern="1200"/>
        </a:p>
      </dsp:txBody>
      <dsp:txXfrm>
        <a:off x="1615178" y="2353294"/>
        <a:ext cx="2984904" cy="1266322"/>
      </dsp:txXfrm>
    </dsp:sp>
    <dsp:sp modelId="{C6193FD2-45EF-480C-8448-594C93F4AFDF}">
      <dsp:nvSpPr>
        <dsp:cNvPr id="0" name=""/>
        <dsp:cNvSpPr/>
      </dsp:nvSpPr>
      <dsp:spPr>
        <a:xfrm>
          <a:off x="5120179" y="2353294"/>
          <a:ext cx="1266322" cy="12663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7D357-85CE-4C4E-B1F2-FB667CBC2B7C}">
      <dsp:nvSpPr>
        <dsp:cNvPr id="0" name=""/>
        <dsp:cNvSpPr/>
      </dsp:nvSpPr>
      <dsp:spPr>
        <a:xfrm>
          <a:off x="5386107" y="2619221"/>
          <a:ext cx="734467" cy="7344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A55D1-19F6-4918-9FE6-9E8D6D38C4D3}">
      <dsp:nvSpPr>
        <dsp:cNvPr id="0" name=""/>
        <dsp:cNvSpPr/>
      </dsp:nvSpPr>
      <dsp:spPr>
        <a:xfrm>
          <a:off x="6657857" y="2353294"/>
          <a:ext cx="2984904" cy="1266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Enhances objectivity and alignment with job requirements (Taylor &amp; Collins, 2020</a:t>
          </a:r>
          <a:endParaRPr lang="en-US" sz="2400" kern="1200"/>
        </a:p>
      </dsp:txBody>
      <dsp:txXfrm>
        <a:off x="6657857" y="2353294"/>
        <a:ext cx="2984904" cy="12663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20435-3559-4F53-A8E5-5EA081AAE36A}">
      <dsp:nvSpPr>
        <dsp:cNvPr id="0" name=""/>
        <dsp:cNvSpPr/>
      </dsp:nvSpPr>
      <dsp:spPr>
        <a:xfrm>
          <a:off x="1713515" y="0"/>
          <a:ext cx="3745107" cy="374510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3FCA8F-6533-44C0-9F85-67C8AAC83F59}">
      <dsp:nvSpPr>
        <dsp:cNvPr id="0" name=""/>
        <dsp:cNvSpPr/>
      </dsp:nvSpPr>
      <dsp:spPr>
        <a:xfrm>
          <a:off x="2069300" y="355785"/>
          <a:ext cx="1460591" cy="146059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Conducted by multiple interviewers from HR, Finance, and Transformation teams.</a:t>
          </a:r>
          <a:endParaRPr lang="en-US" sz="1300" kern="1200"/>
        </a:p>
      </dsp:txBody>
      <dsp:txXfrm>
        <a:off x="2140600" y="427085"/>
        <a:ext cx="1317991" cy="1317991"/>
      </dsp:txXfrm>
    </dsp:sp>
    <dsp:sp modelId="{EED121DB-6DA7-411F-A626-DEAB7CF7C904}">
      <dsp:nvSpPr>
        <dsp:cNvPr id="0" name=""/>
        <dsp:cNvSpPr/>
      </dsp:nvSpPr>
      <dsp:spPr>
        <a:xfrm>
          <a:off x="3642245" y="355785"/>
          <a:ext cx="1460591" cy="146059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Allows evaluation from diverse perspectives.</a:t>
          </a:r>
          <a:endParaRPr lang="en-US" sz="1300" kern="1200"/>
        </a:p>
      </dsp:txBody>
      <dsp:txXfrm>
        <a:off x="3713545" y="427085"/>
        <a:ext cx="1317991" cy="1317991"/>
      </dsp:txXfrm>
    </dsp:sp>
    <dsp:sp modelId="{80267384-C69D-493C-9EBD-FF41E332D5DF}">
      <dsp:nvSpPr>
        <dsp:cNvPr id="0" name=""/>
        <dsp:cNvSpPr/>
      </dsp:nvSpPr>
      <dsp:spPr>
        <a:xfrm>
          <a:off x="2069300" y="1928730"/>
          <a:ext cx="1460591" cy="146059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Encourages consistency and reduces individual bias.</a:t>
          </a:r>
          <a:endParaRPr lang="en-US" sz="1300" kern="1200"/>
        </a:p>
      </dsp:txBody>
      <dsp:txXfrm>
        <a:off x="2140600" y="2000030"/>
        <a:ext cx="1317991" cy="1317991"/>
      </dsp:txXfrm>
    </dsp:sp>
    <dsp:sp modelId="{6C28B712-FD7D-4D83-B182-08187FBD855C}">
      <dsp:nvSpPr>
        <dsp:cNvPr id="0" name=""/>
        <dsp:cNvSpPr/>
      </dsp:nvSpPr>
      <dsp:spPr>
        <a:xfrm>
          <a:off x="3642245" y="1928730"/>
          <a:ext cx="1460591" cy="146059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Effective for senior and cross-functional roles (Klotz &amp; Bolino, 2022).</a:t>
          </a:r>
          <a:endParaRPr lang="en-US" sz="1300" kern="1200"/>
        </a:p>
      </dsp:txBody>
      <dsp:txXfrm>
        <a:off x="3713545" y="2000030"/>
        <a:ext cx="1317991" cy="131799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12312E-467D-4A2A-AEDA-376382F4386E}">
      <dsp:nvSpPr>
        <dsp:cNvPr id="0" name=""/>
        <dsp:cNvSpPr/>
      </dsp:nvSpPr>
      <dsp:spPr>
        <a:xfrm>
          <a:off x="0" y="1669"/>
          <a:ext cx="4754880" cy="8463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FAE035-174A-45F6-920B-AD25830FF21B}">
      <dsp:nvSpPr>
        <dsp:cNvPr id="0" name=""/>
        <dsp:cNvSpPr/>
      </dsp:nvSpPr>
      <dsp:spPr>
        <a:xfrm>
          <a:off x="256011" y="192091"/>
          <a:ext cx="465476" cy="4654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F3792-EFC8-444C-94BC-D86C572622CA}">
      <dsp:nvSpPr>
        <dsp:cNvPr id="0" name=""/>
        <dsp:cNvSpPr/>
      </dsp:nvSpPr>
      <dsp:spPr>
        <a:xfrm>
          <a:off x="977499" y="1669"/>
          <a:ext cx="3777380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Probing Questions: Encourage detailed responses.</a:t>
          </a:r>
          <a:endParaRPr lang="en-US" sz="1800" kern="1200"/>
        </a:p>
      </dsp:txBody>
      <dsp:txXfrm>
        <a:off x="977499" y="1669"/>
        <a:ext cx="3777380" cy="846320"/>
      </dsp:txXfrm>
    </dsp:sp>
    <dsp:sp modelId="{E8E5F022-6E3C-46EF-9FE7-74D83A8ADE7F}">
      <dsp:nvSpPr>
        <dsp:cNvPr id="0" name=""/>
        <dsp:cNvSpPr/>
      </dsp:nvSpPr>
      <dsp:spPr>
        <a:xfrm>
          <a:off x="0" y="1059569"/>
          <a:ext cx="4754880" cy="8463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8B597-47E0-4EC0-9A17-83BA4071B95D}">
      <dsp:nvSpPr>
        <dsp:cNvPr id="0" name=""/>
        <dsp:cNvSpPr/>
      </dsp:nvSpPr>
      <dsp:spPr>
        <a:xfrm>
          <a:off x="256011" y="1249991"/>
          <a:ext cx="465476" cy="4654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E5E57-CFBE-4D7F-97FF-ED9C6789D67C}">
      <dsp:nvSpPr>
        <dsp:cNvPr id="0" name=""/>
        <dsp:cNvSpPr/>
      </dsp:nvSpPr>
      <dsp:spPr>
        <a:xfrm>
          <a:off x="977499" y="1059569"/>
          <a:ext cx="3777380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Socratic Questions: Explore reasoning and decision-making.</a:t>
          </a:r>
          <a:endParaRPr lang="en-US" sz="1800" kern="1200"/>
        </a:p>
      </dsp:txBody>
      <dsp:txXfrm>
        <a:off x="977499" y="1059569"/>
        <a:ext cx="3777380" cy="846320"/>
      </dsp:txXfrm>
    </dsp:sp>
    <dsp:sp modelId="{AA970D48-E2E7-4C94-A6EA-0674FD6BD2F2}">
      <dsp:nvSpPr>
        <dsp:cNvPr id="0" name=""/>
        <dsp:cNvSpPr/>
      </dsp:nvSpPr>
      <dsp:spPr>
        <a:xfrm>
          <a:off x="0" y="2117470"/>
          <a:ext cx="4754880" cy="8463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308DE0-A961-4AD7-9A55-7DF71FC0FC2D}">
      <dsp:nvSpPr>
        <dsp:cNvPr id="0" name=""/>
        <dsp:cNvSpPr/>
      </dsp:nvSpPr>
      <dsp:spPr>
        <a:xfrm>
          <a:off x="256011" y="2307892"/>
          <a:ext cx="465476" cy="4654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F30B85-A366-4977-8881-DA960D51182D}">
      <dsp:nvSpPr>
        <dsp:cNvPr id="0" name=""/>
        <dsp:cNvSpPr/>
      </dsp:nvSpPr>
      <dsp:spPr>
        <a:xfrm>
          <a:off x="977499" y="2117470"/>
          <a:ext cx="3777380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Leading Questions: Should be avoided to maintain neutrality.</a:t>
          </a:r>
          <a:endParaRPr lang="en-US" sz="1800" kern="1200"/>
        </a:p>
      </dsp:txBody>
      <dsp:txXfrm>
        <a:off x="977499" y="2117470"/>
        <a:ext cx="3777380" cy="846320"/>
      </dsp:txXfrm>
    </dsp:sp>
    <dsp:sp modelId="{6972ABBF-14E2-4F3E-8C65-03FFD909FFC5}">
      <dsp:nvSpPr>
        <dsp:cNvPr id="0" name=""/>
        <dsp:cNvSpPr/>
      </dsp:nvSpPr>
      <dsp:spPr>
        <a:xfrm>
          <a:off x="0" y="3175370"/>
          <a:ext cx="4754880" cy="8463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FA255F-9AC0-4C96-BF8F-A0A6558DD9F3}">
      <dsp:nvSpPr>
        <dsp:cNvPr id="0" name=""/>
        <dsp:cNvSpPr/>
      </dsp:nvSpPr>
      <dsp:spPr>
        <a:xfrm>
          <a:off x="256011" y="3365792"/>
          <a:ext cx="465476" cy="4654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81801-1320-4F22-9B53-DD4FC5FA1360}">
      <dsp:nvSpPr>
        <dsp:cNvPr id="0" name=""/>
        <dsp:cNvSpPr/>
      </dsp:nvSpPr>
      <dsp:spPr>
        <a:xfrm>
          <a:off x="977499" y="3175370"/>
          <a:ext cx="3777380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Effective questioning improves assessment accuracy (Anderson, 2021).</a:t>
          </a:r>
          <a:endParaRPr lang="en-US" sz="1800" kern="1200"/>
        </a:p>
      </dsp:txBody>
      <dsp:txXfrm>
        <a:off x="977499" y="3175370"/>
        <a:ext cx="3777380" cy="84632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01D49-217E-4DBE-B53D-B2FA4764484C}">
      <dsp:nvSpPr>
        <dsp:cNvPr id="0" name=""/>
        <dsp:cNvSpPr/>
      </dsp:nvSpPr>
      <dsp:spPr>
        <a:xfrm>
          <a:off x="360362" y="0"/>
          <a:ext cx="4921250" cy="492125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8DC548-489A-4082-8A75-4C97D10A1CA5}">
      <dsp:nvSpPr>
        <dsp:cNvPr id="0" name=""/>
        <dsp:cNvSpPr/>
      </dsp:nvSpPr>
      <dsp:spPr>
        <a:xfrm>
          <a:off x="827881" y="467518"/>
          <a:ext cx="1919287" cy="19192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Ensure equal opportunity and avoid discriminatory questions</a:t>
          </a:r>
          <a:endParaRPr lang="en-US" sz="2100" kern="1200"/>
        </a:p>
      </dsp:txBody>
      <dsp:txXfrm>
        <a:off x="921573" y="561210"/>
        <a:ext cx="1731903" cy="1731903"/>
      </dsp:txXfrm>
    </dsp:sp>
    <dsp:sp modelId="{46AFC158-4E75-4FD3-8727-1330B3C715C4}">
      <dsp:nvSpPr>
        <dsp:cNvPr id="0" name=""/>
        <dsp:cNvSpPr/>
      </dsp:nvSpPr>
      <dsp:spPr>
        <a:xfrm>
          <a:off x="2894806" y="467518"/>
          <a:ext cx="1919287" cy="191928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Use inclusive language and standardised evaluation forms</a:t>
          </a:r>
          <a:endParaRPr lang="en-US" sz="2100" kern="1200"/>
        </a:p>
      </dsp:txBody>
      <dsp:txXfrm>
        <a:off x="2988498" y="561210"/>
        <a:ext cx="1731903" cy="1731903"/>
      </dsp:txXfrm>
    </dsp:sp>
    <dsp:sp modelId="{E1302F3F-21C2-42B8-88A2-F90BBC40B46D}">
      <dsp:nvSpPr>
        <dsp:cNvPr id="0" name=""/>
        <dsp:cNvSpPr/>
      </dsp:nvSpPr>
      <dsp:spPr>
        <a:xfrm>
          <a:off x="827881" y="2534443"/>
          <a:ext cx="1919287" cy="191928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Follow UK Equality Act (2010) guidelines</a:t>
          </a:r>
          <a:endParaRPr lang="en-US" sz="2100" kern="1200"/>
        </a:p>
      </dsp:txBody>
      <dsp:txXfrm>
        <a:off x="921573" y="2628135"/>
        <a:ext cx="1731903" cy="1731903"/>
      </dsp:txXfrm>
    </dsp:sp>
    <dsp:sp modelId="{BA87A3F2-241A-4337-9C59-8E50B8C61E8A}">
      <dsp:nvSpPr>
        <dsp:cNvPr id="0" name=""/>
        <dsp:cNvSpPr/>
      </dsp:nvSpPr>
      <dsp:spPr>
        <a:xfrm>
          <a:off x="2894806" y="2534443"/>
          <a:ext cx="1919287" cy="191928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Promotes fairness and strengthens employer reputation (CIPD, 2022).</a:t>
          </a:r>
          <a:endParaRPr lang="en-US" sz="2100" kern="1200"/>
        </a:p>
      </dsp:txBody>
      <dsp:txXfrm>
        <a:off x="2988498" y="2628135"/>
        <a:ext cx="1731903" cy="173190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7FFA66-E908-4BF8-B134-6BF59D20372C}">
      <dsp:nvSpPr>
        <dsp:cNvPr id="0" name=""/>
        <dsp:cNvSpPr/>
      </dsp:nvSpPr>
      <dsp:spPr>
        <a:xfrm>
          <a:off x="0" y="491"/>
          <a:ext cx="9720072" cy="11492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55981-7AC1-4853-97BD-D5A7C9A2D04A}">
      <dsp:nvSpPr>
        <dsp:cNvPr id="0" name=""/>
        <dsp:cNvSpPr/>
      </dsp:nvSpPr>
      <dsp:spPr>
        <a:xfrm>
          <a:off x="347648" y="259072"/>
          <a:ext cx="632087" cy="6320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C3444-E832-4A44-8546-B897BC5D931E}">
      <dsp:nvSpPr>
        <dsp:cNvPr id="0" name=""/>
        <dsp:cNvSpPr/>
      </dsp:nvSpPr>
      <dsp:spPr>
        <a:xfrm>
          <a:off x="1327384" y="491"/>
          <a:ext cx="8392688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Recruitment for a Financial Analyst at Barclays requires structured, fair, and inclusive processes.</a:t>
          </a:r>
          <a:endParaRPr lang="en-US" sz="2500" kern="1200"/>
        </a:p>
      </dsp:txBody>
      <dsp:txXfrm>
        <a:off x="1327384" y="491"/>
        <a:ext cx="8392688" cy="1149250"/>
      </dsp:txXfrm>
    </dsp:sp>
    <dsp:sp modelId="{3FB74302-031A-4447-BF20-1B98C36609B6}">
      <dsp:nvSpPr>
        <dsp:cNvPr id="0" name=""/>
        <dsp:cNvSpPr/>
      </dsp:nvSpPr>
      <dsp:spPr>
        <a:xfrm>
          <a:off x="0" y="1437054"/>
          <a:ext cx="9720072" cy="11492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C24A2C-4A5B-4AB2-853C-F73C4136E581}">
      <dsp:nvSpPr>
        <dsp:cNvPr id="0" name=""/>
        <dsp:cNvSpPr/>
      </dsp:nvSpPr>
      <dsp:spPr>
        <a:xfrm>
          <a:off x="347648" y="1695636"/>
          <a:ext cx="632087" cy="6320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1A64C-3391-42CF-A681-4C2AF9D5AEE0}">
      <dsp:nvSpPr>
        <dsp:cNvPr id="0" name=""/>
        <dsp:cNvSpPr/>
      </dsp:nvSpPr>
      <dsp:spPr>
        <a:xfrm>
          <a:off x="1327384" y="1437054"/>
          <a:ext cx="8392688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Combining job analysis, competency-based assessment, and technology enhances selection quality.</a:t>
          </a:r>
          <a:endParaRPr lang="en-US" sz="2500" kern="1200"/>
        </a:p>
      </dsp:txBody>
      <dsp:txXfrm>
        <a:off x="1327384" y="1437054"/>
        <a:ext cx="8392688" cy="1149250"/>
      </dsp:txXfrm>
    </dsp:sp>
    <dsp:sp modelId="{3A92DD30-1B78-42E7-B57F-60031285448B}">
      <dsp:nvSpPr>
        <dsp:cNvPr id="0" name=""/>
        <dsp:cNvSpPr/>
      </dsp:nvSpPr>
      <dsp:spPr>
        <a:xfrm>
          <a:off x="0" y="2873618"/>
          <a:ext cx="9720072" cy="11492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C8794A-DE26-4D1D-8E8D-9CDA02580334}">
      <dsp:nvSpPr>
        <dsp:cNvPr id="0" name=""/>
        <dsp:cNvSpPr/>
      </dsp:nvSpPr>
      <dsp:spPr>
        <a:xfrm>
          <a:off x="347648" y="3132199"/>
          <a:ext cx="632087" cy="6320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F0F77-3B9F-445C-8833-E5014A2033C2}">
      <dsp:nvSpPr>
        <dsp:cNvPr id="0" name=""/>
        <dsp:cNvSpPr/>
      </dsp:nvSpPr>
      <dsp:spPr>
        <a:xfrm>
          <a:off x="1327384" y="2873618"/>
          <a:ext cx="8392688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balanced approach supports organisational goals and ethical HR practices (Armstrong &amp; Taylor, 2023; CIPD, 2022).</a:t>
          </a:r>
          <a:endParaRPr lang="en-US" sz="2500" kern="1200"/>
        </a:p>
      </dsp:txBody>
      <dsp:txXfrm>
        <a:off x="1327384" y="2873618"/>
        <a:ext cx="8392688" cy="1149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44D65D-84CE-48A5-BDC8-18462B9D8AB0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372C2-52C1-4355-B60F-C42A35C01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566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444479B-705B-4489-957E-7E8A228BDFA0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901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769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378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527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074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372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268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764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3699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394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9905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DA38F49-B3E2-4BF0-BEC7-C30D34ABBB8D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3309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0" name="Rectangle 1049">
            <a:extLst>
              <a:ext uri="{FF2B5EF4-FFF2-40B4-BE49-F238E27FC236}">
                <a16:creationId xmlns:a16="http://schemas.microsoft.com/office/drawing/2014/main" id="{C411DB08-1669-426B-BBEB-FAD285EF8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029E4219-121F-4CD1-AA58-24746CD29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81265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124F44-32AB-F70C-52DB-013DD40C9D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275" y="640080"/>
            <a:ext cx="6707817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pc="100" dirty="0">
                <a:solidFill>
                  <a:srgbClr val="FFFFFF"/>
                </a:solidFill>
              </a:rPr>
              <a:t>Recruitment and Selection for a Financial Analyst at Barclays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53F4CA-A40D-2EC2-B661-AEABEA39DD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6418" y="3855692"/>
            <a:ext cx="6905659" cy="2353264"/>
          </a:xfrm>
        </p:spPr>
        <p:txBody>
          <a:bodyPr vert="horz" lIns="45720" tIns="45720" rIns="45720" bIns="45720" rtlCol="0" anchor="t">
            <a:normAutofit/>
          </a:bodyPr>
          <a:lstStyle/>
          <a:p>
            <a:pPr algn="r"/>
            <a:r>
              <a:rPr lang="en-US" sz="2000" dirty="0">
                <a:solidFill>
                  <a:srgbClr val="FFFFFF"/>
                </a:solidFill>
              </a:rPr>
              <a:t>Module: LCLM5002 – Developing and Managing Individuals and Teams</a:t>
            </a:r>
          </a:p>
          <a:p>
            <a:pPr algn="r"/>
            <a:r>
              <a:rPr lang="en-US" sz="2000" dirty="0">
                <a:solidFill>
                  <a:srgbClr val="FFFFFF"/>
                </a:solidFill>
              </a:rPr>
              <a:t>Student Name: </a:t>
            </a:r>
            <a:r>
              <a:rPr lang="en-US" sz="2000" dirty="0" err="1">
                <a:solidFill>
                  <a:srgbClr val="FFFFFF"/>
                </a:solidFill>
              </a:rPr>
              <a:t>Shelima</a:t>
            </a:r>
            <a:r>
              <a:rPr lang="en-US" sz="2000" dirty="0">
                <a:solidFill>
                  <a:srgbClr val="FFFFFF"/>
                </a:solidFill>
              </a:rPr>
              <a:t> Begum</a:t>
            </a:r>
          </a:p>
          <a:p>
            <a:pPr algn="r"/>
            <a:r>
              <a:rPr lang="en-US" sz="2000" dirty="0">
                <a:solidFill>
                  <a:srgbClr val="FFFFFF"/>
                </a:solidFill>
              </a:rPr>
              <a:t>Student Number:2410917</a:t>
            </a:r>
          </a:p>
          <a:p>
            <a:pPr algn="r"/>
            <a:r>
              <a:rPr lang="en-US" sz="2000" dirty="0" err="1">
                <a:solidFill>
                  <a:srgbClr val="FFFFFF"/>
                </a:solidFill>
              </a:rPr>
              <a:t>Lecturer:Doreen</a:t>
            </a:r>
            <a:r>
              <a:rPr lang="en-US" sz="2000" dirty="0">
                <a:solidFill>
                  <a:srgbClr val="FFFFFF"/>
                </a:solidFill>
              </a:rPr>
              <a:t> Nyaa </a:t>
            </a:r>
            <a:r>
              <a:rPr lang="en-US" sz="2000" dirty="0" err="1">
                <a:solidFill>
                  <a:srgbClr val="FFFFFF"/>
                </a:solidFill>
              </a:rPr>
              <a:t>Amundam</a:t>
            </a:r>
            <a:endParaRPr lang="en-US" sz="2000" dirty="0">
              <a:solidFill>
                <a:srgbClr val="FFFFFF"/>
              </a:solidFill>
            </a:endParaRPr>
          </a:p>
          <a:p>
            <a:pPr algn="r"/>
            <a:r>
              <a:rPr lang="en-US" sz="2000" dirty="0">
                <a:solidFill>
                  <a:srgbClr val="FFFFFF"/>
                </a:solidFill>
              </a:rPr>
              <a:t>Date: October 2025</a:t>
            </a:r>
          </a:p>
          <a:p>
            <a:pPr algn="r"/>
            <a:endParaRPr lang="en-US" sz="2000" dirty="0">
              <a:solidFill>
                <a:srgbClr val="FFFFFF"/>
              </a:solidFill>
            </a:endParaRPr>
          </a:p>
        </p:txBody>
      </p:sp>
      <p:cxnSp>
        <p:nvCxnSpPr>
          <p:cNvPr id="1052" name="Straight Connector 1051">
            <a:extLst>
              <a:ext uri="{FF2B5EF4-FFF2-40B4-BE49-F238E27FC236}">
                <a16:creationId xmlns:a16="http://schemas.microsoft.com/office/drawing/2014/main" id="{52F50912-06FD-4216-BAD3-21050F595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5582" y="3765314"/>
            <a:ext cx="5852160" cy="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@Barclays's video Tweet">
            <a:extLst>
              <a:ext uri="{FF2B5EF4-FFF2-40B4-BE49-F238E27FC236}">
                <a16:creationId xmlns:a16="http://schemas.microsoft.com/office/drawing/2014/main" id="{F53A5810-A8B5-E83D-0E82-90A6A25285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45883" y="1841910"/>
            <a:ext cx="2876303" cy="1776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5798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00AFF-B846-D552-5CE9-7197BC577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Table of Contents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6B478F-3B5A-A527-033B-74D7F5FB0A5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24128" y="2286000"/>
          <a:ext cx="9720073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Barclays Logo and symbol, meaning ...">
            <a:extLst>
              <a:ext uri="{FF2B5EF4-FFF2-40B4-BE49-F238E27FC236}">
                <a16:creationId xmlns:a16="http://schemas.microsoft.com/office/drawing/2014/main" id="{637DF0C4-9661-A0F1-4A4B-1533761437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805" y="301336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3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BAFB2-17CB-B4F5-6C67-C322404D9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80191F-A089-FE16-77B1-E50B86C9E7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1873988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8723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2D5B9-E065-E935-2DF0-EECBBBD03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Recruitment Process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08F85E-35CD-AD90-BC66-CCB5DFAD1F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676928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7718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BDDD243-ED5F-4896-B18B-ABCF4B7E1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9E6BB3-DF2B-4751-97C5-B3DB949AE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98"/>
            <a:ext cx="12188952" cy="22855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5317C6-F0A9-E058-5078-651413170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911819"/>
            <a:ext cx="9720072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Job Analysis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FC48A95-17A5-2902-C979-1D9C704E3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643467"/>
            <a:ext cx="4750138" cy="3606798"/>
          </a:xfrm>
        </p:spPr>
        <p:txBody>
          <a:bodyPr anchor="ctr">
            <a:normAutofit/>
          </a:bodyPr>
          <a:lstStyle/>
          <a:p>
            <a:r>
              <a:rPr lang="en-GB" sz="1600"/>
              <a:t>Focuses on identifying duties, skills, and knowledge for the Financial Analyst role.</a:t>
            </a:r>
          </a:p>
          <a:p>
            <a:r>
              <a:rPr lang="en-GB" sz="1600"/>
              <a:t>Methods used: interviews with current analysts, task observation, and document review.</a:t>
            </a:r>
          </a:p>
          <a:p>
            <a:r>
              <a:rPr lang="en-GB" sz="1600"/>
              <a:t>Key outcomes:</a:t>
            </a:r>
          </a:p>
          <a:p>
            <a:r>
              <a:rPr lang="en-GB" sz="1600"/>
              <a:t>• Analytical skills</a:t>
            </a:r>
          </a:p>
          <a:p>
            <a:r>
              <a:rPr lang="en-GB" sz="1600"/>
              <a:t>• Financial modelling proficiency</a:t>
            </a:r>
          </a:p>
          <a:p>
            <a:r>
              <a:rPr lang="en-GB" sz="1600"/>
              <a:t>• Understanding of data systems and risk management</a:t>
            </a:r>
          </a:p>
          <a:p>
            <a:r>
              <a:rPr lang="en-GB" sz="1600"/>
              <a:t>Job analysis ensures recruitment aligns with organisational goals (Bratton &amp; Gold, 2022).</a:t>
            </a:r>
          </a:p>
          <a:p>
            <a:endParaRPr lang="en-GB" sz="1600"/>
          </a:p>
        </p:txBody>
      </p:sp>
      <p:pic>
        <p:nvPicPr>
          <p:cNvPr id="7" name="Graphic 6" descr="Detective">
            <a:extLst>
              <a:ext uri="{FF2B5EF4-FFF2-40B4-BE49-F238E27FC236}">
                <a16:creationId xmlns:a16="http://schemas.microsoft.com/office/drawing/2014/main" id="{8EEFE04E-236F-770E-C98A-9115EC08FA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87880" y="643467"/>
            <a:ext cx="3606798" cy="3606798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1721DD-D110-44EE-82A7-D56AB687E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04427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Barclays Logo and symbol, meaning ...">
            <a:extLst>
              <a:ext uri="{FF2B5EF4-FFF2-40B4-BE49-F238E27FC236}">
                <a16:creationId xmlns:a16="http://schemas.microsoft.com/office/drawing/2014/main" id="{35662B5D-BC79-61DF-46AB-605849C6E1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529" y="5034288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444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DE69A5-9E7A-EBAE-59FA-9545FD5F3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Job Description and 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4BF47-A364-D34D-A95A-7F9531366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GB" sz="2000" dirty="0"/>
              <a:t>Job Description:</a:t>
            </a:r>
          </a:p>
          <a:p>
            <a:r>
              <a:rPr lang="en-GB" sz="2000" dirty="0"/>
              <a:t>• Prepare financial reports and forecasts</a:t>
            </a:r>
          </a:p>
          <a:p>
            <a:r>
              <a:rPr lang="en-GB" sz="2000" dirty="0"/>
              <a:t>• Support transformation project budgeting</a:t>
            </a:r>
          </a:p>
          <a:p>
            <a:r>
              <a:rPr lang="en-GB" sz="2000" dirty="0"/>
              <a:t>• Monitor KPIs and ensure data accuracy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Person Specification:</a:t>
            </a:r>
          </a:p>
          <a:p>
            <a:r>
              <a:rPr lang="en-GB" sz="2000" dirty="0"/>
              <a:t>• Degree in Finance/Economics</a:t>
            </a:r>
          </a:p>
          <a:p>
            <a:r>
              <a:rPr lang="en-GB" sz="2000" dirty="0"/>
              <a:t>• Advanced Excel and Power BI skills</a:t>
            </a:r>
          </a:p>
          <a:p>
            <a:r>
              <a:rPr lang="en-GB" sz="2000" dirty="0"/>
              <a:t>• Strong communication and teamwork abilities</a:t>
            </a:r>
          </a:p>
          <a:p>
            <a:r>
              <a:rPr lang="en-GB" sz="2000" dirty="0"/>
              <a:t>A clear specification enhances candidate-job fit (Rees &amp; Smith, 2021).</a:t>
            </a:r>
          </a:p>
        </p:txBody>
      </p:sp>
    </p:spTree>
    <p:extLst>
      <p:ext uri="{BB962C8B-B14F-4D97-AF65-F5344CB8AC3E}">
        <p14:creationId xmlns:p14="http://schemas.microsoft.com/office/powerpoint/2010/main" val="4196717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BE0CAF-3CC3-7F12-0400-BABC12301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Interview Type 1 – Structured Interview</a:t>
            </a: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644C119F-EFFD-E77C-A468-5A223EC599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4863207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6648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B425C-FE0B-B454-F608-2A75D2DB7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Interview Type 2 – Competency-Based Interview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6065922-DD93-B6E8-F098-A2E1B60B79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3725036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5038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204B74-EC97-FBBE-B02B-4EEA87E4C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39" y="640080"/>
            <a:ext cx="3429855" cy="561323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Interview Type 3 – Panel Interview</a:t>
            </a:r>
          </a:p>
        </p:txBody>
      </p:sp>
      <p:pic>
        <p:nvPicPr>
          <p:cNvPr id="4098" name="Picture 2" descr="Barclays Logo and symbol, meaning ...">
            <a:extLst>
              <a:ext uri="{FF2B5EF4-FFF2-40B4-BE49-F238E27FC236}">
                <a16:creationId xmlns:a16="http://schemas.microsoft.com/office/drawing/2014/main" id="{87D0DD61-BD7A-13AE-E940-CBE6ED5154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4556" y="4553084"/>
            <a:ext cx="3010673" cy="168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2F377E-2EE7-4489-78D9-99C01ACBFB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5473981"/>
              </p:ext>
            </p:extLst>
          </p:nvPr>
        </p:nvGraphicFramePr>
        <p:xfrm>
          <a:off x="4699818" y="640080"/>
          <a:ext cx="7172138" cy="3745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99564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222B8-BDBA-67F1-AD4E-C6775085A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/>
              <a:t>Questioning Techniques</a:t>
            </a:r>
          </a:p>
        </p:txBody>
      </p:sp>
      <p:pic>
        <p:nvPicPr>
          <p:cNvPr id="5122" name="Picture 2" descr="Barclays Logo and symbol, meaning ...">
            <a:extLst>
              <a:ext uri="{FF2B5EF4-FFF2-40B4-BE49-F238E27FC236}">
                <a16:creationId xmlns:a16="http://schemas.microsoft.com/office/drawing/2014/main" id="{43555DDB-FD45-8A08-83B2-D43340B968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64433" y="2611402"/>
            <a:ext cx="2919994" cy="1635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544C36-5804-67E4-E45D-54F1A3327B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1858653"/>
              </p:ext>
            </p:extLst>
          </p:nvPr>
        </p:nvGraphicFramePr>
        <p:xfrm>
          <a:off x="1024128" y="2286000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4299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A9AAF-5515-FA63-7BFD-06F73F8DA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/>
              <a:t>Face-to-Face vs Online Interviews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83A831C4-28CC-377E-32D4-D8A63E407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9330" y="804333"/>
            <a:ext cx="6257721" cy="5249334"/>
          </a:xfrm>
        </p:spPr>
        <p:txBody>
          <a:bodyPr anchor="ctr">
            <a:normAutofit/>
          </a:bodyPr>
          <a:lstStyle/>
          <a:p>
            <a:r>
              <a:rPr lang="en-GB"/>
              <a:t>Face-to-Face:</a:t>
            </a:r>
          </a:p>
          <a:p>
            <a:r>
              <a:rPr lang="en-GB"/>
              <a:t>• Richer non-verbal cues</a:t>
            </a:r>
          </a:p>
          <a:p>
            <a:r>
              <a:rPr lang="en-GB"/>
              <a:t>• Time-consuming</a:t>
            </a:r>
          </a:p>
          <a:p>
            <a:r>
              <a:rPr lang="en-GB"/>
              <a:t>• Minimal reliance on technology</a:t>
            </a:r>
          </a:p>
          <a:p>
            <a:endParaRPr lang="en-GB"/>
          </a:p>
          <a:p>
            <a:r>
              <a:rPr lang="en-GB"/>
              <a:t>Online:</a:t>
            </a:r>
          </a:p>
          <a:p>
            <a:r>
              <a:rPr lang="en-GB"/>
              <a:t>• Flexible and cost-effective</a:t>
            </a:r>
          </a:p>
          <a:p>
            <a:r>
              <a:rPr lang="en-GB"/>
              <a:t>• Limited body language</a:t>
            </a:r>
          </a:p>
          <a:p>
            <a:r>
              <a:rPr lang="en-GB"/>
              <a:t>• Requires strong connectivity</a:t>
            </a:r>
          </a:p>
          <a:p>
            <a:r>
              <a:rPr lang="en-GB"/>
              <a:t>A hybrid approach enhances inclusivity and efficiency (SHRM, 2023</a:t>
            </a:r>
          </a:p>
        </p:txBody>
      </p:sp>
    </p:spTree>
    <p:extLst>
      <p:ext uri="{BB962C8B-B14F-4D97-AF65-F5344CB8AC3E}">
        <p14:creationId xmlns:p14="http://schemas.microsoft.com/office/powerpoint/2010/main" val="3827608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24E62-67DC-DBD3-2689-3358DB779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Ethical and Diversity Considerations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CFFB198-E4CA-C43E-EE59-A02369C442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5699945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6985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CAB81-2DC5-1500-15FE-D4F119116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D7AD70-43C0-7D0D-DFB2-1A8DC29F804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24128" y="2286000"/>
          <a:ext cx="9720073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5497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71BA9-EE83-8E5B-9043-F960930B0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6A87D-4A5E-A34E-125D-C2450B038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1252" y="1909823"/>
            <a:ext cx="9852950" cy="4399537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Anderson, V. (2021) Research Methods in Human Resource Management. Kogan Page.</a:t>
            </a:r>
          </a:p>
          <a:p>
            <a:r>
              <a:rPr lang="en-GB" dirty="0"/>
              <a:t>Armstrong, M. and Taylor, S. (2023) Armstrong’s Handbook of Human Resource Management Practice. Kogan Page.</a:t>
            </a:r>
          </a:p>
          <a:p>
            <a:r>
              <a:rPr lang="en-GB" dirty="0"/>
              <a:t>Bratton, J. and Gold, J. (2022) Human Resource Management: Theory and Practice. Palgrave Macmillan.</a:t>
            </a:r>
          </a:p>
          <a:p>
            <a:r>
              <a:rPr lang="en-GB" dirty="0"/>
              <a:t>Campion, M.A. et al. (2019) 'Structured interviews: A guide for effective practice', Personnel Psychology, 72(2), pp. 351–389.</a:t>
            </a:r>
          </a:p>
          <a:p>
            <a:r>
              <a:rPr lang="en-GB" dirty="0"/>
              <a:t>CIPD (2022) Diversity and Inclusion in the Workplace. CIPD.</a:t>
            </a:r>
          </a:p>
          <a:p>
            <a:r>
              <a:rPr lang="en-GB" dirty="0"/>
              <a:t>Klotz, A.C. and Bolino, M.C. (2022) 'Interview panel dynamics and fairness perceptions', Journal of Applied Psychology, 107(5), pp. 845–857.</a:t>
            </a:r>
          </a:p>
          <a:p>
            <a:r>
              <a:rPr lang="en-GB" dirty="0"/>
              <a:t>Marchington, M. et al. (2021) Human Resource Management at Work. CIPD Press.</a:t>
            </a:r>
          </a:p>
          <a:p>
            <a:r>
              <a:rPr lang="en-GB" dirty="0"/>
              <a:t>Rees, G. and Smith, P. (2021) Strategic Human Resource Management: An International Perspective. Sage.</a:t>
            </a:r>
          </a:p>
          <a:p>
            <a:r>
              <a:rPr lang="en-GB" dirty="0"/>
              <a:t>SHRM (2023) Virtual Interviewing Best Practices. Society for Human Resource Management.</a:t>
            </a:r>
          </a:p>
          <a:p>
            <a:r>
              <a:rPr lang="en-GB" dirty="0"/>
              <a:t>Taylor, P. and Collins, C. (2020) Recruitment and Selection: Strategies for Success. Pearson.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74860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69</TotalTime>
  <Words>907</Words>
  <Application>Microsoft Office PowerPoint</Application>
  <PresentationFormat>Widescreen</PresentationFormat>
  <Paragraphs>101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Tw Cen MT</vt:lpstr>
      <vt:lpstr>Tw Cen MT Condensed</vt:lpstr>
      <vt:lpstr>Wingdings 3</vt:lpstr>
      <vt:lpstr>Integral</vt:lpstr>
      <vt:lpstr>Recruitment and Selection for a Financial Analyst at Barclays</vt:lpstr>
      <vt:lpstr>Table of Contents</vt:lpstr>
      <vt:lpstr>Introduction</vt:lpstr>
      <vt:lpstr>Recruitment Process Overview</vt:lpstr>
      <vt:lpstr>Job Analysis</vt:lpstr>
      <vt:lpstr>Job Description and Person Specification</vt:lpstr>
      <vt:lpstr>Interview Type 1 – Structured Interview</vt:lpstr>
      <vt:lpstr>Interview Type 2 – Competency-Based Interview</vt:lpstr>
      <vt:lpstr>Interview Type 3 – Panel Interview</vt:lpstr>
      <vt:lpstr>Questioning Techniques</vt:lpstr>
      <vt:lpstr>Face-to-Face vs Online Interviews</vt:lpstr>
      <vt:lpstr>Ethical and Diversity Considerations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unaisahkarim1@gmail.com</dc:creator>
  <cp:lastModifiedBy>unaisahkarim1@gmail.com</cp:lastModifiedBy>
  <cp:revision>1</cp:revision>
  <dcterms:created xsi:type="dcterms:W3CDTF">2025-10-07T08:59:59Z</dcterms:created>
  <dcterms:modified xsi:type="dcterms:W3CDTF">2025-10-07T10:16:33Z</dcterms:modified>
</cp:coreProperties>
</file>