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9"/>
  </p:notesMasterIdLst>
  <p:sldIdLst>
    <p:sldId id="256" r:id="rId2"/>
    <p:sldId id="257" r:id="rId3"/>
    <p:sldId id="258" r:id="rId4"/>
    <p:sldId id="259" r:id="rId5"/>
    <p:sldId id="260" r:id="rId6"/>
    <p:sldId id="261" r:id="rId7"/>
    <p:sldId id="594" r:id="rId8"/>
    <p:sldId id="263" r:id="rId9"/>
    <p:sldId id="262" r:id="rId10"/>
    <p:sldId id="597" r:id="rId11"/>
    <p:sldId id="266" r:id="rId12"/>
    <p:sldId id="598" r:id="rId13"/>
    <p:sldId id="599" r:id="rId14"/>
    <p:sldId id="600" r:id="rId15"/>
    <p:sldId id="596" r:id="rId16"/>
    <p:sldId id="601" r:id="rId17"/>
    <p:sldId id="5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BA4F"/>
    <a:srgbClr val="73B2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C7FBB-90F7-4B19-851D-E2160150B336}" v="5" dt="2026-08-01T14:06:32.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7" d="100"/>
          <a:sy n="67" d="100"/>
        </p:scale>
        <p:origin x="133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lyna Zhenchuk (2513871)" userId="ee3d3532-2b03-4512-b7ee-5759001fbe4a" providerId="ADAL" clId="{45626DBE-9F39-43DC-B0F5-1BD550BC47D6}"/>
    <pc:docChg chg="undo custSel modSld">
      <pc:chgData name="Galyna Zhenchuk (2513871)" userId="ee3d3532-2b03-4512-b7ee-5759001fbe4a" providerId="ADAL" clId="{45626DBE-9F39-43DC-B0F5-1BD550BC47D6}" dt="2026-08-01T15:33:29.902" v="2319" actId="26606"/>
      <pc:docMkLst>
        <pc:docMk/>
      </pc:docMkLst>
      <pc:sldChg chg="modSp mod">
        <pc:chgData name="Galyna Zhenchuk (2513871)" userId="ee3d3532-2b03-4512-b7ee-5759001fbe4a" providerId="ADAL" clId="{45626DBE-9F39-43DC-B0F5-1BD550BC47D6}" dt="2026-08-01T13:46:18.561" v="115" actId="20577"/>
        <pc:sldMkLst>
          <pc:docMk/>
          <pc:sldMk cId="355182791" sldId="259"/>
        </pc:sldMkLst>
        <pc:spChg chg="mod">
          <ac:chgData name="Galyna Zhenchuk (2513871)" userId="ee3d3532-2b03-4512-b7ee-5759001fbe4a" providerId="ADAL" clId="{45626DBE-9F39-43DC-B0F5-1BD550BC47D6}" dt="2026-08-01T13:45:59.914" v="107" actId="20577"/>
          <ac:spMkLst>
            <pc:docMk/>
            <pc:sldMk cId="355182791" sldId="259"/>
            <ac:spMk id="3" creationId="{0EBD14DB-EC94-B394-2340-BDCEC7C1CCFB}"/>
          </ac:spMkLst>
        </pc:spChg>
        <pc:spChg chg="mod">
          <ac:chgData name="Galyna Zhenchuk (2513871)" userId="ee3d3532-2b03-4512-b7ee-5759001fbe4a" providerId="ADAL" clId="{45626DBE-9F39-43DC-B0F5-1BD550BC47D6}" dt="2026-08-01T13:46:18.561" v="115" actId="20577"/>
          <ac:spMkLst>
            <pc:docMk/>
            <pc:sldMk cId="355182791" sldId="259"/>
            <ac:spMk id="4" creationId="{37957E82-7305-647C-4919-676C7AE35DAB}"/>
          </ac:spMkLst>
        </pc:spChg>
      </pc:sldChg>
      <pc:sldChg chg="modSp mod">
        <pc:chgData name="Galyna Zhenchuk (2513871)" userId="ee3d3532-2b03-4512-b7ee-5759001fbe4a" providerId="ADAL" clId="{45626DBE-9F39-43DC-B0F5-1BD550BC47D6}" dt="2026-08-01T13:53:41.974" v="511" actId="20577"/>
        <pc:sldMkLst>
          <pc:docMk/>
          <pc:sldMk cId="1434853904" sldId="260"/>
        </pc:sldMkLst>
        <pc:spChg chg="mod">
          <ac:chgData name="Galyna Zhenchuk (2513871)" userId="ee3d3532-2b03-4512-b7ee-5759001fbe4a" providerId="ADAL" clId="{45626DBE-9F39-43DC-B0F5-1BD550BC47D6}" dt="2026-08-01T13:53:41.974" v="511" actId="20577"/>
          <ac:spMkLst>
            <pc:docMk/>
            <pc:sldMk cId="1434853904" sldId="260"/>
            <ac:spMk id="3" creationId="{995E1903-7C68-2C6F-2D1E-D8A37D30E636}"/>
          </ac:spMkLst>
        </pc:spChg>
        <pc:spChg chg="mod">
          <ac:chgData name="Galyna Zhenchuk (2513871)" userId="ee3d3532-2b03-4512-b7ee-5759001fbe4a" providerId="ADAL" clId="{45626DBE-9F39-43DC-B0F5-1BD550BC47D6}" dt="2026-08-01T13:49:16.346" v="212" actId="20577"/>
          <ac:spMkLst>
            <pc:docMk/>
            <pc:sldMk cId="1434853904" sldId="260"/>
            <ac:spMk id="4" creationId="{0A16EA78-2872-4151-ACDE-85DE92917660}"/>
          </ac:spMkLst>
        </pc:spChg>
      </pc:sldChg>
      <pc:sldChg chg="modSp mod">
        <pc:chgData name="Galyna Zhenchuk (2513871)" userId="ee3d3532-2b03-4512-b7ee-5759001fbe4a" providerId="ADAL" clId="{45626DBE-9F39-43DC-B0F5-1BD550BC47D6}" dt="2026-08-01T14:02:01.878" v="671" actId="20577"/>
        <pc:sldMkLst>
          <pc:docMk/>
          <pc:sldMk cId="416694051" sldId="261"/>
        </pc:sldMkLst>
        <pc:spChg chg="mod">
          <ac:chgData name="Galyna Zhenchuk (2513871)" userId="ee3d3532-2b03-4512-b7ee-5759001fbe4a" providerId="ADAL" clId="{45626DBE-9F39-43DC-B0F5-1BD550BC47D6}" dt="2026-08-01T14:02:01.878" v="671" actId="20577"/>
          <ac:spMkLst>
            <pc:docMk/>
            <pc:sldMk cId="416694051" sldId="261"/>
            <ac:spMk id="3" creationId="{A156C52F-D988-84DD-FE73-C0508DC81AED}"/>
          </ac:spMkLst>
        </pc:spChg>
        <pc:spChg chg="mod">
          <ac:chgData name="Galyna Zhenchuk (2513871)" userId="ee3d3532-2b03-4512-b7ee-5759001fbe4a" providerId="ADAL" clId="{45626DBE-9F39-43DC-B0F5-1BD550BC47D6}" dt="2026-08-01T13:54:09.173" v="513" actId="113"/>
          <ac:spMkLst>
            <pc:docMk/>
            <pc:sldMk cId="416694051" sldId="261"/>
            <ac:spMk id="4" creationId="{B64F5224-38DF-9A0E-ED62-37C8785B3FBD}"/>
          </ac:spMkLst>
        </pc:spChg>
      </pc:sldChg>
      <pc:sldChg chg="addSp delSp modSp mod setBg">
        <pc:chgData name="Galyna Zhenchuk (2513871)" userId="ee3d3532-2b03-4512-b7ee-5759001fbe4a" providerId="ADAL" clId="{45626DBE-9F39-43DC-B0F5-1BD550BC47D6}" dt="2026-08-01T15:33:29.902" v="2319" actId="26606"/>
        <pc:sldMkLst>
          <pc:docMk/>
          <pc:sldMk cId="1524246604" sldId="263"/>
        </pc:sldMkLst>
        <pc:spChg chg="add del mod">
          <ac:chgData name="Galyna Zhenchuk (2513871)" userId="ee3d3532-2b03-4512-b7ee-5759001fbe4a" providerId="ADAL" clId="{45626DBE-9F39-43DC-B0F5-1BD550BC47D6}" dt="2026-08-01T15:33:29.902" v="2319" actId="26606"/>
          <ac:spMkLst>
            <pc:docMk/>
            <pc:sldMk cId="1524246604" sldId="263"/>
            <ac:spMk id="3" creationId="{85BF6541-B0FA-9297-3DE4-B13C722629AE}"/>
          </ac:spMkLst>
        </pc:spChg>
        <pc:spChg chg="mod">
          <ac:chgData name="Galyna Zhenchuk (2513871)" userId="ee3d3532-2b03-4512-b7ee-5759001fbe4a" providerId="ADAL" clId="{45626DBE-9F39-43DC-B0F5-1BD550BC47D6}" dt="2026-08-01T15:33:29.902" v="2319" actId="26606"/>
          <ac:spMkLst>
            <pc:docMk/>
            <pc:sldMk cId="1524246604" sldId="263"/>
            <ac:spMk id="4" creationId="{619FB4DE-DBB1-0BF2-DBFA-00D692BAF33E}"/>
          </ac:spMkLst>
        </pc:spChg>
        <pc:spChg chg="add del">
          <ac:chgData name="Galyna Zhenchuk (2513871)" userId="ee3d3532-2b03-4512-b7ee-5759001fbe4a" providerId="ADAL" clId="{45626DBE-9F39-43DC-B0F5-1BD550BC47D6}" dt="2026-08-01T15:33:29.871" v="2318" actId="26606"/>
          <ac:spMkLst>
            <pc:docMk/>
            <pc:sldMk cId="1524246604" sldId="263"/>
            <ac:spMk id="10" creationId="{6753252F-4873-4F63-801D-CC719279A7D5}"/>
          </ac:spMkLst>
        </pc:spChg>
        <pc:spChg chg="add del">
          <ac:chgData name="Galyna Zhenchuk (2513871)" userId="ee3d3532-2b03-4512-b7ee-5759001fbe4a" providerId="ADAL" clId="{45626DBE-9F39-43DC-B0F5-1BD550BC47D6}" dt="2026-08-01T15:33:29.871" v="2318" actId="26606"/>
          <ac:spMkLst>
            <pc:docMk/>
            <pc:sldMk cId="1524246604" sldId="263"/>
            <ac:spMk id="12" creationId="{047C8CCB-F95D-4249-92DD-651249D3535A}"/>
          </ac:spMkLst>
        </pc:spChg>
        <pc:spChg chg="add">
          <ac:chgData name="Galyna Zhenchuk (2513871)" userId="ee3d3532-2b03-4512-b7ee-5759001fbe4a" providerId="ADAL" clId="{45626DBE-9F39-43DC-B0F5-1BD550BC47D6}" dt="2026-08-01T15:33:29.902" v="2319" actId="26606"/>
          <ac:spMkLst>
            <pc:docMk/>
            <pc:sldMk cId="1524246604" sldId="263"/>
            <ac:spMk id="14" creationId="{D07DD2DE-F619-49DD-B5E7-03A290FF4ED1}"/>
          </ac:spMkLst>
        </pc:spChg>
        <pc:spChg chg="add">
          <ac:chgData name="Galyna Zhenchuk (2513871)" userId="ee3d3532-2b03-4512-b7ee-5759001fbe4a" providerId="ADAL" clId="{45626DBE-9F39-43DC-B0F5-1BD550BC47D6}" dt="2026-08-01T15:33:29.902" v="2319" actId="26606"/>
          <ac:spMkLst>
            <pc:docMk/>
            <pc:sldMk cId="1524246604" sldId="263"/>
            <ac:spMk id="15" creationId="{A8384FB5-9ADC-4DDC-881B-597D56F5B15D}"/>
          </ac:spMkLst>
        </pc:spChg>
        <pc:spChg chg="add">
          <ac:chgData name="Galyna Zhenchuk (2513871)" userId="ee3d3532-2b03-4512-b7ee-5759001fbe4a" providerId="ADAL" clId="{45626DBE-9F39-43DC-B0F5-1BD550BC47D6}" dt="2026-08-01T15:33:29.902" v="2319" actId="26606"/>
          <ac:spMkLst>
            <pc:docMk/>
            <pc:sldMk cId="1524246604" sldId="263"/>
            <ac:spMk id="16" creationId="{85149191-5F60-4A28-AAFF-039F96B0F3EC}"/>
          </ac:spMkLst>
        </pc:spChg>
        <pc:spChg chg="add">
          <ac:chgData name="Galyna Zhenchuk (2513871)" userId="ee3d3532-2b03-4512-b7ee-5759001fbe4a" providerId="ADAL" clId="{45626DBE-9F39-43DC-B0F5-1BD550BC47D6}" dt="2026-08-01T15:33:29.902" v="2319" actId="26606"/>
          <ac:spMkLst>
            <pc:docMk/>
            <pc:sldMk cId="1524246604" sldId="263"/>
            <ac:spMk id="17" creationId="{91E5A9A7-95C6-4F4F-B00E-C82E07FE62EF}"/>
          </ac:spMkLst>
        </pc:spChg>
        <pc:spChg chg="add">
          <ac:chgData name="Galyna Zhenchuk (2513871)" userId="ee3d3532-2b03-4512-b7ee-5759001fbe4a" providerId="ADAL" clId="{45626DBE-9F39-43DC-B0F5-1BD550BC47D6}" dt="2026-08-01T15:33:29.902" v="2319" actId="26606"/>
          <ac:spMkLst>
            <pc:docMk/>
            <pc:sldMk cId="1524246604" sldId="263"/>
            <ac:spMk id="18" creationId="{F8260ED5-17F7-4158-B241-D51DD4CF1B7E}"/>
          </ac:spMkLst>
        </pc:spChg>
        <pc:graphicFrameChg chg="add del mod modGraphic">
          <ac:chgData name="Galyna Zhenchuk (2513871)" userId="ee3d3532-2b03-4512-b7ee-5759001fbe4a" providerId="ADAL" clId="{45626DBE-9F39-43DC-B0F5-1BD550BC47D6}" dt="2026-08-01T15:12:36.143" v="1502" actId="3680"/>
          <ac:graphicFrameMkLst>
            <pc:docMk/>
            <pc:sldMk cId="1524246604" sldId="263"/>
            <ac:graphicFrameMk id="2" creationId="{884F037F-E76E-4A8E-78FF-1C1A9BFE4369}"/>
          </ac:graphicFrameMkLst>
        </pc:graphicFrameChg>
        <pc:graphicFrameChg chg="add mod modGraphic">
          <ac:chgData name="Galyna Zhenchuk (2513871)" userId="ee3d3532-2b03-4512-b7ee-5759001fbe4a" providerId="ADAL" clId="{45626DBE-9F39-43DC-B0F5-1BD550BC47D6}" dt="2026-08-01T15:33:29.902" v="2319" actId="26606"/>
          <ac:graphicFrameMkLst>
            <pc:docMk/>
            <pc:sldMk cId="1524246604" sldId="263"/>
            <ac:graphicFrameMk id="5" creationId="{816BBBDE-100F-8F35-73FA-ED219528CE5D}"/>
          </ac:graphicFrameMkLst>
        </pc:graphicFrameChg>
      </pc:sldChg>
      <pc:sldChg chg="addSp delSp modSp mod">
        <pc:chgData name="Galyna Zhenchuk (2513871)" userId="ee3d3532-2b03-4512-b7ee-5759001fbe4a" providerId="ADAL" clId="{45626DBE-9F39-43DC-B0F5-1BD550BC47D6}" dt="2026-08-01T14:59:40.146" v="1059" actId="14100"/>
        <pc:sldMkLst>
          <pc:docMk/>
          <pc:sldMk cId="3648504809" sldId="594"/>
        </pc:sldMkLst>
        <pc:spChg chg="mod">
          <ac:chgData name="Galyna Zhenchuk (2513871)" userId="ee3d3532-2b03-4512-b7ee-5759001fbe4a" providerId="ADAL" clId="{45626DBE-9F39-43DC-B0F5-1BD550BC47D6}" dt="2026-08-01T14:02:40.389" v="739" actId="20577"/>
          <ac:spMkLst>
            <pc:docMk/>
            <pc:sldMk cId="3648504809" sldId="594"/>
            <ac:spMk id="2" creationId="{AE1F78E2-EAFE-AE2C-35B9-A1C18FCF434D}"/>
          </ac:spMkLst>
        </pc:spChg>
        <pc:spChg chg="mod">
          <ac:chgData name="Galyna Zhenchuk (2513871)" userId="ee3d3532-2b03-4512-b7ee-5759001fbe4a" providerId="ADAL" clId="{45626DBE-9F39-43DC-B0F5-1BD550BC47D6}" dt="2026-08-01T14:59:40.146" v="1059" actId="14100"/>
          <ac:spMkLst>
            <pc:docMk/>
            <pc:sldMk cId="3648504809" sldId="594"/>
            <ac:spMk id="3" creationId="{B6CE5A2A-49E8-A46F-103B-3028DB094F2C}"/>
          </ac:spMkLst>
        </pc:spChg>
        <pc:spChg chg="add del mod">
          <ac:chgData name="Galyna Zhenchuk (2513871)" userId="ee3d3532-2b03-4512-b7ee-5759001fbe4a" providerId="ADAL" clId="{45626DBE-9F39-43DC-B0F5-1BD550BC47D6}" dt="2026-08-01T14:03:49.789" v="743" actId="1032"/>
          <ac:spMkLst>
            <pc:docMk/>
            <pc:sldMk cId="3648504809" sldId="594"/>
            <ac:spMk id="6" creationId="{25438DDD-954D-A181-774D-F79C20999E1C}"/>
          </ac:spMkLst>
        </pc:spChg>
        <pc:spChg chg="add del mod">
          <ac:chgData name="Galyna Zhenchuk (2513871)" userId="ee3d3532-2b03-4512-b7ee-5759001fbe4a" providerId="ADAL" clId="{45626DBE-9F39-43DC-B0F5-1BD550BC47D6}" dt="2026-08-01T14:05:16.647" v="746" actId="1032"/>
          <ac:spMkLst>
            <pc:docMk/>
            <pc:sldMk cId="3648504809" sldId="594"/>
            <ac:spMk id="9" creationId="{6B30C809-D191-5632-5202-F76E749C3251}"/>
          </ac:spMkLst>
        </pc:spChg>
        <pc:graphicFrameChg chg="add del mod modGraphic">
          <ac:chgData name="Galyna Zhenchuk (2513871)" userId="ee3d3532-2b03-4512-b7ee-5759001fbe4a" providerId="ADAL" clId="{45626DBE-9F39-43DC-B0F5-1BD550BC47D6}" dt="2026-08-01T14:04:16.255" v="745" actId="478"/>
          <ac:graphicFrameMkLst>
            <pc:docMk/>
            <pc:sldMk cId="3648504809" sldId="594"/>
            <ac:graphicFrameMk id="7" creationId="{CD5B5595-0A93-BC86-D8E4-09DCD61DA0A0}"/>
          </ac:graphicFrameMkLst>
        </pc:graphicFrameChg>
        <pc:graphicFrameChg chg="add mod modGraphic">
          <ac:chgData name="Galyna Zhenchuk (2513871)" userId="ee3d3532-2b03-4512-b7ee-5759001fbe4a" providerId="ADAL" clId="{45626DBE-9F39-43DC-B0F5-1BD550BC47D6}" dt="2026-08-01T14:07:56.939" v="837" actId="14100"/>
          <ac:graphicFrameMkLst>
            <pc:docMk/>
            <pc:sldMk cId="3648504809" sldId="594"/>
            <ac:graphicFrameMk id="14" creationId="{51D15ADD-09F4-767A-A4EA-D8EF07D102A3}"/>
          </ac:graphicFrameMkLst>
        </pc:graphicFrameChg>
        <pc:picChg chg="del mod">
          <ac:chgData name="Galyna Zhenchuk (2513871)" userId="ee3d3532-2b03-4512-b7ee-5759001fbe4a" providerId="ADAL" clId="{45626DBE-9F39-43DC-B0F5-1BD550BC47D6}" dt="2026-08-01T14:03:10.532" v="742" actId="478"/>
          <ac:picMkLst>
            <pc:docMk/>
            <pc:sldMk cId="3648504809" sldId="594"/>
            <ac:picMk id="10" creationId="{7405701F-6ED6-621D-05BA-77F07CCF94B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F53FB-1AA4-49DC-AABE-AFF1FEFC185F}"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BA40055-77BF-4772-BDD6-E17F1B14F660}">
      <dgm:prSet/>
      <dgm:spPr/>
      <dgm:t>
        <a:bodyPr/>
        <a:lstStyle/>
        <a:p>
          <a:r>
            <a:rPr lang="en-GB" b="1"/>
            <a:t>Legal Format</a:t>
          </a:r>
          <a:endParaRPr lang="en-US"/>
        </a:p>
      </dgm:t>
    </dgm:pt>
    <dgm:pt modelId="{2C260FF6-0246-4D0B-9F70-566AEF1BD97D}" type="parTrans" cxnId="{823C6A92-9034-4145-AA1B-3515BF8A941A}">
      <dgm:prSet/>
      <dgm:spPr/>
      <dgm:t>
        <a:bodyPr/>
        <a:lstStyle/>
        <a:p>
          <a:endParaRPr lang="en-US"/>
        </a:p>
      </dgm:t>
    </dgm:pt>
    <dgm:pt modelId="{23B6D7BB-0F5E-47CD-8191-E062279DCB8F}" type="sibTrans" cxnId="{823C6A92-9034-4145-AA1B-3515BF8A941A}">
      <dgm:prSet/>
      <dgm:spPr/>
      <dgm:t>
        <a:bodyPr/>
        <a:lstStyle/>
        <a:p>
          <a:endParaRPr lang="en-US"/>
        </a:p>
      </dgm:t>
    </dgm:pt>
    <dgm:pt modelId="{E68105AB-0F61-4EF9-9BF2-D1B372F3459F}">
      <dgm:prSet/>
      <dgm:spPr/>
      <dgm:t>
        <a:bodyPr/>
        <a:lstStyle/>
        <a:p>
          <a:r>
            <a:rPr lang="en-GB"/>
            <a:t>Private Limited Company (Ltd)</a:t>
          </a:r>
          <a:endParaRPr lang="en-US"/>
        </a:p>
      </dgm:t>
    </dgm:pt>
    <dgm:pt modelId="{BD929D48-60C9-4667-9B56-96D4F639C94D}" type="parTrans" cxnId="{82B2E801-E361-4036-B70B-625393E52532}">
      <dgm:prSet/>
      <dgm:spPr/>
      <dgm:t>
        <a:bodyPr/>
        <a:lstStyle/>
        <a:p>
          <a:endParaRPr lang="en-US"/>
        </a:p>
      </dgm:t>
    </dgm:pt>
    <dgm:pt modelId="{87F5FCA4-C316-4D76-8E32-43FF403DD625}" type="sibTrans" cxnId="{82B2E801-E361-4036-B70B-625393E52532}">
      <dgm:prSet/>
      <dgm:spPr/>
      <dgm:t>
        <a:bodyPr/>
        <a:lstStyle/>
        <a:p>
          <a:endParaRPr lang="en-US"/>
        </a:p>
      </dgm:t>
    </dgm:pt>
    <dgm:pt modelId="{7A1C089C-88C9-481C-8C18-1F020F066FA1}">
      <dgm:prSet/>
      <dgm:spPr/>
      <dgm:t>
        <a:bodyPr/>
        <a:lstStyle/>
        <a:p>
          <a:r>
            <a:rPr lang="en-GB"/>
            <a:t>Limited liability for the owner</a:t>
          </a:r>
          <a:endParaRPr lang="en-US"/>
        </a:p>
      </dgm:t>
    </dgm:pt>
    <dgm:pt modelId="{5D7F8684-3046-475B-9D60-09BBFB0CDE69}" type="parTrans" cxnId="{BC5BCCD8-B7FE-4FC2-9A87-93D5F5A0C433}">
      <dgm:prSet/>
      <dgm:spPr/>
      <dgm:t>
        <a:bodyPr/>
        <a:lstStyle/>
        <a:p>
          <a:endParaRPr lang="en-US"/>
        </a:p>
      </dgm:t>
    </dgm:pt>
    <dgm:pt modelId="{EAD2E6D1-9A40-4F94-90FA-B6E7135E203D}" type="sibTrans" cxnId="{BC5BCCD8-B7FE-4FC2-9A87-93D5F5A0C433}">
      <dgm:prSet/>
      <dgm:spPr/>
      <dgm:t>
        <a:bodyPr/>
        <a:lstStyle/>
        <a:p>
          <a:endParaRPr lang="en-US"/>
        </a:p>
      </dgm:t>
    </dgm:pt>
    <dgm:pt modelId="{D987A434-33D0-4F35-81F8-6A6CBFA622DD}">
      <dgm:prSet/>
      <dgm:spPr/>
      <dgm:t>
        <a:bodyPr/>
        <a:lstStyle/>
        <a:p>
          <a:r>
            <a:rPr lang="en-GB"/>
            <a:t>Builds trust with customers and investors</a:t>
          </a:r>
          <a:endParaRPr lang="en-US"/>
        </a:p>
      </dgm:t>
    </dgm:pt>
    <dgm:pt modelId="{9C570B56-A53A-4044-87DE-548EB0190CF3}" type="parTrans" cxnId="{76253100-F0E4-4172-96FB-B11F12FFA172}">
      <dgm:prSet/>
      <dgm:spPr/>
      <dgm:t>
        <a:bodyPr/>
        <a:lstStyle/>
        <a:p>
          <a:endParaRPr lang="en-US"/>
        </a:p>
      </dgm:t>
    </dgm:pt>
    <dgm:pt modelId="{E96A6F00-F7A8-4B65-9CEE-D23A96ED913B}" type="sibTrans" cxnId="{76253100-F0E4-4172-96FB-B11F12FFA172}">
      <dgm:prSet/>
      <dgm:spPr/>
      <dgm:t>
        <a:bodyPr/>
        <a:lstStyle/>
        <a:p>
          <a:endParaRPr lang="en-US"/>
        </a:p>
      </dgm:t>
    </dgm:pt>
    <dgm:pt modelId="{E67DA8CC-8F83-4913-90A8-DD9E00D7FEF9}">
      <dgm:prSet/>
      <dgm:spPr/>
      <dgm:t>
        <a:bodyPr/>
        <a:lstStyle/>
        <a:p>
          <a:r>
            <a:rPr lang="en-GB" dirty="0"/>
            <a:t>Supports future business growth</a:t>
          </a:r>
          <a:br>
            <a:rPr lang="en-GB" dirty="0"/>
          </a:br>
          <a:endParaRPr lang="en-US" dirty="0"/>
        </a:p>
      </dgm:t>
    </dgm:pt>
    <dgm:pt modelId="{378BD673-D54D-4AFA-9525-7AB83D692C7B}" type="parTrans" cxnId="{154CDFF3-01FF-4F79-8B45-B352A2B6C84C}">
      <dgm:prSet/>
      <dgm:spPr/>
      <dgm:t>
        <a:bodyPr/>
        <a:lstStyle/>
        <a:p>
          <a:endParaRPr lang="en-US"/>
        </a:p>
      </dgm:t>
    </dgm:pt>
    <dgm:pt modelId="{88252556-F481-4819-B452-6A3E962AA7A1}" type="sibTrans" cxnId="{154CDFF3-01FF-4F79-8B45-B352A2B6C84C}">
      <dgm:prSet/>
      <dgm:spPr/>
      <dgm:t>
        <a:bodyPr/>
        <a:lstStyle/>
        <a:p>
          <a:endParaRPr lang="en-US"/>
        </a:p>
      </dgm:t>
    </dgm:pt>
    <dgm:pt modelId="{36FB1A3B-FCEA-4DE5-AE90-7F6592E23C9D}" type="pres">
      <dgm:prSet presAssocID="{740F53FB-1AA4-49DC-AABE-AFF1FEFC185F}" presName="root" presStyleCnt="0">
        <dgm:presLayoutVars>
          <dgm:dir/>
          <dgm:resizeHandles val="exact"/>
        </dgm:presLayoutVars>
      </dgm:prSet>
      <dgm:spPr/>
    </dgm:pt>
    <dgm:pt modelId="{42361E46-72C6-4E4F-8C6E-172D2F555310}" type="pres">
      <dgm:prSet presAssocID="{7BA40055-77BF-4772-BDD6-E17F1B14F660}" presName="compNode" presStyleCnt="0"/>
      <dgm:spPr/>
    </dgm:pt>
    <dgm:pt modelId="{E47E2F64-C7E8-4E41-A112-EC07B481746C}" type="pres">
      <dgm:prSet presAssocID="{7BA40055-77BF-4772-BDD6-E17F1B14F660}" presName="bgRect" presStyleLbl="bgShp" presStyleIdx="0" presStyleCnt="5"/>
      <dgm:spPr/>
    </dgm:pt>
    <dgm:pt modelId="{E13798A7-E47C-4DFC-8084-48E6E9C7AFCD}" type="pres">
      <dgm:prSet presAssocID="{7BA40055-77BF-4772-BDD6-E17F1B14F66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4CB58725-8DC2-44E1-85DA-A29CE08F5B8F}" type="pres">
      <dgm:prSet presAssocID="{7BA40055-77BF-4772-BDD6-E17F1B14F660}" presName="spaceRect" presStyleCnt="0"/>
      <dgm:spPr/>
    </dgm:pt>
    <dgm:pt modelId="{7065D2F9-AC91-4746-B1B1-A3777F43BB4A}" type="pres">
      <dgm:prSet presAssocID="{7BA40055-77BF-4772-BDD6-E17F1B14F660}" presName="parTx" presStyleLbl="revTx" presStyleIdx="0" presStyleCnt="5">
        <dgm:presLayoutVars>
          <dgm:chMax val="0"/>
          <dgm:chPref val="0"/>
        </dgm:presLayoutVars>
      </dgm:prSet>
      <dgm:spPr/>
    </dgm:pt>
    <dgm:pt modelId="{9D3FDE84-0C9F-4C0A-911B-125ECF38B590}" type="pres">
      <dgm:prSet presAssocID="{23B6D7BB-0F5E-47CD-8191-E062279DCB8F}" presName="sibTrans" presStyleCnt="0"/>
      <dgm:spPr/>
    </dgm:pt>
    <dgm:pt modelId="{9AF33C65-8918-46E2-8BA6-4A3555F5406F}" type="pres">
      <dgm:prSet presAssocID="{E68105AB-0F61-4EF9-9BF2-D1B372F3459F}" presName="compNode" presStyleCnt="0"/>
      <dgm:spPr/>
    </dgm:pt>
    <dgm:pt modelId="{5FC558BF-322A-4384-9C92-A06F745DB1DF}" type="pres">
      <dgm:prSet presAssocID="{E68105AB-0F61-4EF9-9BF2-D1B372F3459F}" presName="bgRect" presStyleLbl="bgShp" presStyleIdx="1" presStyleCnt="5"/>
      <dgm:spPr/>
    </dgm:pt>
    <dgm:pt modelId="{3C74FE0F-C31B-4C4E-858C-EC379D1D7E90}" type="pres">
      <dgm:prSet presAssocID="{E68105AB-0F61-4EF9-9BF2-D1B372F3459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9F17A3C1-5085-470E-981E-1C0BE8B01D96}" type="pres">
      <dgm:prSet presAssocID="{E68105AB-0F61-4EF9-9BF2-D1B372F3459F}" presName="spaceRect" presStyleCnt="0"/>
      <dgm:spPr/>
    </dgm:pt>
    <dgm:pt modelId="{FDA17E23-81DB-44BC-913C-AF23A44E1871}" type="pres">
      <dgm:prSet presAssocID="{E68105AB-0F61-4EF9-9BF2-D1B372F3459F}" presName="parTx" presStyleLbl="revTx" presStyleIdx="1" presStyleCnt="5">
        <dgm:presLayoutVars>
          <dgm:chMax val="0"/>
          <dgm:chPref val="0"/>
        </dgm:presLayoutVars>
      </dgm:prSet>
      <dgm:spPr/>
    </dgm:pt>
    <dgm:pt modelId="{DE87B7E2-5ED8-4F99-8AC8-8E9D5C90E66B}" type="pres">
      <dgm:prSet presAssocID="{87F5FCA4-C316-4D76-8E32-43FF403DD625}" presName="sibTrans" presStyleCnt="0"/>
      <dgm:spPr/>
    </dgm:pt>
    <dgm:pt modelId="{A83583B8-0BAE-4D9C-AF82-6A0C39C8EB24}" type="pres">
      <dgm:prSet presAssocID="{7A1C089C-88C9-481C-8C18-1F020F066FA1}" presName="compNode" presStyleCnt="0"/>
      <dgm:spPr/>
    </dgm:pt>
    <dgm:pt modelId="{AC9667FB-0288-4E79-B9F4-73521AE03F2E}" type="pres">
      <dgm:prSet presAssocID="{7A1C089C-88C9-481C-8C18-1F020F066FA1}" presName="bgRect" presStyleLbl="bgShp" presStyleIdx="2" presStyleCnt="5"/>
      <dgm:spPr/>
    </dgm:pt>
    <dgm:pt modelId="{A36E9663-285A-4AF3-8352-91A778D435AA}" type="pres">
      <dgm:prSet presAssocID="{7A1C089C-88C9-481C-8C18-1F020F066FA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B2E11DB9-E918-4322-92C3-428D1746941A}" type="pres">
      <dgm:prSet presAssocID="{7A1C089C-88C9-481C-8C18-1F020F066FA1}" presName="spaceRect" presStyleCnt="0"/>
      <dgm:spPr/>
    </dgm:pt>
    <dgm:pt modelId="{F83AC7FE-16CE-4C56-9C35-984C96AB82B7}" type="pres">
      <dgm:prSet presAssocID="{7A1C089C-88C9-481C-8C18-1F020F066FA1}" presName="parTx" presStyleLbl="revTx" presStyleIdx="2" presStyleCnt="5">
        <dgm:presLayoutVars>
          <dgm:chMax val="0"/>
          <dgm:chPref val="0"/>
        </dgm:presLayoutVars>
      </dgm:prSet>
      <dgm:spPr/>
    </dgm:pt>
    <dgm:pt modelId="{9A05359D-B184-4C27-8456-628CEB0DFCD1}" type="pres">
      <dgm:prSet presAssocID="{EAD2E6D1-9A40-4F94-90FA-B6E7135E203D}" presName="sibTrans" presStyleCnt="0"/>
      <dgm:spPr/>
    </dgm:pt>
    <dgm:pt modelId="{2B049CAB-FADC-4902-8B82-C6AB7C91DDC1}" type="pres">
      <dgm:prSet presAssocID="{D987A434-33D0-4F35-81F8-6A6CBFA622DD}" presName="compNode" presStyleCnt="0"/>
      <dgm:spPr/>
    </dgm:pt>
    <dgm:pt modelId="{92179E7F-2A98-4245-A3EF-43B730E36C14}" type="pres">
      <dgm:prSet presAssocID="{D987A434-33D0-4F35-81F8-6A6CBFA622DD}" presName="bgRect" presStyleLbl="bgShp" presStyleIdx="3" presStyleCnt="5"/>
      <dgm:spPr/>
    </dgm:pt>
    <dgm:pt modelId="{67F39D5F-4D07-48BA-95BF-349304ED8133}" type="pres">
      <dgm:prSet presAssocID="{D987A434-33D0-4F35-81F8-6A6CBFA622D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AADBE93A-F4DD-4F5B-81F5-58FBB63617F2}" type="pres">
      <dgm:prSet presAssocID="{D987A434-33D0-4F35-81F8-6A6CBFA622DD}" presName="spaceRect" presStyleCnt="0"/>
      <dgm:spPr/>
    </dgm:pt>
    <dgm:pt modelId="{CA2A5808-71EC-4A3C-9096-518A7146F242}" type="pres">
      <dgm:prSet presAssocID="{D987A434-33D0-4F35-81F8-6A6CBFA622DD}" presName="parTx" presStyleLbl="revTx" presStyleIdx="3" presStyleCnt="5">
        <dgm:presLayoutVars>
          <dgm:chMax val="0"/>
          <dgm:chPref val="0"/>
        </dgm:presLayoutVars>
      </dgm:prSet>
      <dgm:spPr/>
    </dgm:pt>
    <dgm:pt modelId="{58A6D236-68A9-4218-9605-CCDB2A83A6DB}" type="pres">
      <dgm:prSet presAssocID="{E96A6F00-F7A8-4B65-9CEE-D23A96ED913B}" presName="sibTrans" presStyleCnt="0"/>
      <dgm:spPr/>
    </dgm:pt>
    <dgm:pt modelId="{2841DEA3-5E29-4755-AD56-57F5662C8916}" type="pres">
      <dgm:prSet presAssocID="{E67DA8CC-8F83-4913-90A8-DD9E00D7FEF9}" presName="compNode" presStyleCnt="0"/>
      <dgm:spPr/>
    </dgm:pt>
    <dgm:pt modelId="{A8909139-1C26-4406-8430-F1B48817FD4D}" type="pres">
      <dgm:prSet presAssocID="{E67DA8CC-8F83-4913-90A8-DD9E00D7FEF9}" presName="bgRect" presStyleLbl="bgShp" presStyleIdx="4" presStyleCnt="5"/>
      <dgm:spPr/>
    </dgm:pt>
    <dgm:pt modelId="{E6A5F02C-E7CB-4570-887B-F99E66ED8BD6}" type="pres">
      <dgm:prSet presAssocID="{E67DA8CC-8F83-4913-90A8-DD9E00D7FEF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CE99A0D7-D048-45E3-B6A3-A157E4489D67}" type="pres">
      <dgm:prSet presAssocID="{E67DA8CC-8F83-4913-90A8-DD9E00D7FEF9}" presName="spaceRect" presStyleCnt="0"/>
      <dgm:spPr/>
    </dgm:pt>
    <dgm:pt modelId="{B60A4EAA-8CDD-4C84-A7C4-F4FBF83F6C79}" type="pres">
      <dgm:prSet presAssocID="{E67DA8CC-8F83-4913-90A8-DD9E00D7FEF9}" presName="parTx" presStyleLbl="revTx" presStyleIdx="4" presStyleCnt="5">
        <dgm:presLayoutVars>
          <dgm:chMax val="0"/>
          <dgm:chPref val="0"/>
        </dgm:presLayoutVars>
      </dgm:prSet>
      <dgm:spPr/>
    </dgm:pt>
  </dgm:ptLst>
  <dgm:cxnLst>
    <dgm:cxn modelId="{76253100-F0E4-4172-96FB-B11F12FFA172}" srcId="{740F53FB-1AA4-49DC-AABE-AFF1FEFC185F}" destId="{D987A434-33D0-4F35-81F8-6A6CBFA622DD}" srcOrd="3" destOrd="0" parTransId="{9C570B56-A53A-4044-87DE-548EB0190CF3}" sibTransId="{E96A6F00-F7A8-4B65-9CEE-D23A96ED913B}"/>
    <dgm:cxn modelId="{82B2E801-E361-4036-B70B-625393E52532}" srcId="{740F53FB-1AA4-49DC-AABE-AFF1FEFC185F}" destId="{E68105AB-0F61-4EF9-9BF2-D1B372F3459F}" srcOrd="1" destOrd="0" parTransId="{BD929D48-60C9-4667-9B56-96D4F639C94D}" sibTransId="{87F5FCA4-C316-4D76-8E32-43FF403DD625}"/>
    <dgm:cxn modelId="{53A56B27-3F69-4568-8B3A-0C107C0D7687}" type="presOf" srcId="{740F53FB-1AA4-49DC-AABE-AFF1FEFC185F}" destId="{36FB1A3B-FCEA-4DE5-AE90-7F6592E23C9D}" srcOrd="0" destOrd="0" presId="urn:microsoft.com/office/officeart/2018/2/layout/IconVerticalSolidList"/>
    <dgm:cxn modelId="{3FA76662-A707-487D-B933-DEA280C5AC8D}" type="presOf" srcId="{7A1C089C-88C9-481C-8C18-1F020F066FA1}" destId="{F83AC7FE-16CE-4C56-9C35-984C96AB82B7}" srcOrd="0" destOrd="0" presId="urn:microsoft.com/office/officeart/2018/2/layout/IconVerticalSolidList"/>
    <dgm:cxn modelId="{269A9D6D-4CF3-4F50-98FB-02C07F87E247}" type="presOf" srcId="{7BA40055-77BF-4772-BDD6-E17F1B14F660}" destId="{7065D2F9-AC91-4746-B1B1-A3777F43BB4A}" srcOrd="0" destOrd="0" presId="urn:microsoft.com/office/officeart/2018/2/layout/IconVerticalSolidList"/>
    <dgm:cxn modelId="{B09B6380-274A-4023-8FFE-07837926285B}" type="presOf" srcId="{E67DA8CC-8F83-4913-90A8-DD9E00D7FEF9}" destId="{B60A4EAA-8CDD-4C84-A7C4-F4FBF83F6C79}" srcOrd="0" destOrd="0" presId="urn:microsoft.com/office/officeart/2018/2/layout/IconVerticalSolidList"/>
    <dgm:cxn modelId="{823C6A92-9034-4145-AA1B-3515BF8A941A}" srcId="{740F53FB-1AA4-49DC-AABE-AFF1FEFC185F}" destId="{7BA40055-77BF-4772-BDD6-E17F1B14F660}" srcOrd="0" destOrd="0" parTransId="{2C260FF6-0246-4D0B-9F70-566AEF1BD97D}" sibTransId="{23B6D7BB-0F5E-47CD-8191-E062279DCB8F}"/>
    <dgm:cxn modelId="{6FFBA19E-3C03-4468-B02E-1188BBFA227D}" type="presOf" srcId="{E68105AB-0F61-4EF9-9BF2-D1B372F3459F}" destId="{FDA17E23-81DB-44BC-913C-AF23A44E1871}" srcOrd="0" destOrd="0" presId="urn:microsoft.com/office/officeart/2018/2/layout/IconVerticalSolidList"/>
    <dgm:cxn modelId="{BC5BCCD8-B7FE-4FC2-9A87-93D5F5A0C433}" srcId="{740F53FB-1AA4-49DC-AABE-AFF1FEFC185F}" destId="{7A1C089C-88C9-481C-8C18-1F020F066FA1}" srcOrd="2" destOrd="0" parTransId="{5D7F8684-3046-475B-9D60-09BBFB0CDE69}" sibTransId="{EAD2E6D1-9A40-4F94-90FA-B6E7135E203D}"/>
    <dgm:cxn modelId="{A188DBEE-1014-47E4-8188-8E2127D3533F}" type="presOf" srcId="{D987A434-33D0-4F35-81F8-6A6CBFA622DD}" destId="{CA2A5808-71EC-4A3C-9096-518A7146F242}" srcOrd="0" destOrd="0" presId="urn:microsoft.com/office/officeart/2018/2/layout/IconVerticalSolidList"/>
    <dgm:cxn modelId="{154CDFF3-01FF-4F79-8B45-B352A2B6C84C}" srcId="{740F53FB-1AA4-49DC-AABE-AFF1FEFC185F}" destId="{E67DA8CC-8F83-4913-90A8-DD9E00D7FEF9}" srcOrd="4" destOrd="0" parTransId="{378BD673-D54D-4AFA-9525-7AB83D692C7B}" sibTransId="{88252556-F481-4819-B452-6A3E962AA7A1}"/>
    <dgm:cxn modelId="{C2101C93-D1BC-4484-9D2E-64FB767A5D65}" type="presParOf" srcId="{36FB1A3B-FCEA-4DE5-AE90-7F6592E23C9D}" destId="{42361E46-72C6-4E4F-8C6E-172D2F555310}" srcOrd="0" destOrd="0" presId="urn:microsoft.com/office/officeart/2018/2/layout/IconVerticalSolidList"/>
    <dgm:cxn modelId="{C2AAA08A-8ABE-4C99-A1E7-C8BFD8C07CF1}" type="presParOf" srcId="{42361E46-72C6-4E4F-8C6E-172D2F555310}" destId="{E47E2F64-C7E8-4E41-A112-EC07B481746C}" srcOrd="0" destOrd="0" presId="urn:microsoft.com/office/officeart/2018/2/layout/IconVerticalSolidList"/>
    <dgm:cxn modelId="{BF318D5C-9F16-40A8-BF6C-BBEBC7B2697C}" type="presParOf" srcId="{42361E46-72C6-4E4F-8C6E-172D2F555310}" destId="{E13798A7-E47C-4DFC-8084-48E6E9C7AFCD}" srcOrd="1" destOrd="0" presId="urn:microsoft.com/office/officeart/2018/2/layout/IconVerticalSolidList"/>
    <dgm:cxn modelId="{7DBBBC1D-92BF-4589-8065-6167BA44EB6B}" type="presParOf" srcId="{42361E46-72C6-4E4F-8C6E-172D2F555310}" destId="{4CB58725-8DC2-44E1-85DA-A29CE08F5B8F}" srcOrd="2" destOrd="0" presId="urn:microsoft.com/office/officeart/2018/2/layout/IconVerticalSolidList"/>
    <dgm:cxn modelId="{0357F7A5-6408-49D0-ACC8-C899F5501F1E}" type="presParOf" srcId="{42361E46-72C6-4E4F-8C6E-172D2F555310}" destId="{7065D2F9-AC91-4746-B1B1-A3777F43BB4A}" srcOrd="3" destOrd="0" presId="urn:microsoft.com/office/officeart/2018/2/layout/IconVerticalSolidList"/>
    <dgm:cxn modelId="{35D5781B-4D9F-4977-B10F-C96359AC62DA}" type="presParOf" srcId="{36FB1A3B-FCEA-4DE5-AE90-7F6592E23C9D}" destId="{9D3FDE84-0C9F-4C0A-911B-125ECF38B590}" srcOrd="1" destOrd="0" presId="urn:microsoft.com/office/officeart/2018/2/layout/IconVerticalSolidList"/>
    <dgm:cxn modelId="{BAD9290B-8396-4B6E-8AD9-161FB1CC55A6}" type="presParOf" srcId="{36FB1A3B-FCEA-4DE5-AE90-7F6592E23C9D}" destId="{9AF33C65-8918-46E2-8BA6-4A3555F5406F}" srcOrd="2" destOrd="0" presId="urn:microsoft.com/office/officeart/2018/2/layout/IconVerticalSolidList"/>
    <dgm:cxn modelId="{253DB5A3-BE38-4AE5-A560-A6921BDDBEBF}" type="presParOf" srcId="{9AF33C65-8918-46E2-8BA6-4A3555F5406F}" destId="{5FC558BF-322A-4384-9C92-A06F745DB1DF}" srcOrd="0" destOrd="0" presId="urn:microsoft.com/office/officeart/2018/2/layout/IconVerticalSolidList"/>
    <dgm:cxn modelId="{BB75274D-13E2-433A-AC7E-3DC95016CE27}" type="presParOf" srcId="{9AF33C65-8918-46E2-8BA6-4A3555F5406F}" destId="{3C74FE0F-C31B-4C4E-858C-EC379D1D7E90}" srcOrd="1" destOrd="0" presId="urn:microsoft.com/office/officeart/2018/2/layout/IconVerticalSolidList"/>
    <dgm:cxn modelId="{88DDE26B-D81E-46DC-AFDE-7DD0125597F6}" type="presParOf" srcId="{9AF33C65-8918-46E2-8BA6-4A3555F5406F}" destId="{9F17A3C1-5085-470E-981E-1C0BE8B01D96}" srcOrd="2" destOrd="0" presId="urn:microsoft.com/office/officeart/2018/2/layout/IconVerticalSolidList"/>
    <dgm:cxn modelId="{923364E1-7FB6-4561-96BE-56D631D5CE2C}" type="presParOf" srcId="{9AF33C65-8918-46E2-8BA6-4A3555F5406F}" destId="{FDA17E23-81DB-44BC-913C-AF23A44E1871}" srcOrd="3" destOrd="0" presId="urn:microsoft.com/office/officeart/2018/2/layout/IconVerticalSolidList"/>
    <dgm:cxn modelId="{2940A184-24B3-447D-A32D-595AE84AADCE}" type="presParOf" srcId="{36FB1A3B-FCEA-4DE5-AE90-7F6592E23C9D}" destId="{DE87B7E2-5ED8-4F99-8AC8-8E9D5C90E66B}" srcOrd="3" destOrd="0" presId="urn:microsoft.com/office/officeart/2018/2/layout/IconVerticalSolidList"/>
    <dgm:cxn modelId="{21E47FB8-0F22-4789-977A-184532E638C2}" type="presParOf" srcId="{36FB1A3B-FCEA-4DE5-AE90-7F6592E23C9D}" destId="{A83583B8-0BAE-4D9C-AF82-6A0C39C8EB24}" srcOrd="4" destOrd="0" presId="urn:microsoft.com/office/officeart/2018/2/layout/IconVerticalSolidList"/>
    <dgm:cxn modelId="{95543A60-71FB-4A15-9A03-B15DE5F09DB6}" type="presParOf" srcId="{A83583B8-0BAE-4D9C-AF82-6A0C39C8EB24}" destId="{AC9667FB-0288-4E79-B9F4-73521AE03F2E}" srcOrd="0" destOrd="0" presId="urn:microsoft.com/office/officeart/2018/2/layout/IconVerticalSolidList"/>
    <dgm:cxn modelId="{01BCB0B4-4765-466C-A593-E8CAE42AFA0D}" type="presParOf" srcId="{A83583B8-0BAE-4D9C-AF82-6A0C39C8EB24}" destId="{A36E9663-285A-4AF3-8352-91A778D435AA}" srcOrd="1" destOrd="0" presId="urn:microsoft.com/office/officeart/2018/2/layout/IconVerticalSolidList"/>
    <dgm:cxn modelId="{612D8D9D-BC5B-4BFC-A985-29E4C1FF6EAA}" type="presParOf" srcId="{A83583B8-0BAE-4D9C-AF82-6A0C39C8EB24}" destId="{B2E11DB9-E918-4322-92C3-428D1746941A}" srcOrd="2" destOrd="0" presId="urn:microsoft.com/office/officeart/2018/2/layout/IconVerticalSolidList"/>
    <dgm:cxn modelId="{0C1B5A2D-4D6D-4B90-9B51-3712A4598158}" type="presParOf" srcId="{A83583B8-0BAE-4D9C-AF82-6A0C39C8EB24}" destId="{F83AC7FE-16CE-4C56-9C35-984C96AB82B7}" srcOrd="3" destOrd="0" presId="urn:microsoft.com/office/officeart/2018/2/layout/IconVerticalSolidList"/>
    <dgm:cxn modelId="{129132FD-87FA-4BAF-81A7-D7B0190D9A65}" type="presParOf" srcId="{36FB1A3B-FCEA-4DE5-AE90-7F6592E23C9D}" destId="{9A05359D-B184-4C27-8456-628CEB0DFCD1}" srcOrd="5" destOrd="0" presId="urn:microsoft.com/office/officeart/2018/2/layout/IconVerticalSolidList"/>
    <dgm:cxn modelId="{BA5CED5B-E30C-4F91-8A63-A1A35D1A6288}" type="presParOf" srcId="{36FB1A3B-FCEA-4DE5-AE90-7F6592E23C9D}" destId="{2B049CAB-FADC-4902-8B82-C6AB7C91DDC1}" srcOrd="6" destOrd="0" presId="urn:microsoft.com/office/officeart/2018/2/layout/IconVerticalSolidList"/>
    <dgm:cxn modelId="{FA098A42-EDA4-4579-BF0A-D257110D5EBB}" type="presParOf" srcId="{2B049CAB-FADC-4902-8B82-C6AB7C91DDC1}" destId="{92179E7F-2A98-4245-A3EF-43B730E36C14}" srcOrd="0" destOrd="0" presId="urn:microsoft.com/office/officeart/2018/2/layout/IconVerticalSolidList"/>
    <dgm:cxn modelId="{25647A97-4A18-472C-9296-D61E326148A8}" type="presParOf" srcId="{2B049CAB-FADC-4902-8B82-C6AB7C91DDC1}" destId="{67F39D5F-4D07-48BA-95BF-349304ED8133}" srcOrd="1" destOrd="0" presId="urn:microsoft.com/office/officeart/2018/2/layout/IconVerticalSolidList"/>
    <dgm:cxn modelId="{A4A5D03F-9365-41E5-A14A-A55583569D17}" type="presParOf" srcId="{2B049CAB-FADC-4902-8B82-C6AB7C91DDC1}" destId="{AADBE93A-F4DD-4F5B-81F5-58FBB63617F2}" srcOrd="2" destOrd="0" presId="urn:microsoft.com/office/officeart/2018/2/layout/IconVerticalSolidList"/>
    <dgm:cxn modelId="{E164E510-249D-4730-9DC8-1F3713511931}" type="presParOf" srcId="{2B049CAB-FADC-4902-8B82-C6AB7C91DDC1}" destId="{CA2A5808-71EC-4A3C-9096-518A7146F242}" srcOrd="3" destOrd="0" presId="urn:microsoft.com/office/officeart/2018/2/layout/IconVerticalSolidList"/>
    <dgm:cxn modelId="{6866C750-E273-4EA9-869A-AA47486D9673}" type="presParOf" srcId="{36FB1A3B-FCEA-4DE5-AE90-7F6592E23C9D}" destId="{58A6D236-68A9-4218-9605-CCDB2A83A6DB}" srcOrd="7" destOrd="0" presId="urn:microsoft.com/office/officeart/2018/2/layout/IconVerticalSolidList"/>
    <dgm:cxn modelId="{3A73D321-6C3D-4093-88C2-D656E22D2100}" type="presParOf" srcId="{36FB1A3B-FCEA-4DE5-AE90-7F6592E23C9D}" destId="{2841DEA3-5E29-4755-AD56-57F5662C8916}" srcOrd="8" destOrd="0" presId="urn:microsoft.com/office/officeart/2018/2/layout/IconVerticalSolidList"/>
    <dgm:cxn modelId="{C8206D51-B571-4EE6-9EEF-C8E79828DB6B}" type="presParOf" srcId="{2841DEA3-5E29-4755-AD56-57F5662C8916}" destId="{A8909139-1C26-4406-8430-F1B48817FD4D}" srcOrd="0" destOrd="0" presId="urn:microsoft.com/office/officeart/2018/2/layout/IconVerticalSolidList"/>
    <dgm:cxn modelId="{AE2FEF2C-FAC9-418D-97CB-EBB0E624449D}" type="presParOf" srcId="{2841DEA3-5E29-4755-AD56-57F5662C8916}" destId="{E6A5F02C-E7CB-4570-887B-F99E66ED8BD6}" srcOrd="1" destOrd="0" presId="urn:microsoft.com/office/officeart/2018/2/layout/IconVerticalSolidList"/>
    <dgm:cxn modelId="{0B1EC9B6-B7BF-49C0-A03B-ACBBD7DE095E}" type="presParOf" srcId="{2841DEA3-5E29-4755-AD56-57F5662C8916}" destId="{CE99A0D7-D048-45E3-B6A3-A157E4489D67}" srcOrd="2" destOrd="0" presId="urn:microsoft.com/office/officeart/2018/2/layout/IconVerticalSolidList"/>
    <dgm:cxn modelId="{562B5027-C97A-4A1C-A285-CDFD12B3CA5B}" type="presParOf" srcId="{2841DEA3-5E29-4755-AD56-57F5662C8916}" destId="{B60A4EAA-8CDD-4C84-A7C4-F4FBF83F6C7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5BDC2-B0EF-4B62-B58B-347359D0F26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6C55E99-4F01-4700-906D-E9CC456A2317}" type="asst">
      <dgm:prSet phldrT="[Text]" phldr="0"/>
      <dgm:spPr/>
      <dgm:t>
        <a:bodyPr/>
        <a:lstStyle/>
        <a:p>
          <a:r>
            <a:rPr lang="en-GB" dirty="0"/>
            <a:t>Managing Director</a:t>
          </a:r>
        </a:p>
      </dgm:t>
    </dgm:pt>
    <dgm:pt modelId="{BDB31F00-8F67-4E95-B35A-1D020F301E94}" type="parTrans" cxnId="{4C3D1475-DDD5-4444-BAC4-3071D4B1B5FC}">
      <dgm:prSet/>
      <dgm:spPr/>
      <dgm:t>
        <a:bodyPr/>
        <a:lstStyle/>
        <a:p>
          <a:endParaRPr lang="en-GB"/>
        </a:p>
      </dgm:t>
    </dgm:pt>
    <dgm:pt modelId="{CC59569B-2CFF-4F47-8DC0-89B75145DD5D}" type="sibTrans" cxnId="{4C3D1475-DDD5-4444-BAC4-3071D4B1B5FC}">
      <dgm:prSet/>
      <dgm:spPr/>
      <dgm:t>
        <a:bodyPr/>
        <a:lstStyle/>
        <a:p>
          <a:endParaRPr lang="en-GB"/>
        </a:p>
      </dgm:t>
    </dgm:pt>
    <dgm:pt modelId="{25A5C1FF-F4D1-4F54-9E78-ED311038CBFC}">
      <dgm:prSet phldrT="[Text]" phldr="0"/>
      <dgm:spPr/>
      <dgm:t>
        <a:bodyPr/>
        <a:lstStyle/>
        <a:p>
          <a:r>
            <a:rPr lang="en-GB" dirty="0"/>
            <a:t>Operation Manager</a:t>
          </a:r>
        </a:p>
      </dgm:t>
    </dgm:pt>
    <dgm:pt modelId="{1297D0A1-2DFE-4710-BE32-8AEAC984CE2A}" type="parTrans" cxnId="{D9427023-59D7-4139-AD92-A4EBC3C73229}">
      <dgm:prSet/>
      <dgm:spPr/>
      <dgm:t>
        <a:bodyPr/>
        <a:lstStyle/>
        <a:p>
          <a:endParaRPr lang="en-GB"/>
        </a:p>
      </dgm:t>
    </dgm:pt>
    <dgm:pt modelId="{489F87F3-A8E6-4E2A-A2A8-0EDF4F760845}" type="sibTrans" cxnId="{D9427023-59D7-4139-AD92-A4EBC3C73229}">
      <dgm:prSet/>
      <dgm:spPr/>
      <dgm:t>
        <a:bodyPr/>
        <a:lstStyle/>
        <a:p>
          <a:endParaRPr lang="en-GB"/>
        </a:p>
      </dgm:t>
    </dgm:pt>
    <dgm:pt modelId="{FC54B3F3-0F44-46D6-963A-953A64D6FBEA}">
      <dgm:prSet phldrT="[Text]" phldr="0"/>
      <dgm:spPr/>
      <dgm:t>
        <a:bodyPr/>
        <a:lstStyle/>
        <a:p>
          <a:r>
            <a:rPr lang="en-GB" dirty="0"/>
            <a:t>Marketing</a:t>
          </a:r>
        </a:p>
        <a:p>
          <a:r>
            <a:rPr lang="en-GB" dirty="0"/>
            <a:t>&amp; Customer Service</a:t>
          </a:r>
        </a:p>
      </dgm:t>
    </dgm:pt>
    <dgm:pt modelId="{7CF8AB38-A1BE-4BD5-BD29-E3F2C2998598}" type="parTrans" cxnId="{2886181B-5EA9-4943-9644-73BA0A7C2747}">
      <dgm:prSet/>
      <dgm:spPr/>
      <dgm:t>
        <a:bodyPr/>
        <a:lstStyle/>
        <a:p>
          <a:endParaRPr lang="en-GB"/>
        </a:p>
      </dgm:t>
    </dgm:pt>
    <dgm:pt modelId="{BFD05200-AE3C-415D-BFE3-1820BA0D22BE}" type="sibTrans" cxnId="{2886181B-5EA9-4943-9644-73BA0A7C2747}">
      <dgm:prSet/>
      <dgm:spPr/>
      <dgm:t>
        <a:bodyPr/>
        <a:lstStyle/>
        <a:p>
          <a:endParaRPr lang="en-GB"/>
        </a:p>
      </dgm:t>
    </dgm:pt>
    <dgm:pt modelId="{13EE2D8F-9C1F-460A-BBEF-D5CF9E22C59D}">
      <dgm:prSet phldrT="[Text]" phldr="0"/>
      <dgm:spPr/>
      <dgm:t>
        <a:bodyPr/>
        <a:lstStyle/>
        <a:p>
          <a:r>
            <a:rPr lang="en-GB" dirty="0"/>
            <a:t>Cleaning Team</a:t>
          </a:r>
        </a:p>
      </dgm:t>
    </dgm:pt>
    <dgm:pt modelId="{299E455A-0A26-4D33-A736-56C00A0EDBC0}" type="parTrans" cxnId="{58AE2926-DDAD-440C-954F-A0E51E81D5FF}">
      <dgm:prSet/>
      <dgm:spPr/>
      <dgm:t>
        <a:bodyPr/>
        <a:lstStyle/>
        <a:p>
          <a:endParaRPr lang="en-GB"/>
        </a:p>
      </dgm:t>
    </dgm:pt>
    <dgm:pt modelId="{DDDBEB83-8BE6-4980-B0F2-D8D3AE8FA7E9}" type="sibTrans" cxnId="{58AE2926-DDAD-440C-954F-A0E51E81D5FF}">
      <dgm:prSet/>
      <dgm:spPr/>
      <dgm:t>
        <a:bodyPr/>
        <a:lstStyle/>
        <a:p>
          <a:endParaRPr lang="en-GB"/>
        </a:p>
      </dgm:t>
    </dgm:pt>
    <dgm:pt modelId="{C7246F75-9E6F-4B04-AB6B-469585BA496B}" type="pres">
      <dgm:prSet presAssocID="{97A5BDC2-B0EF-4B62-B58B-347359D0F266}" presName="hierChild1" presStyleCnt="0">
        <dgm:presLayoutVars>
          <dgm:orgChart val="1"/>
          <dgm:chPref val="1"/>
          <dgm:dir/>
          <dgm:animOne val="branch"/>
          <dgm:animLvl val="lvl"/>
          <dgm:resizeHandles/>
        </dgm:presLayoutVars>
      </dgm:prSet>
      <dgm:spPr/>
    </dgm:pt>
    <dgm:pt modelId="{7D3F233A-BFD4-4C5C-80F2-B400E05D3ED7}" type="pres">
      <dgm:prSet presAssocID="{56C55E99-4F01-4700-906D-E9CC456A2317}" presName="hierRoot1" presStyleCnt="0">
        <dgm:presLayoutVars>
          <dgm:hierBranch val="init"/>
        </dgm:presLayoutVars>
      </dgm:prSet>
      <dgm:spPr/>
    </dgm:pt>
    <dgm:pt modelId="{BB291E16-163B-407B-BBE3-558D7B88BF7F}" type="pres">
      <dgm:prSet presAssocID="{56C55E99-4F01-4700-906D-E9CC456A2317}" presName="rootComposite1" presStyleCnt="0"/>
      <dgm:spPr/>
    </dgm:pt>
    <dgm:pt modelId="{68A558AF-81C2-4528-B06C-F21E4643869B}" type="pres">
      <dgm:prSet presAssocID="{56C55E99-4F01-4700-906D-E9CC456A2317}" presName="rootText1" presStyleLbl="node0" presStyleIdx="0" presStyleCnt="1">
        <dgm:presLayoutVars>
          <dgm:chPref val="3"/>
        </dgm:presLayoutVars>
      </dgm:prSet>
      <dgm:spPr/>
    </dgm:pt>
    <dgm:pt modelId="{461CA299-2ADF-455A-B5DD-EDBCA840D828}" type="pres">
      <dgm:prSet presAssocID="{56C55E99-4F01-4700-906D-E9CC456A2317}" presName="rootConnector1" presStyleLbl="asst0" presStyleIdx="0" presStyleCnt="0"/>
      <dgm:spPr/>
    </dgm:pt>
    <dgm:pt modelId="{2849B3E5-26DC-41B4-AD89-B55450B6D200}" type="pres">
      <dgm:prSet presAssocID="{56C55E99-4F01-4700-906D-E9CC456A2317}" presName="hierChild2" presStyleCnt="0"/>
      <dgm:spPr/>
    </dgm:pt>
    <dgm:pt modelId="{0B7A8990-9F26-4E8B-BECB-A478D95FC057}" type="pres">
      <dgm:prSet presAssocID="{1297D0A1-2DFE-4710-BE32-8AEAC984CE2A}" presName="Name37" presStyleLbl="parChTrans1D2" presStyleIdx="0" presStyleCnt="2"/>
      <dgm:spPr/>
    </dgm:pt>
    <dgm:pt modelId="{85572A09-A8D1-4939-BC93-3D15CD596E00}" type="pres">
      <dgm:prSet presAssocID="{25A5C1FF-F4D1-4F54-9E78-ED311038CBFC}" presName="hierRoot2" presStyleCnt="0">
        <dgm:presLayoutVars>
          <dgm:hierBranch val="init"/>
        </dgm:presLayoutVars>
      </dgm:prSet>
      <dgm:spPr/>
    </dgm:pt>
    <dgm:pt modelId="{4E9004C1-4CE6-4B9C-9612-8095AD49A63A}" type="pres">
      <dgm:prSet presAssocID="{25A5C1FF-F4D1-4F54-9E78-ED311038CBFC}" presName="rootComposite" presStyleCnt="0"/>
      <dgm:spPr/>
    </dgm:pt>
    <dgm:pt modelId="{99785511-81DC-4C4F-BC09-4649A89C56C0}" type="pres">
      <dgm:prSet presAssocID="{25A5C1FF-F4D1-4F54-9E78-ED311038CBFC}" presName="rootText" presStyleLbl="node2" presStyleIdx="0" presStyleCnt="2">
        <dgm:presLayoutVars>
          <dgm:chPref val="3"/>
        </dgm:presLayoutVars>
      </dgm:prSet>
      <dgm:spPr/>
    </dgm:pt>
    <dgm:pt modelId="{181765C5-2FA2-4796-B08C-FE48A3692DBB}" type="pres">
      <dgm:prSet presAssocID="{25A5C1FF-F4D1-4F54-9E78-ED311038CBFC}" presName="rootConnector" presStyleLbl="node2" presStyleIdx="0" presStyleCnt="2"/>
      <dgm:spPr/>
    </dgm:pt>
    <dgm:pt modelId="{14F60C27-C6B8-4378-89EE-44870CF7100E}" type="pres">
      <dgm:prSet presAssocID="{25A5C1FF-F4D1-4F54-9E78-ED311038CBFC}" presName="hierChild4" presStyleCnt="0"/>
      <dgm:spPr/>
    </dgm:pt>
    <dgm:pt modelId="{C2816C6F-D563-4869-B395-70C070409312}" type="pres">
      <dgm:prSet presAssocID="{25A5C1FF-F4D1-4F54-9E78-ED311038CBFC}" presName="hierChild5" presStyleCnt="0"/>
      <dgm:spPr/>
    </dgm:pt>
    <dgm:pt modelId="{CE83A303-B4AE-4A27-AA8D-3C6BAFA4B1D9}" type="pres">
      <dgm:prSet presAssocID="{7CF8AB38-A1BE-4BD5-BD29-E3F2C2998598}" presName="Name37" presStyleLbl="parChTrans1D2" presStyleIdx="1" presStyleCnt="2"/>
      <dgm:spPr/>
    </dgm:pt>
    <dgm:pt modelId="{7AFB5794-ADE5-49C0-B3A7-5D2FC037DAE0}" type="pres">
      <dgm:prSet presAssocID="{FC54B3F3-0F44-46D6-963A-953A64D6FBEA}" presName="hierRoot2" presStyleCnt="0">
        <dgm:presLayoutVars>
          <dgm:hierBranch val="init"/>
        </dgm:presLayoutVars>
      </dgm:prSet>
      <dgm:spPr/>
    </dgm:pt>
    <dgm:pt modelId="{D203BBD0-B2E2-4258-B427-FA8A8CECDA2D}" type="pres">
      <dgm:prSet presAssocID="{FC54B3F3-0F44-46D6-963A-953A64D6FBEA}" presName="rootComposite" presStyleCnt="0"/>
      <dgm:spPr/>
    </dgm:pt>
    <dgm:pt modelId="{E8D1AD40-AF67-4582-9F34-60CD966BFE7B}" type="pres">
      <dgm:prSet presAssocID="{FC54B3F3-0F44-46D6-963A-953A64D6FBEA}" presName="rootText" presStyleLbl="node2" presStyleIdx="1" presStyleCnt="2">
        <dgm:presLayoutVars>
          <dgm:chPref val="3"/>
        </dgm:presLayoutVars>
      </dgm:prSet>
      <dgm:spPr/>
    </dgm:pt>
    <dgm:pt modelId="{5B08F0B2-59E7-49CE-9820-7C6A27CBAC11}" type="pres">
      <dgm:prSet presAssocID="{FC54B3F3-0F44-46D6-963A-953A64D6FBEA}" presName="rootConnector" presStyleLbl="node2" presStyleIdx="1" presStyleCnt="2"/>
      <dgm:spPr/>
    </dgm:pt>
    <dgm:pt modelId="{194F03E2-DE49-4864-8965-8DACE7D7EFC8}" type="pres">
      <dgm:prSet presAssocID="{FC54B3F3-0F44-46D6-963A-953A64D6FBEA}" presName="hierChild4" presStyleCnt="0"/>
      <dgm:spPr/>
    </dgm:pt>
    <dgm:pt modelId="{9A3482CD-D62F-4B72-82E9-25AADBE33BCD}" type="pres">
      <dgm:prSet presAssocID="{299E455A-0A26-4D33-A736-56C00A0EDBC0}" presName="Name37" presStyleLbl="parChTrans1D3" presStyleIdx="0" presStyleCnt="1"/>
      <dgm:spPr/>
    </dgm:pt>
    <dgm:pt modelId="{5BBC510D-1C48-4AD3-BEBD-031F9474EA78}" type="pres">
      <dgm:prSet presAssocID="{13EE2D8F-9C1F-460A-BBEF-D5CF9E22C59D}" presName="hierRoot2" presStyleCnt="0">
        <dgm:presLayoutVars>
          <dgm:hierBranch val="init"/>
        </dgm:presLayoutVars>
      </dgm:prSet>
      <dgm:spPr/>
    </dgm:pt>
    <dgm:pt modelId="{AEDD2732-CADE-4A19-B0FD-38CD05BE98E6}" type="pres">
      <dgm:prSet presAssocID="{13EE2D8F-9C1F-460A-BBEF-D5CF9E22C59D}" presName="rootComposite" presStyleCnt="0"/>
      <dgm:spPr/>
    </dgm:pt>
    <dgm:pt modelId="{03EE2440-701F-4D8C-86A5-894807CD68D8}" type="pres">
      <dgm:prSet presAssocID="{13EE2D8F-9C1F-460A-BBEF-D5CF9E22C59D}" presName="rootText" presStyleLbl="node3" presStyleIdx="0" presStyleCnt="1">
        <dgm:presLayoutVars>
          <dgm:chPref val="3"/>
        </dgm:presLayoutVars>
      </dgm:prSet>
      <dgm:spPr/>
    </dgm:pt>
    <dgm:pt modelId="{3C8B3ACC-7997-4488-9229-E6FBCEBECAC0}" type="pres">
      <dgm:prSet presAssocID="{13EE2D8F-9C1F-460A-BBEF-D5CF9E22C59D}" presName="rootConnector" presStyleLbl="node3" presStyleIdx="0" presStyleCnt="1"/>
      <dgm:spPr/>
    </dgm:pt>
    <dgm:pt modelId="{7D795B94-D4AF-4130-A014-AEC9947CE469}" type="pres">
      <dgm:prSet presAssocID="{13EE2D8F-9C1F-460A-BBEF-D5CF9E22C59D}" presName="hierChild4" presStyleCnt="0"/>
      <dgm:spPr/>
    </dgm:pt>
    <dgm:pt modelId="{CEC2590D-475A-4BCC-986E-40F537C15921}" type="pres">
      <dgm:prSet presAssocID="{13EE2D8F-9C1F-460A-BBEF-D5CF9E22C59D}" presName="hierChild5" presStyleCnt="0"/>
      <dgm:spPr/>
    </dgm:pt>
    <dgm:pt modelId="{61F0750B-E409-424A-B39B-9532019B29CE}" type="pres">
      <dgm:prSet presAssocID="{FC54B3F3-0F44-46D6-963A-953A64D6FBEA}" presName="hierChild5" presStyleCnt="0"/>
      <dgm:spPr/>
    </dgm:pt>
    <dgm:pt modelId="{67E56800-02E0-4444-AAA0-662B3FC2A24C}" type="pres">
      <dgm:prSet presAssocID="{56C55E99-4F01-4700-906D-E9CC456A2317}" presName="hierChild3" presStyleCnt="0"/>
      <dgm:spPr/>
    </dgm:pt>
  </dgm:ptLst>
  <dgm:cxnLst>
    <dgm:cxn modelId="{4FD2EC05-81C0-45AE-A574-28F73F08DD21}" type="presOf" srcId="{FC54B3F3-0F44-46D6-963A-953A64D6FBEA}" destId="{E8D1AD40-AF67-4582-9F34-60CD966BFE7B}" srcOrd="0" destOrd="0" presId="urn:microsoft.com/office/officeart/2005/8/layout/orgChart1"/>
    <dgm:cxn modelId="{2886181B-5EA9-4943-9644-73BA0A7C2747}" srcId="{56C55E99-4F01-4700-906D-E9CC456A2317}" destId="{FC54B3F3-0F44-46D6-963A-953A64D6FBEA}" srcOrd="1" destOrd="0" parTransId="{7CF8AB38-A1BE-4BD5-BD29-E3F2C2998598}" sibTransId="{BFD05200-AE3C-415D-BFE3-1820BA0D22BE}"/>
    <dgm:cxn modelId="{D9427023-59D7-4139-AD92-A4EBC3C73229}" srcId="{56C55E99-4F01-4700-906D-E9CC456A2317}" destId="{25A5C1FF-F4D1-4F54-9E78-ED311038CBFC}" srcOrd="0" destOrd="0" parTransId="{1297D0A1-2DFE-4710-BE32-8AEAC984CE2A}" sibTransId="{489F87F3-A8E6-4E2A-A2A8-0EDF4F760845}"/>
    <dgm:cxn modelId="{58AE2926-DDAD-440C-954F-A0E51E81D5FF}" srcId="{FC54B3F3-0F44-46D6-963A-953A64D6FBEA}" destId="{13EE2D8F-9C1F-460A-BBEF-D5CF9E22C59D}" srcOrd="0" destOrd="0" parTransId="{299E455A-0A26-4D33-A736-56C00A0EDBC0}" sibTransId="{DDDBEB83-8BE6-4980-B0F2-D8D3AE8FA7E9}"/>
    <dgm:cxn modelId="{1665572E-C87D-4D48-82EC-7A14D249F571}" type="presOf" srcId="{56C55E99-4F01-4700-906D-E9CC456A2317}" destId="{68A558AF-81C2-4528-B06C-F21E4643869B}" srcOrd="0" destOrd="0" presId="urn:microsoft.com/office/officeart/2005/8/layout/orgChart1"/>
    <dgm:cxn modelId="{83171567-9D0D-45B8-BFAD-5E6FD79C1FA9}" type="presOf" srcId="{299E455A-0A26-4D33-A736-56C00A0EDBC0}" destId="{9A3482CD-D62F-4B72-82E9-25AADBE33BCD}" srcOrd="0" destOrd="0" presId="urn:microsoft.com/office/officeart/2005/8/layout/orgChart1"/>
    <dgm:cxn modelId="{5E12E567-4717-4BB1-95CA-DA15A8F714E6}" type="presOf" srcId="{25A5C1FF-F4D1-4F54-9E78-ED311038CBFC}" destId="{181765C5-2FA2-4796-B08C-FE48A3692DBB}" srcOrd="1" destOrd="0" presId="urn:microsoft.com/office/officeart/2005/8/layout/orgChart1"/>
    <dgm:cxn modelId="{C816D14F-41E2-4B98-BDB9-857E0C1F7070}" type="presOf" srcId="{7CF8AB38-A1BE-4BD5-BD29-E3F2C2998598}" destId="{CE83A303-B4AE-4A27-AA8D-3C6BAFA4B1D9}" srcOrd="0" destOrd="0" presId="urn:microsoft.com/office/officeart/2005/8/layout/orgChart1"/>
    <dgm:cxn modelId="{4C3D1475-DDD5-4444-BAC4-3071D4B1B5FC}" srcId="{97A5BDC2-B0EF-4B62-B58B-347359D0F266}" destId="{56C55E99-4F01-4700-906D-E9CC456A2317}" srcOrd="0" destOrd="0" parTransId="{BDB31F00-8F67-4E95-B35A-1D020F301E94}" sibTransId="{CC59569B-2CFF-4F47-8DC0-89B75145DD5D}"/>
    <dgm:cxn modelId="{12C6C877-EAD8-4D68-B337-DBC8201CAE47}" type="presOf" srcId="{13EE2D8F-9C1F-460A-BBEF-D5CF9E22C59D}" destId="{3C8B3ACC-7997-4488-9229-E6FBCEBECAC0}" srcOrd="1" destOrd="0" presId="urn:microsoft.com/office/officeart/2005/8/layout/orgChart1"/>
    <dgm:cxn modelId="{FF2C6DA4-3E13-4247-A81E-503474C45478}" type="presOf" srcId="{25A5C1FF-F4D1-4F54-9E78-ED311038CBFC}" destId="{99785511-81DC-4C4F-BC09-4649A89C56C0}" srcOrd="0" destOrd="0" presId="urn:microsoft.com/office/officeart/2005/8/layout/orgChart1"/>
    <dgm:cxn modelId="{C6AA40B7-6198-44FB-ABFF-F931B9CFE052}" type="presOf" srcId="{56C55E99-4F01-4700-906D-E9CC456A2317}" destId="{461CA299-2ADF-455A-B5DD-EDBCA840D828}" srcOrd="1" destOrd="0" presId="urn:microsoft.com/office/officeart/2005/8/layout/orgChart1"/>
    <dgm:cxn modelId="{09B580B8-43B3-4A26-9DEB-4F892139845B}" type="presOf" srcId="{FC54B3F3-0F44-46D6-963A-953A64D6FBEA}" destId="{5B08F0B2-59E7-49CE-9820-7C6A27CBAC11}" srcOrd="1" destOrd="0" presId="urn:microsoft.com/office/officeart/2005/8/layout/orgChart1"/>
    <dgm:cxn modelId="{1688E5D2-D105-40DE-9D0D-DE93FB137CD0}" type="presOf" srcId="{13EE2D8F-9C1F-460A-BBEF-D5CF9E22C59D}" destId="{03EE2440-701F-4D8C-86A5-894807CD68D8}" srcOrd="0" destOrd="0" presId="urn:microsoft.com/office/officeart/2005/8/layout/orgChart1"/>
    <dgm:cxn modelId="{7A1CC4DF-1B55-4BB1-800E-11525BC8EE63}" type="presOf" srcId="{97A5BDC2-B0EF-4B62-B58B-347359D0F266}" destId="{C7246F75-9E6F-4B04-AB6B-469585BA496B}" srcOrd="0" destOrd="0" presId="urn:microsoft.com/office/officeart/2005/8/layout/orgChart1"/>
    <dgm:cxn modelId="{DA7511FE-20D9-41CB-9270-C499F3057791}" type="presOf" srcId="{1297D0A1-2DFE-4710-BE32-8AEAC984CE2A}" destId="{0B7A8990-9F26-4E8B-BECB-A478D95FC057}" srcOrd="0" destOrd="0" presId="urn:microsoft.com/office/officeart/2005/8/layout/orgChart1"/>
    <dgm:cxn modelId="{D91CA694-A5B5-4189-AE42-BCF845479E44}" type="presParOf" srcId="{C7246F75-9E6F-4B04-AB6B-469585BA496B}" destId="{7D3F233A-BFD4-4C5C-80F2-B400E05D3ED7}" srcOrd="0" destOrd="0" presId="urn:microsoft.com/office/officeart/2005/8/layout/orgChart1"/>
    <dgm:cxn modelId="{7FFE543B-4C22-4662-BC04-1E2293E5ADDB}" type="presParOf" srcId="{7D3F233A-BFD4-4C5C-80F2-B400E05D3ED7}" destId="{BB291E16-163B-407B-BBE3-558D7B88BF7F}" srcOrd="0" destOrd="0" presId="urn:microsoft.com/office/officeart/2005/8/layout/orgChart1"/>
    <dgm:cxn modelId="{BE429D47-AED1-4DBF-9EEF-E5D092A29BF6}" type="presParOf" srcId="{BB291E16-163B-407B-BBE3-558D7B88BF7F}" destId="{68A558AF-81C2-4528-B06C-F21E4643869B}" srcOrd="0" destOrd="0" presId="urn:microsoft.com/office/officeart/2005/8/layout/orgChart1"/>
    <dgm:cxn modelId="{C1CE0C4B-C85C-434D-BC64-FDE0A8243CB5}" type="presParOf" srcId="{BB291E16-163B-407B-BBE3-558D7B88BF7F}" destId="{461CA299-2ADF-455A-B5DD-EDBCA840D828}" srcOrd="1" destOrd="0" presId="urn:microsoft.com/office/officeart/2005/8/layout/orgChart1"/>
    <dgm:cxn modelId="{3C0DCF1C-0517-4B6F-8AB0-DC2CDC05EB3F}" type="presParOf" srcId="{7D3F233A-BFD4-4C5C-80F2-B400E05D3ED7}" destId="{2849B3E5-26DC-41B4-AD89-B55450B6D200}" srcOrd="1" destOrd="0" presId="urn:microsoft.com/office/officeart/2005/8/layout/orgChart1"/>
    <dgm:cxn modelId="{6BD04F7B-8077-4D49-99E2-C85F68DFBC02}" type="presParOf" srcId="{2849B3E5-26DC-41B4-AD89-B55450B6D200}" destId="{0B7A8990-9F26-4E8B-BECB-A478D95FC057}" srcOrd="0" destOrd="0" presId="urn:microsoft.com/office/officeart/2005/8/layout/orgChart1"/>
    <dgm:cxn modelId="{D8F2A1F8-295D-41B5-A1A5-BD6C7FA5DDB4}" type="presParOf" srcId="{2849B3E5-26DC-41B4-AD89-B55450B6D200}" destId="{85572A09-A8D1-4939-BC93-3D15CD596E00}" srcOrd="1" destOrd="0" presId="urn:microsoft.com/office/officeart/2005/8/layout/orgChart1"/>
    <dgm:cxn modelId="{32CD0218-064F-4347-9D4C-73B684BA1304}" type="presParOf" srcId="{85572A09-A8D1-4939-BC93-3D15CD596E00}" destId="{4E9004C1-4CE6-4B9C-9612-8095AD49A63A}" srcOrd="0" destOrd="0" presId="urn:microsoft.com/office/officeart/2005/8/layout/orgChart1"/>
    <dgm:cxn modelId="{C660DC86-DF1C-4DB3-B704-8AFFF363BD46}" type="presParOf" srcId="{4E9004C1-4CE6-4B9C-9612-8095AD49A63A}" destId="{99785511-81DC-4C4F-BC09-4649A89C56C0}" srcOrd="0" destOrd="0" presId="urn:microsoft.com/office/officeart/2005/8/layout/orgChart1"/>
    <dgm:cxn modelId="{92623192-9401-473A-A507-ACDE15953C05}" type="presParOf" srcId="{4E9004C1-4CE6-4B9C-9612-8095AD49A63A}" destId="{181765C5-2FA2-4796-B08C-FE48A3692DBB}" srcOrd="1" destOrd="0" presId="urn:microsoft.com/office/officeart/2005/8/layout/orgChart1"/>
    <dgm:cxn modelId="{FA781582-407B-46E8-931F-B281155EFB8E}" type="presParOf" srcId="{85572A09-A8D1-4939-BC93-3D15CD596E00}" destId="{14F60C27-C6B8-4378-89EE-44870CF7100E}" srcOrd="1" destOrd="0" presId="urn:microsoft.com/office/officeart/2005/8/layout/orgChart1"/>
    <dgm:cxn modelId="{6402E906-E7DE-4C9B-A6A2-301E2F1831BA}" type="presParOf" srcId="{85572A09-A8D1-4939-BC93-3D15CD596E00}" destId="{C2816C6F-D563-4869-B395-70C070409312}" srcOrd="2" destOrd="0" presId="urn:microsoft.com/office/officeart/2005/8/layout/orgChart1"/>
    <dgm:cxn modelId="{5F576E21-7C0B-4DF6-9A07-6B29EF817A5C}" type="presParOf" srcId="{2849B3E5-26DC-41B4-AD89-B55450B6D200}" destId="{CE83A303-B4AE-4A27-AA8D-3C6BAFA4B1D9}" srcOrd="2" destOrd="0" presId="urn:microsoft.com/office/officeart/2005/8/layout/orgChart1"/>
    <dgm:cxn modelId="{48B61BAD-B883-4CDE-97FC-C0D913546FC9}" type="presParOf" srcId="{2849B3E5-26DC-41B4-AD89-B55450B6D200}" destId="{7AFB5794-ADE5-49C0-B3A7-5D2FC037DAE0}" srcOrd="3" destOrd="0" presId="urn:microsoft.com/office/officeart/2005/8/layout/orgChart1"/>
    <dgm:cxn modelId="{81043275-35D2-4474-BB4B-BA3843FBD347}" type="presParOf" srcId="{7AFB5794-ADE5-49C0-B3A7-5D2FC037DAE0}" destId="{D203BBD0-B2E2-4258-B427-FA8A8CECDA2D}" srcOrd="0" destOrd="0" presId="urn:microsoft.com/office/officeart/2005/8/layout/orgChart1"/>
    <dgm:cxn modelId="{44438C43-D998-406A-8D40-372AB7CDB2B7}" type="presParOf" srcId="{D203BBD0-B2E2-4258-B427-FA8A8CECDA2D}" destId="{E8D1AD40-AF67-4582-9F34-60CD966BFE7B}" srcOrd="0" destOrd="0" presId="urn:microsoft.com/office/officeart/2005/8/layout/orgChart1"/>
    <dgm:cxn modelId="{E17BAD4A-1358-4C28-A459-57CEF94C6BA2}" type="presParOf" srcId="{D203BBD0-B2E2-4258-B427-FA8A8CECDA2D}" destId="{5B08F0B2-59E7-49CE-9820-7C6A27CBAC11}" srcOrd="1" destOrd="0" presId="urn:microsoft.com/office/officeart/2005/8/layout/orgChart1"/>
    <dgm:cxn modelId="{594D8EFA-8775-4098-8912-02C26CC78011}" type="presParOf" srcId="{7AFB5794-ADE5-49C0-B3A7-5D2FC037DAE0}" destId="{194F03E2-DE49-4864-8965-8DACE7D7EFC8}" srcOrd="1" destOrd="0" presId="urn:microsoft.com/office/officeart/2005/8/layout/orgChart1"/>
    <dgm:cxn modelId="{B89965CB-23FC-4E8E-A269-1B80D215CEF6}" type="presParOf" srcId="{194F03E2-DE49-4864-8965-8DACE7D7EFC8}" destId="{9A3482CD-D62F-4B72-82E9-25AADBE33BCD}" srcOrd="0" destOrd="0" presId="urn:microsoft.com/office/officeart/2005/8/layout/orgChart1"/>
    <dgm:cxn modelId="{BA97D0A8-906E-4728-8DF2-A68C1ABC4498}" type="presParOf" srcId="{194F03E2-DE49-4864-8965-8DACE7D7EFC8}" destId="{5BBC510D-1C48-4AD3-BEBD-031F9474EA78}" srcOrd="1" destOrd="0" presId="urn:microsoft.com/office/officeart/2005/8/layout/orgChart1"/>
    <dgm:cxn modelId="{6B6E6631-6EB7-477F-9E51-CA4C03FD77A1}" type="presParOf" srcId="{5BBC510D-1C48-4AD3-BEBD-031F9474EA78}" destId="{AEDD2732-CADE-4A19-B0FD-38CD05BE98E6}" srcOrd="0" destOrd="0" presId="urn:microsoft.com/office/officeart/2005/8/layout/orgChart1"/>
    <dgm:cxn modelId="{7568778B-F251-44F3-9717-3F72234D4E57}" type="presParOf" srcId="{AEDD2732-CADE-4A19-B0FD-38CD05BE98E6}" destId="{03EE2440-701F-4D8C-86A5-894807CD68D8}" srcOrd="0" destOrd="0" presId="urn:microsoft.com/office/officeart/2005/8/layout/orgChart1"/>
    <dgm:cxn modelId="{9DCB0816-4C93-4A99-9D21-2B64F77F6D42}" type="presParOf" srcId="{AEDD2732-CADE-4A19-B0FD-38CD05BE98E6}" destId="{3C8B3ACC-7997-4488-9229-E6FBCEBECAC0}" srcOrd="1" destOrd="0" presId="urn:microsoft.com/office/officeart/2005/8/layout/orgChart1"/>
    <dgm:cxn modelId="{103B1025-E243-4FD6-B01C-CA3A15749128}" type="presParOf" srcId="{5BBC510D-1C48-4AD3-BEBD-031F9474EA78}" destId="{7D795B94-D4AF-4130-A014-AEC9947CE469}" srcOrd="1" destOrd="0" presId="urn:microsoft.com/office/officeart/2005/8/layout/orgChart1"/>
    <dgm:cxn modelId="{F4B374FE-FA90-407F-A203-317E2F3F44D4}" type="presParOf" srcId="{5BBC510D-1C48-4AD3-BEBD-031F9474EA78}" destId="{CEC2590D-475A-4BCC-986E-40F537C15921}" srcOrd="2" destOrd="0" presId="urn:microsoft.com/office/officeart/2005/8/layout/orgChart1"/>
    <dgm:cxn modelId="{42E234D5-7803-44B9-9AEF-21BC7971BC02}" type="presParOf" srcId="{7AFB5794-ADE5-49C0-B3A7-5D2FC037DAE0}" destId="{61F0750B-E409-424A-B39B-9532019B29CE}" srcOrd="2" destOrd="0" presId="urn:microsoft.com/office/officeart/2005/8/layout/orgChart1"/>
    <dgm:cxn modelId="{5BDDECC7-2534-4997-B088-8805394036A2}" type="presParOf" srcId="{7D3F233A-BFD4-4C5C-80F2-B400E05D3ED7}" destId="{67E56800-02E0-4444-AAA0-662B3FC2A24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7F5AB5-0900-497A-AC42-42F9F2A8E7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84448E-E36E-4A2D-A623-CC90626D2E69}">
      <dgm:prSet/>
      <dgm:spPr/>
      <dgm:t>
        <a:bodyPr/>
        <a:lstStyle/>
        <a:p>
          <a:pPr>
            <a:lnSpc>
              <a:spcPct val="100000"/>
            </a:lnSpc>
          </a:pPr>
          <a:r>
            <a:rPr lang="en-GB"/>
            <a:t>15% discount for new customers</a:t>
          </a:r>
          <a:endParaRPr lang="en-US"/>
        </a:p>
      </dgm:t>
    </dgm:pt>
    <dgm:pt modelId="{C26AD8A0-49CC-4F8A-B5EF-763253416E8D}" type="parTrans" cxnId="{A96B9AAC-978B-4C55-AAC4-22514C3C7E04}">
      <dgm:prSet/>
      <dgm:spPr/>
      <dgm:t>
        <a:bodyPr/>
        <a:lstStyle/>
        <a:p>
          <a:endParaRPr lang="en-US"/>
        </a:p>
      </dgm:t>
    </dgm:pt>
    <dgm:pt modelId="{B11CB05A-C8B5-41D2-9B0E-8669E5C5B076}" type="sibTrans" cxnId="{A96B9AAC-978B-4C55-AAC4-22514C3C7E04}">
      <dgm:prSet/>
      <dgm:spPr/>
      <dgm:t>
        <a:bodyPr/>
        <a:lstStyle/>
        <a:p>
          <a:endParaRPr lang="en-US"/>
        </a:p>
      </dgm:t>
    </dgm:pt>
    <dgm:pt modelId="{4F927EA0-58B9-4751-8827-6B35788F60AF}">
      <dgm:prSet/>
      <dgm:spPr/>
      <dgm:t>
        <a:bodyPr/>
        <a:lstStyle/>
        <a:p>
          <a:pPr>
            <a:lnSpc>
              <a:spcPct val="100000"/>
            </a:lnSpc>
          </a:pPr>
          <a:r>
            <a:rPr lang="en-GB"/>
            <a:t>“Refer a Friend” programme</a:t>
          </a:r>
          <a:endParaRPr lang="en-US"/>
        </a:p>
      </dgm:t>
    </dgm:pt>
    <dgm:pt modelId="{D2B7E321-85EC-4693-B4E9-D2EE60377862}" type="parTrans" cxnId="{3D8DFD86-32EA-49B0-BDFB-7D70FAD0CF84}">
      <dgm:prSet/>
      <dgm:spPr/>
      <dgm:t>
        <a:bodyPr/>
        <a:lstStyle/>
        <a:p>
          <a:endParaRPr lang="en-US"/>
        </a:p>
      </dgm:t>
    </dgm:pt>
    <dgm:pt modelId="{40F69C11-D126-4B46-9922-34BA73497586}" type="sibTrans" cxnId="{3D8DFD86-32EA-49B0-BDFB-7D70FAD0CF84}">
      <dgm:prSet/>
      <dgm:spPr/>
      <dgm:t>
        <a:bodyPr/>
        <a:lstStyle/>
        <a:p>
          <a:endParaRPr lang="en-US"/>
        </a:p>
      </dgm:t>
    </dgm:pt>
    <dgm:pt modelId="{3180C681-98D8-4F4B-A1AA-2E68D09A2EDB}">
      <dgm:prSet/>
      <dgm:spPr/>
      <dgm:t>
        <a:bodyPr/>
        <a:lstStyle/>
        <a:p>
          <a:pPr>
            <a:lnSpc>
              <a:spcPct val="100000"/>
            </a:lnSpc>
          </a:pPr>
          <a:r>
            <a:rPr lang="en-GB"/>
            <a:t>Loyalty rewards for regular customers</a:t>
          </a:r>
          <a:endParaRPr lang="en-US"/>
        </a:p>
      </dgm:t>
    </dgm:pt>
    <dgm:pt modelId="{8FD18C1A-C96B-4B52-8447-5CFC72C3271C}" type="parTrans" cxnId="{CC968510-C106-4123-9526-2F68921B69EA}">
      <dgm:prSet/>
      <dgm:spPr/>
      <dgm:t>
        <a:bodyPr/>
        <a:lstStyle/>
        <a:p>
          <a:endParaRPr lang="en-US"/>
        </a:p>
      </dgm:t>
    </dgm:pt>
    <dgm:pt modelId="{344BE76C-1C9B-48BB-8A92-F5F98986869E}" type="sibTrans" cxnId="{CC968510-C106-4123-9526-2F68921B69EA}">
      <dgm:prSet/>
      <dgm:spPr/>
      <dgm:t>
        <a:bodyPr/>
        <a:lstStyle/>
        <a:p>
          <a:endParaRPr lang="en-US"/>
        </a:p>
      </dgm:t>
    </dgm:pt>
    <dgm:pt modelId="{F9271372-B479-4D74-B414-845ED5DB2F14}">
      <dgm:prSet/>
      <dgm:spPr/>
      <dgm:t>
        <a:bodyPr/>
        <a:lstStyle/>
        <a:p>
          <a:pPr>
            <a:lnSpc>
              <a:spcPct val="100000"/>
            </a:lnSpc>
          </a:pPr>
          <a:r>
            <a:rPr lang="en-GB"/>
            <a:t>Customer reviews and testimonials</a:t>
          </a:r>
          <a:endParaRPr lang="en-US"/>
        </a:p>
      </dgm:t>
    </dgm:pt>
    <dgm:pt modelId="{2BD65631-D8BF-4C1A-9A98-9116065A5071}" type="parTrans" cxnId="{593C8845-C4FA-419B-BC97-93F7F5DC0892}">
      <dgm:prSet/>
      <dgm:spPr/>
      <dgm:t>
        <a:bodyPr/>
        <a:lstStyle/>
        <a:p>
          <a:endParaRPr lang="en-US"/>
        </a:p>
      </dgm:t>
    </dgm:pt>
    <dgm:pt modelId="{CF947866-881C-42A3-819A-B2581F0D9E20}" type="sibTrans" cxnId="{593C8845-C4FA-419B-BC97-93F7F5DC0892}">
      <dgm:prSet/>
      <dgm:spPr/>
      <dgm:t>
        <a:bodyPr/>
        <a:lstStyle/>
        <a:p>
          <a:endParaRPr lang="en-US"/>
        </a:p>
      </dgm:t>
    </dgm:pt>
    <dgm:pt modelId="{7AA61ABB-EA6E-4BC3-87CB-846284C01E8C}">
      <dgm:prSet/>
      <dgm:spPr/>
      <dgm:t>
        <a:bodyPr/>
        <a:lstStyle/>
        <a:p>
          <a:pPr>
            <a:lnSpc>
              <a:spcPct val="100000"/>
            </a:lnSpc>
          </a:pPr>
          <a:r>
            <a:rPr lang="en-GB" b="1"/>
            <a:t>Purpose:</a:t>
          </a:r>
          <a:endParaRPr lang="en-US"/>
        </a:p>
      </dgm:t>
    </dgm:pt>
    <dgm:pt modelId="{3833353D-19E7-4FF0-9C44-E7D378A22D76}" type="parTrans" cxnId="{3066C22C-3588-4331-9D43-3BEA9B64631A}">
      <dgm:prSet/>
      <dgm:spPr/>
      <dgm:t>
        <a:bodyPr/>
        <a:lstStyle/>
        <a:p>
          <a:endParaRPr lang="en-US"/>
        </a:p>
      </dgm:t>
    </dgm:pt>
    <dgm:pt modelId="{8CB88299-1887-4674-855A-E8358F6A024E}" type="sibTrans" cxnId="{3066C22C-3588-4331-9D43-3BEA9B64631A}">
      <dgm:prSet/>
      <dgm:spPr/>
      <dgm:t>
        <a:bodyPr/>
        <a:lstStyle/>
        <a:p>
          <a:endParaRPr lang="en-US"/>
        </a:p>
      </dgm:t>
    </dgm:pt>
    <dgm:pt modelId="{ED9A538F-7D6B-4B02-A7BF-FEFD6557DF64}">
      <dgm:prSet/>
      <dgm:spPr/>
      <dgm:t>
        <a:bodyPr/>
        <a:lstStyle/>
        <a:p>
          <a:pPr>
            <a:lnSpc>
              <a:spcPct val="100000"/>
            </a:lnSpc>
          </a:pPr>
          <a:r>
            <a:rPr lang="en-GB"/>
            <a:t>Build customer loyalty and encourage repeat business.</a:t>
          </a:r>
          <a:endParaRPr lang="en-US"/>
        </a:p>
      </dgm:t>
    </dgm:pt>
    <dgm:pt modelId="{34E2538E-1A81-4ABF-BA2A-2BE645D23664}" type="parTrans" cxnId="{5119BE6E-05AC-4EB9-9F40-8C3EC73D485E}">
      <dgm:prSet/>
      <dgm:spPr/>
      <dgm:t>
        <a:bodyPr/>
        <a:lstStyle/>
        <a:p>
          <a:endParaRPr lang="en-US"/>
        </a:p>
      </dgm:t>
    </dgm:pt>
    <dgm:pt modelId="{F629F8FE-2A6F-48BE-A851-BD98527F23CC}" type="sibTrans" cxnId="{5119BE6E-05AC-4EB9-9F40-8C3EC73D485E}">
      <dgm:prSet/>
      <dgm:spPr/>
      <dgm:t>
        <a:bodyPr/>
        <a:lstStyle/>
        <a:p>
          <a:endParaRPr lang="en-US"/>
        </a:p>
      </dgm:t>
    </dgm:pt>
    <dgm:pt modelId="{DF51B25A-5EF6-48E0-80AD-DC94FEDCDDBE}" type="pres">
      <dgm:prSet presAssocID="{DD7F5AB5-0900-497A-AC42-42F9F2A8E7B4}" presName="root" presStyleCnt="0">
        <dgm:presLayoutVars>
          <dgm:dir/>
          <dgm:resizeHandles val="exact"/>
        </dgm:presLayoutVars>
      </dgm:prSet>
      <dgm:spPr/>
    </dgm:pt>
    <dgm:pt modelId="{92E62867-DBCF-4AB8-AA9F-25973216A6EE}" type="pres">
      <dgm:prSet presAssocID="{0B84448E-E36E-4A2D-A623-CC90626D2E69}" presName="compNode" presStyleCnt="0"/>
      <dgm:spPr/>
    </dgm:pt>
    <dgm:pt modelId="{A6A17156-37D0-4281-BB38-061342DA9D0A}" type="pres">
      <dgm:prSet presAssocID="{0B84448E-E36E-4A2D-A623-CC90626D2E69}" presName="bgRect" presStyleLbl="bgShp" presStyleIdx="0" presStyleCnt="6"/>
      <dgm:spPr/>
    </dgm:pt>
    <dgm:pt modelId="{93152513-C75D-4C07-8DD2-4E20CFFFFD99}" type="pres">
      <dgm:prSet presAssocID="{0B84448E-E36E-4A2D-A623-CC90626D2E6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g"/>
        </a:ext>
      </dgm:extLst>
    </dgm:pt>
    <dgm:pt modelId="{81A8D0D7-250B-47FF-83D1-40039377A593}" type="pres">
      <dgm:prSet presAssocID="{0B84448E-E36E-4A2D-A623-CC90626D2E69}" presName="spaceRect" presStyleCnt="0"/>
      <dgm:spPr/>
    </dgm:pt>
    <dgm:pt modelId="{F82B3F39-125B-486D-AB53-0C8A3B11903D}" type="pres">
      <dgm:prSet presAssocID="{0B84448E-E36E-4A2D-A623-CC90626D2E69}" presName="parTx" presStyleLbl="revTx" presStyleIdx="0" presStyleCnt="6">
        <dgm:presLayoutVars>
          <dgm:chMax val="0"/>
          <dgm:chPref val="0"/>
        </dgm:presLayoutVars>
      </dgm:prSet>
      <dgm:spPr/>
    </dgm:pt>
    <dgm:pt modelId="{EA7D8443-C2BF-4EDE-8042-5989EE761E8D}" type="pres">
      <dgm:prSet presAssocID="{B11CB05A-C8B5-41D2-9B0E-8669E5C5B076}" presName="sibTrans" presStyleCnt="0"/>
      <dgm:spPr/>
    </dgm:pt>
    <dgm:pt modelId="{3A083746-8C4D-437D-937B-275E6D18E500}" type="pres">
      <dgm:prSet presAssocID="{4F927EA0-58B9-4751-8827-6B35788F60AF}" presName="compNode" presStyleCnt="0"/>
      <dgm:spPr/>
    </dgm:pt>
    <dgm:pt modelId="{247C31E3-97BA-452F-89A0-6F2898919669}" type="pres">
      <dgm:prSet presAssocID="{4F927EA0-58B9-4751-8827-6B35788F60AF}" presName="bgRect" presStyleLbl="bgShp" presStyleIdx="1" presStyleCnt="6"/>
      <dgm:spPr/>
    </dgm:pt>
    <dgm:pt modelId="{30A51796-0A45-499A-A0CB-BF30E64B6393}" type="pres">
      <dgm:prSet presAssocID="{4F927EA0-58B9-4751-8827-6B35788F60AF}"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45291EA9-0D1C-4AE9-94C0-9734B4B80E98}" type="pres">
      <dgm:prSet presAssocID="{4F927EA0-58B9-4751-8827-6B35788F60AF}" presName="spaceRect" presStyleCnt="0"/>
      <dgm:spPr/>
    </dgm:pt>
    <dgm:pt modelId="{0EF65D0A-E494-4AAA-81FC-A6E14CA997DD}" type="pres">
      <dgm:prSet presAssocID="{4F927EA0-58B9-4751-8827-6B35788F60AF}" presName="parTx" presStyleLbl="revTx" presStyleIdx="1" presStyleCnt="6">
        <dgm:presLayoutVars>
          <dgm:chMax val="0"/>
          <dgm:chPref val="0"/>
        </dgm:presLayoutVars>
      </dgm:prSet>
      <dgm:spPr/>
    </dgm:pt>
    <dgm:pt modelId="{655B4277-DE85-4C1E-A4D1-930877B2D0FA}" type="pres">
      <dgm:prSet presAssocID="{40F69C11-D126-4B46-9922-34BA73497586}" presName="sibTrans" presStyleCnt="0"/>
      <dgm:spPr/>
    </dgm:pt>
    <dgm:pt modelId="{050710A6-15FA-40E6-86F0-3989F908BAB3}" type="pres">
      <dgm:prSet presAssocID="{3180C681-98D8-4F4B-A1AA-2E68D09A2EDB}" presName="compNode" presStyleCnt="0"/>
      <dgm:spPr/>
    </dgm:pt>
    <dgm:pt modelId="{62044F1E-68EC-4A3C-A262-0BAA3A692BFE}" type="pres">
      <dgm:prSet presAssocID="{3180C681-98D8-4F4B-A1AA-2E68D09A2EDB}" presName="bgRect" presStyleLbl="bgShp" presStyleIdx="2" presStyleCnt="6"/>
      <dgm:spPr/>
    </dgm:pt>
    <dgm:pt modelId="{91B606C2-2FE5-4C02-B113-9A21AE0BC1C9}" type="pres">
      <dgm:prSet presAssocID="{3180C681-98D8-4F4B-A1AA-2E68D09A2ED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795D4CB3-2F30-48C9-9871-E77490971521}" type="pres">
      <dgm:prSet presAssocID="{3180C681-98D8-4F4B-A1AA-2E68D09A2EDB}" presName="spaceRect" presStyleCnt="0"/>
      <dgm:spPr/>
    </dgm:pt>
    <dgm:pt modelId="{C0042D03-ECDA-48A7-8D85-4BE410357709}" type="pres">
      <dgm:prSet presAssocID="{3180C681-98D8-4F4B-A1AA-2E68D09A2EDB}" presName="parTx" presStyleLbl="revTx" presStyleIdx="2" presStyleCnt="6">
        <dgm:presLayoutVars>
          <dgm:chMax val="0"/>
          <dgm:chPref val="0"/>
        </dgm:presLayoutVars>
      </dgm:prSet>
      <dgm:spPr/>
    </dgm:pt>
    <dgm:pt modelId="{2B9E6019-48F1-4D0C-BA72-2DB627BA649F}" type="pres">
      <dgm:prSet presAssocID="{344BE76C-1C9B-48BB-8A92-F5F98986869E}" presName="sibTrans" presStyleCnt="0"/>
      <dgm:spPr/>
    </dgm:pt>
    <dgm:pt modelId="{B7263F94-E462-46E2-98D2-C02BF15D7782}" type="pres">
      <dgm:prSet presAssocID="{F9271372-B479-4D74-B414-845ED5DB2F14}" presName="compNode" presStyleCnt="0"/>
      <dgm:spPr/>
    </dgm:pt>
    <dgm:pt modelId="{89E4E030-BBCB-4C62-AE2C-C8AFEB281F19}" type="pres">
      <dgm:prSet presAssocID="{F9271372-B479-4D74-B414-845ED5DB2F14}" presName="bgRect" presStyleLbl="bgShp" presStyleIdx="3" presStyleCnt="6"/>
      <dgm:spPr/>
    </dgm:pt>
    <dgm:pt modelId="{43B1D8B0-7BD3-41E0-B0E9-E3C07CE78732}" type="pres">
      <dgm:prSet presAssocID="{F9271372-B479-4D74-B414-845ED5DB2F14}"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6F72F54F-B593-407E-907B-CF6D8D331DCC}" type="pres">
      <dgm:prSet presAssocID="{F9271372-B479-4D74-B414-845ED5DB2F14}" presName="spaceRect" presStyleCnt="0"/>
      <dgm:spPr/>
    </dgm:pt>
    <dgm:pt modelId="{ADE74A61-2652-45D6-8654-0B454BEE0F1D}" type="pres">
      <dgm:prSet presAssocID="{F9271372-B479-4D74-B414-845ED5DB2F14}" presName="parTx" presStyleLbl="revTx" presStyleIdx="3" presStyleCnt="6">
        <dgm:presLayoutVars>
          <dgm:chMax val="0"/>
          <dgm:chPref val="0"/>
        </dgm:presLayoutVars>
      </dgm:prSet>
      <dgm:spPr/>
    </dgm:pt>
    <dgm:pt modelId="{B2E20192-2ED9-4F66-A0D3-0D691A017DA8}" type="pres">
      <dgm:prSet presAssocID="{CF947866-881C-42A3-819A-B2581F0D9E20}" presName="sibTrans" presStyleCnt="0"/>
      <dgm:spPr/>
    </dgm:pt>
    <dgm:pt modelId="{BE9122C1-816A-4C48-942D-00C3728E9367}" type="pres">
      <dgm:prSet presAssocID="{7AA61ABB-EA6E-4BC3-87CB-846284C01E8C}" presName="compNode" presStyleCnt="0"/>
      <dgm:spPr/>
    </dgm:pt>
    <dgm:pt modelId="{48160D63-A854-42B1-902F-468D29638ED9}" type="pres">
      <dgm:prSet presAssocID="{7AA61ABB-EA6E-4BC3-87CB-846284C01E8C}" presName="bgRect" presStyleLbl="bgShp" presStyleIdx="4" presStyleCnt="6"/>
      <dgm:spPr/>
    </dgm:pt>
    <dgm:pt modelId="{5B83B4C6-3E1F-4107-B0FA-8B9B13F9018D}" type="pres">
      <dgm:prSet presAssocID="{7AA61ABB-EA6E-4BC3-87CB-846284C01E8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ullseye"/>
        </a:ext>
      </dgm:extLst>
    </dgm:pt>
    <dgm:pt modelId="{4DBE9855-1543-4A6A-84C7-AA6D6C0AF221}" type="pres">
      <dgm:prSet presAssocID="{7AA61ABB-EA6E-4BC3-87CB-846284C01E8C}" presName="spaceRect" presStyleCnt="0"/>
      <dgm:spPr/>
    </dgm:pt>
    <dgm:pt modelId="{615CEB1B-2756-43F3-A7F4-EBCD1C0A4A85}" type="pres">
      <dgm:prSet presAssocID="{7AA61ABB-EA6E-4BC3-87CB-846284C01E8C}" presName="parTx" presStyleLbl="revTx" presStyleIdx="4" presStyleCnt="6">
        <dgm:presLayoutVars>
          <dgm:chMax val="0"/>
          <dgm:chPref val="0"/>
        </dgm:presLayoutVars>
      </dgm:prSet>
      <dgm:spPr/>
    </dgm:pt>
    <dgm:pt modelId="{DFF78C72-0D03-4087-A045-AB12628494D5}" type="pres">
      <dgm:prSet presAssocID="{8CB88299-1887-4674-855A-E8358F6A024E}" presName="sibTrans" presStyleCnt="0"/>
      <dgm:spPr/>
    </dgm:pt>
    <dgm:pt modelId="{8ABE7148-1B3C-4452-BBFD-65D5F7CB6F92}" type="pres">
      <dgm:prSet presAssocID="{ED9A538F-7D6B-4B02-A7BF-FEFD6557DF64}" presName="compNode" presStyleCnt="0"/>
      <dgm:spPr/>
    </dgm:pt>
    <dgm:pt modelId="{F7BD811B-4E0F-4D4F-900A-EEF143A4F16A}" type="pres">
      <dgm:prSet presAssocID="{ED9A538F-7D6B-4B02-A7BF-FEFD6557DF64}" presName="bgRect" presStyleLbl="bgShp" presStyleIdx="5" presStyleCnt="6"/>
      <dgm:spPr/>
    </dgm:pt>
    <dgm:pt modelId="{7E9134B5-FD20-45F6-96F4-3DA4A27036D9}" type="pres">
      <dgm:prSet presAssocID="{ED9A538F-7D6B-4B02-A7BF-FEFD6557DF6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3F85287A-C947-4434-BC32-5DA7F9AFDD8D}" type="pres">
      <dgm:prSet presAssocID="{ED9A538F-7D6B-4B02-A7BF-FEFD6557DF64}" presName="spaceRect" presStyleCnt="0"/>
      <dgm:spPr/>
    </dgm:pt>
    <dgm:pt modelId="{8ED472D4-2618-4D0C-95D0-CE5BDEC10931}" type="pres">
      <dgm:prSet presAssocID="{ED9A538F-7D6B-4B02-A7BF-FEFD6557DF64}" presName="parTx" presStyleLbl="revTx" presStyleIdx="5" presStyleCnt="6">
        <dgm:presLayoutVars>
          <dgm:chMax val="0"/>
          <dgm:chPref val="0"/>
        </dgm:presLayoutVars>
      </dgm:prSet>
      <dgm:spPr/>
    </dgm:pt>
  </dgm:ptLst>
  <dgm:cxnLst>
    <dgm:cxn modelId="{CC968510-C106-4123-9526-2F68921B69EA}" srcId="{DD7F5AB5-0900-497A-AC42-42F9F2A8E7B4}" destId="{3180C681-98D8-4F4B-A1AA-2E68D09A2EDB}" srcOrd="2" destOrd="0" parTransId="{8FD18C1A-C96B-4B52-8447-5CFC72C3271C}" sibTransId="{344BE76C-1C9B-48BB-8A92-F5F98986869E}"/>
    <dgm:cxn modelId="{3066C22C-3588-4331-9D43-3BEA9B64631A}" srcId="{DD7F5AB5-0900-497A-AC42-42F9F2A8E7B4}" destId="{7AA61ABB-EA6E-4BC3-87CB-846284C01E8C}" srcOrd="4" destOrd="0" parTransId="{3833353D-19E7-4FF0-9C44-E7D378A22D76}" sibTransId="{8CB88299-1887-4674-855A-E8358F6A024E}"/>
    <dgm:cxn modelId="{4FB88938-353B-428D-B5C7-AAD01E819D8E}" type="presOf" srcId="{4F927EA0-58B9-4751-8827-6B35788F60AF}" destId="{0EF65D0A-E494-4AAA-81FC-A6E14CA997DD}" srcOrd="0" destOrd="0" presId="urn:microsoft.com/office/officeart/2018/2/layout/IconVerticalSolidList"/>
    <dgm:cxn modelId="{593C8845-C4FA-419B-BC97-93F7F5DC0892}" srcId="{DD7F5AB5-0900-497A-AC42-42F9F2A8E7B4}" destId="{F9271372-B479-4D74-B414-845ED5DB2F14}" srcOrd="3" destOrd="0" parTransId="{2BD65631-D8BF-4C1A-9A98-9116065A5071}" sibTransId="{CF947866-881C-42A3-819A-B2581F0D9E20}"/>
    <dgm:cxn modelId="{5119BE6E-05AC-4EB9-9F40-8C3EC73D485E}" srcId="{DD7F5AB5-0900-497A-AC42-42F9F2A8E7B4}" destId="{ED9A538F-7D6B-4B02-A7BF-FEFD6557DF64}" srcOrd="5" destOrd="0" parTransId="{34E2538E-1A81-4ABF-BA2A-2BE645D23664}" sibTransId="{F629F8FE-2A6F-48BE-A851-BD98527F23CC}"/>
    <dgm:cxn modelId="{44FD6551-37DA-4042-9C53-EC7AE643FFBE}" type="presOf" srcId="{F9271372-B479-4D74-B414-845ED5DB2F14}" destId="{ADE74A61-2652-45D6-8654-0B454BEE0F1D}" srcOrd="0" destOrd="0" presId="urn:microsoft.com/office/officeart/2018/2/layout/IconVerticalSolidList"/>
    <dgm:cxn modelId="{3D8DFD86-32EA-49B0-BDFB-7D70FAD0CF84}" srcId="{DD7F5AB5-0900-497A-AC42-42F9F2A8E7B4}" destId="{4F927EA0-58B9-4751-8827-6B35788F60AF}" srcOrd="1" destOrd="0" parTransId="{D2B7E321-85EC-4693-B4E9-D2EE60377862}" sibTransId="{40F69C11-D126-4B46-9922-34BA73497586}"/>
    <dgm:cxn modelId="{BF1CB78D-72A3-4C8D-BDCA-F5046F30D28F}" type="presOf" srcId="{7AA61ABB-EA6E-4BC3-87CB-846284C01E8C}" destId="{615CEB1B-2756-43F3-A7F4-EBCD1C0A4A85}" srcOrd="0" destOrd="0" presId="urn:microsoft.com/office/officeart/2018/2/layout/IconVerticalSolidList"/>
    <dgm:cxn modelId="{AAFD779A-0264-4C82-907B-E02676750FF0}" type="presOf" srcId="{DD7F5AB5-0900-497A-AC42-42F9F2A8E7B4}" destId="{DF51B25A-5EF6-48E0-80AD-DC94FEDCDDBE}" srcOrd="0" destOrd="0" presId="urn:microsoft.com/office/officeart/2018/2/layout/IconVerticalSolidList"/>
    <dgm:cxn modelId="{A96B9AAC-978B-4C55-AAC4-22514C3C7E04}" srcId="{DD7F5AB5-0900-497A-AC42-42F9F2A8E7B4}" destId="{0B84448E-E36E-4A2D-A623-CC90626D2E69}" srcOrd="0" destOrd="0" parTransId="{C26AD8A0-49CC-4F8A-B5EF-763253416E8D}" sibTransId="{B11CB05A-C8B5-41D2-9B0E-8669E5C5B076}"/>
    <dgm:cxn modelId="{F247C5BA-DA59-4A06-9FA1-E79C42255201}" type="presOf" srcId="{0B84448E-E36E-4A2D-A623-CC90626D2E69}" destId="{F82B3F39-125B-486D-AB53-0C8A3B11903D}" srcOrd="0" destOrd="0" presId="urn:microsoft.com/office/officeart/2018/2/layout/IconVerticalSolidList"/>
    <dgm:cxn modelId="{F77A39C6-8923-4AC2-AF39-91C6A80CE24E}" type="presOf" srcId="{ED9A538F-7D6B-4B02-A7BF-FEFD6557DF64}" destId="{8ED472D4-2618-4D0C-95D0-CE5BDEC10931}" srcOrd="0" destOrd="0" presId="urn:microsoft.com/office/officeart/2018/2/layout/IconVerticalSolidList"/>
    <dgm:cxn modelId="{C34B5ADB-83F4-45F8-8714-A06EB874E625}" type="presOf" srcId="{3180C681-98D8-4F4B-A1AA-2E68D09A2EDB}" destId="{C0042D03-ECDA-48A7-8D85-4BE410357709}" srcOrd="0" destOrd="0" presId="urn:microsoft.com/office/officeart/2018/2/layout/IconVerticalSolidList"/>
    <dgm:cxn modelId="{BFF4811B-4272-4DD6-BDCF-678949C91B4B}" type="presParOf" srcId="{DF51B25A-5EF6-48E0-80AD-DC94FEDCDDBE}" destId="{92E62867-DBCF-4AB8-AA9F-25973216A6EE}" srcOrd="0" destOrd="0" presId="urn:microsoft.com/office/officeart/2018/2/layout/IconVerticalSolidList"/>
    <dgm:cxn modelId="{8FB28158-AF59-4CBB-B775-1B2971DC53C4}" type="presParOf" srcId="{92E62867-DBCF-4AB8-AA9F-25973216A6EE}" destId="{A6A17156-37D0-4281-BB38-061342DA9D0A}" srcOrd="0" destOrd="0" presId="urn:microsoft.com/office/officeart/2018/2/layout/IconVerticalSolidList"/>
    <dgm:cxn modelId="{7D83ACE6-75D2-442F-8C62-33FED5CBF326}" type="presParOf" srcId="{92E62867-DBCF-4AB8-AA9F-25973216A6EE}" destId="{93152513-C75D-4C07-8DD2-4E20CFFFFD99}" srcOrd="1" destOrd="0" presId="urn:microsoft.com/office/officeart/2018/2/layout/IconVerticalSolidList"/>
    <dgm:cxn modelId="{52D7F18C-3D8E-49CE-8D11-4F20844C3021}" type="presParOf" srcId="{92E62867-DBCF-4AB8-AA9F-25973216A6EE}" destId="{81A8D0D7-250B-47FF-83D1-40039377A593}" srcOrd="2" destOrd="0" presId="urn:microsoft.com/office/officeart/2018/2/layout/IconVerticalSolidList"/>
    <dgm:cxn modelId="{EC9D2355-EA71-4065-B44D-6C11EBA88EB6}" type="presParOf" srcId="{92E62867-DBCF-4AB8-AA9F-25973216A6EE}" destId="{F82B3F39-125B-486D-AB53-0C8A3B11903D}" srcOrd="3" destOrd="0" presId="urn:microsoft.com/office/officeart/2018/2/layout/IconVerticalSolidList"/>
    <dgm:cxn modelId="{4FBB8F90-BEC1-4F35-9EDC-7FF18FA9A647}" type="presParOf" srcId="{DF51B25A-5EF6-48E0-80AD-DC94FEDCDDBE}" destId="{EA7D8443-C2BF-4EDE-8042-5989EE761E8D}" srcOrd="1" destOrd="0" presId="urn:microsoft.com/office/officeart/2018/2/layout/IconVerticalSolidList"/>
    <dgm:cxn modelId="{48E7F85E-ACB5-4EF4-BB7E-960CC4986321}" type="presParOf" srcId="{DF51B25A-5EF6-48E0-80AD-DC94FEDCDDBE}" destId="{3A083746-8C4D-437D-937B-275E6D18E500}" srcOrd="2" destOrd="0" presId="urn:microsoft.com/office/officeart/2018/2/layout/IconVerticalSolidList"/>
    <dgm:cxn modelId="{3B90A378-2997-46CC-BEBA-AEEF2175340D}" type="presParOf" srcId="{3A083746-8C4D-437D-937B-275E6D18E500}" destId="{247C31E3-97BA-452F-89A0-6F2898919669}" srcOrd="0" destOrd="0" presId="urn:microsoft.com/office/officeart/2018/2/layout/IconVerticalSolidList"/>
    <dgm:cxn modelId="{68F6B14E-7BAB-4458-957C-D14459366A1A}" type="presParOf" srcId="{3A083746-8C4D-437D-937B-275E6D18E500}" destId="{30A51796-0A45-499A-A0CB-BF30E64B6393}" srcOrd="1" destOrd="0" presId="urn:microsoft.com/office/officeart/2018/2/layout/IconVerticalSolidList"/>
    <dgm:cxn modelId="{C7C87EA5-274A-4202-AFE7-8358DE011815}" type="presParOf" srcId="{3A083746-8C4D-437D-937B-275E6D18E500}" destId="{45291EA9-0D1C-4AE9-94C0-9734B4B80E98}" srcOrd="2" destOrd="0" presId="urn:microsoft.com/office/officeart/2018/2/layout/IconVerticalSolidList"/>
    <dgm:cxn modelId="{692187B0-38B2-43D2-BF0F-A283761FB301}" type="presParOf" srcId="{3A083746-8C4D-437D-937B-275E6D18E500}" destId="{0EF65D0A-E494-4AAA-81FC-A6E14CA997DD}" srcOrd="3" destOrd="0" presId="urn:microsoft.com/office/officeart/2018/2/layout/IconVerticalSolidList"/>
    <dgm:cxn modelId="{39D39019-AE3A-4D5E-8573-00D2B0309D29}" type="presParOf" srcId="{DF51B25A-5EF6-48E0-80AD-DC94FEDCDDBE}" destId="{655B4277-DE85-4C1E-A4D1-930877B2D0FA}" srcOrd="3" destOrd="0" presId="urn:microsoft.com/office/officeart/2018/2/layout/IconVerticalSolidList"/>
    <dgm:cxn modelId="{B7B8A985-32A5-4E34-BEC4-30ED2EFF755C}" type="presParOf" srcId="{DF51B25A-5EF6-48E0-80AD-DC94FEDCDDBE}" destId="{050710A6-15FA-40E6-86F0-3989F908BAB3}" srcOrd="4" destOrd="0" presId="urn:microsoft.com/office/officeart/2018/2/layout/IconVerticalSolidList"/>
    <dgm:cxn modelId="{D20ACF68-2903-4766-A56A-7E73DE4E9F61}" type="presParOf" srcId="{050710A6-15FA-40E6-86F0-3989F908BAB3}" destId="{62044F1E-68EC-4A3C-A262-0BAA3A692BFE}" srcOrd="0" destOrd="0" presId="urn:microsoft.com/office/officeart/2018/2/layout/IconVerticalSolidList"/>
    <dgm:cxn modelId="{C3889F7E-942A-495B-8CF0-1BB9537F7AC4}" type="presParOf" srcId="{050710A6-15FA-40E6-86F0-3989F908BAB3}" destId="{91B606C2-2FE5-4C02-B113-9A21AE0BC1C9}" srcOrd="1" destOrd="0" presId="urn:microsoft.com/office/officeart/2018/2/layout/IconVerticalSolidList"/>
    <dgm:cxn modelId="{8DC2F662-4D7D-46D1-834F-13F6D2171002}" type="presParOf" srcId="{050710A6-15FA-40E6-86F0-3989F908BAB3}" destId="{795D4CB3-2F30-48C9-9871-E77490971521}" srcOrd="2" destOrd="0" presId="urn:microsoft.com/office/officeart/2018/2/layout/IconVerticalSolidList"/>
    <dgm:cxn modelId="{277CFAEC-651A-4D95-B6D6-9EE8E3B1DAA6}" type="presParOf" srcId="{050710A6-15FA-40E6-86F0-3989F908BAB3}" destId="{C0042D03-ECDA-48A7-8D85-4BE410357709}" srcOrd="3" destOrd="0" presId="urn:microsoft.com/office/officeart/2018/2/layout/IconVerticalSolidList"/>
    <dgm:cxn modelId="{BF908A80-CEBC-4F38-96DB-000DAA6EA865}" type="presParOf" srcId="{DF51B25A-5EF6-48E0-80AD-DC94FEDCDDBE}" destId="{2B9E6019-48F1-4D0C-BA72-2DB627BA649F}" srcOrd="5" destOrd="0" presId="urn:microsoft.com/office/officeart/2018/2/layout/IconVerticalSolidList"/>
    <dgm:cxn modelId="{3E11A281-5ADD-47C3-91A5-FB08C8FD2898}" type="presParOf" srcId="{DF51B25A-5EF6-48E0-80AD-DC94FEDCDDBE}" destId="{B7263F94-E462-46E2-98D2-C02BF15D7782}" srcOrd="6" destOrd="0" presId="urn:microsoft.com/office/officeart/2018/2/layout/IconVerticalSolidList"/>
    <dgm:cxn modelId="{9C54C8A7-BF7D-4DD4-997C-4209FE9313A6}" type="presParOf" srcId="{B7263F94-E462-46E2-98D2-C02BF15D7782}" destId="{89E4E030-BBCB-4C62-AE2C-C8AFEB281F19}" srcOrd="0" destOrd="0" presId="urn:microsoft.com/office/officeart/2018/2/layout/IconVerticalSolidList"/>
    <dgm:cxn modelId="{7AAB1964-DE29-4080-82CC-3C91D6F4A6CD}" type="presParOf" srcId="{B7263F94-E462-46E2-98D2-C02BF15D7782}" destId="{43B1D8B0-7BD3-41E0-B0E9-E3C07CE78732}" srcOrd="1" destOrd="0" presId="urn:microsoft.com/office/officeart/2018/2/layout/IconVerticalSolidList"/>
    <dgm:cxn modelId="{FA834669-F233-48F6-B11E-BBA1F8D3387C}" type="presParOf" srcId="{B7263F94-E462-46E2-98D2-C02BF15D7782}" destId="{6F72F54F-B593-407E-907B-CF6D8D331DCC}" srcOrd="2" destOrd="0" presId="urn:microsoft.com/office/officeart/2018/2/layout/IconVerticalSolidList"/>
    <dgm:cxn modelId="{98216129-0AF5-4359-A564-732A3ECF86A8}" type="presParOf" srcId="{B7263F94-E462-46E2-98D2-C02BF15D7782}" destId="{ADE74A61-2652-45D6-8654-0B454BEE0F1D}" srcOrd="3" destOrd="0" presId="urn:microsoft.com/office/officeart/2018/2/layout/IconVerticalSolidList"/>
    <dgm:cxn modelId="{88F147CB-948A-40C9-965C-AEEB62BBDB5F}" type="presParOf" srcId="{DF51B25A-5EF6-48E0-80AD-DC94FEDCDDBE}" destId="{B2E20192-2ED9-4F66-A0D3-0D691A017DA8}" srcOrd="7" destOrd="0" presId="urn:microsoft.com/office/officeart/2018/2/layout/IconVerticalSolidList"/>
    <dgm:cxn modelId="{E173948F-6620-4DFD-AAF3-BDD5F0E17485}" type="presParOf" srcId="{DF51B25A-5EF6-48E0-80AD-DC94FEDCDDBE}" destId="{BE9122C1-816A-4C48-942D-00C3728E9367}" srcOrd="8" destOrd="0" presId="urn:microsoft.com/office/officeart/2018/2/layout/IconVerticalSolidList"/>
    <dgm:cxn modelId="{1EA240B7-5FB6-4111-9BA9-A712364B564A}" type="presParOf" srcId="{BE9122C1-816A-4C48-942D-00C3728E9367}" destId="{48160D63-A854-42B1-902F-468D29638ED9}" srcOrd="0" destOrd="0" presId="urn:microsoft.com/office/officeart/2018/2/layout/IconVerticalSolidList"/>
    <dgm:cxn modelId="{49442602-3064-4F75-B233-3719F9887DD5}" type="presParOf" srcId="{BE9122C1-816A-4C48-942D-00C3728E9367}" destId="{5B83B4C6-3E1F-4107-B0FA-8B9B13F9018D}" srcOrd="1" destOrd="0" presId="urn:microsoft.com/office/officeart/2018/2/layout/IconVerticalSolidList"/>
    <dgm:cxn modelId="{662F0687-95FA-4D45-AF96-9E2025A98612}" type="presParOf" srcId="{BE9122C1-816A-4C48-942D-00C3728E9367}" destId="{4DBE9855-1543-4A6A-84C7-AA6D6C0AF221}" srcOrd="2" destOrd="0" presId="urn:microsoft.com/office/officeart/2018/2/layout/IconVerticalSolidList"/>
    <dgm:cxn modelId="{DE4C940C-AE90-437E-8195-225569ACC5E3}" type="presParOf" srcId="{BE9122C1-816A-4C48-942D-00C3728E9367}" destId="{615CEB1B-2756-43F3-A7F4-EBCD1C0A4A85}" srcOrd="3" destOrd="0" presId="urn:microsoft.com/office/officeart/2018/2/layout/IconVerticalSolidList"/>
    <dgm:cxn modelId="{9F3EBC58-1C89-468A-A341-8ADA42EC36BF}" type="presParOf" srcId="{DF51B25A-5EF6-48E0-80AD-DC94FEDCDDBE}" destId="{DFF78C72-0D03-4087-A045-AB12628494D5}" srcOrd="9" destOrd="0" presId="urn:microsoft.com/office/officeart/2018/2/layout/IconVerticalSolidList"/>
    <dgm:cxn modelId="{792DA2FB-4F41-4C12-A6E3-34DD8CCC8AEB}" type="presParOf" srcId="{DF51B25A-5EF6-48E0-80AD-DC94FEDCDDBE}" destId="{8ABE7148-1B3C-4452-BBFD-65D5F7CB6F92}" srcOrd="10" destOrd="0" presId="urn:microsoft.com/office/officeart/2018/2/layout/IconVerticalSolidList"/>
    <dgm:cxn modelId="{617381EB-6DB6-4C26-8DA6-8C556FB72640}" type="presParOf" srcId="{8ABE7148-1B3C-4452-BBFD-65D5F7CB6F92}" destId="{F7BD811B-4E0F-4D4F-900A-EEF143A4F16A}" srcOrd="0" destOrd="0" presId="urn:microsoft.com/office/officeart/2018/2/layout/IconVerticalSolidList"/>
    <dgm:cxn modelId="{2A7DDB1D-D6C9-44F4-B8D1-31388F508128}" type="presParOf" srcId="{8ABE7148-1B3C-4452-BBFD-65D5F7CB6F92}" destId="{7E9134B5-FD20-45F6-96F4-3DA4A27036D9}" srcOrd="1" destOrd="0" presId="urn:microsoft.com/office/officeart/2018/2/layout/IconVerticalSolidList"/>
    <dgm:cxn modelId="{BAE27598-7BCD-4CF4-A5B3-C3DF7480C176}" type="presParOf" srcId="{8ABE7148-1B3C-4452-BBFD-65D5F7CB6F92}" destId="{3F85287A-C947-4434-BC32-5DA7F9AFDD8D}" srcOrd="2" destOrd="0" presId="urn:microsoft.com/office/officeart/2018/2/layout/IconVerticalSolidList"/>
    <dgm:cxn modelId="{BA710905-3A09-4952-84B3-60C555CC501D}" type="presParOf" srcId="{8ABE7148-1B3C-4452-BBFD-65D5F7CB6F92}" destId="{8ED472D4-2618-4D0C-95D0-CE5BDEC109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5F6861-7CC5-46AC-9674-A7BEF9F93BB3}" type="doc">
      <dgm:prSet loTypeId="urn:microsoft.com/office/officeart/2018/5/layout/CenteredIconLabelDescriptionList" loCatId="icon" qsTypeId="urn:microsoft.com/office/officeart/2005/8/quickstyle/simple1" qsCatId="simple" csTypeId="urn:microsoft.com/office/officeart/2018/5/colors/Iconchunking_neutralbg_colorful5" csCatId="colorful" phldr="1"/>
      <dgm:spPr/>
      <dgm:t>
        <a:bodyPr/>
        <a:lstStyle/>
        <a:p>
          <a:endParaRPr lang="en-GB"/>
        </a:p>
      </dgm:t>
    </dgm:pt>
    <dgm:pt modelId="{E741CF18-BB96-4133-8ADE-B4BC6890E2B9}">
      <dgm:prSet phldrT="[Text]"/>
      <dgm:spPr/>
      <dgm:t>
        <a:bodyPr/>
        <a:lstStyle/>
        <a:p>
          <a:pPr>
            <a:lnSpc>
              <a:spcPct val="100000"/>
            </a:lnSpc>
            <a:defRPr b="1"/>
          </a:pPr>
          <a:endParaRPr lang="en-GB"/>
        </a:p>
        <a:p>
          <a:pPr>
            <a:lnSpc>
              <a:spcPct val="100000"/>
            </a:lnSpc>
            <a:defRPr b="1"/>
          </a:pPr>
          <a:r>
            <a:rPr lang="en-GB"/>
            <a:t>Start-up Costs</a:t>
          </a:r>
        </a:p>
        <a:p>
          <a:endParaRPr lang="en-GB"/>
        </a:p>
      </dgm:t>
    </dgm:pt>
    <dgm:pt modelId="{34D64B48-D841-4708-8B81-AE2A95F3898A}" type="parTrans" cxnId="{19F66545-9274-4B5B-B068-C044341615CE}">
      <dgm:prSet/>
      <dgm:spPr/>
      <dgm:t>
        <a:bodyPr/>
        <a:lstStyle/>
        <a:p>
          <a:endParaRPr lang="en-GB"/>
        </a:p>
      </dgm:t>
    </dgm:pt>
    <dgm:pt modelId="{1DBE1178-A095-4D1E-99F8-D0ECFDE6078F}" type="sibTrans" cxnId="{19F66545-9274-4B5B-B068-C044341615CE}">
      <dgm:prSet/>
      <dgm:spPr/>
      <dgm:t>
        <a:bodyPr/>
        <a:lstStyle/>
        <a:p>
          <a:endParaRPr lang="en-GB"/>
        </a:p>
      </dgm:t>
    </dgm:pt>
    <dgm:pt modelId="{0670D9CC-A7DB-4D2E-856C-5F7EDC314C51}">
      <dgm:prSet phldrT="[Text]" phldr="0"/>
      <dgm:spPr/>
      <dgm:t>
        <a:bodyPr/>
        <a:lstStyle/>
        <a:p>
          <a:pPr>
            <a:lnSpc>
              <a:spcPct val="100000"/>
            </a:lnSpc>
          </a:pPr>
          <a:r>
            <a:rPr lang="en-GB" dirty="0"/>
            <a:t>Cleaning equipment</a:t>
          </a:r>
        </a:p>
      </dgm:t>
    </dgm:pt>
    <dgm:pt modelId="{8C3C0C94-A599-452C-8149-8329F58AC808}" type="parTrans" cxnId="{0A4C285C-DD50-49FD-B0BD-41957E877002}">
      <dgm:prSet/>
      <dgm:spPr/>
      <dgm:t>
        <a:bodyPr/>
        <a:lstStyle/>
        <a:p>
          <a:endParaRPr lang="en-GB"/>
        </a:p>
      </dgm:t>
    </dgm:pt>
    <dgm:pt modelId="{B9478733-A184-4561-B2F7-ED181E991AF7}" type="sibTrans" cxnId="{0A4C285C-DD50-49FD-B0BD-41957E877002}">
      <dgm:prSet/>
      <dgm:spPr/>
      <dgm:t>
        <a:bodyPr/>
        <a:lstStyle/>
        <a:p>
          <a:endParaRPr lang="en-GB"/>
        </a:p>
      </dgm:t>
    </dgm:pt>
    <dgm:pt modelId="{0D9FED9E-AEA9-41AF-AC7A-EC2E30DD10E1}">
      <dgm:prSet phldrT="[Text]" phldr="0"/>
      <dgm:spPr/>
      <dgm:t>
        <a:bodyPr/>
        <a:lstStyle/>
        <a:p>
          <a:pPr>
            <a:lnSpc>
              <a:spcPct val="100000"/>
            </a:lnSpc>
          </a:pPr>
          <a:r>
            <a:rPr lang="en-GB" dirty="0"/>
            <a:t>Website development</a:t>
          </a:r>
        </a:p>
      </dgm:t>
    </dgm:pt>
    <dgm:pt modelId="{27ED834F-11E4-45C3-B337-2087A3C3A7D7}" type="parTrans" cxnId="{A60D0A54-F083-4F6E-9817-AACED8F6DCE8}">
      <dgm:prSet/>
      <dgm:spPr/>
      <dgm:t>
        <a:bodyPr/>
        <a:lstStyle/>
        <a:p>
          <a:endParaRPr lang="en-GB"/>
        </a:p>
      </dgm:t>
    </dgm:pt>
    <dgm:pt modelId="{5A4B6548-09DB-4038-AF88-2E012A8C50F6}" type="sibTrans" cxnId="{A60D0A54-F083-4F6E-9817-AACED8F6DCE8}">
      <dgm:prSet/>
      <dgm:spPr/>
      <dgm:t>
        <a:bodyPr/>
        <a:lstStyle/>
        <a:p>
          <a:endParaRPr lang="en-GB"/>
        </a:p>
      </dgm:t>
    </dgm:pt>
    <dgm:pt modelId="{B0EBF870-8D84-4F11-ACDF-02100719E40C}">
      <dgm:prSet phldrT="[Text]"/>
      <dgm:spPr/>
      <dgm:t>
        <a:bodyPr/>
        <a:lstStyle/>
        <a:p>
          <a:pPr>
            <a:lnSpc>
              <a:spcPct val="100000"/>
            </a:lnSpc>
            <a:defRPr b="1"/>
          </a:pPr>
          <a:r>
            <a:rPr lang="en-GB"/>
            <a:t>Fixed Costs</a:t>
          </a:r>
        </a:p>
      </dgm:t>
    </dgm:pt>
    <dgm:pt modelId="{E6DC18E3-F06A-45C2-98F9-CCC85ADD09A9}" type="parTrans" cxnId="{49FC3C63-0FFF-4DEE-B490-173EE75C7397}">
      <dgm:prSet/>
      <dgm:spPr/>
      <dgm:t>
        <a:bodyPr/>
        <a:lstStyle/>
        <a:p>
          <a:endParaRPr lang="en-GB"/>
        </a:p>
      </dgm:t>
    </dgm:pt>
    <dgm:pt modelId="{97037B54-01DA-45B8-8F99-C65B744BAA85}" type="sibTrans" cxnId="{49FC3C63-0FFF-4DEE-B490-173EE75C7397}">
      <dgm:prSet/>
      <dgm:spPr/>
      <dgm:t>
        <a:bodyPr/>
        <a:lstStyle/>
        <a:p>
          <a:endParaRPr lang="en-GB"/>
        </a:p>
      </dgm:t>
    </dgm:pt>
    <dgm:pt modelId="{DAA0AB9D-646F-445F-BA40-4DE27EBC6556}">
      <dgm:prSet phldrT="[Text]" phldr="0"/>
      <dgm:spPr/>
      <dgm:t>
        <a:bodyPr/>
        <a:lstStyle/>
        <a:p>
          <a:pPr>
            <a:lnSpc>
              <a:spcPct val="100000"/>
            </a:lnSpc>
          </a:pPr>
          <a:r>
            <a:rPr lang="en-GB" dirty="0"/>
            <a:t>Staff wages</a:t>
          </a:r>
        </a:p>
      </dgm:t>
    </dgm:pt>
    <dgm:pt modelId="{5B583907-6EBE-4715-8C78-5A48FD2A54E6}" type="parTrans" cxnId="{6A6905B6-CE54-4D8E-9840-276229DE735E}">
      <dgm:prSet/>
      <dgm:spPr/>
      <dgm:t>
        <a:bodyPr/>
        <a:lstStyle/>
        <a:p>
          <a:endParaRPr lang="en-GB"/>
        </a:p>
      </dgm:t>
    </dgm:pt>
    <dgm:pt modelId="{BA1192C2-D85A-4672-9E65-21EC569B3CA7}" type="sibTrans" cxnId="{6A6905B6-CE54-4D8E-9840-276229DE735E}">
      <dgm:prSet/>
      <dgm:spPr/>
      <dgm:t>
        <a:bodyPr/>
        <a:lstStyle/>
        <a:p>
          <a:endParaRPr lang="en-GB"/>
        </a:p>
      </dgm:t>
    </dgm:pt>
    <dgm:pt modelId="{4CAC958D-FAEE-447A-822D-D361C654FEBD}">
      <dgm:prSet phldrT="[Text]"/>
      <dgm:spPr/>
      <dgm:t>
        <a:bodyPr/>
        <a:lstStyle/>
        <a:p>
          <a:pPr>
            <a:lnSpc>
              <a:spcPct val="100000"/>
            </a:lnSpc>
            <a:defRPr b="1"/>
          </a:pPr>
          <a:r>
            <a:rPr lang="en-GB"/>
            <a:t>Variable Costs</a:t>
          </a:r>
        </a:p>
      </dgm:t>
    </dgm:pt>
    <dgm:pt modelId="{1C261293-BDBB-419C-8ACE-A7DEA60B60A4}" type="parTrans" cxnId="{3588D5EA-1CC3-43A2-9B64-2B8396149713}">
      <dgm:prSet/>
      <dgm:spPr/>
      <dgm:t>
        <a:bodyPr/>
        <a:lstStyle/>
        <a:p>
          <a:endParaRPr lang="en-GB"/>
        </a:p>
      </dgm:t>
    </dgm:pt>
    <dgm:pt modelId="{19F05CE9-A865-4BF2-975E-23E4C66E71AF}" type="sibTrans" cxnId="{3588D5EA-1CC3-43A2-9B64-2B8396149713}">
      <dgm:prSet/>
      <dgm:spPr/>
      <dgm:t>
        <a:bodyPr/>
        <a:lstStyle/>
        <a:p>
          <a:endParaRPr lang="en-GB"/>
        </a:p>
      </dgm:t>
    </dgm:pt>
    <dgm:pt modelId="{8CC4BB3A-9123-40C6-80A5-855BAB30DCC5}">
      <dgm:prSet phldrT="[Text]" phldr="0"/>
      <dgm:spPr/>
      <dgm:t>
        <a:bodyPr/>
        <a:lstStyle/>
        <a:p>
          <a:pPr>
            <a:lnSpc>
              <a:spcPct val="100000"/>
            </a:lnSpc>
          </a:pPr>
          <a:r>
            <a:rPr lang="en-GB" dirty="0"/>
            <a:t>Cleaning products</a:t>
          </a:r>
        </a:p>
      </dgm:t>
    </dgm:pt>
    <dgm:pt modelId="{8F5586AE-0094-4DC1-95FA-B9130EA2FB78}" type="parTrans" cxnId="{5F13C8C8-80F0-4616-9561-8EE1F51D8B2A}">
      <dgm:prSet/>
      <dgm:spPr/>
      <dgm:t>
        <a:bodyPr/>
        <a:lstStyle/>
        <a:p>
          <a:endParaRPr lang="en-GB"/>
        </a:p>
      </dgm:t>
    </dgm:pt>
    <dgm:pt modelId="{A9FE4571-EDDE-4A61-A97A-274A8B30758B}" type="sibTrans" cxnId="{5F13C8C8-80F0-4616-9561-8EE1F51D8B2A}">
      <dgm:prSet/>
      <dgm:spPr/>
      <dgm:t>
        <a:bodyPr/>
        <a:lstStyle/>
        <a:p>
          <a:endParaRPr lang="en-GB"/>
        </a:p>
      </dgm:t>
    </dgm:pt>
    <dgm:pt modelId="{5200D2E7-6C96-4B2B-8B08-0528237E44D4}">
      <dgm:prSet phldrT="[Text]" phldr="0"/>
      <dgm:spPr/>
      <dgm:t>
        <a:bodyPr/>
        <a:lstStyle/>
        <a:p>
          <a:pPr>
            <a:lnSpc>
              <a:spcPct val="100000"/>
            </a:lnSpc>
          </a:pPr>
          <a:r>
            <a:rPr lang="en-GB" dirty="0"/>
            <a:t>Fuel and transportation</a:t>
          </a:r>
        </a:p>
      </dgm:t>
    </dgm:pt>
    <dgm:pt modelId="{5B2E0BEC-06C2-477C-BB6B-32658699C4BD}" type="parTrans" cxnId="{ECB8E47A-E8A9-43B8-A193-799443E107CA}">
      <dgm:prSet/>
      <dgm:spPr/>
      <dgm:t>
        <a:bodyPr/>
        <a:lstStyle/>
        <a:p>
          <a:endParaRPr lang="en-GB"/>
        </a:p>
      </dgm:t>
    </dgm:pt>
    <dgm:pt modelId="{7C004C8B-09AB-4063-B846-9DFAA2A815D5}" type="sibTrans" cxnId="{ECB8E47A-E8A9-43B8-A193-799443E107CA}">
      <dgm:prSet/>
      <dgm:spPr/>
      <dgm:t>
        <a:bodyPr/>
        <a:lstStyle/>
        <a:p>
          <a:endParaRPr lang="en-GB"/>
        </a:p>
      </dgm:t>
    </dgm:pt>
    <dgm:pt modelId="{4A41D8C6-AC4E-4C9D-9A80-E0136A000C60}">
      <dgm:prSet phldrT="[Text]" phldr="0"/>
      <dgm:spPr/>
      <dgm:t>
        <a:bodyPr/>
        <a:lstStyle/>
        <a:p>
          <a:pPr>
            <a:lnSpc>
              <a:spcPct val="100000"/>
            </a:lnSpc>
          </a:pPr>
          <a:endParaRPr lang="en-GB" dirty="0"/>
        </a:p>
      </dgm:t>
    </dgm:pt>
    <dgm:pt modelId="{D195653E-E6EE-4361-8C4E-04A14DF85A80}" type="parTrans" cxnId="{145BEBA6-A4F0-4FE0-A42F-7908EE94E359}">
      <dgm:prSet/>
      <dgm:spPr/>
      <dgm:t>
        <a:bodyPr/>
        <a:lstStyle/>
        <a:p>
          <a:endParaRPr lang="en-GB"/>
        </a:p>
      </dgm:t>
    </dgm:pt>
    <dgm:pt modelId="{34D2DC92-7A62-40F8-BEF8-4C257E7895B1}" type="sibTrans" cxnId="{145BEBA6-A4F0-4FE0-A42F-7908EE94E359}">
      <dgm:prSet/>
      <dgm:spPr/>
      <dgm:t>
        <a:bodyPr/>
        <a:lstStyle/>
        <a:p>
          <a:endParaRPr lang="en-GB"/>
        </a:p>
      </dgm:t>
    </dgm:pt>
    <dgm:pt modelId="{DC6542CC-D5C4-4F2C-9667-DD283389D894}">
      <dgm:prSet phldrT="[Text]" phldr="0"/>
      <dgm:spPr/>
      <dgm:t>
        <a:bodyPr/>
        <a:lstStyle/>
        <a:p>
          <a:pPr>
            <a:lnSpc>
              <a:spcPct val="100000"/>
            </a:lnSpc>
          </a:pPr>
          <a:r>
            <a:rPr lang="en-GB" dirty="0"/>
            <a:t>Eco-friendly cleaning products</a:t>
          </a:r>
        </a:p>
      </dgm:t>
    </dgm:pt>
    <dgm:pt modelId="{77FF064B-82CF-4656-80A8-08C29095BC32}" type="parTrans" cxnId="{C25EDA64-7DFD-4235-BDDB-7D8CD44288C0}">
      <dgm:prSet/>
      <dgm:spPr/>
      <dgm:t>
        <a:bodyPr/>
        <a:lstStyle/>
        <a:p>
          <a:endParaRPr lang="en-GB"/>
        </a:p>
      </dgm:t>
    </dgm:pt>
    <dgm:pt modelId="{9C8BD2A9-69F8-4C65-864E-C069D4EC5B44}" type="sibTrans" cxnId="{C25EDA64-7DFD-4235-BDDB-7D8CD44288C0}">
      <dgm:prSet/>
      <dgm:spPr/>
      <dgm:t>
        <a:bodyPr/>
        <a:lstStyle/>
        <a:p>
          <a:endParaRPr lang="en-GB"/>
        </a:p>
      </dgm:t>
    </dgm:pt>
    <dgm:pt modelId="{5DEBA2FD-9704-421C-8232-FEB09C5436CE}">
      <dgm:prSet phldrT="[Text]" phldr="0"/>
      <dgm:spPr/>
      <dgm:t>
        <a:bodyPr/>
        <a:lstStyle/>
        <a:p>
          <a:pPr>
            <a:lnSpc>
              <a:spcPct val="100000"/>
            </a:lnSpc>
          </a:pPr>
          <a:endParaRPr lang="en-GB" dirty="0"/>
        </a:p>
      </dgm:t>
    </dgm:pt>
    <dgm:pt modelId="{7C117A77-92E7-4C6B-A5C0-9C7286D46B85}" type="parTrans" cxnId="{BDE11AF9-85DC-48FA-AA42-FAE47FB60DCA}">
      <dgm:prSet/>
      <dgm:spPr/>
      <dgm:t>
        <a:bodyPr/>
        <a:lstStyle/>
        <a:p>
          <a:endParaRPr lang="en-GB"/>
        </a:p>
      </dgm:t>
    </dgm:pt>
    <dgm:pt modelId="{A12EAE15-D182-407F-AFFE-27F2450CE42F}" type="sibTrans" cxnId="{BDE11AF9-85DC-48FA-AA42-FAE47FB60DCA}">
      <dgm:prSet/>
      <dgm:spPr/>
      <dgm:t>
        <a:bodyPr/>
        <a:lstStyle/>
        <a:p>
          <a:endParaRPr lang="en-GB"/>
        </a:p>
      </dgm:t>
    </dgm:pt>
    <dgm:pt modelId="{1DD5C5CF-C2BA-4789-94DB-DC1973FC1867}">
      <dgm:prSet phldrT="[Text]" phldr="0"/>
      <dgm:spPr/>
      <dgm:t>
        <a:bodyPr/>
        <a:lstStyle/>
        <a:p>
          <a:pPr>
            <a:lnSpc>
              <a:spcPct val="100000"/>
            </a:lnSpc>
          </a:pPr>
          <a:r>
            <a:rPr lang="en-GB" dirty="0"/>
            <a:t>Initial marketing</a:t>
          </a:r>
        </a:p>
      </dgm:t>
    </dgm:pt>
    <dgm:pt modelId="{83298765-E0AD-430B-ACED-F958C5C8DC83}" type="parTrans" cxnId="{4EC95883-EE2B-446D-B60D-94F185CF3C1F}">
      <dgm:prSet/>
      <dgm:spPr/>
      <dgm:t>
        <a:bodyPr/>
        <a:lstStyle/>
        <a:p>
          <a:endParaRPr lang="en-GB"/>
        </a:p>
      </dgm:t>
    </dgm:pt>
    <dgm:pt modelId="{D837F8A4-9DA6-4CBC-9FC5-3BAA21F93C45}" type="sibTrans" cxnId="{4EC95883-EE2B-446D-B60D-94F185CF3C1F}">
      <dgm:prSet/>
      <dgm:spPr/>
      <dgm:t>
        <a:bodyPr/>
        <a:lstStyle/>
        <a:p>
          <a:endParaRPr lang="en-GB"/>
        </a:p>
      </dgm:t>
    </dgm:pt>
    <dgm:pt modelId="{72AAD48E-3EAE-4A4F-B898-1D768DF0EA06}">
      <dgm:prSet phldrT="[Text]" phldr="0"/>
      <dgm:spPr/>
      <dgm:t>
        <a:bodyPr/>
        <a:lstStyle/>
        <a:p>
          <a:pPr>
            <a:lnSpc>
              <a:spcPct val="100000"/>
            </a:lnSpc>
          </a:pPr>
          <a:r>
            <a:rPr lang="en-GB" dirty="0"/>
            <a:t>Insurance</a:t>
          </a:r>
        </a:p>
      </dgm:t>
    </dgm:pt>
    <dgm:pt modelId="{414551B6-29CD-49F6-BF84-73FA75A5FD59}" type="parTrans" cxnId="{5A018AD2-FBE7-40B5-8C5E-8F53B0D89109}">
      <dgm:prSet/>
      <dgm:spPr/>
      <dgm:t>
        <a:bodyPr/>
        <a:lstStyle/>
        <a:p>
          <a:endParaRPr lang="en-GB"/>
        </a:p>
      </dgm:t>
    </dgm:pt>
    <dgm:pt modelId="{99E68290-6082-43A6-BB4D-7906BB886E68}" type="sibTrans" cxnId="{5A018AD2-FBE7-40B5-8C5E-8F53B0D89109}">
      <dgm:prSet/>
      <dgm:spPr/>
      <dgm:t>
        <a:bodyPr/>
        <a:lstStyle/>
        <a:p>
          <a:endParaRPr lang="en-GB"/>
        </a:p>
      </dgm:t>
    </dgm:pt>
    <dgm:pt modelId="{9DA7F417-657E-40A5-A0EC-0361BEFC1BC4}">
      <dgm:prSet phldrT="[Text]" phldr="0"/>
      <dgm:spPr/>
      <dgm:t>
        <a:bodyPr/>
        <a:lstStyle/>
        <a:p>
          <a:pPr>
            <a:lnSpc>
              <a:spcPct val="100000"/>
            </a:lnSpc>
          </a:pPr>
          <a:r>
            <a:rPr lang="en-GB" dirty="0"/>
            <a:t>Insurance</a:t>
          </a:r>
        </a:p>
      </dgm:t>
    </dgm:pt>
    <dgm:pt modelId="{CC5FD6A7-BC87-4B27-92D4-21C75AD3D312}" type="parTrans" cxnId="{5ADC526D-5101-4543-B5BF-ED98C6E1DED0}">
      <dgm:prSet/>
      <dgm:spPr/>
      <dgm:t>
        <a:bodyPr/>
        <a:lstStyle/>
        <a:p>
          <a:endParaRPr lang="en-GB"/>
        </a:p>
      </dgm:t>
    </dgm:pt>
    <dgm:pt modelId="{9ABA53DD-0057-4230-A5FA-6E02E1BFB869}" type="sibTrans" cxnId="{5ADC526D-5101-4543-B5BF-ED98C6E1DED0}">
      <dgm:prSet/>
      <dgm:spPr/>
      <dgm:t>
        <a:bodyPr/>
        <a:lstStyle/>
        <a:p>
          <a:endParaRPr lang="en-GB"/>
        </a:p>
      </dgm:t>
    </dgm:pt>
    <dgm:pt modelId="{8D1C18ED-10F0-44E0-949E-01AA2F2D8469}">
      <dgm:prSet phldrT="[Text]" phldr="0"/>
      <dgm:spPr/>
      <dgm:t>
        <a:bodyPr/>
        <a:lstStyle/>
        <a:p>
          <a:pPr>
            <a:lnSpc>
              <a:spcPct val="100000"/>
            </a:lnSpc>
          </a:pPr>
          <a:r>
            <a:rPr lang="en-GB" dirty="0"/>
            <a:t>Administration and utilities</a:t>
          </a:r>
        </a:p>
      </dgm:t>
    </dgm:pt>
    <dgm:pt modelId="{2F0DB0A5-3214-43F5-8927-9CC3933D3F9D}" type="parTrans" cxnId="{ABADDA33-962D-4EA6-B252-5DAA3FC4723B}">
      <dgm:prSet/>
      <dgm:spPr/>
      <dgm:t>
        <a:bodyPr/>
        <a:lstStyle/>
        <a:p>
          <a:endParaRPr lang="en-GB"/>
        </a:p>
      </dgm:t>
    </dgm:pt>
    <dgm:pt modelId="{196AAB5E-77BE-429A-B2EB-5B43C0193F1B}" type="sibTrans" cxnId="{ABADDA33-962D-4EA6-B252-5DAA3FC4723B}">
      <dgm:prSet/>
      <dgm:spPr/>
      <dgm:t>
        <a:bodyPr/>
        <a:lstStyle/>
        <a:p>
          <a:endParaRPr lang="en-GB"/>
        </a:p>
      </dgm:t>
    </dgm:pt>
    <dgm:pt modelId="{EE82015F-BC06-428D-849D-18923D125568}">
      <dgm:prSet phldrT="[Text]" phldr="0"/>
      <dgm:spPr/>
      <dgm:t>
        <a:bodyPr/>
        <a:lstStyle/>
        <a:p>
          <a:pPr>
            <a:lnSpc>
              <a:spcPct val="100000"/>
            </a:lnSpc>
          </a:pPr>
          <a:r>
            <a:rPr lang="en-GB" dirty="0"/>
            <a:t>Equipment maintenance</a:t>
          </a:r>
        </a:p>
      </dgm:t>
    </dgm:pt>
    <dgm:pt modelId="{FDB7E34D-193E-45F0-9557-297F3D1E1CF7}" type="parTrans" cxnId="{480B1524-40E0-4068-848A-8E4AC936F96E}">
      <dgm:prSet/>
      <dgm:spPr/>
      <dgm:t>
        <a:bodyPr/>
        <a:lstStyle/>
        <a:p>
          <a:endParaRPr lang="en-GB"/>
        </a:p>
      </dgm:t>
    </dgm:pt>
    <dgm:pt modelId="{C51B662F-1D8E-4129-8987-7C4C54052449}" type="sibTrans" cxnId="{480B1524-40E0-4068-848A-8E4AC936F96E}">
      <dgm:prSet/>
      <dgm:spPr/>
      <dgm:t>
        <a:bodyPr/>
        <a:lstStyle/>
        <a:p>
          <a:endParaRPr lang="en-GB"/>
        </a:p>
      </dgm:t>
    </dgm:pt>
    <dgm:pt modelId="{8348F5A7-4C58-44C8-BEFC-D33CBCE72BE4}">
      <dgm:prSet phldrT="[Text]" phldr="0"/>
      <dgm:spPr/>
      <dgm:t>
        <a:bodyPr/>
        <a:lstStyle/>
        <a:p>
          <a:pPr>
            <a:lnSpc>
              <a:spcPct val="100000"/>
            </a:lnSpc>
          </a:pPr>
          <a:r>
            <a:rPr lang="en-GB" dirty="0"/>
            <a:t>Marketing and advertising</a:t>
          </a:r>
        </a:p>
      </dgm:t>
    </dgm:pt>
    <dgm:pt modelId="{25E4B781-938A-4F91-94F1-B321B3FC971D}" type="parTrans" cxnId="{BDB9AA3B-13E8-4436-B301-8E6E04668DBA}">
      <dgm:prSet/>
      <dgm:spPr/>
      <dgm:t>
        <a:bodyPr/>
        <a:lstStyle/>
        <a:p>
          <a:endParaRPr lang="en-GB"/>
        </a:p>
      </dgm:t>
    </dgm:pt>
    <dgm:pt modelId="{E8FA88B3-1677-401C-8FD9-8D48AB19156F}" type="sibTrans" cxnId="{BDB9AA3B-13E8-4436-B301-8E6E04668DBA}">
      <dgm:prSet/>
      <dgm:spPr/>
      <dgm:t>
        <a:bodyPr/>
        <a:lstStyle/>
        <a:p>
          <a:endParaRPr lang="en-GB"/>
        </a:p>
      </dgm:t>
    </dgm:pt>
    <dgm:pt modelId="{1A57BBA4-710F-4D6E-A7B5-CEFA04E7F1B2}" type="pres">
      <dgm:prSet presAssocID="{D85F6861-7CC5-46AC-9674-A7BEF9F93BB3}" presName="root" presStyleCnt="0">
        <dgm:presLayoutVars>
          <dgm:dir/>
          <dgm:resizeHandles val="exact"/>
        </dgm:presLayoutVars>
      </dgm:prSet>
      <dgm:spPr/>
    </dgm:pt>
    <dgm:pt modelId="{38D94384-C721-43B1-A81E-68B34B037552}" type="pres">
      <dgm:prSet presAssocID="{E741CF18-BB96-4133-8ADE-B4BC6890E2B9}" presName="compNode" presStyleCnt="0"/>
      <dgm:spPr/>
    </dgm:pt>
    <dgm:pt modelId="{66FB0CA7-5293-4848-A2AB-DB928C2DAC5D}" type="pres">
      <dgm:prSet presAssocID="{E741CF18-BB96-4133-8ADE-B4BC6890E2B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p and bucket"/>
        </a:ext>
      </dgm:extLst>
    </dgm:pt>
    <dgm:pt modelId="{DFDCDA14-2E92-4785-8F0A-F11AE791A0D8}" type="pres">
      <dgm:prSet presAssocID="{E741CF18-BB96-4133-8ADE-B4BC6890E2B9}" presName="iconSpace" presStyleCnt="0"/>
      <dgm:spPr/>
    </dgm:pt>
    <dgm:pt modelId="{30079CEA-90A7-41DD-9487-FA75BE3AAD30}" type="pres">
      <dgm:prSet presAssocID="{E741CF18-BB96-4133-8ADE-B4BC6890E2B9}" presName="parTx" presStyleLbl="revTx" presStyleIdx="0" presStyleCnt="6">
        <dgm:presLayoutVars>
          <dgm:chMax val="0"/>
          <dgm:chPref val="0"/>
        </dgm:presLayoutVars>
      </dgm:prSet>
      <dgm:spPr/>
    </dgm:pt>
    <dgm:pt modelId="{C4846247-E778-44AE-B5E4-9B4EF3A5120E}" type="pres">
      <dgm:prSet presAssocID="{E741CF18-BB96-4133-8ADE-B4BC6890E2B9}" presName="txSpace" presStyleCnt="0"/>
      <dgm:spPr/>
    </dgm:pt>
    <dgm:pt modelId="{FF6DF7BC-1954-41C2-A6CB-ECC69277FA45}" type="pres">
      <dgm:prSet presAssocID="{E741CF18-BB96-4133-8ADE-B4BC6890E2B9}" presName="desTx" presStyleLbl="revTx" presStyleIdx="1" presStyleCnt="6">
        <dgm:presLayoutVars/>
      </dgm:prSet>
      <dgm:spPr/>
    </dgm:pt>
    <dgm:pt modelId="{26CA4FCF-DB9C-4B46-95F3-DF34DAE1479B}" type="pres">
      <dgm:prSet presAssocID="{1DBE1178-A095-4D1E-99F8-D0ECFDE6078F}" presName="sibTrans" presStyleCnt="0"/>
      <dgm:spPr/>
    </dgm:pt>
    <dgm:pt modelId="{C878EA10-E48D-4706-85D5-7FF3694A20DC}" type="pres">
      <dgm:prSet presAssocID="{B0EBF870-8D84-4F11-ACDF-02100719E40C}" presName="compNode" presStyleCnt="0"/>
      <dgm:spPr/>
    </dgm:pt>
    <dgm:pt modelId="{BA3314A3-F691-4CA6-8D60-5874EB7E89A5}" type="pres">
      <dgm:prSet presAssocID="{B0EBF870-8D84-4F11-ACDF-02100719E40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3FDABAF-069F-4039-888D-98E2C65376DA}" type="pres">
      <dgm:prSet presAssocID="{B0EBF870-8D84-4F11-ACDF-02100719E40C}" presName="iconSpace" presStyleCnt="0"/>
      <dgm:spPr/>
    </dgm:pt>
    <dgm:pt modelId="{F067DE9E-3635-49D6-B9F4-F63CDD1F5A7A}" type="pres">
      <dgm:prSet presAssocID="{B0EBF870-8D84-4F11-ACDF-02100719E40C}" presName="parTx" presStyleLbl="revTx" presStyleIdx="2" presStyleCnt="6">
        <dgm:presLayoutVars>
          <dgm:chMax val="0"/>
          <dgm:chPref val="0"/>
        </dgm:presLayoutVars>
      </dgm:prSet>
      <dgm:spPr/>
    </dgm:pt>
    <dgm:pt modelId="{6B7D9031-0AC3-460E-9BD0-4A0D8B7BA3CB}" type="pres">
      <dgm:prSet presAssocID="{B0EBF870-8D84-4F11-ACDF-02100719E40C}" presName="txSpace" presStyleCnt="0"/>
      <dgm:spPr/>
    </dgm:pt>
    <dgm:pt modelId="{E0C116D1-6DD1-4071-A83C-737FC2F27B4B}" type="pres">
      <dgm:prSet presAssocID="{B0EBF870-8D84-4F11-ACDF-02100719E40C}" presName="desTx" presStyleLbl="revTx" presStyleIdx="3" presStyleCnt="6">
        <dgm:presLayoutVars/>
      </dgm:prSet>
      <dgm:spPr/>
    </dgm:pt>
    <dgm:pt modelId="{01334EF0-9540-45C3-9594-CD0F4055DAE6}" type="pres">
      <dgm:prSet presAssocID="{97037B54-01DA-45B8-8F99-C65B744BAA85}" presName="sibTrans" presStyleCnt="0"/>
      <dgm:spPr/>
    </dgm:pt>
    <dgm:pt modelId="{C838544E-6AD3-448C-9A7F-84291242EEEA}" type="pres">
      <dgm:prSet presAssocID="{4CAC958D-FAEE-447A-822D-D361C654FEBD}" presName="compNode" presStyleCnt="0"/>
      <dgm:spPr/>
    </dgm:pt>
    <dgm:pt modelId="{361ABC8C-A01B-42EF-AD8D-EE5EBC246694}" type="pres">
      <dgm:prSet presAssocID="{4CAC958D-FAEE-447A-822D-D361C654FEB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ruck"/>
        </a:ext>
      </dgm:extLst>
    </dgm:pt>
    <dgm:pt modelId="{1FFE98E6-ACD9-4841-B88E-162E00302D1A}" type="pres">
      <dgm:prSet presAssocID="{4CAC958D-FAEE-447A-822D-D361C654FEBD}" presName="iconSpace" presStyleCnt="0"/>
      <dgm:spPr/>
    </dgm:pt>
    <dgm:pt modelId="{F422617C-917C-4654-9A60-05C1D522D03B}" type="pres">
      <dgm:prSet presAssocID="{4CAC958D-FAEE-447A-822D-D361C654FEBD}" presName="parTx" presStyleLbl="revTx" presStyleIdx="4" presStyleCnt="6">
        <dgm:presLayoutVars>
          <dgm:chMax val="0"/>
          <dgm:chPref val="0"/>
        </dgm:presLayoutVars>
      </dgm:prSet>
      <dgm:spPr/>
    </dgm:pt>
    <dgm:pt modelId="{08EDDC57-0ACA-46E2-9B54-B9FE84E10964}" type="pres">
      <dgm:prSet presAssocID="{4CAC958D-FAEE-447A-822D-D361C654FEBD}" presName="txSpace" presStyleCnt="0"/>
      <dgm:spPr/>
    </dgm:pt>
    <dgm:pt modelId="{C0A3F6C8-C1CA-4B2D-95D8-824C8431CCF7}" type="pres">
      <dgm:prSet presAssocID="{4CAC958D-FAEE-447A-822D-D361C654FEBD}" presName="desTx" presStyleLbl="revTx" presStyleIdx="5" presStyleCnt="6">
        <dgm:presLayoutVars/>
      </dgm:prSet>
      <dgm:spPr/>
    </dgm:pt>
  </dgm:ptLst>
  <dgm:cxnLst>
    <dgm:cxn modelId="{7A786C19-3697-49D7-B461-2ADD0596C141}" type="presOf" srcId="{8348F5A7-4C58-44C8-BEFC-D33CBCE72BE4}" destId="{C0A3F6C8-C1CA-4B2D-95D8-824C8431CCF7}" srcOrd="0" destOrd="3" presId="urn:microsoft.com/office/officeart/2018/5/layout/CenteredIconLabelDescriptionList"/>
    <dgm:cxn modelId="{22A0441D-445C-4EC3-B82B-9A698F4C165E}" type="presOf" srcId="{4A41D8C6-AC4E-4C9D-9A80-E0136A000C60}" destId="{FF6DF7BC-1954-41C2-A6CB-ECC69277FA45}" srcOrd="0" destOrd="6" presId="urn:microsoft.com/office/officeart/2018/5/layout/CenteredIconLabelDescriptionList"/>
    <dgm:cxn modelId="{480B1524-40E0-4068-848A-8E4AC936F96E}" srcId="{4CAC958D-FAEE-447A-822D-D361C654FEBD}" destId="{EE82015F-BC06-428D-849D-18923D125568}" srcOrd="2" destOrd="0" parTransId="{FDB7E34D-193E-45F0-9557-297F3D1E1CF7}" sibTransId="{C51B662F-1D8E-4129-8987-7C4C54052449}"/>
    <dgm:cxn modelId="{ADD4A824-1B6B-4379-A43A-DFAF97D64178}" type="presOf" srcId="{1DD5C5CF-C2BA-4789-94DB-DC1973FC1867}" destId="{FF6DF7BC-1954-41C2-A6CB-ECC69277FA45}" srcOrd="0" destOrd="4" presId="urn:microsoft.com/office/officeart/2018/5/layout/CenteredIconLabelDescriptionList"/>
    <dgm:cxn modelId="{ABADDA33-962D-4EA6-B252-5DAA3FC4723B}" srcId="{B0EBF870-8D84-4F11-ACDF-02100719E40C}" destId="{8D1C18ED-10F0-44E0-949E-01AA2F2D8469}" srcOrd="2" destOrd="0" parTransId="{2F0DB0A5-3214-43F5-8927-9CC3933D3F9D}" sibTransId="{196AAB5E-77BE-429A-B2EB-5B43C0193F1B}"/>
    <dgm:cxn modelId="{BDB9AA3B-13E8-4436-B301-8E6E04668DBA}" srcId="{4CAC958D-FAEE-447A-822D-D361C654FEBD}" destId="{8348F5A7-4C58-44C8-BEFC-D33CBCE72BE4}" srcOrd="3" destOrd="0" parTransId="{25E4B781-938A-4F91-94F1-B321B3FC971D}" sibTransId="{E8FA88B3-1677-401C-8FD9-8D48AB19156F}"/>
    <dgm:cxn modelId="{0A4C285C-DD50-49FD-B0BD-41957E877002}" srcId="{E741CF18-BB96-4133-8ADE-B4BC6890E2B9}" destId="{0670D9CC-A7DB-4D2E-856C-5F7EDC314C51}" srcOrd="0" destOrd="0" parTransId="{8C3C0C94-A599-452C-8149-8329F58AC808}" sibTransId="{B9478733-A184-4561-B2F7-ED181E991AF7}"/>
    <dgm:cxn modelId="{49FC3C63-0FFF-4DEE-B490-173EE75C7397}" srcId="{D85F6861-7CC5-46AC-9674-A7BEF9F93BB3}" destId="{B0EBF870-8D84-4F11-ACDF-02100719E40C}" srcOrd="1" destOrd="0" parTransId="{E6DC18E3-F06A-45C2-98F9-CCC85ADD09A9}" sibTransId="{97037B54-01DA-45B8-8F99-C65B744BAA85}"/>
    <dgm:cxn modelId="{C25EDA64-7DFD-4235-BDDB-7D8CD44288C0}" srcId="{E741CF18-BB96-4133-8ADE-B4BC6890E2B9}" destId="{DC6542CC-D5C4-4F2C-9667-DD283389D894}" srcOrd="1" destOrd="0" parTransId="{77FF064B-82CF-4656-80A8-08C29095BC32}" sibTransId="{9C8BD2A9-69F8-4C65-864E-C069D4EC5B44}"/>
    <dgm:cxn modelId="{C96EDF44-1287-45B1-BA60-4E183A4E1BE4}" type="presOf" srcId="{4CAC958D-FAEE-447A-822D-D361C654FEBD}" destId="{F422617C-917C-4654-9A60-05C1D522D03B}" srcOrd="0" destOrd="0" presId="urn:microsoft.com/office/officeart/2018/5/layout/CenteredIconLabelDescriptionList"/>
    <dgm:cxn modelId="{19F66545-9274-4B5B-B068-C044341615CE}" srcId="{D85F6861-7CC5-46AC-9674-A7BEF9F93BB3}" destId="{E741CF18-BB96-4133-8ADE-B4BC6890E2B9}" srcOrd="0" destOrd="0" parTransId="{34D64B48-D841-4708-8B81-AE2A95F3898A}" sibTransId="{1DBE1178-A095-4D1E-99F8-D0ECFDE6078F}"/>
    <dgm:cxn modelId="{5ADC526D-5101-4543-B5BF-ED98C6E1DED0}" srcId="{B0EBF870-8D84-4F11-ACDF-02100719E40C}" destId="{9DA7F417-657E-40A5-A0EC-0361BEFC1BC4}" srcOrd="1" destOrd="0" parTransId="{CC5FD6A7-BC87-4B27-92D4-21C75AD3D312}" sibTransId="{9ABA53DD-0057-4230-A5FA-6E02E1BFB869}"/>
    <dgm:cxn modelId="{58144252-8312-43DA-B882-1FCF414F9053}" type="presOf" srcId="{0670D9CC-A7DB-4D2E-856C-5F7EDC314C51}" destId="{FF6DF7BC-1954-41C2-A6CB-ECC69277FA45}" srcOrd="0" destOrd="0" presId="urn:microsoft.com/office/officeart/2018/5/layout/CenteredIconLabelDescriptionList"/>
    <dgm:cxn modelId="{A60D0A54-F083-4F6E-9817-AACED8F6DCE8}" srcId="{E741CF18-BB96-4133-8ADE-B4BC6890E2B9}" destId="{0D9FED9E-AEA9-41AF-AC7A-EC2E30DD10E1}" srcOrd="3" destOrd="0" parTransId="{27ED834F-11E4-45C3-B337-2087A3C3A7D7}" sibTransId="{5A4B6548-09DB-4038-AF88-2E012A8C50F6}"/>
    <dgm:cxn modelId="{E2C04078-213F-4669-9242-67294CE28205}" type="presOf" srcId="{72AAD48E-3EAE-4A4F-B898-1D768DF0EA06}" destId="{FF6DF7BC-1954-41C2-A6CB-ECC69277FA45}" srcOrd="0" destOrd="5" presId="urn:microsoft.com/office/officeart/2018/5/layout/CenteredIconLabelDescriptionList"/>
    <dgm:cxn modelId="{ECB8E47A-E8A9-43B8-A193-799443E107CA}" srcId="{4CAC958D-FAEE-447A-822D-D361C654FEBD}" destId="{5200D2E7-6C96-4B2B-8B08-0528237E44D4}" srcOrd="1" destOrd="0" parTransId="{5B2E0BEC-06C2-477C-BB6B-32658699C4BD}" sibTransId="{7C004C8B-09AB-4063-B846-9DFAA2A815D5}"/>
    <dgm:cxn modelId="{56910A7C-18B0-4AE9-B40E-9141BFB6D877}" type="presOf" srcId="{5DEBA2FD-9704-421C-8232-FEB09C5436CE}" destId="{FF6DF7BC-1954-41C2-A6CB-ECC69277FA45}" srcOrd="0" destOrd="2" presId="urn:microsoft.com/office/officeart/2018/5/layout/CenteredIconLabelDescriptionList"/>
    <dgm:cxn modelId="{4EC95883-EE2B-446D-B60D-94F185CF3C1F}" srcId="{E741CF18-BB96-4133-8ADE-B4BC6890E2B9}" destId="{1DD5C5CF-C2BA-4789-94DB-DC1973FC1867}" srcOrd="4" destOrd="0" parTransId="{83298765-E0AD-430B-ACED-F958C5C8DC83}" sibTransId="{D837F8A4-9DA6-4CBC-9FC5-3BAA21F93C45}"/>
    <dgm:cxn modelId="{BDEBBC8D-7E63-4471-AFA5-A34EFB535DBD}" type="presOf" srcId="{9DA7F417-657E-40A5-A0EC-0361BEFC1BC4}" destId="{E0C116D1-6DD1-4071-A83C-737FC2F27B4B}" srcOrd="0" destOrd="1" presId="urn:microsoft.com/office/officeart/2018/5/layout/CenteredIconLabelDescriptionList"/>
    <dgm:cxn modelId="{E3D13494-15FA-47E4-8006-204983D460F5}" type="presOf" srcId="{DC6542CC-D5C4-4F2C-9667-DD283389D894}" destId="{FF6DF7BC-1954-41C2-A6CB-ECC69277FA45}" srcOrd="0" destOrd="1" presId="urn:microsoft.com/office/officeart/2018/5/layout/CenteredIconLabelDescriptionList"/>
    <dgm:cxn modelId="{145BEBA6-A4F0-4FE0-A42F-7908EE94E359}" srcId="{E741CF18-BB96-4133-8ADE-B4BC6890E2B9}" destId="{4A41D8C6-AC4E-4C9D-9A80-E0136A000C60}" srcOrd="6" destOrd="0" parTransId="{D195653E-E6EE-4361-8C4E-04A14DF85A80}" sibTransId="{34D2DC92-7A62-40F8-BEF8-4C257E7895B1}"/>
    <dgm:cxn modelId="{6A6905B6-CE54-4D8E-9840-276229DE735E}" srcId="{B0EBF870-8D84-4F11-ACDF-02100719E40C}" destId="{DAA0AB9D-646F-445F-BA40-4DE27EBC6556}" srcOrd="0" destOrd="0" parTransId="{5B583907-6EBE-4715-8C78-5A48FD2A54E6}" sibTransId="{BA1192C2-D85A-4672-9E65-21EC569B3CA7}"/>
    <dgm:cxn modelId="{B53821B9-E7E5-44E5-915A-A37FE75444C3}" type="presOf" srcId="{B0EBF870-8D84-4F11-ACDF-02100719E40C}" destId="{F067DE9E-3635-49D6-B9F4-F63CDD1F5A7A}" srcOrd="0" destOrd="0" presId="urn:microsoft.com/office/officeart/2018/5/layout/CenteredIconLabelDescriptionList"/>
    <dgm:cxn modelId="{B906F1C7-60F0-4299-8525-3C4E7F2DFF90}" type="presOf" srcId="{8CC4BB3A-9123-40C6-80A5-855BAB30DCC5}" destId="{C0A3F6C8-C1CA-4B2D-95D8-824C8431CCF7}" srcOrd="0" destOrd="0" presId="urn:microsoft.com/office/officeart/2018/5/layout/CenteredIconLabelDescriptionList"/>
    <dgm:cxn modelId="{5F13C8C8-80F0-4616-9561-8EE1F51D8B2A}" srcId="{4CAC958D-FAEE-447A-822D-D361C654FEBD}" destId="{8CC4BB3A-9123-40C6-80A5-855BAB30DCC5}" srcOrd="0" destOrd="0" parTransId="{8F5586AE-0094-4DC1-95FA-B9130EA2FB78}" sibTransId="{A9FE4571-EDDE-4A61-A97A-274A8B30758B}"/>
    <dgm:cxn modelId="{203306C9-1B35-4FF5-BAE7-F53A5C733530}" type="presOf" srcId="{8D1C18ED-10F0-44E0-949E-01AA2F2D8469}" destId="{E0C116D1-6DD1-4071-A83C-737FC2F27B4B}" srcOrd="0" destOrd="2" presId="urn:microsoft.com/office/officeart/2018/5/layout/CenteredIconLabelDescriptionList"/>
    <dgm:cxn modelId="{69A550C9-21DD-4589-A2B5-DB301DEEAECB}" type="presOf" srcId="{EE82015F-BC06-428D-849D-18923D125568}" destId="{C0A3F6C8-C1CA-4B2D-95D8-824C8431CCF7}" srcOrd="0" destOrd="2" presId="urn:microsoft.com/office/officeart/2018/5/layout/CenteredIconLabelDescriptionList"/>
    <dgm:cxn modelId="{F6F0F5CD-19BF-4F3D-B2E9-418A29CEB7C3}" type="presOf" srcId="{5200D2E7-6C96-4B2B-8B08-0528237E44D4}" destId="{C0A3F6C8-C1CA-4B2D-95D8-824C8431CCF7}" srcOrd="0" destOrd="1" presId="urn:microsoft.com/office/officeart/2018/5/layout/CenteredIconLabelDescriptionList"/>
    <dgm:cxn modelId="{CFFC94CF-99FC-4C49-82A7-12781EA13CBF}" type="presOf" srcId="{E741CF18-BB96-4133-8ADE-B4BC6890E2B9}" destId="{30079CEA-90A7-41DD-9487-FA75BE3AAD30}" srcOrd="0" destOrd="0" presId="urn:microsoft.com/office/officeart/2018/5/layout/CenteredIconLabelDescriptionList"/>
    <dgm:cxn modelId="{5A018AD2-FBE7-40B5-8C5E-8F53B0D89109}" srcId="{E741CF18-BB96-4133-8ADE-B4BC6890E2B9}" destId="{72AAD48E-3EAE-4A4F-B898-1D768DF0EA06}" srcOrd="5" destOrd="0" parTransId="{414551B6-29CD-49F6-BF84-73FA75A5FD59}" sibTransId="{99E68290-6082-43A6-BB4D-7906BB886E68}"/>
    <dgm:cxn modelId="{C01324E3-BCAA-49EA-B48A-23AEA352DA14}" type="presOf" srcId="{0D9FED9E-AEA9-41AF-AC7A-EC2E30DD10E1}" destId="{FF6DF7BC-1954-41C2-A6CB-ECC69277FA45}" srcOrd="0" destOrd="3" presId="urn:microsoft.com/office/officeart/2018/5/layout/CenteredIconLabelDescriptionList"/>
    <dgm:cxn modelId="{3588D5EA-1CC3-43A2-9B64-2B8396149713}" srcId="{D85F6861-7CC5-46AC-9674-A7BEF9F93BB3}" destId="{4CAC958D-FAEE-447A-822D-D361C654FEBD}" srcOrd="2" destOrd="0" parTransId="{1C261293-BDBB-419C-8ACE-A7DEA60B60A4}" sibTransId="{19F05CE9-A865-4BF2-975E-23E4C66E71AF}"/>
    <dgm:cxn modelId="{A7BBC8F2-499C-42DB-81B9-D220732B70F2}" type="presOf" srcId="{D85F6861-7CC5-46AC-9674-A7BEF9F93BB3}" destId="{1A57BBA4-710F-4D6E-A7B5-CEFA04E7F1B2}" srcOrd="0" destOrd="0" presId="urn:microsoft.com/office/officeart/2018/5/layout/CenteredIconLabelDescriptionList"/>
    <dgm:cxn modelId="{C97CE8F6-6238-443F-8121-96B92AECF25E}" type="presOf" srcId="{DAA0AB9D-646F-445F-BA40-4DE27EBC6556}" destId="{E0C116D1-6DD1-4071-A83C-737FC2F27B4B}" srcOrd="0" destOrd="0" presId="urn:microsoft.com/office/officeart/2018/5/layout/CenteredIconLabelDescriptionList"/>
    <dgm:cxn modelId="{BDE11AF9-85DC-48FA-AA42-FAE47FB60DCA}" srcId="{E741CF18-BB96-4133-8ADE-B4BC6890E2B9}" destId="{5DEBA2FD-9704-421C-8232-FEB09C5436CE}" srcOrd="2" destOrd="0" parTransId="{7C117A77-92E7-4C6B-A5C0-9C7286D46B85}" sibTransId="{A12EAE15-D182-407F-AFFE-27F2450CE42F}"/>
    <dgm:cxn modelId="{B65CEF18-E598-41FE-A2B5-835307D123D6}" type="presParOf" srcId="{1A57BBA4-710F-4D6E-A7B5-CEFA04E7F1B2}" destId="{38D94384-C721-43B1-A81E-68B34B037552}" srcOrd="0" destOrd="0" presId="urn:microsoft.com/office/officeart/2018/5/layout/CenteredIconLabelDescriptionList"/>
    <dgm:cxn modelId="{C5582639-A0DE-4E4D-B161-093EDDB44710}" type="presParOf" srcId="{38D94384-C721-43B1-A81E-68B34B037552}" destId="{66FB0CA7-5293-4848-A2AB-DB928C2DAC5D}" srcOrd="0" destOrd="0" presId="urn:microsoft.com/office/officeart/2018/5/layout/CenteredIconLabelDescriptionList"/>
    <dgm:cxn modelId="{1D46E26D-E00A-4B3B-A4A6-1DE8941D4EC6}" type="presParOf" srcId="{38D94384-C721-43B1-A81E-68B34B037552}" destId="{DFDCDA14-2E92-4785-8F0A-F11AE791A0D8}" srcOrd="1" destOrd="0" presId="urn:microsoft.com/office/officeart/2018/5/layout/CenteredIconLabelDescriptionList"/>
    <dgm:cxn modelId="{9BE48729-CD7F-4E8F-822B-9AA727B00EF8}" type="presParOf" srcId="{38D94384-C721-43B1-A81E-68B34B037552}" destId="{30079CEA-90A7-41DD-9487-FA75BE3AAD30}" srcOrd="2" destOrd="0" presId="urn:microsoft.com/office/officeart/2018/5/layout/CenteredIconLabelDescriptionList"/>
    <dgm:cxn modelId="{4F43F7CD-1538-4EAD-BEA0-AC6C420BD747}" type="presParOf" srcId="{38D94384-C721-43B1-A81E-68B34B037552}" destId="{C4846247-E778-44AE-B5E4-9B4EF3A5120E}" srcOrd="3" destOrd="0" presId="urn:microsoft.com/office/officeart/2018/5/layout/CenteredIconLabelDescriptionList"/>
    <dgm:cxn modelId="{4168B3B2-5A90-4816-83EB-7C6D5A639170}" type="presParOf" srcId="{38D94384-C721-43B1-A81E-68B34B037552}" destId="{FF6DF7BC-1954-41C2-A6CB-ECC69277FA45}" srcOrd="4" destOrd="0" presId="urn:microsoft.com/office/officeart/2018/5/layout/CenteredIconLabelDescriptionList"/>
    <dgm:cxn modelId="{4CB3843B-F8E2-4562-B10A-D8130575EB62}" type="presParOf" srcId="{1A57BBA4-710F-4D6E-A7B5-CEFA04E7F1B2}" destId="{26CA4FCF-DB9C-4B46-95F3-DF34DAE1479B}" srcOrd="1" destOrd="0" presId="urn:microsoft.com/office/officeart/2018/5/layout/CenteredIconLabelDescriptionList"/>
    <dgm:cxn modelId="{D2400734-6571-431B-88E2-01BC62D45533}" type="presParOf" srcId="{1A57BBA4-710F-4D6E-A7B5-CEFA04E7F1B2}" destId="{C878EA10-E48D-4706-85D5-7FF3694A20DC}" srcOrd="2" destOrd="0" presId="urn:microsoft.com/office/officeart/2018/5/layout/CenteredIconLabelDescriptionList"/>
    <dgm:cxn modelId="{63F51951-362A-4FEC-A38C-87E10B35B46B}" type="presParOf" srcId="{C878EA10-E48D-4706-85D5-7FF3694A20DC}" destId="{BA3314A3-F691-4CA6-8D60-5874EB7E89A5}" srcOrd="0" destOrd="0" presId="urn:microsoft.com/office/officeart/2018/5/layout/CenteredIconLabelDescriptionList"/>
    <dgm:cxn modelId="{4226A7EF-2013-490F-ACA3-2F212BB41F0E}" type="presParOf" srcId="{C878EA10-E48D-4706-85D5-7FF3694A20DC}" destId="{73FDABAF-069F-4039-888D-98E2C65376DA}" srcOrd="1" destOrd="0" presId="urn:microsoft.com/office/officeart/2018/5/layout/CenteredIconLabelDescriptionList"/>
    <dgm:cxn modelId="{47E35E91-CC69-4866-A2BD-08E7D90BB0A8}" type="presParOf" srcId="{C878EA10-E48D-4706-85D5-7FF3694A20DC}" destId="{F067DE9E-3635-49D6-B9F4-F63CDD1F5A7A}" srcOrd="2" destOrd="0" presId="urn:microsoft.com/office/officeart/2018/5/layout/CenteredIconLabelDescriptionList"/>
    <dgm:cxn modelId="{A98C7EBE-F864-4C08-9658-00F76E9FF563}" type="presParOf" srcId="{C878EA10-E48D-4706-85D5-7FF3694A20DC}" destId="{6B7D9031-0AC3-460E-9BD0-4A0D8B7BA3CB}" srcOrd="3" destOrd="0" presId="urn:microsoft.com/office/officeart/2018/5/layout/CenteredIconLabelDescriptionList"/>
    <dgm:cxn modelId="{6C8AF7E7-6DA2-44BC-9DA5-2369BEE9744F}" type="presParOf" srcId="{C878EA10-E48D-4706-85D5-7FF3694A20DC}" destId="{E0C116D1-6DD1-4071-A83C-737FC2F27B4B}" srcOrd="4" destOrd="0" presId="urn:microsoft.com/office/officeart/2018/5/layout/CenteredIconLabelDescriptionList"/>
    <dgm:cxn modelId="{55CB4262-4A1E-435C-AAD2-C3294E2904F8}" type="presParOf" srcId="{1A57BBA4-710F-4D6E-A7B5-CEFA04E7F1B2}" destId="{01334EF0-9540-45C3-9594-CD0F4055DAE6}" srcOrd="3" destOrd="0" presId="urn:microsoft.com/office/officeart/2018/5/layout/CenteredIconLabelDescriptionList"/>
    <dgm:cxn modelId="{54B6E0D4-9DB6-4E7B-AF4F-67EC8DC3106D}" type="presParOf" srcId="{1A57BBA4-710F-4D6E-A7B5-CEFA04E7F1B2}" destId="{C838544E-6AD3-448C-9A7F-84291242EEEA}" srcOrd="4" destOrd="0" presId="urn:microsoft.com/office/officeart/2018/5/layout/CenteredIconLabelDescriptionList"/>
    <dgm:cxn modelId="{A46FF16D-FC02-4071-A859-1101B51D50FF}" type="presParOf" srcId="{C838544E-6AD3-448C-9A7F-84291242EEEA}" destId="{361ABC8C-A01B-42EF-AD8D-EE5EBC246694}" srcOrd="0" destOrd="0" presId="urn:microsoft.com/office/officeart/2018/5/layout/CenteredIconLabelDescriptionList"/>
    <dgm:cxn modelId="{F66E645F-BF95-49BB-8DB3-9B21627FAF1D}" type="presParOf" srcId="{C838544E-6AD3-448C-9A7F-84291242EEEA}" destId="{1FFE98E6-ACD9-4841-B88E-162E00302D1A}" srcOrd="1" destOrd="0" presId="urn:microsoft.com/office/officeart/2018/5/layout/CenteredIconLabelDescriptionList"/>
    <dgm:cxn modelId="{B383AAB8-8866-4321-B3AD-4215159C3087}" type="presParOf" srcId="{C838544E-6AD3-448C-9A7F-84291242EEEA}" destId="{F422617C-917C-4654-9A60-05C1D522D03B}" srcOrd="2" destOrd="0" presId="urn:microsoft.com/office/officeart/2018/5/layout/CenteredIconLabelDescriptionList"/>
    <dgm:cxn modelId="{3383DB46-8F9F-4EA8-A322-E3C211CDC52A}" type="presParOf" srcId="{C838544E-6AD3-448C-9A7F-84291242EEEA}" destId="{08EDDC57-0ACA-46E2-9B54-B9FE84E10964}" srcOrd="3" destOrd="0" presId="urn:microsoft.com/office/officeart/2018/5/layout/CenteredIconLabelDescriptionList"/>
    <dgm:cxn modelId="{BC243F2D-1818-499E-A3A5-921AD3256531}" type="presParOf" srcId="{C838544E-6AD3-448C-9A7F-84291242EEEA}" destId="{C0A3F6C8-C1CA-4B2D-95D8-824C8431CCF7}"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E2F64-C7E8-4E41-A112-EC07B481746C}">
      <dsp:nvSpPr>
        <dsp:cNvPr id="0" name=""/>
        <dsp:cNvSpPr/>
      </dsp:nvSpPr>
      <dsp:spPr>
        <a:xfrm>
          <a:off x="0" y="3399"/>
          <a:ext cx="5721484"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798A7-E47C-4DFC-8084-48E6E9C7AFCD}">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65D2F9-AC91-4746-B1B1-A3777F43BB4A}">
      <dsp:nvSpPr>
        <dsp:cNvPr id="0" name=""/>
        <dsp:cNvSpPr/>
      </dsp:nvSpPr>
      <dsp:spPr>
        <a:xfrm>
          <a:off x="836323" y="3399"/>
          <a:ext cx="488516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b="1" kern="1200"/>
            <a:t>Legal Format</a:t>
          </a:r>
          <a:endParaRPr lang="en-US" sz="1900" kern="1200"/>
        </a:p>
      </dsp:txBody>
      <dsp:txXfrm>
        <a:off x="836323" y="3399"/>
        <a:ext cx="4885160" cy="724089"/>
      </dsp:txXfrm>
    </dsp:sp>
    <dsp:sp modelId="{5FC558BF-322A-4384-9C92-A06F745DB1DF}">
      <dsp:nvSpPr>
        <dsp:cNvPr id="0" name=""/>
        <dsp:cNvSpPr/>
      </dsp:nvSpPr>
      <dsp:spPr>
        <a:xfrm>
          <a:off x="0" y="908511"/>
          <a:ext cx="5721484"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4FE0F-C31B-4C4E-858C-EC379D1D7E9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17E23-81DB-44BC-913C-AF23A44E1871}">
      <dsp:nvSpPr>
        <dsp:cNvPr id="0" name=""/>
        <dsp:cNvSpPr/>
      </dsp:nvSpPr>
      <dsp:spPr>
        <a:xfrm>
          <a:off x="836323" y="908511"/>
          <a:ext cx="488516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Private Limited Company (Ltd)</a:t>
          </a:r>
          <a:endParaRPr lang="en-US" sz="1900" kern="1200"/>
        </a:p>
      </dsp:txBody>
      <dsp:txXfrm>
        <a:off x="836323" y="908511"/>
        <a:ext cx="4885160" cy="724089"/>
      </dsp:txXfrm>
    </dsp:sp>
    <dsp:sp modelId="{AC9667FB-0288-4E79-B9F4-73521AE03F2E}">
      <dsp:nvSpPr>
        <dsp:cNvPr id="0" name=""/>
        <dsp:cNvSpPr/>
      </dsp:nvSpPr>
      <dsp:spPr>
        <a:xfrm>
          <a:off x="0" y="1813624"/>
          <a:ext cx="5721484"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6E9663-285A-4AF3-8352-91A778D435AA}">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AC7FE-16CE-4C56-9C35-984C96AB82B7}">
      <dsp:nvSpPr>
        <dsp:cNvPr id="0" name=""/>
        <dsp:cNvSpPr/>
      </dsp:nvSpPr>
      <dsp:spPr>
        <a:xfrm>
          <a:off x="836323" y="1813624"/>
          <a:ext cx="488516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Limited liability for the owner</a:t>
          </a:r>
          <a:endParaRPr lang="en-US" sz="1900" kern="1200"/>
        </a:p>
      </dsp:txBody>
      <dsp:txXfrm>
        <a:off x="836323" y="1813624"/>
        <a:ext cx="4885160" cy="724089"/>
      </dsp:txXfrm>
    </dsp:sp>
    <dsp:sp modelId="{92179E7F-2A98-4245-A3EF-43B730E36C14}">
      <dsp:nvSpPr>
        <dsp:cNvPr id="0" name=""/>
        <dsp:cNvSpPr/>
      </dsp:nvSpPr>
      <dsp:spPr>
        <a:xfrm>
          <a:off x="0" y="2718736"/>
          <a:ext cx="5721484"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39D5F-4D07-48BA-95BF-349304ED8133}">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2A5808-71EC-4A3C-9096-518A7146F242}">
      <dsp:nvSpPr>
        <dsp:cNvPr id="0" name=""/>
        <dsp:cNvSpPr/>
      </dsp:nvSpPr>
      <dsp:spPr>
        <a:xfrm>
          <a:off x="836323" y="2718736"/>
          <a:ext cx="488516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Builds trust with customers and investors</a:t>
          </a:r>
          <a:endParaRPr lang="en-US" sz="1900" kern="1200"/>
        </a:p>
      </dsp:txBody>
      <dsp:txXfrm>
        <a:off x="836323" y="2718736"/>
        <a:ext cx="4885160" cy="724089"/>
      </dsp:txXfrm>
    </dsp:sp>
    <dsp:sp modelId="{A8909139-1C26-4406-8430-F1B48817FD4D}">
      <dsp:nvSpPr>
        <dsp:cNvPr id="0" name=""/>
        <dsp:cNvSpPr/>
      </dsp:nvSpPr>
      <dsp:spPr>
        <a:xfrm>
          <a:off x="0" y="3623848"/>
          <a:ext cx="5721484"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5F02C-E7CB-4570-887B-F99E66ED8BD6}">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0A4EAA-8CDD-4C84-A7C4-F4FBF83F6C79}">
      <dsp:nvSpPr>
        <dsp:cNvPr id="0" name=""/>
        <dsp:cNvSpPr/>
      </dsp:nvSpPr>
      <dsp:spPr>
        <a:xfrm>
          <a:off x="836323" y="3623848"/>
          <a:ext cx="488516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dirty="0"/>
            <a:t>Supports future business growth</a:t>
          </a:r>
          <a:br>
            <a:rPr lang="en-GB" sz="1900" kern="1200" dirty="0"/>
          </a:br>
          <a:endParaRPr lang="en-US" sz="1900" kern="1200" dirty="0"/>
        </a:p>
      </dsp:txBody>
      <dsp:txXfrm>
        <a:off x="836323" y="3623848"/>
        <a:ext cx="4885160"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482CD-D62F-4B72-82E9-25AADBE33BCD}">
      <dsp:nvSpPr>
        <dsp:cNvPr id="0" name=""/>
        <dsp:cNvSpPr/>
      </dsp:nvSpPr>
      <dsp:spPr>
        <a:xfrm>
          <a:off x="2694123" y="1384263"/>
          <a:ext cx="171559" cy="526116"/>
        </a:xfrm>
        <a:custGeom>
          <a:avLst/>
          <a:gdLst/>
          <a:ahLst/>
          <a:cxnLst/>
          <a:rect l="0" t="0" r="0" b="0"/>
          <a:pathLst>
            <a:path>
              <a:moveTo>
                <a:pt x="0" y="0"/>
              </a:moveTo>
              <a:lnTo>
                <a:pt x="0" y="526116"/>
              </a:lnTo>
              <a:lnTo>
                <a:pt x="171559" y="526116"/>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83A303-B4AE-4A27-AA8D-3C6BAFA4B1D9}">
      <dsp:nvSpPr>
        <dsp:cNvPr id="0" name=""/>
        <dsp:cNvSpPr/>
      </dsp:nvSpPr>
      <dsp:spPr>
        <a:xfrm>
          <a:off x="2459658" y="572214"/>
          <a:ext cx="691957" cy="240183"/>
        </a:xfrm>
        <a:custGeom>
          <a:avLst/>
          <a:gdLst/>
          <a:ahLst/>
          <a:cxnLst/>
          <a:rect l="0" t="0" r="0" b="0"/>
          <a:pathLst>
            <a:path>
              <a:moveTo>
                <a:pt x="0" y="0"/>
              </a:moveTo>
              <a:lnTo>
                <a:pt x="0" y="120091"/>
              </a:lnTo>
              <a:lnTo>
                <a:pt x="691957" y="120091"/>
              </a:lnTo>
              <a:lnTo>
                <a:pt x="691957" y="24018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7A8990-9F26-4E8B-BECB-A478D95FC057}">
      <dsp:nvSpPr>
        <dsp:cNvPr id="0" name=""/>
        <dsp:cNvSpPr/>
      </dsp:nvSpPr>
      <dsp:spPr>
        <a:xfrm>
          <a:off x="1767700" y="572214"/>
          <a:ext cx="691957" cy="240183"/>
        </a:xfrm>
        <a:custGeom>
          <a:avLst/>
          <a:gdLst/>
          <a:ahLst/>
          <a:cxnLst/>
          <a:rect l="0" t="0" r="0" b="0"/>
          <a:pathLst>
            <a:path>
              <a:moveTo>
                <a:pt x="691957" y="0"/>
              </a:moveTo>
              <a:lnTo>
                <a:pt x="691957" y="120091"/>
              </a:lnTo>
              <a:lnTo>
                <a:pt x="0" y="120091"/>
              </a:lnTo>
              <a:lnTo>
                <a:pt x="0" y="24018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A558AF-81C2-4528-B06C-F21E4643869B}">
      <dsp:nvSpPr>
        <dsp:cNvPr id="0" name=""/>
        <dsp:cNvSpPr/>
      </dsp:nvSpPr>
      <dsp:spPr>
        <a:xfrm>
          <a:off x="1887792" y="348"/>
          <a:ext cx="1143731" cy="5718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Managing Director</a:t>
          </a:r>
        </a:p>
      </dsp:txBody>
      <dsp:txXfrm>
        <a:off x="1887792" y="348"/>
        <a:ext cx="1143731" cy="571865"/>
      </dsp:txXfrm>
    </dsp:sp>
    <dsp:sp modelId="{99785511-81DC-4C4F-BC09-4649A89C56C0}">
      <dsp:nvSpPr>
        <dsp:cNvPr id="0" name=""/>
        <dsp:cNvSpPr/>
      </dsp:nvSpPr>
      <dsp:spPr>
        <a:xfrm>
          <a:off x="1195835" y="812398"/>
          <a:ext cx="1143731" cy="5718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Operation Manager</a:t>
          </a:r>
        </a:p>
      </dsp:txBody>
      <dsp:txXfrm>
        <a:off x="1195835" y="812398"/>
        <a:ext cx="1143731" cy="571865"/>
      </dsp:txXfrm>
    </dsp:sp>
    <dsp:sp modelId="{E8D1AD40-AF67-4582-9F34-60CD966BFE7B}">
      <dsp:nvSpPr>
        <dsp:cNvPr id="0" name=""/>
        <dsp:cNvSpPr/>
      </dsp:nvSpPr>
      <dsp:spPr>
        <a:xfrm>
          <a:off x="2579750" y="812398"/>
          <a:ext cx="1143731" cy="5718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Marketing</a:t>
          </a:r>
        </a:p>
        <a:p>
          <a:pPr marL="0" lvl="0" indent="0" algn="ctr" defTabSz="488950">
            <a:lnSpc>
              <a:spcPct val="90000"/>
            </a:lnSpc>
            <a:spcBef>
              <a:spcPct val="0"/>
            </a:spcBef>
            <a:spcAft>
              <a:spcPct val="35000"/>
            </a:spcAft>
            <a:buNone/>
          </a:pPr>
          <a:r>
            <a:rPr lang="en-GB" sz="1100" kern="1200" dirty="0"/>
            <a:t>&amp; Customer Service</a:t>
          </a:r>
        </a:p>
      </dsp:txBody>
      <dsp:txXfrm>
        <a:off x="2579750" y="812398"/>
        <a:ext cx="1143731" cy="571865"/>
      </dsp:txXfrm>
    </dsp:sp>
    <dsp:sp modelId="{03EE2440-701F-4D8C-86A5-894807CD68D8}">
      <dsp:nvSpPr>
        <dsp:cNvPr id="0" name=""/>
        <dsp:cNvSpPr/>
      </dsp:nvSpPr>
      <dsp:spPr>
        <a:xfrm>
          <a:off x="2865683" y="1624447"/>
          <a:ext cx="1143731" cy="5718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Cleaning Team</a:t>
          </a:r>
        </a:p>
      </dsp:txBody>
      <dsp:txXfrm>
        <a:off x="2865683" y="1624447"/>
        <a:ext cx="1143731" cy="5718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17156-37D0-4281-BB38-061342DA9D0A}">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52513-C75D-4C07-8DD2-4E20CFFFFD99}">
      <dsp:nvSpPr>
        <dsp:cNvPr id="0" name=""/>
        <dsp:cNvSpPr/>
      </dsp:nvSpPr>
      <dsp:spPr>
        <a:xfrm>
          <a:off x="233059" y="175158"/>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B3F39-125B-486D-AB53-0C8A3B11903D}">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t>15% discount for new customers</a:t>
          </a:r>
          <a:endParaRPr lang="en-US" sz="1900" kern="1200"/>
        </a:p>
      </dsp:txBody>
      <dsp:txXfrm>
        <a:off x="889864" y="1808"/>
        <a:ext cx="5355400" cy="770445"/>
      </dsp:txXfrm>
    </dsp:sp>
    <dsp:sp modelId="{247C31E3-97BA-452F-89A0-6F2898919669}">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51796-0A45-499A-A0CB-BF30E64B6393}">
      <dsp:nvSpPr>
        <dsp:cNvPr id="0" name=""/>
        <dsp:cNvSpPr/>
      </dsp:nvSpPr>
      <dsp:spPr>
        <a:xfrm>
          <a:off x="233059" y="1138215"/>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F65D0A-E494-4AAA-81FC-A6E14CA997DD}">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t>“Refer a Friend” programme</a:t>
          </a:r>
          <a:endParaRPr lang="en-US" sz="1900" kern="1200"/>
        </a:p>
      </dsp:txBody>
      <dsp:txXfrm>
        <a:off x="889864" y="964865"/>
        <a:ext cx="5355400" cy="770445"/>
      </dsp:txXfrm>
    </dsp:sp>
    <dsp:sp modelId="{62044F1E-68EC-4A3C-A262-0BAA3A692BFE}">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606C2-2FE5-4C02-B113-9A21AE0BC1C9}">
      <dsp:nvSpPr>
        <dsp:cNvPr id="0" name=""/>
        <dsp:cNvSpPr/>
      </dsp:nvSpPr>
      <dsp:spPr>
        <a:xfrm>
          <a:off x="233059" y="2101272"/>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42D03-ECDA-48A7-8D85-4BE410357709}">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t>Loyalty rewards for regular customers</a:t>
          </a:r>
          <a:endParaRPr lang="en-US" sz="1900" kern="1200"/>
        </a:p>
      </dsp:txBody>
      <dsp:txXfrm>
        <a:off x="889864" y="1927922"/>
        <a:ext cx="5355400" cy="770445"/>
      </dsp:txXfrm>
    </dsp:sp>
    <dsp:sp modelId="{89E4E030-BBCB-4C62-AE2C-C8AFEB281F19}">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1D8B0-7BD3-41E0-B0E9-E3C07CE78732}">
      <dsp:nvSpPr>
        <dsp:cNvPr id="0" name=""/>
        <dsp:cNvSpPr/>
      </dsp:nvSpPr>
      <dsp:spPr>
        <a:xfrm>
          <a:off x="233059" y="3064329"/>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74A61-2652-45D6-8654-0B454BEE0F1D}">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t>Customer reviews and testimonials</a:t>
          </a:r>
          <a:endParaRPr lang="en-US" sz="1900" kern="1200"/>
        </a:p>
      </dsp:txBody>
      <dsp:txXfrm>
        <a:off x="889864" y="2890979"/>
        <a:ext cx="5355400" cy="770445"/>
      </dsp:txXfrm>
    </dsp:sp>
    <dsp:sp modelId="{48160D63-A854-42B1-902F-468D29638ED9}">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83B4C6-3E1F-4107-B0FA-8B9B13F9018D}">
      <dsp:nvSpPr>
        <dsp:cNvPr id="0" name=""/>
        <dsp:cNvSpPr/>
      </dsp:nvSpPr>
      <dsp:spPr>
        <a:xfrm>
          <a:off x="233059" y="4027386"/>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5CEB1B-2756-43F3-A7F4-EBCD1C0A4A85}">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b="1" kern="1200"/>
            <a:t>Purpose:</a:t>
          </a:r>
          <a:endParaRPr lang="en-US" sz="1900" kern="1200"/>
        </a:p>
      </dsp:txBody>
      <dsp:txXfrm>
        <a:off x="889864" y="3854036"/>
        <a:ext cx="5355400" cy="770445"/>
      </dsp:txXfrm>
    </dsp:sp>
    <dsp:sp modelId="{F7BD811B-4E0F-4D4F-900A-EEF143A4F16A}">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9134B5-FD20-45F6-96F4-3DA4A27036D9}">
      <dsp:nvSpPr>
        <dsp:cNvPr id="0" name=""/>
        <dsp:cNvSpPr/>
      </dsp:nvSpPr>
      <dsp:spPr>
        <a:xfrm>
          <a:off x="233059" y="4990443"/>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D472D4-2618-4D0C-95D0-CE5BDEC10931}">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a:t>Build customer loyalty and encourage repeat business.</a:t>
          </a:r>
          <a:endParaRPr lang="en-US" sz="1900" kern="1200"/>
        </a:p>
      </dsp:txBody>
      <dsp:txXfrm>
        <a:off x="889864" y="4817093"/>
        <a:ext cx="5355400" cy="7704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B0CA7-5293-4848-A2AB-DB928C2DAC5D}">
      <dsp:nvSpPr>
        <dsp:cNvPr id="0" name=""/>
        <dsp:cNvSpPr/>
      </dsp:nvSpPr>
      <dsp:spPr>
        <a:xfrm>
          <a:off x="585755" y="178258"/>
          <a:ext cx="626188" cy="626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79CEA-90A7-41DD-9487-FA75BE3AAD30}">
      <dsp:nvSpPr>
        <dsp:cNvPr id="0" name=""/>
        <dsp:cNvSpPr/>
      </dsp:nvSpPr>
      <dsp:spPr>
        <a:xfrm>
          <a:off x="4294" y="949464"/>
          <a:ext cx="1789110" cy="80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endParaRPr lang="en-GB" sz="1400" kern="1200"/>
        </a:p>
        <a:p>
          <a:pPr marL="0" lvl="0" indent="0" algn="ctr" defTabSz="622300">
            <a:lnSpc>
              <a:spcPct val="100000"/>
            </a:lnSpc>
            <a:spcBef>
              <a:spcPct val="0"/>
            </a:spcBef>
            <a:spcAft>
              <a:spcPct val="35000"/>
            </a:spcAft>
            <a:buNone/>
            <a:defRPr b="1"/>
          </a:pPr>
          <a:r>
            <a:rPr lang="en-GB" sz="1400" kern="1200"/>
            <a:t>Start-up Costs</a:t>
          </a:r>
        </a:p>
        <a:p>
          <a:pPr marL="0" lvl="0" indent="0" algn="ctr" defTabSz="622300">
            <a:spcBef>
              <a:spcPct val="0"/>
            </a:spcBef>
            <a:spcAft>
              <a:spcPct val="35000"/>
            </a:spcAft>
            <a:buNone/>
          </a:pPr>
          <a:endParaRPr lang="en-GB" sz="1400" kern="1200"/>
        </a:p>
      </dsp:txBody>
      <dsp:txXfrm>
        <a:off x="4294" y="949464"/>
        <a:ext cx="1789110" cy="805099"/>
      </dsp:txXfrm>
    </dsp:sp>
    <dsp:sp modelId="{FF6DF7BC-1954-41C2-A6CB-ECC69277FA45}">
      <dsp:nvSpPr>
        <dsp:cNvPr id="0" name=""/>
        <dsp:cNvSpPr/>
      </dsp:nvSpPr>
      <dsp:spPr>
        <a:xfrm>
          <a:off x="4294" y="1822015"/>
          <a:ext cx="1789110" cy="172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Cleaning equipment</a:t>
          </a:r>
        </a:p>
        <a:p>
          <a:pPr marL="0" lvl="0" indent="0" algn="ctr" defTabSz="488950">
            <a:lnSpc>
              <a:spcPct val="100000"/>
            </a:lnSpc>
            <a:spcBef>
              <a:spcPct val="0"/>
            </a:spcBef>
            <a:spcAft>
              <a:spcPct val="35000"/>
            </a:spcAft>
            <a:buNone/>
          </a:pPr>
          <a:r>
            <a:rPr lang="en-GB" sz="1100" kern="1200" dirty="0"/>
            <a:t>Eco-friendly cleaning products</a:t>
          </a:r>
        </a:p>
        <a:p>
          <a:pPr marL="0" lvl="0" indent="0" algn="ctr" defTabSz="488950">
            <a:lnSpc>
              <a:spcPct val="100000"/>
            </a:lnSpc>
            <a:spcBef>
              <a:spcPct val="0"/>
            </a:spcBef>
            <a:spcAft>
              <a:spcPct val="35000"/>
            </a:spcAft>
            <a:buNone/>
          </a:pPr>
          <a:endParaRPr lang="en-GB" sz="1100" kern="1200" dirty="0"/>
        </a:p>
        <a:p>
          <a:pPr marL="0" lvl="0" indent="0" algn="ctr" defTabSz="488950">
            <a:lnSpc>
              <a:spcPct val="100000"/>
            </a:lnSpc>
            <a:spcBef>
              <a:spcPct val="0"/>
            </a:spcBef>
            <a:spcAft>
              <a:spcPct val="35000"/>
            </a:spcAft>
            <a:buNone/>
          </a:pPr>
          <a:r>
            <a:rPr lang="en-GB" sz="1100" kern="1200" dirty="0"/>
            <a:t>Website development</a:t>
          </a:r>
        </a:p>
        <a:p>
          <a:pPr marL="0" lvl="0" indent="0" algn="ctr" defTabSz="488950">
            <a:lnSpc>
              <a:spcPct val="100000"/>
            </a:lnSpc>
            <a:spcBef>
              <a:spcPct val="0"/>
            </a:spcBef>
            <a:spcAft>
              <a:spcPct val="35000"/>
            </a:spcAft>
            <a:buNone/>
          </a:pPr>
          <a:r>
            <a:rPr lang="en-GB" sz="1100" kern="1200" dirty="0"/>
            <a:t>Initial marketing</a:t>
          </a:r>
        </a:p>
        <a:p>
          <a:pPr marL="0" lvl="0" indent="0" algn="ctr" defTabSz="488950">
            <a:lnSpc>
              <a:spcPct val="100000"/>
            </a:lnSpc>
            <a:spcBef>
              <a:spcPct val="0"/>
            </a:spcBef>
            <a:spcAft>
              <a:spcPct val="35000"/>
            </a:spcAft>
            <a:buNone/>
          </a:pPr>
          <a:r>
            <a:rPr lang="en-GB" sz="1100" kern="1200" dirty="0"/>
            <a:t>Insurance</a:t>
          </a:r>
        </a:p>
        <a:p>
          <a:pPr marL="0" lvl="0" indent="0" algn="ctr" defTabSz="488950">
            <a:lnSpc>
              <a:spcPct val="100000"/>
            </a:lnSpc>
            <a:spcBef>
              <a:spcPct val="0"/>
            </a:spcBef>
            <a:spcAft>
              <a:spcPct val="35000"/>
            </a:spcAft>
            <a:buNone/>
          </a:pPr>
          <a:endParaRPr lang="en-GB" sz="1100" kern="1200" dirty="0"/>
        </a:p>
      </dsp:txBody>
      <dsp:txXfrm>
        <a:off x="4294" y="1822015"/>
        <a:ext cx="1789110" cy="1728760"/>
      </dsp:txXfrm>
    </dsp:sp>
    <dsp:sp modelId="{BA3314A3-F691-4CA6-8D60-5874EB7E89A5}">
      <dsp:nvSpPr>
        <dsp:cNvPr id="0" name=""/>
        <dsp:cNvSpPr/>
      </dsp:nvSpPr>
      <dsp:spPr>
        <a:xfrm>
          <a:off x="2687960" y="178258"/>
          <a:ext cx="626188" cy="626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67DE9E-3635-49D6-B9F4-F63CDD1F5A7A}">
      <dsp:nvSpPr>
        <dsp:cNvPr id="0" name=""/>
        <dsp:cNvSpPr/>
      </dsp:nvSpPr>
      <dsp:spPr>
        <a:xfrm>
          <a:off x="2106499" y="949464"/>
          <a:ext cx="1789110" cy="80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Fixed Costs</a:t>
          </a:r>
        </a:p>
      </dsp:txBody>
      <dsp:txXfrm>
        <a:off x="2106499" y="949464"/>
        <a:ext cx="1789110" cy="805099"/>
      </dsp:txXfrm>
    </dsp:sp>
    <dsp:sp modelId="{E0C116D1-6DD1-4071-A83C-737FC2F27B4B}">
      <dsp:nvSpPr>
        <dsp:cNvPr id="0" name=""/>
        <dsp:cNvSpPr/>
      </dsp:nvSpPr>
      <dsp:spPr>
        <a:xfrm>
          <a:off x="2106499" y="1822015"/>
          <a:ext cx="1789110" cy="172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Staff wages</a:t>
          </a:r>
        </a:p>
        <a:p>
          <a:pPr marL="0" lvl="0" indent="0" algn="ctr" defTabSz="488950">
            <a:lnSpc>
              <a:spcPct val="100000"/>
            </a:lnSpc>
            <a:spcBef>
              <a:spcPct val="0"/>
            </a:spcBef>
            <a:spcAft>
              <a:spcPct val="35000"/>
            </a:spcAft>
            <a:buNone/>
          </a:pPr>
          <a:r>
            <a:rPr lang="en-GB" sz="1100" kern="1200" dirty="0"/>
            <a:t>Insurance</a:t>
          </a:r>
        </a:p>
        <a:p>
          <a:pPr marL="0" lvl="0" indent="0" algn="ctr" defTabSz="488950">
            <a:lnSpc>
              <a:spcPct val="100000"/>
            </a:lnSpc>
            <a:spcBef>
              <a:spcPct val="0"/>
            </a:spcBef>
            <a:spcAft>
              <a:spcPct val="35000"/>
            </a:spcAft>
            <a:buNone/>
          </a:pPr>
          <a:r>
            <a:rPr lang="en-GB" sz="1100" kern="1200" dirty="0"/>
            <a:t>Administration and utilities</a:t>
          </a:r>
        </a:p>
      </dsp:txBody>
      <dsp:txXfrm>
        <a:off x="2106499" y="1822015"/>
        <a:ext cx="1789110" cy="1728760"/>
      </dsp:txXfrm>
    </dsp:sp>
    <dsp:sp modelId="{361ABC8C-A01B-42EF-AD8D-EE5EBC246694}">
      <dsp:nvSpPr>
        <dsp:cNvPr id="0" name=""/>
        <dsp:cNvSpPr/>
      </dsp:nvSpPr>
      <dsp:spPr>
        <a:xfrm>
          <a:off x="4790165" y="178258"/>
          <a:ext cx="626188" cy="626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2617C-917C-4654-9A60-05C1D522D03B}">
      <dsp:nvSpPr>
        <dsp:cNvPr id="0" name=""/>
        <dsp:cNvSpPr/>
      </dsp:nvSpPr>
      <dsp:spPr>
        <a:xfrm>
          <a:off x="4208704" y="949464"/>
          <a:ext cx="1789110" cy="805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Variable Costs</a:t>
          </a:r>
        </a:p>
      </dsp:txBody>
      <dsp:txXfrm>
        <a:off x="4208704" y="949464"/>
        <a:ext cx="1789110" cy="805099"/>
      </dsp:txXfrm>
    </dsp:sp>
    <dsp:sp modelId="{C0A3F6C8-C1CA-4B2D-95D8-824C8431CCF7}">
      <dsp:nvSpPr>
        <dsp:cNvPr id="0" name=""/>
        <dsp:cNvSpPr/>
      </dsp:nvSpPr>
      <dsp:spPr>
        <a:xfrm>
          <a:off x="4208704" y="1822015"/>
          <a:ext cx="1789110" cy="172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Cleaning products</a:t>
          </a:r>
        </a:p>
        <a:p>
          <a:pPr marL="0" lvl="0" indent="0" algn="ctr" defTabSz="488950">
            <a:lnSpc>
              <a:spcPct val="100000"/>
            </a:lnSpc>
            <a:spcBef>
              <a:spcPct val="0"/>
            </a:spcBef>
            <a:spcAft>
              <a:spcPct val="35000"/>
            </a:spcAft>
            <a:buNone/>
          </a:pPr>
          <a:r>
            <a:rPr lang="en-GB" sz="1100" kern="1200" dirty="0"/>
            <a:t>Fuel and transportation</a:t>
          </a:r>
        </a:p>
        <a:p>
          <a:pPr marL="0" lvl="0" indent="0" algn="ctr" defTabSz="488950">
            <a:lnSpc>
              <a:spcPct val="100000"/>
            </a:lnSpc>
            <a:spcBef>
              <a:spcPct val="0"/>
            </a:spcBef>
            <a:spcAft>
              <a:spcPct val="35000"/>
            </a:spcAft>
            <a:buNone/>
          </a:pPr>
          <a:r>
            <a:rPr lang="en-GB" sz="1100" kern="1200" dirty="0"/>
            <a:t>Equipment maintenance</a:t>
          </a:r>
        </a:p>
        <a:p>
          <a:pPr marL="0" lvl="0" indent="0" algn="ctr" defTabSz="488950">
            <a:lnSpc>
              <a:spcPct val="100000"/>
            </a:lnSpc>
            <a:spcBef>
              <a:spcPct val="0"/>
            </a:spcBef>
            <a:spcAft>
              <a:spcPct val="35000"/>
            </a:spcAft>
            <a:buNone/>
          </a:pPr>
          <a:r>
            <a:rPr lang="en-GB" sz="1100" kern="1200" dirty="0"/>
            <a:t>Marketing and advertising</a:t>
          </a:r>
        </a:p>
      </dsp:txBody>
      <dsp:txXfrm>
        <a:off x="4208704" y="1822015"/>
        <a:ext cx="1789110" cy="17287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AC162-6D70-1ACF-C03D-4DB562E57D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E3A944-A2B9-56A4-CDFA-7238CBD4F5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F0D15F-4A66-053C-A5A6-5388E19210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5D43FCA9-16BF-D9F5-C50F-274E6F448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D0C52-6928-69BF-B29D-46835D66C0B2}"/>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607602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DC9B1-CA96-3873-D047-555DBC88F1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00964E-071B-281F-C2E9-6F5EB41A87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72E8A-D5DA-54C9-B452-E55EC827F1FF}"/>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6F33B898-9BDD-B20E-3FD9-F10A7FBD14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6E664-294A-86F4-998B-58A2FA9451E9}"/>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330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97A1-5F41-4594-FE1E-4E865D3F2F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3BC244-1CC8-DB05-71E8-E41D6084CC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C73E1-2913-6FF1-88A0-5E69FF12573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801E22F-BE00-3DB5-6656-59493A7D95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3735FD-DE7A-407F-14E9-AF2D97C60FE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60918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8C67E-8FEF-DACD-DB96-254405848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8450C-1812-BF2E-3209-57498B8C20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B664B4-D9B8-62EB-EFCD-A71C91D882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FA8C57-4C32-4EE1-238A-87009F95296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4FC0471E-8644-F0A3-ABC2-A04396259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2E6D0-5383-BA0A-C06A-E342DFDED3C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32992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D28E1-93E6-2394-6A3D-7B1C955074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01B1D1-F9A6-2387-E8A7-9392A2598B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EB621C-5DF2-50DC-C2E6-4FB1B7E92C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075442-FE39-EBC1-E5C8-72931F9243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65B016-0667-1751-E234-59128A0CC1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131DBF-E56F-B6F4-BD1F-A56D7B8E2CF7}"/>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F1A39F94-B215-77B0-BF23-95CB07E15B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66C11D-24CD-69F7-5909-1929531E0B33}"/>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3170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6C10A-51FC-B8F9-4BD9-27C51E6CE9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8C30B0-79EB-DD98-4DB6-0E084D14363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131E1CAC-2EAB-62B9-E107-99AD350A1B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46E1B7-B299-8ECB-23DA-424F685245F9}"/>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06837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8B2AC4-6C00-5EEB-C152-970EA2D65EB9}"/>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0A18DBDA-1830-D62F-1F52-70B8E024B0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642B7C-A5B0-76E4-2F02-6959FDE070B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27420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A5FF-EB2D-8249-851E-38D55FC2B3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957C41-8E9E-99FE-6931-CD0F15A666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ED0256-F0C5-403B-9EF8-0A2AC20459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2B221-C861-3808-728E-1CBB9211B531}"/>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C7013673-27FC-C283-A467-B2954FADE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4C0DC3-20EB-1C85-0D0C-726CF6A9877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374695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1335D-BE74-DEEC-7A3C-B56FFD6775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F9272F-73AF-F523-A340-2C9D00CCA7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7FB0A0-4171-315D-CBA7-215A02F27A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810EB-E897-A351-98E3-B5A30416A717}"/>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6AE47745-00A1-4A8C-65E7-2AD53F59BB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A06512-5FE9-8848-6D45-70C465135231}"/>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23182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6E7C6-CFFE-08A5-3B68-DE72BB47A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0401F7-97B8-41C5-5680-9B8EBC3A95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C26F6-AC2D-1C6A-FAEB-97483BF4A86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188796EA-CFA4-DFFB-64EB-E059EA66F2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2B272-A93F-94D7-74A4-7E4D0C623F6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566775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660233-1B69-F7DE-7EAC-432B39B13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5D1A55-5169-83E8-72E8-0FB123D5E5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0FEC6-3976-8180-AF49-0020BE68C5E3}"/>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4AE43D8-CEA6-54B9-C2A3-69DB3775B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C2B14-01A7-21AD-D5F5-CD4D4C6703C4}"/>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0671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D57F48-EE2D-39F6-08E2-60B5443BD1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1B3D9C-99A6-B8AC-116B-EAD3C329D7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B0C13-C7AA-7B4C-64CB-4A33337588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2A68A085-ED16-4EB5-B52A-4F342D1538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B1E66A-C4AC-6971-3DEF-2FF5D73FB2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48374579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jcleaners.com/blog/eco-vs-conventional-cleaning" TargetMode="External"/><Relationship Id="rId2" Type="http://schemas.openxmlformats.org/officeDocument/2006/relationships/image" Target="../media/image3.web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limited-company-formation/setting-up"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360170" y="2011680"/>
            <a:ext cx="9269730" cy="1657350"/>
          </a:xfrm>
        </p:spPr>
        <p:txBody>
          <a:bodyPr>
            <a:normAutofit/>
          </a:bodyPr>
          <a:lstStyle/>
          <a:p>
            <a:r>
              <a:rPr lang="en-GB" sz="5400" b="1" dirty="0" err="1">
                <a:solidFill>
                  <a:srgbClr val="40BA4F"/>
                </a:solidFill>
              </a:rPr>
              <a:t>GlowZoom</a:t>
            </a:r>
            <a:r>
              <a:rPr lang="en-GB" sz="5400" b="1" dirty="0">
                <a:solidFill>
                  <a:srgbClr val="40BA4F"/>
                </a:solidFill>
              </a:rPr>
              <a:t> Cleaning Company LTD</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25730" y="5074920"/>
            <a:ext cx="11807190" cy="1200150"/>
          </a:xfrm>
        </p:spPr>
        <p:txBody>
          <a:bodyPr/>
          <a:lstStyle/>
          <a:p>
            <a:pPr algn="r"/>
            <a:r>
              <a:rPr lang="en-GB" dirty="0">
                <a:solidFill>
                  <a:schemeClr val="accent2">
                    <a:lumMod val="50000"/>
                  </a:schemeClr>
                </a:solidFill>
              </a:rPr>
              <a:t>Presented by: </a:t>
            </a:r>
            <a:r>
              <a:rPr lang="en-GB" b="1" dirty="0">
                <a:solidFill>
                  <a:schemeClr val="accent2">
                    <a:lumMod val="50000"/>
                  </a:schemeClr>
                </a:solidFill>
              </a:rPr>
              <a:t>Galyna Zhenchuk 2513871</a:t>
            </a:r>
          </a:p>
          <a:p>
            <a:pPr algn="r"/>
            <a:r>
              <a:rPr lang="en-GB" dirty="0">
                <a:solidFill>
                  <a:schemeClr val="accent2">
                    <a:lumMod val="50000"/>
                  </a:schemeClr>
                </a:solidFill>
              </a:rPr>
              <a:t>Lecturer: Mohammad Rahman</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450448"/>
            <a:ext cx="8932479" cy="707886"/>
          </a:xfrm>
          <a:prstGeom prst="rect">
            <a:avLst/>
          </a:prstGeom>
          <a:noFill/>
        </p:spPr>
        <p:txBody>
          <a:bodyPr wrap="square" rtlCol="0">
            <a:spAutoFit/>
          </a:bodyPr>
          <a:lstStyle/>
          <a:p>
            <a:pPr algn="ctr"/>
            <a:r>
              <a:rPr lang="en-GB" sz="2000" dirty="0"/>
              <a:t>Enterprise and Entrepreneurship (LCLM4006)</a:t>
            </a:r>
          </a:p>
          <a:p>
            <a:pPr algn="ctr"/>
            <a:r>
              <a:rPr lang="en-GB" sz="2000" dirty="0"/>
              <a:t>Business Plan Presentation</a:t>
            </a:r>
          </a:p>
        </p:txBody>
      </p:sp>
      <p:pic>
        <p:nvPicPr>
          <p:cNvPr id="6" name="Picture 5">
            <a:extLst>
              <a:ext uri="{FF2B5EF4-FFF2-40B4-BE49-F238E27FC236}">
                <a16:creationId xmlns:a16="http://schemas.microsoft.com/office/drawing/2014/main" id="{D53A9C1E-79B0-C730-16ED-712ED8DCB5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731770"/>
            <a:ext cx="4040505" cy="4040505"/>
          </a:xfrm>
          <a:prstGeom prst="rect">
            <a:avLst/>
          </a:prstGeom>
        </p:spPr>
      </p:pic>
      <p:pic>
        <p:nvPicPr>
          <p:cNvPr id="8" name="Graphic 7" descr="Open hand with plant outline">
            <a:extLst>
              <a:ext uri="{FF2B5EF4-FFF2-40B4-BE49-F238E27FC236}">
                <a16:creationId xmlns:a16="http://schemas.microsoft.com/office/drawing/2014/main" id="{51899282-25EB-3D8C-2F48-3883A7D0D33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37835" y="3837622"/>
            <a:ext cx="914400" cy="914400"/>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Plan</a:t>
            </a:r>
          </a:p>
        </p:txBody>
      </p:sp>
      <p:sp>
        <p:nvSpPr>
          <p:cNvPr id="4" name="TextBox 3">
            <a:extLst>
              <a:ext uri="{FF2B5EF4-FFF2-40B4-BE49-F238E27FC236}">
                <a16:creationId xmlns:a16="http://schemas.microsoft.com/office/drawing/2014/main" id="{34A4051A-3539-8A3B-0EEC-8B49820AF427}"/>
              </a:ext>
            </a:extLst>
          </p:cNvPr>
          <p:cNvSpPr txBox="1"/>
          <p:nvPr/>
        </p:nvSpPr>
        <p:spPr>
          <a:xfrm>
            <a:off x="2198774" y="5928655"/>
            <a:ext cx="7831559" cy="410689"/>
          </a:xfrm>
          <a:prstGeom prst="rect">
            <a:avLst/>
          </a:prstGeom>
        </p:spPr>
        <p:txBody>
          <a:bodyPr vert="horz" lIns="91440" tIns="45720" rIns="91440" bIns="45720" rtlCol="0">
            <a:normAutofit/>
          </a:bodyPr>
          <a:lstStyle/>
          <a:p>
            <a:pPr algn="ctr">
              <a:lnSpc>
                <a:spcPct val="90000"/>
              </a:lnSpc>
              <a:spcBef>
                <a:spcPts val="1000"/>
              </a:spcBef>
            </a:pPr>
            <a:r>
              <a:rPr lang="en-US" sz="1600" b="1"/>
              <a:t>Professional Eco-Friendly Cleaning for Homes and Businesses</a:t>
            </a:r>
          </a:p>
        </p:txBody>
      </p:sp>
      <p:sp>
        <p:nvSpPr>
          <p:cNvPr id="13" name="Freeform: Shape 1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Content Placeholder 10">
            <a:extLst>
              <a:ext uri="{FF2B5EF4-FFF2-40B4-BE49-F238E27FC236}">
                <a16:creationId xmlns:a16="http://schemas.microsoft.com/office/drawing/2014/main" id="{DD8025BB-9D86-D9A5-E610-CFC57BD0D90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3395"/>
          <a:stretch>
            <a:fillRect/>
          </a:stretch>
        </p:blipFill>
        <p:spPr>
          <a:xfrm>
            <a:off x="2079812" y="805516"/>
            <a:ext cx="8032376" cy="4074026"/>
          </a:xfrm>
          <a:prstGeom prst="rect">
            <a:avLst/>
          </a:prstGeom>
        </p:spPr>
      </p:pic>
    </p:spTree>
    <p:extLst>
      <p:ext uri="{BB962C8B-B14F-4D97-AF65-F5344CB8AC3E}">
        <p14:creationId xmlns:p14="http://schemas.microsoft.com/office/powerpoint/2010/main" val="38321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3F9E5CB6-DDA0-B535-3B1A-6CA2FB59951C}"/>
              </a:ext>
            </a:extLst>
          </p:cNvPr>
          <p:cNvPicPr>
            <a:picLocks noChangeAspect="1"/>
          </p:cNvPicPr>
          <p:nvPr/>
        </p:nvPicPr>
        <p:blipFill>
          <a:blip r:embed="rId2"/>
          <a:srcRect l="31295" r="16045" b="-2"/>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115317" y="405685"/>
            <a:ext cx="5464968" cy="155930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a:effectLst/>
                <a:latin typeface="+mj-lt"/>
                <a:ea typeface="+mj-ea"/>
                <a:cs typeface="+mj-cs"/>
              </a:rPr>
              <a:t>Table of Contents</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900"/>
              <a:t>Introduction</a:t>
            </a:r>
          </a:p>
          <a:p>
            <a:r>
              <a:rPr lang="en-US" sz="1900"/>
              <a:t>Overview of the Business Idea</a:t>
            </a:r>
          </a:p>
          <a:p>
            <a:r>
              <a:rPr lang="en-US" sz="1900"/>
              <a:t>Legal Format &amp; Management Structure</a:t>
            </a:r>
          </a:p>
          <a:p>
            <a:r>
              <a:rPr lang="en-US" sz="1900"/>
              <a:t>PESTEL Analysis</a:t>
            </a:r>
          </a:p>
          <a:p>
            <a:r>
              <a:rPr lang="en-US" sz="1900"/>
              <a:t>Marketing Strategies</a:t>
            </a:r>
          </a:p>
          <a:p>
            <a:r>
              <a:rPr lang="en-US" sz="1900"/>
              <a:t>Funding Requirements &amp; Allocation</a:t>
            </a:r>
          </a:p>
          <a:p>
            <a:r>
              <a:rPr lang="en-US" sz="1900"/>
              <a:t>Financial Forecast &amp; Break – Even Analysis</a:t>
            </a:r>
          </a:p>
          <a:p>
            <a:r>
              <a:rPr lang="en-US" sz="1900"/>
              <a:t>Conclusion</a:t>
            </a:r>
          </a:p>
          <a:p>
            <a:r>
              <a:rPr lang="en-US" sz="1900"/>
              <a:t>Questions &amp; Answers</a:t>
            </a: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5868557" y="1138036"/>
            <a:ext cx="5444382" cy="1402470"/>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3200" b="1" i="0">
              <a:effectLst/>
              <a:latin typeface="+mj-lt"/>
              <a:ea typeface="+mj-ea"/>
              <a:cs typeface="+mj-cs"/>
            </a:endParaRPr>
          </a:p>
          <a:p>
            <a:pPr>
              <a:lnSpc>
                <a:spcPct val="90000"/>
              </a:lnSpc>
              <a:spcBef>
                <a:spcPct val="0"/>
              </a:spcBef>
              <a:spcAft>
                <a:spcPts val="600"/>
              </a:spcAft>
            </a:pPr>
            <a:r>
              <a:rPr lang="en-US" sz="3200" b="1" i="0">
                <a:effectLst/>
                <a:latin typeface="+mj-lt"/>
                <a:ea typeface="+mj-ea"/>
                <a:cs typeface="+mj-cs"/>
              </a:rPr>
              <a:t>Introduction</a:t>
            </a:r>
            <a:endParaRPr lang="en-US" sz="3200">
              <a:latin typeface="+mj-lt"/>
              <a:ea typeface="+mj-ea"/>
              <a:cs typeface="+mj-cs"/>
            </a:endParaRPr>
          </a:p>
          <a:p>
            <a:pPr>
              <a:lnSpc>
                <a:spcPct val="90000"/>
              </a:lnSpc>
              <a:spcBef>
                <a:spcPct val="0"/>
              </a:spcBef>
              <a:spcAft>
                <a:spcPts val="600"/>
              </a:spcAft>
            </a:pPr>
            <a:endParaRPr lang="en-US" sz="3200" b="1">
              <a:latin typeface="+mj-lt"/>
              <a:ea typeface="+mj-ea"/>
              <a:cs typeface="+mj-cs"/>
            </a:endParaRPr>
          </a:p>
        </p:txBody>
      </p:sp>
      <p:pic>
        <p:nvPicPr>
          <p:cNvPr id="6" name="Picture 5" descr="Hand spraying sanitizer">
            <a:extLst>
              <a:ext uri="{FF2B5EF4-FFF2-40B4-BE49-F238E27FC236}">
                <a16:creationId xmlns:a16="http://schemas.microsoft.com/office/drawing/2014/main" id="{4E926CEE-BBA7-C022-A114-1515CCC55F22}"/>
              </a:ext>
            </a:extLst>
          </p:cNvPr>
          <p:cNvPicPr>
            <a:picLocks noChangeAspect="1"/>
          </p:cNvPicPr>
          <p:nvPr/>
        </p:nvPicPr>
        <p:blipFill>
          <a:blip r:embed="rId3"/>
          <a:srcRect l="11891" r="37971" b="-1"/>
          <a:stretch>
            <a:fillRect/>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400"/>
              <a:t>Professional eco-friendly cleaning company</a:t>
            </a:r>
          </a:p>
          <a:p>
            <a:r>
              <a:rPr lang="en-US" sz="1400"/>
              <a:t>Residential and commercial cleaning services</a:t>
            </a:r>
          </a:p>
          <a:p>
            <a:r>
              <a:rPr lang="en-US" sz="1400"/>
              <a:t>Uses certified environmentally friendly cleaning products</a:t>
            </a:r>
          </a:p>
          <a:p>
            <a:r>
              <a:rPr lang="en-US" sz="1400"/>
              <a:t>Online booking and flexible scheduling</a:t>
            </a:r>
          </a:p>
          <a:p>
            <a:r>
              <a:rPr lang="en-US" sz="1400"/>
              <a:t>Operates as a Private Limited Company (LTD)</a:t>
            </a:r>
          </a:p>
          <a:p>
            <a:pPr marL="0"/>
            <a:endParaRPr lang="en-US" sz="1400"/>
          </a:p>
          <a:p>
            <a:r>
              <a:rPr lang="en-US" sz="1400" b="1"/>
              <a:t>Our Unique Selling Proposition (USP)</a:t>
            </a:r>
          </a:p>
          <a:p>
            <a:r>
              <a:rPr lang="en-US" sz="1400"/>
              <a:t>Eco-friendly cleaning solutions</a:t>
            </a:r>
          </a:p>
          <a:p>
            <a:r>
              <a:rPr lang="en-US" sz="1400"/>
              <a:t>High-quality customer service</a:t>
            </a:r>
          </a:p>
          <a:p>
            <a:r>
              <a:rPr lang="en-US" sz="1400"/>
              <a:t>Flexible appointments</a:t>
            </a:r>
          </a:p>
          <a:p>
            <a:r>
              <a:rPr lang="en-US" sz="1400"/>
              <a:t>Morden technology and online booking</a:t>
            </a:r>
          </a:p>
          <a:p>
            <a:endParaRPr lang="en-US" sz="140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descr="Plastic containers in bright colors">
            <a:extLst>
              <a:ext uri="{FF2B5EF4-FFF2-40B4-BE49-F238E27FC236}">
                <a16:creationId xmlns:a16="http://schemas.microsoft.com/office/drawing/2014/main" id="{F308DC65-83F3-FE63-4323-8BED92EE0AD2}"/>
              </a:ext>
            </a:extLst>
          </p:cNvPr>
          <p:cNvPicPr>
            <a:picLocks noChangeAspect="1"/>
          </p:cNvPicPr>
          <p:nvPr/>
        </p:nvPicPr>
        <p:blipFill>
          <a:blip r:embed="rId3"/>
          <a:srcRect l="22448" r="24893" b="-2"/>
          <a:stretch>
            <a:fillRect/>
          </a:stretch>
        </p:blipFill>
        <p:spPr>
          <a:xfrm>
            <a:off x="-1" y="-2"/>
            <a:ext cx="5410198" cy="6858002"/>
          </a:xfrm>
          <a:prstGeom prst="rect">
            <a:avLst/>
          </a:prstGeom>
        </p:spPr>
      </p:pic>
      <p:sp useBgFill="1">
        <p:nvSpPr>
          <p:cNvPr id="56" name="Rectangle 5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6115317" y="405685"/>
            <a:ext cx="5464968" cy="155930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 </a:t>
            </a:r>
            <a:r>
              <a:rPr lang="en-US" sz="4000" b="1" i="0">
                <a:effectLst/>
                <a:latin typeface="+mj-lt"/>
                <a:ea typeface="+mj-ea"/>
                <a:cs typeface="+mj-cs"/>
              </a:rPr>
              <a:t>Overview of the Business Idea</a:t>
            </a: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6115317" y="2743200"/>
            <a:ext cx="5247340" cy="3496878"/>
          </a:xfrm>
        </p:spPr>
        <p:txBody>
          <a:bodyPr vert="horz" lIns="91440" tIns="45720" rIns="91440" bIns="45720" rtlCol="0" anchor="ctr">
            <a:normAutofit fontScale="85000" lnSpcReduction="20000"/>
          </a:bodyPr>
          <a:lstStyle/>
          <a:p>
            <a:pPr marL="0"/>
            <a:r>
              <a:rPr lang="en-US" sz="1700" b="1" dirty="0"/>
              <a:t>Our Business</a:t>
            </a:r>
          </a:p>
          <a:p>
            <a:r>
              <a:rPr lang="en-US" sz="1700" dirty="0"/>
              <a:t>Eco-friendly cleaning company</a:t>
            </a:r>
          </a:p>
          <a:p>
            <a:r>
              <a:rPr lang="en-US" sz="1700" dirty="0"/>
              <a:t>Home and office cleaning services</a:t>
            </a:r>
          </a:p>
          <a:p>
            <a:r>
              <a:rPr lang="en-US" sz="1700" dirty="0"/>
              <a:t>Safe cleaning products</a:t>
            </a:r>
          </a:p>
          <a:p>
            <a:r>
              <a:rPr lang="en-US" sz="1700" dirty="0"/>
              <a:t>Easy online booking</a:t>
            </a:r>
          </a:p>
          <a:p>
            <a:pPr marL="0"/>
            <a:r>
              <a:rPr lang="en-US" sz="1700" b="1" dirty="0"/>
              <a:t>Market need</a:t>
            </a:r>
          </a:p>
          <a:p>
            <a:r>
              <a:rPr lang="en-US" sz="1700" dirty="0"/>
              <a:t>Busy people need professional cleaning</a:t>
            </a:r>
          </a:p>
          <a:p>
            <a:r>
              <a:rPr lang="en-US" sz="1700" dirty="0"/>
              <a:t>More customers want eco friendly services</a:t>
            </a:r>
          </a:p>
          <a:p>
            <a:r>
              <a:rPr lang="en-US" sz="1700" dirty="0"/>
              <a:t>Saves time and provide a clean healthy environment</a:t>
            </a:r>
          </a:p>
          <a:p>
            <a:endParaRPr lang="en-US" sz="1700" dirty="0"/>
          </a:p>
          <a:p>
            <a:pPr marL="0" indent="0">
              <a:buNone/>
            </a:pPr>
            <a:endParaRPr lang="en-US" sz="1700" dirty="0"/>
          </a:p>
          <a:p>
            <a:pPr marL="0" indent="0">
              <a:buNone/>
            </a:pPr>
            <a:r>
              <a:rPr lang="en-US" sz="1700" dirty="0"/>
              <a:t>		Barrow, 2021</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7CA401B3-F5CA-4A60-731E-4A7148FD27E9}"/>
              </a:ext>
            </a:extLst>
          </p:cNvPr>
          <p:cNvPicPr>
            <a:picLocks noChangeAspect="1"/>
          </p:cNvPicPr>
          <p:nvPr/>
        </p:nvPicPr>
        <p:blipFill>
          <a:blip r:embed="rId3"/>
          <a:srcRect l="17293" r="17337" b="-1"/>
          <a:stretch>
            <a:fillRect/>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64F5224-38DF-9A0E-ED62-37C8785B3FBD}"/>
              </a:ext>
            </a:extLst>
          </p:cNvPr>
          <p:cNvSpPr txBox="1"/>
          <p:nvPr/>
        </p:nvSpPr>
        <p:spPr>
          <a:xfrm>
            <a:off x="5827048" y="444272"/>
            <a:ext cx="5721484"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a:latin typeface="+mj-lt"/>
                <a:ea typeface="+mj-ea"/>
                <a:cs typeface="+mj-cs"/>
              </a:rPr>
              <a:t>Legal Format and Management Structure</a:t>
            </a:r>
          </a:p>
          <a:p>
            <a:pPr>
              <a:lnSpc>
                <a:spcPct val="90000"/>
              </a:lnSpc>
              <a:spcBef>
                <a:spcPct val="0"/>
              </a:spcBef>
              <a:spcAft>
                <a:spcPts val="600"/>
              </a:spcAft>
            </a:pPr>
            <a:endParaRPr lang="en-US" sz="4100" b="1">
              <a:latin typeface="+mj-lt"/>
              <a:ea typeface="+mj-ea"/>
              <a:cs typeface="+mj-cs"/>
            </a:endParaRPr>
          </a:p>
        </p:txBody>
      </p:sp>
      <p:graphicFrame>
        <p:nvGraphicFramePr>
          <p:cNvPr id="6" name="Content Placeholder 2">
            <a:extLst>
              <a:ext uri="{FF2B5EF4-FFF2-40B4-BE49-F238E27FC236}">
                <a16:creationId xmlns:a16="http://schemas.microsoft.com/office/drawing/2014/main" id="{D8A1B93F-36B0-5A13-1019-BBBF66E1419E}"/>
              </a:ext>
            </a:extLst>
          </p:cNvPr>
          <p:cNvGraphicFramePr>
            <a:graphicFrameLocks noGrp="1"/>
          </p:cNvGraphicFramePr>
          <p:nvPr>
            <p:ph idx="1"/>
            <p:extLst>
              <p:ext uri="{D42A27DB-BD31-4B8C-83A1-F6EECF244321}">
                <p14:modId xmlns:p14="http://schemas.microsoft.com/office/powerpoint/2010/main" val="3432943328"/>
              </p:ext>
            </p:extLst>
          </p:nvPr>
        </p:nvGraphicFramePr>
        <p:xfrm>
          <a:off x="5827048" y="1904772"/>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286873AA-CCEF-E734-DD8B-D94A5682A1AF}"/>
              </a:ext>
            </a:extLst>
          </p:cNvPr>
          <p:cNvSpPr txBox="1"/>
          <p:nvPr/>
        </p:nvSpPr>
        <p:spPr>
          <a:xfrm>
            <a:off x="6000750" y="6256110"/>
            <a:ext cx="5660680" cy="369332"/>
          </a:xfrm>
          <a:prstGeom prst="rect">
            <a:avLst/>
          </a:prstGeom>
          <a:noFill/>
        </p:spPr>
        <p:txBody>
          <a:bodyPr wrap="square" rtlCol="0">
            <a:spAutoFit/>
          </a:bodyPr>
          <a:lstStyle/>
          <a:p>
            <a:r>
              <a:rPr lang="en-GB" dirty="0"/>
              <a:t>	GOV.UK, 2026</a:t>
            </a: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t>Management Structure</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6285186" y="893379"/>
            <a:ext cx="5205249" cy="2308324"/>
          </a:xfrm>
          <a:prstGeom prst="rect">
            <a:avLst/>
          </a:prstGeom>
          <a:noFill/>
        </p:spPr>
        <p:txBody>
          <a:bodyPr wrap="square" rtlCol="0">
            <a:spAutoFit/>
          </a:bodyPr>
          <a:lstStyle/>
          <a:p>
            <a:r>
              <a:rPr lang="en-GB" b="1" dirty="0"/>
              <a:t>Key Roles</a:t>
            </a:r>
          </a:p>
          <a:p>
            <a:pPr marL="285750" indent="-285750">
              <a:buFont typeface="Arial" panose="020B0604020202020204" pitchFamily="34" charset="0"/>
              <a:buChar char="•"/>
            </a:pPr>
            <a:r>
              <a:rPr lang="en-GB" b="1" dirty="0"/>
              <a:t>Managing Director-</a:t>
            </a:r>
            <a:r>
              <a:rPr lang="en-GB" dirty="0"/>
              <a:t>business strategy and finance</a:t>
            </a:r>
          </a:p>
          <a:p>
            <a:pPr marL="285750" indent="-285750">
              <a:buFont typeface="Arial" panose="020B0604020202020204" pitchFamily="34" charset="0"/>
              <a:buChar char="•"/>
            </a:pPr>
            <a:r>
              <a:rPr lang="en-GB" b="1" dirty="0"/>
              <a:t>Operation Manager- </a:t>
            </a:r>
            <a:r>
              <a:rPr lang="en-GB" dirty="0"/>
              <a:t>daily operations and staff</a:t>
            </a:r>
          </a:p>
          <a:p>
            <a:pPr marL="285750" indent="-285750">
              <a:buFont typeface="Arial" panose="020B0604020202020204" pitchFamily="34" charset="0"/>
              <a:buChar char="•"/>
            </a:pPr>
            <a:r>
              <a:rPr lang="en-GB" b="1" dirty="0"/>
              <a:t>Marketing Coordinator – </a:t>
            </a:r>
            <a:r>
              <a:rPr lang="en-GB" dirty="0"/>
              <a:t>marketing and customer support</a:t>
            </a:r>
          </a:p>
          <a:p>
            <a:pPr marL="285750" indent="-285750">
              <a:buFont typeface="Arial" panose="020B0604020202020204" pitchFamily="34" charset="0"/>
              <a:buChar char="•"/>
            </a:pPr>
            <a:r>
              <a:rPr lang="en-GB" b="1" dirty="0"/>
              <a:t>Cleaning team – </a:t>
            </a:r>
            <a:r>
              <a:rPr lang="en-GB" dirty="0"/>
              <a:t>professional cleaning services</a:t>
            </a:r>
            <a:endParaRPr lang="en-GB" b="1" dirty="0"/>
          </a:p>
          <a:p>
            <a:endParaRPr lang="en-GB" b="1" dirty="0"/>
          </a:p>
        </p:txBody>
      </p:sp>
      <p:graphicFrame>
        <p:nvGraphicFramePr>
          <p:cNvPr id="14" name="Content Placeholder 13">
            <a:extLst>
              <a:ext uri="{FF2B5EF4-FFF2-40B4-BE49-F238E27FC236}">
                <a16:creationId xmlns:a16="http://schemas.microsoft.com/office/drawing/2014/main" id="{51D15ADD-09F4-767A-A4EA-D8EF07D102A3}"/>
              </a:ext>
            </a:extLst>
          </p:cNvPr>
          <p:cNvGraphicFramePr>
            <a:graphicFrameLocks noGrp="1"/>
          </p:cNvGraphicFramePr>
          <p:nvPr>
            <p:ph idx="1"/>
            <p:extLst>
              <p:ext uri="{D42A27DB-BD31-4B8C-83A1-F6EECF244321}">
                <p14:modId xmlns:p14="http://schemas.microsoft.com/office/powerpoint/2010/main" val="1795812528"/>
              </p:ext>
            </p:extLst>
          </p:nvPr>
        </p:nvGraphicFramePr>
        <p:xfrm>
          <a:off x="701565" y="1450428"/>
          <a:ext cx="5205250" cy="2196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8026984-39CC-119B-2667-38BD731115C1}"/>
              </a:ext>
            </a:extLst>
          </p:cNvPr>
          <p:cNvSpPr txBox="1"/>
          <p:nvPr/>
        </p:nvSpPr>
        <p:spPr>
          <a:xfrm>
            <a:off x="6195060" y="4869180"/>
            <a:ext cx="4606290" cy="1200329"/>
          </a:xfrm>
          <a:prstGeom prst="rect">
            <a:avLst/>
          </a:prstGeom>
          <a:noFill/>
        </p:spPr>
        <p:txBody>
          <a:bodyPr wrap="square" rtlCol="0">
            <a:spAutoFit/>
          </a:bodyPr>
          <a:lstStyle/>
          <a:p>
            <a:endParaRPr lang="en-GB" dirty="0"/>
          </a:p>
          <a:p>
            <a:endParaRPr lang="en-GB" dirty="0"/>
          </a:p>
          <a:p>
            <a:r>
              <a:rPr lang="en-GB" dirty="0"/>
              <a:t>GOV.UK, 2026</a:t>
            </a:r>
          </a:p>
          <a:p>
            <a:endParaRPr lang="en-GB" dirty="0"/>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619FB4DE-DBB1-0BF2-DBFA-00D692BAF33E}"/>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a:solidFill>
                  <a:srgbClr val="FFFFFF"/>
                </a:solidFill>
                <a:latin typeface="+mj-lt"/>
                <a:ea typeface="+mj-ea"/>
                <a:cs typeface="+mj-cs"/>
              </a:rPr>
              <a:t>        </a:t>
            </a:r>
            <a:r>
              <a:rPr lang="en-US" sz="4000" kern="1200">
                <a:solidFill>
                  <a:srgbClr val="FFFFFF"/>
                </a:solidFill>
                <a:latin typeface="+mj-lt"/>
                <a:ea typeface="+mj-ea"/>
                <a:cs typeface="+mj-cs"/>
              </a:rPr>
              <a:t>PESTEL Analysis</a:t>
            </a:r>
            <a:endParaRPr lang="en-US" sz="4000" b="1" kern="1200">
              <a:solidFill>
                <a:srgbClr val="FFFFFF"/>
              </a:solidFill>
              <a:latin typeface="+mj-lt"/>
              <a:ea typeface="+mj-ea"/>
              <a:cs typeface="+mj-cs"/>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968571" y="1273667"/>
            <a:ext cx="10637186" cy="523220"/>
          </a:xfrm>
          <a:prstGeom prst="rect">
            <a:avLst/>
          </a:prstGeom>
          <a:noFill/>
        </p:spPr>
        <p:txBody>
          <a:bodyPr wrap="square" rtlCol="0">
            <a:spAutoFit/>
          </a:bodyPr>
          <a:lstStyle/>
          <a:p>
            <a:pPr>
              <a:spcAft>
                <a:spcPts val="600"/>
              </a:spcAft>
            </a:pPr>
            <a:r>
              <a:rPr lang="en-GB" sz="2800" b="1"/>
              <a:t>		</a:t>
            </a:r>
          </a:p>
        </p:txBody>
      </p:sp>
      <p:graphicFrame>
        <p:nvGraphicFramePr>
          <p:cNvPr id="5" name="Table 4">
            <a:extLst>
              <a:ext uri="{FF2B5EF4-FFF2-40B4-BE49-F238E27FC236}">
                <a16:creationId xmlns:a16="http://schemas.microsoft.com/office/drawing/2014/main" id="{816BBBDE-100F-8F35-73FA-ED219528CE5D}"/>
              </a:ext>
            </a:extLst>
          </p:cNvPr>
          <p:cNvGraphicFramePr>
            <a:graphicFrameLocks noGrp="1"/>
          </p:cNvGraphicFramePr>
          <p:nvPr>
            <p:extLst>
              <p:ext uri="{D42A27DB-BD31-4B8C-83A1-F6EECF244321}">
                <p14:modId xmlns:p14="http://schemas.microsoft.com/office/powerpoint/2010/main" val="847152885"/>
              </p:ext>
            </p:extLst>
          </p:nvPr>
        </p:nvGraphicFramePr>
        <p:xfrm>
          <a:off x="4656610" y="467208"/>
          <a:ext cx="6917386" cy="5923586"/>
        </p:xfrm>
        <a:graphic>
          <a:graphicData uri="http://schemas.openxmlformats.org/drawingml/2006/table">
            <a:tbl>
              <a:tblPr firstRow="1" bandRow="1">
                <a:tableStyleId>{5C22544A-7EE6-4342-B048-85BDC9FD1C3A}</a:tableStyleId>
              </a:tblPr>
              <a:tblGrid>
                <a:gridCol w="1716239">
                  <a:extLst>
                    <a:ext uri="{9D8B030D-6E8A-4147-A177-3AD203B41FA5}">
                      <a16:colId xmlns:a16="http://schemas.microsoft.com/office/drawing/2014/main" val="3664313076"/>
                    </a:ext>
                  </a:extLst>
                </a:gridCol>
                <a:gridCol w="2612922">
                  <a:extLst>
                    <a:ext uri="{9D8B030D-6E8A-4147-A177-3AD203B41FA5}">
                      <a16:colId xmlns:a16="http://schemas.microsoft.com/office/drawing/2014/main" val="326528260"/>
                    </a:ext>
                  </a:extLst>
                </a:gridCol>
                <a:gridCol w="2588225">
                  <a:extLst>
                    <a:ext uri="{9D8B030D-6E8A-4147-A177-3AD203B41FA5}">
                      <a16:colId xmlns:a16="http://schemas.microsoft.com/office/drawing/2014/main" val="1205973319"/>
                    </a:ext>
                  </a:extLst>
                </a:gridCol>
              </a:tblGrid>
              <a:tr h="408524">
                <a:tc>
                  <a:txBody>
                    <a:bodyPr/>
                    <a:lstStyle/>
                    <a:p>
                      <a:r>
                        <a:rPr lang="en-GB" sz="1700"/>
                        <a:t>Factor</a:t>
                      </a:r>
                    </a:p>
                  </a:txBody>
                  <a:tcPr marL="109426" marR="109426" marT="54713" marB="54713"/>
                </a:tc>
                <a:tc>
                  <a:txBody>
                    <a:bodyPr/>
                    <a:lstStyle/>
                    <a:p>
                      <a:r>
                        <a:rPr lang="en-GB" sz="1700"/>
                        <a:t>Impact on GlowZoom</a:t>
                      </a:r>
                    </a:p>
                  </a:txBody>
                  <a:tcPr marL="109426" marR="109426" marT="54713" marB="54713"/>
                </a:tc>
                <a:tc>
                  <a:txBody>
                    <a:bodyPr/>
                    <a:lstStyle/>
                    <a:p>
                      <a:r>
                        <a:rPr lang="en-GB" sz="1700"/>
                        <a:t>Business Strategy</a:t>
                      </a:r>
                    </a:p>
                  </a:txBody>
                  <a:tcPr marL="109426" marR="109426" marT="54713" marB="54713"/>
                </a:tc>
                <a:extLst>
                  <a:ext uri="{0D108BD9-81ED-4DB2-BD59-A6C34878D82A}">
                    <a16:rowId xmlns:a16="http://schemas.microsoft.com/office/drawing/2014/main" val="1585146848"/>
                  </a:ext>
                </a:extLst>
              </a:tr>
              <a:tr h="663850">
                <a:tc>
                  <a:txBody>
                    <a:bodyPr/>
                    <a:lstStyle/>
                    <a:p>
                      <a:r>
                        <a:rPr lang="en-GB" sz="1700"/>
                        <a:t>Political</a:t>
                      </a:r>
                    </a:p>
                  </a:txBody>
                  <a:tcPr marL="109426" marR="109426" marT="54713" marB="54713"/>
                </a:tc>
                <a:tc>
                  <a:txBody>
                    <a:bodyPr/>
                    <a:lstStyle/>
                    <a:p>
                      <a:r>
                        <a:rPr lang="en-GB" sz="1700"/>
                        <a:t>Governments supports sustainable businesses.</a:t>
                      </a:r>
                    </a:p>
                  </a:txBody>
                  <a:tcPr marL="109426" marR="109426" marT="54713" marB="54713"/>
                </a:tc>
                <a:tc>
                  <a:txBody>
                    <a:bodyPr/>
                    <a:lstStyle/>
                    <a:p>
                      <a:r>
                        <a:rPr lang="en-GB" sz="1700"/>
                        <a:t>Use eco-friendly cleaning products.</a:t>
                      </a:r>
                    </a:p>
                  </a:txBody>
                  <a:tcPr marL="109426" marR="109426" marT="54713" marB="54713"/>
                </a:tc>
                <a:extLst>
                  <a:ext uri="{0D108BD9-81ED-4DB2-BD59-A6C34878D82A}">
                    <a16:rowId xmlns:a16="http://schemas.microsoft.com/office/drawing/2014/main" val="3734946559"/>
                  </a:ext>
                </a:extLst>
              </a:tr>
              <a:tr h="919177">
                <a:tc>
                  <a:txBody>
                    <a:bodyPr/>
                    <a:lstStyle/>
                    <a:p>
                      <a:r>
                        <a:rPr lang="en-GB" sz="1700"/>
                        <a:t>Economic</a:t>
                      </a:r>
                    </a:p>
                  </a:txBody>
                  <a:tcPr marL="109426" marR="109426" marT="54713" marB="54713"/>
                </a:tc>
                <a:tc>
                  <a:txBody>
                    <a:bodyPr/>
                    <a:lstStyle/>
                    <a:p>
                      <a:r>
                        <a:rPr lang="en-GB" sz="1700"/>
                        <a:t>Inflation increases operating costs.</a:t>
                      </a:r>
                    </a:p>
                  </a:txBody>
                  <a:tcPr marL="109426" marR="109426" marT="54713" marB="54713"/>
                </a:tc>
                <a:tc>
                  <a:txBody>
                    <a:bodyPr/>
                    <a:lstStyle/>
                    <a:p>
                      <a:r>
                        <a:rPr lang="en-GB" sz="1700"/>
                        <a:t>Offer competitive prices and manage costs efficiently.</a:t>
                      </a:r>
                    </a:p>
                  </a:txBody>
                  <a:tcPr marL="109426" marR="109426" marT="54713" marB="54713"/>
                </a:tc>
                <a:extLst>
                  <a:ext uri="{0D108BD9-81ED-4DB2-BD59-A6C34878D82A}">
                    <a16:rowId xmlns:a16="http://schemas.microsoft.com/office/drawing/2014/main" val="4066836371"/>
                  </a:ext>
                </a:extLst>
              </a:tr>
              <a:tr h="919177">
                <a:tc>
                  <a:txBody>
                    <a:bodyPr/>
                    <a:lstStyle/>
                    <a:p>
                      <a:r>
                        <a:rPr lang="en-GB" sz="1700"/>
                        <a:t>Social</a:t>
                      </a:r>
                    </a:p>
                  </a:txBody>
                  <a:tcPr marL="109426" marR="109426" marT="54713" marB="54713"/>
                </a:tc>
                <a:tc>
                  <a:txBody>
                    <a:bodyPr/>
                    <a:lstStyle/>
                    <a:p>
                      <a:r>
                        <a:rPr lang="en-GB" sz="1700"/>
                        <a:t>Customers prefer healthy and eco-friendly services.</a:t>
                      </a:r>
                    </a:p>
                  </a:txBody>
                  <a:tcPr marL="109426" marR="109426" marT="54713" marB="54713"/>
                </a:tc>
                <a:tc>
                  <a:txBody>
                    <a:bodyPr/>
                    <a:lstStyle/>
                    <a:p>
                      <a:r>
                        <a:rPr lang="en-GB" sz="1700"/>
                        <a:t>Focus on high quality, environmentally friendly cleaning.</a:t>
                      </a:r>
                    </a:p>
                  </a:txBody>
                  <a:tcPr marL="109426" marR="109426" marT="54713" marB="54713"/>
                </a:tc>
                <a:extLst>
                  <a:ext uri="{0D108BD9-81ED-4DB2-BD59-A6C34878D82A}">
                    <a16:rowId xmlns:a16="http://schemas.microsoft.com/office/drawing/2014/main" val="3754520608"/>
                  </a:ext>
                </a:extLst>
              </a:tr>
              <a:tr h="919177">
                <a:tc>
                  <a:txBody>
                    <a:bodyPr/>
                    <a:lstStyle/>
                    <a:p>
                      <a:r>
                        <a:rPr lang="en-GB" sz="1700"/>
                        <a:t>Technological</a:t>
                      </a:r>
                    </a:p>
                  </a:txBody>
                  <a:tcPr marL="109426" marR="109426" marT="54713" marB="54713"/>
                </a:tc>
                <a:tc>
                  <a:txBody>
                    <a:bodyPr/>
                    <a:lstStyle/>
                    <a:p>
                      <a:r>
                        <a:rPr lang="en-GB" sz="1700"/>
                        <a:t>Digital tools improve customer experience.</a:t>
                      </a:r>
                    </a:p>
                  </a:txBody>
                  <a:tcPr marL="109426" marR="109426" marT="54713" marB="54713"/>
                </a:tc>
                <a:tc>
                  <a:txBody>
                    <a:bodyPr/>
                    <a:lstStyle/>
                    <a:p>
                      <a:r>
                        <a:rPr lang="en-GB" sz="1700"/>
                        <a:t>Use online booking, social media and CRM systems.</a:t>
                      </a:r>
                    </a:p>
                  </a:txBody>
                  <a:tcPr marL="109426" marR="109426" marT="54713" marB="54713"/>
                </a:tc>
                <a:extLst>
                  <a:ext uri="{0D108BD9-81ED-4DB2-BD59-A6C34878D82A}">
                    <a16:rowId xmlns:a16="http://schemas.microsoft.com/office/drawing/2014/main" val="2294133028"/>
                  </a:ext>
                </a:extLst>
              </a:tr>
              <a:tr h="919177">
                <a:tc>
                  <a:txBody>
                    <a:bodyPr/>
                    <a:lstStyle/>
                    <a:p>
                      <a:r>
                        <a:rPr lang="en-GB" sz="1700"/>
                        <a:t>Environmental</a:t>
                      </a:r>
                    </a:p>
                  </a:txBody>
                  <a:tcPr marL="109426" marR="109426" marT="54713" marB="54713"/>
                </a:tc>
                <a:tc>
                  <a:txBody>
                    <a:bodyPr/>
                    <a:lstStyle/>
                    <a:p>
                      <a:r>
                        <a:rPr lang="en-GB" sz="1700"/>
                        <a:t>Growing demand for sustainable businesses.</a:t>
                      </a:r>
                    </a:p>
                  </a:txBody>
                  <a:tcPr marL="109426" marR="109426" marT="54713" marB="54713"/>
                </a:tc>
                <a:tc>
                  <a:txBody>
                    <a:bodyPr/>
                    <a:lstStyle/>
                    <a:p>
                      <a:r>
                        <a:rPr lang="en-GB" sz="1700"/>
                        <a:t>Use reusable materials and reduce chemical waste.</a:t>
                      </a:r>
                    </a:p>
                  </a:txBody>
                  <a:tcPr marL="109426" marR="109426" marT="54713" marB="54713"/>
                </a:tc>
                <a:extLst>
                  <a:ext uri="{0D108BD9-81ED-4DB2-BD59-A6C34878D82A}">
                    <a16:rowId xmlns:a16="http://schemas.microsoft.com/office/drawing/2014/main" val="4222292258"/>
                  </a:ext>
                </a:extLst>
              </a:tr>
              <a:tr h="1174504">
                <a:tc>
                  <a:txBody>
                    <a:bodyPr/>
                    <a:lstStyle/>
                    <a:p>
                      <a:pPr algn="l"/>
                      <a:r>
                        <a:rPr lang="en-GB" sz="1700"/>
                        <a:t>Legal</a:t>
                      </a:r>
                    </a:p>
                  </a:txBody>
                  <a:tcPr marL="109426" marR="109426" marT="54713" marB="54713"/>
                </a:tc>
                <a:tc>
                  <a:txBody>
                    <a:bodyPr/>
                    <a:lstStyle/>
                    <a:p>
                      <a:r>
                        <a:rPr lang="en-GB" sz="1700"/>
                        <a:t>Must comply with UK health, safety and GDPR regulations.</a:t>
                      </a:r>
                    </a:p>
                  </a:txBody>
                  <a:tcPr marL="109426" marR="109426" marT="54713" marB="54713"/>
                </a:tc>
                <a:tc>
                  <a:txBody>
                    <a:bodyPr/>
                    <a:lstStyle/>
                    <a:p>
                      <a:r>
                        <a:rPr lang="en-GB" sz="1700"/>
                        <a:t>Follow legal requirements and maintain high service standards.</a:t>
                      </a:r>
                    </a:p>
                  </a:txBody>
                  <a:tcPr marL="109426" marR="109426" marT="54713" marB="54713"/>
                </a:tc>
                <a:extLst>
                  <a:ext uri="{0D108BD9-81ED-4DB2-BD59-A6C34878D82A}">
                    <a16:rowId xmlns:a16="http://schemas.microsoft.com/office/drawing/2014/main" val="3889275190"/>
                  </a:ext>
                </a:extLst>
              </a:tr>
            </a:tbl>
          </a:graphicData>
        </a:graphic>
      </p:graphicFrame>
      <p:sp>
        <p:nvSpPr>
          <p:cNvPr id="2" name="TextBox 1">
            <a:extLst>
              <a:ext uri="{FF2B5EF4-FFF2-40B4-BE49-F238E27FC236}">
                <a16:creationId xmlns:a16="http://schemas.microsoft.com/office/drawing/2014/main" id="{64632437-D4A9-D80A-41A2-451C36846D4E}"/>
              </a:ext>
            </a:extLst>
          </p:cNvPr>
          <p:cNvSpPr txBox="1"/>
          <p:nvPr/>
        </p:nvSpPr>
        <p:spPr>
          <a:xfrm>
            <a:off x="5600700" y="6379288"/>
            <a:ext cx="4629150" cy="369332"/>
          </a:xfrm>
          <a:prstGeom prst="rect">
            <a:avLst/>
          </a:prstGeom>
          <a:noFill/>
        </p:spPr>
        <p:txBody>
          <a:bodyPr wrap="square" rtlCol="0">
            <a:spAutoFit/>
          </a:bodyPr>
          <a:lstStyle/>
          <a:p>
            <a:r>
              <a:rPr lang="en-GB" dirty="0"/>
              <a:t>	Yuksel, 2012	</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mplex math formulas on a blackboard">
            <a:extLst>
              <a:ext uri="{FF2B5EF4-FFF2-40B4-BE49-F238E27FC236}">
                <a16:creationId xmlns:a16="http://schemas.microsoft.com/office/drawing/2014/main" id="{36455616-391A-EAEF-F758-BEE74A097D82}"/>
              </a:ext>
            </a:extLst>
          </p:cNvPr>
          <p:cNvPicPr>
            <a:picLocks noChangeAspect="1"/>
          </p:cNvPicPr>
          <p:nvPr/>
        </p:nvPicPr>
        <p:blipFill>
          <a:blip r:embed="rId3"/>
          <a:srcRect t="2845"/>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CA7CFC1-D7AD-1D38-BE48-0537EF316731}"/>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7531609" y="2114550"/>
            <a:ext cx="4657341" cy="4062413"/>
          </a:xfrm>
        </p:spPr>
        <p:txBody>
          <a:bodyPr vert="horz" lIns="91440" tIns="45720" rIns="91440" bIns="45720" rtlCol="0">
            <a:normAutofit lnSpcReduction="10000"/>
          </a:bodyPr>
          <a:lstStyle/>
          <a:p>
            <a:pPr marL="57150" indent="0">
              <a:buNone/>
            </a:pPr>
            <a:r>
              <a:rPr lang="en-US" b="1" dirty="0"/>
              <a:t>Digital  Marketing</a:t>
            </a:r>
            <a:r>
              <a:rPr lang="en-US" sz="2000" b="1" dirty="0"/>
              <a:t>	</a:t>
            </a:r>
          </a:p>
          <a:p>
            <a:pPr marL="514350"/>
            <a:r>
              <a:rPr lang="en-US" sz="2400" dirty="0"/>
              <a:t>Facebook, Instagram and TikTok</a:t>
            </a:r>
          </a:p>
          <a:p>
            <a:pPr marL="514350"/>
            <a:r>
              <a:rPr lang="en-US" sz="2400" dirty="0"/>
              <a:t>Google Business Profile</a:t>
            </a:r>
          </a:p>
          <a:p>
            <a:pPr marL="514350"/>
            <a:r>
              <a:rPr lang="en-US" sz="2400" dirty="0"/>
              <a:t>SEO and Company website</a:t>
            </a:r>
          </a:p>
          <a:p>
            <a:pPr marL="514350"/>
            <a:r>
              <a:rPr lang="en-US" sz="2400" dirty="0"/>
              <a:t>Online booking system</a:t>
            </a:r>
          </a:p>
          <a:p>
            <a:pPr marL="285750" indent="0">
              <a:buNone/>
            </a:pPr>
            <a:endParaRPr lang="en-US" sz="2400" dirty="0"/>
          </a:p>
          <a:p>
            <a:pPr marL="285750" indent="0">
              <a:buNone/>
            </a:pPr>
            <a:r>
              <a:rPr lang="en-US" sz="2400" b="1" dirty="0"/>
              <a:t>Purpose: </a:t>
            </a:r>
            <a:r>
              <a:rPr lang="en-US" sz="2400" dirty="0"/>
              <a:t>Reach local customers and increase online visibility</a:t>
            </a:r>
            <a:endParaRPr lang="en-US" sz="2400" b="1" dirty="0"/>
          </a:p>
          <a:p>
            <a:pPr marL="0"/>
            <a:endParaRPr lang="en-US" sz="2000" b="1" dirty="0"/>
          </a:p>
          <a:p>
            <a:pPr marL="0"/>
            <a:endParaRPr lang="en-US" sz="2000" dirty="0"/>
          </a:p>
          <a:p>
            <a:endParaRPr lang="en-US" sz="2000" dirty="0"/>
          </a:p>
        </p:txBody>
      </p:sp>
      <p:sp>
        <p:nvSpPr>
          <p:cNvPr id="2" name="TextBox 1">
            <a:extLst>
              <a:ext uri="{FF2B5EF4-FFF2-40B4-BE49-F238E27FC236}">
                <a16:creationId xmlns:a16="http://schemas.microsoft.com/office/drawing/2014/main" id="{7D99B38E-5BE4-A972-CB05-EEE45D1A1100}"/>
              </a:ext>
            </a:extLst>
          </p:cNvPr>
          <p:cNvSpPr txBox="1"/>
          <p:nvPr/>
        </p:nvSpPr>
        <p:spPr>
          <a:xfrm>
            <a:off x="7040880" y="6000750"/>
            <a:ext cx="4823460" cy="369332"/>
          </a:xfrm>
          <a:prstGeom prst="rect">
            <a:avLst/>
          </a:prstGeom>
          <a:noFill/>
        </p:spPr>
        <p:txBody>
          <a:bodyPr wrap="square" rtlCol="0">
            <a:spAutoFit/>
          </a:bodyPr>
          <a:lstStyle/>
          <a:p>
            <a:r>
              <a:rPr lang="en-GB" dirty="0" err="1"/>
              <a:t>Muchardie</a:t>
            </a:r>
            <a:r>
              <a:rPr lang="en-GB" dirty="0"/>
              <a:t>, </a:t>
            </a:r>
            <a:r>
              <a:rPr lang="en-GB" dirty="0" err="1"/>
              <a:t>Yudiana</a:t>
            </a:r>
            <a:r>
              <a:rPr lang="en-GB" dirty="0"/>
              <a:t> and Gunawan, (2016)</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0934F40-74C7-804F-F8AB-7079A07D1BC7}"/>
              </a:ext>
            </a:extLst>
          </p:cNvPr>
          <p:cNvSpPr>
            <a:spLocks noGrp="1"/>
          </p:cNvSpPr>
          <p:nvPr>
            <p:ph type="title"/>
          </p:nvPr>
        </p:nvSpPr>
        <p:spPr>
          <a:xfrm>
            <a:off x="479394" y="1070800"/>
            <a:ext cx="3939688" cy="5583126"/>
          </a:xfrm>
        </p:spPr>
        <p:txBody>
          <a:bodyPr>
            <a:normAutofit/>
          </a:bodyPr>
          <a:lstStyle/>
          <a:p>
            <a:pPr algn="r"/>
            <a:r>
              <a:rPr lang="en-GB" sz="6800" b="1"/>
              <a:t>Customer Retention Strategy</a:t>
            </a:r>
            <a:br>
              <a:rPr lang="en-GB" sz="6800" b="1"/>
            </a:br>
            <a:endParaRPr lang="en-GB" sz="6800" b="1"/>
          </a:p>
        </p:txBody>
      </p:sp>
      <p:cxnSp>
        <p:nvCxnSpPr>
          <p:cNvPr id="29" name="Straight Connector 2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312109-9B8D-3EB6-7EF9-C79234B8BE25}"/>
              </a:ext>
            </a:extLst>
          </p:cNvPr>
          <p:cNvGraphicFramePr>
            <a:graphicFrameLocks noGrp="1"/>
          </p:cNvGraphicFramePr>
          <p:nvPr>
            <p:ph idx="1"/>
            <p:extLst>
              <p:ext uri="{D42A27DB-BD31-4B8C-83A1-F6EECF244321}">
                <p14:modId xmlns:p14="http://schemas.microsoft.com/office/powerpoint/2010/main" val="1134607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3481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alculator, pen, compass, money and a paper with graphs printed on it">
            <a:extLst>
              <a:ext uri="{FF2B5EF4-FFF2-40B4-BE49-F238E27FC236}">
                <a16:creationId xmlns:a16="http://schemas.microsoft.com/office/drawing/2014/main" id="{6294D7C4-AA96-C102-5BD8-0724418270B3}"/>
              </a:ext>
            </a:extLst>
          </p:cNvPr>
          <p:cNvPicPr>
            <a:picLocks noChangeAspect="1"/>
          </p:cNvPicPr>
          <p:nvPr/>
        </p:nvPicPr>
        <p:blipFill>
          <a:blip r:embed="rId2"/>
          <a:srcRect b="6639"/>
          <a:stretch>
            <a:fillRect/>
          </a:stretch>
        </p:blipFill>
        <p:spPr>
          <a:xfrm>
            <a:off x="1" y="1"/>
            <a:ext cx="12192000" cy="6857999"/>
          </a:xfrm>
          <a:prstGeom prst="rect">
            <a:avLst/>
          </a:prstGeom>
        </p:spPr>
      </p:pic>
      <p:sp>
        <p:nvSpPr>
          <p:cNvPr id="26" name="Freeform: Shape 25">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CD7F2DA-D318-13F2-21A1-50EFB6E5A37F}"/>
              </a:ext>
            </a:extLst>
          </p:cNvPr>
          <p:cNvSpPr>
            <a:spLocks noGrp="1"/>
          </p:cNvSpPr>
          <p:nvPr>
            <p:ph idx="1"/>
          </p:nvPr>
        </p:nvSpPr>
        <p:spPr>
          <a:xfrm>
            <a:off x="1283384" y="2419350"/>
            <a:ext cx="5751481" cy="3237647"/>
          </a:xfrm>
        </p:spPr>
        <p:txBody>
          <a:bodyPr anchor="ctr">
            <a:normAutofit/>
          </a:bodyPr>
          <a:lstStyle/>
          <a:p>
            <a:pPr marL="0" indent="0">
              <a:buNone/>
            </a:pPr>
            <a:r>
              <a:rPr lang="en-GB" sz="2000" b="1"/>
              <a:t>Funding Requirements &amp; Allocation</a:t>
            </a:r>
          </a:p>
          <a:p>
            <a:pPr marL="0" indent="0">
              <a:buNone/>
            </a:pPr>
            <a:endParaRPr lang="en-GB" sz="2000" b="1"/>
          </a:p>
          <a:p>
            <a:pPr marL="0" indent="0">
              <a:buNone/>
            </a:pPr>
            <a:r>
              <a:rPr lang="en-GB" sz="2000" b="1"/>
              <a:t>Total Funding required: £20,000</a:t>
            </a:r>
          </a:p>
          <a:p>
            <a:pPr marL="0" indent="0">
              <a:buNone/>
            </a:pPr>
            <a:endParaRPr lang="en-GB" sz="2000" b="1"/>
          </a:p>
          <a:p>
            <a:pPr marL="0" indent="0">
              <a:buNone/>
            </a:pPr>
            <a:r>
              <a:rPr lang="en-GB" sz="2000" b="1"/>
              <a:t>Sources of Funding</a:t>
            </a:r>
          </a:p>
          <a:p>
            <a:r>
              <a:rPr lang="en-GB" sz="2000"/>
              <a:t>Owner’s investment - </a:t>
            </a:r>
            <a:r>
              <a:rPr lang="en-GB" sz="2000" b="1"/>
              <a:t>£ 10,000</a:t>
            </a:r>
          </a:p>
          <a:p>
            <a:r>
              <a:rPr lang="en-GB" sz="2000"/>
              <a:t>Bank loan - </a:t>
            </a:r>
            <a:r>
              <a:rPr lang="en-GB" sz="2000" b="1"/>
              <a:t>£5,000</a:t>
            </a:r>
          </a:p>
          <a:p>
            <a:r>
              <a:rPr lang="en-GB" sz="2000"/>
              <a:t>Angel investment/Government grant-</a:t>
            </a:r>
            <a:r>
              <a:rPr lang="en-GB" sz="2000" b="1"/>
              <a:t> £5,000</a:t>
            </a:r>
            <a:endParaRPr lang="en-GB" sz="2000"/>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E231B-B404-EE3C-8BC6-8E4191E0E182}"/>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t>Funding Allocation</a:t>
            </a:r>
          </a:p>
        </p:txBody>
      </p:sp>
      <p:sp>
        <p:nvSpPr>
          <p:cNvPr id="5" name="TextBox 4">
            <a:extLst>
              <a:ext uri="{FF2B5EF4-FFF2-40B4-BE49-F238E27FC236}">
                <a16:creationId xmlns:a16="http://schemas.microsoft.com/office/drawing/2014/main" id="{1588AEC4-FDA6-2B18-F32C-999EB72B201D}"/>
              </a:ext>
            </a:extLst>
          </p:cNvPr>
          <p:cNvSpPr txBox="1"/>
          <p:nvPr/>
        </p:nvSpPr>
        <p:spPr>
          <a:xfrm>
            <a:off x="457200" y="5669281"/>
            <a:ext cx="6381589" cy="646331"/>
          </a:xfrm>
          <a:prstGeom prst="rect">
            <a:avLst/>
          </a:prstGeom>
          <a:noFill/>
        </p:spPr>
        <p:txBody>
          <a:bodyPr wrap="square" rtlCol="0">
            <a:spAutoFit/>
          </a:bodyPr>
          <a:lstStyle/>
          <a:p>
            <a:pPr>
              <a:spcAft>
                <a:spcPts val="600"/>
              </a:spcAft>
            </a:pPr>
            <a:r>
              <a:rPr lang="en-GB" b="1" dirty="0"/>
              <a:t>£ 20,000 will provide the capital needed to launch and support the first stage of operations.</a:t>
            </a:r>
          </a:p>
        </p:txBody>
      </p:sp>
      <p:pic>
        <p:nvPicPr>
          <p:cNvPr id="7" name="Picture 6">
            <a:extLst>
              <a:ext uri="{FF2B5EF4-FFF2-40B4-BE49-F238E27FC236}">
                <a16:creationId xmlns:a16="http://schemas.microsoft.com/office/drawing/2014/main" id="{17FA54B1-D806-4834-8710-EB7C04781BAC}"/>
              </a:ext>
            </a:extLst>
          </p:cNvPr>
          <p:cNvPicPr>
            <a:picLocks noChangeAspect="1"/>
          </p:cNvPicPr>
          <p:nvPr/>
        </p:nvPicPr>
        <p:blipFill>
          <a:blip r:embed="rId2"/>
          <a:srcRect l="18350" r="34694" b="-1"/>
          <a:stretch>
            <a:fillRect/>
          </a:stretch>
        </p:blipFill>
        <p:spPr>
          <a:xfrm>
            <a:off x="7199440" y="10"/>
            <a:ext cx="4992560" cy="6857990"/>
          </a:xfrm>
          <a:prstGeom prst="rect">
            <a:avLst/>
          </a:prstGeom>
          <a:effectLst/>
        </p:spPr>
      </p:pic>
      <p:graphicFrame>
        <p:nvGraphicFramePr>
          <p:cNvPr id="4" name="Content Placeholder 3">
            <a:extLst>
              <a:ext uri="{FF2B5EF4-FFF2-40B4-BE49-F238E27FC236}">
                <a16:creationId xmlns:a16="http://schemas.microsoft.com/office/drawing/2014/main" id="{4DBC7C3E-D657-86B2-DEDB-8059D64557A6}"/>
              </a:ext>
            </a:extLst>
          </p:cNvPr>
          <p:cNvGraphicFramePr>
            <a:graphicFrameLocks noGrp="1"/>
          </p:cNvGraphicFramePr>
          <p:nvPr>
            <p:ph idx="1"/>
            <p:extLst>
              <p:ext uri="{D42A27DB-BD31-4B8C-83A1-F6EECF244321}">
                <p14:modId xmlns:p14="http://schemas.microsoft.com/office/powerpoint/2010/main" val="4229176955"/>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778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BC012-18DA-BFD5-E0A3-2B3E0A3F8136}"/>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kern="1200">
                <a:solidFill>
                  <a:schemeClr val="tx1"/>
                </a:solidFill>
                <a:latin typeface="+mj-lt"/>
                <a:ea typeface="+mj-ea"/>
                <a:cs typeface="+mj-cs"/>
              </a:rPr>
              <a:t>Month Financial Forecast</a:t>
            </a:r>
          </a:p>
        </p:txBody>
      </p:sp>
      <p:sp>
        <p:nvSpPr>
          <p:cNvPr id="6" name="TextBox 5">
            <a:extLst>
              <a:ext uri="{FF2B5EF4-FFF2-40B4-BE49-F238E27FC236}">
                <a16:creationId xmlns:a16="http://schemas.microsoft.com/office/drawing/2014/main" id="{E4F6CFB0-717F-47BF-16B3-DBD24315B953}"/>
              </a:ext>
            </a:extLst>
          </p:cNvPr>
          <p:cNvSpPr txBox="1"/>
          <p:nvPr/>
        </p:nvSpPr>
        <p:spPr>
          <a:xfrm>
            <a:off x="1144923" y="2405894"/>
            <a:ext cx="5315189" cy="353508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t>Forecast:</a:t>
            </a:r>
          </a:p>
          <a:p>
            <a:pPr indent="-228600">
              <a:lnSpc>
                <a:spcPct val="90000"/>
              </a:lnSpc>
              <a:spcAft>
                <a:spcPts val="600"/>
              </a:spcAft>
              <a:buFont typeface="Arial" panose="020B0604020202020204" pitchFamily="34" charset="0"/>
              <a:buChar char="•"/>
            </a:pPr>
            <a:r>
              <a:rPr lang="en-US" sz="2000"/>
              <a:t>Income increase each month</a:t>
            </a:r>
          </a:p>
          <a:p>
            <a:pPr indent="-228600">
              <a:lnSpc>
                <a:spcPct val="90000"/>
              </a:lnSpc>
              <a:spcAft>
                <a:spcPts val="600"/>
              </a:spcAft>
              <a:buFont typeface="Arial" panose="020B0604020202020204" pitchFamily="34" charset="0"/>
              <a:buChar char="•"/>
            </a:pPr>
            <a:r>
              <a:rPr lang="en-US" sz="2000"/>
              <a:t>Cash flow becomes positive from </a:t>
            </a:r>
            <a:r>
              <a:rPr lang="en-US" sz="2000" b="1"/>
              <a:t>Month 2</a:t>
            </a:r>
            <a:endParaRPr lang="en-US" sz="2000"/>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p:txBody>
      </p:sp>
      <p:sp>
        <p:nvSpPr>
          <p:cNvPr id="20"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449F2AF5-19CC-82BF-F330-E551DBF4FF24}"/>
              </a:ext>
            </a:extLst>
          </p:cNvPr>
          <p:cNvGraphicFramePr>
            <a:graphicFrameLocks noGrp="1"/>
          </p:cNvGraphicFramePr>
          <p:nvPr>
            <p:ph idx="1"/>
            <p:extLst>
              <p:ext uri="{D42A27DB-BD31-4B8C-83A1-F6EECF244321}">
                <p14:modId xmlns:p14="http://schemas.microsoft.com/office/powerpoint/2010/main" val="230583943"/>
              </p:ext>
            </p:extLst>
          </p:nvPr>
        </p:nvGraphicFramePr>
        <p:xfrm>
          <a:off x="7075967" y="1877895"/>
          <a:ext cx="4170532" cy="3134109"/>
        </p:xfrm>
        <a:graphic>
          <a:graphicData uri="http://schemas.openxmlformats.org/drawingml/2006/table">
            <a:tbl>
              <a:tblPr firstRow="1" bandRow="1">
                <a:solidFill>
                  <a:schemeClr val="bg1"/>
                </a:solidFill>
                <a:tableStyleId>{5C22544A-7EE6-4342-B048-85BDC9FD1C3A}</a:tableStyleId>
              </a:tblPr>
              <a:tblGrid>
                <a:gridCol w="810975">
                  <a:extLst>
                    <a:ext uri="{9D8B030D-6E8A-4147-A177-3AD203B41FA5}">
                      <a16:colId xmlns:a16="http://schemas.microsoft.com/office/drawing/2014/main" val="4169429595"/>
                    </a:ext>
                  </a:extLst>
                </a:gridCol>
                <a:gridCol w="1059509">
                  <a:extLst>
                    <a:ext uri="{9D8B030D-6E8A-4147-A177-3AD203B41FA5}">
                      <a16:colId xmlns:a16="http://schemas.microsoft.com/office/drawing/2014/main" val="2005293057"/>
                    </a:ext>
                  </a:extLst>
                </a:gridCol>
                <a:gridCol w="1249744">
                  <a:extLst>
                    <a:ext uri="{9D8B030D-6E8A-4147-A177-3AD203B41FA5}">
                      <a16:colId xmlns:a16="http://schemas.microsoft.com/office/drawing/2014/main" val="3285962935"/>
                    </a:ext>
                  </a:extLst>
                </a:gridCol>
                <a:gridCol w="1050304">
                  <a:extLst>
                    <a:ext uri="{9D8B030D-6E8A-4147-A177-3AD203B41FA5}">
                      <a16:colId xmlns:a16="http://schemas.microsoft.com/office/drawing/2014/main" val="350305106"/>
                    </a:ext>
                  </a:extLst>
                </a:gridCol>
              </a:tblGrid>
              <a:tr h="624465">
                <a:tc>
                  <a:txBody>
                    <a:bodyPr/>
                    <a:lstStyle/>
                    <a:p>
                      <a:pPr algn="ctr"/>
                      <a:r>
                        <a:rPr lang="en-GB" sz="1400" b="0" cap="none" spc="0">
                          <a:solidFill>
                            <a:schemeClr val="bg1"/>
                          </a:solidFill>
                        </a:rPr>
                        <a:t>Month</a:t>
                      </a:r>
                    </a:p>
                  </a:txBody>
                  <a:tcPr marL="114878" marR="106672" marT="88368" marB="88368"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ctr"/>
                      <a:r>
                        <a:rPr lang="en-GB" sz="1400" b="0" cap="none" spc="0">
                          <a:solidFill>
                            <a:schemeClr val="bg1"/>
                          </a:solidFill>
                        </a:rPr>
                        <a:t>Projected Income</a:t>
                      </a:r>
                    </a:p>
                  </a:txBody>
                  <a:tcPr marL="114878" marR="106672" marT="88368" marB="88368"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r>
                        <a:rPr lang="en-GB" sz="1400" b="0" cap="none" spc="0">
                          <a:solidFill>
                            <a:schemeClr val="bg1"/>
                          </a:solidFill>
                        </a:rPr>
                        <a:t>Projected Expenditure</a:t>
                      </a:r>
                    </a:p>
                  </a:txBody>
                  <a:tcPr marL="114878" marR="106672" marT="88368" marB="88368"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r>
                        <a:rPr lang="en-GB" sz="1400" b="0" cap="none" spc="0">
                          <a:solidFill>
                            <a:schemeClr val="bg1"/>
                          </a:solidFill>
                        </a:rPr>
                        <a:t>Net Cash Flow</a:t>
                      </a:r>
                    </a:p>
                  </a:txBody>
                  <a:tcPr marL="114878" marR="106672" marT="88368" marB="88368"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3379555042"/>
                  </a:ext>
                </a:extLst>
              </a:tr>
              <a:tr h="418274">
                <a:tc>
                  <a:txBody>
                    <a:bodyPr/>
                    <a:lstStyle/>
                    <a:p>
                      <a:pPr algn="ctr"/>
                      <a:r>
                        <a:rPr lang="en-GB" sz="1400" cap="none" spc="0">
                          <a:solidFill>
                            <a:schemeClr val="tx1"/>
                          </a:solidFill>
                        </a:rPr>
                        <a:t>1</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£4,000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£8,000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b="1" cap="none" spc="0">
                          <a:solidFill>
                            <a:schemeClr val="tx1"/>
                          </a:solidFill>
                        </a:rPr>
                        <a:t>-£4,000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988115560"/>
                  </a:ext>
                </a:extLst>
              </a:tr>
              <a:tr h="418274">
                <a:tc>
                  <a:txBody>
                    <a:bodyPr/>
                    <a:lstStyle/>
                    <a:p>
                      <a:pPr algn="ctr"/>
                      <a:r>
                        <a:rPr lang="en-GB" sz="1400" cap="none" spc="0">
                          <a:solidFill>
                            <a:schemeClr val="tx1"/>
                          </a:solidFill>
                        </a:rPr>
                        <a:t>2</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cap="none" spc="0">
                          <a:solidFill>
                            <a:schemeClr val="tx1"/>
                          </a:solidFill>
                        </a:rPr>
                        <a:t>£5,500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cap="none" spc="0">
                          <a:solidFill>
                            <a:schemeClr val="tx1"/>
                          </a:solidFill>
                        </a:rPr>
                        <a:t>£5,000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b="1" cap="none" spc="0">
                          <a:solidFill>
                            <a:schemeClr val="tx1"/>
                          </a:solidFill>
                        </a:rPr>
                        <a:t>£500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534025089"/>
                  </a:ext>
                </a:extLst>
              </a:tr>
              <a:tr h="418274">
                <a:tc>
                  <a:txBody>
                    <a:bodyPr/>
                    <a:lstStyle/>
                    <a:p>
                      <a:pPr algn="ctr"/>
                      <a:r>
                        <a:rPr lang="en-GB" sz="1400" cap="none" spc="0">
                          <a:solidFill>
                            <a:schemeClr val="tx1"/>
                          </a:solidFill>
                        </a:rPr>
                        <a:t>3</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£6,500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£5,200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b="1" cap="none" spc="0">
                          <a:solidFill>
                            <a:schemeClr val="tx1"/>
                          </a:solidFill>
                        </a:rPr>
                        <a:t>£1,300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164497755"/>
                  </a:ext>
                </a:extLst>
              </a:tr>
              <a:tr h="418274">
                <a:tc>
                  <a:txBody>
                    <a:bodyPr/>
                    <a:lstStyle/>
                    <a:p>
                      <a:pPr algn="ctr"/>
                      <a:r>
                        <a:rPr lang="en-GB" sz="1400" cap="none" spc="0">
                          <a:solidFill>
                            <a:schemeClr val="tx1"/>
                          </a:solidFill>
                        </a:rPr>
                        <a:t>4</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cap="none" spc="0">
                          <a:solidFill>
                            <a:schemeClr val="tx1"/>
                          </a:solidFill>
                        </a:rPr>
                        <a:t>£7,500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cap="none" spc="0">
                          <a:solidFill>
                            <a:schemeClr val="tx1"/>
                          </a:solidFill>
                        </a:rPr>
                        <a:t>£5,500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ctr"/>
                      <a:r>
                        <a:rPr lang="en-GB" sz="1400" b="1" cap="none" spc="0">
                          <a:solidFill>
                            <a:schemeClr val="tx1"/>
                          </a:solidFill>
                        </a:rPr>
                        <a:t>£2,000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692020391"/>
                  </a:ext>
                </a:extLst>
              </a:tr>
              <a:tr h="418274">
                <a:tc>
                  <a:txBody>
                    <a:bodyPr/>
                    <a:lstStyle/>
                    <a:p>
                      <a:pPr algn="ctr"/>
                      <a:r>
                        <a:rPr lang="en-GB" sz="1400" cap="none" spc="0">
                          <a:solidFill>
                            <a:schemeClr val="tx1"/>
                          </a:solidFill>
                        </a:rPr>
                        <a:t>5</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£8,500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cap="none" spc="0">
                          <a:solidFill>
                            <a:schemeClr val="tx1"/>
                          </a:solidFill>
                        </a:rPr>
                        <a:t>£5,700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ctr"/>
                      <a:r>
                        <a:rPr lang="en-GB" sz="1400" b="1" cap="none" spc="0">
                          <a:solidFill>
                            <a:schemeClr val="tx1"/>
                          </a:solidFill>
                        </a:rPr>
                        <a:t>£2,800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03441262"/>
                  </a:ext>
                </a:extLst>
              </a:tr>
              <a:tr h="418274">
                <a:tc>
                  <a:txBody>
                    <a:bodyPr/>
                    <a:lstStyle/>
                    <a:p>
                      <a:pPr algn="ctr"/>
                      <a:r>
                        <a:rPr lang="en-GB" sz="1400" cap="none" spc="0">
                          <a:solidFill>
                            <a:schemeClr val="tx1"/>
                          </a:solidFill>
                        </a:rPr>
                        <a:t>6</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pPr algn="ctr"/>
                      <a:r>
                        <a:rPr lang="en-GB" sz="1400" cap="none" spc="0">
                          <a:solidFill>
                            <a:schemeClr val="tx1"/>
                          </a:solidFill>
                        </a:rPr>
                        <a:t>£9,500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pPr algn="ctr"/>
                      <a:r>
                        <a:rPr lang="en-GB" sz="1400" cap="none" spc="0">
                          <a:solidFill>
                            <a:schemeClr val="tx1"/>
                          </a:solidFill>
                        </a:rPr>
                        <a:t>£6,000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pPr algn="ctr"/>
                      <a:r>
                        <a:rPr lang="en-GB" sz="1400" b="1" cap="none" spc="0">
                          <a:solidFill>
                            <a:schemeClr val="tx1"/>
                          </a:solidFill>
                        </a:rPr>
                        <a:t>£3,500</a:t>
                      </a:r>
                    </a:p>
                  </a:txBody>
                  <a:tcPr marL="114878" marR="106672" marT="88368" marB="8836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1925884562"/>
                  </a:ext>
                </a:extLst>
              </a:tr>
            </a:tbl>
          </a:graphicData>
        </a:graphic>
      </p:graphicFrame>
    </p:spTree>
    <p:extLst>
      <p:ext uri="{BB962C8B-B14F-4D97-AF65-F5344CB8AC3E}">
        <p14:creationId xmlns:p14="http://schemas.microsoft.com/office/powerpoint/2010/main" val="1294263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A2802-9E24-09A5-F17A-906A72CC3509}"/>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Break – Even Analysis</a:t>
            </a:r>
          </a:p>
        </p:txBody>
      </p:sp>
      <p:pic>
        <p:nvPicPr>
          <p:cNvPr id="7" name="Graphic 6" descr="Coins">
            <a:extLst>
              <a:ext uri="{FF2B5EF4-FFF2-40B4-BE49-F238E27FC236}">
                <a16:creationId xmlns:a16="http://schemas.microsoft.com/office/drawing/2014/main" id="{9E4E5AA9-328C-6F4E-D776-0930913F26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1" name="Content Placeholder 2">
            <a:extLst>
              <a:ext uri="{FF2B5EF4-FFF2-40B4-BE49-F238E27FC236}">
                <a16:creationId xmlns:a16="http://schemas.microsoft.com/office/drawing/2014/main" id="{96B0D4A2-49A9-F416-E6A6-27182DF69D36}"/>
              </a:ext>
            </a:extLst>
          </p:cNvPr>
          <p:cNvSpPr>
            <a:spLocks noGrp="1"/>
          </p:cNvSpPr>
          <p:nvPr>
            <p:ph idx="1"/>
          </p:nvPr>
        </p:nvSpPr>
        <p:spPr>
          <a:xfrm>
            <a:off x="6090574" y="2421682"/>
            <a:ext cx="4977578" cy="3639289"/>
          </a:xfrm>
        </p:spPr>
        <p:txBody>
          <a:bodyPr anchor="ctr">
            <a:normAutofit/>
          </a:bodyPr>
          <a:lstStyle/>
          <a:p>
            <a:pPr marL="0" indent="0">
              <a:buNone/>
            </a:pPr>
            <a:r>
              <a:rPr lang="en-GB" sz="1700" b="1">
                <a:solidFill>
                  <a:schemeClr val="tx2"/>
                </a:solidFill>
              </a:rPr>
              <a:t>Break-Even Point</a:t>
            </a:r>
          </a:p>
          <a:p>
            <a:r>
              <a:rPr lang="en-GB" sz="1700">
                <a:solidFill>
                  <a:schemeClr val="tx2"/>
                </a:solidFill>
              </a:rPr>
              <a:t>Fixed costs per month: </a:t>
            </a:r>
            <a:r>
              <a:rPr lang="en-GB" sz="1700" b="1">
                <a:solidFill>
                  <a:schemeClr val="tx2"/>
                </a:solidFill>
              </a:rPr>
              <a:t>£4,500</a:t>
            </a:r>
          </a:p>
          <a:p>
            <a:r>
              <a:rPr lang="en-GB" sz="1700">
                <a:solidFill>
                  <a:schemeClr val="tx2"/>
                </a:solidFill>
              </a:rPr>
              <a:t>Average price per order: </a:t>
            </a:r>
            <a:r>
              <a:rPr lang="en-GB" sz="1700" b="1">
                <a:solidFill>
                  <a:schemeClr val="tx2"/>
                </a:solidFill>
              </a:rPr>
              <a:t>£120</a:t>
            </a:r>
          </a:p>
          <a:p>
            <a:r>
              <a:rPr lang="en-GB" sz="1700">
                <a:solidFill>
                  <a:schemeClr val="tx2"/>
                </a:solidFill>
              </a:rPr>
              <a:t>Variable cost per order: </a:t>
            </a:r>
            <a:r>
              <a:rPr lang="en-GB" sz="1700" b="1">
                <a:solidFill>
                  <a:schemeClr val="tx2"/>
                </a:solidFill>
              </a:rPr>
              <a:t>£40</a:t>
            </a:r>
          </a:p>
          <a:p>
            <a:r>
              <a:rPr lang="en-GB" sz="1700">
                <a:solidFill>
                  <a:schemeClr val="tx2"/>
                </a:solidFill>
              </a:rPr>
              <a:t>Contribution per order: </a:t>
            </a:r>
            <a:r>
              <a:rPr lang="en-GB" sz="1700" b="1">
                <a:solidFill>
                  <a:schemeClr val="tx2"/>
                </a:solidFill>
              </a:rPr>
              <a:t>£80</a:t>
            </a:r>
          </a:p>
          <a:p>
            <a:pPr marL="0" indent="0">
              <a:buNone/>
            </a:pPr>
            <a:r>
              <a:rPr lang="en-GB" sz="1700" b="1">
                <a:solidFill>
                  <a:schemeClr val="tx2"/>
                </a:solidFill>
              </a:rPr>
              <a:t>Break Even Calculation</a:t>
            </a:r>
          </a:p>
          <a:p>
            <a:pPr marL="0" indent="0">
              <a:buNone/>
            </a:pPr>
            <a:r>
              <a:rPr lang="en-GB" sz="1700" b="1">
                <a:solidFill>
                  <a:schemeClr val="tx2"/>
                </a:solidFill>
              </a:rPr>
              <a:t>£4,500/£80 =approximately 57 orders per month</a:t>
            </a:r>
          </a:p>
          <a:p>
            <a:pPr marL="0" indent="0">
              <a:buNone/>
            </a:pPr>
            <a:r>
              <a:rPr lang="en-GB" sz="1700" b="1">
                <a:solidFill>
                  <a:schemeClr val="tx2"/>
                </a:solidFill>
              </a:rPr>
              <a:t>Expected Result</a:t>
            </a:r>
          </a:p>
          <a:p>
            <a:pPr marL="0" indent="0">
              <a:buNone/>
            </a:pPr>
            <a:r>
              <a:rPr lang="en-GB" sz="1700" b="1">
                <a:solidFill>
                  <a:schemeClr val="tx2"/>
                </a:solidFill>
              </a:rPr>
              <a:t>GlowZoom expects to reach break – even within 3-4 months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46486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5297762" y="329184"/>
            <a:ext cx="6251110" cy="1783080"/>
          </a:xfrm>
        </p:spPr>
        <p:txBody>
          <a:bodyPr anchor="b">
            <a:normAutofit/>
          </a:bodyPr>
          <a:lstStyle/>
          <a:p>
            <a:r>
              <a:rPr lang="en-GB" sz="5400" dirty="0"/>
              <a:t>				Conclusions</a:t>
            </a:r>
          </a:p>
        </p:txBody>
      </p:sp>
      <p:pic>
        <p:nvPicPr>
          <p:cNvPr id="18" name="Picture 17" descr="Digital numbers art">
            <a:extLst>
              <a:ext uri="{FF2B5EF4-FFF2-40B4-BE49-F238E27FC236}">
                <a16:creationId xmlns:a16="http://schemas.microsoft.com/office/drawing/2014/main" id="{4DC5C62E-1522-0F95-0B26-088E5005C52D}"/>
              </a:ext>
            </a:extLst>
          </p:cNvPr>
          <p:cNvPicPr>
            <a:picLocks noChangeAspect="1"/>
          </p:cNvPicPr>
          <p:nvPr/>
        </p:nvPicPr>
        <p:blipFill>
          <a:blip r:embed="rId3"/>
          <a:srcRect l="10895" r="43774"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5297762" y="2706624"/>
            <a:ext cx="6251110" cy="3483864"/>
          </a:xfrm>
        </p:spPr>
        <p:txBody>
          <a:bodyPr>
            <a:normAutofit/>
          </a:bodyPr>
          <a:lstStyle/>
          <a:p>
            <a:pPr marL="0" indent="0">
              <a:buNone/>
            </a:pPr>
            <a:r>
              <a:rPr lang="en-GB" sz="1500" b="1"/>
              <a:t>Why GlowZoom?</a:t>
            </a:r>
          </a:p>
          <a:p>
            <a:r>
              <a:rPr lang="en-GB" sz="1500" b="1"/>
              <a:t>Eco-Friendly</a:t>
            </a:r>
            <a:r>
              <a:rPr lang="en-GB" sz="1500"/>
              <a:t> – safe and sustainable cleaning products</a:t>
            </a:r>
          </a:p>
          <a:p>
            <a:r>
              <a:rPr lang="en-GB" sz="1500" b="1"/>
              <a:t>Market Need </a:t>
            </a:r>
            <a:r>
              <a:rPr lang="en-GB" sz="1500"/>
              <a:t>– professional cleaning for busy customers</a:t>
            </a:r>
          </a:p>
          <a:p>
            <a:r>
              <a:rPr lang="en-GB" sz="1500" b="1"/>
              <a:t>Digital Approach </a:t>
            </a:r>
            <a:r>
              <a:rPr lang="en-GB" sz="1500"/>
              <a:t>– online booking and social media marketing</a:t>
            </a:r>
          </a:p>
          <a:p>
            <a:r>
              <a:rPr lang="en-GB" sz="1500" b="1"/>
              <a:t>Financial Potential </a:t>
            </a:r>
            <a:r>
              <a:rPr lang="en-GB" sz="1500"/>
              <a:t>– expected growth in sales and positive cash flow</a:t>
            </a:r>
          </a:p>
          <a:p>
            <a:r>
              <a:rPr lang="en-GB" sz="1500" b="1"/>
              <a:t>Future Growth </a:t>
            </a:r>
            <a:r>
              <a:rPr lang="en-GB" sz="1500"/>
              <a:t>– Expansion into new UK cities and the corporate market</a:t>
            </a:r>
          </a:p>
          <a:p>
            <a:endParaRPr lang="en-GB" sz="1500" b="1"/>
          </a:p>
          <a:p>
            <a:pPr marL="0" indent="0">
              <a:buNone/>
            </a:pPr>
            <a:r>
              <a:rPr lang="en-GB" sz="1500" b="1"/>
              <a:t>Our Goal</a:t>
            </a:r>
          </a:p>
          <a:p>
            <a:pPr marL="0" indent="0">
              <a:buNone/>
            </a:pPr>
            <a:r>
              <a:rPr lang="en-GB" sz="1500" b="1"/>
              <a:t>To become a recognised local brand for professional and environmentally friendly cleaning services.</a:t>
            </a:r>
          </a:p>
          <a:p>
            <a:pPr marL="0" indent="0">
              <a:buNone/>
            </a:pPr>
            <a:endParaRPr lang="en-GB" sz="1500" b="1"/>
          </a:p>
          <a:p>
            <a:pPr marL="0" indent="0">
              <a:buNone/>
            </a:pPr>
            <a:endParaRPr lang="en-GB" sz="1500" b="1"/>
          </a:p>
        </p:txBody>
      </p:sp>
    </p:spTree>
    <p:extLst>
      <p:ext uri="{BB962C8B-B14F-4D97-AF65-F5344CB8AC3E}">
        <p14:creationId xmlns:p14="http://schemas.microsoft.com/office/powerpoint/2010/main" val="357102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088A-63D4-78F9-2D6A-847373CA40B7}"/>
              </a:ext>
            </a:extLst>
          </p:cNvPr>
          <p:cNvSpPr>
            <a:spLocks noGrp="1"/>
          </p:cNvSpPr>
          <p:nvPr>
            <p:ph type="title"/>
          </p:nvPr>
        </p:nvSpPr>
        <p:spPr>
          <a:xfrm>
            <a:off x="358140" y="-21780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8C7A0E4B-5855-189C-6BC2-56B7189D9C0B}"/>
              </a:ext>
            </a:extLst>
          </p:cNvPr>
          <p:cNvSpPr>
            <a:spLocks noGrp="1"/>
          </p:cNvSpPr>
          <p:nvPr>
            <p:ph idx="1"/>
          </p:nvPr>
        </p:nvSpPr>
        <p:spPr>
          <a:xfrm>
            <a:off x="358140" y="811530"/>
            <a:ext cx="10995660" cy="5365433"/>
          </a:xfrm>
        </p:spPr>
        <p:txBody>
          <a:bodyPr/>
          <a:lstStyle/>
          <a:p>
            <a:r>
              <a:rPr lang="en-GB" sz="1800" dirty="0"/>
              <a:t>Barrow, C. (2021) </a:t>
            </a:r>
            <a:r>
              <a:rPr lang="en-GB" sz="1800" i="1" dirty="0"/>
              <a:t>The business plan workbook : a step-by-step guide to creating and developing a successful business </a:t>
            </a:r>
            <a:r>
              <a:rPr lang="en-GB" sz="1800" dirty="0"/>
              <a:t>. Tenth edition. Edited by P. Barrow and R. Brown. London, United Kingdom ; New York, NY :; London, United Kingdom ; New York, NY : Kogan Page, p. 1 online resource (xviii, 302 pages) :</a:t>
            </a:r>
          </a:p>
          <a:p>
            <a:r>
              <a:rPr lang="en-GB" sz="1800" dirty="0"/>
              <a:t>COV.UK (2026) Set up a private limited company: Limited companies. Available at: </a:t>
            </a:r>
            <a:r>
              <a:rPr lang="en-GB" sz="1800" dirty="0">
                <a:hlinkClick r:id="rId2"/>
              </a:rPr>
              <a:t>https://www.gov.uk/limited-company-formation/setting-up</a:t>
            </a:r>
            <a:r>
              <a:rPr lang="en-GB" sz="1800" dirty="0"/>
              <a:t> (Accessed:9 August 2026)</a:t>
            </a:r>
          </a:p>
          <a:p>
            <a:r>
              <a:rPr lang="en-GB" sz="1800" dirty="0"/>
              <a:t>Yuksel, I. (2012) ‘Developing a multi-criteria decision-making model for PESTEL analysis’, International Journal of Business and Management, 7 (24), pp. 52-66.</a:t>
            </a:r>
          </a:p>
          <a:p>
            <a:r>
              <a:rPr lang="en-GB" sz="1800" dirty="0" err="1"/>
              <a:t>Muchardie</a:t>
            </a:r>
            <a:r>
              <a:rPr lang="en-GB" sz="1800" dirty="0"/>
              <a:t>, B.G., </a:t>
            </a:r>
            <a:r>
              <a:rPr lang="en-GB" sz="1800" dirty="0" err="1"/>
              <a:t>Yudiana</a:t>
            </a:r>
            <a:r>
              <a:rPr lang="en-GB" sz="1800" dirty="0"/>
              <a:t>, N.H. and Gunawan, A. (2016) ‘Effect of social media marketing on customer engagement and its impact on brand loyalty in Caring Colours Cosmetics, Martha </a:t>
            </a:r>
            <a:r>
              <a:rPr lang="en-GB" sz="1800" dirty="0" err="1"/>
              <a:t>Tilaar</a:t>
            </a:r>
            <a:r>
              <a:rPr lang="en-GB" sz="1800" dirty="0"/>
              <a:t>’, Binus Business Review, 7(1), pp.83-88.</a:t>
            </a:r>
          </a:p>
        </p:txBody>
      </p:sp>
    </p:spTree>
    <p:extLst>
      <p:ext uri="{BB962C8B-B14F-4D97-AF65-F5344CB8AC3E}">
        <p14:creationId xmlns:p14="http://schemas.microsoft.com/office/powerpoint/2010/main" val="2760136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485</TotalTime>
  <Words>1655</Words>
  <Application>Microsoft Office PowerPoint</Application>
  <PresentationFormat>Widescreen</PresentationFormat>
  <Paragraphs>249</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Söhne</vt:lpstr>
      <vt:lpstr>Office Theme</vt:lpstr>
      <vt:lpstr>GlowZoom Cleaning Company LTD</vt:lpstr>
      <vt:lpstr>Business Plan</vt:lpstr>
      <vt:lpstr>PowerPoint Presentation</vt:lpstr>
      <vt:lpstr>PowerPoint Presentation</vt:lpstr>
      <vt:lpstr>PowerPoint Presentation</vt:lpstr>
      <vt:lpstr>PowerPoint Presentation</vt:lpstr>
      <vt:lpstr>Management Structure</vt:lpstr>
      <vt:lpstr>PowerPoint Presentation</vt:lpstr>
      <vt:lpstr>PowerPoint Presentation</vt:lpstr>
      <vt:lpstr>Customer Retention Strategy </vt:lpstr>
      <vt:lpstr>PowerPoint Presentation</vt:lpstr>
      <vt:lpstr>Funding Allocation</vt:lpstr>
      <vt:lpstr>Month Financial Forecast</vt:lpstr>
      <vt:lpstr>Break – Even Analysis</vt:lpstr>
      <vt:lpstr>    Conclusions</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Glyna Zhenchuk</cp:lastModifiedBy>
  <cp:revision>65</cp:revision>
  <dcterms:created xsi:type="dcterms:W3CDTF">2023-07-31T07:37:43Z</dcterms:created>
  <dcterms:modified xsi:type="dcterms:W3CDTF">2026-08-09T12:51:27Z</dcterms:modified>
</cp:coreProperties>
</file>