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8" r:id="rId1"/>
  </p:sldMasterIdLst>
  <p:sldIdLst>
    <p:sldId id="256" r:id="rId2"/>
    <p:sldId id="266" r:id="rId3"/>
    <p:sldId id="257" r:id="rId4"/>
    <p:sldId id="258" r:id="rId5"/>
    <p:sldId id="259" r:id="rId6"/>
    <p:sldId id="260" r:id="rId7"/>
    <p:sldId id="261" r:id="rId8"/>
    <p:sldId id="262" r:id="rId9"/>
    <p:sldId id="267"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90" d="100"/>
          <a:sy n="90" d="100"/>
        </p:scale>
        <p:origin x="398" y="-19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96A35EAA-ED80-4FF1-942C-82B1D483AF60}"/>
              </a:ext>
            </a:extLst>
          </p:cNvPr>
          <p:cNvSpPr/>
          <p:nvPr/>
        </p:nvSpPr>
        <p:spPr>
          <a:xfrm rot="21133683" flipH="1">
            <a:off x="977627" y="481134"/>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solidFill>
            <a:schemeClr val="bg1"/>
          </a:solidFill>
          <a:ln w="19050"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D415F49B-3CBC-46CF-AFB5-988852D0479E}"/>
              </a:ext>
            </a:extLst>
          </p:cNvPr>
          <p:cNvSpPr/>
          <p:nvPr/>
        </p:nvSpPr>
        <p:spPr>
          <a:xfrm rot="21133683" flipH="1">
            <a:off x="1010574" y="456230"/>
            <a:ext cx="9378187" cy="5238589"/>
          </a:xfrm>
          <a:custGeom>
            <a:avLst/>
            <a:gdLst>
              <a:gd name="connsiteX0" fmla="*/ 628580 w 1248448"/>
              <a:gd name="connsiteY0" fmla="*/ 873029 h 873038"/>
              <a:gd name="connsiteX1" fmla="*/ 820985 w 1248448"/>
              <a:gd name="connsiteY1" fmla="*/ 803115 h 873038"/>
              <a:gd name="connsiteX2" fmla="*/ 1179791 w 1248448"/>
              <a:gd name="connsiteY2" fmla="*/ 630332 h 873038"/>
              <a:gd name="connsiteX3" fmla="*/ 1178744 w 1248448"/>
              <a:gd name="connsiteY3" fmla="*/ 192753 h 873038"/>
              <a:gd name="connsiteX4" fmla="*/ 459416 w 1248448"/>
              <a:gd name="connsiteY4" fmla="*/ 32447 h 873038"/>
              <a:gd name="connsiteX5" fmla="*/ 7264 w 1248448"/>
              <a:gd name="connsiteY5" fmla="*/ 595184 h 873038"/>
              <a:gd name="connsiteX6" fmla="*/ 545617 w 1248448"/>
              <a:gd name="connsiteY6" fmla="*/ 737202 h 873038"/>
              <a:gd name="connsiteX7" fmla="*/ 628580 w 1248448"/>
              <a:gd name="connsiteY7" fmla="*/ 873029 h 873038"/>
              <a:gd name="connsiteX0" fmla="*/ 628618 w 1248446"/>
              <a:gd name="connsiteY0" fmla="*/ 873038 h 873038"/>
              <a:gd name="connsiteX1" fmla="*/ 821023 w 1248446"/>
              <a:gd name="connsiteY1" fmla="*/ 803124 h 873038"/>
              <a:gd name="connsiteX2" fmla="*/ 1179829 w 1248446"/>
              <a:gd name="connsiteY2" fmla="*/ 630341 h 873038"/>
              <a:gd name="connsiteX3" fmla="*/ 1178782 w 1248446"/>
              <a:gd name="connsiteY3" fmla="*/ 192762 h 873038"/>
              <a:gd name="connsiteX4" fmla="*/ 459454 w 1248446"/>
              <a:gd name="connsiteY4" fmla="*/ 32456 h 873038"/>
              <a:gd name="connsiteX5" fmla="*/ 7302 w 1248446"/>
              <a:gd name="connsiteY5" fmla="*/ 595193 h 873038"/>
              <a:gd name="connsiteX6" fmla="*/ 547734 w 1248446"/>
              <a:gd name="connsiteY6" fmla="*/ 751246 h 873038"/>
              <a:gd name="connsiteX7" fmla="*/ 628618 w 1248446"/>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55695"/>
              <a:gd name="connsiteY0" fmla="*/ 873038 h 873038"/>
              <a:gd name="connsiteX1" fmla="*/ 828272 w 1255695"/>
              <a:gd name="connsiteY1" fmla="*/ 803124 h 873038"/>
              <a:gd name="connsiteX2" fmla="*/ 1187078 w 1255695"/>
              <a:gd name="connsiteY2" fmla="*/ 630341 h 873038"/>
              <a:gd name="connsiteX3" fmla="*/ 1186031 w 1255695"/>
              <a:gd name="connsiteY3" fmla="*/ 192762 h 873038"/>
              <a:gd name="connsiteX4" fmla="*/ 466703 w 1255695"/>
              <a:gd name="connsiteY4" fmla="*/ 32456 h 873038"/>
              <a:gd name="connsiteX5" fmla="*/ 14551 w 1255695"/>
              <a:gd name="connsiteY5" fmla="*/ 595193 h 873038"/>
              <a:gd name="connsiteX6" fmla="*/ 554983 w 1255695"/>
              <a:gd name="connsiteY6" fmla="*/ 751246 h 873038"/>
              <a:gd name="connsiteX7" fmla="*/ 635867 w 1255695"/>
              <a:gd name="connsiteY7" fmla="*/ 873038 h 873038"/>
              <a:gd name="connsiteX0" fmla="*/ 635867 w 1249939"/>
              <a:gd name="connsiteY0" fmla="*/ 873038 h 873038"/>
              <a:gd name="connsiteX1" fmla="*/ 828272 w 1249939"/>
              <a:gd name="connsiteY1" fmla="*/ 793767 h 873038"/>
              <a:gd name="connsiteX2" fmla="*/ 1187078 w 1249939"/>
              <a:gd name="connsiteY2" fmla="*/ 630341 h 873038"/>
              <a:gd name="connsiteX3" fmla="*/ 1186031 w 1249939"/>
              <a:gd name="connsiteY3" fmla="*/ 192762 h 873038"/>
              <a:gd name="connsiteX4" fmla="*/ 466703 w 1249939"/>
              <a:gd name="connsiteY4" fmla="*/ 32456 h 873038"/>
              <a:gd name="connsiteX5" fmla="*/ 14551 w 1249939"/>
              <a:gd name="connsiteY5" fmla="*/ 595193 h 873038"/>
              <a:gd name="connsiteX6" fmla="*/ 554983 w 1249939"/>
              <a:gd name="connsiteY6" fmla="*/ 751246 h 873038"/>
              <a:gd name="connsiteX7" fmla="*/ 635867 w 1249939"/>
              <a:gd name="connsiteY7" fmla="*/ 873038 h 873038"/>
              <a:gd name="connsiteX0" fmla="*/ 615218 w 1229290"/>
              <a:gd name="connsiteY0" fmla="*/ 861281 h 861281"/>
              <a:gd name="connsiteX1" fmla="*/ 807623 w 1229290"/>
              <a:gd name="connsiteY1" fmla="*/ 782010 h 861281"/>
              <a:gd name="connsiteX2" fmla="*/ 1166429 w 1229290"/>
              <a:gd name="connsiteY2" fmla="*/ 618584 h 861281"/>
              <a:gd name="connsiteX3" fmla="*/ 1165382 w 1229290"/>
              <a:gd name="connsiteY3" fmla="*/ 181005 h 861281"/>
              <a:gd name="connsiteX4" fmla="*/ 446054 w 1229290"/>
              <a:gd name="connsiteY4" fmla="*/ 20699 h 861281"/>
              <a:gd name="connsiteX5" fmla="*/ 5663 w 1229290"/>
              <a:gd name="connsiteY5" fmla="*/ 576828 h 861281"/>
              <a:gd name="connsiteX6" fmla="*/ 534334 w 1229290"/>
              <a:gd name="connsiteY6" fmla="*/ 739489 h 861281"/>
              <a:gd name="connsiteX7" fmla="*/ 615218 w 1229290"/>
              <a:gd name="connsiteY7" fmla="*/ 861281 h 861281"/>
              <a:gd name="connsiteX0" fmla="*/ 619617 w 1233689"/>
              <a:gd name="connsiteY0" fmla="*/ 861281 h 861281"/>
              <a:gd name="connsiteX1" fmla="*/ 812022 w 1233689"/>
              <a:gd name="connsiteY1" fmla="*/ 782010 h 861281"/>
              <a:gd name="connsiteX2" fmla="*/ 1170828 w 1233689"/>
              <a:gd name="connsiteY2" fmla="*/ 618584 h 861281"/>
              <a:gd name="connsiteX3" fmla="*/ 1169781 w 1233689"/>
              <a:gd name="connsiteY3" fmla="*/ 181005 h 861281"/>
              <a:gd name="connsiteX4" fmla="*/ 450453 w 1233689"/>
              <a:gd name="connsiteY4" fmla="*/ 20699 h 861281"/>
              <a:gd name="connsiteX5" fmla="*/ 10062 w 1233689"/>
              <a:gd name="connsiteY5" fmla="*/ 576828 h 861281"/>
              <a:gd name="connsiteX6" fmla="*/ 538733 w 1233689"/>
              <a:gd name="connsiteY6" fmla="*/ 739489 h 861281"/>
              <a:gd name="connsiteX7" fmla="*/ 619617 w 1233689"/>
              <a:gd name="connsiteY7" fmla="*/ 861281 h 861281"/>
              <a:gd name="connsiteX0" fmla="*/ 619579 w 1239236"/>
              <a:gd name="connsiteY0" fmla="*/ 863398 h 863398"/>
              <a:gd name="connsiteX1" fmla="*/ 811984 w 1239236"/>
              <a:gd name="connsiteY1" fmla="*/ 784127 h 863398"/>
              <a:gd name="connsiteX2" fmla="*/ 1170790 w 1239236"/>
              <a:gd name="connsiteY2" fmla="*/ 620701 h 863398"/>
              <a:gd name="connsiteX3" fmla="*/ 1169743 w 1239236"/>
              <a:gd name="connsiteY3" fmla="*/ 183122 h 863398"/>
              <a:gd name="connsiteX4" fmla="*/ 451887 w 1239236"/>
              <a:gd name="connsiteY4" fmla="*/ 17855 h 863398"/>
              <a:gd name="connsiteX5" fmla="*/ 10024 w 1239236"/>
              <a:gd name="connsiteY5" fmla="*/ 578945 h 863398"/>
              <a:gd name="connsiteX6" fmla="*/ 538695 w 1239236"/>
              <a:gd name="connsiteY6" fmla="*/ 741606 h 863398"/>
              <a:gd name="connsiteX7" fmla="*/ 619579 w 1239236"/>
              <a:gd name="connsiteY7" fmla="*/ 863398 h 863398"/>
              <a:gd name="connsiteX0" fmla="*/ 623569 w 1243226"/>
              <a:gd name="connsiteY0" fmla="*/ 870437 h 870437"/>
              <a:gd name="connsiteX1" fmla="*/ 815974 w 1243226"/>
              <a:gd name="connsiteY1" fmla="*/ 791166 h 870437"/>
              <a:gd name="connsiteX2" fmla="*/ 1174780 w 1243226"/>
              <a:gd name="connsiteY2" fmla="*/ 627740 h 870437"/>
              <a:gd name="connsiteX3" fmla="*/ 1173733 w 1243226"/>
              <a:gd name="connsiteY3" fmla="*/ 190161 h 870437"/>
              <a:gd name="connsiteX4" fmla="*/ 455877 w 1243226"/>
              <a:gd name="connsiteY4" fmla="*/ 24894 h 870437"/>
              <a:gd name="connsiteX5" fmla="*/ 14014 w 1243226"/>
              <a:gd name="connsiteY5" fmla="*/ 585984 h 870437"/>
              <a:gd name="connsiteX6" fmla="*/ 542685 w 1243226"/>
              <a:gd name="connsiteY6" fmla="*/ 748645 h 870437"/>
              <a:gd name="connsiteX7" fmla="*/ 623569 w 1243226"/>
              <a:gd name="connsiteY7" fmla="*/ 870437 h 870437"/>
              <a:gd name="connsiteX0" fmla="*/ 624861 w 1244518"/>
              <a:gd name="connsiteY0" fmla="*/ 869274 h 869274"/>
              <a:gd name="connsiteX1" fmla="*/ 817266 w 1244518"/>
              <a:gd name="connsiteY1" fmla="*/ 790003 h 869274"/>
              <a:gd name="connsiteX2" fmla="*/ 1176072 w 1244518"/>
              <a:gd name="connsiteY2" fmla="*/ 626577 h 869274"/>
              <a:gd name="connsiteX3" fmla="*/ 1175025 w 1244518"/>
              <a:gd name="connsiteY3" fmla="*/ 188998 h 869274"/>
              <a:gd name="connsiteX4" fmla="*/ 457169 w 1244518"/>
              <a:gd name="connsiteY4" fmla="*/ 23731 h 869274"/>
              <a:gd name="connsiteX5" fmla="*/ 15306 w 1244518"/>
              <a:gd name="connsiteY5" fmla="*/ 584821 h 869274"/>
              <a:gd name="connsiteX6" fmla="*/ 543977 w 1244518"/>
              <a:gd name="connsiteY6" fmla="*/ 747482 h 869274"/>
              <a:gd name="connsiteX7" fmla="*/ 624861 w 1244518"/>
              <a:gd name="connsiteY7" fmla="*/ 869274 h 869274"/>
              <a:gd name="connsiteX0" fmla="*/ 619558 w 1235941"/>
              <a:gd name="connsiteY0" fmla="*/ 867295 h 867295"/>
              <a:gd name="connsiteX1" fmla="*/ 811963 w 1235941"/>
              <a:gd name="connsiteY1" fmla="*/ 788024 h 867295"/>
              <a:gd name="connsiteX2" fmla="*/ 1170769 w 1235941"/>
              <a:gd name="connsiteY2" fmla="*/ 624598 h 867295"/>
              <a:gd name="connsiteX3" fmla="*/ 1164738 w 1235941"/>
              <a:gd name="connsiteY3" fmla="*/ 164190 h 867295"/>
              <a:gd name="connsiteX4" fmla="*/ 451866 w 1235941"/>
              <a:gd name="connsiteY4" fmla="*/ 21752 h 867295"/>
              <a:gd name="connsiteX5" fmla="*/ 10003 w 1235941"/>
              <a:gd name="connsiteY5" fmla="*/ 582842 h 867295"/>
              <a:gd name="connsiteX6" fmla="*/ 538674 w 1235941"/>
              <a:gd name="connsiteY6" fmla="*/ 745503 h 867295"/>
              <a:gd name="connsiteX7" fmla="*/ 619558 w 1235941"/>
              <a:gd name="connsiteY7" fmla="*/ 867295 h 867295"/>
              <a:gd name="connsiteX0" fmla="*/ 622435 w 1238818"/>
              <a:gd name="connsiteY0" fmla="*/ 868328 h 868328"/>
              <a:gd name="connsiteX1" fmla="*/ 814840 w 1238818"/>
              <a:gd name="connsiteY1" fmla="*/ 789057 h 868328"/>
              <a:gd name="connsiteX2" fmla="*/ 1173646 w 1238818"/>
              <a:gd name="connsiteY2" fmla="*/ 625631 h 868328"/>
              <a:gd name="connsiteX3" fmla="*/ 1167615 w 1238818"/>
              <a:gd name="connsiteY3" fmla="*/ 165223 h 868328"/>
              <a:gd name="connsiteX4" fmla="*/ 454743 w 1238818"/>
              <a:gd name="connsiteY4" fmla="*/ 22785 h 868328"/>
              <a:gd name="connsiteX5" fmla="*/ 12880 w 1238818"/>
              <a:gd name="connsiteY5" fmla="*/ 583875 h 868328"/>
              <a:gd name="connsiteX6" fmla="*/ 541551 w 1238818"/>
              <a:gd name="connsiteY6" fmla="*/ 746536 h 868328"/>
              <a:gd name="connsiteX7" fmla="*/ 622435 w 1238818"/>
              <a:gd name="connsiteY7" fmla="*/ 868328 h 868328"/>
              <a:gd name="connsiteX0" fmla="*/ 618931 w 1201319"/>
              <a:gd name="connsiteY0" fmla="*/ 879992 h 879992"/>
              <a:gd name="connsiteX1" fmla="*/ 811336 w 1201319"/>
              <a:gd name="connsiteY1" fmla="*/ 800721 h 879992"/>
              <a:gd name="connsiteX2" fmla="*/ 1170142 w 1201319"/>
              <a:gd name="connsiteY2" fmla="*/ 637295 h 879992"/>
              <a:gd name="connsiteX3" fmla="*/ 1164111 w 1201319"/>
              <a:gd name="connsiteY3" fmla="*/ 176887 h 879992"/>
              <a:gd name="connsiteX4" fmla="*/ 1005959 w 1201319"/>
              <a:gd name="connsiteY4" fmla="*/ 73552 h 879992"/>
              <a:gd name="connsiteX5" fmla="*/ 451239 w 1201319"/>
              <a:gd name="connsiteY5" fmla="*/ 34449 h 879992"/>
              <a:gd name="connsiteX6" fmla="*/ 9376 w 1201319"/>
              <a:gd name="connsiteY6" fmla="*/ 595539 h 879992"/>
              <a:gd name="connsiteX7" fmla="*/ 538047 w 1201319"/>
              <a:gd name="connsiteY7" fmla="*/ 758200 h 879992"/>
              <a:gd name="connsiteX8" fmla="*/ 618931 w 1201319"/>
              <a:gd name="connsiteY8" fmla="*/ 879992 h 879992"/>
              <a:gd name="connsiteX0" fmla="*/ 618931 w 1214866"/>
              <a:gd name="connsiteY0" fmla="*/ 879992 h 879992"/>
              <a:gd name="connsiteX1" fmla="*/ 811336 w 1214866"/>
              <a:gd name="connsiteY1" fmla="*/ 800721 h 879992"/>
              <a:gd name="connsiteX2" fmla="*/ 1170142 w 1214866"/>
              <a:gd name="connsiteY2" fmla="*/ 637295 h 879992"/>
              <a:gd name="connsiteX3" fmla="*/ 1164111 w 1214866"/>
              <a:gd name="connsiteY3" fmla="*/ 176887 h 879992"/>
              <a:gd name="connsiteX4" fmla="*/ 1005959 w 1214866"/>
              <a:gd name="connsiteY4" fmla="*/ 73552 h 879992"/>
              <a:gd name="connsiteX5" fmla="*/ 451239 w 1214866"/>
              <a:gd name="connsiteY5" fmla="*/ 34449 h 879992"/>
              <a:gd name="connsiteX6" fmla="*/ 9376 w 1214866"/>
              <a:gd name="connsiteY6" fmla="*/ 595539 h 879992"/>
              <a:gd name="connsiteX7" fmla="*/ 538047 w 1214866"/>
              <a:gd name="connsiteY7" fmla="*/ 758200 h 879992"/>
              <a:gd name="connsiteX8" fmla="*/ 618931 w 1214866"/>
              <a:gd name="connsiteY8" fmla="*/ 879992 h 879992"/>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18871 w 1202016"/>
              <a:gd name="connsiteY0" fmla="*/ 888796 h 888796"/>
              <a:gd name="connsiteX1" fmla="*/ 811276 w 1202016"/>
              <a:gd name="connsiteY1" fmla="*/ 809525 h 888796"/>
              <a:gd name="connsiteX2" fmla="*/ 1170082 w 1202016"/>
              <a:gd name="connsiteY2" fmla="*/ 646099 h 888796"/>
              <a:gd name="connsiteX3" fmla="*/ 1164051 w 1202016"/>
              <a:gd name="connsiteY3" fmla="*/ 185691 h 888796"/>
              <a:gd name="connsiteX4" fmla="*/ 989748 w 1202016"/>
              <a:gd name="connsiteY4" fmla="*/ 54225 h 888796"/>
              <a:gd name="connsiteX5" fmla="*/ 451179 w 1202016"/>
              <a:gd name="connsiteY5" fmla="*/ 43253 h 888796"/>
              <a:gd name="connsiteX6" fmla="*/ 9316 w 1202016"/>
              <a:gd name="connsiteY6" fmla="*/ 604343 h 888796"/>
              <a:gd name="connsiteX7" fmla="*/ 537987 w 1202016"/>
              <a:gd name="connsiteY7" fmla="*/ 767004 h 888796"/>
              <a:gd name="connsiteX8" fmla="*/ 618871 w 1202016"/>
              <a:gd name="connsiteY8" fmla="*/ 888796 h 888796"/>
              <a:gd name="connsiteX0" fmla="*/ 620039 w 1203184"/>
              <a:gd name="connsiteY0" fmla="*/ 874240 h 874240"/>
              <a:gd name="connsiteX1" fmla="*/ 812444 w 1203184"/>
              <a:gd name="connsiteY1" fmla="*/ 794969 h 874240"/>
              <a:gd name="connsiteX2" fmla="*/ 1171250 w 1203184"/>
              <a:gd name="connsiteY2" fmla="*/ 631543 h 874240"/>
              <a:gd name="connsiteX3" fmla="*/ 1165219 w 1203184"/>
              <a:gd name="connsiteY3" fmla="*/ 171135 h 874240"/>
              <a:gd name="connsiteX4" fmla="*/ 990916 w 1203184"/>
              <a:gd name="connsiteY4" fmla="*/ 39669 h 874240"/>
              <a:gd name="connsiteX5" fmla="*/ 406775 w 1203184"/>
              <a:gd name="connsiteY5" fmla="*/ 50168 h 874240"/>
              <a:gd name="connsiteX6" fmla="*/ 10484 w 1203184"/>
              <a:gd name="connsiteY6" fmla="*/ 589787 h 874240"/>
              <a:gd name="connsiteX7" fmla="*/ 539155 w 1203184"/>
              <a:gd name="connsiteY7" fmla="*/ 752448 h 874240"/>
              <a:gd name="connsiteX8" fmla="*/ 620039 w 1203184"/>
              <a:gd name="connsiteY8" fmla="*/ 874240 h 874240"/>
              <a:gd name="connsiteX0" fmla="*/ 620213 w 1203358"/>
              <a:gd name="connsiteY0" fmla="*/ 867642 h 867642"/>
              <a:gd name="connsiteX1" fmla="*/ 812618 w 1203358"/>
              <a:gd name="connsiteY1" fmla="*/ 788371 h 867642"/>
              <a:gd name="connsiteX2" fmla="*/ 1171424 w 1203358"/>
              <a:gd name="connsiteY2" fmla="*/ 624945 h 867642"/>
              <a:gd name="connsiteX3" fmla="*/ 1165393 w 1203358"/>
              <a:gd name="connsiteY3" fmla="*/ 164537 h 867642"/>
              <a:gd name="connsiteX4" fmla="*/ 991090 w 1203358"/>
              <a:gd name="connsiteY4" fmla="*/ 33071 h 867642"/>
              <a:gd name="connsiteX5" fmla="*/ 406949 w 1203358"/>
              <a:gd name="connsiteY5" fmla="*/ 43570 h 867642"/>
              <a:gd name="connsiteX6" fmla="*/ 10658 w 1203358"/>
              <a:gd name="connsiteY6" fmla="*/ 583189 h 867642"/>
              <a:gd name="connsiteX7" fmla="*/ 539329 w 1203358"/>
              <a:gd name="connsiteY7" fmla="*/ 745850 h 867642"/>
              <a:gd name="connsiteX8" fmla="*/ 620213 w 1203358"/>
              <a:gd name="connsiteY8" fmla="*/ 867642 h 867642"/>
              <a:gd name="connsiteX0" fmla="*/ 621220 w 1204365"/>
              <a:gd name="connsiteY0" fmla="*/ 864871 h 864871"/>
              <a:gd name="connsiteX1" fmla="*/ 813625 w 1204365"/>
              <a:gd name="connsiteY1" fmla="*/ 785600 h 864871"/>
              <a:gd name="connsiteX2" fmla="*/ 1172431 w 1204365"/>
              <a:gd name="connsiteY2" fmla="*/ 622174 h 864871"/>
              <a:gd name="connsiteX3" fmla="*/ 1166400 w 1204365"/>
              <a:gd name="connsiteY3" fmla="*/ 161766 h 864871"/>
              <a:gd name="connsiteX4" fmla="*/ 992097 w 1204365"/>
              <a:gd name="connsiteY4" fmla="*/ 30300 h 864871"/>
              <a:gd name="connsiteX5" fmla="*/ 407956 w 1204365"/>
              <a:gd name="connsiteY5" fmla="*/ 40799 h 864871"/>
              <a:gd name="connsiteX6" fmla="*/ 11665 w 1204365"/>
              <a:gd name="connsiteY6" fmla="*/ 580418 h 864871"/>
              <a:gd name="connsiteX7" fmla="*/ 540336 w 1204365"/>
              <a:gd name="connsiteY7" fmla="*/ 743079 h 864871"/>
              <a:gd name="connsiteX8" fmla="*/ 621220 w 1204365"/>
              <a:gd name="connsiteY8" fmla="*/ 864871 h 864871"/>
              <a:gd name="connsiteX0" fmla="*/ 619935 w 1204190"/>
              <a:gd name="connsiteY0" fmla="*/ 873669 h 873669"/>
              <a:gd name="connsiteX1" fmla="*/ 812340 w 1204190"/>
              <a:gd name="connsiteY1" fmla="*/ 794398 h 873669"/>
              <a:gd name="connsiteX2" fmla="*/ 1171146 w 1204190"/>
              <a:gd name="connsiteY2" fmla="*/ 630972 h 873669"/>
              <a:gd name="connsiteX3" fmla="*/ 1165115 w 1204190"/>
              <a:gd name="connsiteY3" fmla="*/ 170564 h 873669"/>
              <a:gd name="connsiteX4" fmla="*/ 967884 w 1204190"/>
              <a:gd name="connsiteY4" fmla="*/ 40405 h 873669"/>
              <a:gd name="connsiteX5" fmla="*/ 406671 w 1204190"/>
              <a:gd name="connsiteY5" fmla="*/ 49597 h 873669"/>
              <a:gd name="connsiteX6" fmla="*/ 10380 w 1204190"/>
              <a:gd name="connsiteY6" fmla="*/ 589216 h 873669"/>
              <a:gd name="connsiteX7" fmla="*/ 539051 w 1204190"/>
              <a:gd name="connsiteY7" fmla="*/ 751877 h 873669"/>
              <a:gd name="connsiteX8" fmla="*/ 619935 w 1204190"/>
              <a:gd name="connsiteY8" fmla="*/ 873669 h 873669"/>
              <a:gd name="connsiteX0" fmla="*/ 628446 w 1212701"/>
              <a:gd name="connsiteY0" fmla="*/ 842371 h 842371"/>
              <a:gd name="connsiteX1" fmla="*/ 820851 w 1212701"/>
              <a:gd name="connsiteY1" fmla="*/ 763100 h 842371"/>
              <a:gd name="connsiteX2" fmla="*/ 1179657 w 1212701"/>
              <a:gd name="connsiteY2" fmla="*/ 599674 h 842371"/>
              <a:gd name="connsiteX3" fmla="*/ 1173626 w 1212701"/>
              <a:gd name="connsiteY3" fmla="*/ 139266 h 842371"/>
              <a:gd name="connsiteX4" fmla="*/ 976395 w 1212701"/>
              <a:gd name="connsiteY4" fmla="*/ 9107 h 842371"/>
              <a:gd name="connsiteX5" fmla="*/ 246714 w 1212701"/>
              <a:gd name="connsiteY5" fmla="*/ 97247 h 842371"/>
              <a:gd name="connsiteX6" fmla="*/ 18891 w 1212701"/>
              <a:gd name="connsiteY6" fmla="*/ 557918 h 842371"/>
              <a:gd name="connsiteX7" fmla="*/ 547562 w 1212701"/>
              <a:gd name="connsiteY7" fmla="*/ 720579 h 842371"/>
              <a:gd name="connsiteX8" fmla="*/ 628446 w 1212701"/>
              <a:gd name="connsiteY8" fmla="*/ 842371 h 842371"/>
              <a:gd name="connsiteX0" fmla="*/ 628446 w 1211895"/>
              <a:gd name="connsiteY0" fmla="*/ 842371 h 842371"/>
              <a:gd name="connsiteX1" fmla="*/ 820851 w 1211895"/>
              <a:gd name="connsiteY1" fmla="*/ 763100 h 842371"/>
              <a:gd name="connsiteX2" fmla="*/ 1178477 w 1211895"/>
              <a:gd name="connsiteY2" fmla="*/ 606951 h 842371"/>
              <a:gd name="connsiteX3" fmla="*/ 1173626 w 1211895"/>
              <a:gd name="connsiteY3" fmla="*/ 139266 h 842371"/>
              <a:gd name="connsiteX4" fmla="*/ 976395 w 1211895"/>
              <a:gd name="connsiteY4" fmla="*/ 9107 h 842371"/>
              <a:gd name="connsiteX5" fmla="*/ 246714 w 1211895"/>
              <a:gd name="connsiteY5" fmla="*/ 97247 h 842371"/>
              <a:gd name="connsiteX6" fmla="*/ 18891 w 1211895"/>
              <a:gd name="connsiteY6" fmla="*/ 557918 h 842371"/>
              <a:gd name="connsiteX7" fmla="*/ 547562 w 1211895"/>
              <a:gd name="connsiteY7" fmla="*/ 720579 h 842371"/>
              <a:gd name="connsiteX8" fmla="*/ 628446 w 1211895"/>
              <a:gd name="connsiteY8" fmla="*/ 842371 h 842371"/>
              <a:gd name="connsiteX0" fmla="*/ 628446 w 1218918"/>
              <a:gd name="connsiteY0" fmla="*/ 842371 h 842371"/>
              <a:gd name="connsiteX1" fmla="*/ 820851 w 1218918"/>
              <a:gd name="connsiteY1" fmla="*/ 763100 h 842371"/>
              <a:gd name="connsiteX2" fmla="*/ 1178477 w 1218918"/>
              <a:gd name="connsiteY2" fmla="*/ 606951 h 842371"/>
              <a:gd name="connsiteX3" fmla="*/ 1173626 w 1218918"/>
              <a:gd name="connsiteY3" fmla="*/ 139266 h 842371"/>
              <a:gd name="connsiteX4" fmla="*/ 976395 w 1218918"/>
              <a:gd name="connsiteY4" fmla="*/ 9107 h 842371"/>
              <a:gd name="connsiteX5" fmla="*/ 246714 w 1218918"/>
              <a:gd name="connsiteY5" fmla="*/ 97247 h 842371"/>
              <a:gd name="connsiteX6" fmla="*/ 18891 w 1218918"/>
              <a:gd name="connsiteY6" fmla="*/ 557918 h 842371"/>
              <a:gd name="connsiteX7" fmla="*/ 547562 w 1218918"/>
              <a:gd name="connsiteY7" fmla="*/ 720579 h 842371"/>
              <a:gd name="connsiteX8" fmla="*/ 628446 w 1218918"/>
              <a:gd name="connsiteY8" fmla="*/ 842371 h 842371"/>
              <a:gd name="connsiteX0" fmla="*/ 628446 w 1223727"/>
              <a:gd name="connsiteY0" fmla="*/ 842371 h 842371"/>
              <a:gd name="connsiteX1" fmla="*/ 820851 w 1223727"/>
              <a:gd name="connsiteY1" fmla="*/ 763100 h 842371"/>
              <a:gd name="connsiteX2" fmla="*/ 1178477 w 1223727"/>
              <a:gd name="connsiteY2" fmla="*/ 606951 h 842371"/>
              <a:gd name="connsiteX3" fmla="*/ 1173626 w 1223727"/>
              <a:gd name="connsiteY3" fmla="*/ 139266 h 842371"/>
              <a:gd name="connsiteX4" fmla="*/ 976395 w 1223727"/>
              <a:gd name="connsiteY4" fmla="*/ 9107 h 842371"/>
              <a:gd name="connsiteX5" fmla="*/ 246714 w 1223727"/>
              <a:gd name="connsiteY5" fmla="*/ 97247 h 842371"/>
              <a:gd name="connsiteX6" fmla="*/ 18891 w 1223727"/>
              <a:gd name="connsiteY6" fmla="*/ 557918 h 842371"/>
              <a:gd name="connsiteX7" fmla="*/ 547562 w 1223727"/>
              <a:gd name="connsiteY7" fmla="*/ 720579 h 842371"/>
              <a:gd name="connsiteX8" fmla="*/ 628446 w 1223727"/>
              <a:gd name="connsiteY8" fmla="*/ 842371 h 842371"/>
              <a:gd name="connsiteX0" fmla="*/ 628446 w 1232687"/>
              <a:gd name="connsiteY0" fmla="*/ 842371 h 842371"/>
              <a:gd name="connsiteX1" fmla="*/ 820851 w 1232687"/>
              <a:gd name="connsiteY1" fmla="*/ 763100 h 842371"/>
              <a:gd name="connsiteX2" fmla="*/ 1178477 w 1232687"/>
              <a:gd name="connsiteY2" fmla="*/ 606951 h 842371"/>
              <a:gd name="connsiteX3" fmla="*/ 1188606 w 1232687"/>
              <a:gd name="connsiteY3" fmla="*/ 158133 h 842371"/>
              <a:gd name="connsiteX4" fmla="*/ 976395 w 1232687"/>
              <a:gd name="connsiteY4" fmla="*/ 9107 h 842371"/>
              <a:gd name="connsiteX5" fmla="*/ 246714 w 1232687"/>
              <a:gd name="connsiteY5" fmla="*/ 97247 h 842371"/>
              <a:gd name="connsiteX6" fmla="*/ 18891 w 1232687"/>
              <a:gd name="connsiteY6" fmla="*/ 557918 h 842371"/>
              <a:gd name="connsiteX7" fmla="*/ 547562 w 1232687"/>
              <a:gd name="connsiteY7" fmla="*/ 720579 h 842371"/>
              <a:gd name="connsiteX8" fmla="*/ 628446 w 1232687"/>
              <a:gd name="connsiteY8" fmla="*/ 842371 h 842371"/>
              <a:gd name="connsiteX0" fmla="*/ 628446 w 1238631"/>
              <a:gd name="connsiteY0" fmla="*/ 842371 h 842371"/>
              <a:gd name="connsiteX1" fmla="*/ 820851 w 1238631"/>
              <a:gd name="connsiteY1" fmla="*/ 763100 h 842371"/>
              <a:gd name="connsiteX2" fmla="*/ 1178477 w 1238631"/>
              <a:gd name="connsiteY2" fmla="*/ 606951 h 842371"/>
              <a:gd name="connsiteX3" fmla="*/ 1197715 w 1238631"/>
              <a:gd name="connsiteY3" fmla="*/ 163763 h 842371"/>
              <a:gd name="connsiteX4" fmla="*/ 976395 w 1238631"/>
              <a:gd name="connsiteY4" fmla="*/ 9107 h 842371"/>
              <a:gd name="connsiteX5" fmla="*/ 246714 w 1238631"/>
              <a:gd name="connsiteY5" fmla="*/ 97247 h 842371"/>
              <a:gd name="connsiteX6" fmla="*/ 18891 w 1238631"/>
              <a:gd name="connsiteY6" fmla="*/ 557918 h 842371"/>
              <a:gd name="connsiteX7" fmla="*/ 547562 w 1238631"/>
              <a:gd name="connsiteY7" fmla="*/ 720579 h 842371"/>
              <a:gd name="connsiteX8" fmla="*/ 628446 w 1238631"/>
              <a:gd name="connsiteY8" fmla="*/ 842371 h 842371"/>
              <a:gd name="connsiteX0" fmla="*/ 632386 w 1242571"/>
              <a:gd name="connsiteY0" fmla="*/ 846766 h 846766"/>
              <a:gd name="connsiteX1" fmla="*/ 824791 w 1242571"/>
              <a:gd name="connsiteY1" fmla="*/ 767495 h 846766"/>
              <a:gd name="connsiteX2" fmla="*/ 1182417 w 1242571"/>
              <a:gd name="connsiteY2" fmla="*/ 611346 h 846766"/>
              <a:gd name="connsiteX3" fmla="*/ 1201655 w 1242571"/>
              <a:gd name="connsiteY3" fmla="*/ 168158 h 846766"/>
              <a:gd name="connsiteX4" fmla="*/ 980335 w 1242571"/>
              <a:gd name="connsiteY4" fmla="*/ 13502 h 846766"/>
              <a:gd name="connsiteX5" fmla="*/ 250654 w 1242571"/>
              <a:gd name="connsiteY5" fmla="*/ 101642 h 846766"/>
              <a:gd name="connsiteX6" fmla="*/ 22831 w 1242571"/>
              <a:gd name="connsiteY6" fmla="*/ 562313 h 846766"/>
              <a:gd name="connsiteX7" fmla="*/ 551502 w 1242571"/>
              <a:gd name="connsiteY7" fmla="*/ 724974 h 846766"/>
              <a:gd name="connsiteX8" fmla="*/ 632386 w 1242571"/>
              <a:gd name="connsiteY8" fmla="*/ 846766 h 846766"/>
              <a:gd name="connsiteX0" fmla="*/ 633056 w 1243241"/>
              <a:gd name="connsiteY0" fmla="*/ 846832 h 846832"/>
              <a:gd name="connsiteX1" fmla="*/ 825461 w 1243241"/>
              <a:gd name="connsiteY1" fmla="*/ 767561 h 846832"/>
              <a:gd name="connsiteX2" fmla="*/ 1183087 w 1243241"/>
              <a:gd name="connsiteY2" fmla="*/ 611412 h 846832"/>
              <a:gd name="connsiteX3" fmla="*/ 1202325 w 1243241"/>
              <a:gd name="connsiteY3" fmla="*/ 168224 h 846832"/>
              <a:gd name="connsiteX4" fmla="*/ 981005 w 1243241"/>
              <a:gd name="connsiteY4" fmla="*/ 13568 h 846832"/>
              <a:gd name="connsiteX5" fmla="*/ 245994 w 1243241"/>
              <a:gd name="connsiteY5" fmla="*/ 86692 h 846832"/>
              <a:gd name="connsiteX6" fmla="*/ 23501 w 1243241"/>
              <a:gd name="connsiteY6" fmla="*/ 562379 h 846832"/>
              <a:gd name="connsiteX7" fmla="*/ 552172 w 1243241"/>
              <a:gd name="connsiteY7" fmla="*/ 725040 h 846832"/>
              <a:gd name="connsiteX8" fmla="*/ 633056 w 1243241"/>
              <a:gd name="connsiteY8" fmla="*/ 846832 h 846832"/>
              <a:gd name="connsiteX0" fmla="*/ 633056 w 1243241"/>
              <a:gd name="connsiteY0" fmla="*/ 848503 h 848503"/>
              <a:gd name="connsiteX1" fmla="*/ 825461 w 1243241"/>
              <a:gd name="connsiteY1" fmla="*/ 769232 h 848503"/>
              <a:gd name="connsiteX2" fmla="*/ 1183087 w 1243241"/>
              <a:gd name="connsiteY2" fmla="*/ 613083 h 848503"/>
              <a:gd name="connsiteX3" fmla="*/ 1202325 w 1243241"/>
              <a:gd name="connsiteY3" fmla="*/ 169895 h 848503"/>
              <a:gd name="connsiteX4" fmla="*/ 981005 w 1243241"/>
              <a:gd name="connsiteY4" fmla="*/ 15239 h 848503"/>
              <a:gd name="connsiteX5" fmla="*/ 245994 w 1243241"/>
              <a:gd name="connsiteY5" fmla="*/ 88363 h 848503"/>
              <a:gd name="connsiteX6" fmla="*/ 23501 w 1243241"/>
              <a:gd name="connsiteY6" fmla="*/ 564050 h 848503"/>
              <a:gd name="connsiteX7" fmla="*/ 552172 w 1243241"/>
              <a:gd name="connsiteY7" fmla="*/ 726711 h 848503"/>
              <a:gd name="connsiteX8" fmla="*/ 633056 w 1243241"/>
              <a:gd name="connsiteY8" fmla="*/ 848503 h 848503"/>
              <a:gd name="connsiteX0" fmla="*/ 633056 w 1243241"/>
              <a:gd name="connsiteY0" fmla="*/ 852489 h 852489"/>
              <a:gd name="connsiteX1" fmla="*/ 825461 w 1243241"/>
              <a:gd name="connsiteY1" fmla="*/ 773218 h 852489"/>
              <a:gd name="connsiteX2" fmla="*/ 1183087 w 1243241"/>
              <a:gd name="connsiteY2" fmla="*/ 617069 h 852489"/>
              <a:gd name="connsiteX3" fmla="*/ 1202325 w 1243241"/>
              <a:gd name="connsiteY3" fmla="*/ 173881 h 852489"/>
              <a:gd name="connsiteX4" fmla="*/ 981005 w 1243241"/>
              <a:gd name="connsiteY4" fmla="*/ 19225 h 852489"/>
              <a:gd name="connsiteX5" fmla="*/ 245994 w 1243241"/>
              <a:gd name="connsiteY5" fmla="*/ 92349 h 852489"/>
              <a:gd name="connsiteX6" fmla="*/ 23501 w 1243241"/>
              <a:gd name="connsiteY6" fmla="*/ 568036 h 852489"/>
              <a:gd name="connsiteX7" fmla="*/ 552172 w 1243241"/>
              <a:gd name="connsiteY7" fmla="*/ 730697 h 852489"/>
              <a:gd name="connsiteX8" fmla="*/ 633056 w 1243241"/>
              <a:gd name="connsiteY8" fmla="*/ 852489 h 852489"/>
              <a:gd name="connsiteX0" fmla="*/ 633056 w 1238870"/>
              <a:gd name="connsiteY0" fmla="*/ 852489 h 852489"/>
              <a:gd name="connsiteX1" fmla="*/ 825461 w 1238870"/>
              <a:gd name="connsiteY1" fmla="*/ 773218 h 852489"/>
              <a:gd name="connsiteX2" fmla="*/ 1183087 w 1238870"/>
              <a:gd name="connsiteY2" fmla="*/ 617069 h 852489"/>
              <a:gd name="connsiteX3" fmla="*/ 1202325 w 1238870"/>
              <a:gd name="connsiteY3" fmla="*/ 173881 h 852489"/>
              <a:gd name="connsiteX4" fmla="*/ 981005 w 1238870"/>
              <a:gd name="connsiteY4" fmla="*/ 19225 h 852489"/>
              <a:gd name="connsiteX5" fmla="*/ 245994 w 1238870"/>
              <a:gd name="connsiteY5" fmla="*/ 92349 h 852489"/>
              <a:gd name="connsiteX6" fmla="*/ 23501 w 1238870"/>
              <a:gd name="connsiteY6" fmla="*/ 568036 h 852489"/>
              <a:gd name="connsiteX7" fmla="*/ 552172 w 1238870"/>
              <a:gd name="connsiteY7" fmla="*/ 730697 h 852489"/>
              <a:gd name="connsiteX8" fmla="*/ 633056 w 1238870"/>
              <a:gd name="connsiteY8" fmla="*/ 852489 h 852489"/>
              <a:gd name="connsiteX0" fmla="*/ 633056 w 1237972"/>
              <a:gd name="connsiteY0" fmla="*/ 852489 h 852489"/>
              <a:gd name="connsiteX1" fmla="*/ 825461 w 1237972"/>
              <a:gd name="connsiteY1" fmla="*/ 773218 h 852489"/>
              <a:gd name="connsiteX2" fmla="*/ 1183087 w 1237972"/>
              <a:gd name="connsiteY2" fmla="*/ 617069 h 852489"/>
              <a:gd name="connsiteX3" fmla="*/ 1202325 w 1237972"/>
              <a:gd name="connsiteY3" fmla="*/ 173881 h 852489"/>
              <a:gd name="connsiteX4" fmla="*/ 981005 w 1237972"/>
              <a:gd name="connsiteY4" fmla="*/ 19225 h 852489"/>
              <a:gd name="connsiteX5" fmla="*/ 245994 w 1237972"/>
              <a:gd name="connsiteY5" fmla="*/ 92349 h 852489"/>
              <a:gd name="connsiteX6" fmla="*/ 23501 w 1237972"/>
              <a:gd name="connsiteY6" fmla="*/ 568036 h 852489"/>
              <a:gd name="connsiteX7" fmla="*/ 552172 w 1237972"/>
              <a:gd name="connsiteY7" fmla="*/ 730697 h 852489"/>
              <a:gd name="connsiteX8" fmla="*/ 633056 w 1237972"/>
              <a:gd name="connsiteY8" fmla="*/ 852489 h 852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7972" h="852489">
                <a:moveTo>
                  <a:pt x="633056" y="852489"/>
                </a:moveTo>
                <a:cubicBezTo>
                  <a:pt x="716495" y="841059"/>
                  <a:pt x="733789" y="812455"/>
                  <a:pt x="825461" y="773218"/>
                </a:cubicBezTo>
                <a:cubicBezTo>
                  <a:pt x="917133" y="733981"/>
                  <a:pt x="1120276" y="716959"/>
                  <a:pt x="1183087" y="617069"/>
                </a:cubicBezTo>
                <a:cubicBezTo>
                  <a:pt x="1245898" y="517180"/>
                  <a:pt x="1258148" y="283568"/>
                  <a:pt x="1202325" y="173881"/>
                </a:cubicBezTo>
                <a:cubicBezTo>
                  <a:pt x="1146502" y="64194"/>
                  <a:pt x="1083676" y="36572"/>
                  <a:pt x="981005" y="19225"/>
                </a:cubicBezTo>
                <a:cubicBezTo>
                  <a:pt x="823274" y="-7425"/>
                  <a:pt x="446352" y="-23746"/>
                  <a:pt x="245994" y="92349"/>
                </a:cubicBezTo>
                <a:cubicBezTo>
                  <a:pt x="45636" y="208444"/>
                  <a:pt x="-47145" y="246094"/>
                  <a:pt x="23501" y="568036"/>
                </a:cubicBezTo>
                <a:cubicBezTo>
                  <a:pt x="51046" y="756743"/>
                  <a:pt x="510357" y="722029"/>
                  <a:pt x="552172" y="730697"/>
                </a:cubicBezTo>
                <a:cubicBezTo>
                  <a:pt x="733623" y="767368"/>
                  <a:pt x="633056" y="852489"/>
                  <a:pt x="633056" y="852489"/>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D80FF0C0-FC1A-4C5B-9FE5-09BA33FF7EE3}"/>
              </a:ext>
            </a:extLst>
          </p:cNvPr>
          <p:cNvSpPr>
            <a:spLocks noGrp="1"/>
          </p:cNvSpPr>
          <p:nvPr>
            <p:ph type="ctrTitle"/>
          </p:nvPr>
        </p:nvSpPr>
        <p:spPr>
          <a:xfrm>
            <a:off x="1956392" y="1398181"/>
            <a:ext cx="7134446" cy="2870791"/>
          </a:xfrm>
        </p:spPr>
        <p:txBody>
          <a:bodyPr anchor="ctr">
            <a:normAutofit/>
          </a:bodyPr>
          <a:lstStyle>
            <a:lvl1pPr algn="ctr">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E989092-15F8-4341-8D94-9E799301C51A}"/>
              </a:ext>
            </a:extLst>
          </p:cNvPr>
          <p:cNvSpPr>
            <a:spLocks noGrp="1"/>
          </p:cNvSpPr>
          <p:nvPr>
            <p:ph type="subTitle" idx="1"/>
          </p:nvPr>
        </p:nvSpPr>
        <p:spPr>
          <a:xfrm>
            <a:off x="6270835" y="5135527"/>
            <a:ext cx="4397164" cy="1057938"/>
          </a:xfrm>
        </p:spPr>
        <p:txBody>
          <a:bodyPr anchor="ctr">
            <a:normAutofit/>
          </a:bodyPr>
          <a:lstStyle>
            <a:lvl1pPr marL="0" indent="0" algn="l">
              <a:lnSpc>
                <a:spcPct val="100000"/>
              </a:lnSpc>
              <a:buNone/>
              <a:defRPr sz="3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97328B-E858-4921-99C2-3B0BE1724C6F}"/>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ED381296-9B7B-4EF3-89B3-8B33E6070F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C2FE59-6CD1-4D0F-8A06-10CA2D3836CD}"/>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0851539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CAC77D-9BA0-4A3B-B823-2059DC3C3DE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5B811DB-C16F-4CED-97C6-73ABD71F330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FE14D3C-7343-4DD7-B816-0D4D66BD61BF}"/>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BE2409C8-4D7C-40EE-A12E-59CB555C72F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1222D5-7193-4F59-83B4-3C19E8B1495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7718451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9BEFA1-A4AB-4CF4-B02E-57AAED5719D6}"/>
              </a:ext>
            </a:extLst>
          </p:cNvPr>
          <p:cNvSpPr>
            <a:spLocks noGrp="1"/>
          </p:cNvSpPr>
          <p:nvPr>
            <p:ph type="title"/>
          </p:nvPr>
        </p:nvSpPr>
        <p:spPr>
          <a:xfrm>
            <a:off x="1621971" y="1709738"/>
            <a:ext cx="9165772" cy="2963271"/>
          </a:xfrm>
        </p:spPr>
        <p:txBody>
          <a:bodyPr anchor="b"/>
          <a:lstStyle>
            <a:lvl1pPr algn="ct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0AB406C-F19A-4393-9AD1-A300A7E452E8}"/>
              </a:ext>
            </a:extLst>
          </p:cNvPr>
          <p:cNvSpPr>
            <a:spLocks noGrp="1"/>
          </p:cNvSpPr>
          <p:nvPr>
            <p:ph type="body" idx="1"/>
          </p:nvPr>
        </p:nvSpPr>
        <p:spPr>
          <a:xfrm>
            <a:off x="1621971" y="4875028"/>
            <a:ext cx="9165772" cy="1052623"/>
          </a:xfrm>
        </p:spPr>
        <p:txBody>
          <a:bodyPr>
            <a:normAutofit/>
          </a:bodyPr>
          <a:lstStyle>
            <a:lvl1pPr marL="0" indent="0" algn="ctr">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B7D7AE7-47F6-4023-8D44-8BA1DAB05FF2}"/>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57AB32FC-A974-44FC-9804-F871EE51DF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59ADE9-F40E-4E3B-AB8D-68CB1F4854A5}"/>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36646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4D816-3E01-4EFD-AD9C-783D674DA6A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5EF53D69-34A7-451D-A902-5F6CD13343FE}"/>
              </a:ext>
            </a:extLst>
          </p:cNvPr>
          <p:cNvSpPr>
            <a:spLocks noGrp="1"/>
          </p:cNvSpPr>
          <p:nvPr>
            <p:ph sz="half" idx="1"/>
          </p:nvPr>
        </p:nvSpPr>
        <p:spPr>
          <a:xfrm>
            <a:off x="1020722" y="2095500"/>
            <a:ext cx="4999077"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16E1E0E2-7D34-48E0-8795-546D2F00E2CF}"/>
              </a:ext>
            </a:extLst>
          </p:cNvPr>
          <p:cNvSpPr>
            <a:spLocks noGrp="1"/>
          </p:cNvSpPr>
          <p:nvPr>
            <p:ph sz="half" idx="2"/>
          </p:nvPr>
        </p:nvSpPr>
        <p:spPr>
          <a:xfrm>
            <a:off x="6281056" y="2095500"/>
            <a:ext cx="5072743" cy="39732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005476-6B6D-4BA3-919B-5335D6429852}"/>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6" name="Footer Placeholder 5">
            <a:extLst>
              <a:ext uri="{FF2B5EF4-FFF2-40B4-BE49-F238E27FC236}">
                <a16:creationId xmlns:a16="http://schemas.microsoft.com/office/drawing/2014/main" id="{F5DB6D41-07E2-4F6D-BB39-217957FE76C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3E0CA9C-BFED-484F-B765-EA8CE4B4B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714855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4AD2-5208-4201-90A7-F961876195F8}"/>
              </a:ext>
            </a:extLst>
          </p:cNvPr>
          <p:cNvSpPr>
            <a:spLocks noGrp="1"/>
          </p:cNvSpPr>
          <p:nvPr>
            <p:ph type="title"/>
          </p:nvPr>
        </p:nvSpPr>
        <p:spPr>
          <a:xfrm>
            <a:off x="1028700" y="702129"/>
            <a:ext cx="10326688" cy="11256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D3A3FF53-BE24-42E9-BA12-BC5863CBFF1B}"/>
              </a:ext>
            </a:extLst>
          </p:cNvPr>
          <p:cNvSpPr>
            <a:spLocks noGrp="1"/>
          </p:cNvSpPr>
          <p:nvPr>
            <p:ph type="body" idx="1"/>
          </p:nvPr>
        </p:nvSpPr>
        <p:spPr>
          <a:xfrm>
            <a:off x="1028700" y="1827804"/>
            <a:ext cx="4968875"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67A84776-6678-4D27-9BE9-5D83FC9E884F}"/>
              </a:ext>
            </a:extLst>
          </p:cNvPr>
          <p:cNvSpPr>
            <a:spLocks noGrp="1"/>
          </p:cNvSpPr>
          <p:nvPr>
            <p:ph sz="half" idx="2"/>
          </p:nvPr>
        </p:nvSpPr>
        <p:spPr>
          <a:xfrm>
            <a:off x="1028700" y="2642191"/>
            <a:ext cx="4968875"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8BCA2E2-5B30-43B4-8FCD-23015451F221}"/>
              </a:ext>
            </a:extLst>
          </p:cNvPr>
          <p:cNvSpPr>
            <a:spLocks noGrp="1"/>
          </p:cNvSpPr>
          <p:nvPr>
            <p:ph type="body" sz="quarter" idx="3"/>
          </p:nvPr>
        </p:nvSpPr>
        <p:spPr>
          <a:xfrm>
            <a:off x="6281054" y="1827804"/>
            <a:ext cx="5087034" cy="814387"/>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CDA7B7A1-E670-4E7E-AEBA-340893DE8EE5}"/>
              </a:ext>
            </a:extLst>
          </p:cNvPr>
          <p:cNvSpPr>
            <a:spLocks noGrp="1"/>
          </p:cNvSpPr>
          <p:nvPr>
            <p:ph sz="quarter" idx="4"/>
          </p:nvPr>
        </p:nvSpPr>
        <p:spPr>
          <a:xfrm>
            <a:off x="6281054" y="2642191"/>
            <a:ext cx="5087034" cy="340241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3244D3AE-982A-4CC3-8456-4D4B0E35D993}"/>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8" name="Footer Placeholder 7">
            <a:extLst>
              <a:ext uri="{FF2B5EF4-FFF2-40B4-BE49-F238E27FC236}">
                <a16:creationId xmlns:a16="http://schemas.microsoft.com/office/drawing/2014/main" id="{56FE3087-09F9-4436-8236-8693EA4984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8413CB-0E24-4F96-AF8C-EE269ACCE783}"/>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3732972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155CAD1C-D319-4A48-8DF9-50699231C977}"/>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4" name="Footer Placeholder 3">
            <a:extLst>
              <a:ext uri="{FF2B5EF4-FFF2-40B4-BE49-F238E27FC236}">
                <a16:creationId xmlns:a16="http://schemas.microsoft.com/office/drawing/2014/main" id="{FE3D0181-83E0-4AB1-B372-24D6C075B0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750352C-6317-4DD0-84C4-AE7DDAC55F0A}"/>
              </a:ext>
            </a:extLst>
          </p:cNvPr>
          <p:cNvSpPr>
            <a:spLocks noGrp="1"/>
          </p:cNvSpPr>
          <p:nvPr>
            <p:ph type="sldNum" sz="quarter" idx="12"/>
          </p:nvPr>
        </p:nvSpPr>
        <p:spPr/>
        <p:txBody>
          <a:bodyPr/>
          <a:lstStyle/>
          <a:p>
            <a:fld id="{7C7FAD9F-AEE9-406E-B720-57D2B9DB2816}" type="slidenum">
              <a:rPr lang="en-US" smtClean="0"/>
              <a:t>‹#›</a:t>
            </a:fld>
            <a:endParaRPr lang="en-US"/>
          </a:p>
        </p:txBody>
      </p:sp>
      <p:sp>
        <p:nvSpPr>
          <p:cNvPr id="6" name="Freeform: Shape 5">
            <a:extLst>
              <a:ext uri="{FF2B5EF4-FFF2-40B4-BE49-F238E27FC236}">
                <a16:creationId xmlns:a16="http://schemas.microsoft.com/office/drawing/2014/main" id="{48F340C5-9EBB-43D9-91F5-F767DBD59BBF}"/>
              </a:ext>
              <a:ext uri="{C183D7F6-B498-43B3-948B-1728B52AA6E4}">
                <adec:decorative xmlns:adec="http://schemas.microsoft.com/office/drawing/2017/decorative" val="1"/>
              </a:ext>
            </a:extLst>
          </p:cNvPr>
          <p:cNvSpPr/>
          <p:nvPr/>
        </p:nvSpPr>
        <p:spPr>
          <a:xfrm rot="492880">
            <a:off x="2401240" y="1130240"/>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solidFill>
            <a:schemeClr val="bg1"/>
          </a:solidFill>
          <a:ln w="19050"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9ECC812-F2A9-46D4-9B78-6659C68ED4EE}"/>
              </a:ext>
            </a:extLst>
          </p:cNvPr>
          <p:cNvSpPr>
            <a:spLocks noGrp="1"/>
          </p:cNvSpPr>
          <p:nvPr>
            <p:ph type="title"/>
          </p:nvPr>
        </p:nvSpPr>
        <p:spPr>
          <a:xfrm>
            <a:off x="3412671" y="1932214"/>
            <a:ext cx="6966858" cy="3091544"/>
          </a:xfrm>
        </p:spPr>
        <p:txBody>
          <a:bodyPr/>
          <a:lstStyle>
            <a:lvl1pPr algn="ctr">
              <a:defRPr/>
            </a:lvl1pPr>
          </a:lstStyle>
          <a:p>
            <a:r>
              <a:rPr lang="en-US"/>
              <a:t>Click to edit Master title style</a:t>
            </a:r>
            <a:endParaRPr lang="en-US" dirty="0"/>
          </a:p>
        </p:txBody>
      </p:sp>
      <p:sp>
        <p:nvSpPr>
          <p:cNvPr id="7" name="Freeform: Shape 6">
            <a:extLst>
              <a:ext uri="{FF2B5EF4-FFF2-40B4-BE49-F238E27FC236}">
                <a16:creationId xmlns:a16="http://schemas.microsoft.com/office/drawing/2014/main" id="{B7A37F60-69E7-41AC-BC9A-9DBC3B577269}"/>
              </a:ext>
              <a:ext uri="{C183D7F6-B498-43B3-948B-1728B52AA6E4}">
                <adec:decorative xmlns:adec="http://schemas.microsoft.com/office/drawing/2017/decorative" val="1"/>
              </a:ext>
            </a:extLst>
          </p:cNvPr>
          <p:cNvSpPr/>
          <p:nvPr/>
        </p:nvSpPr>
        <p:spPr>
          <a:xfrm rot="492880">
            <a:off x="2455668" y="1103025"/>
            <a:ext cx="8982171" cy="5009917"/>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 name="connsiteX0" fmla="*/ 410902 w 1087836"/>
              <a:gd name="connsiteY0" fmla="*/ 719810 h 719810"/>
              <a:gd name="connsiteX1" fmla="*/ 556253 w 1087836"/>
              <a:gd name="connsiteY1" fmla="*/ 631133 h 719810"/>
              <a:gd name="connsiteX2" fmla="*/ 947069 w 1087836"/>
              <a:gd name="connsiteY2" fmla="*/ 542739 h 719810"/>
              <a:gd name="connsiteX3" fmla="*/ 1080795 w 1087836"/>
              <a:gd name="connsiteY3" fmla="*/ 251657 h 719810"/>
              <a:gd name="connsiteX4" fmla="*/ 800760 w 1087836"/>
              <a:gd name="connsiteY4" fmla="*/ 6 h 719810"/>
              <a:gd name="connsiteX5" fmla="*/ 5261 w 1087836"/>
              <a:gd name="connsiteY5" fmla="*/ 248982 h 719810"/>
              <a:gd name="connsiteX6" fmla="*/ 343560 w 1087836"/>
              <a:gd name="connsiteY6" fmla="*/ 645039 h 719810"/>
              <a:gd name="connsiteX7" fmla="*/ 410902 w 1087836"/>
              <a:gd name="connsiteY7" fmla="*/ 719810 h 719810"/>
              <a:gd name="connsiteX0" fmla="*/ 412791 w 1089725"/>
              <a:gd name="connsiteY0" fmla="*/ 726835 h 726835"/>
              <a:gd name="connsiteX1" fmla="*/ 558142 w 1089725"/>
              <a:gd name="connsiteY1" fmla="*/ 638158 h 726835"/>
              <a:gd name="connsiteX2" fmla="*/ 948958 w 1089725"/>
              <a:gd name="connsiteY2" fmla="*/ 549764 h 726835"/>
              <a:gd name="connsiteX3" fmla="*/ 1082684 w 1089725"/>
              <a:gd name="connsiteY3" fmla="*/ 258682 h 726835"/>
              <a:gd name="connsiteX4" fmla="*/ 802649 w 1089725"/>
              <a:gd name="connsiteY4" fmla="*/ 7031 h 726835"/>
              <a:gd name="connsiteX5" fmla="*/ 171027 w 1089725"/>
              <a:gd name="connsiteY5" fmla="*/ 85967 h 726835"/>
              <a:gd name="connsiteX6" fmla="*/ 7150 w 1089725"/>
              <a:gd name="connsiteY6" fmla="*/ 256007 h 726835"/>
              <a:gd name="connsiteX7" fmla="*/ 345449 w 1089725"/>
              <a:gd name="connsiteY7" fmla="*/ 652064 h 726835"/>
              <a:gd name="connsiteX8" fmla="*/ 412791 w 1089725"/>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9002 w 1085936"/>
              <a:gd name="connsiteY0" fmla="*/ 726835 h 726835"/>
              <a:gd name="connsiteX1" fmla="*/ 554353 w 1085936"/>
              <a:gd name="connsiteY1" fmla="*/ 638158 h 726835"/>
              <a:gd name="connsiteX2" fmla="*/ 945169 w 1085936"/>
              <a:gd name="connsiteY2" fmla="*/ 549764 h 726835"/>
              <a:gd name="connsiteX3" fmla="*/ 1078895 w 1085936"/>
              <a:gd name="connsiteY3" fmla="*/ 258682 h 726835"/>
              <a:gd name="connsiteX4" fmla="*/ 798860 w 1085936"/>
              <a:gd name="connsiteY4" fmla="*/ 7031 h 726835"/>
              <a:gd name="connsiteX5" fmla="*/ 167238 w 1085936"/>
              <a:gd name="connsiteY5" fmla="*/ 85967 h 726835"/>
              <a:gd name="connsiteX6" fmla="*/ 7460 w 1085936"/>
              <a:gd name="connsiteY6" fmla="*/ 285590 h 726835"/>
              <a:gd name="connsiteX7" fmla="*/ 341660 w 1085936"/>
              <a:gd name="connsiteY7" fmla="*/ 652064 h 726835"/>
              <a:gd name="connsiteX8" fmla="*/ 409002 w 1085936"/>
              <a:gd name="connsiteY8" fmla="*/ 726835 h 726835"/>
              <a:gd name="connsiteX0" fmla="*/ 407340 w 1084274"/>
              <a:gd name="connsiteY0" fmla="*/ 726835 h 726835"/>
              <a:gd name="connsiteX1" fmla="*/ 552691 w 1084274"/>
              <a:gd name="connsiteY1" fmla="*/ 638158 h 726835"/>
              <a:gd name="connsiteX2" fmla="*/ 943507 w 1084274"/>
              <a:gd name="connsiteY2" fmla="*/ 549764 h 726835"/>
              <a:gd name="connsiteX3" fmla="*/ 1077233 w 1084274"/>
              <a:gd name="connsiteY3" fmla="*/ 258682 h 726835"/>
              <a:gd name="connsiteX4" fmla="*/ 797198 w 1084274"/>
              <a:gd name="connsiteY4" fmla="*/ 7031 h 726835"/>
              <a:gd name="connsiteX5" fmla="*/ 165576 w 1084274"/>
              <a:gd name="connsiteY5" fmla="*/ 85967 h 726835"/>
              <a:gd name="connsiteX6" fmla="*/ 5798 w 1084274"/>
              <a:gd name="connsiteY6" fmla="*/ 285590 h 726835"/>
              <a:gd name="connsiteX7" fmla="*/ 339998 w 1084274"/>
              <a:gd name="connsiteY7" fmla="*/ 652064 h 726835"/>
              <a:gd name="connsiteX8" fmla="*/ 407340 w 1084274"/>
              <a:gd name="connsiteY8" fmla="*/ 726835 h 726835"/>
              <a:gd name="connsiteX0" fmla="*/ 405193 w 1082127"/>
              <a:gd name="connsiteY0" fmla="*/ 726835 h 726835"/>
              <a:gd name="connsiteX1" fmla="*/ 550544 w 1082127"/>
              <a:gd name="connsiteY1" fmla="*/ 638158 h 726835"/>
              <a:gd name="connsiteX2" fmla="*/ 941360 w 1082127"/>
              <a:gd name="connsiteY2" fmla="*/ 549764 h 726835"/>
              <a:gd name="connsiteX3" fmla="*/ 1075086 w 1082127"/>
              <a:gd name="connsiteY3" fmla="*/ 258682 h 726835"/>
              <a:gd name="connsiteX4" fmla="*/ 795051 w 1082127"/>
              <a:gd name="connsiteY4" fmla="*/ 7031 h 726835"/>
              <a:gd name="connsiteX5" fmla="*/ 163429 w 1082127"/>
              <a:gd name="connsiteY5" fmla="*/ 85967 h 726835"/>
              <a:gd name="connsiteX6" fmla="*/ 5959 w 1082127"/>
              <a:gd name="connsiteY6" fmla="*/ 336874 h 726835"/>
              <a:gd name="connsiteX7" fmla="*/ 337851 w 1082127"/>
              <a:gd name="connsiteY7" fmla="*/ 652064 h 726835"/>
              <a:gd name="connsiteX8" fmla="*/ 405193 w 1082127"/>
              <a:gd name="connsiteY8" fmla="*/ 726835 h 726835"/>
              <a:gd name="connsiteX0" fmla="*/ 405097 w 1082031"/>
              <a:gd name="connsiteY0" fmla="*/ 727553 h 727553"/>
              <a:gd name="connsiteX1" fmla="*/ 550448 w 1082031"/>
              <a:gd name="connsiteY1" fmla="*/ 638876 h 727553"/>
              <a:gd name="connsiteX2" fmla="*/ 941264 w 1082031"/>
              <a:gd name="connsiteY2" fmla="*/ 550482 h 727553"/>
              <a:gd name="connsiteX3" fmla="*/ 1074990 w 1082031"/>
              <a:gd name="connsiteY3" fmla="*/ 259400 h 727553"/>
              <a:gd name="connsiteX4" fmla="*/ 794955 w 1082031"/>
              <a:gd name="connsiteY4" fmla="*/ 7749 h 727553"/>
              <a:gd name="connsiteX5" fmla="*/ 164686 w 1082031"/>
              <a:gd name="connsiteY5" fmla="*/ 81610 h 727553"/>
              <a:gd name="connsiteX6" fmla="*/ 5863 w 1082031"/>
              <a:gd name="connsiteY6" fmla="*/ 337592 h 727553"/>
              <a:gd name="connsiteX7" fmla="*/ 337755 w 1082031"/>
              <a:gd name="connsiteY7" fmla="*/ 652782 h 727553"/>
              <a:gd name="connsiteX8" fmla="*/ 405097 w 1082031"/>
              <a:gd name="connsiteY8" fmla="*/ 727553 h 727553"/>
              <a:gd name="connsiteX0" fmla="*/ 427815 w 1104749"/>
              <a:gd name="connsiteY0" fmla="*/ 727553 h 727553"/>
              <a:gd name="connsiteX1" fmla="*/ 573166 w 1104749"/>
              <a:gd name="connsiteY1" fmla="*/ 638876 h 727553"/>
              <a:gd name="connsiteX2" fmla="*/ 963982 w 1104749"/>
              <a:gd name="connsiteY2" fmla="*/ 550482 h 727553"/>
              <a:gd name="connsiteX3" fmla="*/ 1097708 w 1104749"/>
              <a:gd name="connsiteY3" fmla="*/ 259400 h 727553"/>
              <a:gd name="connsiteX4" fmla="*/ 817673 w 1104749"/>
              <a:gd name="connsiteY4" fmla="*/ 7749 h 727553"/>
              <a:gd name="connsiteX5" fmla="*/ 187404 w 1104749"/>
              <a:gd name="connsiteY5" fmla="*/ 81610 h 727553"/>
              <a:gd name="connsiteX6" fmla="*/ 4537 w 1104749"/>
              <a:gd name="connsiteY6" fmla="*/ 344274 h 727553"/>
              <a:gd name="connsiteX7" fmla="*/ 360473 w 1104749"/>
              <a:gd name="connsiteY7" fmla="*/ 652782 h 727553"/>
              <a:gd name="connsiteX8" fmla="*/ 427815 w 1104749"/>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23278 w 1100212"/>
              <a:gd name="connsiteY0" fmla="*/ 727553 h 727553"/>
              <a:gd name="connsiteX1" fmla="*/ 568629 w 1100212"/>
              <a:gd name="connsiteY1" fmla="*/ 638876 h 727553"/>
              <a:gd name="connsiteX2" fmla="*/ 959445 w 1100212"/>
              <a:gd name="connsiteY2" fmla="*/ 550482 h 727553"/>
              <a:gd name="connsiteX3" fmla="*/ 1093171 w 1100212"/>
              <a:gd name="connsiteY3" fmla="*/ 259400 h 727553"/>
              <a:gd name="connsiteX4" fmla="*/ 813136 w 1100212"/>
              <a:gd name="connsiteY4" fmla="*/ 7749 h 727553"/>
              <a:gd name="connsiteX5" fmla="*/ 182867 w 1100212"/>
              <a:gd name="connsiteY5" fmla="*/ 81610 h 727553"/>
              <a:gd name="connsiteX6" fmla="*/ 0 w 1100212"/>
              <a:gd name="connsiteY6" fmla="*/ 344274 h 727553"/>
              <a:gd name="connsiteX7" fmla="*/ 355936 w 1100212"/>
              <a:gd name="connsiteY7" fmla="*/ 652782 h 727553"/>
              <a:gd name="connsiteX8" fmla="*/ 423278 w 1100212"/>
              <a:gd name="connsiteY8" fmla="*/ 727553 h 727553"/>
              <a:gd name="connsiteX0" fmla="*/ 437503 w 1114437"/>
              <a:gd name="connsiteY0" fmla="*/ 727553 h 727553"/>
              <a:gd name="connsiteX1" fmla="*/ 582854 w 1114437"/>
              <a:gd name="connsiteY1" fmla="*/ 638876 h 727553"/>
              <a:gd name="connsiteX2" fmla="*/ 973670 w 1114437"/>
              <a:gd name="connsiteY2" fmla="*/ 550482 h 727553"/>
              <a:gd name="connsiteX3" fmla="*/ 1107396 w 1114437"/>
              <a:gd name="connsiteY3" fmla="*/ 259400 h 727553"/>
              <a:gd name="connsiteX4" fmla="*/ 827361 w 1114437"/>
              <a:gd name="connsiteY4" fmla="*/ 7749 h 727553"/>
              <a:gd name="connsiteX5" fmla="*/ 197092 w 1114437"/>
              <a:gd name="connsiteY5" fmla="*/ 81610 h 727553"/>
              <a:gd name="connsiteX6" fmla="*/ 0 w 1114437"/>
              <a:gd name="connsiteY6" fmla="*/ 341962 h 727553"/>
              <a:gd name="connsiteX7" fmla="*/ 370161 w 1114437"/>
              <a:gd name="connsiteY7" fmla="*/ 652782 h 727553"/>
              <a:gd name="connsiteX8" fmla="*/ 437503 w 1114437"/>
              <a:gd name="connsiteY8" fmla="*/ 727553 h 727553"/>
              <a:gd name="connsiteX0" fmla="*/ 463684 w 1140618"/>
              <a:gd name="connsiteY0" fmla="*/ 727553 h 727553"/>
              <a:gd name="connsiteX1" fmla="*/ 609035 w 1140618"/>
              <a:gd name="connsiteY1" fmla="*/ 638876 h 727553"/>
              <a:gd name="connsiteX2" fmla="*/ 999851 w 1140618"/>
              <a:gd name="connsiteY2" fmla="*/ 550482 h 727553"/>
              <a:gd name="connsiteX3" fmla="*/ 1133577 w 1140618"/>
              <a:gd name="connsiteY3" fmla="*/ 259400 h 727553"/>
              <a:gd name="connsiteX4" fmla="*/ 853542 w 1140618"/>
              <a:gd name="connsiteY4" fmla="*/ 7749 h 727553"/>
              <a:gd name="connsiteX5" fmla="*/ 223273 w 1140618"/>
              <a:gd name="connsiteY5" fmla="*/ 81610 h 727553"/>
              <a:gd name="connsiteX6" fmla="*/ 0 w 1140618"/>
              <a:gd name="connsiteY6" fmla="*/ 343816 h 727553"/>
              <a:gd name="connsiteX7" fmla="*/ 396342 w 1140618"/>
              <a:gd name="connsiteY7" fmla="*/ 652782 h 727553"/>
              <a:gd name="connsiteX8" fmla="*/ 463684 w 1140618"/>
              <a:gd name="connsiteY8" fmla="*/ 727553 h 727553"/>
              <a:gd name="connsiteX0" fmla="*/ 463684 w 1140714"/>
              <a:gd name="connsiteY0" fmla="*/ 719277 h 719277"/>
              <a:gd name="connsiteX1" fmla="*/ 609035 w 1140714"/>
              <a:gd name="connsiteY1" fmla="*/ 630600 h 719277"/>
              <a:gd name="connsiteX2" fmla="*/ 999851 w 1140714"/>
              <a:gd name="connsiteY2" fmla="*/ 542206 h 719277"/>
              <a:gd name="connsiteX3" fmla="*/ 1133577 w 1140714"/>
              <a:gd name="connsiteY3" fmla="*/ 251124 h 719277"/>
              <a:gd name="connsiteX4" fmla="*/ 852002 w 1140714"/>
              <a:gd name="connsiteY4" fmla="*/ 8636 h 719277"/>
              <a:gd name="connsiteX5" fmla="*/ 223273 w 1140714"/>
              <a:gd name="connsiteY5" fmla="*/ 73334 h 719277"/>
              <a:gd name="connsiteX6" fmla="*/ 0 w 1140714"/>
              <a:gd name="connsiteY6" fmla="*/ 335540 h 719277"/>
              <a:gd name="connsiteX7" fmla="*/ 396342 w 1140714"/>
              <a:gd name="connsiteY7" fmla="*/ 644506 h 719277"/>
              <a:gd name="connsiteX8" fmla="*/ 463684 w 1140714"/>
              <a:gd name="connsiteY8" fmla="*/ 719277 h 719277"/>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40714"/>
              <a:gd name="connsiteY0" fmla="*/ 721380 h 721380"/>
              <a:gd name="connsiteX1" fmla="*/ 609035 w 1140714"/>
              <a:gd name="connsiteY1" fmla="*/ 632703 h 721380"/>
              <a:gd name="connsiteX2" fmla="*/ 999851 w 1140714"/>
              <a:gd name="connsiteY2" fmla="*/ 544309 h 721380"/>
              <a:gd name="connsiteX3" fmla="*/ 1133577 w 1140714"/>
              <a:gd name="connsiteY3" fmla="*/ 253227 h 721380"/>
              <a:gd name="connsiteX4" fmla="*/ 852002 w 1140714"/>
              <a:gd name="connsiteY4" fmla="*/ 10739 h 721380"/>
              <a:gd name="connsiteX5" fmla="*/ 223273 w 1140714"/>
              <a:gd name="connsiteY5" fmla="*/ 64441 h 721380"/>
              <a:gd name="connsiteX6" fmla="*/ 0 w 1140714"/>
              <a:gd name="connsiteY6" fmla="*/ 337643 h 721380"/>
              <a:gd name="connsiteX7" fmla="*/ 396342 w 1140714"/>
              <a:gd name="connsiteY7" fmla="*/ 646609 h 721380"/>
              <a:gd name="connsiteX8" fmla="*/ 463684 w 1140714"/>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8513"/>
              <a:gd name="connsiteY0" fmla="*/ 721380 h 721380"/>
              <a:gd name="connsiteX1" fmla="*/ 610575 w 1138513"/>
              <a:gd name="connsiteY1" fmla="*/ 643699 h 721380"/>
              <a:gd name="connsiteX2" fmla="*/ 999851 w 1138513"/>
              <a:gd name="connsiteY2" fmla="*/ 544309 h 721380"/>
              <a:gd name="connsiteX3" fmla="*/ 1133577 w 1138513"/>
              <a:gd name="connsiteY3" fmla="*/ 253227 h 721380"/>
              <a:gd name="connsiteX4" fmla="*/ 852002 w 1138513"/>
              <a:gd name="connsiteY4" fmla="*/ 10739 h 721380"/>
              <a:gd name="connsiteX5" fmla="*/ 223273 w 1138513"/>
              <a:gd name="connsiteY5" fmla="*/ 64441 h 721380"/>
              <a:gd name="connsiteX6" fmla="*/ 0 w 1138513"/>
              <a:gd name="connsiteY6" fmla="*/ 337643 h 721380"/>
              <a:gd name="connsiteX7" fmla="*/ 396342 w 1138513"/>
              <a:gd name="connsiteY7" fmla="*/ 646609 h 721380"/>
              <a:gd name="connsiteX8" fmla="*/ 463684 w 1138513"/>
              <a:gd name="connsiteY8" fmla="*/ 721380 h 721380"/>
              <a:gd name="connsiteX0" fmla="*/ 463684 w 1136732"/>
              <a:gd name="connsiteY0" fmla="*/ 721380 h 721380"/>
              <a:gd name="connsiteX1" fmla="*/ 610575 w 1136732"/>
              <a:gd name="connsiteY1" fmla="*/ 643699 h 721380"/>
              <a:gd name="connsiteX2" fmla="*/ 999851 w 1136732"/>
              <a:gd name="connsiteY2" fmla="*/ 544309 h 721380"/>
              <a:gd name="connsiteX3" fmla="*/ 1133577 w 1136732"/>
              <a:gd name="connsiteY3" fmla="*/ 253227 h 721380"/>
              <a:gd name="connsiteX4" fmla="*/ 852002 w 1136732"/>
              <a:gd name="connsiteY4" fmla="*/ 10739 h 721380"/>
              <a:gd name="connsiteX5" fmla="*/ 223273 w 1136732"/>
              <a:gd name="connsiteY5" fmla="*/ 64441 h 721380"/>
              <a:gd name="connsiteX6" fmla="*/ 0 w 1136732"/>
              <a:gd name="connsiteY6" fmla="*/ 337643 h 721380"/>
              <a:gd name="connsiteX7" fmla="*/ 396342 w 1136732"/>
              <a:gd name="connsiteY7" fmla="*/ 646609 h 721380"/>
              <a:gd name="connsiteX8" fmla="*/ 463684 w 1136732"/>
              <a:gd name="connsiteY8" fmla="*/ 721380 h 721380"/>
              <a:gd name="connsiteX0" fmla="*/ 463684 w 1121891"/>
              <a:gd name="connsiteY0" fmla="*/ 721255 h 721255"/>
              <a:gd name="connsiteX1" fmla="*/ 610575 w 1121891"/>
              <a:gd name="connsiteY1" fmla="*/ 643574 h 721255"/>
              <a:gd name="connsiteX2" fmla="*/ 999851 w 1121891"/>
              <a:gd name="connsiteY2" fmla="*/ 544184 h 721255"/>
              <a:gd name="connsiteX3" fmla="*/ 1118177 w 1121891"/>
              <a:gd name="connsiteY3" fmla="*/ 251269 h 721255"/>
              <a:gd name="connsiteX4" fmla="*/ 852002 w 1121891"/>
              <a:gd name="connsiteY4" fmla="*/ 10614 h 721255"/>
              <a:gd name="connsiteX5" fmla="*/ 223273 w 1121891"/>
              <a:gd name="connsiteY5" fmla="*/ 64316 h 721255"/>
              <a:gd name="connsiteX6" fmla="*/ 0 w 1121891"/>
              <a:gd name="connsiteY6" fmla="*/ 337518 h 721255"/>
              <a:gd name="connsiteX7" fmla="*/ 396342 w 1121891"/>
              <a:gd name="connsiteY7" fmla="*/ 646484 h 721255"/>
              <a:gd name="connsiteX8" fmla="*/ 463684 w 1121891"/>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864"/>
              <a:gd name="connsiteY0" fmla="*/ 721255 h 721255"/>
              <a:gd name="connsiteX1" fmla="*/ 610575 w 1123864"/>
              <a:gd name="connsiteY1" fmla="*/ 643574 h 721255"/>
              <a:gd name="connsiteX2" fmla="*/ 999851 w 1123864"/>
              <a:gd name="connsiteY2" fmla="*/ 549682 h 721255"/>
              <a:gd name="connsiteX3" fmla="*/ 1118177 w 1123864"/>
              <a:gd name="connsiteY3" fmla="*/ 251269 h 721255"/>
              <a:gd name="connsiteX4" fmla="*/ 852002 w 1123864"/>
              <a:gd name="connsiteY4" fmla="*/ 10614 h 721255"/>
              <a:gd name="connsiteX5" fmla="*/ 223273 w 1123864"/>
              <a:gd name="connsiteY5" fmla="*/ 64316 h 721255"/>
              <a:gd name="connsiteX6" fmla="*/ 0 w 1123864"/>
              <a:gd name="connsiteY6" fmla="*/ 337518 h 721255"/>
              <a:gd name="connsiteX7" fmla="*/ 396342 w 1123864"/>
              <a:gd name="connsiteY7" fmla="*/ 646484 h 721255"/>
              <a:gd name="connsiteX8" fmla="*/ 463684 w 1123864"/>
              <a:gd name="connsiteY8" fmla="*/ 721255 h 721255"/>
              <a:gd name="connsiteX0" fmla="*/ 463684 w 1123354"/>
              <a:gd name="connsiteY0" fmla="*/ 721255 h 721255"/>
              <a:gd name="connsiteX1" fmla="*/ 610575 w 1123354"/>
              <a:gd name="connsiteY1" fmla="*/ 643574 h 721255"/>
              <a:gd name="connsiteX2" fmla="*/ 999851 w 1123354"/>
              <a:gd name="connsiteY2" fmla="*/ 549682 h 721255"/>
              <a:gd name="connsiteX3" fmla="*/ 1118177 w 1123354"/>
              <a:gd name="connsiteY3" fmla="*/ 251269 h 721255"/>
              <a:gd name="connsiteX4" fmla="*/ 852002 w 1123354"/>
              <a:gd name="connsiteY4" fmla="*/ 10614 h 721255"/>
              <a:gd name="connsiteX5" fmla="*/ 223273 w 1123354"/>
              <a:gd name="connsiteY5" fmla="*/ 64316 h 721255"/>
              <a:gd name="connsiteX6" fmla="*/ 0 w 1123354"/>
              <a:gd name="connsiteY6" fmla="*/ 337518 h 721255"/>
              <a:gd name="connsiteX7" fmla="*/ 396342 w 1123354"/>
              <a:gd name="connsiteY7" fmla="*/ 646484 h 721255"/>
              <a:gd name="connsiteX8" fmla="*/ 463684 w 1123354"/>
              <a:gd name="connsiteY8" fmla="*/ 721255 h 721255"/>
              <a:gd name="connsiteX0" fmla="*/ 411324 w 1070994"/>
              <a:gd name="connsiteY0" fmla="*/ 721255 h 721255"/>
              <a:gd name="connsiteX1" fmla="*/ 558215 w 1070994"/>
              <a:gd name="connsiteY1" fmla="*/ 643574 h 721255"/>
              <a:gd name="connsiteX2" fmla="*/ 947491 w 1070994"/>
              <a:gd name="connsiteY2" fmla="*/ 549682 h 721255"/>
              <a:gd name="connsiteX3" fmla="*/ 1065817 w 1070994"/>
              <a:gd name="connsiteY3" fmla="*/ 251269 h 721255"/>
              <a:gd name="connsiteX4" fmla="*/ 799642 w 1070994"/>
              <a:gd name="connsiteY4" fmla="*/ 10614 h 721255"/>
              <a:gd name="connsiteX5" fmla="*/ 170913 w 1070994"/>
              <a:gd name="connsiteY5" fmla="*/ 64316 h 721255"/>
              <a:gd name="connsiteX6" fmla="*/ 0 w 1070994"/>
              <a:gd name="connsiteY6" fmla="*/ 339351 h 721255"/>
              <a:gd name="connsiteX7" fmla="*/ 343982 w 1070994"/>
              <a:gd name="connsiteY7" fmla="*/ 646484 h 721255"/>
              <a:gd name="connsiteX8" fmla="*/ 411324 w 107099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1255 h 721255"/>
              <a:gd name="connsiteX1" fmla="*/ 538195 w 1050974"/>
              <a:gd name="connsiteY1" fmla="*/ 643574 h 721255"/>
              <a:gd name="connsiteX2" fmla="*/ 927471 w 1050974"/>
              <a:gd name="connsiteY2" fmla="*/ 549682 h 721255"/>
              <a:gd name="connsiteX3" fmla="*/ 1045797 w 1050974"/>
              <a:gd name="connsiteY3" fmla="*/ 251269 h 721255"/>
              <a:gd name="connsiteX4" fmla="*/ 779622 w 1050974"/>
              <a:gd name="connsiteY4" fmla="*/ 10614 h 721255"/>
              <a:gd name="connsiteX5" fmla="*/ 150893 w 1050974"/>
              <a:gd name="connsiteY5" fmla="*/ 64316 h 721255"/>
              <a:gd name="connsiteX6" fmla="*/ 0 w 1050974"/>
              <a:gd name="connsiteY6" fmla="*/ 339351 h 721255"/>
              <a:gd name="connsiteX7" fmla="*/ 323962 w 1050974"/>
              <a:gd name="connsiteY7" fmla="*/ 646484 h 721255"/>
              <a:gd name="connsiteX8" fmla="*/ 391304 w 1050974"/>
              <a:gd name="connsiteY8" fmla="*/ 721255 h 721255"/>
              <a:gd name="connsiteX0" fmla="*/ 391304 w 1050974"/>
              <a:gd name="connsiteY0" fmla="*/ 723864 h 723864"/>
              <a:gd name="connsiteX1" fmla="*/ 538195 w 1050974"/>
              <a:gd name="connsiteY1" fmla="*/ 646183 h 723864"/>
              <a:gd name="connsiteX2" fmla="*/ 927471 w 1050974"/>
              <a:gd name="connsiteY2" fmla="*/ 552291 h 723864"/>
              <a:gd name="connsiteX3" fmla="*/ 1045797 w 1050974"/>
              <a:gd name="connsiteY3" fmla="*/ 253878 h 723864"/>
              <a:gd name="connsiteX4" fmla="*/ 779622 w 1050974"/>
              <a:gd name="connsiteY4" fmla="*/ 13223 h 723864"/>
              <a:gd name="connsiteX5" fmla="*/ 201713 w 1050974"/>
              <a:gd name="connsiteY5" fmla="*/ 55929 h 723864"/>
              <a:gd name="connsiteX6" fmla="*/ 0 w 1050974"/>
              <a:gd name="connsiteY6" fmla="*/ 341960 h 723864"/>
              <a:gd name="connsiteX7" fmla="*/ 323962 w 1050974"/>
              <a:gd name="connsiteY7" fmla="*/ 649093 h 723864"/>
              <a:gd name="connsiteX8" fmla="*/ 391304 w 1050974"/>
              <a:gd name="connsiteY8" fmla="*/ 723864 h 723864"/>
              <a:gd name="connsiteX0" fmla="*/ 391304 w 1050974"/>
              <a:gd name="connsiteY0" fmla="*/ 722931 h 722931"/>
              <a:gd name="connsiteX1" fmla="*/ 538195 w 1050974"/>
              <a:gd name="connsiteY1" fmla="*/ 645250 h 722931"/>
              <a:gd name="connsiteX2" fmla="*/ 927471 w 1050974"/>
              <a:gd name="connsiteY2" fmla="*/ 551358 h 722931"/>
              <a:gd name="connsiteX3" fmla="*/ 1045797 w 1050974"/>
              <a:gd name="connsiteY3" fmla="*/ 252945 h 722931"/>
              <a:gd name="connsiteX4" fmla="*/ 779622 w 1050974"/>
              <a:gd name="connsiteY4" fmla="*/ 12290 h 722931"/>
              <a:gd name="connsiteX5" fmla="*/ 215573 w 1050974"/>
              <a:gd name="connsiteY5" fmla="*/ 58661 h 722931"/>
              <a:gd name="connsiteX6" fmla="*/ 0 w 1050974"/>
              <a:gd name="connsiteY6" fmla="*/ 341027 h 722931"/>
              <a:gd name="connsiteX7" fmla="*/ 323962 w 1050974"/>
              <a:gd name="connsiteY7" fmla="*/ 648160 h 722931"/>
              <a:gd name="connsiteX8" fmla="*/ 391304 w 1050974"/>
              <a:gd name="connsiteY8" fmla="*/ 722931 h 722931"/>
              <a:gd name="connsiteX0" fmla="*/ 382064 w 1041734"/>
              <a:gd name="connsiteY0" fmla="*/ 722931 h 722931"/>
              <a:gd name="connsiteX1" fmla="*/ 528955 w 1041734"/>
              <a:gd name="connsiteY1" fmla="*/ 645250 h 722931"/>
              <a:gd name="connsiteX2" fmla="*/ 918231 w 1041734"/>
              <a:gd name="connsiteY2" fmla="*/ 551358 h 722931"/>
              <a:gd name="connsiteX3" fmla="*/ 1036557 w 1041734"/>
              <a:gd name="connsiteY3" fmla="*/ 252945 h 722931"/>
              <a:gd name="connsiteX4" fmla="*/ 770382 w 1041734"/>
              <a:gd name="connsiteY4" fmla="*/ 12290 h 722931"/>
              <a:gd name="connsiteX5" fmla="*/ 206333 w 1041734"/>
              <a:gd name="connsiteY5" fmla="*/ 58661 h 722931"/>
              <a:gd name="connsiteX6" fmla="*/ 0 w 1041734"/>
              <a:gd name="connsiteY6" fmla="*/ 342860 h 722931"/>
              <a:gd name="connsiteX7" fmla="*/ 314722 w 1041734"/>
              <a:gd name="connsiteY7" fmla="*/ 648160 h 722931"/>
              <a:gd name="connsiteX8" fmla="*/ 382064 w 1041734"/>
              <a:gd name="connsiteY8" fmla="*/ 722931 h 722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41734" h="722931">
                <a:moveTo>
                  <a:pt x="382064" y="722931"/>
                </a:moveTo>
                <a:cubicBezTo>
                  <a:pt x="406019" y="660055"/>
                  <a:pt x="439594" y="666515"/>
                  <a:pt x="528955" y="645250"/>
                </a:cubicBezTo>
                <a:cubicBezTo>
                  <a:pt x="618316" y="623985"/>
                  <a:pt x="833631" y="616742"/>
                  <a:pt x="918231" y="551358"/>
                </a:cubicBezTo>
                <a:cubicBezTo>
                  <a:pt x="1002831" y="485974"/>
                  <a:pt x="1059658" y="370279"/>
                  <a:pt x="1036557" y="252945"/>
                </a:cubicBezTo>
                <a:cubicBezTo>
                  <a:pt x="1013456" y="135611"/>
                  <a:pt x="908753" y="44671"/>
                  <a:pt x="770382" y="12290"/>
                </a:cubicBezTo>
                <a:cubicBezTo>
                  <a:pt x="632011" y="-20091"/>
                  <a:pt x="338916" y="17165"/>
                  <a:pt x="206333" y="58661"/>
                </a:cubicBezTo>
                <a:cubicBezTo>
                  <a:pt x="73750" y="100157"/>
                  <a:pt x="1822" y="199023"/>
                  <a:pt x="0" y="342860"/>
                </a:cubicBezTo>
                <a:cubicBezTo>
                  <a:pt x="27105" y="498943"/>
                  <a:pt x="87932" y="573770"/>
                  <a:pt x="314722" y="648160"/>
                </a:cubicBezTo>
                <a:cubicBezTo>
                  <a:pt x="367872" y="666162"/>
                  <a:pt x="382064" y="722931"/>
                  <a:pt x="382064" y="722931"/>
                </a:cubicBezTo>
                <a:close/>
              </a:path>
            </a:pathLst>
          </a:custGeom>
          <a:noFill/>
          <a:ln w="19050" cap="flat">
            <a:solidFill>
              <a:schemeClr val="tx1"/>
            </a:solidFill>
            <a:prstDash val="solid"/>
            <a:miter/>
          </a:ln>
        </p:spPr>
        <p:txBody>
          <a:bodyPr rtlCol="0" anchor="ctr"/>
          <a:lstStyle/>
          <a:p>
            <a:endParaRPr lang="en-US"/>
          </a:p>
        </p:txBody>
      </p:sp>
    </p:spTree>
    <p:extLst>
      <p:ext uri="{BB962C8B-B14F-4D97-AF65-F5344CB8AC3E}">
        <p14:creationId xmlns:p14="http://schemas.microsoft.com/office/powerpoint/2010/main" val="599490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06D441F-9FBB-4F90-987A-39793DE0E7A0}"/>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3" name="Footer Placeholder 2">
            <a:extLst>
              <a:ext uri="{FF2B5EF4-FFF2-40B4-BE49-F238E27FC236}">
                <a16:creationId xmlns:a16="http://schemas.microsoft.com/office/drawing/2014/main" id="{53C92B1E-8D5D-45CA-9A8B-53E3B7FEC48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1489E71-49A9-4CE9-AD1D-780A876BC35A}"/>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210602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4053A-B2EE-4E20-9723-6BB0BBD500FD}"/>
              </a:ext>
            </a:extLst>
          </p:cNvPr>
          <p:cNvSpPr>
            <a:spLocks noGrp="1"/>
          </p:cNvSpPr>
          <p:nvPr>
            <p:ph type="title"/>
          </p:nvPr>
        </p:nvSpPr>
        <p:spPr>
          <a:xfrm>
            <a:off x="839788" y="553272"/>
            <a:ext cx="3932237" cy="1732727"/>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7B065AB-0DF3-4C86-AB5F-EB65021FDB99}"/>
              </a:ext>
            </a:extLst>
          </p:cNvPr>
          <p:cNvSpPr>
            <a:spLocks noGrp="1"/>
          </p:cNvSpPr>
          <p:nvPr>
            <p:ph idx="1"/>
          </p:nvPr>
        </p:nvSpPr>
        <p:spPr>
          <a:xfrm>
            <a:off x="5415642" y="987425"/>
            <a:ext cx="5939745"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2D99FAE-8825-466D-9F1E-3B7BAED2C05B}"/>
              </a:ext>
            </a:extLst>
          </p:cNvPr>
          <p:cNvSpPr>
            <a:spLocks noGrp="1"/>
          </p:cNvSpPr>
          <p:nvPr>
            <p:ph type="body" sz="half" idx="2"/>
          </p:nvPr>
        </p:nvSpPr>
        <p:spPr>
          <a:xfrm>
            <a:off x="839788" y="2368550"/>
            <a:ext cx="3932237" cy="3500438"/>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3A6375-677F-4A58-B98D-18F3DEF8E623}"/>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6" name="Footer Placeholder 5">
            <a:extLst>
              <a:ext uri="{FF2B5EF4-FFF2-40B4-BE49-F238E27FC236}">
                <a16:creationId xmlns:a16="http://schemas.microsoft.com/office/drawing/2014/main" id="{E6B40F2C-7AE7-481B-856A-B3E26AE8B91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E7C48C-9BD9-41CB-915E-A905B8869B70}"/>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998002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B6DE4-025D-4D93-A5D0-FB45897207DA}"/>
              </a:ext>
            </a:extLst>
          </p:cNvPr>
          <p:cNvSpPr>
            <a:spLocks noGrp="1"/>
          </p:cNvSpPr>
          <p:nvPr>
            <p:ph type="title"/>
          </p:nvPr>
        </p:nvSpPr>
        <p:spPr>
          <a:xfrm>
            <a:off x="839788" y="615915"/>
            <a:ext cx="3932237" cy="16700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993EE21-471F-4B7B-B7AF-192243A1278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146B769-8E40-42E6-8F62-C4347B0CE929}"/>
              </a:ext>
            </a:extLst>
          </p:cNvPr>
          <p:cNvSpPr>
            <a:spLocks noGrp="1"/>
          </p:cNvSpPr>
          <p:nvPr>
            <p:ph type="body" sz="half" idx="2"/>
          </p:nvPr>
        </p:nvSpPr>
        <p:spPr>
          <a:xfrm>
            <a:off x="839788" y="2365744"/>
            <a:ext cx="3932237" cy="35032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7384DC6-1AA3-4779-8EDF-F4A877508EE3}"/>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6" name="Footer Placeholder 5">
            <a:extLst>
              <a:ext uri="{FF2B5EF4-FFF2-40B4-BE49-F238E27FC236}">
                <a16:creationId xmlns:a16="http://schemas.microsoft.com/office/drawing/2014/main" id="{CD47F83E-FAF9-43E1-95CC-6F4EDD76B3C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3D8C7B-B211-4BAF-9C05-09CF993B0DA2}"/>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12216835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39E3-FB89-4585-A22D-15851E8DE01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CF94B498-70D2-4956-A576-83345B38DC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62A84CB-FF9E-43D6-8805-B4ABB520D60C}"/>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BCA7EE14-0A60-428B-BC0E-A50951E0E33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2A9A22-BBF2-4B23-B17F-B32AC87D290F}"/>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6863814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15CC51B-E0BE-4D50-A04A-571F8BCAE2A7}"/>
              </a:ext>
            </a:extLst>
          </p:cNvPr>
          <p:cNvSpPr>
            <a:spLocks noGrp="1"/>
          </p:cNvSpPr>
          <p:nvPr>
            <p:ph type="title" orient="vert"/>
          </p:nvPr>
        </p:nvSpPr>
        <p:spPr>
          <a:xfrm>
            <a:off x="9099550" y="692150"/>
            <a:ext cx="2254250" cy="530993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41F5607-7A89-4981-87F4-98BC7CE0A921}"/>
              </a:ext>
            </a:extLst>
          </p:cNvPr>
          <p:cNvSpPr>
            <a:spLocks noGrp="1"/>
          </p:cNvSpPr>
          <p:nvPr>
            <p:ph type="body" orient="vert" idx="1"/>
          </p:nvPr>
        </p:nvSpPr>
        <p:spPr>
          <a:xfrm>
            <a:off x="838200" y="692150"/>
            <a:ext cx="8108950" cy="530993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820D5BE-275A-42D5-BCE1-357D53FC50C3}"/>
              </a:ext>
            </a:extLst>
          </p:cNvPr>
          <p:cNvSpPr>
            <a:spLocks noGrp="1"/>
          </p:cNvSpPr>
          <p:nvPr>
            <p:ph type="dt" sz="half" idx="10"/>
          </p:nvPr>
        </p:nvSpPr>
        <p:spPr/>
        <p:txBody>
          <a:body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11525F9A-B406-4028-AC92-D12450519F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7A70F0A-5147-4274-A0A1-BD21917945FE}"/>
              </a:ext>
            </a:extLst>
          </p:cNvPr>
          <p:cNvSpPr>
            <a:spLocks noGrp="1"/>
          </p:cNvSpPr>
          <p:nvPr>
            <p:ph type="sldNum" sz="quarter" idx="12"/>
          </p:nvPr>
        </p:nvSpPr>
        <p:spPr/>
        <p:txBody>
          <a:bodyPr/>
          <a:lstStyle/>
          <a:p>
            <a:fld id="{7C7FAD9F-AEE9-406E-B720-57D2B9DB2816}" type="slidenum">
              <a:rPr lang="en-US" smtClean="0"/>
              <a:t>‹#›</a:t>
            </a:fld>
            <a:endParaRPr lang="en-US"/>
          </a:p>
        </p:txBody>
      </p:sp>
    </p:spTree>
    <p:extLst>
      <p:ext uri="{BB962C8B-B14F-4D97-AF65-F5344CB8AC3E}">
        <p14:creationId xmlns:p14="http://schemas.microsoft.com/office/powerpoint/2010/main" val="3770241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FAAE2DA9-9BAF-4D46-BC97-20425C5321FD}"/>
              </a:ext>
            </a:extLst>
          </p:cNvPr>
          <p:cNvSpPr/>
          <p:nvPr/>
        </p:nvSpPr>
        <p:spPr>
          <a:xfrm>
            <a:off x="372926" y="367993"/>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68807" y="-29564"/>
                  <a:pt x="11499601" y="84193"/>
                </a:cubicBezTo>
                <a:lnTo>
                  <a:pt x="11496115" y="333210"/>
                </a:lnTo>
                <a:cubicBezTo>
                  <a:pt x="11496285" y="48943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0C489E99-8A12-4C4F-92F9-95B01D8147E3}"/>
              </a:ext>
            </a:extLst>
          </p:cNvPr>
          <p:cNvSpPr>
            <a:spLocks noGrp="1"/>
          </p:cNvSpPr>
          <p:nvPr>
            <p:ph type="title"/>
          </p:nvPr>
        </p:nvSpPr>
        <p:spPr>
          <a:xfrm>
            <a:off x="1020724" y="558209"/>
            <a:ext cx="10333075" cy="141413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011B211-A6C3-4384-AA0B-7A8561A53C1B}"/>
              </a:ext>
            </a:extLst>
          </p:cNvPr>
          <p:cNvSpPr>
            <a:spLocks noGrp="1"/>
          </p:cNvSpPr>
          <p:nvPr>
            <p:ph type="body" idx="1"/>
          </p:nvPr>
        </p:nvSpPr>
        <p:spPr>
          <a:xfrm>
            <a:off x="1020726" y="2089298"/>
            <a:ext cx="10333074" cy="38277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6007E98-5ED3-41C2-BC39-EA8FB826AB1E}"/>
              </a:ext>
            </a:extLst>
          </p:cNvPr>
          <p:cNvSpPr>
            <a:spLocks noGrp="1"/>
          </p:cNvSpPr>
          <p:nvPr>
            <p:ph type="dt" sz="half" idx="2"/>
          </p:nvPr>
        </p:nvSpPr>
        <p:spPr>
          <a:xfrm>
            <a:off x="467834" y="6356350"/>
            <a:ext cx="2604976" cy="365125"/>
          </a:xfrm>
          <a:prstGeom prst="rect">
            <a:avLst/>
          </a:prstGeom>
        </p:spPr>
        <p:txBody>
          <a:bodyPr vert="horz" lIns="91440" tIns="45720" rIns="91440" bIns="45720" rtlCol="0" anchor="ctr"/>
          <a:lstStyle>
            <a:lvl1pPr algn="l">
              <a:defRPr sz="1200" b="1">
                <a:solidFill>
                  <a:schemeClr val="tx1"/>
                </a:solidFill>
              </a:defRPr>
            </a:lvl1pPr>
          </a:lstStyle>
          <a:p>
            <a:fld id="{C1691109-F4F8-4597-962C-A4F4B7960636}" type="datetimeFigureOut">
              <a:rPr lang="en-US" smtClean="0"/>
              <a:t>7/16/2024</a:t>
            </a:fld>
            <a:endParaRPr lang="en-US"/>
          </a:p>
        </p:txBody>
      </p:sp>
      <p:sp>
        <p:nvSpPr>
          <p:cNvPr id="5" name="Footer Placeholder 4">
            <a:extLst>
              <a:ext uri="{FF2B5EF4-FFF2-40B4-BE49-F238E27FC236}">
                <a16:creationId xmlns:a16="http://schemas.microsoft.com/office/drawing/2014/main" id="{B7493049-EC55-4ABD-8F77-F5A84AE384F5}"/>
              </a:ext>
            </a:extLst>
          </p:cNvPr>
          <p:cNvSpPr>
            <a:spLocks noGrp="1"/>
          </p:cNvSpPr>
          <p:nvPr>
            <p:ph type="ftr" sz="quarter" idx="3"/>
          </p:nvPr>
        </p:nvSpPr>
        <p:spPr>
          <a:xfrm>
            <a:off x="7756153" y="6356350"/>
            <a:ext cx="3444109" cy="365125"/>
          </a:xfrm>
          <a:prstGeom prst="rect">
            <a:avLst/>
          </a:prstGeom>
        </p:spPr>
        <p:txBody>
          <a:bodyPr vert="horz" lIns="91440" tIns="45720" rIns="91440" bIns="45720" rtlCol="0" anchor="ctr"/>
          <a:lstStyle>
            <a:lvl1pPr algn="r">
              <a:defRPr sz="1200" b="1" cap="all" spc="1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821B6DF-CCDC-4ED0-A4B2-1512B668F4E3}"/>
              </a:ext>
            </a:extLst>
          </p:cNvPr>
          <p:cNvSpPr>
            <a:spLocks noGrp="1"/>
          </p:cNvSpPr>
          <p:nvPr>
            <p:ph type="sldNum" sz="quarter" idx="4"/>
          </p:nvPr>
        </p:nvSpPr>
        <p:spPr>
          <a:xfrm>
            <a:off x="11200263" y="6356350"/>
            <a:ext cx="523902" cy="365125"/>
          </a:xfrm>
          <a:prstGeom prst="rect">
            <a:avLst/>
          </a:prstGeom>
        </p:spPr>
        <p:txBody>
          <a:bodyPr vert="horz" lIns="91440" tIns="45720" rIns="91440" bIns="45720" rtlCol="0" anchor="ctr"/>
          <a:lstStyle>
            <a:lvl1pPr algn="r">
              <a:defRPr sz="1200" b="1">
                <a:solidFill>
                  <a:schemeClr val="tx1"/>
                </a:solidFill>
              </a:defRPr>
            </a:lvl1pPr>
          </a:lstStyle>
          <a:p>
            <a:fld id="{7C7FAD9F-AEE9-406E-B720-57D2B9DB2816}" type="slidenum">
              <a:rPr lang="en-US" smtClean="0"/>
              <a:t>‹#›</a:t>
            </a:fld>
            <a:endParaRPr lang="en-US"/>
          </a:p>
        </p:txBody>
      </p:sp>
      <p:sp>
        <p:nvSpPr>
          <p:cNvPr id="14" name="Freeform: Shape 13">
            <a:extLst>
              <a:ext uri="{FF2B5EF4-FFF2-40B4-BE49-F238E27FC236}">
                <a16:creationId xmlns:a16="http://schemas.microsoft.com/office/drawing/2014/main" id="{42D2C6CA-56BB-4A08-A1E2-342F83955EDB}"/>
              </a:ext>
            </a:extLst>
          </p:cNvPr>
          <p:cNvSpPr/>
          <p:nvPr/>
        </p:nvSpPr>
        <p:spPr>
          <a:xfrm>
            <a:off x="403284" y="389461"/>
            <a:ext cx="11499601" cy="6203902"/>
          </a:xfrm>
          <a:custGeom>
            <a:avLst/>
            <a:gdLst>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321880 w 11499601"/>
              <a:gd name="connsiteY17" fmla="*/ 5943328 h 6250474"/>
              <a:gd name="connsiteX18" fmla="*/ 2161451 w 11499601"/>
              <a:gd name="connsiteY18" fmla="*/ 5941720 h 6250474"/>
              <a:gd name="connsiteX19" fmla="*/ 1884575 w 11499601"/>
              <a:gd name="connsiteY19" fmla="*/ 5937508 h 6250474"/>
              <a:gd name="connsiteX20" fmla="*/ 1731597 w 11499601"/>
              <a:gd name="connsiteY20" fmla="*/ 5934968 h 6250474"/>
              <a:gd name="connsiteX21" fmla="*/ 1588500 w 11499601"/>
              <a:gd name="connsiteY21" fmla="*/ 5940418 h 6250474"/>
              <a:gd name="connsiteX22" fmla="*/ 671167 w 11499601"/>
              <a:gd name="connsiteY22" fmla="*/ 5948382 h 6250474"/>
              <a:gd name="connsiteX23" fmla="*/ 94741 w 11499601"/>
              <a:gd name="connsiteY23" fmla="*/ 5957415 h 6250474"/>
              <a:gd name="connsiteX24" fmla="*/ 37859 w 11499601"/>
              <a:gd name="connsiteY24" fmla="*/ 5876060 h 6250474"/>
              <a:gd name="connsiteX25" fmla="*/ 28975 w 11499601"/>
              <a:gd name="connsiteY25" fmla="*/ 2606888 h 6250474"/>
              <a:gd name="connsiteX26" fmla="*/ 33539 w 11499601"/>
              <a:gd name="connsiteY26" fmla="*/ 59860 h 6250474"/>
              <a:gd name="connsiteX27" fmla="*/ 39830 w 11499601"/>
              <a:gd name="connsiteY27" fmla="*/ 42028 h 6250474"/>
              <a:gd name="connsiteX28" fmla="*/ 88659 w 11499601"/>
              <a:gd name="connsiteY28" fmla="*/ 37282 h 6250474"/>
              <a:gd name="connsiteX29" fmla="*/ 301554 w 11499601"/>
              <a:gd name="connsiteY29" fmla="*/ 37282 h 6250474"/>
              <a:gd name="connsiteX30" fmla="*/ 416464 w 11499601"/>
              <a:gd name="connsiteY30" fmla="*/ 30725 h 6250474"/>
              <a:gd name="connsiteX31" fmla="*/ 907723 w 11499601"/>
              <a:gd name="connsiteY31" fmla="*/ 24269 h 6250474"/>
              <a:gd name="connsiteX32" fmla="*/ 3989089 w 11499601"/>
              <a:gd name="connsiteY32" fmla="*/ 29653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2161451 w 11499601"/>
              <a:gd name="connsiteY17" fmla="*/ 5941720 h 6250474"/>
              <a:gd name="connsiteX18" fmla="*/ 1884575 w 11499601"/>
              <a:gd name="connsiteY18" fmla="*/ 5937508 h 6250474"/>
              <a:gd name="connsiteX19" fmla="*/ 1731597 w 11499601"/>
              <a:gd name="connsiteY19" fmla="*/ 5934968 h 6250474"/>
              <a:gd name="connsiteX20" fmla="*/ 1588500 w 11499601"/>
              <a:gd name="connsiteY20" fmla="*/ 5940418 h 6250474"/>
              <a:gd name="connsiteX21" fmla="*/ 671167 w 11499601"/>
              <a:gd name="connsiteY21" fmla="*/ 5948382 h 6250474"/>
              <a:gd name="connsiteX22" fmla="*/ 94741 w 11499601"/>
              <a:gd name="connsiteY22" fmla="*/ 5957415 h 6250474"/>
              <a:gd name="connsiteX23" fmla="*/ 37859 w 11499601"/>
              <a:gd name="connsiteY23" fmla="*/ 5876060 h 6250474"/>
              <a:gd name="connsiteX24" fmla="*/ 28975 w 11499601"/>
              <a:gd name="connsiteY24" fmla="*/ 2606888 h 6250474"/>
              <a:gd name="connsiteX25" fmla="*/ 33539 w 11499601"/>
              <a:gd name="connsiteY25" fmla="*/ 59860 h 6250474"/>
              <a:gd name="connsiteX26" fmla="*/ 39830 w 11499601"/>
              <a:gd name="connsiteY26" fmla="*/ 42028 h 6250474"/>
              <a:gd name="connsiteX27" fmla="*/ 88659 w 11499601"/>
              <a:gd name="connsiteY27" fmla="*/ 37282 h 6250474"/>
              <a:gd name="connsiteX28" fmla="*/ 301554 w 11499601"/>
              <a:gd name="connsiteY28" fmla="*/ 37282 h 6250474"/>
              <a:gd name="connsiteX29" fmla="*/ 416464 w 11499601"/>
              <a:gd name="connsiteY29" fmla="*/ 30725 h 6250474"/>
              <a:gd name="connsiteX30" fmla="*/ 907723 w 11499601"/>
              <a:gd name="connsiteY30" fmla="*/ 24269 h 6250474"/>
              <a:gd name="connsiteX31" fmla="*/ 3989089 w 11499601"/>
              <a:gd name="connsiteY31" fmla="*/ 29653 h 6250474"/>
              <a:gd name="connsiteX32" fmla="*/ 9680053 w 11499601"/>
              <a:gd name="connsiteY32"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5021779 w 11499601"/>
              <a:gd name="connsiteY10" fmla="*/ 5972741 h 6250474"/>
              <a:gd name="connsiteX11" fmla="*/ 3239306 w 11499601"/>
              <a:gd name="connsiteY11" fmla="*/ 5972741 h 6250474"/>
              <a:gd name="connsiteX12" fmla="*/ 3217554 w 11499601"/>
              <a:gd name="connsiteY12" fmla="*/ 6005912 h 6250474"/>
              <a:gd name="connsiteX13" fmla="*/ 3219866 w 11499601"/>
              <a:gd name="connsiteY13" fmla="*/ 6250474 h 6250474"/>
              <a:gd name="connsiteX14" fmla="*/ 2855432 w 11499601"/>
              <a:gd name="connsiteY14" fmla="*/ 6045972 h 6250474"/>
              <a:gd name="connsiteX15" fmla="*/ 2785655 w 11499601"/>
              <a:gd name="connsiteY15" fmla="*/ 5972741 h 6250474"/>
              <a:gd name="connsiteX16" fmla="*/ 2321880 w 11499601"/>
              <a:gd name="connsiteY16" fmla="*/ 5972741 h 6250474"/>
              <a:gd name="connsiteX17" fmla="*/ 1884575 w 11499601"/>
              <a:gd name="connsiteY17" fmla="*/ 5937508 h 6250474"/>
              <a:gd name="connsiteX18" fmla="*/ 1731597 w 11499601"/>
              <a:gd name="connsiteY18" fmla="*/ 5934968 h 6250474"/>
              <a:gd name="connsiteX19" fmla="*/ 1588500 w 11499601"/>
              <a:gd name="connsiteY19" fmla="*/ 5940418 h 6250474"/>
              <a:gd name="connsiteX20" fmla="*/ 671167 w 11499601"/>
              <a:gd name="connsiteY20" fmla="*/ 5948382 h 6250474"/>
              <a:gd name="connsiteX21" fmla="*/ 94741 w 11499601"/>
              <a:gd name="connsiteY21" fmla="*/ 5957415 h 6250474"/>
              <a:gd name="connsiteX22" fmla="*/ 37859 w 11499601"/>
              <a:gd name="connsiteY22" fmla="*/ 5876060 h 6250474"/>
              <a:gd name="connsiteX23" fmla="*/ 28975 w 11499601"/>
              <a:gd name="connsiteY23" fmla="*/ 2606888 h 6250474"/>
              <a:gd name="connsiteX24" fmla="*/ 33539 w 11499601"/>
              <a:gd name="connsiteY24" fmla="*/ 59860 h 6250474"/>
              <a:gd name="connsiteX25" fmla="*/ 39830 w 11499601"/>
              <a:gd name="connsiteY25" fmla="*/ 42028 h 6250474"/>
              <a:gd name="connsiteX26" fmla="*/ 88659 w 11499601"/>
              <a:gd name="connsiteY26" fmla="*/ 37282 h 6250474"/>
              <a:gd name="connsiteX27" fmla="*/ 301554 w 11499601"/>
              <a:gd name="connsiteY27" fmla="*/ 37282 h 6250474"/>
              <a:gd name="connsiteX28" fmla="*/ 416464 w 11499601"/>
              <a:gd name="connsiteY28" fmla="*/ 30725 h 6250474"/>
              <a:gd name="connsiteX29" fmla="*/ 907723 w 11499601"/>
              <a:gd name="connsiteY29" fmla="*/ 24269 h 6250474"/>
              <a:gd name="connsiteX30" fmla="*/ 3989089 w 11499601"/>
              <a:gd name="connsiteY30" fmla="*/ 29653 h 6250474"/>
              <a:gd name="connsiteX31" fmla="*/ 9680053 w 11499601"/>
              <a:gd name="connsiteY31"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21779 w 11499601"/>
              <a:gd name="connsiteY9" fmla="*/ 5958809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11590 w 11499601"/>
              <a:gd name="connsiteY9" fmla="*/ 5989374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5001402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884575 w 11499601"/>
              <a:gd name="connsiteY16" fmla="*/ 5937508 h 6250474"/>
              <a:gd name="connsiteX17" fmla="*/ 1731597 w 11499601"/>
              <a:gd name="connsiteY17" fmla="*/ 5934968 h 6250474"/>
              <a:gd name="connsiteX18" fmla="*/ 1588500 w 11499601"/>
              <a:gd name="connsiteY18" fmla="*/ 5940418 h 6250474"/>
              <a:gd name="connsiteX19" fmla="*/ 671167 w 11499601"/>
              <a:gd name="connsiteY19" fmla="*/ 5948382 h 6250474"/>
              <a:gd name="connsiteX20" fmla="*/ 94741 w 11499601"/>
              <a:gd name="connsiteY20" fmla="*/ 5957415 h 6250474"/>
              <a:gd name="connsiteX21" fmla="*/ 37859 w 11499601"/>
              <a:gd name="connsiteY21" fmla="*/ 5876060 h 6250474"/>
              <a:gd name="connsiteX22" fmla="*/ 28975 w 11499601"/>
              <a:gd name="connsiteY22" fmla="*/ 2606888 h 6250474"/>
              <a:gd name="connsiteX23" fmla="*/ 33539 w 11499601"/>
              <a:gd name="connsiteY23" fmla="*/ 59860 h 6250474"/>
              <a:gd name="connsiteX24" fmla="*/ 39830 w 11499601"/>
              <a:gd name="connsiteY24" fmla="*/ 42028 h 6250474"/>
              <a:gd name="connsiteX25" fmla="*/ 88659 w 11499601"/>
              <a:gd name="connsiteY25" fmla="*/ 37282 h 6250474"/>
              <a:gd name="connsiteX26" fmla="*/ 301554 w 11499601"/>
              <a:gd name="connsiteY26" fmla="*/ 37282 h 6250474"/>
              <a:gd name="connsiteX27" fmla="*/ 416464 w 11499601"/>
              <a:gd name="connsiteY27" fmla="*/ 30725 h 6250474"/>
              <a:gd name="connsiteX28" fmla="*/ 907723 w 11499601"/>
              <a:gd name="connsiteY28" fmla="*/ 24269 h 6250474"/>
              <a:gd name="connsiteX29" fmla="*/ 3989089 w 11499601"/>
              <a:gd name="connsiteY29" fmla="*/ 29653 h 6250474"/>
              <a:gd name="connsiteX30" fmla="*/ 9680053 w 11499601"/>
              <a:gd name="connsiteY30"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731597 w 11499601"/>
              <a:gd name="connsiteY16" fmla="*/ 5934968 h 6250474"/>
              <a:gd name="connsiteX17" fmla="*/ 1588500 w 11499601"/>
              <a:gd name="connsiteY17" fmla="*/ 5940418 h 6250474"/>
              <a:gd name="connsiteX18" fmla="*/ 671167 w 11499601"/>
              <a:gd name="connsiteY18" fmla="*/ 5948382 h 6250474"/>
              <a:gd name="connsiteX19" fmla="*/ 94741 w 11499601"/>
              <a:gd name="connsiteY19" fmla="*/ 5957415 h 6250474"/>
              <a:gd name="connsiteX20" fmla="*/ 37859 w 11499601"/>
              <a:gd name="connsiteY20" fmla="*/ 5876060 h 6250474"/>
              <a:gd name="connsiteX21" fmla="*/ 28975 w 11499601"/>
              <a:gd name="connsiteY21" fmla="*/ 2606888 h 6250474"/>
              <a:gd name="connsiteX22" fmla="*/ 33539 w 11499601"/>
              <a:gd name="connsiteY22" fmla="*/ 59860 h 6250474"/>
              <a:gd name="connsiteX23" fmla="*/ 39830 w 11499601"/>
              <a:gd name="connsiteY23" fmla="*/ 42028 h 6250474"/>
              <a:gd name="connsiteX24" fmla="*/ 88659 w 11499601"/>
              <a:gd name="connsiteY24" fmla="*/ 37282 h 6250474"/>
              <a:gd name="connsiteX25" fmla="*/ 301554 w 11499601"/>
              <a:gd name="connsiteY25" fmla="*/ 37282 h 6250474"/>
              <a:gd name="connsiteX26" fmla="*/ 416464 w 11499601"/>
              <a:gd name="connsiteY26" fmla="*/ 30725 h 6250474"/>
              <a:gd name="connsiteX27" fmla="*/ 907723 w 11499601"/>
              <a:gd name="connsiteY27" fmla="*/ 24269 h 6250474"/>
              <a:gd name="connsiteX28" fmla="*/ 3989089 w 11499601"/>
              <a:gd name="connsiteY28" fmla="*/ 29653 h 6250474"/>
              <a:gd name="connsiteX29" fmla="*/ 9680053 w 11499601"/>
              <a:gd name="connsiteY29"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88500 w 11499601"/>
              <a:gd name="connsiteY16" fmla="*/ 5940418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21880 w 11499601"/>
              <a:gd name="connsiteY15" fmla="*/ 5972741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16786 w 11499601"/>
              <a:gd name="connsiteY15" fmla="*/ 5901423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1552841 w 11499601"/>
              <a:gd name="connsiteY16" fmla="*/ 5965889 h 6250474"/>
              <a:gd name="connsiteX17" fmla="*/ 671167 w 11499601"/>
              <a:gd name="connsiteY17" fmla="*/ 5948382 h 6250474"/>
              <a:gd name="connsiteX18" fmla="*/ 94741 w 11499601"/>
              <a:gd name="connsiteY18" fmla="*/ 5957415 h 6250474"/>
              <a:gd name="connsiteX19" fmla="*/ 37859 w 11499601"/>
              <a:gd name="connsiteY19" fmla="*/ 5876060 h 6250474"/>
              <a:gd name="connsiteX20" fmla="*/ 28975 w 11499601"/>
              <a:gd name="connsiteY20" fmla="*/ 2606888 h 6250474"/>
              <a:gd name="connsiteX21" fmla="*/ 33539 w 11499601"/>
              <a:gd name="connsiteY21" fmla="*/ 59860 h 6250474"/>
              <a:gd name="connsiteX22" fmla="*/ 39830 w 11499601"/>
              <a:gd name="connsiteY22" fmla="*/ 42028 h 6250474"/>
              <a:gd name="connsiteX23" fmla="*/ 88659 w 11499601"/>
              <a:gd name="connsiteY23" fmla="*/ 37282 h 6250474"/>
              <a:gd name="connsiteX24" fmla="*/ 301554 w 11499601"/>
              <a:gd name="connsiteY24" fmla="*/ 37282 h 6250474"/>
              <a:gd name="connsiteX25" fmla="*/ 416464 w 11499601"/>
              <a:gd name="connsiteY25" fmla="*/ 30725 h 6250474"/>
              <a:gd name="connsiteX26" fmla="*/ 907723 w 11499601"/>
              <a:gd name="connsiteY26" fmla="*/ 24269 h 6250474"/>
              <a:gd name="connsiteX27" fmla="*/ 3989089 w 11499601"/>
              <a:gd name="connsiteY27" fmla="*/ 29653 h 6250474"/>
              <a:gd name="connsiteX28" fmla="*/ 9680053 w 11499601"/>
              <a:gd name="connsiteY28"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71167 w 11499601"/>
              <a:gd name="connsiteY16" fmla="*/ 5948382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55432 w 11499601"/>
              <a:gd name="connsiteY13" fmla="*/ 6045972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84193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5500 h 6255974"/>
              <a:gd name="connsiteX1" fmla="*/ 11263634 w 11499601"/>
              <a:gd name="connsiteY1" fmla="*/ 16394 h 6255974"/>
              <a:gd name="connsiteX2" fmla="*/ 11499601 w 11499601"/>
              <a:gd name="connsiteY2" fmla="*/ 64794 h 6255974"/>
              <a:gd name="connsiteX3" fmla="*/ 11496115 w 11499601"/>
              <a:gd name="connsiteY3" fmla="*/ 338710 h 6255974"/>
              <a:gd name="connsiteX4" fmla="*/ 11496626 w 11499601"/>
              <a:gd name="connsiteY4" fmla="*/ 807372 h 6255974"/>
              <a:gd name="connsiteX5" fmla="*/ 11482477 w 11499601"/>
              <a:gd name="connsiteY5" fmla="*/ 1840079 h 6255974"/>
              <a:gd name="connsiteX6" fmla="*/ 11478714 w 11499601"/>
              <a:gd name="connsiteY6" fmla="*/ 3525714 h 6255974"/>
              <a:gd name="connsiteX7" fmla="*/ 11419375 w 11499601"/>
              <a:gd name="connsiteY7" fmla="*/ 5987933 h 6255974"/>
              <a:gd name="connsiteX8" fmla="*/ 5959453 w 11499601"/>
              <a:gd name="connsiteY8" fmla="*/ 5978886 h 6255974"/>
              <a:gd name="connsiteX9" fmla="*/ 4858766 w 11499601"/>
              <a:gd name="connsiteY9" fmla="*/ 6005062 h 6255974"/>
              <a:gd name="connsiteX10" fmla="*/ 3239306 w 11499601"/>
              <a:gd name="connsiteY10" fmla="*/ 5978241 h 6255974"/>
              <a:gd name="connsiteX11" fmla="*/ 3217554 w 11499601"/>
              <a:gd name="connsiteY11" fmla="*/ 6011412 h 6255974"/>
              <a:gd name="connsiteX12" fmla="*/ 3219866 w 11499601"/>
              <a:gd name="connsiteY12" fmla="*/ 6255974 h 6255974"/>
              <a:gd name="connsiteX13" fmla="*/ 2870715 w 11499601"/>
              <a:gd name="connsiteY13" fmla="*/ 6061661 h 6255974"/>
              <a:gd name="connsiteX14" fmla="*/ 2785655 w 11499601"/>
              <a:gd name="connsiteY14" fmla="*/ 5978241 h 6255974"/>
              <a:gd name="connsiteX15" fmla="*/ 2301504 w 11499601"/>
              <a:gd name="connsiteY15" fmla="*/ 5973147 h 6255974"/>
              <a:gd name="connsiteX16" fmla="*/ 666073 w 11499601"/>
              <a:gd name="connsiteY16" fmla="*/ 5964071 h 6255974"/>
              <a:gd name="connsiteX17" fmla="*/ 94741 w 11499601"/>
              <a:gd name="connsiteY17" fmla="*/ 5962915 h 6255974"/>
              <a:gd name="connsiteX18" fmla="*/ 37859 w 11499601"/>
              <a:gd name="connsiteY18" fmla="*/ 5881560 h 6255974"/>
              <a:gd name="connsiteX19" fmla="*/ 28975 w 11499601"/>
              <a:gd name="connsiteY19" fmla="*/ 2612388 h 6255974"/>
              <a:gd name="connsiteX20" fmla="*/ 33539 w 11499601"/>
              <a:gd name="connsiteY20" fmla="*/ 65360 h 6255974"/>
              <a:gd name="connsiteX21" fmla="*/ 39830 w 11499601"/>
              <a:gd name="connsiteY21" fmla="*/ 47528 h 6255974"/>
              <a:gd name="connsiteX22" fmla="*/ 88659 w 11499601"/>
              <a:gd name="connsiteY22" fmla="*/ 42782 h 6255974"/>
              <a:gd name="connsiteX23" fmla="*/ 301554 w 11499601"/>
              <a:gd name="connsiteY23" fmla="*/ 42782 h 6255974"/>
              <a:gd name="connsiteX24" fmla="*/ 416464 w 11499601"/>
              <a:gd name="connsiteY24" fmla="*/ 36225 h 6255974"/>
              <a:gd name="connsiteX25" fmla="*/ 907723 w 11499601"/>
              <a:gd name="connsiteY25" fmla="*/ 29769 h 6255974"/>
              <a:gd name="connsiteX26" fmla="*/ 3989089 w 11499601"/>
              <a:gd name="connsiteY26" fmla="*/ 35153 h 6255974"/>
              <a:gd name="connsiteX27" fmla="*/ 9680053 w 11499601"/>
              <a:gd name="connsiteY27" fmla="*/ 5500 h 6255974"/>
              <a:gd name="connsiteX0" fmla="*/ 9680053 w 11499601"/>
              <a:gd name="connsiteY0" fmla="*/ 0 h 6250474"/>
              <a:gd name="connsiteX1" fmla="*/ 11263634 w 11499601"/>
              <a:gd name="connsiteY1" fmla="*/ 10894 h 6250474"/>
              <a:gd name="connsiteX2" fmla="*/ 11499601 w 11499601"/>
              <a:gd name="connsiteY2" fmla="*/ 5929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6115 w 11499601"/>
              <a:gd name="connsiteY3" fmla="*/ 33321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 name="connsiteX0" fmla="*/ 9680053 w 11499601"/>
              <a:gd name="connsiteY0" fmla="*/ 0 h 6250474"/>
              <a:gd name="connsiteX1" fmla="*/ 11263634 w 11499601"/>
              <a:gd name="connsiteY1" fmla="*/ 10894 h 6250474"/>
              <a:gd name="connsiteX2" fmla="*/ 11499601 w 11499601"/>
              <a:gd name="connsiteY2" fmla="*/ 39374 h 6250474"/>
              <a:gd name="connsiteX3" fmla="*/ 11491172 w 11499601"/>
              <a:gd name="connsiteY3" fmla="*/ 313290 h 6250474"/>
              <a:gd name="connsiteX4" fmla="*/ 11496626 w 11499601"/>
              <a:gd name="connsiteY4" fmla="*/ 801872 h 6250474"/>
              <a:gd name="connsiteX5" fmla="*/ 11482477 w 11499601"/>
              <a:gd name="connsiteY5" fmla="*/ 1834579 h 6250474"/>
              <a:gd name="connsiteX6" fmla="*/ 11478714 w 11499601"/>
              <a:gd name="connsiteY6" fmla="*/ 3520214 h 6250474"/>
              <a:gd name="connsiteX7" fmla="*/ 11419375 w 11499601"/>
              <a:gd name="connsiteY7" fmla="*/ 5982433 h 6250474"/>
              <a:gd name="connsiteX8" fmla="*/ 5959453 w 11499601"/>
              <a:gd name="connsiteY8" fmla="*/ 5973386 h 6250474"/>
              <a:gd name="connsiteX9" fmla="*/ 4858766 w 11499601"/>
              <a:gd name="connsiteY9" fmla="*/ 5999562 h 6250474"/>
              <a:gd name="connsiteX10" fmla="*/ 3239306 w 11499601"/>
              <a:gd name="connsiteY10" fmla="*/ 5972741 h 6250474"/>
              <a:gd name="connsiteX11" fmla="*/ 3217554 w 11499601"/>
              <a:gd name="connsiteY11" fmla="*/ 6005912 h 6250474"/>
              <a:gd name="connsiteX12" fmla="*/ 3219866 w 11499601"/>
              <a:gd name="connsiteY12" fmla="*/ 6250474 h 6250474"/>
              <a:gd name="connsiteX13" fmla="*/ 2870715 w 11499601"/>
              <a:gd name="connsiteY13" fmla="*/ 6056161 h 6250474"/>
              <a:gd name="connsiteX14" fmla="*/ 2785655 w 11499601"/>
              <a:gd name="connsiteY14" fmla="*/ 5972741 h 6250474"/>
              <a:gd name="connsiteX15" fmla="*/ 2301504 w 11499601"/>
              <a:gd name="connsiteY15" fmla="*/ 5967647 h 6250474"/>
              <a:gd name="connsiteX16" fmla="*/ 666073 w 11499601"/>
              <a:gd name="connsiteY16" fmla="*/ 5958571 h 6250474"/>
              <a:gd name="connsiteX17" fmla="*/ 94741 w 11499601"/>
              <a:gd name="connsiteY17" fmla="*/ 5957415 h 6250474"/>
              <a:gd name="connsiteX18" fmla="*/ 37859 w 11499601"/>
              <a:gd name="connsiteY18" fmla="*/ 5876060 h 6250474"/>
              <a:gd name="connsiteX19" fmla="*/ 28975 w 11499601"/>
              <a:gd name="connsiteY19" fmla="*/ 2606888 h 6250474"/>
              <a:gd name="connsiteX20" fmla="*/ 33539 w 11499601"/>
              <a:gd name="connsiteY20" fmla="*/ 59860 h 6250474"/>
              <a:gd name="connsiteX21" fmla="*/ 39830 w 11499601"/>
              <a:gd name="connsiteY21" fmla="*/ 42028 h 6250474"/>
              <a:gd name="connsiteX22" fmla="*/ 88659 w 11499601"/>
              <a:gd name="connsiteY22" fmla="*/ 37282 h 6250474"/>
              <a:gd name="connsiteX23" fmla="*/ 301554 w 11499601"/>
              <a:gd name="connsiteY23" fmla="*/ 37282 h 6250474"/>
              <a:gd name="connsiteX24" fmla="*/ 416464 w 11499601"/>
              <a:gd name="connsiteY24" fmla="*/ 30725 h 6250474"/>
              <a:gd name="connsiteX25" fmla="*/ 907723 w 11499601"/>
              <a:gd name="connsiteY25" fmla="*/ 24269 h 6250474"/>
              <a:gd name="connsiteX26" fmla="*/ 3989089 w 11499601"/>
              <a:gd name="connsiteY26" fmla="*/ 29653 h 6250474"/>
              <a:gd name="connsiteX27" fmla="*/ 9680053 w 11499601"/>
              <a:gd name="connsiteY27" fmla="*/ 0 h 6250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9601" h="6250474">
                <a:moveTo>
                  <a:pt x="9680053" y="0"/>
                </a:moveTo>
                <a:lnTo>
                  <a:pt x="11263634" y="10894"/>
                </a:lnTo>
                <a:cubicBezTo>
                  <a:pt x="11382518" y="17609"/>
                  <a:pt x="11483635" y="5293"/>
                  <a:pt x="11499601" y="39374"/>
                </a:cubicBezTo>
                <a:lnTo>
                  <a:pt x="11491172" y="313290"/>
                </a:lnTo>
                <a:cubicBezTo>
                  <a:pt x="11491342" y="469511"/>
                  <a:pt x="11496456" y="645651"/>
                  <a:pt x="11496626" y="801872"/>
                </a:cubicBezTo>
                <a:cubicBezTo>
                  <a:pt x="11485119" y="918570"/>
                  <a:pt x="11483798" y="1773917"/>
                  <a:pt x="11482477" y="1834579"/>
                </a:cubicBezTo>
                <a:cubicBezTo>
                  <a:pt x="11462397" y="2645173"/>
                  <a:pt x="11489491" y="2970847"/>
                  <a:pt x="11478714" y="3520214"/>
                </a:cubicBezTo>
                <a:cubicBezTo>
                  <a:pt x="11462615" y="5654060"/>
                  <a:pt x="11560172" y="6010354"/>
                  <a:pt x="11419375" y="5982433"/>
                </a:cubicBezTo>
                <a:cubicBezTo>
                  <a:pt x="9251879" y="6044921"/>
                  <a:pt x="7569480" y="6004728"/>
                  <a:pt x="5959453" y="5973386"/>
                </a:cubicBezTo>
                <a:lnTo>
                  <a:pt x="4858766" y="5999562"/>
                </a:lnTo>
                <a:lnTo>
                  <a:pt x="3239306" y="5972741"/>
                </a:lnTo>
                <a:lnTo>
                  <a:pt x="3217554" y="6005912"/>
                </a:lnTo>
                <a:cubicBezTo>
                  <a:pt x="3195952" y="6047442"/>
                  <a:pt x="3201415" y="6144511"/>
                  <a:pt x="3219866" y="6250474"/>
                </a:cubicBezTo>
                <a:cubicBezTo>
                  <a:pt x="3113618" y="6201492"/>
                  <a:pt x="2980145" y="6145854"/>
                  <a:pt x="2870715" y="6056161"/>
                </a:cubicBezTo>
                <a:lnTo>
                  <a:pt x="2785655" y="5972741"/>
                </a:lnTo>
                <a:lnTo>
                  <a:pt x="2301504" y="5967647"/>
                </a:lnTo>
                <a:lnTo>
                  <a:pt x="666073" y="5958571"/>
                </a:lnTo>
                <a:cubicBezTo>
                  <a:pt x="416338" y="5959078"/>
                  <a:pt x="199443" y="5971167"/>
                  <a:pt x="94741" y="5957415"/>
                </a:cubicBezTo>
                <a:cubicBezTo>
                  <a:pt x="-9961" y="5943663"/>
                  <a:pt x="43390" y="5957506"/>
                  <a:pt x="37859" y="5876060"/>
                </a:cubicBezTo>
                <a:cubicBezTo>
                  <a:pt x="13485" y="5737802"/>
                  <a:pt x="42281" y="4414258"/>
                  <a:pt x="28975" y="2606888"/>
                </a:cubicBezTo>
                <a:cubicBezTo>
                  <a:pt x="-19249" y="1512253"/>
                  <a:pt x="110" y="488851"/>
                  <a:pt x="33539" y="59860"/>
                </a:cubicBezTo>
                <a:cubicBezTo>
                  <a:pt x="34137" y="52184"/>
                  <a:pt x="36271" y="46366"/>
                  <a:pt x="39830" y="42028"/>
                </a:cubicBezTo>
                <a:lnTo>
                  <a:pt x="88659" y="37282"/>
                </a:lnTo>
                <a:lnTo>
                  <a:pt x="301554" y="37282"/>
                </a:lnTo>
                <a:lnTo>
                  <a:pt x="416464" y="30725"/>
                </a:lnTo>
                <a:lnTo>
                  <a:pt x="907723" y="24269"/>
                </a:lnTo>
                <a:lnTo>
                  <a:pt x="3989089" y="29653"/>
                </a:lnTo>
                <a:lnTo>
                  <a:pt x="9680053" y="0"/>
                </a:lnTo>
                <a:close/>
              </a:path>
            </a:pathLst>
          </a:cu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91990292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07" r:id="rId5"/>
    <p:sldLayoutId id="2147483712" r:id="rId6"/>
    <p:sldLayoutId id="2147483708" r:id="rId7"/>
    <p:sldLayoutId id="2147483709" r:id="rId8"/>
    <p:sldLayoutId id="2147483710" r:id="rId9"/>
    <p:sldLayoutId id="2147483711" r:id="rId10"/>
    <p:sldLayoutId id="2147483713" r:id="rId11"/>
  </p:sldLayoutIdLst>
  <p:txStyles>
    <p:titleStyle>
      <a:lvl1pPr algn="l" defTabSz="914400" rtl="0" eaLnBrk="1" latinLnBrk="0" hangingPunct="1">
        <a:lnSpc>
          <a:spcPct val="100000"/>
        </a:lnSpc>
        <a:spcBef>
          <a:spcPct val="0"/>
        </a:spcBef>
        <a:buNone/>
        <a:defRPr sz="4800" b="1" kern="1200" spc="100" baseline="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SzPct val="73000"/>
        <a:buFontTx/>
        <a:buNone/>
        <a:defRPr sz="3200" b="1" kern="1200" spc="50" baseline="0">
          <a:solidFill>
            <a:schemeClr val="tx1"/>
          </a:solidFill>
          <a:latin typeface="+mn-lt"/>
          <a:ea typeface="+mn-ea"/>
          <a:cs typeface="+mn-cs"/>
        </a:defRPr>
      </a:lvl1pPr>
      <a:lvl2pPr marL="228600" indent="-182880" algn="l" defTabSz="914400" rtl="0" eaLnBrk="1" latinLnBrk="0" hangingPunct="1">
        <a:lnSpc>
          <a:spcPct val="100000"/>
        </a:lnSpc>
        <a:spcBef>
          <a:spcPts val="500"/>
        </a:spcBef>
        <a:buSzPct val="70000"/>
        <a:buFont typeface="Arial" panose="020B0604020202020204" pitchFamily="34" charset="0"/>
        <a:buChar char="•"/>
        <a:defRPr sz="2800" b="1" kern="1200" spc="50" baseline="0">
          <a:solidFill>
            <a:schemeClr val="tx1"/>
          </a:solidFill>
          <a:latin typeface="+mn-lt"/>
          <a:ea typeface="+mn-ea"/>
          <a:cs typeface="+mn-cs"/>
        </a:defRPr>
      </a:lvl2pPr>
      <a:lvl3pPr marL="274320" indent="0" algn="l" defTabSz="914400" rtl="0" eaLnBrk="1" latinLnBrk="0" hangingPunct="1">
        <a:lnSpc>
          <a:spcPct val="100000"/>
        </a:lnSpc>
        <a:spcBef>
          <a:spcPts val="500"/>
        </a:spcBef>
        <a:buSzPct val="73000"/>
        <a:buFontTx/>
        <a:buNone/>
        <a:defRPr sz="2400" b="1" kern="1200" spc="50" baseline="0">
          <a:solidFill>
            <a:schemeClr val="tx1"/>
          </a:solidFill>
          <a:latin typeface="+mn-lt"/>
          <a:ea typeface="+mn-ea"/>
          <a:cs typeface="+mn-cs"/>
        </a:defRPr>
      </a:lvl3pPr>
      <a:lvl4pPr marL="548640" indent="-182880" algn="l" defTabSz="914400" rtl="0" eaLnBrk="1" latinLnBrk="0" hangingPunct="1">
        <a:lnSpc>
          <a:spcPct val="100000"/>
        </a:lnSpc>
        <a:spcBef>
          <a:spcPts val="500"/>
        </a:spcBef>
        <a:buSzPct val="73000"/>
        <a:buFont typeface="Arial" panose="020B0604020202020204" pitchFamily="34" charset="0"/>
        <a:buChar char="•"/>
        <a:defRPr sz="2000" b="1" kern="1200" spc="50" baseline="0">
          <a:solidFill>
            <a:schemeClr val="tx1"/>
          </a:solidFill>
          <a:latin typeface="+mn-lt"/>
          <a:ea typeface="+mn-ea"/>
          <a:cs typeface="+mn-cs"/>
        </a:defRPr>
      </a:lvl4pPr>
      <a:lvl5pPr marL="548640" indent="0" algn="l" defTabSz="914400" rtl="0" eaLnBrk="1" latinLnBrk="0" hangingPunct="1">
        <a:lnSpc>
          <a:spcPct val="100000"/>
        </a:lnSpc>
        <a:spcBef>
          <a:spcPts val="500"/>
        </a:spcBef>
        <a:buSzPct val="73000"/>
        <a:buFontTx/>
        <a:buNone/>
        <a:defRPr sz="20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doi.org/10.1016/j.buildenv.2013.08.015" TargetMode="External"/><Relationship Id="rId2" Type="http://schemas.openxmlformats.org/officeDocument/2006/relationships/hyperlink" Target="https://doi.org/10.1088/1757-899X/439/5/052039" TargetMode="External"/><Relationship Id="rId1" Type="http://schemas.openxmlformats.org/officeDocument/2006/relationships/slideLayout" Target="../slideLayouts/slideLayout2.xml"/><Relationship Id="rId6" Type="http://schemas.openxmlformats.org/officeDocument/2006/relationships/hyperlink" Target="https://doi.org/10.4337/relp.2020.04.03" TargetMode="External"/><Relationship Id="rId5" Type="http://schemas.openxmlformats.org/officeDocument/2006/relationships/hyperlink" Target="https://doi.org/10.1007/s11575-011-0089-9" TargetMode="External"/><Relationship Id="rId4" Type="http://schemas.openxmlformats.org/officeDocument/2006/relationships/hyperlink" Target="https://doi.org/10.1051/e3sconf/20212920102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3A1188B-F6D0-454F-8265-790DD27A80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n abstract genetic concept">
            <a:extLst>
              <a:ext uri="{FF2B5EF4-FFF2-40B4-BE49-F238E27FC236}">
                <a16:creationId xmlns:a16="http://schemas.microsoft.com/office/drawing/2014/main" id="{DAC5E6D8-F054-2E3E-73C4-1968E2899AB8}"/>
              </a:ext>
            </a:extLst>
          </p:cNvPr>
          <p:cNvPicPr>
            <a:picLocks noChangeAspect="1"/>
          </p:cNvPicPr>
          <p:nvPr/>
        </p:nvPicPr>
        <p:blipFill rotWithShape="1">
          <a:blip r:embed="rId2"/>
          <a:srcRect t="25613" b="18137"/>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E1508670-65E0-4939-8E5D-98D071CA1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43795" y="3143470"/>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solidFill>
            <a:schemeClr val="bg1"/>
          </a:solidFill>
          <a:ln w="19050"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BA680864-F353-4128-88F8-98E04FD76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57046">
            <a:off x="514767" y="3191764"/>
            <a:ext cx="5212440" cy="3679176"/>
          </a:xfrm>
          <a:custGeom>
            <a:avLst/>
            <a:gdLst>
              <a:gd name="connsiteX0" fmla="*/ 284628 w 960507"/>
              <a:gd name="connsiteY0" fmla="*/ 725426 h 725435"/>
              <a:gd name="connsiteX1" fmla="*/ 429979 w 960507"/>
              <a:gd name="connsiteY1" fmla="*/ 636749 h 725435"/>
              <a:gd name="connsiteX2" fmla="*/ 805646 w 960507"/>
              <a:gd name="connsiteY2" fmla="*/ 523401 h 725435"/>
              <a:gd name="connsiteX3" fmla="*/ 954521 w 960507"/>
              <a:gd name="connsiteY3" fmla="*/ 257273 h 725435"/>
              <a:gd name="connsiteX4" fmla="*/ 674486 w 960507"/>
              <a:gd name="connsiteY4" fmla="*/ 5622 h 725435"/>
              <a:gd name="connsiteX5" fmla="*/ 15261 w 960507"/>
              <a:gd name="connsiteY5" fmla="*/ 246605 h 725435"/>
              <a:gd name="connsiteX6" fmla="*/ 217286 w 960507"/>
              <a:gd name="connsiteY6" fmla="*/ 650655 h 725435"/>
              <a:gd name="connsiteX7" fmla="*/ 284628 w 960507"/>
              <a:gd name="connsiteY7" fmla="*/ 725426 h 725435"/>
              <a:gd name="connsiteX0" fmla="*/ 284667 w 961601"/>
              <a:gd name="connsiteY0" fmla="*/ 725435 h 725435"/>
              <a:gd name="connsiteX1" fmla="*/ 430018 w 961601"/>
              <a:gd name="connsiteY1" fmla="*/ 636758 h 725435"/>
              <a:gd name="connsiteX2" fmla="*/ 820834 w 961601"/>
              <a:gd name="connsiteY2" fmla="*/ 548364 h 725435"/>
              <a:gd name="connsiteX3" fmla="*/ 954560 w 961601"/>
              <a:gd name="connsiteY3" fmla="*/ 257282 h 725435"/>
              <a:gd name="connsiteX4" fmla="*/ 674525 w 961601"/>
              <a:gd name="connsiteY4" fmla="*/ 5631 h 725435"/>
              <a:gd name="connsiteX5" fmla="*/ 15300 w 961601"/>
              <a:gd name="connsiteY5" fmla="*/ 246614 h 725435"/>
              <a:gd name="connsiteX6" fmla="*/ 217325 w 961601"/>
              <a:gd name="connsiteY6" fmla="*/ 650664 h 725435"/>
              <a:gd name="connsiteX7" fmla="*/ 284667 w 961601"/>
              <a:gd name="connsiteY7" fmla="*/ 725435 h 725435"/>
              <a:gd name="connsiteX0" fmla="*/ 284667 w 961601"/>
              <a:gd name="connsiteY0" fmla="*/ 725962 h 725962"/>
              <a:gd name="connsiteX1" fmla="*/ 430018 w 961601"/>
              <a:gd name="connsiteY1" fmla="*/ 637285 h 725962"/>
              <a:gd name="connsiteX2" fmla="*/ 820834 w 961601"/>
              <a:gd name="connsiteY2" fmla="*/ 548891 h 725962"/>
              <a:gd name="connsiteX3" fmla="*/ 954560 w 961601"/>
              <a:gd name="connsiteY3" fmla="*/ 257809 h 725962"/>
              <a:gd name="connsiteX4" fmla="*/ 674525 w 961601"/>
              <a:gd name="connsiteY4" fmla="*/ 6158 h 725962"/>
              <a:gd name="connsiteX5" fmla="*/ 15300 w 961601"/>
              <a:gd name="connsiteY5" fmla="*/ 247141 h 725962"/>
              <a:gd name="connsiteX6" fmla="*/ 217325 w 961601"/>
              <a:gd name="connsiteY6" fmla="*/ 651191 h 725962"/>
              <a:gd name="connsiteX7" fmla="*/ 284667 w 961601"/>
              <a:gd name="connsiteY7" fmla="*/ 725962 h 72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61601" h="725962">
                <a:moveTo>
                  <a:pt x="284667" y="725962"/>
                </a:moveTo>
                <a:cubicBezTo>
                  <a:pt x="313242" y="686910"/>
                  <a:pt x="340657" y="666797"/>
                  <a:pt x="430018" y="637285"/>
                </a:cubicBezTo>
                <a:cubicBezTo>
                  <a:pt x="519379" y="607773"/>
                  <a:pt x="700342" y="633664"/>
                  <a:pt x="820834" y="548891"/>
                </a:cubicBezTo>
                <a:cubicBezTo>
                  <a:pt x="941325" y="464119"/>
                  <a:pt x="978945" y="348264"/>
                  <a:pt x="954560" y="257809"/>
                </a:cubicBezTo>
                <a:cubicBezTo>
                  <a:pt x="930175" y="167354"/>
                  <a:pt x="880075" y="31018"/>
                  <a:pt x="674525" y="6158"/>
                </a:cubicBezTo>
                <a:cubicBezTo>
                  <a:pt x="468976" y="-18702"/>
                  <a:pt x="105460" y="25908"/>
                  <a:pt x="15300" y="247141"/>
                </a:cubicBezTo>
                <a:cubicBezTo>
                  <a:pt x="-20133" y="410209"/>
                  <a:pt x="-9465" y="576801"/>
                  <a:pt x="217325" y="651191"/>
                </a:cubicBezTo>
                <a:cubicBezTo>
                  <a:pt x="270475" y="669193"/>
                  <a:pt x="284667" y="725962"/>
                  <a:pt x="284667" y="725962"/>
                </a:cubicBezTo>
                <a:close/>
              </a:path>
            </a:pathLst>
          </a:custGeom>
          <a:noFill/>
          <a:ln w="19050" cap="flat">
            <a:solidFill>
              <a:schemeClr val="tx1"/>
            </a:solidFill>
            <a:prstDash val="solid"/>
            <a:miter/>
          </a:ln>
        </p:spPr>
        <p:txBody>
          <a:bodyPr rtlCol="0" anchor="ctr"/>
          <a:lstStyle/>
          <a:p>
            <a:endParaRPr lang="en-US"/>
          </a:p>
        </p:txBody>
      </p:sp>
      <p:sp>
        <p:nvSpPr>
          <p:cNvPr id="2" name="Title 1">
            <a:extLst>
              <a:ext uri="{FF2B5EF4-FFF2-40B4-BE49-F238E27FC236}">
                <a16:creationId xmlns:a16="http://schemas.microsoft.com/office/drawing/2014/main" id="{581EB219-150D-FC99-D091-E555C56E7953}"/>
              </a:ext>
            </a:extLst>
          </p:cNvPr>
          <p:cNvSpPr>
            <a:spLocks noGrp="1"/>
          </p:cNvSpPr>
          <p:nvPr>
            <p:ph type="ctrTitle"/>
          </p:nvPr>
        </p:nvSpPr>
        <p:spPr>
          <a:xfrm>
            <a:off x="858981" y="3823855"/>
            <a:ext cx="4477789" cy="1706880"/>
          </a:xfrm>
        </p:spPr>
        <p:txBody>
          <a:bodyPr anchor="b">
            <a:normAutofit/>
          </a:bodyPr>
          <a:lstStyle/>
          <a:p>
            <a:r>
              <a:rPr lang="en-GB" dirty="0"/>
              <a:t>E-ON Energy</a:t>
            </a:r>
          </a:p>
        </p:txBody>
      </p:sp>
      <p:sp>
        <p:nvSpPr>
          <p:cNvPr id="3" name="Subtitle 2">
            <a:extLst>
              <a:ext uri="{FF2B5EF4-FFF2-40B4-BE49-F238E27FC236}">
                <a16:creationId xmlns:a16="http://schemas.microsoft.com/office/drawing/2014/main" id="{6AE2CADF-3830-A00B-D449-08F8E28E807E}"/>
              </a:ext>
            </a:extLst>
          </p:cNvPr>
          <p:cNvSpPr>
            <a:spLocks noGrp="1"/>
          </p:cNvSpPr>
          <p:nvPr>
            <p:ph type="subTitle" idx="1"/>
          </p:nvPr>
        </p:nvSpPr>
        <p:spPr>
          <a:xfrm>
            <a:off x="1079863" y="5530735"/>
            <a:ext cx="3758145" cy="609600"/>
          </a:xfrm>
        </p:spPr>
        <p:txBody>
          <a:bodyPr>
            <a:normAutofit/>
          </a:bodyPr>
          <a:lstStyle/>
          <a:p>
            <a:pPr algn="ctr"/>
            <a:r>
              <a:rPr lang="en-GB" dirty="0"/>
              <a:t>By kyle beards and </a:t>
            </a:r>
            <a:r>
              <a:rPr lang="en-GB" dirty="0" err="1"/>
              <a:t>penko</a:t>
            </a:r>
            <a:r>
              <a:rPr lang="en-GB" dirty="0"/>
              <a:t> </a:t>
            </a:r>
            <a:r>
              <a:rPr lang="en-GB" dirty="0" err="1"/>
              <a:t>koychev</a:t>
            </a:r>
            <a:r>
              <a:rPr lang="en-GB" dirty="0"/>
              <a:t>  </a:t>
            </a:r>
          </a:p>
        </p:txBody>
      </p:sp>
    </p:spTree>
    <p:extLst>
      <p:ext uri="{BB962C8B-B14F-4D97-AF65-F5344CB8AC3E}">
        <p14:creationId xmlns:p14="http://schemas.microsoft.com/office/powerpoint/2010/main" val="2866711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7D20A-64C4-72C1-C763-D26F607D9632}"/>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E6BABAF2-1525-159C-09E7-86D4D8E97D0B}"/>
              </a:ext>
            </a:extLst>
          </p:cNvPr>
          <p:cNvSpPr>
            <a:spLocks noGrp="1"/>
          </p:cNvSpPr>
          <p:nvPr>
            <p:ph idx="1"/>
          </p:nvPr>
        </p:nvSpPr>
        <p:spPr/>
        <p:txBody>
          <a:bodyPr>
            <a:normAutofit/>
          </a:bodyPr>
          <a:lstStyle/>
          <a:p>
            <a:r>
              <a:rPr lang="en-GB" dirty="0"/>
              <a:t>In this presentation we will provide you an overview of E.ON Energy, a leading global energy company dedicated to providing innovative and sustainable energy solutions. E.ON operates across various sectors, including electricity, gas, and renewable energy, aiming to transform the energy landscape for a greener future. We will explore E.ON's mission, their cutting-edge services and products, and how they are making significant strides in promoting energy efficiency and environmental sustainability. Join me as we delve into the impactful journey of E.ON Energy and their pivotal role in shaping the future of the energy industry.</a:t>
            </a:r>
          </a:p>
        </p:txBody>
      </p:sp>
    </p:spTree>
    <p:extLst>
      <p:ext uri="{BB962C8B-B14F-4D97-AF65-F5344CB8AC3E}">
        <p14:creationId xmlns:p14="http://schemas.microsoft.com/office/powerpoint/2010/main" val="22206396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017B5-A971-38C4-1F85-03899CB69588}"/>
              </a:ext>
            </a:extLst>
          </p:cNvPr>
          <p:cNvSpPr>
            <a:spLocks noGrp="1"/>
          </p:cNvSpPr>
          <p:nvPr>
            <p:ph type="title"/>
          </p:nvPr>
        </p:nvSpPr>
        <p:spPr/>
        <p:txBody>
          <a:bodyPr/>
          <a:lstStyle/>
          <a:p>
            <a:r>
              <a:rPr lang="en-GB" dirty="0"/>
              <a:t>                      What is Eon energy?</a:t>
            </a:r>
          </a:p>
        </p:txBody>
      </p:sp>
      <p:sp>
        <p:nvSpPr>
          <p:cNvPr id="3" name="Content Placeholder 2">
            <a:extLst>
              <a:ext uri="{FF2B5EF4-FFF2-40B4-BE49-F238E27FC236}">
                <a16:creationId xmlns:a16="http://schemas.microsoft.com/office/drawing/2014/main" id="{02E85685-86E8-D95F-36FC-4638CAB329A0}"/>
              </a:ext>
            </a:extLst>
          </p:cNvPr>
          <p:cNvSpPr>
            <a:spLocks noGrp="1"/>
          </p:cNvSpPr>
          <p:nvPr>
            <p:ph sz="half" idx="1"/>
          </p:nvPr>
        </p:nvSpPr>
        <p:spPr/>
        <p:txBody>
          <a:bodyPr>
            <a:normAutofit/>
          </a:bodyPr>
          <a:lstStyle/>
          <a:p>
            <a:pPr marL="457200" indent="-457200">
              <a:buFont typeface="Arial" panose="020B0604020202020204" pitchFamily="34" charset="0"/>
              <a:buChar char="•"/>
            </a:pPr>
            <a:r>
              <a:rPr lang="en-GB" sz="2000" dirty="0"/>
              <a:t>E.ON Energy is a leading global energy company headquartered in Essen, Germany, known for its commitment to providing innovative and sustainable energy solutions.</a:t>
            </a:r>
          </a:p>
          <a:p>
            <a:pPr marL="457200" indent="-457200">
              <a:buFont typeface="Arial" panose="020B0604020202020204" pitchFamily="34" charset="0"/>
              <a:buChar char="•"/>
            </a:pPr>
            <a:r>
              <a:rPr lang="en-GB" sz="2000" dirty="0"/>
              <a:t>As one of the largest investor-owned electric utility service providers, E.ON operates in various segments of the energy sector, including electricity, natural gas, and renewable energy.</a:t>
            </a:r>
          </a:p>
          <a:p>
            <a:pPr marL="457200" indent="-457200">
              <a:buFont typeface="Arial" panose="020B0604020202020204" pitchFamily="34" charset="0"/>
              <a:buChar char="•"/>
            </a:pPr>
            <a:r>
              <a:rPr lang="en-GB" sz="2000" dirty="0"/>
              <a:t>Founded in 2000 E.ON has consistently adapted to the changing energy landscape. The company has shifted its focus from conventional energy sources to renewable energy, recognizing the importance of fixing climate change.</a:t>
            </a:r>
          </a:p>
          <a:p>
            <a:r>
              <a:rPr lang="en-GB" sz="2000" dirty="0"/>
              <a:t>[1] [2]</a:t>
            </a:r>
          </a:p>
        </p:txBody>
      </p:sp>
      <p:sp>
        <p:nvSpPr>
          <p:cNvPr id="4" name="Content Placeholder 3">
            <a:extLst>
              <a:ext uri="{FF2B5EF4-FFF2-40B4-BE49-F238E27FC236}">
                <a16:creationId xmlns:a16="http://schemas.microsoft.com/office/drawing/2014/main" id="{33059D5A-6C73-3217-021C-C217AC6CD1DA}"/>
              </a:ext>
            </a:extLst>
          </p:cNvPr>
          <p:cNvSpPr>
            <a:spLocks noGrp="1"/>
          </p:cNvSpPr>
          <p:nvPr>
            <p:ph sz="half" idx="2"/>
          </p:nvPr>
        </p:nvSpPr>
        <p:spPr/>
        <p:txBody>
          <a:bodyPr>
            <a:normAutofit/>
          </a:bodyPr>
          <a:lstStyle/>
          <a:p>
            <a:pPr marL="457200" indent="-457200">
              <a:buFont typeface="Arial" panose="020B0604020202020204" pitchFamily="34" charset="0"/>
              <a:buChar char="•"/>
            </a:pPr>
            <a:r>
              <a:rPr lang="en-GB" sz="2000" dirty="0"/>
              <a:t>E.ON's extensive portfolio includes wind farms, solar power plants, and energy storage systems, which are integral to their strategy of promoting a low-carbon future.</a:t>
            </a:r>
          </a:p>
          <a:p>
            <a:pPr marL="457200" indent="-457200">
              <a:buFont typeface="Arial" panose="020B0604020202020204" pitchFamily="34" charset="0"/>
              <a:buChar char="•"/>
            </a:pPr>
            <a:r>
              <a:rPr lang="en-GB" sz="2000" dirty="0"/>
              <a:t>E.ON Energy's services extend beyond energy production. The company is also involved in energy distribution and retail, offering innovative solutions that enhance energy efficiency and customer satisfaction.</a:t>
            </a:r>
          </a:p>
          <a:p>
            <a:pPr marL="457200" indent="-457200">
              <a:buFont typeface="Arial" panose="020B0604020202020204" pitchFamily="34" charset="0"/>
              <a:buChar char="•"/>
            </a:pPr>
            <a:r>
              <a:rPr lang="en-GB" sz="2000" dirty="0"/>
              <a:t>focusing on green energy production, energy efficiency, and reducing carbon emissions, Their investments in renewable energy projects are helping to reduce reliance on fossil fuels and support the global push towards cleaner energy.</a:t>
            </a:r>
          </a:p>
          <a:p>
            <a:endParaRPr lang="en-GB" sz="2000" dirty="0"/>
          </a:p>
        </p:txBody>
      </p:sp>
    </p:spTree>
    <p:extLst>
      <p:ext uri="{BB962C8B-B14F-4D97-AF65-F5344CB8AC3E}">
        <p14:creationId xmlns:p14="http://schemas.microsoft.com/office/powerpoint/2010/main" val="3253230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BA1C9-5089-0E3C-3C62-466071409FFF}"/>
              </a:ext>
            </a:extLst>
          </p:cNvPr>
          <p:cNvSpPr>
            <a:spLocks noGrp="1"/>
          </p:cNvSpPr>
          <p:nvPr>
            <p:ph type="title"/>
          </p:nvPr>
        </p:nvSpPr>
        <p:spPr/>
        <p:txBody>
          <a:bodyPr/>
          <a:lstStyle/>
          <a:p>
            <a:r>
              <a:rPr lang="en-GB" dirty="0"/>
              <a:t>                    Eon’s structure and size</a:t>
            </a:r>
          </a:p>
        </p:txBody>
      </p:sp>
      <p:sp>
        <p:nvSpPr>
          <p:cNvPr id="3" name="Content Placeholder 2">
            <a:extLst>
              <a:ext uri="{FF2B5EF4-FFF2-40B4-BE49-F238E27FC236}">
                <a16:creationId xmlns:a16="http://schemas.microsoft.com/office/drawing/2014/main" id="{818AB792-F1AB-9843-133A-8C3E1F489139}"/>
              </a:ext>
            </a:extLst>
          </p:cNvPr>
          <p:cNvSpPr>
            <a:spLocks noGrp="1"/>
          </p:cNvSpPr>
          <p:nvPr>
            <p:ph sz="half" idx="1"/>
          </p:nvPr>
        </p:nvSpPr>
        <p:spPr/>
        <p:txBody>
          <a:bodyPr>
            <a:normAutofit/>
          </a:bodyPr>
          <a:lstStyle/>
          <a:p>
            <a:pPr marL="457200" indent="-457200">
              <a:buFont typeface="Arial" panose="020B0604020202020204" pitchFamily="34" charset="0"/>
              <a:buChar char="•"/>
            </a:pPr>
            <a:r>
              <a:rPr lang="en-GB" sz="2000" dirty="0"/>
              <a:t>E.ON Energy's organizational structure is designed to support its expansive operations across multiple regions and energy sectors</a:t>
            </a:r>
          </a:p>
          <a:p>
            <a:pPr marL="457200" indent="-457200">
              <a:buFont typeface="Arial" panose="020B0604020202020204" pitchFamily="34" charset="0"/>
              <a:buChar char="•"/>
            </a:pPr>
            <a:r>
              <a:rPr lang="en-GB" sz="2000" dirty="0"/>
              <a:t>The company is organized into several key business units that focus on different aspects of the energy market, including Customer Solutions, Energy Networks, and Renewables.</a:t>
            </a:r>
          </a:p>
          <a:p>
            <a:pPr marL="457200" indent="-457200">
              <a:buFont typeface="Arial" panose="020B0604020202020204" pitchFamily="34" charset="0"/>
              <a:buChar char="•"/>
            </a:pPr>
            <a:r>
              <a:rPr lang="en-GB" sz="2000" dirty="0"/>
              <a:t>Energy Networks form is another crucial component of E.ON's structure, managing the transmission and distribution of electricity and gas. This unit ensures the reliable and efficient delivery of energy to millions of customers across Europe.</a:t>
            </a:r>
          </a:p>
          <a:p>
            <a:r>
              <a:rPr lang="en-GB" sz="2000" dirty="0"/>
              <a:t>[3] [4]</a:t>
            </a:r>
          </a:p>
        </p:txBody>
      </p:sp>
      <p:sp>
        <p:nvSpPr>
          <p:cNvPr id="4" name="Content Placeholder 3">
            <a:extLst>
              <a:ext uri="{FF2B5EF4-FFF2-40B4-BE49-F238E27FC236}">
                <a16:creationId xmlns:a16="http://schemas.microsoft.com/office/drawing/2014/main" id="{A93582B7-D963-5097-9662-47CD0EAF15CE}"/>
              </a:ext>
            </a:extLst>
          </p:cNvPr>
          <p:cNvSpPr>
            <a:spLocks noGrp="1"/>
          </p:cNvSpPr>
          <p:nvPr>
            <p:ph sz="half" idx="2"/>
          </p:nvPr>
        </p:nvSpPr>
        <p:spPr/>
        <p:txBody>
          <a:bodyPr>
            <a:normAutofit/>
          </a:bodyPr>
          <a:lstStyle/>
          <a:p>
            <a:pPr marL="457200" indent="-457200">
              <a:buFont typeface="Arial" panose="020B0604020202020204" pitchFamily="34" charset="0"/>
              <a:buChar char="•"/>
            </a:pPr>
            <a:r>
              <a:rPr lang="en-GB" sz="2000" dirty="0"/>
              <a:t>E.ON is one of Europe's largest investor-owned energy companies, employing tens of thousands of people and serving millions of customers across several countries all across Europe.</a:t>
            </a:r>
          </a:p>
          <a:p>
            <a:pPr marL="457200" indent="-457200">
              <a:buFont typeface="Arial" panose="020B0604020202020204" pitchFamily="34" charset="0"/>
              <a:buChar char="•"/>
            </a:pPr>
            <a:r>
              <a:rPr lang="en-GB" sz="2000" dirty="0"/>
              <a:t>The company employs around 72,000 people worldwide, reflecting its significant operational scale, Serving over 50 million customers in Europe..</a:t>
            </a:r>
          </a:p>
          <a:p>
            <a:pPr marL="457200" indent="-457200">
              <a:buFont typeface="Arial" panose="020B0604020202020204" pitchFamily="34" charset="0"/>
              <a:buChar char="•"/>
            </a:pPr>
            <a:r>
              <a:rPr lang="en-GB" sz="2000" dirty="0"/>
              <a:t>E.ON Energy's size is characterized by its extensive workforce, large customer base, comprehensive energy infrastructure, significant renewable energy investments, and strong financial performance, with of these skills perfected they have successfully created one of the leading competitors in the energy department.</a:t>
            </a:r>
          </a:p>
          <a:p>
            <a:endParaRPr lang="en-GB" sz="2000" dirty="0"/>
          </a:p>
        </p:txBody>
      </p:sp>
    </p:spTree>
    <p:extLst>
      <p:ext uri="{BB962C8B-B14F-4D97-AF65-F5344CB8AC3E}">
        <p14:creationId xmlns:p14="http://schemas.microsoft.com/office/powerpoint/2010/main" val="10396697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11D0B-4B51-13AB-3EF1-24D3FB992662}"/>
              </a:ext>
            </a:extLst>
          </p:cNvPr>
          <p:cNvSpPr>
            <a:spLocks noGrp="1"/>
          </p:cNvSpPr>
          <p:nvPr>
            <p:ph type="title"/>
          </p:nvPr>
        </p:nvSpPr>
        <p:spPr/>
        <p:txBody>
          <a:bodyPr/>
          <a:lstStyle/>
          <a:p>
            <a:r>
              <a:rPr lang="en-GB" dirty="0"/>
              <a:t>                        Eon’s functions</a:t>
            </a:r>
          </a:p>
        </p:txBody>
      </p:sp>
      <p:sp>
        <p:nvSpPr>
          <p:cNvPr id="3" name="Content Placeholder 2">
            <a:extLst>
              <a:ext uri="{FF2B5EF4-FFF2-40B4-BE49-F238E27FC236}">
                <a16:creationId xmlns:a16="http://schemas.microsoft.com/office/drawing/2014/main" id="{DA92BC2A-BABF-4538-CE5F-B5CEF09FFE5D}"/>
              </a:ext>
            </a:extLst>
          </p:cNvPr>
          <p:cNvSpPr>
            <a:spLocks noGrp="1"/>
          </p:cNvSpPr>
          <p:nvPr>
            <p:ph sz="half" idx="1"/>
          </p:nvPr>
        </p:nvSpPr>
        <p:spPr/>
        <p:txBody>
          <a:bodyPr>
            <a:normAutofit fontScale="92500"/>
          </a:bodyPr>
          <a:lstStyle/>
          <a:p>
            <a:pPr marL="457200" indent="-457200">
              <a:buFont typeface="Arial" panose="020B0604020202020204" pitchFamily="34" charset="0"/>
              <a:buChar char="•"/>
            </a:pPr>
            <a:r>
              <a:rPr lang="en-GB" sz="1800" dirty="0"/>
              <a:t>Energy Generation: E.ON Energy is involved in the generation of electricity through various means, including renewable sources like wind, solar, and biomass, as well as conventional sources such as natural gas.</a:t>
            </a:r>
          </a:p>
          <a:p>
            <a:pPr marL="457200" indent="-457200">
              <a:buFont typeface="Arial" panose="020B0604020202020204" pitchFamily="34" charset="0"/>
              <a:buChar char="•"/>
            </a:pPr>
            <a:r>
              <a:rPr lang="en-GB" sz="1800" dirty="0"/>
              <a:t>Customer Solutions: E.ON provides a range of energy products and services tailored to meet the needs of customers. These solutions include energy efficiency programs, smart home technologies, and personalized energy plans designed to optimize energy consumption and reduce costs.</a:t>
            </a:r>
          </a:p>
          <a:p>
            <a:pPr marL="457200" indent="-457200">
              <a:buFont typeface="Arial" panose="020B0604020202020204" pitchFamily="34" charset="0"/>
              <a:buChar char="•"/>
            </a:pPr>
            <a:r>
              <a:rPr lang="en-GB" sz="1800" dirty="0"/>
              <a:t>Energy Storage: E.ON is involved in the development and deployment of energy storage systems. These systems are crucial for balancing supply and demand, especially with the increasing integration of intermittent renewable energy sources. Energy storage solutions help enhance grid stability and reliability.</a:t>
            </a:r>
          </a:p>
          <a:p>
            <a:r>
              <a:rPr lang="en-GB" sz="2000" dirty="0"/>
              <a:t>[5] [6]</a:t>
            </a:r>
          </a:p>
        </p:txBody>
      </p:sp>
      <p:sp>
        <p:nvSpPr>
          <p:cNvPr id="4" name="Content Placeholder 3">
            <a:extLst>
              <a:ext uri="{FF2B5EF4-FFF2-40B4-BE49-F238E27FC236}">
                <a16:creationId xmlns:a16="http://schemas.microsoft.com/office/drawing/2014/main" id="{EFBCE8A0-9BD6-7C7B-F5D2-2D2A339124C0}"/>
              </a:ext>
            </a:extLst>
          </p:cNvPr>
          <p:cNvSpPr>
            <a:spLocks noGrp="1"/>
          </p:cNvSpPr>
          <p:nvPr>
            <p:ph sz="half" idx="2"/>
          </p:nvPr>
        </p:nvSpPr>
        <p:spPr/>
        <p:txBody>
          <a:bodyPr>
            <a:normAutofit fontScale="92500"/>
          </a:bodyPr>
          <a:lstStyle/>
          <a:p>
            <a:pPr marL="457200" indent="-457200">
              <a:buFont typeface="Arial" panose="020B0604020202020204" pitchFamily="34" charset="0"/>
              <a:buChar char="•"/>
            </a:pPr>
            <a:r>
              <a:rPr lang="en-GB" sz="1800" dirty="0"/>
              <a:t>Energy Distribution: E.ON operates extensive electricity and gas distribution networks. The company manages and maintains the infrastructure required to deliver energy from generation sites to end-users, ensuring reliable and efficient energy transmission across regions.</a:t>
            </a:r>
          </a:p>
          <a:p>
            <a:pPr marL="457200" indent="-457200">
              <a:buFont typeface="Arial" panose="020B0604020202020204" pitchFamily="34" charset="0"/>
              <a:buChar char="•"/>
            </a:pPr>
            <a:r>
              <a:rPr lang="en-GB" sz="1800" dirty="0"/>
              <a:t>Renewable Energy Development: A core function of E.ON is the development and expansion of renewable energy projects. The company invests heavily in wind farms, solar parks, and other renewable energy initiatives to increase the share of clean energy reducing carbon emissions and promoting environmental sustainability.</a:t>
            </a:r>
          </a:p>
          <a:p>
            <a:pPr marL="457200" indent="-457200">
              <a:buFont typeface="Arial" panose="020B0604020202020204" pitchFamily="34" charset="0"/>
              <a:buChar char="•"/>
            </a:pPr>
            <a:r>
              <a:rPr lang="en-GB" sz="1800" dirty="0"/>
              <a:t>Smart Grids and Digital Solutions: E.ON is at the forefront of developing smart grid technologies and digital energy management tools. These innovations enable more efficient and reliable energy distribution, real-time monitoring, and improved grid resilience. Smart grids also empower customers to better manage their energy use through data-driven insights and automation.</a:t>
            </a:r>
          </a:p>
          <a:p>
            <a:pPr marL="457200" indent="-457200">
              <a:buFont typeface="Arial" panose="020B0604020202020204" pitchFamily="34" charset="0"/>
              <a:buChar char="•"/>
            </a:pPr>
            <a:endParaRPr lang="en-GB" sz="1800" dirty="0"/>
          </a:p>
        </p:txBody>
      </p:sp>
    </p:spTree>
    <p:extLst>
      <p:ext uri="{BB962C8B-B14F-4D97-AF65-F5344CB8AC3E}">
        <p14:creationId xmlns:p14="http://schemas.microsoft.com/office/powerpoint/2010/main" val="27540172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58887-8C02-304B-8619-CF9AB8B4172B}"/>
              </a:ext>
            </a:extLst>
          </p:cNvPr>
          <p:cNvSpPr>
            <a:spLocks noGrp="1"/>
          </p:cNvSpPr>
          <p:nvPr>
            <p:ph type="title"/>
          </p:nvPr>
        </p:nvSpPr>
        <p:spPr/>
        <p:txBody>
          <a:bodyPr/>
          <a:lstStyle/>
          <a:p>
            <a:r>
              <a:rPr lang="en-GB" dirty="0"/>
              <a:t>             Internal and external factors</a:t>
            </a:r>
          </a:p>
        </p:txBody>
      </p:sp>
      <p:sp>
        <p:nvSpPr>
          <p:cNvPr id="3" name="Content Placeholder 2">
            <a:extLst>
              <a:ext uri="{FF2B5EF4-FFF2-40B4-BE49-F238E27FC236}">
                <a16:creationId xmlns:a16="http://schemas.microsoft.com/office/drawing/2014/main" id="{1F43D4F0-EFC2-FF7E-ABE2-93EF0A291EBF}"/>
              </a:ext>
            </a:extLst>
          </p:cNvPr>
          <p:cNvSpPr>
            <a:spLocks noGrp="1"/>
          </p:cNvSpPr>
          <p:nvPr>
            <p:ph sz="half" idx="1"/>
          </p:nvPr>
        </p:nvSpPr>
        <p:spPr/>
        <p:txBody>
          <a:bodyPr>
            <a:normAutofit fontScale="92500" lnSpcReduction="10000"/>
          </a:bodyPr>
          <a:lstStyle/>
          <a:p>
            <a:pPr marL="457200" indent="-457200">
              <a:buFont typeface="Arial" panose="020B0604020202020204" pitchFamily="34" charset="0"/>
              <a:buChar char="•"/>
            </a:pPr>
            <a:r>
              <a:rPr lang="en-GB" sz="1800" dirty="0"/>
              <a:t>Political Factors: E.ON operates in a highly regulated industry with stringent rules governing energy production, distribution, and consumption. Compliance with local, national, and international regulations is crucial for its operations.</a:t>
            </a:r>
          </a:p>
          <a:p>
            <a:pPr marL="457200" indent="-457200">
              <a:buFont typeface="Arial" panose="020B0604020202020204" pitchFamily="34" charset="0"/>
              <a:buChar char="•"/>
            </a:pPr>
            <a:r>
              <a:rPr lang="en-GB" sz="1800" dirty="0"/>
              <a:t>. Economic Factors: Economic growth and industrial development in Europe influence the demand for energy. A strong economy typically leads to higher energy consumption, which can boost E.ON's revenues also Fluctuations in energy prices, including oil, gas, and electricity, affect E.ON's profitability</a:t>
            </a:r>
            <a:r>
              <a:rPr lang="en-GB" sz="2000" dirty="0"/>
              <a:t>.</a:t>
            </a:r>
          </a:p>
          <a:p>
            <a:pPr marL="457200" indent="-457200">
              <a:buFont typeface="Arial" panose="020B0604020202020204" pitchFamily="34" charset="0"/>
              <a:buChar char="•"/>
            </a:pPr>
            <a:r>
              <a:rPr lang="en-GB" sz="1800" dirty="0"/>
              <a:t>Social Factors: Increasing demand for sustainable energy solutions drive E.ON to focus more on renewable energy. Consumers' preference for green energy influences the company's product offerings and marketing strategies E.ON must adapt to the increasing energy demands of urban areas by enhancing grid capacity and reliability.</a:t>
            </a:r>
          </a:p>
          <a:p>
            <a:r>
              <a:rPr lang="en-GB" sz="1800" dirty="0"/>
              <a:t>[7] [8]</a:t>
            </a:r>
          </a:p>
        </p:txBody>
      </p:sp>
      <p:sp>
        <p:nvSpPr>
          <p:cNvPr id="4" name="Content Placeholder 3">
            <a:extLst>
              <a:ext uri="{FF2B5EF4-FFF2-40B4-BE49-F238E27FC236}">
                <a16:creationId xmlns:a16="http://schemas.microsoft.com/office/drawing/2014/main" id="{C7AC888E-B1FB-5D07-3631-D049BA16D409}"/>
              </a:ext>
            </a:extLst>
          </p:cNvPr>
          <p:cNvSpPr>
            <a:spLocks noGrp="1"/>
          </p:cNvSpPr>
          <p:nvPr>
            <p:ph sz="half" idx="2"/>
          </p:nvPr>
        </p:nvSpPr>
        <p:spPr/>
        <p:txBody>
          <a:bodyPr>
            <a:normAutofit fontScale="92500" lnSpcReduction="10000"/>
          </a:bodyPr>
          <a:lstStyle/>
          <a:p>
            <a:pPr marL="457200" indent="-457200">
              <a:buFont typeface="Arial" panose="020B0604020202020204" pitchFamily="34" charset="0"/>
              <a:buChar char="•"/>
            </a:pPr>
            <a:r>
              <a:rPr lang="en-GB" sz="1800" dirty="0"/>
              <a:t>Technological Factors: Energy: Advancements in energy technologies, such as more efficient solar panels and wind turbines, present opportunities for E.ON to expand its green energy portfolio and improve efficiency and The development and implementation of smart grid technology enhances E.ON’s ability to manage energy distribution effectively.</a:t>
            </a:r>
          </a:p>
          <a:p>
            <a:pPr marL="457200" indent="-457200">
              <a:buFont typeface="Arial" panose="020B0604020202020204" pitchFamily="34" charset="0"/>
              <a:buChar char="•"/>
            </a:pPr>
            <a:r>
              <a:rPr lang="en-GB" sz="1800" dirty="0"/>
              <a:t>Legal Factors: Ensuring the health and safety of employees and customers is major, E.ON must comply with health and safety laws to prevent accidents and promote a safe working environment. E.ON must adhere to environmental regulations that govern emissions, waste management, and resource usage.</a:t>
            </a:r>
          </a:p>
          <a:p>
            <a:pPr marL="457200" indent="-457200">
              <a:buFont typeface="Arial" panose="020B0604020202020204" pitchFamily="34" charset="0"/>
              <a:buChar char="•"/>
            </a:pPr>
            <a:r>
              <a:rPr lang="en-GB" sz="1800" dirty="0"/>
              <a:t>Environmental Factors: As a major energy provider, E.ON is significantly impacted by climate change policies and the global push towards reducing carbon emissions. E.ON’s commitment to sustainable practices, such as reducing its carbon footprint and investing in clean energy, strengthens its market position.</a:t>
            </a:r>
          </a:p>
          <a:p>
            <a:pPr marL="457200" indent="-457200">
              <a:buFont typeface="Arial" panose="020B0604020202020204" pitchFamily="34" charset="0"/>
              <a:buChar char="•"/>
            </a:pPr>
            <a:endParaRPr lang="en-GB" sz="1800" dirty="0"/>
          </a:p>
        </p:txBody>
      </p:sp>
    </p:spTree>
    <p:extLst>
      <p:ext uri="{BB962C8B-B14F-4D97-AF65-F5344CB8AC3E}">
        <p14:creationId xmlns:p14="http://schemas.microsoft.com/office/powerpoint/2010/main" val="1852905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09FA39-BA2F-588A-3129-128D1DADE07B}"/>
              </a:ext>
            </a:extLst>
          </p:cNvPr>
          <p:cNvSpPr>
            <a:spLocks noGrp="1"/>
          </p:cNvSpPr>
          <p:nvPr>
            <p:ph type="title"/>
          </p:nvPr>
        </p:nvSpPr>
        <p:spPr/>
        <p:txBody>
          <a:bodyPr/>
          <a:lstStyle/>
          <a:p>
            <a:r>
              <a:rPr lang="en-GB" dirty="0"/>
              <a:t>                          Share holders</a:t>
            </a:r>
          </a:p>
        </p:txBody>
      </p:sp>
      <p:sp>
        <p:nvSpPr>
          <p:cNvPr id="3" name="Content Placeholder 2">
            <a:extLst>
              <a:ext uri="{FF2B5EF4-FFF2-40B4-BE49-F238E27FC236}">
                <a16:creationId xmlns:a16="http://schemas.microsoft.com/office/drawing/2014/main" id="{64332E54-11E5-6966-976E-E58B74066412}"/>
              </a:ext>
            </a:extLst>
          </p:cNvPr>
          <p:cNvSpPr>
            <a:spLocks noGrp="1"/>
          </p:cNvSpPr>
          <p:nvPr>
            <p:ph sz="half" idx="1"/>
          </p:nvPr>
        </p:nvSpPr>
        <p:spPr/>
        <p:txBody>
          <a:bodyPr>
            <a:normAutofit fontScale="92500" lnSpcReduction="10000"/>
          </a:bodyPr>
          <a:lstStyle/>
          <a:p>
            <a:pPr marL="457200" indent="-457200">
              <a:buFont typeface="Arial" panose="020B0604020202020204" pitchFamily="34" charset="0"/>
              <a:buChar char="•"/>
            </a:pPr>
            <a:r>
              <a:rPr lang="en-GB" sz="2000" dirty="0"/>
              <a:t>Customers are one of the most important stakeholders for E.ON Energy. They include residential consumers, businesses, and industrial clients who rely on E.ON for their energy needs.</a:t>
            </a:r>
          </a:p>
          <a:p>
            <a:pPr marL="457200" indent="-457200">
              <a:buFont typeface="Arial" panose="020B0604020202020204" pitchFamily="34" charset="0"/>
              <a:buChar char="•"/>
            </a:pPr>
            <a:r>
              <a:rPr lang="en-GB" sz="2000" dirty="0"/>
              <a:t>Governments and regulatory bodies play a crucial role in shaping the energy landscape through policies, regulations, and incentives. Compliance with environmental regulations, energy efficiency standards, and carbon reduction targets is mandatory for E.ON.</a:t>
            </a:r>
          </a:p>
          <a:p>
            <a:pPr marL="457200" indent="-457200">
              <a:buFont typeface="Arial" panose="020B0604020202020204" pitchFamily="34" charset="0"/>
              <a:buChar char="•"/>
            </a:pPr>
            <a:r>
              <a:rPr lang="en-GB" sz="2000" dirty="0"/>
              <a:t>The communities in which E.ON operates are essential stakeholders, as the company’s activities directly impact their social and environmental well-being. E.ON's commitment to corporate social responsibility includes initiatives that support local development, education, and environmental conservation.</a:t>
            </a:r>
          </a:p>
          <a:p>
            <a:r>
              <a:rPr lang="en-GB" sz="1800" dirty="0"/>
              <a:t>[9] [10]</a:t>
            </a:r>
          </a:p>
        </p:txBody>
      </p:sp>
      <p:sp>
        <p:nvSpPr>
          <p:cNvPr id="4" name="Content Placeholder 3">
            <a:extLst>
              <a:ext uri="{FF2B5EF4-FFF2-40B4-BE49-F238E27FC236}">
                <a16:creationId xmlns:a16="http://schemas.microsoft.com/office/drawing/2014/main" id="{BAC0CA87-AEA0-053D-D36B-C92748D3613D}"/>
              </a:ext>
            </a:extLst>
          </p:cNvPr>
          <p:cNvSpPr>
            <a:spLocks noGrp="1"/>
          </p:cNvSpPr>
          <p:nvPr>
            <p:ph sz="half" idx="2"/>
          </p:nvPr>
        </p:nvSpPr>
        <p:spPr/>
        <p:txBody>
          <a:bodyPr>
            <a:normAutofit fontScale="92500" lnSpcReduction="10000"/>
          </a:bodyPr>
          <a:lstStyle/>
          <a:p>
            <a:pPr marL="457200" indent="-457200">
              <a:buFont typeface="Arial" panose="020B0604020202020204" pitchFamily="34" charset="0"/>
              <a:buChar char="•"/>
            </a:pPr>
            <a:r>
              <a:rPr lang="en-GB" sz="2000" dirty="0"/>
              <a:t>Investors provide the financial resources necessary for E.ON's growth and development. Their expectations for financial performance, sustainable growth, and risk management significantly influence E.ON's strategic choices. </a:t>
            </a:r>
          </a:p>
          <a:p>
            <a:pPr marL="457200" indent="-457200">
              <a:buFont typeface="Arial" panose="020B0604020202020204" pitchFamily="34" charset="0"/>
              <a:buChar char="•"/>
            </a:pPr>
            <a:r>
              <a:rPr lang="en-GB" sz="2000" dirty="0"/>
              <a:t>Employees are vital stakeholders who drive E.ON's operations and innovations. The company’s success depends on a skilled, motivated, and engaged workforce. E.ON invests in employee development, training, and safety to ensure a competent and satisfied workforce</a:t>
            </a:r>
          </a:p>
          <a:p>
            <a:pPr marL="457200" indent="-457200">
              <a:buFont typeface="Arial" panose="020B0604020202020204" pitchFamily="34" charset="0"/>
              <a:buChar char="•"/>
            </a:pPr>
            <a:r>
              <a:rPr lang="en-GB" sz="2000" dirty="0"/>
              <a:t>.Environmental groups and non-governmental organizations advocate for sustainable practices and the protection of natural resources. These stakeholders influence E.ON by pushing for greater environmental responsibility and transparency.</a:t>
            </a:r>
          </a:p>
          <a:p>
            <a:pPr marL="457200" indent="-457200">
              <a:buFont typeface="Arial" panose="020B0604020202020204" pitchFamily="34" charset="0"/>
              <a:buChar char="•"/>
            </a:pPr>
            <a:endParaRPr lang="en-GB" sz="2000" dirty="0"/>
          </a:p>
        </p:txBody>
      </p:sp>
    </p:spTree>
    <p:extLst>
      <p:ext uri="{BB962C8B-B14F-4D97-AF65-F5344CB8AC3E}">
        <p14:creationId xmlns:p14="http://schemas.microsoft.com/office/powerpoint/2010/main" val="303994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7B6EAB-F3F5-BE00-5CC0-FA35AA980B38}"/>
              </a:ext>
            </a:extLst>
          </p:cNvPr>
          <p:cNvSpPr>
            <a:spLocks noGrp="1"/>
          </p:cNvSpPr>
          <p:nvPr>
            <p:ph type="title"/>
          </p:nvPr>
        </p:nvSpPr>
        <p:spPr/>
        <p:txBody>
          <a:bodyPr/>
          <a:lstStyle/>
          <a:p>
            <a:r>
              <a:rPr lang="en-GB" dirty="0"/>
              <a:t>        E-</a:t>
            </a:r>
            <a:r>
              <a:rPr lang="en-GB" dirty="0" err="1"/>
              <a:t>on’s</a:t>
            </a:r>
            <a:r>
              <a:rPr lang="en-GB" dirty="0"/>
              <a:t> Culture, ethics and </a:t>
            </a:r>
            <a:r>
              <a:rPr lang="en-GB" dirty="0" err="1"/>
              <a:t>csr</a:t>
            </a:r>
            <a:r>
              <a:rPr lang="en-GB" dirty="0"/>
              <a:t> activities</a:t>
            </a:r>
          </a:p>
        </p:txBody>
      </p:sp>
      <p:sp>
        <p:nvSpPr>
          <p:cNvPr id="3" name="Content Placeholder 2">
            <a:extLst>
              <a:ext uri="{FF2B5EF4-FFF2-40B4-BE49-F238E27FC236}">
                <a16:creationId xmlns:a16="http://schemas.microsoft.com/office/drawing/2014/main" id="{152F7617-AA94-8D2B-16FE-257E31175E39}"/>
              </a:ext>
            </a:extLst>
          </p:cNvPr>
          <p:cNvSpPr>
            <a:spLocks noGrp="1"/>
          </p:cNvSpPr>
          <p:nvPr>
            <p:ph sz="half" idx="1"/>
          </p:nvPr>
        </p:nvSpPr>
        <p:spPr/>
        <p:txBody>
          <a:bodyPr>
            <a:normAutofit/>
          </a:bodyPr>
          <a:lstStyle/>
          <a:p>
            <a:pPr marL="457200" indent="-457200">
              <a:buFont typeface="Arial" panose="020B0604020202020204" pitchFamily="34" charset="0"/>
              <a:buChar char="•"/>
            </a:pPr>
            <a:r>
              <a:rPr lang="en-GB" sz="2000" dirty="0"/>
              <a:t>E.ON Energy is committed to a corporate culture that prioritizes integrity, innovation, and sustainability.</a:t>
            </a:r>
          </a:p>
          <a:p>
            <a:pPr marL="457200" indent="-457200">
              <a:buFont typeface="Arial" panose="020B0604020202020204" pitchFamily="34" charset="0"/>
              <a:buChar char="•"/>
            </a:pPr>
            <a:r>
              <a:rPr lang="en-GB" sz="2000" dirty="0"/>
              <a:t>The company emphasizes transparency, honesty, and accountability in all aspects of its business practices, ensuring that ethical considerations are integrated into decision-making processes at every level.</a:t>
            </a:r>
          </a:p>
          <a:p>
            <a:pPr marL="457200" indent="-457200">
              <a:buFont typeface="Arial" panose="020B0604020202020204" pitchFamily="34" charset="0"/>
              <a:buChar char="•"/>
            </a:pPr>
            <a:r>
              <a:rPr lang="en-GB" sz="2000" dirty="0"/>
              <a:t>E.ON maintains a culture of inclusivity and diversity, recognizing the value of different perspectives and backgrounds within its workforce.</a:t>
            </a:r>
          </a:p>
          <a:p>
            <a:r>
              <a:rPr lang="en-GB" sz="2000" dirty="0"/>
              <a:t>[11] [12]</a:t>
            </a:r>
          </a:p>
        </p:txBody>
      </p:sp>
      <p:sp>
        <p:nvSpPr>
          <p:cNvPr id="4" name="Content Placeholder 3">
            <a:extLst>
              <a:ext uri="{FF2B5EF4-FFF2-40B4-BE49-F238E27FC236}">
                <a16:creationId xmlns:a16="http://schemas.microsoft.com/office/drawing/2014/main" id="{6AB24B78-F84E-27EB-D988-4C7288FFBEDB}"/>
              </a:ext>
            </a:extLst>
          </p:cNvPr>
          <p:cNvSpPr>
            <a:spLocks noGrp="1"/>
          </p:cNvSpPr>
          <p:nvPr>
            <p:ph sz="half" idx="2"/>
          </p:nvPr>
        </p:nvSpPr>
        <p:spPr/>
        <p:txBody>
          <a:bodyPr>
            <a:normAutofit/>
          </a:bodyPr>
          <a:lstStyle/>
          <a:p>
            <a:pPr marL="457200" indent="-457200">
              <a:buFont typeface="Arial" panose="020B0604020202020204" pitchFamily="34" charset="0"/>
              <a:buChar char="•"/>
            </a:pPr>
            <a:r>
              <a:rPr lang="en-GB" dirty="0"/>
              <a:t> </a:t>
            </a:r>
            <a:r>
              <a:rPr lang="en-GB" sz="2000" dirty="0"/>
              <a:t>E.ON engages in various CSR activities that positively impact communities. These efforts range from supporting local education programs and youth development initiatives to partnering with nonprofit organizations on social welfare projects.</a:t>
            </a:r>
          </a:p>
          <a:p>
            <a:pPr marL="457200" indent="-457200">
              <a:buFont typeface="Arial" panose="020B0604020202020204" pitchFamily="34" charset="0"/>
              <a:buChar char="•"/>
            </a:pPr>
            <a:r>
              <a:rPr lang="en-GB" sz="2000" dirty="0"/>
              <a:t>By collaborating with stakeholders and building relationships with communities, E.ON strives to create shared value and contribute to the social and economic well-being of the regions where it operates.</a:t>
            </a:r>
          </a:p>
          <a:p>
            <a:pPr marL="457200" indent="-457200">
              <a:buFont typeface="Arial" panose="020B0604020202020204" pitchFamily="34" charset="0"/>
              <a:buChar char="•"/>
            </a:pPr>
            <a:r>
              <a:rPr lang="en-GB" sz="2000" dirty="0"/>
              <a:t>Overall, E.ON Energy's culture, ethics, and CSR activities underscore its commitment to making a positive impact beyond financial performance.</a:t>
            </a:r>
          </a:p>
        </p:txBody>
      </p:sp>
    </p:spTree>
    <p:extLst>
      <p:ext uri="{BB962C8B-B14F-4D97-AF65-F5344CB8AC3E}">
        <p14:creationId xmlns:p14="http://schemas.microsoft.com/office/powerpoint/2010/main" val="9019348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8C9949-CEAA-3162-9F50-6064234E15C7}"/>
              </a:ext>
            </a:extLst>
          </p:cNvPr>
          <p:cNvSpPr>
            <a:spLocks noGrp="1"/>
          </p:cNvSpPr>
          <p:nvPr>
            <p:ph type="title"/>
          </p:nvPr>
        </p:nvSpPr>
        <p:spPr/>
        <p:txBody>
          <a:bodyPr/>
          <a:lstStyle/>
          <a:p>
            <a:r>
              <a:rPr lang="en-GB" dirty="0"/>
              <a:t>                            Conclusion</a:t>
            </a:r>
          </a:p>
        </p:txBody>
      </p:sp>
      <p:sp>
        <p:nvSpPr>
          <p:cNvPr id="3" name="Content Placeholder 2">
            <a:extLst>
              <a:ext uri="{FF2B5EF4-FFF2-40B4-BE49-F238E27FC236}">
                <a16:creationId xmlns:a16="http://schemas.microsoft.com/office/drawing/2014/main" id="{D6E43C81-B61B-2099-29FA-CF8E7C626F57}"/>
              </a:ext>
            </a:extLst>
          </p:cNvPr>
          <p:cNvSpPr>
            <a:spLocks noGrp="1"/>
          </p:cNvSpPr>
          <p:nvPr>
            <p:ph idx="1"/>
          </p:nvPr>
        </p:nvSpPr>
        <p:spPr/>
        <p:txBody>
          <a:bodyPr/>
          <a:lstStyle/>
          <a:p>
            <a:r>
              <a:rPr lang="en-GB" dirty="0"/>
              <a:t>E.ON Energy continues to drive the transition to a low-carbon future through strategic investments in renewable energy projects and the development of innovative energy solutions. By prioritizing ethical standards, engaging stakeholders, and creating a culture of innovation, E.ON is well-positioned to lead the energy industry towards greater sustainability and efficiency. We hope that we presented and gave you a good understanding and overview about </a:t>
            </a:r>
            <a:r>
              <a:rPr lang="en-GB" dirty="0" err="1"/>
              <a:t>E.on</a:t>
            </a:r>
            <a:r>
              <a:rPr lang="en-GB" dirty="0"/>
              <a:t> energy and why its one of the leading competitors.</a:t>
            </a:r>
          </a:p>
        </p:txBody>
      </p:sp>
    </p:spTree>
    <p:extLst>
      <p:ext uri="{BB962C8B-B14F-4D97-AF65-F5344CB8AC3E}">
        <p14:creationId xmlns:p14="http://schemas.microsoft.com/office/powerpoint/2010/main" val="7307667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C8403-C1C1-14F8-9537-0B2AAA0B373C}"/>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2C6E47E5-DB36-0F09-EDCF-A6799D379C07}"/>
              </a:ext>
            </a:extLst>
          </p:cNvPr>
          <p:cNvSpPr>
            <a:spLocks noGrp="1"/>
          </p:cNvSpPr>
          <p:nvPr>
            <p:ph idx="1"/>
          </p:nvPr>
        </p:nvSpPr>
        <p:spPr/>
        <p:txBody>
          <a:bodyPr>
            <a:normAutofit fontScale="62500" lnSpcReduction="20000"/>
          </a:bodyPr>
          <a:lstStyle/>
          <a:p>
            <a:r>
              <a:rPr lang="en-GB" sz="1800" dirty="0"/>
              <a:t>[1] Han, W. and Ang, L. (2018) ‘E.ON Group: Clean Energy Leads Integrated Energy Services’, IOP conference series. Materials Science and Engineering, 439(5), pp. 52039-. Available at: </a:t>
            </a:r>
            <a:r>
              <a:rPr lang="en-GB" sz="1800" dirty="0">
                <a:hlinkClick r:id="rId2"/>
              </a:rPr>
              <a:t>https://doi.org/10.1088/1757-899X/439/5/052039</a:t>
            </a:r>
            <a:r>
              <a:rPr lang="en-GB" sz="1800" dirty="0"/>
              <a:t>.</a:t>
            </a:r>
          </a:p>
          <a:p>
            <a:r>
              <a:rPr lang="en-GB" sz="1800" dirty="0"/>
              <a:t>[2] Hall, M.R. et al. (2013) ‘Analysis of UK domestic building retrofit scenarios based on the E.ON Retrofit Research House using energetic </a:t>
            </a:r>
            <a:r>
              <a:rPr lang="en-GB" sz="1800" dirty="0" err="1"/>
              <a:t>hygrothermics</a:t>
            </a:r>
            <a:r>
              <a:rPr lang="en-GB" sz="1800" dirty="0"/>
              <a:t> simulation – Energy efficiency, indoor air quality, occupant comfort, and mould growth potential’, Building and environment, 70, pp. 48–59. Available at: </a:t>
            </a:r>
            <a:r>
              <a:rPr lang="en-GB" sz="1800" dirty="0">
                <a:hlinkClick r:id="rId3"/>
              </a:rPr>
              <a:t>https://doi.org/10.1016/j.buildenv.2013.08.015</a:t>
            </a:r>
            <a:r>
              <a:rPr lang="en-GB" sz="1800" dirty="0"/>
              <a:t>.</a:t>
            </a:r>
          </a:p>
          <a:p>
            <a:r>
              <a:rPr lang="en-GB" sz="1800" dirty="0"/>
              <a:t>[3] ‘</a:t>
            </a:r>
            <a:r>
              <a:rPr lang="en-GB" sz="1800" dirty="0" err="1"/>
              <a:t>E.On</a:t>
            </a:r>
            <a:r>
              <a:rPr lang="en-GB" sz="1800" dirty="0"/>
              <a:t> Bids to Create World’s Largest Utility’ (2006) Petroleum intelligence weekly, pp. 1-.</a:t>
            </a:r>
          </a:p>
          <a:p>
            <a:r>
              <a:rPr lang="en-GB" sz="1800" dirty="0"/>
              <a:t>[4] </a:t>
            </a:r>
            <a:r>
              <a:rPr lang="en-GB" sz="1800" dirty="0" err="1"/>
              <a:t>Balasta</a:t>
            </a:r>
            <a:r>
              <a:rPr lang="en-GB" sz="1800" dirty="0"/>
              <a:t>, S. (2016) E.ON Energy to manage 4 wind facilities for </a:t>
            </a:r>
            <a:r>
              <a:rPr lang="en-GB" sz="1800" dirty="0" err="1"/>
              <a:t>Novatus</a:t>
            </a:r>
            <a:r>
              <a:rPr lang="en-GB" sz="1800" dirty="0"/>
              <a:t> Energy, SNL Energy Renewable Energy Week. Charlottesville: SNL Financial LC.</a:t>
            </a:r>
          </a:p>
          <a:p>
            <a:r>
              <a:rPr lang="en-GB" sz="1800" dirty="0"/>
              <a:t>[5] IE Business Cases. The Battle for </a:t>
            </a:r>
            <a:r>
              <a:rPr lang="en-GB" sz="1800" dirty="0" err="1"/>
              <a:t>Endesa</a:t>
            </a:r>
            <a:r>
              <a:rPr lang="en-GB" sz="1800" dirty="0"/>
              <a:t> : Worth E.ON’s Energy? (Part A) (no date). Instituto de </a:t>
            </a:r>
            <a:r>
              <a:rPr lang="en-GB" sz="1800" dirty="0" err="1"/>
              <a:t>Empresa</a:t>
            </a:r>
            <a:r>
              <a:rPr lang="en-GB" sz="1800" dirty="0"/>
              <a:t> SL.</a:t>
            </a:r>
          </a:p>
          <a:p>
            <a:r>
              <a:rPr lang="en-GB" sz="1800" dirty="0"/>
              <a:t>[6] </a:t>
            </a:r>
            <a:r>
              <a:rPr lang="en-GB" sz="1800" dirty="0" err="1"/>
              <a:t>Sulehri</a:t>
            </a:r>
            <a:r>
              <a:rPr lang="en-GB" sz="1800" dirty="0"/>
              <a:t>, S.A. (2018) E.ON completes energy storage projects in Texas, SNL Energy Renewable Energy Week. Charlottesville: SNL Financial LC.</a:t>
            </a:r>
          </a:p>
          <a:p>
            <a:r>
              <a:rPr lang="en-GB" sz="1800" dirty="0"/>
              <a:t>[7] E.ON Energy Services (2015) Public utilities fortnightly (1994). Public Utilities Reports, Inc, pp. 12-.</a:t>
            </a:r>
          </a:p>
          <a:p>
            <a:r>
              <a:rPr lang="en-GB" sz="1800" dirty="0"/>
              <a:t>[8] Song, H. (2021) ‘Analysis of the impact of global economy, society and energy development situation on power companies’, E3S Web of Conferences, 292, pp. 1023-. Available at: </a:t>
            </a:r>
            <a:r>
              <a:rPr lang="en-GB" sz="1800" dirty="0">
                <a:hlinkClick r:id="rId4"/>
              </a:rPr>
              <a:t>https://doi.org/10.1051/e3sconf/202129201023</a:t>
            </a:r>
            <a:r>
              <a:rPr lang="en-GB" sz="1800" dirty="0"/>
              <a:t>.</a:t>
            </a:r>
          </a:p>
          <a:p>
            <a:r>
              <a:rPr lang="en-GB" sz="1800" dirty="0"/>
              <a:t>[9] </a:t>
            </a:r>
            <a:r>
              <a:rPr lang="en-GB" sz="1800" dirty="0" err="1"/>
              <a:t>Lece</a:t>
            </a:r>
            <a:r>
              <a:rPr lang="en-GB" sz="1800" dirty="0"/>
              <a:t>, B. (2016) ‘Case study: Customer-centred transformation at E.ON’, Journal of brand strategy, 5(1), pp. 67–71.</a:t>
            </a:r>
          </a:p>
          <a:p>
            <a:r>
              <a:rPr lang="en-GB" sz="1800" dirty="0"/>
              <a:t>[10] The Week: Advertising News - Use less energy, E.ON urges (2010) Campaign (London. 1968). Haymarket Media Group, pp. 09–09.</a:t>
            </a:r>
          </a:p>
          <a:p>
            <a:r>
              <a:rPr lang="en-GB" sz="1800" dirty="0"/>
              <a:t>[11] </a:t>
            </a:r>
            <a:r>
              <a:rPr lang="en-GB" sz="1800" dirty="0" err="1"/>
              <a:t>Fortanier</a:t>
            </a:r>
            <a:r>
              <a:rPr lang="en-GB" sz="1800" dirty="0"/>
              <a:t>, F., Kolk, A. and </a:t>
            </a:r>
            <a:r>
              <a:rPr lang="en-GB" sz="1800" dirty="0" err="1"/>
              <a:t>Pinkse</a:t>
            </a:r>
            <a:r>
              <a:rPr lang="en-GB" sz="1800" dirty="0"/>
              <a:t>, J. (2011) ‘Harmonization in CSR Reporting: MNEs and Global CSR Standards’, Management international review, 51(5), pp. 665–696. Available at: </a:t>
            </a:r>
            <a:r>
              <a:rPr lang="en-GB" sz="1800" dirty="0">
                <a:hlinkClick r:id="rId5"/>
              </a:rPr>
              <a:t>https://doi.org/10.1007/s11575-011-0089-9</a:t>
            </a:r>
            <a:r>
              <a:rPr lang="en-GB" sz="1800" dirty="0"/>
              <a:t>.</a:t>
            </a:r>
          </a:p>
          <a:p>
            <a:r>
              <a:rPr lang="en-GB" sz="1800" dirty="0"/>
              <a:t>[12] Wagner, O. and </a:t>
            </a:r>
            <a:r>
              <a:rPr lang="en-GB" sz="1800" dirty="0" err="1"/>
              <a:t>Berlo</a:t>
            </a:r>
            <a:r>
              <a:rPr lang="en-GB" sz="1800" dirty="0"/>
              <a:t>, K. (2020) ‘The Eon/RWE deal - market dominance and shareholder value policy with regulatory approval’, Renewable energy law and policy, 9(4), pp. 28–35. Available at: </a:t>
            </a:r>
            <a:r>
              <a:rPr lang="en-GB" sz="1800" dirty="0">
                <a:hlinkClick r:id="rId6"/>
              </a:rPr>
              <a:t>https://doi.org/10.4337/relp.2020.04.03</a:t>
            </a:r>
            <a:r>
              <a:rPr lang="en-GB" sz="1800" dirty="0"/>
              <a:t>.</a:t>
            </a:r>
          </a:p>
        </p:txBody>
      </p:sp>
    </p:spTree>
    <p:extLst>
      <p:ext uri="{BB962C8B-B14F-4D97-AF65-F5344CB8AC3E}">
        <p14:creationId xmlns:p14="http://schemas.microsoft.com/office/powerpoint/2010/main" val="1679156882"/>
      </p:ext>
    </p:extLst>
  </p:cSld>
  <p:clrMapOvr>
    <a:masterClrMapping/>
  </p:clrMapOvr>
</p:sld>
</file>

<file path=ppt/theme/theme1.xml><?xml version="1.0" encoding="utf-8"?>
<a:theme xmlns:a="http://schemas.openxmlformats.org/drawingml/2006/main" name="ChitchatVTI">
  <a:themeElements>
    <a:clrScheme name="AnalogousFromLightSeedLeftStep">
      <a:dk1>
        <a:srgbClr val="000000"/>
      </a:dk1>
      <a:lt1>
        <a:srgbClr val="FFFFFF"/>
      </a:lt1>
      <a:dk2>
        <a:srgbClr val="24393F"/>
      </a:dk2>
      <a:lt2>
        <a:srgbClr val="E8E8E2"/>
      </a:lt2>
      <a:accent1>
        <a:srgbClr val="8885D7"/>
      </a:accent1>
      <a:accent2>
        <a:srgbClr val="6A90CE"/>
      </a:accent2>
      <a:accent3>
        <a:srgbClr val="5AAEC3"/>
      </a:accent3>
      <a:accent4>
        <a:srgbClr val="5DB4A2"/>
      </a:accent4>
      <a:accent5>
        <a:srgbClr val="68B484"/>
      </a:accent5>
      <a:accent6>
        <a:srgbClr val="62B65E"/>
      </a:accent6>
      <a:hlink>
        <a:srgbClr val="848651"/>
      </a:hlink>
      <a:folHlink>
        <a:srgbClr val="7F7F7F"/>
      </a:folHlink>
    </a:clrScheme>
    <a:fontScheme name="The Hand">
      <a:majorFont>
        <a:latin typeface="The Serif Hand"/>
        <a:ea typeface=""/>
        <a:cs typeface=""/>
      </a:majorFont>
      <a:minorFont>
        <a:latin typeface="The Han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itchatVTI" id="{08BB1610-1071-4750-BA6F-EA15E875FFCD}" vid="{D7BDF053-2181-45AE-9365-FFAA906CB43F}"/>
    </a:ext>
  </a:extLst>
</a:theme>
</file>

<file path=docProps/app.xml><?xml version="1.0" encoding="utf-8"?>
<Properties xmlns="http://schemas.openxmlformats.org/officeDocument/2006/extended-properties" xmlns:vt="http://schemas.openxmlformats.org/officeDocument/2006/docPropsVTypes">
  <TotalTime>4539</TotalTime>
  <Words>2178</Words>
  <Application>Microsoft Office PowerPoint</Application>
  <PresentationFormat>Widescreen</PresentationFormat>
  <Paragraphs>67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The Hand</vt:lpstr>
      <vt:lpstr>The Serif Hand</vt:lpstr>
      <vt:lpstr>ChitchatVTI</vt:lpstr>
      <vt:lpstr>E-ON Energy</vt:lpstr>
      <vt:lpstr>                         Introduction </vt:lpstr>
      <vt:lpstr>                      What is Eon energy?</vt:lpstr>
      <vt:lpstr>                    Eon’s structure and size</vt:lpstr>
      <vt:lpstr>                        Eon’s functions</vt:lpstr>
      <vt:lpstr>             Internal and external factors</vt:lpstr>
      <vt:lpstr>                          Share holders</vt:lpstr>
      <vt:lpstr>        E-on’s Culture, ethics and csr activities</vt:lpstr>
      <vt:lpstr>                            Conclusion</vt:lpstr>
      <vt:lpstr>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kyle beards</dc:creator>
  <cp:lastModifiedBy>kyle beards</cp:lastModifiedBy>
  <cp:revision>2</cp:revision>
  <dcterms:created xsi:type="dcterms:W3CDTF">2024-07-01T13:22:59Z</dcterms:created>
  <dcterms:modified xsi:type="dcterms:W3CDTF">2024-07-17T13:45:20Z</dcterms:modified>
</cp:coreProperties>
</file>