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jpg" ContentType="image/jpeg"/>
  <Default Extension="rels" ContentType="application/vnd.openxmlformats-package.relationships+xml"/>
  <Default Extension="wdp" ContentType="image/vnd.ms-photo"/>
  <Default Extension="bin" ContentType="application/vnd.openxmlformats-officedocument.presentationml.printerSettings"/>
  <Default Extension="png" ContentType="image/p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theme/theme3.xml" ContentType="application/vnd.openxmlformats-officedocument.theme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theme/theme4.xml" ContentType="application/vnd.openxmlformats-officedocument.theme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theme/theme5.xml" ContentType="application/vnd.openxmlformats-officedocument.theme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theme/theme8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theme/themeOverride1.xml" ContentType="application/vnd.openxmlformats-officedocument.themeOverr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theme/themeOverride2.xml" ContentType="application/vnd.openxmlformats-officedocument.themeOverride+xml"/>
  <Override PartName="/ppt/notesSlides/notesSlide15.xml" ContentType="application/vnd.openxmlformats-officedocument.presentationml.notesSlide+xml"/>
  <Override PartName="/ppt/theme/themeOverride3.xml" ContentType="application/vnd.openxmlformats-officedocument.themeOverr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4" Type="http://schemas.openxmlformats.org/officeDocument/2006/relationships/custom-properties" Target="docProps/custom.xml"/><Relationship Id="rId1" Type="http://schemas.openxmlformats.org/officeDocument/2006/relationships/officeDocument" Target="ppt/presentation.xml"/><Relationship Id="rId2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1"/>
    <p:sldMasterId id="2147483689" r:id="rId2"/>
    <p:sldMasterId id="2147483701" r:id="rId3"/>
    <p:sldMasterId id="2147483713" r:id="rId4"/>
    <p:sldMasterId id="2147483725" r:id="rId5"/>
    <p:sldMasterId id="2147483737" r:id="rId6"/>
  </p:sldMasterIdLst>
  <p:notesMasterIdLst>
    <p:notesMasterId r:id="rId56"/>
  </p:notesMasterIdLst>
  <p:handoutMasterIdLst>
    <p:handoutMasterId r:id="rId57"/>
  </p:handoutMasterIdLst>
  <p:sldIdLst>
    <p:sldId id="10508" r:id="rId7"/>
    <p:sldId id="10666" r:id="rId8"/>
    <p:sldId id="10509" r:id="rId9"/>
    <p:sldId id="10591" r:id="rId10"/>
    <p:sldId id="10617" r:id="rId11"/>
    <p:sldId id="10618" r:id="rId12"/>
    <p:sldId id="10555" r:id="rId13"/>
    <p:sldId id="10557" r:id="rId14"/>
    <p:sldId id="10556" r:id="rId15"/>
    <p:sldId id="10558" r:id="rId16"/>
    <p:sldId id="10667" r:id="rId17"/>
    <p:sldId id="10576" r:id="rId18"/>
    <p:sldId id="10577" r:id="rId19"/>
    <p:sldId id="10612" r:id="rId20"/>
    <p:sldId id="10595" r:id="rId21"/>
    <p:sldId id="10668" r:id="rId22"/>
    <p:sldId id="10593" r:id="rId23"/>
    <p:sldId id="10609" r:id="rId24"/>
    <p:sldId id="10610" r:id="rId25"/>
    <p:sldId id="10611" r:id="rId26"/>
    <p:sldId id="10580" r:id="rId27"/>
    <p:sldId id="10597" r:id="rId28"/>
    <p:sldId id="10513" r:id="rId29"/>
    <p:sldId id="10600" r:id="rId30"/>
    <p:sldId id="10517" r:id="rId31"/>
    <p:sldId id="10518" r:id="rId32"/>
    <p:sldId id="10613" r:id="rId33"/>
    <p:sldId id="10602" r:id="rId34"/>
    <p:sldId id="10603" r:id="rId35"/>
    <p:sldId id="10604" r:id="rId36"/>
    <p:sldId id="10605" r:id="rId37"/>
    <p:sldId id="10669" r:id="rId38"/>
    <p:sldId id="10587" r:id="rId39"/>
    <p:sldId id="10588" r:id="rId40"/>
    <p:sldId id="10614" r:id="rId41"/>
    <p:sldId id="10601" r:id="rId42"/>
    <p:sldId id="10567" r:id="rId43"/>
    <p:sldId id="10568" r:id="rId44"/>
    <p:sldId id="10569" r:id="rId45"/>
    <p:sldId id="10570" r:id="rId46"/>
    <p:sldId id="10571" r:id="rId47"/>
    <p:sldId id="10572" r:id="rId48"/>
    <p:sldId id="10573" r:id="rId49"/>
    <p:sldId id="10662" r:id="rId50"/>
    <p:sldId id="10663" r:id="rId51"/>
    <p:sldId id="10670" r:id="rId52"/>
    <p:sldId id="10671" r:id="rId53"/>
    <p:sldId id="10664" r:id="rId54"/>
    <p:sldId id="10672" r:id="rId55"/>
  </p:sldIdLst>
  <p:sldSz cx="9144000" cy="5143500" type="screen16x9"/>
  <p:notesSz cx="6858000" cy="9144000"/>
  <p:defaultTextStyle>
    <a:defPPr>
      <a:defRPr lang="zh-CN"/>
    </a:defPPr>
    <a:lvl1pPr marL="0" lvl="0" indent="0" algn="l" defTabSz="914400" rtl="0" eaLnBrk="1" fontAlgn="base" latinLnBrk="0" hangingPunct="1">
      <a:lnSpc>
        <a:spcPct val="100000"/>
      </a:lnSpc>
      <a:spcBef>
        <a:spcPct val="0"/>
      </a:spcBef>
      <a:spcAft>
        <a:spcPct val="0"/>
      </a:spcAft>
      <a:buNone/>
      <a:defRPr sz="2800" b="0" i="0" u="none" kern="1200" baseline="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1pPr>
    <a:lvl2pPr marL="452755" lvl="1" indent="1270" algn="l" defTabSz="914400" rtl="0" eaLnBrk="1" fontAlgn="base" latinLnBrk="0" hangingPunct="1">
      <a:lnSpc>
        <a:spcPct val="100000"/>
      </a:lnSpc>
      <a:spcBef>
        <a:spcPct val="0"/>
      </a:spcBef>
      <a:spcAft>
        <a:spcPct val="0"/>
      </a:spcAft>
      <a:buNone/>
      <a:defRPr sz="2800" b="0" i="0" u="none" kern="1200" baseline="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2pPr>
    <a:lvl3pPr marL="909955" lvl="2" indent="1270" algn="l" defTabSz="914400" rtl="0" eaLnBrk="1" fontAlgn="base" latinLnBrk="0" hangingPunct="1">
      <a:lnSpc>
        <a:spcPct val="100000"/>
      </a:lnSpc>
      <a:spcBef>
        <a:spcPct val="0"/>
      </a:spcBef>
      <a:spcAft>
        <a:spcPct val="0"/>
      </a:spcAft>
      <a:buNone/>
      <a:defRPr sz="2800" b="0" i="0" u="none" kern="1200" baseline="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3pPr>
    <a:lvl4pPr marL="1367155" lvl="3" indent="1270" algn="l" defTabSz="914400" rtl="0" eaLnBrk="1" fontAlgn="base" latinLnBrk="0" hangingPunct="1">
      <a:lnSpc>
        <a:spcPct val="100000"/>
      </a:lnSpc>
      <a:spcBef>
        <a:spcPct val="0"/>
      </a:spcBef>
      <a:spcAft>
        <a:spcPct val="0"/>
      </a:spcAft>
      <a:buNone/>
      <a:defRPr sz="2800" b="0" i="0" u="none" kern="1200" baseline="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4pPr>
    <a:lvl5pPr marL="1824355" lvl="4" indent="1270" algn="l" defTabSz="914400" rtl="0" eaLnBrk="1" fontAlgn="base" latinLnBrk="0" hangingPunct="1">
      <a:lnSpc>
        <a:spcPct val="100000"/>
      </a:lnSpc>
      <a:spcBef>
        <a:spcPct val="0"/>
      </a:spcBef>
      <a:spcAft>
        <a:spcPct val="0"/>
      </a:spcAft>
      <a:buNone/>
      <a:defRPr sz="2800" b="0" i="0" u="none" kern="1200" baseline="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5pPr>
    <a:lvl6pPr marL="2286000" lvl="5" indent="1270" algn="l" defTabSz="914400" rtl="0" eaLnBrk="1" fontAlgn="base" latinLnBrk="0" hangingPunct="1">
      <a:lnSpc>
        <a:spcPct val="100000"/>
      </a:lnSpc>
      <a:spcBef>
        <a:spcPct val="0"/>
      </a:spcBef>
      <a:spcAft>
        <a:spcPct val="0"/>
      </a:spcAft>
      <a:buNone/>
      <a:defRPr sz="2800" b="0" i="0" u="none" kern="1200" baseline="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6pPr>
    <a:lvl7pPr marL="2743200" lvl="6" indent="1270" algn="l" defTabSz="914400" rtl="0" eaLnBrk="1" fontAlgn="base" latinLnBrk="0" hangingPunct="1">
      <a:lnSpc>
        <a:spcPct val="100000"/>
      </a:lnSpc>
      <a:spcBef>
        <a:spcPct val="0"/>
      </a:spcBef>
      <a:spcAft>
        <a:spcPct val="0"/>
      </a:spcAft>
      <a:buNone/>
      <a:defRPr sz="2800" b="0" i="0" u="none" kern="1200" baseline="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7pPr>
    <a:lvl8pPr marL="3200400" lvl="7" indent="1270" algn="l" defTabSz="914400" rtl="0" eaLnBrk="1" fontAlgn="base" latinLnBrk="0" hangingPunct="1">
      <a:lnSpc>
        <a:spcPct val="100000"/>
      </a:lnSpc>
      <a:spcBef>
        <a:spcPct val="0"/>
      </a:spcBef>
      <a:spcAft>
        <a:spcPct val="0"/>
      </a:spcAft>
      <a:buNone/>
      <a:defRPr sz="2800" b="0" i="0" u="none" kern="1200" baseline="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8pPr>
    <a:lvl9pPr marL="3657600" lvl="8" indent="1270" algn="l" defTabSz="914400" rtl="0" eaLnBrk="1" fontAlgn="base" latinLnBrk="0" hangingPunct="1">
      <a:lnSpc>
        <a:spcPct val="100000"/>
      </a:lnSpc>
      <a:spcBef>
        <a:spcPct val="0"/>
      </a:spcBef>
      <a:spcAft>
        <a:spcPct val="0"/>
      </a:spcAft>
      <a:buNone/>
      <a:defRPr sz="2800" b="0" i="0" u="none" kern="1200" baseline="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C1C1C"/>
    <a:srgbClr val="3366CC"/>
    <a:srgbClr val="666699"/>
    <a:srgbClr val="FF9900"/>
    <a:srgbClr val="800000"/>
    <a:srgbClr val="333399"/>
    <a:srgbClr val="CC00FF"/>
    <a:srgbClr val="000066"/>
    <a:srgbClr val="0000FF"/>
    <a:srgbClr val="00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5758FB7-9AC5-4552-8A53-C91805E547FA}" styleName="主题样式 1 - 强调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718"/>
    <p:restoredTop sz="94660"/>
  </p:normalViewPr>
  <p:slideViewPr>
    <p:cSldViewPr snapToGrid="0" showGuides="1">
      <p:cViewPr>
        <p:scale>
          <a:sx n="100" d="100"/>
          <a:sy n="100" d="100"/>
        </p:scale>
        <p:origin x="-496" y="-176"/>
      </p:cViewPr>
      <p:guideLst>
        <p:guide orient="horz" pos="1621"/>
        <p:guide pos="2908"/>
      </p:guideLst>
    </p:cSldViewPr>
  </p:slideViewPr>
  <p:notesTextViewPr>
    <p:cViewPr>
      <p:scale>
        <a:sx n="1" d="1"/>
        <a:sy n="1" d="1"/>
      </p:scale>
      <p:origin x="0" y="0"/>
    </p:cViewPr>
  </p:notesTextViewPr>
  <p:sorterViewPr showFormatting="0">
    <p:cViewPr>
      <p:scale>
        <a:sx n="75" d="100"/>
        <a:sy n="75" d="100"/>
      </p:scale>
      <p:origin x="0" y="0"/>
    </p:cViewPr>
  </p:sorterViewPr>
  <p:gridSpacing cx="72010" cy="7201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4" Type="http://schemas.openxmlformats.org/officeDocument/2006/relationships/slide" Target="slides/slide8.xml"/><Relationship Id="rId15" Type="http://schemas.openxmlformats.org/officeDocument/2006/relationships/slide" Target="slides/slide9.xml"/><Relationship Id="rId16" Type="http://schemas.openxmlformats.org/officeDocument/2006/relationships/slide" Target="slides/slide10.xml"/><Relationship Id="rId17" Type="http://schemas.openxmlformats.org/officeDocument/2006/relationships/slide" Target="slides/slide11.xml"/><Relationship Id="rId18" Type="http://schemas.openxmlformats.org/officeDocument/2006/relationships/slide" Target="slides/slide12.xml"/><Relationship Id="rId19" Type="http://schemas.openxmlformats.org/officeDocument/2006/relationships/slide" Target="slides/slide13.xml"/><Relationship Id="rId50" Type="http://schemas.openxmlformats.org/officeDocument/2006/relationships/slide" Target="slides/slide44.xml"/><Relationship Id="rId51" Type="http://schemas.openxmlformats.org/officeDocument/2006/relationships/slide" Target="slides/slide45.xml"/><Relationship Id="rId52" Type="http://schemas.openxmlformats.org/officeDocument/2006/relationships/slide" Target="slides/slide46.xml"/><Relationship Id="rId53" Type="http://schemas.openxmlformats.org/officeDocument/2006/relationships/slide" Target="slides/slide47.xml"/><Relationship Id="rId54" Type="http://schemas.openxmlformats.org/officeDocument/2006/relationships/slide" Target="slides/slide48.xml"/><Relationship Id="rId55" Type="http://schemas.openxmlformats.org/officeDocument/2006/relationships/slide" Target="slides/slide49.xml"/><Relationship Id="rId56" Type="http://schemas.openxmlformats.org/officeDocument/2006/relationships/notesMaster" Target="notesMasters/notesMaster1.xml"/><Relationship Id="rId57" Type="http://schemas.openxmlformats.org/officeDocument/2006/relationships/handoutMaster" Target="handoutMasters/handoutMaster1.xml"/><Relationship Id="rId58" Type="http://schemas.openxmlformats.org/officeDocument/2006/relationships/printerSettings" Target="printerSettings/printerSettings1.bin"/><Relationship Id="rId59" Type="http://schemas.openxmlformats.org/officeDocument/2006/relationships/presProps" Target="presProps.xml"/><Relationship Id="rId40" Type="http://schemas.openxmlformats.org/officeDocument/2006/relationships/slide" Target="slides/slide34.xml"/><Relationship Id="rId41" Type="http://schemas.openxmlformats.org/officeDocument/2006/relationships/slide" Target="slides/slide35.xml"/><Relationship Id="rId42" Type="http://schemas.openxmlformats.org/officeDocument/2006/relationships/slide" Target="slides/slide36.xml"/><Relationship Id="rId43" Type="http://schemas.openxmlformats.org/officeDocument/2006/relationships/slide" Target="slides/slide37.xml"/><Relationship Id="rId44" Type="http://schemas.openxmlformats.org/officeDocument/2006/relationships/slide" Target="slides/slide38.xml"/><Relationship Id="rId45" Type="http://schemas.openxmlformats.org/officeDocument/2006/relationships/slide" Target="slides/slide39.xml"/><Relationship Id="rId46" Type="http://schemas.openxmlformats.org/officeDocument/2006/relationships/slide" Target="slides/slide40.xml"/><Relationship Id="rId47" Type="http://schemas.openxmlformats.org/officeDocument/2006/relationships/slide" Target="slides/slide41.xml"/><Relationship Id="rId48" Type="http://schemas.openxmlformats.org/officeDocument/2006/relationships/slide" Target="slides/slide42.xml"/><Relationship Id="rId49" Type="http://schemas.openxmlformats.org/officeDocument/2006/relationships/slide" Target="slides/slide43.xml"/><Relationship Id="rId1" Type="http://schemas.openxmlformats.org/officeDocument/2006/relationships/slideMaster" Target="slideMasters/slideMaster1.xml"/><Relationship Id="rId2" Type="http://schemas.openxmlformats.org/officeDocument/2006/relationships/slideMaster" Target="slideMasters/slideMaster2.xml"/><Relationship Id="rId3" Type="http://schemas.openxmlformats.org/officeDocument/2006/relationships/slideMaster" Target="slideMasters/slideMaster3.xml"/><Relationship Id="rId4" Type="http://schemas.openxmlformats.org/officeDocument/2006/relationships/slideMaster" Target="slideMasters/slideMaster4.xml"/><Relationship Id="rId5" Type="http://schemas.openxmlformats.org/officeDocument/2006/relationships/slideMaster" Target="slideMasters/slideMaster5.xml"/><Relationship Id="rId6" Type="http://schemas.openxmlformats.org/officeDocument/2006/relationships/slideMaster" Target="slideMasters/slideMaster6.xml"/><Relationship Id="rId7" Type="http://schemas.openxmlformats.org/officeDocument/2006/relationships/slide" Target="slides/slide1.xml"/><Relationship Id="rId8" Type="http://schemas.openxmlformats.org/officeDocument/2006/relationships/slide" Target="slides/slide2.xml"/><Relationship Id="rId9" Type="http://schemas.openxmlformats.org/officeDocument/2006/relationships/slide" Target="slides/slide3.xml"/><Relationship Id="rId30" Type="http://schemas.openxmlformats.org/officeDocument/2006/relationships/slide" Target="slides/slide24.xml"/><Relationship Id="rId31" Type="http://schemas.openxmlformats.org/officeDocument/2006/relationships/slide" Target="slides/slide25.xml"/><Relationship Id="rId32" Type="http://schemas.openxmlformats.org/officeDocument/2006/relationships/slide" Target="slides/slide26.xml"/><Relationship Id="rId33" Type="http://schemas.openxmlformats.org/officeDocument/2006/relationships/slide" Target="slides/slide27.xml"/><Relationship Id="rId34" Type="http://schemas.openxmlformats.org/officeDocument/2006/relationships/slide" Target="slides/slide28.xml"/><Relationship Id="rId35" Type="http://schemas.openxmlformats.org/officeDocument/2006/relationships/slide" Target="slides/slide29.xml"/><Relationship Id="rId36" Type="http://schemas.openxmlformats.org/officeDocument/2006/relationships/slide" Target="slides/slide30.xml"/><Relationship Id="rId37" Type="http://schemas.openxmlformats.org/officeDocument/2006/relationships/slide" Target="slides/slide31.xml"/><Relationship Id="rId38" Type="http://schemas.openxmlformats.org/officeDocument/2006/relationships/slide" Target="slides/slide32.xml"/><Relationship Id="rId39" Type="http://schemas.openxmlformats.org/officeDocument/2006/relationships/slide" Target="slides/slide33.xml"/><Relationship Id="rId20" Type="http://schemas.openxmlformats.org/officeDocument/2006/relationships/slide" Target="slides/slide14.xml"/><Relationship Id="rId21" Type="http://schemas.openxmlformats.org/officeDocument/2006/relationships/slide" Target="slides/slide15.xml"/><Relationship Id="rId22" Type="http://schemas.openxmlformats.org/officeDocument/2006/relationships/slide" Target="slides/slide16.xml"/><Relationship Id="rId23" Type="http://schemas.openxmlformats.org/officeDocument/2006/relationships/slide" Target="slides/slide17.xml"/><Relationship Id="rId24" Type="http://schemas.openxmlformats.org/officeDocument/2006/relationships/slide" Target="slides/slide18.xml"/><Relationship Id="rId25" Type="http://schemas.openxmlformats.org/officeDocument/2006/relationships/slide" Target="slides/slide19.xml"/><Relationship Id="rId26" Type="http://schemas.openxmlformats.org/officeDocument/2006/relationships/slide" Target="slides/slide20.xml"/><Relationship Id="rId27" Type="http://schemas.openxmlformats.org/officeDocument/2006/relationships/slide" Target="slides/slide21.xml"/><Relationship Id="rId28" Type="http://schemas.openxmlformats.org/officeDocument/2006/relationships/slide" Target="slides/slide22.xml"/><Relationship Id="rId29" Type="http://schemas.openxmlformats.org/officeDocument/2006/relationships/slide" Target="slides/slide23.xml"/><Relationship Id="rId60" Type="http://schemas.openxmlformats.org/officeDocument/2006/relationships/viewProps" Target="viewProps.xml"/><Relationship Id="rId61" Type="http://schemas.openxmlformats.org/officeDocument/2006/relationships/theme" Target="theme/theme1.xml"/><Relationship Id="rId62" Type="http://schemas.openxmlformats.org/officeDocument/2006/relationships/tableStyles" Target="tableStyles.xml"/><Relationship Id="rId10" Type="http://schemas.openxmlformats.org/officeDocument/2006/relationships/slide" Target="slides/slide4.xml"/><Relationship Id="rId11" Type="http://schemas.openxmlformats.org/officeDocument/2006/relationships/slide" Target="slides/slide5.xml"/><Relationship Id="rId12" Type="http://schemas.openxmlformats.org/officeDocument/2006/relationships/slide" Target="slides/slide6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8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0" hangingPunct="0">
              <a:defRPr sz="1200">
                <a:latin typeface="Arial" panose="020B0604020202020204" pitchFamily="34" charset="0"/>
                <a:ea typeface="微软雅黑" panose="020B0503020204020204" pitchFamily="34" charset="-122"/>
              </a:defRPr>
            </a:lvl1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0" hangingPunct="0">
              <a:defRPr sz="1200">
                <a:latin typeface="Arial" panose="020B0604020202020204" pitchFamily="34" charset="0"/>
                <a:ea typeface="微软雅黑" panose="020B0503020204020204" pitchFamily="34" charset="-122"/>
              </a:defRPr>
            </a:lvl1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4A261791-66ED-4B9D-B51C-D21C28F3A9FE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微软雅黑" panose="020B0503020204020204" pitchFamily="34" charset="-122"/>
                <a:cs typeface="+mn-cs"/>
              </a:rPr>
              <a:t>10/28/18</a:t>
            </a:fld>
            <a:endParaRPr kumimoji="0" lang="zh-CN" altLang="en-US" sz="1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0" hangingPunct="0">
              <a:defRPr sz="1200">
                <a:latin typeface="Arial" panose="020B0604020202020204" pitchFamily="34" charset="0"/>
                <a:ea typeface="微软雅黑" panose="020B0503020204020204" pitchFamily="34" charset="-122"/>
              </a:defRPr>
            </a:lvl1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/>
          <a:lstStyle>
            <a:lvl1pPr algn="r">
              <a:defRPr sz="1200" smtClean="0">
                <a:ea typeface="微软雅黑" panose="020B0503020204020204" pitchFamily="34" charset="-122"/>
              </a:defRPr>
            </a:lvl1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07BAD0C5-30FF-41D8-9CBD-05F6319383D1}" type="slidenum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微软雅黑" panose="020B0503020204020204" pitchFamily="34" charset="-122"/>
                <a:cs typeface="+mn-cs"/>
              </a:rPr>
              <a:t>‹#›</a:t>
            </a:fld>
            <a:endParaRPr kumimoji="0" lang="zh-CN" altLang="en-US" sz="1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微软雅黑" panose="020B0503020204020204" pitchFamily="34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5230349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页眉占位符 1"/>
          <p:cNvSpPr>
            <a:spLocks noGrp="1" noChangeArrowheads="1"/>
          </p:cNvSpPr>
          <p:nvPr>
            <p:ph type="hdr" sz="quarter" idx="4294967295"/>
          </p:nvPr>
        </p:nvSpPr>
        <p:spPr bwMode="auto">
          <a:xfrm>
            <a:off x="0" y="0"/>
            <a:ext cx="2970213" cy="45561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lvl1pPr eaLnBrk="0" hangingPunct="0">
              <a:buFont typeface="Arial" panose="020B0604020202020204" pitchFamily="34" charset="0"/>
              <a:buNone/>
              <a:defRPr sz="1200">
                <a:latin typeface="Arial" panose="020B0604020202020204" pitchFamily="34" charset="0"/>
                <a:ea typeface="宋体" panose="02010600030101010101" pitchFamily="2" charset="-122"/>
              </a:defRPr>
            </a:lvl1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075" name="日期占位符 2"/>
          <p:cNvSpPr>
            <a:spLocks noGrp="1" noChangeArrowheads="1"/>
          </p:cNvSpPr>
          <p:nvPr>
            <p:ph type="dt" idx="1"/>
          </p:nvPr>
        </p:nvSpPr>
        <p:spPr bwMode="auto">
          <a:xfrm>
            <a:off x="3883025" y="0"/>
            <a:ext cx="2971800" cy="45561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lvl1pPr algn="r" eaLnBrk="0" hangingPunct="0">
              <a:buFont typeface="Arial" panose="020B0604020202020204" pitchFamily="34" charset="0"/>
              <a:buNone/>
              <a:defRPr sz="1000">
                <a:latin typeface="Arial" panose="020B0604020202020204" pitchFamily="34" charset="0"/>
                <a:ea typeface="宋体" panose="02010600030101010101" pitchFamily="2" charset="-122"/>
              </a:defRPr>
            </a:lvl1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fld id="{C69E995D-BAD9-41D2-968C-2C60564F299E}" type="datetime1">
              <a:rPr kumimoji="0" lang="zh-CN" altLang="en-US" sz="1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10/28/18</a:t>
            </a:fld>
            <a:endParaRPr kumimoji="0" lang="en-US" altLang="zh-CN" sz="1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7892" name="幻灯片图像占位符 3"/>
          <p:cNvSpPr>
            <a:spLocks noGrp="1" noRot="1" noChangeAspect="1"/>
          </p:cNvSpPr>
          <p:nvPr>
            <p:ph type="sldImg"/>
          </p:nvPr>
        </p:nvSpPr>
        <p:spPr>
          <a:xfrm>
            <a:off x="379413" y="685800"/>
            <a:ext cx="6096000" cy="3429000"/>
          </a:xfrm>
          <a:prstGeom prst="rect">
            <a:avLst/>
          </a:prstGeom>
          <a:noFill/>
          <a:ln w="9525">
            <a:noFill/>
          </a:ln>
        </p:spPr>
      </p:sp>
      <p:sp>
        <p:nvSpPr>
          <p:cNvPr id="3077" name="备注占位符 4"/>
          <p:cNvSpPr>
            <a:spLocks noGrp="1" noRot="1" noChangeAspect="1" noChangeArrowheads="1"/>
          </p:cNvSpPr>
          <p:nvPr/>
        </p:nvSpPr>
        <p:spPr bwMode="auto">
          <a:xfrm>
            <a:off x="684213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>
            <a:lvl1pPr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r>
              <a:rPr kumimoji="0" lang="zh-TW" alt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  <a:sym typeface="+mn-ea"/>
              </a:rPr>
              <a:t>按一下此處編輯母版文本樣式</a:t>
            </a:r>
            <a:endParaRPr kumimoji="0" lang="zh-CN" altLang="en-US" sz="1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  <a:sym typeface="+mn-ea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r>
              <a:rPr kumimoji="0" lang="zh-CN" alt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  <a:sym typeface="+mn-ea"/>
              </a:rPr>
              <a:t>第二級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r>
              <a:rPr kumimoji="0" lang="zh-CN" alt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  <a:sym typeface="+mn-ea"/>
              </a:rPr>
              <a:t>第三級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r>
              <a:rPr kumimoji="0" lang="zh-CN" alt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  <a:sym typeface="+mn-ea"/>
              </a:rPr>
              <a:t>第四級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r>
              <a:rPr kumimoji="0" lang="zh-CN" alt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  <a:sym typeface="+mn-ea"/>
              </a:rPr>
              <a:t>第五級</a:t>
            </a:r>
          </a:p>
        </p:txBody>
      </p:sp>
      <p:sp>
        <p:nvSpPr>
          <p:cNvPr id="3078" name="页脚占位符 5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0213" cy="45561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b" anchorCtr="0" compatLnSpc="1"/>
          <a:lstStyle>
            <a:lvl1pPr eaLnBrk="0" hangingPunct="0">
              <a:buFont typeface="Arial" panose="020B0604020202020204" pitchFamily="34" charset="0"/>
              <a:buNone/>
              <a:defRPr sz="1200">
                <a:latin typeface="Arial" panose="020B0604020202020204" pitchFamily="34" charset="0"/>
                <a:ea typeface="宋体" panose="02010600030101010101" pitchFamily="2" charset="-122"/>
              </a:defRPr>
            </a:lvl1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079" name="灯片编号占位符 6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3025" y="8685213"/>
            <a:ext cx="2971800" cy="45561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b" anchorCtr="0" compatLnSpc="1"/>
          <a:lstStyle>
            <a:lvl1pPr algn="r">
              <a:buFont typeface="Arial" panose="020B0604020202020204" pitchFamily="34" charset="0"/>
              <a:buNone/>
              <a:defRPr sz="1000" smtClean="0"/>
            </a:lvl1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fld id="{8A96D6BF-F603-4F5B-BE5B-DF86450A335A}" type="slidenum">
              <a:rPr kumimoji="0" lang="zh-CN" altLang="en-US" sz="1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‹#›</a:t>
            </a:fld>
            <a:endParaRPr kumimoji="0" lang="en-US" altLang="zh-CN" sz="1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69290192"/>
      </p:ext>
    </p:extLst>
  </p:cSld>
  <p:clrMap bg1="dk2" tx1="lt1" bg2="dk1" tx2="lt2" accent1="accent1" accent2="accent2" accent3="accent3" accent4="accent4" accent5="accent5" accent6="accent6" hlink="hlink" folHlink="folHlink"/>
  <p:hf sldNum="0" hdr="0" ftr="0" dt="0"/>
  <p:notesStyle>
    <a:lvl1pPr algn="l" defTabSz="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1pPr>
    <a:lvl2pPr marL="457200" algn="l" defTabSz="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2pPr>
    <a:lvl3pPr marL="914400" algn="l" defTabSz="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3pPr>
    <a:lvl4pPr marL="1371600" algn="l" defTabSz="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4pPr>
    <a:lvl5pPr marL="1828800" algn="l" defTabSz="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4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7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8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9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0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1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6.xml"/></Relationships>
</file>

<file path=ppt/notesSlides/_rels/notesSlide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7.xml"/></Relationships>
</file>

<file path=ppt/notesSlides/_rels/notesSlide10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.xml"/><Relationship Id="rId2" Type="http://schemas.openxmlformats.org/officeDocument/2006/relationships/notesMaster" Target="../notesMasters/notesMaster1.xml"/><Relationship Id="rId3" Type="http://schemas.openxmlformats.org/officeDocument/2006/relationships/slide" Target="../slides/slide28.xml"/></Relationships>
</file>

<file path=ppt/notesSlides/_rels/notesSlide1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9.xml"/></Relationships>
</file>

<file path=ppt/notesSlides/_rels/notesSlide1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0.xml"/></Relationships>
</file>

<file path=ppt/notesSlides/_rels/notesSlide1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2.xml"/></Relationships>
</file>

<file path=ppt/notesSlides/_rels/notesSlide14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2.xml"/><Relationship Id="rId2" Type="http://schemas.openxmlformats.org/officeDocument/2006/relationships/notesMaster" Target="../notesMasters/notesMaster1.xml"/><Relationship Id="rId3" Type="http://schemas.openxmlformats.org/officeDocument/2006/relationships/slide" Target="../slides/slide33.xml"/></Relationships>
</file>

<file path=ppt/notesSlides/_rels/notesSlide15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3.xml"/><Relationship Id="rId2" Type="http://schemas.openxmlformats.org/officeDocument/2006/relationships/notesMaster" Target="../notesMasters/notesMaster1.xml"/><Relationship Id="rId3" Type="http://schemas.openxmlformats.org/officeDocument/2006/relationships/slide" Target="../slides/slide34.xml"/></Relationships>
</file>

<file path=ppt/notesSlides/_rels/notesSlide1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6.xml"/></Relationships>
</file>

<file path=ppt/notesSlides/_rels/notesSlide1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7.xml"/></Relationships>
</file>

<file path=ppt/notesSlides/_rels/notesSlide1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8.xml"/></Relationships>
</file>

<file path=ppt/notesSlides/_rels/notesSlide1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9.xml"/></Relationships>
</file>

<file path=ppt/notesSlides/_rels/notesSlide2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0.xml"/></Relationships>
</file>

<file path=ppt/notesSlides/_rels/notesSlide2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1.xml"/></Relationships>
</file>

<file path=ppt/notesSlides/_rels/notesSlide2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2.xml"/></Relationships>
</file>

<file path=ppt/notesSlides/_rels/notesSlide2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3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39938" name="备注占位符 2"/>
          <p:cNvSpPr>
            <a:spLocks noGrp="1"/>
          </p:cNvSpPr>
          <p:nvPr>
            <p:ph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/>
          <a:p>
            <a:pPr lvl="0"/>
            <a:endParaRPr lang="zh-CN" altLang="en-US" dirty="0"/>
          </a:p>
        </p:txBody>
      </p:sp>
      <p:sp>
        <p:nvSpPr>
          <p:cNvPr id="39939" name="灯片编号占位符 3"/>
          <p:cNvSpPr txBox="1">
            <a:spLocks noGrp="1"/>
          </p:cNvSpPr>
          <p:nvPr>
            <p:ph type="sldNum" sz="quarter"/>
          </p:nvPr>
        </p:nvSpPr>
        <p:spPr>
          <a:xfrm>
            <a:off x="3883025" y="8685213"/>
            <a:ext cx="2971800" cy="455612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anchor="b"/>
          <a:lstStyle/>
          <a:p>
            <a:pPr lvl="0" indent="0" algn="r">
              <a:buFont typeface="Arial" panose="020B0604020202020204" pitchFamily="34" charset="0"/>
              <a:buChar char="•"/>
            </a:pPr>
            <a:fld id="{9A0DB2DC-4C9A-4742-B13C-FB6460FD3503}" type="slidenum">
              <a:rPr lang="zh-CN" altLang="en-US" sz="1000" dirty="0"/>
              <a:t>1</a:t>
            </a:fld>
            <a:endParaRPr lang="zh-CN" altLang="en-US" sz="1000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9010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/>
      </p:sp>
      <p:sp>
        <p:nvSpPr>
          <p:cNvPr id="299011" name="备注占位符 2"/>
          <p:cNvSpPr>
            <a:spLocks noGrp="1" noChangeArrowheads="1"/>
          </p:cNvSpPr>
          <p:nvPr>
            <p:ph type="body" idx="4294967295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zh-CN" altLang="en-US" smtClean="0">
              <a:latin typeface="Arial" charset="0"/>
              <a:ea typeface="宋体" charset="-122"/>
            </a:endParaRPr>
          </a:p>
        </p:txBody>
      </p:sp>
      <p:sp>
        <p:nvSpPr>
          <p:cNvPr id="299012" name="灯片编号占位符 3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>
              <a:buFont typeface="Arial" charset="0"/>
              <a:buChar char="•"/>
            </a:pPr>
            <a:fld id="{AE17FAB3-367A-40FC-9A77-3610C2CD4A06}" type="slidenum">
              <a:rPr lang="zh-CN" altLang="en-US" sz="1000" smtClean="0"/>
              <a:pPr>
                <a:buFont typeface="Arial" charset="0"/>
                <a:buChar char="•"/>
              </a:pPr>
              <a:t>14</a:t>
            </a:fld>
            <a:endParaRPr lang="zh-CN" altLang="en-US" sz="1000" dirty="0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62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/>
      </p:sp>
      <p:sp>
        <p:nvSpPr>
          <p:cNvPr id="296963" name="备注占位符 2"/>
          <p:cNvSpPr>
            <a:spLocks noGrp="1" noChangeArrowheads="1"/>
          </p:cNvSpPr>
          <p:nvPr>
            <p:ph type="body" idx="4294967295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zh-CN" altLang="en-US" smtClean="0"/>
          </a:p>
        </p:txBody>
      </p:sp>
      <p:sp>
        <p:nvSpPr>
          <p:cNvPr id="296964" name="灯片编号占位符 3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9pPr>
          </a:lstStyle>
          <a:p>
            <a:fld id="{79746DC9-F354-40C1-A88B-29312FFE83CC}" type="slidenum">
              <a:rPr lang="zh-CN" altLang="en-US" sz="1000" smtClean="0"/>
              <a:pPr/>
              <a:t>17</a:t>
            </a:fld>
            <a:endParaRPr lang="zh-CN" altLang="en-US" sz="1000" dirty="0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3650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/>
      </p:sp>
      <p:sp>
        <p:nvSpPr>
          <p:cNvPr id="283651" name="备注占位符 2"/>
          <p:cNvSpPr>
            <a:spLocks noGrp="1" noChangeArrowheads="1"/>
          </p:cNvSpPr>
          <p:nvPr>
            <p:ph type="body" idx="4294967295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zh-CN" altLang="en-US" smtClean="0"/>
          </a:p>
        </p:txBody>
      </p:sp>
      <p:sp>
        <p:nvSpPr>
          <p:cNvPr id="283652" name="灯片编号占位符 3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9pPr>
          </a:lstStyle>
          <a:p>
            <a:fld id="{4FFFB656-DBF3-4758-8846-D31519BE1640}" type="slidenum">
              <a:rPr lang="zh-CN" altLang="en-US" sz="1000" smtClean="0"/>
              <a:pPr/>
              <a:t>18</a:t>
            </a:fld>
            <a:endParaRPr lang="zh-CN" altLang="en-US" sz="1000" dirty="0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1842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/>
      </p:sp>
      <p:sp>
        <p:nvSpPr>
          <p:cNvPr id="291843" name="备注占位符 2"/>
          <p:cNvSpPr>
            <a:spLocks noGrp="1" noChangeArrowheads="1"/>
          </p:cNvSpPr>
          <p:nvPr>
            <p:ph type="body" idx="4294967295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zh-CN" altLang="en-US" smtClean="0">
              <a:latin typeface="Arial" charset="0"/>
              <a:ea typeface="宋体" charset="-122"/>
            </a:endParaRPr>
          </a:p>
        </p:txBody>
      </p:sp>
      <p:sp>
        <p:nvSpPr>
          <p:cNvPr id="291844" name="灯片编号占位符 3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>
              <a:buFont typeface="Arial" charset="0"/>
              <a:buChar char="•"/>
            </a:pPr>
            <a:fld id="{FB0EA92D-ACCF-48A0-A0BF-8244D1E48B29}" type="slidenum">
              <a:rPr lang="zh-CN" altLang="en-US" sz="1000" smtClean="0"/>
              <a:pPr>
                <a:buFont typeface="Arial" charset="0"/>
                <a:buChar char="•"/>
              </a:pPr>
              <a:t>19</a:t>
            </a:fld>
            <a:endParaRPr lang="zh-CN" altLang="en-US" sz="1000" dirty="0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4914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/>
      </p:sp>
      <p:sp>
        <p:nvSpPr>
          <p:cNvPr id="294915" name="备注占位符 2"/>
          <p:cNvSpPr>
            <a:spLocks noGrp="1" noChangeArrowheads="1"/>
          </p:cNvSpPr>
          <p:nvPr>
            <p:ph type="body" idx="4294967295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zh-CN" altLang="en-US" smtClean="0">
              <a:latin typeface="Arial" charset="0"/>
              <a:ea typeface="宋体" charset="-122"/>
            </a:endParaRPr>
          </a:p>
        </p:txBody>
      </p:sp>
      <p:sp>
        <p:nvSpPr>
          <p:cNvPr id="294916" name="灯片编号占位符 3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>
              <a:buFont typeface="Arial" charset="0"/>
              <a:buChar char="•"/>
            </a:pPr>
            <a:fld id="{AB96C4C8-CF14-49FD-B418-5DDF8BA5A75C}" type="slidenum">
              <a:rPr lang="zh-CN" altLang="en-US" sz="1000" smtClean="0"/>
              <a:pPr>
                <a:buFont typeface="Arial" charset="0"/>
                <a:buChar char="•"/>
              </a:pPr>
              <a:t>20</a:t>
            </a:fld>
            <a:endParaRPr lang="zh-CN" altLang="en-US" sz="1000" dirty="0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62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/>
      </p:sp>
      <p:sp>
        <p:nvSpPr>
          <p:cNvPr id="296963" name="备注占位符 2"/>
          <p:cNvSpPr>
            <a:spLocks noGrp="1" noChangeArrowheads="1"/>
          </p:cNvSpPr>
          <p:nvPr>
            <p:ph type="body" idx="4294967295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zh-CN" altLang="en-US" smtClean="0"/>
          </a:p>
        </p:txBody>
      </p:sp>
      <p:sp>
        <p:nvSpPr>
          <p:cNvPr id="296964" name="灯片编号占位符 3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9pPr>
          </a:lstStyle>
          <a:p>
            <a:fld id="{79746DC9-F354-40C1-A88B-29312FFE83CC}" type="slidenum">
              <a:rPr lang="zh-CN" altLang="en-US" sz="1000" smtClean="0"/>
              <a:pPr/>
              <a:t>21</a:t>
            </a:fld>
            <a:endParaRPr lang="zh-CN" altLang="en-US" sz="1000" dirty="0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2082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/>
      </p:sp>
      <p:sp>
        <p:nvSpPr>
          <p:cNvPr id="302083" name="备注占位符 2"/>
          <p:cNvSpPr>
            <a:spLocks noGrp="1" noChangeArrowheads="1"/>
          </p:cNvSpPr>
          <p:nvPr>
            <p:ph type="body" idx="4294967295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zh-CN" altLang="en-US" smtClean="0">
              <a:latin typeface="Arial" charset="0"/>
              <a:ea typeface="宋体" charset="-122"/>
            </a:endParaRPr>
          </a:p>
        </p:txBody>
      </p:sp>
      <p:sp>
        <p:nvSpPr>
          <p:cNvPr id="302084" name="灯片编号占位符 3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>
              <a:buFont typeface="Arial" charset="0"/>
              <a:buChar char="•"/>
            </a:pPr>
            <a:fld id="{67E1DDD4-7BEF-445A-B635-DB29E08F9696}" type="slidenum">
              <a:rPr lang="zh-CN" altLang="en-US" sz="1000" smtClean="0"/>
              <a:pPr>
                <a:buFont typeface="Arial" charset="0"/>
                <a:buChar char="•"/>
              </a:pPr>
              <a:t>26</a:t>
            </a:fld>
            <a:endParaRPr lang="zh-CN" altLang="en-US" sz="1000" dirty="0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9186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/>
      </p:sp>
      <p:sp>
        <p:nvSpPr>
          <p:cNvPr id="349187" name="备注占位符 2"/>
          <p:cNvSpPr>
            <a:spLocks noGrp="1" noChangeArrowheads="1"/>
          </p:cNvSpPr>
          <p:nvPr>
            <p:ph type="body" idx="4294967295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zh-CN" altLang="en-US" smtClean="0">
              <a:latin typeface="Arial" charset="0"/>
              <a:ea typeface="宋体" charset="-122"/>
            </a:endParaRPr>
          </a:p>
        </p:txBody>
      </p:sp>
      <p:sp>
        <p:nvSpPr>
          <p:cNvPr id="349188" name="灯片编号占位符 3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>
              <a:buFont typeface="Arial" charset="0"/>
              <a:buChar char="•"/>
            </a:pPr>
            <a:fld id="{E407CCBF-D8B8-4DC9-AE0F-46B65143C609}" type="slidenum">
              <a:rPr lang="zh-CN" altLang="en-US" sz="1000" smtClean="0"/>
              <a:pPr>
                <a:buFont typeface="Arial" charset="0"/>
                <a:buChar char="•"/>
              </a:pPr>
              <a:t>27</a:t>
            </a:fld>
            <a:endParaRPr lang="zh-CN" altLang="en-US" sz="1000" dirty="0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1538" name="Rectangle 2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-1131888" y="0"/>
            <a:ext cx="5480051" cy="3082925"/>
          </a:xfrm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21539" name="Rectangle 3"/>
          <p:cNvSpPr>
            <a:spLocks noGrp="1" noRot="1" noChangeAspect="1" noChangeArrowheads="1"/>
          </p:cNvSpPr>
          <p:nvPr>
            <p:ph type="body" idx="4294967295"/>
          </p:nvPr>
        </p:nvSpPr>
        <p:spPr bwMode="auto">
          <a:xfrm>
            <a:off x="-447675" y="8208963"/>
            <a:ext cx="6870700" cy="8928100"/>
          </a:xfrm>
          <a:prstGeom prst="rect">
            <a:avLst/>
          </a:prstGeom>
          <a:noFill/>
          <a:ln w="1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r>
              <a:rPr lang="zh-TW" altLang="en-US" dirty="0" smtClean="0">
                <a:latin typeface="Arial" charset="0"/>
                <a:ea typeface="宋体" charset="-122"/>
              </a:rPr>
              <a:t>除了改變交通方式之外，還有什麼有效的方式來遏制住溫室氣體氣體的產生呢？</a:t>
            </a:r>
            <a:endParaRPr lang="zh-CN" altLang="en-US" dirty="0" smtClean="0">
              <a:latin typeface="Arial" charset="0"/>
              <a:ea typeface="宋体" charset="-122"/>
            </a:endParaRPr>
          </a:p>
        </p:txBody>
      </p:sp>
    </p:spTree>
  </p:cSld>
  <p:clrMapOvr>
    <a:overrideClrMapping bg1="dk2" tx1="lt1" bg2="dk1" tx2="lt2" accent1="accent1" accent2="accent2" accent3="accent3" accent4="accent4" accent5="accent5" accent6="accent6" hlink="hlink" folHlink="folHlink"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8466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/>
      </p:sp>
      <p:sp>
        <p:nvSpPr>
          <p:cNvPr id="318467" name="备注占位符 2"/>
          <p:cNvSpPr>
            <a:spLocks noGrp="1" noChangeArrowheads="1"/>
          </p:cNvSpPr>
          <p:nvPr>
            <p:ph type="body" idx="4294967295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zh-CN" altLang="en-US" smtClean="0">
              <a:latin typeface="Arial" charset="0"/>
              <a:ea typeface="宋体" charset="-122"/>
            </a:endParaRPr>
          </a:p>
        </p:txBody>
      </p:sp>
      <p:sp>
        <p:nvSpPr>
          <p:cNvPr id="318468" name="灯片编号占位符 3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>
              <a:buFont typeface="Arial" charset="0"/>
              <a:buChar char="•"/>
            </a:pPr>
            <a:fld id="{0E7B143E-E462-481A-9EF7-2CEB28E940DA}" type="slidenum">
              <a:rPr lang="zh-CN" altLang="en-US" sz="1000" smtClean="0"/>
              <a:pPr>
                <a:buFont typeface="Arial" charset="0"/>
                <a:buChar char="•"/>
              </a:pPr>
              <a:t>29</a:t>
            </a:fld>
            <a:endParaRPr lang="zh-CN" altLang="en-US" sz="1000" dirty="0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0338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/>
      </p:sp>
      <p:sp>
        <p:nvSpPr>
          <p:cNvPr id="270339" name="备注占位符 2"/>
          <p:cNvSpPr>
            <a:spLocks noGrp="1" noChangeArrowheads="1"/>
          </p:cNvSpPr>
          <p:nvPr>
            <p:ph type="body" idx="4294967295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zh-CN" altLang="en-US" smtClean="0">
              <a:latin typeface="Arial" charset="0"/>
              <a:ea typeface="宋体" charset="-122"/>
            </a:endParaRPr>
          </a:p>
        </p:txBody>
      </p:sp>
      <p:sp>
        <p:nvSpPr>
          <p:cNvPr id="270340" name="灯片编号占位符 3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>
              <a:buFont typeface="Arial" charset="0"/>
              <a:buChar char="•"/>
            </a:pPr>
            <a:fld id="{DE754DF7-469C-422D-A597-E364E52F8A3C}" type="slidenum">
              <a:rPr lang="zh-CN" altLang="en-US" sz="1000" smtClean="0"/>
              <a:pPr>
                <a:buFont typeface="Arial" charset="0"/>
                <a:buChar char="•"/>
              </a:pPr>
              <a:t>30</a:t>
            </a:fld>
            <a:endParaRPr lang="zh-CN" altLang="en-US" sz="1000" dirty="0" smtClean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9490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/>
      </p:sp>
      <p:sp>
        <p:nvSpPr>
          <p:cNvPr id="319491" name="备注占位符 2"/>
          <p:cNvSpPr>
            <a:spLocks noGrp="1" noChangeArrowheads="1"/>
          </p:cNvSpPr>
          <p:nvPr>
            <p:ph type="body" idx="4294967295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zh-CN" altLang="en-US" smtClean="0">
              <a:latin typeface="Arial" charset="0"/>
              <a:ea typeface="宋体" charset="-122"/>
            </a:endParaRPr>
          </a:p>
        </p:txBody>
      </p:sp>
      <p:sp>
        <p:nvSpPr>
          <p:cNvPr id="319492" name="灯片编号占位符 3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>
              <a:buFont typeface="Arial" charset="0"/>
              <a:buChar char="•"/>
            </a:pPr>
            <a:fld id="{513A9907-091E-4C94-919B-FD0E18FA6FAD}" type="slidenum">
              <a:rPr lang="zh-CN" altLang="en-US" sz="1000" smtClean="0"/>
              <a:pPr>
                <a:buFont typeface="Arial" charset="0"/>
                <a:buChar char="•"/>
              </a:pPr>
              <a:t>32</a:t>
            </a:fld>
            <a:endParaRPr lang="zh-CN" altLang="en-US" sz="1000" dirty="0" smtClean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9730" name="Rectangle 2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-1493838" y="909638"/>
            <a:ext cx="8124826" cy="4570412"/>
          </a:xfrm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29731" name="Rectangle 3"/>
          <p:cNvSpPr>
            <a:spLocks noGrp="1" noRot="1" noChangeAspect="1" noChangeArrowheads="1"/>
          </p:cNvSpPr>
          <p:nvPr>
            <p:ph type="body" idx="4294967295"/>
          </p:nvPr>
        </p:nvSpPr>
        <p:spPr bwMode="auto">
          <a:xfrm>
            <a:off x="-333375" y="10941050"/>
            <a:ext cx="5148263" cy="11904663"/>
          </a:xfrm>
          <a:prstGeom prst="rect">
            <a:avLst/>
          </a:prstGeom>
          <a:noFill/>
          <a:ln w="1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zh-CN" altLang="en-US" dirty="0" smtClean="0"/>
          </a:p>
        </p:txBody>
      </p:sp>
    </p:spTree>
  </p:cSld>
  <p:clrMapOvr>
    <a:overrideClrMapping bg1="dk2" tx1="lt1" bg2="dk1" tx2="lt2" accent1="accent1" accent2="accent2" accent3="accent3" accent4="accent4" accent5="accent5" accent6="accent6" hlink="hlink" folHlink="folHlink"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4850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-1055688" y="0"/>
            <a:ext cx="5189538" cy="2919413"/>
          </a:xfrm>
        </p:spPr>
      </p:sp>
      <p:sp>
        <p:nvSpPr>
          <p:cNvPr id="334851" name="备注占位符 2"/>
          <p:cNvSpPr>
            <a:spLocks noGrp="1" noRot="1" noChangeAspect="1" noChangeArrowheads="1"/>
          </p:cNvSpPr>
          <p:nvPr>
            <p:ph type="body" idx="4294967295"/>
          </p:nvPr>
        </p:nvSpPr>
        <p:spPr bwMode="auto">
          <a:xfrm>
            <a:off x="684213" y="4343400"/>
            <a:ext cx="54864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zh-CN" altLang="en-US" smtClean="0"/>
          </a:p>
        </p:txBody>
      </p:sp>
      <p:sp>
        <p:nvSpPr>
          <p:cNvPr id="334852" name="灯片编号占位符 3"/>
          <p:cNvSpPr>
            <a:spLocks noGrp="1" noChangeArrowheads="1"/>
          </p:cNvSpPr>
          <p:nvPr/>
        </p:nvSpPr>
        <p:spPr bwMode="auto">
          <a:xfrm>
            <a:off x="3883025" y="8685213"/>
            <a:ext cx="2971800" cy="4556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9pPr>
          </a:lstStyle>
          <a:p>
            <a:pPr algn="r" eaLnBrk="1" hangingPunct="1">
              <a:buFont typeface="Arial" pitchFamily="34" charset="0"/>
              <a:buNone/>
            </a:pPr>
            <a:fld id="{20BBAF90-7C47-438A-9899-03796D081E52}" type="slidenum">
              <a:rPr lang="zh-CN" altLang="en-US" sz="1000">
                <a:solidFill>
                  <a:srgbClr val="FFFFFF"/>
                </a:solidFill>
                <a:sym typeface="宋体" pitchFamily="2" charset="-122"/>
              </a:rPr>
              <a:pPr algn="r" eaLnBrk="1" hangingPunct="1">
                <a:buFont typeface="Arial" pitchFamily="34" charset="0"/>
                <a:buNone/>
              </a:pPr>
              <a:t>34</a:t>
            </a:fld>
            <a:endParaRPr lang="zh-CN" altLang="en-US" sz="1000" dirty="0">
              <a:solidFill>
                <a:srgbClr val="FFFFFF"/>
              </a:solidFill>
              <a:sym typeface="宋体" pitchFamily="2" charset="-122"/>
            </a:endParaRPr>
          </a:p>
        </p:txBody>
      </p:sp>
    </p:spTree>
  </p:cSld>
  <p:clrMapOvr>
    <a:overrideClrMapping bg1="dk2" tx1="lt1" bg2="dk1" tx2="lt2" accent1="accent1" accent2="accent2" accent3="accent3" accent4="accent4" accent5="accent5" accent6="accent6" hlink="hlink" folHlink="folHlink"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22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308227" name="备注占位符 2"/>
          <p:cNvSpPr>
            <a:spLocks noGrp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zh-CN" altLang="en-US" smtClean="0">
              <a:latin typeface="Arial" charset="0"/>
              <a:ea typeface="宋体" charset="-122"/>
            </a:endParaRPr>
          </a:p>
        </p:txBody>
      </p:sp>
      <p:sp>
        <p:nvSpPr>
          <p:cNvPr id="30822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>
              <a:buFont typeface="Arial" charset="0"/>
              <a:buNone/>
            </a:pPr>
            <a:fld id="{D5BEE3FD-8AB1-4229-9C08-FCD1B6B5572D}" type="slidenum">
              <a:rPr lang="zh-CN" altLang="en-US" sz="1000" smtClean="0"/>
              <a:pPr>
                <a:buFont typeface="Arial" charset="0"/>
                <a:buNone/>
              </a:pPr>
              <a:t>36</a:t>
            </a:fld>
            <a:endParaRPr lang="en-US" altLang="zh-CN" sz="1200" dirty="0" smtClean="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22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/>
      </p:sp>
      <p:sp>
        <p:nvSpPr>
          <p:cNvPr id="337923" name="备注占位符 2"/>
          <p:cNvSpPr>
            <a:spLocks noGrp="1" noChangeArrowheads="1"/>
          </p:cNvSpPr>
          <p:nvPr>
            <p:ph type="body" idx="4294967295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zh-CN" altLang="en-US" smtClean="0">
              <a:latin typeface="Arial" charset="0"/>
              <a:ea typeface="宋体" charset="-122"/>
            </a:endParaRPr>
          </a:p>
        </p:txBody>
      </p:sp>
      <p:sp>
        <p:nvSpPr>
          <p:cNvPr id="337924" name="灯片编号占位符 3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>
              <a:buFont typeface="Arial" charset="0"/>
              <a:buChar char="•"/>
            </a:pPr>
            <a:fld id="{FBBCD7E1-924A-4916-B0C1-9DD15C9C126C}" type="slidenum">
              <a:rPr lang="zh-CN" altLang="en-US" sz="1000" smtClean="0"/>
              <a:pPr>
                <a:buFont typeface="Arial" charset="0"/>
                <a:buChar char="•"/>
              </a:pPr>
              <a:t>37</a:t>
            </a:fld>
            <a:endParaRPr lang="zh-CN" altLang="en-US" sz="1000" dirty="0" smtClean="0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9970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/>
      </p:sp>
      <p:sp>
        <p:nvSpPr>
          <p:cNvPr id="339971" name="备注占位符 2"/>
          <p:cNvSpPr>
            <a:spLocks noGrp="1" noChangeArrowheads="1"/>
          </p:cNvSpPr>
          <p:nvPr>
            <p:ph type="body" idx="4294967295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zh-CN" altLang="en-US" smtClean="0">
              <a:latin typeface="Arial" charset="0"/>
              <a:ea typeface="宋体" charset="-122"/>
            </a:endParaRPr>
          </a:p>
        </p:txBody>
      </p:sp>
      <p:sp>
        <p:nvSpPr>
          <p:cNvPr id="339972" name="灯片编号占位符 3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>
              <a:buFont typeface="Arial" charset="0"/>
              <a:buChar char="•"/>
            </a:pPr>
            <a:fld id="{A4247F23-3521-465C-8EAE-A33A80CE5414}" type="slidenum">
              <a:rPr lang="zh-CN" altLang="en-US" sz="1000" smtClean="0"/>
              <a:pPr>
                <a:buFont typeface="Arial" charset="0"/>
                <a:buChar char="•"/>
              </a:pPr>
              <a:t>38</a:t>
            </a:fld>
            <a:endParaRPr lang="zh-CN" altLang="en-US" sz="1000" dirty="0" smtClean="0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0994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/>
      </p:sp>
      <p:sp>
        <p:nvSpPr>
          <p:cNvPr id="340995" name="备注占位符 2"/>
          <p:cNvSpPr>
            <a:spLocks noGrp="1" noChangeArrowheads="1"/>
          </p:cNvSpPr>
          <p:nvPr>
            <p:ph type="body" idx="4294967295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zh-CN" altLang="en-US" smtClean="0">
              <a:latin typeface="Arial" charset="0"/>
              <a:ea typeface="宋体" charset="-122"/>
            </a:endParaRPr>
          </a:p>
        </p:txBody>
      </p:sp>
      <p:sp>
        <p:nvSpPr>
          <p:cNvPr id="340996" name="灯片编号占位符 3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>
              <a:buFont typeface="Arial" charset="0"/>
              <a:buChar char="•"/>
            </a:pPr>
            <a:fld id="{AE03302F-884C-4241-AF36-237FD464E905}" type="slidenum">
              <a:rPr lang="zh-CN" altLang="en-US" sz="1000" smtClean="0"/>
              <a:pPr>
                <a:buFont typeface="Arial" charset="0"/>
                <a:buChar char="•"/>
              </a:pPr>
              <a:t>39</a:t>
            </a:fld>
            <a:endParaRPr lang="zh-CN" altLang="en-US" sz="1000" dirty="0" smtClean="0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2018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/>
      </p:sp>
      <p:sp>
        <p:nvSpPr>
          <p:cNvPr id="342019" name="备注占位符 2"/>
          <p:cNvSpPr>
            <a:spLocks noGrp="1" noChangeArrowheads="1"/>
          </p:cNvSpPr>
          <p:nvPr>
            <p:ph type="body" idx="4294967295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zh-CN" altLang="en-US" smtClean="0">
              <a:latin typeface="Arial" charset="0"/>
              <a:ea typeface="宋体" charset="-122"/>
            </a:endParaRPr>
          </a:p>
        </p:txBody>
      </p:sp>
      <p:sp>
        <p:nvSpPr>
          <p:cNvPr id="342020" name="灯片编号占位符 3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>
              <a:buFont typeface="Arial" charset="0"/>
              <a:buChar char="•"/>
            </a:pPr>
            <a:fld id="{78C7839F-C080-4A31-9CF5-65A159F37DFC}" type="slidenum">
              <a:rPr lang="zh-CN" altLang="en-US" sz="1000" smtClean="0"/>
              <a:pPr>
                <a:buFont typeface="Arial" charset="0"/>
                <a:buChar char="•"/>
              </a:pPr>
              <a:t>40</a:t>
            </a:fld>
            <a:endParaRPr lang="zh-CN" altLang="en-US" sz="1000" dirty="0" smtClean="0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3042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/>
      </p:sp>
      <p:sp>
        <p:nvSpPr>
          <p:cNvPr id="343043" name="备注占位符 2"/>
          <p:cNvSpPr>
            <a:spLocks noGrp="1" noChangeArrowheads="1"/>
          </p:cNvSpPr>
          <p:nvPr>
            <p:ph type="body" idx="4294967295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zh-CN" altLang="en-US" smtClean="0">
              <a:latin typeface="Arial" charset="0"/>
              <a:ea typeface="宋体" charset="-122"/>
            </a:endParaRPr>
          </a:p>
        </p:txBody>
      </p:sp>
      <p:sp>
        <p:nvSpPr>
          <p:cNvPr id="343044" name="灯片编号占位符 3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>
              <a:buFont typeface="Arial" charset="0"/>
              <a:buChar char="•"/>
            </a:pPr>
            <a:fld id="{D2280434-BF11-4D2E-B2E5-769F751D242A}" type="slidenum">
              <a:rPr lang="zh-CN" altLang="en-US" sz="1000" smtClean="0"/>
              <a:pPr>
                <a:buFont typeface="Arial" charset="0"/>
                <a:buChar char="•"/>
              </a:pPr>
              <a:t>41</a:t>
            </a:fld>
            <a:endParaRPr lang="zh-CN" altLang="en-US" sz="1000" dirty="0" smtClean="0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4066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/>
      </p:sp>
      <p:sp>
        <p:nvSpPr>
          <p:cNvPr id="344067" name="备注占位符 2"/>
          <p:cNvSpPr>
            <a:spLocks noGrp="1" noChangeArrowheads="1"/>
          </p:cNvSpPr>
          <p:nvPr>
            <p:ph type="body" idx="4294967295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zh-CN" altLang="en-US" smtClean="0">
              <a:latin typeface="Arial" charset="0"/>
              <a:ea typeface="宋体" charset="-122"/>
            </a:endParaRPr>
          </a:p>
        </p:txBody>
      </p:sp>
      <p:sp>
        <p:nvSpPr>
          <p:cNvPr id="344068" name="灯片编号占位符 3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>
              <a:buFont typeface="Arial" charset="0"/>
              <a:buChar char="•"/>
            </a:pPr>
            <a:fld id="{AADB253E-BEF9-4DA8-A24C-00D17D4FDBA6}" type="slidenum">
              <a:rPr lang="zh-CN" altLang="en-US" sz="1000" smtClean="0"/>
              <a:pPr>
                <a:buFont typeface="Arial" charset="0"/>
                <a:buChar char="•"/>
              </a:pPr>
              <a:t>42</a:t>
            </a:fld>
            <a:endParaRPr lang="zh-CN" altLang="en-US" sz="1000" dirty="0" smtClean="0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5090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/>
      </p:sp>
      <p:sp>
        <p:nvSpPr>
          <p:cNvPr id="345091" name="备注占位符 2"/>
          <p:cNvSpPr>
            <a:spLocks noGrp="1" noChangeArrowheads="1"/>
          </p:cNvSpPr>
          <p:nvPr>
            <p:ph type="body" idx="4294967295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zh-CN" altLang="en-US" smtClean="0">
              <a:latin typeface="Arial" charset="0"/>
              <a:ea typeface="宋体" charset="-122"/>
            </a:endParaRPr>
          </a:p>
        </p:txBody>
      </p:sp>
      <p:sp>
        <p:nvSpPr>
          <p:cNvPr id="345092" name="灯片编号占位符 3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>
              <a:buFont typeface="Arial" charset="0"/>
              <a:buChar char="•"/>
            </a:pPr>
            <a:fld id="{A3E0E93E-F8C3-4A5E-88EF-ED72E397C513}" type="slidenum">
              <a:rPr lang="zh-CN" altLang="en-US" sz="1000" smtClean="0"/>
              <a:pPr>
                <a:buFont typeface="Arial" charset="0"/>
                <a:buChar char="•"/>
              </a:pPr>
              <a:t>43</a:t>
            </a:fld>
            <a:endParaRPr lang="zh-CN" altLang="en-US" sz="1000" dirty="0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841375"/>
            <a:ext cx="6858000" cy="17907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2701925"/>
            <a:ext cx="6858000" cy="1241425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fontAlgn="base"/>
            <a:r>
              <a:rPr lang="zh-CN" altLang="en-US" strike="noStrike" noProof="1" smtClean="0"/>
              <a:t>单击此处编辑母版副标题样式</a:t>
            </a:r>
            <a:endParaRPr lang="zh-CN" altLang="en-US" strike="noStrike" noProof="1"/>
          </a:p>
        </p:txBody>
      </p:sp>
    </p:spTree>
  </p:cSld>
  <p:clrMapOvr>
    <a:masterClrMapping/>
  </p:clrMapOvr>
  <p:transition xmlns:p14="http://schemas.microsoft.com/office/powerpoint/2010/main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8650" y="274638"/>
            <a:ext cx="7886700" cy="993775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28650" y="1370013"/>
            <a:ext cx="7886700" cy="3262312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</p:spTree>
  </p:cSld>
  <p:clrMapOvr>
    <a:masterClrMapping/>
  </p:clrMapOvr>
  <p:transition xmlns:p14="http://schemas.microsoft.com/office/powerpoint/2010/main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282700"/>
            <a:ext cx="7886700" cy="2139950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3441700"/>
            <a:ext cx="7886700" cy="112553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</p:spTree>
  </p:cSld>
  <p:clrMapOvr>
    <a:masterClrMapping/>
  </p:clrMapOvr>
  <p:transition xmlns:p14="http://schemas.microsoft.com/office/powerpoint/2010/main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8650" y="274638"/>
            <a:ext cx="7886700" cy="993775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28650" y="1370013"/>
            <a:ext cx="3867150" cy="3262312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370013"/>
            <a:ext cx="3867150" cy="3262312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</p:spTree>
  </p:cSld>
  <p:clrMapOvr>
    <a:masterClrMapping/>
  </p:clrMapOvr>
  <p:transition xmlns:p14="http://schemas.microsoft.com/office/powerpoint/2010/main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30238" y="274638"/>
            <a:ext cx="7886700" cy="993775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30238" y="1260475"/>
            <a:ext cx="3868737" cy="619125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30238" y="1879600"/>
            <a:ext cx="3868737" cy="2762250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29150" y="1260475"/>
            <a:ext cx="3887788" cy="619125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29150" y="1879600"/>
            <a:ext cx="3887788" cy="2762250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</p:spTree>
  </p:cSld>
  <p:clrMapOvr>
    <a:masterClrMapping/>
  </p:clrMapOvr>
  <p:transition xmlns:p14="http://schemas.microsoft.com/office/powerpoint/2010/main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8650" y="274638"/>
            <a:ext cx="7886700" cy="993775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</p:spTree>
  </p:cSld>
  <p:clrMapOvr>
    <a:masterClrMapping/>
  </p:clrMapOvr>
  <p:transition xmlns:p14="http://schemas.microsoft.com/office/powerpoint/2010/main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 xmlns:p14="http://schemas.microsoft.com/office/powerpoint/2010/main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30238" y="342900"/>
            <a:ext cx="2949575" cy="120015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788" y="741363"/>
            <a:ext cx="4629150" cy="36544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30238" y="1543050"/>
            <a:ext cx="2949575" cy="28590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</p:spTree>
  </p:cSld>
  <p:clrMapOvr>
    <a:masterClrMapping/>
  </p:clrMapOvr>
  <p:transition xmlns:p14="http://schemas.microsoft.com/office/powerpoint/2010/main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30238" y="342900"/>
            <a:ext cx="2949575" cy="120015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788" y="741363"/>
            <a:ext cx="4629150" cy="36544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0" rtl="0" eaLnBrk="0" fontAlgn="base" latinLnBrk="0" hangingPunct="0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chemeClr val="tx2"/>
              </a:buClr>
              <a:buSzPct val="95000"/>
              <a:buFont typeface="Wingdings" panose="05000000000000000000" pitchFamily="2" charset="2"/>
              <a:buNone/>
              <a:defRPr/>
            </a:pPr>
            <a:endParaRPr kumimoji="0" lang="zh-CN" altLang="en-US" sz="3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  <a:sym typeface="Corbel" panose="020B0503020204020204" pitchFamily="34" charset="0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30238" y="1543050"/>
            <a:ext cx="2949575" cy="28590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</p:spTree>
  </p:cSld>
  <p:clrMapOvr>
    <a:masterClrMapping/>
  </p:clrMapOvr>
  <p:transition xmlns:p14="http://schemas.microsoft.com/office/powerpoint/2010/main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8650" y="274638"/>
            <a:ext cx="7886700" cy="993775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28650" y="1370013"/>
            <a:ext cx="7886700" cy="3262312"/>
          </a:xfrm>
          <a:prstGeom prst="rect">
            <a:avLst/>
          </a:prstGeo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</p:spTree>
  </p:cSld>
  <p:clrMapOvr>
    <a:masterClrMapping/>
  </p:clrMapOvr>
  <p:transition xmlns:p14="http://schemas.microsoft.com/office/powerpoint/2010/main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543675" y="274638"/>
            <a:ext cx="1971675" cy="4357687"/>
          </a:xfrm>
          <a:prstGeom prst="rect">
            <a:avLst/>
          </a:prstGeom>
        </p:spPr>
        <p:txBody>
          <a:bodyPr vert="eaVert"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28650" y="274638"/>
            <a:ext cx="5762625" cy="4357687"/>
          </a:xfrm>
          <a:prstGeom prst="rect">
            <a:avLst/>
          </a:prstGeo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</p:spTree>
  </p:cSld>
  <p:clrMapOvr>
    <a:masterClrMapping/>
  </p:clrMapOvr>
  <p:transition xmlns:p14="http://schemas.microsoft.com/office/powerpoint/2010/main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矩形 9"/>
          <p:cNvSpPr/>
          <p:nvPr userDrawn="1"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71" tIns="34285" rIns="68571" bIns="34285" rtlCol="0" anchor="ctr"/>
          <a:lstStyle/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1597821"/>
            <a:ext cx="7772400" cy="1102519"/>
          </a:xfrm>
          <a:prstGeom prst="rect">
            <a:avLst/>
          </a:prstGeom>
        </p:spPr>
        <p:txBody>
          <a:bodyPr lIns="68571" tIns="34285" rIns="68571" bIns="34285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  <a:prstGeom prst="rect">
            <a:avLst/>
          </a:prstGeom>
        </p:spPr>
        <p:txBody>
          <a:bodyPr lIns="68571" tIns="34285" rIns="68571" bIns="34285"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18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37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56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75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594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13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3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50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457200" y="4767264"/>
            <a:ext cx="2133600" cy="273844"/>
          </a:xfrm>
          <a:prstGeom prst="rect">
            <a:avLst/>
          </a:prstGeom>
        </p:spPr>
        <p:txBody>
          <a:bodyPr lIns="68571" tIns="34285" rIns="68571" bIns="34285"/>
          <a:lstStyle/>
          <a:p>
            <a:fld id="{15613456-4572-43DA-96D8-8DF58755FE8E}" type="datetimeFigureOut">
              <a:rPr lang="zh-CN" altLang="en-US" smtClean="0"/>
              <a:pPr/>
              <a:t>10/28/18</a:t>
            </a:fld>
            <a:endParaRPr lang="zh-CN" altLang="en-US" dirty="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0" y="4767264"/>
            <a:ext cx="2895600" cy="273844"/>
          </a:xfrm>
          <a:prstGeom prst="rect">
            <a:avLst/>
          </a:prstGeom>
        </p:spPr>
        <p:txBody>
          <a:bodyPr lIns="68571" tIns="34285" rIns="68571" bIns="34285"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553200" y="4767264"/>
            <a:ext cx="2133600" cy="273844"/>
          </a:xfrm>
          <a:prstGeom prst="rect">
            <a:avLst/>
          </a:prstGeom>
        </p:spPr>
        <p:txBody>
          <a:bodyPr lIns="68571" tIns="34285" rIns="68571" bIns="34285"/>
          <a:lstStyle/>
          <a:p>
            <a:fld id="{A9B5AA9E-1DF2-4BC3-9C41-85EBD50BCD50}" type="slidenum">
              <a:rPr lang="zh-CN" altLang="en-US" smtClean="0"/>
              <a:pPr/>
              <a:t>‹#›</a:t>
            </a:fld>
            <a:endParaRPr lang="zh-CN" altLang="en-US" dirty="0"/>
          </a:p>
        </p:txBody>
      </p:sp>
      <p:sp>
        <p:nvSpPr>
          <p:cNvPr id="9" name="内容占位符 8"/>
          <p:cNvSpPr>
            <a:spLocks noGrp="1"/>
          </p:cNvSpPr>
          <p:nvPr>
            <p:ph sz="quarter" idx="13"/>
          </p:nvPr>
        </p:nvSpPr>
        <p:spPr>
          <a:xfrm>
            <a:off x="683508" y="628505"/>
            <a:ext cx="685889" cy="685641"/>
          </a:xfrm>
          <a:prstGeom prst="rect">
            <a:avLst/>
          </a:prstGeom>
        </p:spPr>
        <p:txBody>
          <a:bodyPr lIns="68571" tIns="34285" rIns="68571" bIns="34285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  <p:extLst>
      <p:ext uri="{BB962C8B-B14F-4D97-AF65-F5344CB8AC3E}">
        <p14:creationId xmlns:p14="http://schemas.microsoft.com/office/powerpoint/2010/main" val="175813482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1_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1597821"/>
            <a:ext cx="7772400" cy="1102519"/>
          </a:xfrm>
          <a:prstGeom prst="rect">
            <a:avLst/>
          </a:prstGeom>
        </p:spPr>
        <p:txBody>
          <a:bodyPr lIns="68571" tIns="34285" rIns="68571" bIns="34285"/>
          <a:lstStyle/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  <a:prstGeom prst="rect">
            <a:avLst/>
          </a:prstGeom>
        </p:spPr>
        <p:txBody>
          <a:bodyPr lIns="68571" tIns="34285" rIns="68571" bIns="34285"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 noProof="1"/>
              <a:t>单击此处编辑母版副标题样式</a:t>
            </a:r>
          </a:p>
        </p:txBody>
      </p:sp>
      <p:sp>
        <p:nvSpPr>
          <p:cNvPr id="9" name="内容占位符 8"/>
          <p:cNvSpPr>
            <a:spLocks noGrp="1"/>
          </p:cNvSpPr>
          <p:nvPr>
            <p:ph sz="quarter" idx="13"/>
          </p:nvPr>
        </p:nvSpPr>
        <p:spPr>
          <a:xfrm>
            <a:off x="683508" y="628505"/>
            <a:ext cx="685889" cy="685641"/>
          </a:xfrm>
          <a:prstGeom prst="rect">
            <a:avLst/>
          </a:prstGeom>
        </p:spPr>
        <p:txBody>
          <a:bodyPr lIns="68571" tIns="34285" rIns="68571" bIns="34285"/>
          <a:lstStyle/>
          <a:p>
            <a:pPr lvl="0"/>
            <a:r>
              <a:rPr lang="zh-CN" altLang="en-US" noProof="1"/>
              <a:t>单击此处编辑母版文本样式</a:t>
            </a:r>
          </a:p>
          <a:p>
            <a:pPr lvl="1"/>
            <a:r>
              <a:rPr lang="zh-CN" altLang="en-US" noProof="1"/>
              <a:t>第二级</a:t>
            </a:r>
          </a:p>
          <a:p>
            <a:pPr lvl="2"/>
            <a:r>
              <a:rPr lang="zh-CN" altLang="en-US" noProof="1"/>
              <a:t>第三级</a:t>
            </a:r>
          </a:p>
          <a:p>
            <a:pPr lvl="3"/>
            <a:r>
              <a:rPr lang="zh-CN" altLang="en-US" noProof="1"/>
              <a:t>第四级</a:t>
            </a:r>
          </a:p>
          <a:p>
            <a:pPr lvl="4"/>
            <a:r>
              <a:rPr lang="zh-CN" altLang="en-US" noProof="1"/>
              <a:t>第五级</a:t>
            </a:r>
          </a:p>
        </p:txBody>
      </p:sp>
      <p:sp>
        <p:nvSpPr>
          <p:cNvPr id="5" name="日期占位符 3"/>
          <p:cNvSpPr>
            <a:spLocks noGrp="1"/>
          </p:cNvSpPr>
          <p:nvPr>
            <p:ph type="dt" sz="half" idx="14"/>
          </p:nvPr>
        </p:nvSpPr>
        <p:spPr>
          <a:xfrm>
            <a:off x="457200" y="4767263"/>
            <a:ext cx="2133600" cy="274637"/>
          </a:xfrm>
          <a:prstGeom prst="rect">
            <a:avLst/>
          </a:prstGeom>
        </p:spPr>
        <p:txBody>
          <a:bodyPr lIns="68571" tIns="34285" rIns="68571" bIns="34285"/>
          <a:lstStyle>
            <a:lvl1pPr eaLnBrk="0" hangingPunct="0">
              <a:buFontTx/>
              <a:buNone/>
              <a:defRPr>
                <a:solidFill>
                  <a:srgbClr val="FFFFFF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页脚占位符 4"/>
          <p:cNvSpPr>
            <a:spLocks noGrp="1"/>
          </p:cNvSpPr>
          <p:nvPr>
            <p:ph type="ftr" sz="quarter" idx="15"/>
          </p:nvPr>
        </p:nvSpPr>
        <p:spPr>
          <a:xfrm>
            <a:off x="3124200" y="4767263"/>
            <a:ext cx="2895600" cy="274637"/>
          </a:xfrm>
          <a:prstGeom prst="rect">
            <a:avLst/>
          </a:prstGeom>
        </p:spPr>
        <p:txBody>
          <a:bodyPr lIns="68571" tIns="34285" rIns="68571" bIns="34285"/>
          <a:lstStyle>
            <a:lvl1pPr eaLnBrk="0" hangingPunct="0">
              <a:buFontTx/>
              <a:buNone/>
              <a:defRPr>
                <a:solidFill>
                  <a:srgbClr val="FFFFFF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5"/>
          <p:cNvSpPr>
            <a:spLocks noGrp="1"/>
          </p:cNvSpPr>
          <p:nvPr>
            <p:ph type="sldNum" sz="quarter" idx="16"/>
          </p:nvPr>
        </p:nvSpPr>
        <p:spPr>
          <a:xfrm>
            <a:off x="6553200" y="4767263"/>
            <a:ext cx="2133600" cy="274637"/>
          </a:xfrm>
          <a:prstGeom prst="rect">
            <a:avLst/>
          </a:prstGeom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lvl1pPr eaLnBrk="1" hangingPunct="1">
              <a:buFont typeface="Arial" pitchFamily="34" charset="0"/>
              <a:buNone/>
              <a:defRPr>
                <a:solidFill>
                  <a:srgbClr val="FFFFFF"/>
                </a:solidFill>
                <a:latin typeface="Arial" pitchFamily="34" charset="0"/>
                <a:ea typeface="宋体" pitchFamily="2" charset="-122"/>
              </a:defRPr>
            </a:lvl1pPr>
          </a:lstStyle>
          <a:p>
            <a:pPr>
              <a:defRPr/>
            </a:pPr>
            <a:fld id="{91BFF6DC-5FCC-43A2-8F22-2765E4411F1F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72156175"/>
      </p:ext>
    </p:extLst>
  </p:cSld>
  <p:clrMapOvr>
    <a:masterClrMapping/>
  </p:clrMapOvr>
  <p:transition xmlns:p14="http://schemas.microsoft.com/office/powerpoint/2010/main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841375"/>
            <a:ext cx="6858000" cy="17907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2701925"/>
            <a:ext cx="6858000" cy="1241425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fontAlgn="base"/>
            <a:r>
              <a:rPr lang="zh-CN" altLang="en-US" strike="noStrike" noProof="1" smtClean="0"/>
              <a:t>单击此处编辑母版副标题样式</a:t>
            </a:r>
            <a:endParaRPr lang="zh-CN" altLang="en-US" strike="noStrike" noProof="1"/>
          </a:p>
        </p:txBody>
      </p:sp>
    </p:spTree>
  </p:cSld>
  <p:clrMapOvr>
    <a:masterClrMapping/>
  </p:clrMapOvr>
  <p:transition xmlns:p14="http://schemas.microsoft.com/office/powerpoint/2010/main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8650" y="274638"/>
            <a:ext cx="7886700" cy="993775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28650" y="1370013"/>
            <a:ext cx="7886700" cy="3262312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</p:spTree>
  </p:cSld>
  <p:clrMapOvr>
    <a:masterClrMapping/>
  </p:clrMapOvr>
  <p:transition xmlns:p14="http://schemas.microsoft.com/office/powerpoint/2010/main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282700"/>
            <a:ext cx="7886700" cy="2139950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3441700"/>
            <a:ext cx="7886700" cy="112553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</p:spTree>
  </p:cSld>
  <p:clrMapOvr>
    <a:masterClrMapping/>
  </p:clrMapOvr>
  <p:transition xmlns:p14="http://schemas.microsoft.com/office/powerpoint/2010/main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8650" y="274638"/>
            <a:ext cx="7886700" cy="993775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28650" y="1370013"/>
            <a:ext cx="3867150" cy="3262312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370013"/>
            <a:ext cx="3867150" cy="3262312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</p:spTree>
  </p:cSld>
  <p:clrMapOvr>
    <a:masterClrMapping/>
  </p:clrMapOvr>
  <p:transition xmlns:p14="http://schemas.microsoft.com/office/powerpoint/2010/main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30238" y="274638"/>
            <a:ext cx="7886700" cy="993775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30238" y="1260475"/>
            <a:ext cx="3868737" cy="619125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30238" y="1879600"/>
            <a:ext cx="3868737" cy="2762250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29150" y="1260475"/>
            <a:ext cx="3887788" cy="619125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29150" y="1879600"/>
            <a:ext cx="3887788" cy="2762250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</p:spTree>
  </p:cSld>
  <p:clrMapOvr>
    <a:masterClrMapping/>
  </p:clrMapOvr>
  <p:transition xmlns:p14="http://schemas.microsoft.com/office/powerpoint/2010/main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8650" y="274638"/>
            <a:ext cx="7886700" cy="993775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</p:spTree>
  </p:cSld>
  <p:clrMapOvr>
    <a:masterClrMapping/>
  </p:clrMapOvr>
  <p:transition xmlns:p14="http://schemas.microsoft.com/office/powerpoint/2010/main"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 xmlns:p14="http://schemas.microsoft.com/office/powerpoint/2010/main"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30238" y="342900"/>
            <a:ext cx="2949575" cy="120015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788" y="741363"/>
            <a:ext cx="4629150" cy="36544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30238" y="1543050"/>
            <a:ext cx="2949575" cy="28590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</p:spTree>
  </p:cSld>
  <p:clrMapOvr>
    <a:masterClrMapping/>
  </p:clrMapOvr>
  <p:transition xmlns:p14="http://schemas.microsoft.com/office/powerpoint/2010/main"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30238" y="342900"/>
            <a:ext cx="2949575" cy="120015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788" y="741363"/>
            <a:ext cx="4629150" cy="36544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0" rtl="0" eaLnBrk="0" fontAlgn="base" latinLnBrk="0" hangingPunct="0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chemeClr val="tx2"/>
              </a:buClr>
              <a:buSzPct val="95000"/>
              <a:buFont typeface="Wingdings" panose="05000000000000000000" pitchFamily="2" charset="2"/>
              <a:buNone/>
              <a:defRPr/>
            </a:pPr>
            <a:endParaRPr kumimoji="0" lang="zh-CN" altLang="en-US" sz="3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  <a:sym typeface="Corbel" panose="020B0503020204020204" pitchFamily="34" charset="0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30238" y="1543050"/>
            <a:ext cx="2949575" cy="28590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</p:spTree>
  </p:cSld>
  <p:clrMapOvr>
    <a:masterClrMapping/>
  </p:clrMapOvr>
  <p:transition xmlns:p14="http://schemas.microsoft.com/office/powerpoint/2010/main"/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8650" y="274638"/>
            <a:ext cx="7886700" cy="993775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28650" y="1370013"/>
            <a:ext cx="7886700" cy="3262312"/>
          </a:xfrm>
          <a:prstGeom prst="rect">
            <a:avLst/>
          </a:prstGeo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</p:spTree>
  </p:cSld>
  <p:clrMapOvr>
    <a:masterClrMapping/>
  </p:clrMapOvr>
  <p:transition xmlns:p14="http://schemas.microsoft.com/office/powerpoint/2010/main"/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543675" y="274638"/>
            <a:ext cx="1971675" cy="4357687"/>
          </a:xfrm>
          <a:prstGeom prst="rect">
            <a:avLst/>
          </a:prstGeom>
        </p:spPr>
        <p:txBody>
          <a:bodyPr vert="eaVert"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28650" y="274638"/>
            <a:ext cx="5762625" cy="4357687"/>
          </a:xfrm>
          <a:prstGeom prst="rect">
            <a:avLst/>
          </a:prstGeo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</p:spTree>
  </p:cSld>
  <p:clrMapOvr>
    <a:masterClrMapping/>
  </p:clrMapOvr>
  <p:transition xmlns:p14="http://schemas.microsoft.com/office/powerpoint/2010/main"/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841375"/>
            <a:ext cx="6858000" cy="17907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2701925"/>
            <a:ext cx="6858000" cy="1241425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fontAlgn="base"/>
            <a:r>
              <a:rPr lang="zh-CN" altLang="en-US" strike="noStrike" noProof="1" smtClean="0"/>
              <a:t>单击此处编辑母版副标题样式</a:t>
            </a:r>
            <a:endParaRPr lang="zh-CN" altLang="en-US" strike="noStrike" noProof="1"/>
          </a:p>
        </p:txBody>
      </p:sp>
    </p:spTree>
  </p:cSld>
  <p:clrMapOvr>
    <a:masterClrMapping/>
  </p:clrMapOvr>
  <p:transition xmlns:p14="http://schemas.microsoft.com/office/powerpoint/2010/main"/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8650" y="274638"/>
            <a:ext cx="7886700" cy="993775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28650" y="1370013"/>
            <a:ext cx="7886700" cy="3262312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</p:spTree>
  </p:cSld>
  <p:clrMapOvr>
    <a:masterClrMapping/>
  </p:clrMapOvr>
  <p:transition xmlns:p14="http://schemas.microsoft.com/office/powerpoint/2010/main"/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282700"/>
            <a:ext cx="7886700" cy="2139950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3441700"/>
            <a:ext cx="7886700" cy="112553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</p:spTree>
  </p:cSld>
  <p:clrMapOvr>
    <a:masterClrMapping/>
  </p:clrMapOvr>
  <p:transition xmlns:p14="http://schemas.microsoft.com/office/powerpoint/2010/main"/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8650" y="274638"/>
            <a:ext cx="7886700" cy="993775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28650" y="1370013"/>
            <a:ext cx="3867150" cy="3262312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370013"/>
            <a:ext cx="3867150" cy="3262312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</p:spTree>
  </p:cSld>
  <p:clrMapOvr>
    <a:masterClrMapping/>
  </p:clrMapOvr>
  <p:transition xmlns:p14="http://schemas.microsoft.com/office/powerpoint/2010/main"/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30238" y="274638"/>
            <a:ext cx="7886700" cy="993775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30238" y="1260475"/>
            <a:ext cx="3868737" cy="619125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30238" y="1879600"/>
            <a:ext cx="3868737" cy="2762250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29150" y="1260475"/>
            <a:ext cx="3887788" cy="619125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29150" y="1879600"/>
            <a:ext cx="3887788" cy="2762250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</p:spTree>
  </p:cSld>
  <p:clrMapOvr>
    <a:masterClrMapping/>
  </p:clrMapOvr>
  <p:transition xmlns:p14="http://schemas.microsoft.com/office/powerpoint/2010/main"/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8650" y="274638"/>
            <a:ext cx="7886700" cy="993775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</p:spTree>
  </p:cSld>
  <p:clrMapOvr>
    <a:masterClrMapping/>
  </p:clrMapOvr>
  <p:transition xmlns:p14="http://schemas.microsoft.com/office/powerpoint/2010/main"/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 xmlns:p14="http://schemas.microsoft.com/office/powerpoint/2010/main"/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30238" y="342900"/>
            <a:ext cx="2949575" cy="120015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788" y="741363"/>
            <a:ext cx="4629150" cy="36544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30238" y="1543050"/>
            <a:ext cx="2949575" cy="28590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</p:spTree>
  </p:cSld>
  <p:clrMapOvr>
    <a:masterClrMapping/>
  </p:clrMapOvr>
  <p:transition xmlns:p14="http://schemas.microsoft.com/office/powerpoint/2010/main"/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30238" y="342900"/>
            <a:ext cx="2949575" cy="120015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788" y="741363"/>
            <a:ext cx="4629150" cy="36544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0" rtl="0" eaLnBrk="0" fontAlgn="base" latinLnBrk="0" hangingPunct="0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chemeClr val="tx2"/>
              </a:buClr>
              <a:buSzPct val="95000"/>
              <a:buFont typeface="Wingdings" panose="05000000000000000000" pitchFamily="2" charset="2"/>
              <a:buNone/>
              <a:defRPr/>
            </a:pPr>
            <a:endParaRPr kumimoji="0" lang="zh-CN" altLang="en-US" sz="3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  <a:sym typeface="Corbel" panose="020B0503020204020204" pitchFamily="34" charset="0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30238" y="1543050"/>
            <a:ext cx="2949575" cy="28590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</p:spTree>
  </p:cSld>
  <p:clrMapOvr>
    <a:masterClrMapping/>
  </p:clrMapOvr>
  <p:transition xmlns:p14="http://schemas.microsoft.com/office/powerpoint/2010/main"/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8650" y="274638"/>
            <a:ext cx="7886700" cy="993775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28650" y="1370013"/>
            <a:ext cx="7886700" cy="3262312"/>
          </a:xfrm>
          <a:prstGeom prst="rect">
            <a:avLst/>
          </a:prstGeo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</p:spTree>
  </p:cSld>
  <p:clrMapOvr>
    <a:masterClrMapping/>
  </p:clrMapOvr>
  <p:transition xmlns:p14="http://schemas.microsoft.com/office/powerpoint/2010/main"/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543675" y="274638"/>
            <a:ext cx="1971675" cy="4357687"/>
          </a:xfrm>
          <a:prstGeom prst="rect">
            <a:avLst/>
          </a:prstGeom>
        </p:spPr>
        <p:txBody>
          <a:bodyPr vert="eaVert"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28650" y="274638"/>
            <a:ext cx="5762625" cy="4357687"/>
          </a:xfrm>
          <a:prstGeom prst="rect">
            <a:avLst/>
          </a:prstGeo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</p:spTree>
  </p:cSld>
  <p:clrMapOvr>
    <a:masterClrMapping/>
  </p:clrMapOvr>
  <p:transition xmlns:p14="http://schemas.microsoft.com/office/powerpoint/2010/main"/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841375"/>
            <a:ext cx="6858000" cy="17907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2701925"/>
            <a:ext cx="6858000" cy="1241425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fontAlgn="base"/>
            <a:r>
              <a:rPr lang="zh-CN" altLang="en-US" strike="noStrike" noProof="1" smtClean="0"/>
              <a:t>单击此处编辑母版副标题样式</a:t>
            </a:r>
            <a:endParaRPr lang="zh-CN" altLang="en-US" strike="noStrike" noProof="1"/>
          </a:p>
        </p:txBody>
      </p:sp>
    </p:spTree>
  </p:cSld>
  <p:clrMapOvr>
    <a:masterClrMapping/>
  </p:clrMapOvr>
  <p:transition xmlns:p14="http://schemas.microsoft.com/office/powerpoint/2010/main"/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8650" y="274638"/>
            <a:ext cx="7886700" cy="993775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28650" y="1370013"/>
            <a:ext cx="7886700" cy="3262312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</p:spTree>
  </p:cSld>
  <p:clrMapOvr>
    <a:masterClrMapping/>
  </p:clrMapOvr>
  <p:transition xmlns:p14="http://schemas.microsoft.com/office/powerpoint/2010/main"/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282700"/>
            <a:ext cx="7886700" cy="2139950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3441700"/>
            <a:ext cx="7886700" cy="112553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</p:spTree>
  </p:cSld>
  <p:clrMapOvr>
    <a:masterClrMapping/>
  </p:clrMapOvr>
  <p:transition xmlns:p14="http://schemas.microsoft.com/office/powerpoint/2010/main"/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8650" y="274638"/>
            <a:ext cx="7886700" cy="993775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28650" y="1370013"/>
            <a:ext cx="3867150" cy="3262312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370013"/>
            <a:ext cx="3867150" cy="3262312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</p:spTree>
  </p:cSld>
  <p:clrMapOvr>
    <a:masterClrMapping/>
  </p:clrMapOvr>
  <p:transition xmlns:p14="http://schemas.microsoft.com/office/powerpoint/2010/main"/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30238" y="274638"/>
            <a:ext cx="7886700" cy="993775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30238" y="1260475"/>
            <a:ext cx="3868737" cy="619125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30238" y="1879600"/>
            <a:ext cx="3868737" cy="2762250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29150" y="1260475"/>
            <a:ext cx="3887788" cy="619125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29150" y="1879600"/>
            <a:ext cx="3887788" cy="2762250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</p:spTree>
  </p:cSld>
  <p:clrMapOvr>
    <a:masterClrMapping/>
  </p:clrMapOvr>
  <p:transition xmlns:p14="http://schemas.microsoft.com/office/powerpoint/2010/main"/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8650" y="274638"/>
            <a:ext cx="7886700" cy="993775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</p:spTree>
  </p:cSld>
  <p:clrMapOvr>
    <a:masterClrMapping/>
  </p:clrMapOvr>
  <p:transition xmlns:p14="http://schemas.microsoft.com/office/powerpoint/2010/main"/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 xmlns:p14="http://schemas.microsoft.com/office/powerpoint/2010/main"/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30238" y="342900"/>
            <a:ext cx="2949575" cy="120015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788" y="741363"/>
            <a:ext cx="4629150" cy="36544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30238" y="1543050"/>
            <a:ext cx="2949575" cy="28590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</p:spTree>
  </p:cSld>
  <p:clrMapOvr>
    <a:masterClrMapping/>
  </p:clrMapOvr>
  <p:transition xmlns:p14="http://schemas.microsoft.com/office/powerpoint/2010/main"/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30238" y="342900"/>
            <a:ext cx="2949575" cy="120015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788" y="741363"/>
            <a:ext cx="4629150" cy="36544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0" rtl="0" eaLnBrk="0" fontAlgn="base" latinLnBrk="0" hangingPunct="0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chemeClr val="tx2"/>
              </a:buClr>
              <a:buSzPct val="95000"/>
              <a:buFont typeface="Wingdings" panose="05000000000000000000" pitchFamily="2" charset="2"/>
              <a:buNone/>
              <a:defRPr/>
            </a:pPr>
            <a:endParaRPr kumimoji="0" lang="zh-CN" altLang="en-US" sz="3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  <a:sym typeface="Corbel" panose="020B0503020204020204" pitchFamily="34" charset="0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30238" y="1543050"/>
            <a:ext cx="2949575" cy="28590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</p:spTree>
  </p:cSld>
  <p:clrMapOvr>
    <a:masterClrMapping/>
  </p:clrMapOvr>
  <p:transition xmlns:p14="http://schemas.microsoft.com/office/powerpoint/2010/main"/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8650" y="274638"/>
            <a:ext cx="7886700" cy="993775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28650" y="1370013"/>
            <a:ext cx="7886700" cy="3262312"/>
          </a:xfrm>
          <a:prstGeom prst="rect">
            <a:avLst/>
          </a:prstGeo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</p:spTree>
  </p:cSld>
  <p:clrMapOvr>
    <a:masterClrMapping/>
  </p:clrMapOvr>
  <p:transition xmlns:p14="http://schemas.microsoft.com/office/powerpoint/2010/main"/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543675" y="274638"/>
            <a:ext cx="1971675" cy="4357687"/>
          </a:xfrm>
          <a:prstGeom prst="rect">
            <a:avLst/>
          </a:prstGeom>
        </p:spPr>
        <p:txBody>
          <a:bodyPr vert="eaVert"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28650" y="274638"/>
            <a:ext cx="5762625" cy="4357687"/>
          </a:xfrm>
          <a:prstGeom prst="rect">
            <a:avLst/>
          </a:prstGeo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</p:spTree>
  </p:cSld>
  <p:clrMapOvr>
    <a:masterClrMapping/>
  </p:clrMapOvr>
  <p:transition xmlns:p14="http://schemas.microsoft.com/office/powerpoint/2010/main"/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841375"/>
            <a:ext cx="6858000" cy="17907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2701925"/>
            <a:ext cx="6858000" cy="1241425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fontAlgn="base"/>
            <a:r>
              <a:rPr lang="zh-CN" altLang="en-US" strike="noStrike" noProof="1" smtClean="0"/>
              <a:t>单击此处编辑母版副标题样式</a:t>
            </a:r>
            <a:endParaRPr lang="zh-CN" altLang="en-US" strike="noStrike" noProof="1"/>
          </a:p>
        </p:txBody>
      </p:sp>
    </p:spTree>
  </p:cSld>
  <p:clrMapOvr>
    <a:masterClrMapping/>
  </p:clrMapOvr>
  <p:transition xmlns:p14="http://schemas.microsoft.com/office/powerpoint/2010/main"/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8650" y="274638"/>
            <a:ext cx="7886700" cy="993775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28650" y="1370013"/>
            <a:ext cx="7886700" cy="3262312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</p:spTree>
  </p:cSld>
  <p:clrMapOvr>
    <a:masterClrMapping/>
  </p:clrMapOvr>
  <p:transition xmlns:p14="http://schemas.microsoft.com/office/powerpoint/2010/main"/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282700"/>
            <a:ext cx="7886700" cy="2139950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3441700"/>
            <a:ext cx="7886700" cy="112553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</p:spTree>
  </p:cSld>
  <p:clrMapOvr>
    <a:masterClrMapping/>
  </p:clrMapOvr>
  <p:transition xmlns:p14="http://schemas.microsoft.com/office/powerpoint/2010/main"/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8650" y="274638"/>
            <a:ext cx="7886700" cy="993775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28650" y="1370013"/>
            <a:ext cx="3867150" cy="3262312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370013"/>
            <a:ext cx="3867150" cy="3262312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</p:spTree>
  </p:cSld>
  <p:clrMapOvr>
    <a:masterClrMapping/>
  </p:clrMapOvr>
  <p:transition xmlns:p14="http://schemas.microsoft.com/office/powerpoint/2010/main"/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30238" y="274638"/>
            <a:ext cx="7886700" cy="993775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30238" y="1260475"/>
            <a:ext cx="3868737" cy="619125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30238" y="1879600"/>
            <a:ext cx="3868737" cy="2762250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29150" y="1260475"/>
            <a:ext cx="3887788" cy="619125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29150" y="1879600"/>
            <a:ext cx="3887788" cy="2762250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</p:spTree>
  </p:cSld>
  <p:clrMapOvr>
    <a:masterClrMapping/>
  </p:clrMapOvr>
  <p:transition xmlns:p14="http://schemas.microsoft.com/office/powerpoint/2010/main"/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8650" y="274638"/>
            <a:ext cx="7886700" cy="993775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</p:spTree>
  </p:cSld>
  <p:clrMapOvr>
    <a:masterClrMapping/>
  </p:clrMapOvr>
  <p:transition xmlns:p14="http://schemas.microsoft.com/office/powerpoint/2010/main"/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 xmlns:p14="http://schemas.microsoft.com/office/powerpoint/2010/main"/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30238" y="342900"/>
            <a:ext cx="2949575" cy="120015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788" y="741363"/>
            <a:ext cx="4629150" cy="36544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30238" y="1543050"/>
            <a:ext cx="2949575" cy="28590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</p:spTree>
  </p:cSld>
  <p:clrMapOvr>
    <a:masterClrMapping/>
  </p:clrMapOvr>
  <p:transition xmlns:p14="http://schemas.microsoft.com/office/powerpoint/2010/main"/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30238" y="342900"/>
            <a:ext cx="2949575" cy="120015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788" y="741363"/>
            <a:ext cx="4629150" cy="36544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0" rtl="0" eaLnBrk="0" fontAlgn="base" latinLnBrk="0" hangingPunct="0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chemeClr val="tx2"/>
              </a:buClr>
              <a:buSzPct val="95000"/>
              <a:buFont typeface="Wingdings" panose="05000000000000000000" pitchFamily="2" charset="2"/>
              <a:buNone/>
              <a:defRPr/>
            </a:pPr>
            <a:endParaRPr kumimoji="0" lang="zh-CN" altLang="en-US" sz="3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  <a:sym typeface="Corbel" panose="020B0503020204020204" pitchFamily="34" charset="0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30238" y="1543050"/>
            <a:ext cx="2949575" cy="28590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</p:spTree>
  </p:cSld>
  <p:clrMapOvr>
    <a:masterClrMapping/>
  </p:clrMapOvr>
  <p:transition xmlns:p14="http://schemas.microsoft.com/office/powerpoint/2010/main"/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8650" y="274638"/>
            <a:ext cx="7886700" cy="993775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28650" y="1370013"/>
            <a:ext cx="7886700" cy="3262312"/>
          </a:xfrm>
          <a:prstGeom prst="rect">
            <a:avLst/>
          </a:prstGeo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</p:spTree>
  </p:cSld>
  <p:clrMapOvr>
    <a:masterClrMapping/>
  </p:clrMapOvr>
  <p:transition xmlns:p14="http://schemas.microsoft.com/office/powerpoint/2010/main"/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543675" y="274638"/>
            <a:ext cx="1971675" cy="4357687"/>
          </a:xfrm>
          <a:prstGeom prst="rect">
            <a:avLst/>
          </a:prstGeom>
        </p:spPr>
        <p:txBody>
          <a:bodyPr vert="eaVert"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28650" y="274638"/>
            <a:ext cx="5762625" cy="4357687"/>
          </a:xfrm>
          <a:prstGeom prst="rect">
            <a:avLst/>
          </a:prstGeo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</p:spTree>
  </p:cSld>
  <p:clrMapOvr>
    <a:masterClrMapping/>
  </p:clrMapOvr>
  <p:transition xmlns:p14="http://schemas.microsoft.com/office/powerpoint/2010/main"/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841375"/>
            <a:ext cx="6858000" cy="17907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2701925"/>
            <a:ext cx="6858000" cy="1241425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fontAlgn="base"/>
            <a:r>
              <a:rPr lang="zh-CN" altLang="en-US" strike="noStrike" noProof="1" smtClean="0"/>
              <a:t>单击此处编辑母版副标题样式</a:t>
            </a:r>
            <a:endParaRPr lang="zh-CN" altLang="en-US" strike="noStrike" noProof="1"/>
          </a:p>
        </p:txBody>
      </p:sp>
    </p:spTree>
  </p:cSld>
  <p:clrMapOvr>
    <a:masterClrMapping/>
  </p:clrMapOvr>
  <p:transition xmlns:p14="http://schemas.microsoft.com/office/powerpoint/2010/main"/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8650" y="274638"/>
            <a:ext cx="7886700" cy="993775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28650" y="1370013"/>
            <a:ext cx="7886700" cy="3262312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</p:spTree>
  </p:cSld>
  <p:clrMapOvr>
    <a:masterClrMapping/>
  </p:clrMapOvr>
  <p:transition xmlns:p14="http://schemas.microsoft.com/office/powerpoint/2010/main"/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282700"/>
            <a:ext cx="7886700" cy="2139950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3441700"/>
            <a:ext cx="7886700" cy="112553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</p:spTree>
  </p:cSld>
  <p:clrMapOvr>
    <a:masterClrMapping/>
  </p:clrMapOvr>
  <p:transition xmlns:p14="http://schemas.microsoft.com/office/powerpoint/2010/main"/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8650" y="274638"/>
            <a:ext cx="7886700" cy="993775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28650" y="1370013"/>
            <a:ext cx="3867150" cy="3262312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370013"/>
            <a:ext cx="3867150" cy="3262312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</p:spTree>
  </p:cSld>
  <p:clrMapOvr>
    <a:masterClrMapping/>
  </p:clrMapOvr>
  <p:transition xmlns:p14="http://schemas.microsoft.com/office/powerpoint/2010/main"/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30238" y="274638"/>
            <a:ext cx="7886700" cy="993775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30238" y="1260475"/>
            <a:ext cx="3868737" cy="619125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30238" y="1879600"/>
            <a:ext cx="3868737" cy="2762250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29150" y="1260475"/>
            <a:ext cx="3887788" cy="619125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29150" y="1879600"/>
            <a:ext cx="3887788" cy="2762250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</p:spTree>
  </p:cSld>
  <p:clrMapOvr>
    <a:masterClrMapping/>
  </p:clrMapOvr>
  <p:transition xmlns:p14="http://schemas.microsoft.com/office/powerpoint/2010/main"/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8650" y="274638"/>
            <a:ext cx="7886700" cy="993775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</p:spTree>
  </p:cSld>
  <p:clrMapOvr>
    <a:masterClrMapping/>
  </p:clrMapOvr>
  <p:transition xmlns:p14="http://schemas.microsoft.com/office/powerpoint/2010/main"/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 xmlns:p14="http://schemas.microsoft.com/office/powerpoint/2010/main"/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30238" y="342900"/>
            <a:ext cx="2949575" cy="120015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788" y="741363"/>
            <a:ext cx="4629150" cy="36544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30238" y="1543050"/>
            <a:ext cx="2949575" cy="28590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</p:spTree>
  </p:cSld>
  <p:clrMapOvr>
    <a:masterClrMapping/>
  </p:clrMapOvr>
  <p:transition xmlns:p14="http://schemas.microsoft.com/office/powerpoint/2010/main"/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30238" y="342900"/>
            <a:ext cx="2949575" cy="120015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788" y="741363"/>
            <a:ext cx="4629150" cy="36544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0" rtl="0" eaLnBrk="0" fontAlgn="base" latinLnBrk="0" hangingPunct="0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chemeClr val="tx2"/>
              </a:buClr>
              <a:buSzPct val="95000"/>
              <a:buFont typeface="Wingdings" panose="05000000000000000000" pitchFamily="2" charset="2"/>
              <a:buNone/>
              <a:defRPr/>
            </a:pPr>
            <a:endParaRPr kumimoji="0" lang="zh-CN" altLang="en-US" sz="3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  <a:sym typeface="Corbel" panose="020B0503020204020204" pitchFamily="34" charset="0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30238" y="1543050"/>
            <a:ext cx="2949575" cy="28590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</p:spTree>
  </p:cSld>
  <p:clrMapOvr>
    <a:masterClrMapping/>
  </p:clrMapOvr>
  <p:transition xmlns:p14="http://schemas.microsoft.com/office/powerpoint/2010/main"/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8650" y="274638"/>
            <a:ext cx="7886700" cy="993775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28650" y="1370013"/>
            <a:ext cx="7886700" cy="3262312"/>
          </a:xfrm>
          <a:prstGeom prst="rect">
            <a:avLst/>
          </a:prstGeo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</p:spTree>
  </p:cSld>
  <p:clrMapOvr>
    <a:masterClrMapping/>
  </p:clrMapOvr>
  <p:transition xmlns:p14="http://schemas.microsoft.com/office/powerpoint/2010/main"/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543675" y="274638"/>
            <a:ext cx="1971675" cy="4357687"/>
          </a:xfrm>
          <a:prstGeom prst="rect">
            <a:avLst/>
          </a:prstGeom>
        </p:spPr>
        <p:txBody>
          <a:bodyPr vert="eaVert"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28650" y="274638"/>
            <a:ext cx="5762625" cy="4357687"/>
          </a:xfrm>
          <a:prstGeom prst="rect">
            <a:avLst/>
          </a:prstGeo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</p:spTree>
  </p:cSld>
  <p:clrMapOvr>
    <a:masterClrMapping/>
  </p:clrMapOvr>
  <p:transition xmlns:p14="http://schemas.microsoft.com/office/powerpoint/2010/main"/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_rels/slideMaster2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24.xml"/><Relationship Id="rId12" Type="http://schemas.openxmlformats.org/officeDocument/2006/relationships/theme" Target="../theme/theme2.xml"/><Relationship Id="rId1" Type="http://schemas.openxmlformats.org/officeDocument/2006/relationships/slideLayout" Target="../slideLayouts/slideLayout14.xml"/><Relationship Id="rId2" Type="http://schemas.openxmlformats.org/officeDocument/2006/relationships/slideLayout" Target="../slideLayouts/slideLayout15.xml"/><Relationship Id="rId3" Type="http://schemas.openxmlformats.org/officeDocument/2006/relationships/slideLayout" Target="../slideLayouts/slideLayout16.xml"/><Relationship Id="rId4" Type="http://schemas.openxmlformats.org/officeDocument/2006/relationships/slideLayout" Target="../slideLayouts/slideLayout17.xml"/><Relationship Id="rId5" Type="http://schemas.openxmlformats.org/officeDocument/2006/relationships/slideLayout" Target="../slideLayouts/slideLayout18.xml"/><Relationship Id="rId6" Type="http://schemas.openxmlformats.org/officeDocument/2006/relationships/slideLayout" Target="../slideLayouts/slideLayout19.xml"/><Relationship Id="rId7" Type="http://schemas.openxmlformats.org/officeDocument/2006/relationships/slideLayout" Target="../slideLayouts/slideLayout20.xml"/><Relationship Id="rId8" Type="http://schemas.openxmlformats.org/officeDocument/2006/relationships/slideLayout" Target="../slideLayouts/slideLayout21.xml"/><Relationship Id="rId9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23.xml"/></Relationships>
</file>

<file path=ppt/slideMasters/_rels/slideMaster3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35.xml"/><Relationship Id="rId12" Type="http://schemas.openxmlformats.org/officeDocument/2006/relationships/theme" Target="../theme/theme3.xml"/><Relationship Id="rId1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6.xml"/><Relationship Id="rId3" Type="http://schemas.openxmlformats.org/officeDocument/2006/relationships/slideLayout" Target="../slideLayouts/slideLayout27.xml"/><Relationship Id="rId4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9.xml"/><Relationship Id="rId6" Type="http://schemas.openxmlformats.org/officeDocument/2006/relationships/slideLayout" Target="../slideLayouts/slideLayout30.xml"/><Relationship Id="rId7" Type="http://schemas.openxmlformats.org/officeDocument/2006/relationships/slideLayout" Target="../slideLayouts/slideLayout31.xml"/><Relationship Id="rId8" Type="http://schemas.openxmlformats.org/officeDocument/2006/relationships/slideLayout" Target="../slideLayouts/slideLayout32.xml"/><Relationship Id="rId9" Type="http://schemas.openxmlformats.org/officeDocument/2006/relationships/slideLayout" Target="../slideLayouts/slideLayout33.xml"/><Relationship Id="rId10" Type="http://schemas.openxmlformats.org/officeDocument/2006/relationships/slideLayout" Target="../slideLayouts/slideLayout34.xml"/></Relationships>
</file>

<file path=ppt/slideMasters/_rels/slideMaster4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46.xml"/><Relationship Id="rId12" Type="http://schemas.openxmlformats.org/officeDocument/2006/relationships/theme" Target="../theme/theme4.xml"/><Relationship Id="rId1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7.xml"/><Relationship Id="rId3" Type="http://schemas.openxmlformats.org/officeDocument/2006/relationships/slideLayout" Target="../slideLayouts/slideLayout38.xml"/><Relationship Id="rId4" Type="http://schemas.openxmlformats.org/officeDocument/2006/relationships/slideLayout" Target="../slideLayouts/slideLayout39.xml"/><Relationship Id="rId5" Type="http://schemas.openxmlformats.org/officeDocument/2006/relationships/slideLayout" Target="../slideLayouts/slideLayout40.xml"/><Relationship Id="rId6" Type="http://schemas.openxmlformats.org/officeDocument/2006/relationships/slideLayout" Target="../slideLayouts/slideLayout41.xml"/><Relationship Id="rId7" Type="http://schemas.openxmlformats.org/officeDocument/2006/relationships/slideLayout" Target="../slideLayouts/slideLayout42.xml"/><Relationship Id="rId8" Type="http://schemas.openxmlformats.org/officeDocument/2006/relationships/slideLayout" Target="../slideLayouts/slideLayout43.xml"/><Relationship Id="rId9" Type="http://schemas.openxmlformats.org/officeDocument/2006/relationships/slideLayout" Target="../slideLayouts/slideLayout44.xml"/><Relationship Id="rId10" Type="http://schemas.openxmlformats.org/officeDocument/2006/relationships/slideLayout" Target="../slideLayouts/slideLayout45.xml"/></Relationships>
</file>

<file path=ppt/slideMasters/_rels/slideMaster5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57.xml"/><Relationship Id="rId12" Type="http://schemas.openxmlformats.org/officeDocument/2006/relationships/theme" Target="../theme/theme5.xml"/><Relationship Id="rId1" Type="http://schemas.openxmlformats.org/officeDocument/2006/relationships/slideLayout" Target="../slideLayouts/slideLayout47.xml"/><Relationship Id="rId2" Type="http://schemas.openxmlformats.org/officeDocument/2006/relationships/slideLayout" Target="../slideLayouts/slideLayout48.xml"/><Relationship Id="rId3" Type="http://schemas.openxmlformats.org/officeDocument/2006/relationships/slideLayout" Target="../slideLayouts/slideLayout49.xml"/><Relationship Id="rId4" Type="http://schemas.openxmlformats.org/officeDocument/2006/relationships/slideLayout" Target="../slideLayouts/slideLayout50.xml"/><Relationship Id="rId5" Type="http://schemas.openxmlformats.org/officeDocument/2006/relationships/slideLayout" Target="../slideLayouts/slideLayout51.xml"/><Relationship Id="rId6" Type="http://schemas.openxmlformats.org/officeDocument/2006/relationships/slideLayout" Target="../slideLayouts/slideLayout52.xml"/><Relationship Id="rId7" Type="http://schemas.openxmlformats.org/officeDocument/2006/relationships/slideLayout" Target="../slideLayouts/slideLayout53.xml"/><Relationship Id="rId8" Type="http://schemas.openxmlformats.org/officeDocument/2006/relationships/slideLayout" Target="../slideLayouts/slideLayout54.xml"/><Relationship Id="rId9" Type="http://schemas.openxmlformats.org/officeDocument/2006/relationships/slideLayout" Target="../slideLayouts/slideLayout55.xml"/><Relationship Id="rId10" Type="http://schemas.openxmlformats.org/officeDocument/2006/relationships/slideLayout" Target="../slideLayouts/slideLayout56.xml"/></Relationships>
</file>

<file path=ppt/slideMasters/_rels/slideMaster6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68.xml"/><Relationship Id="rId12" Type="http://schemas.openxmlformats.org/officeDocument/2006/relationships/theme" Target="../theme/theme6.xml"/><Relationship Id="rId1" Type="http://schemas.openxmlformats.org/officeDocument/2006/relationships/slideLayout" Target="../slideLayouts/slideLayout58.xml"/><Relationship Id="rId2" Type="http://schemas.openxmlformats.org/officeDocument/2006/relationships/slideLayout" Target="../slideLayouts/slideLayout59.xml"/><Relationship Id="rId3" Type="http://schemas.openxmlformats.org/officeDocument/2006/relationships/slideLayout" Target="../slideLayouts/slideLayout60.xml"/><Relationship Id="rId4" Type="http://schemas.openxmlformats.org/officeDocument/2006/relationships/slideLayout" Target="../slideLayouts/slideLayout61.xml"/><Relationship Id="rId5" Type="http://schemas.openxmlformats.org/officeDocument/2006/relationships/slideLayout" Target="../slideLayouts/slideLayout62.xml"/><Relationship Id="rId6" Type="http://schemas.openxmlformats.org/officeDocument/2006/relationships/slideLayout" Target="../slideLayouts/slideLayout63.xml"/><Relationship Id="rId7" Type="http://schemas.openxmlformats.org/officeDocument/2006/relationships/slideLayout" Target="../slideLayouts/slideLayout64.xml"/><Relationship Id="rId8" Type="http://schemas.openxmlformats.org/officeDocument/2006/relationships/slideLayout" Target="../slideLayouts/slideLayout65.xml"/><Relationship Id="rId9" Type="http://schemas.openxmlformats.org/officeDocument/2006/relationships/slideLayout" Target="../slideLayouts/slideLayout66.xml"/><Relationship Id="rId10" Type="http://schemas.openxmlformats.org/officeDocument/2006/relationships/slideLayout" Target="../slideLayouts/slideLayout6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6"/>
          <p:cNvSpPr txBox="1">
            <a:spLocks noChangeArrowheads="1"/>
          </p:cNvSpPr>
          <p:nvPr userDrawn="1"/>
        </p:nvSpPr>
        <p:spPr bwMode="auto">
          <a:xfrm>
            <a:off x="3132138" y="4859338"/>
            <a:ext cx="6034088" cy="285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45157" tIns="72579" rIns="145157" bIns="72579">
            <a:spAutoFit/>
          </a:bodyPr>
          <a:lstStyle>
            <a:lvl1pPr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9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r>
              <a:rPr kumimoji="0" lang="en-US" altLang="zh-CN" sz="900" b="1" i="0" u="none" strike="noStrike" kern="1200" cap="none" spc="0" normalizeH="0" baseline="0" noProof="0" dirty="0" smtClean="0">
                <a:ln>
                  <a:noFill/>
                </a:ln>
                <a:solidFill>
                  <a:srgbClr val="4D4D4D"/>
                </a:solidFill>
                <a:effectLst/>
                <a:uLnTx/>
                <a:uFillTx/>
                <a:latin typeface="微软雅黑 Light" panose="020B0502040204020203" pitchFamily="34" charset="-122"/>
                <a:ea typeface="微软雅黑" panose="020B0503020204020204" pitchFamily="34" charset="-122"/>
                <a:cs typeface="+mn-cs"/>
                <a:sym typeface="Times New Roman" panose="02020603050405020304" pitchFamily="18" charset="0"/>
              </a:rPr>
              <a:t>In Building up a Country and Governing its People  Priority must be Given to Education  </a:t>
            </a:r>
            <a:r>
              <a:rPr kumimoji="0" lang="zh-CN" altLang="en-US" sz="900" b="0" i="0" u="none" strike="noStrike" kern="1200" cap="none" spc="0" normalizeH="0" baseline="0" noProof="0" dirty="0" smtClean="0">
                <a:ln>
                  <a:noFill/>
                </a:ln>
                <a:solidFill>
                  <a:srgbClr val="292929"/>
                </a:solidFill>
                <a:effectLst/>
                <a:uLnTx/>
                <a:uFillTx/>
                <a:latin typeface="微软雅黑 Light" panose="020B0502040204020203" pitchFamily="34" charset="-122"/>
                <a:ea typeface="微软雅黑" panose="020B0503020204020204" pitchFamily="34" charset="-122"/>
                <a:cs typeface="+mn-cs"/>
                <a:sym typeface="+mn-ea"/>
              </a:rPr>
              <a:t>建國君民  教學為先</a:t>
            </a:r>
            <a:endParaRPr kumimoji="0" lang="zh-CN" altLang="en-US" sz="900" b="0" i="0" u="none" strike="noStrike" kern="1200" cap="none" spc="0" normalizeH="0" baseline="0" noProof="0" dirty="0" smtClean="0">
              <a:ln>
                <a:noFill/>
              </a:ln>
              <a:solidFill>
                <a:srgbClr val="292929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  <a:sym typeface="+mn-ea"/>
            </a:endParaRP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749" r:id="rId12"/>
    <p:sldLayoutId id="2147483750" r:id="rId13"/>
  </p:sldLayoutIdLst>
  <p:transition xmlns:p14="http://schemas.microsoft.com/office/powerpoint/2010/main"/>
  <p:hf sldNum="0" hdr="0" ftr="0" dt="0"/>
  <p:txStyles>
    <p:titleStyle>
      <a:lvl1pPr algn="l" defTabSz="1450975" rtl="0" eaLnBrk="0" fontAlgn="base" hangingPunct="0">
        <a:spcBef>
          <a:spcPct val="0"/>
        </a:spcBef>
        <a:spcAft>
          <a:spcPct val="0"/>
        </a:spcAft>
        <a:defRPr sz="3600" kern="1200">
          <a:solidFill>
            <a:srgbClr val="C1EEFF"/>
          </a:solidFill>
          <a:latin typeface="+mj-lt"/>
          <a:ea typeface="+mj-ea"/>
          <a:cs typeface="+mj-cs"/>
          <a:sym typeface="Consolas" panose="020B0609020204030204" pitchFamily="49" charset="0"/>
        </a:defRPr>
      </a:lvl1pPr>
      <a:lvl2pPr algn="l" defTabSz="1450975" rtl="0" eaLnBrk="0" fontAlgn="base" hangingPunct="0">
        <a:spcBef>
          <a:spcPct val="0"/>
        </a:spcBef>
        <a:spcAft>
          <a:spcPct val="0"/>
        </a:spcAft>
        <a:defRPr sz="3600">
          <a:solidFill>
            <a:srgbClr val="C1EEFF"/>
          </a:solidFill>
          <a:latin typeface="Consolas" panose="020B0609020204030204" pitchFamily="49" charset="0"/>
          <a:ea typeface="华文楷体" panose="02010600040101010101" pitchFamily="2" charset="-122"/>
          <a:sym typeface="Consolas" panose="020B0609020204030204" pitchFamily="49" charset="0"/>
        </a:defRPr>
      </a:lvl2pPr>
      <a:lvl3pPr algn="l" defTabSz="1450975" rtl="0" eaLnBrk="0" fontAlgn="base" hangingPunct="0">
        <a:spcBef>
          <a:spcPct val="0"/>
        </a:spcBef>
        <a:spcAft>
          <a:spcPct val="0"/>
        </a:spcAft>
        <a:defRPr sz="3600">
          <a:solidFill>
            <a:srgbClr val="C1EEFF"/>
          </a:solidFill>
          <a:latin typeface="Consolas" panose="020B0609020204030204" pitchFamily="49" charset="0"/>
          <a:ea typeface="华文楷体" panose="02010600040101010101" pitchFamily="2" charset="-122"/>
          <a:sym typeface="Consolas" panose="020B0609020204030204" pitchFamily="49" charset="0"/>
        </a:defRPr>
      </a:lvl3pPr>
      <a:lvl4pPr algn="l" defTabSz="1450975" rtl="0" eaLnBrk="0" fontAlgn="base" hangingPunct="0">
        <a:spcBef>
          <a:spcPct val="0"/>
        </a:spcBef>
        <a:spcAft>
          <a:spcPct val="0"/>
        </a:spcAft>
        <a:defRPr sz="3600">
          <a:solidFill>
            <a:srgbClr val="C1EEFF"/>
          </a:solidFill>
          <a:latin typeface="Consolas" panose="020B0609020204030204" pitchFamily="49" charset="0"/>
          <a:ea typeface="华文楷体" panose="02010600040101010101" pitchFamily="2" charset="-122"/>
          <a:sym typeface="Consolas" panose="020B0609020204030204" pitchFamily="49" charset="0"/>
        </a:defRPr>
      </a:lvl4pPr>
      <a:lvl5pPr algn="l" defTabSz="1450975" rtl="0" eaLnBrk="0" fontAlgn="base" hangingPunct="0">
        <a:spcBef>
          <a:spcPct val="0"/>
        </a:spcBef>
        <a:spcAft>
          <a:spcPct val="0"/>
        </a:spcAft>
        <a:defRPr sz="3600">
          <a:solidFill>
            <a:srgbClr val="C1EEFF"/>
          </a:solidFill>
          <a:latin typeface="Consolas" panose="020B0609020204030204" pitchFamily="49" charset="0"/>
          <a:ea typeface="华文楷体" panose="02010600040101010101" pitchFamily="2" charset="-122"/>
          <a:sym typeface="Consolas" panose="020B0609020204030204" pitchFamily="49" charset="0"/>
        </a:defRPr>
      </a:lvl5pPr>
      <a:lvl6pPr marL="457200" algn="l" defTabSz="1450975" rtl="0" eaLnBrk="0" fontAlgn="base" hangingPunct="0">
        <a:spcBef>
          <a:spcPct val="0"/>
        </a:spcBef>
        <a:spcAft>
          <a:spcPct val="0"/>
        </a:spcAft>
        <a:defRPr sz="3600">
          <a:solidFill>
            <a:srgbClr val="C1EEFF"/>
          </a:solidFill>
          <a:latin typeface="Consolas" panose="020B0609020204030204" pitchFamily="49" charset="0"/>
          <a:ea typeface="华文楷体" panose="02010600040101010101" pitchFamily="2" charset="-122"/>
          <a:sym typeface="Consolas" panose="020B0609020204030204" pitchFamily="49" charset="0"/>
        </a:defRPr>
      </a:lvl6pPr>
      <a:lvl7pPr marL="914400" algn="l" defTabSz="1450975" rtl="0" eaLnBrk="0" fontAlgn="base" hangingPunct="0">
        <a:spcBef>
          <a:spcPct val="0"/>
        </a:spcBef>
        <a:spcAft>
          <a:spcPct val="0"/>
        </a:spcAft>
        <a:defRPr sz="3600">
          <a:solidFill>
            <a:srgbClr val="C1EEFF"/>
          </a:solidFill>
          <a:latin typeface="Consolas" panose="020B0609020204030204" pitchFamily="49" charset="0"/>
          <a:ea typeface="华文楷体" panose="02010600040101010101" pitchFamily="2" charset="-122"/>
          <a:sym typeface="Consolas" panose="020B0609020204030204" pitchFamily="49" charset="0"/>
        </a:defRPr>
      </a:lvl7pPr>
      <a:lvl8pPr marL="1371600" algn="l" defTabSz="1450975" rtl="0" eaLnBrk="0" fontAlgn="base" hangingPunct="0">
        <a:spcBef>
          <a:spcPct val="0"/>
        </a:spcBef>
        <a:spcAft>
          <a:spcPct val="0"/>
        </a:spcAft>
        <a:defRPr sz="3600">
          <a:solidFill>
            <a:srgbClr val="C1EEFF"/>
          </a:solidFill>
          <a:latin typeface="Consolas" panose="020B0609020204030204" pitchFamily="49" charset="0"/>
          <a:ea typeface="华文楷体" panose="02010600040101010101" pitchFamily="2" charset="-122"/>
          <a:sym typeface="Consolas" panose="020B0609020204030204" pitchFamily="49" charset="0"/>
        </a:defRPr>
      </a:lvl8pPr>
      <a:lvl9pPr marL="1828800" algn="l" defTabSz="1450975" rtl="0" eaLnBrk="0" fontAlgn="base" hangingPunct="0">
        <a:spcBef>
          <a:spcPct val="0"/>
        </a:spcBef>
        <a:spcAft>
          <a:spcPct val="0"/>
        </a:spcAft>
        <a:defRPr sz="3600">
          <a:solidFill>
            <a:srgbClr val="C1EEFF"/>
          </a:solidFill>
          <a:latin typeface="Consolas" panose="020B0609020204030204" pitchFamily="49" charset="0"/>
          <a:ea typeface="华文楷体" panose="02010600040101010101" pitchFamily="2" charset="-122"/>
          <a:sym typeface="Consolas" panose="020B0609020204030204" pitchFamily="49" charset="0"/>
        </a:defRPr>
      </a:lvl9pPr>
    </p:titleStyle>
    <p:bodyStyle>
      <a:lvl1pPr marL="361950" indent="-301625" algn="l" defTabSz="0" rtl="0" eaLnBrk="0" fontAlgn="base" hangingPunct="0">
        <a:spcBef>
          <a:spcPts val="400"/>
        </a:spcBef>
        <a:spcAft>
          <a:spcPct val="0"/>
        </a:spcAft>
        <a:buClr>
          <a:schemeClr val="tx2"/>
        </a:buClr>
        <a:buSzPct val="95000"/>
        <a:buFont typeface="Wingdings" panose="05000000000000000000" pitchFamily="2" charset="2"/>
        <a:buChar char=""/>
        <a:defRPr sz="2700" kern="1200">
          <a:solidFill>
            <a:schemeClr val="tx1"/>
          </a:solidFill>
          <a:latin typeface="+mn-lt"/>
          <a:ea typeface="+mn-ea"/>
          <a:cs typeface="+mn-cs"/>
          <a:sym typeface="Corbel" panose="020B0503020204020204" pitchFamily="34" charset="0"/>
        </a:defRPr>
      </a:lvl1pPr>
      <a:lvl2pPr marL="659130" indent="-250825" algn="l" defTabSz="0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Wingdings" panose="05000000000000000000" pitchFamily="2" charset="2"/>
        <a:buChar char=""/>
        <a:defRPr sz="2300" kern="1200">
          <a:solidFill>
            <a:schemeClr val="tx1"/>
          </a:solidFill>
          <a:latin typeface="+mn-lt"/>
          <a:ea typeface="+mn-ea"/>
          <a:cs typeface="+mn-cs"/>
          <a:sym typeface="Corbel" panose="020B0503020204020204" pitchFamily="34" charset="0"/>
        </a:defRPr>
      </a:lvl2pPr>
      <a:lvl3pPr marL="887730" indent="-201930" algn="l" defTabSz="0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Wingdings" panose="05000000000000000000" pitchFamily="2" charset="2"/>
        <a:buChar char=""/>
        <a:defRPr sz="2200" kern="1200">
          <a:solidFill>
            <a:schemeClr val="tx1"/>
          </a:solidFill>
          <a:latin typeface="+mn-lt"/>
          <a:ea typeface="+mn-ea"/>
          <a:cs typeface="+mn-cs"/>
          <a:sym typeface="Corbel" panose="020B0503020204020204" pitchFamily="34" charset="0"/>
        </a:defRPr>
      </a:lvl3pPr>
      <a:lvl4pPr marL="1123950" indent="-201930" algn="l" defTabSz="0" rtl="0" eaLnBrk="0" fontAlgn="base" hangingPunct="0">
        <a:spcBef>
          <a:spcPct val="20000"/>
        </a:spcBef>
        <a:spcAft>
          <a:spcPct val="0"/>
        </a:spcAft>
        <a:buClr>
          <a:srgbClr val="FEB80A"/>
        </a:buClr>
        <a:buSzPct val="90000"/>
        <a:buFont typeface="Wingdings" panose="05000000000000000000" pitchFamily="2" charset="2"/>
        <a:buChar char=""/>
        <a:defRPr sz="1900" kern="1200">
          <a:solidFill>
            <a:schemeClr val="tx1"/>
          </a:solidFill>
          <a:latin typeface="+mn-lt"/>
          <a:ea typeface="+mn-ea"/>
          <a:cs typeface="+mn-cs"/>
          <a:sym typeface="Corbel" panose="020B0503020204020204" pitchFamily="34" charset="0"/>
        </a:defRPr>
      </a:lvl4pPr>
      <a:lvl5pPr marL="1317625" indent="-184150" algn="l" defTabSz="0" rtl="0" eaLnBrk="0" fontAlgn="base" hangingPunct="0">
        <a:spcBef>
          <a:spcPct val="20000"/>
        </a:spcBef>
        <a:spcAft>
          <a:spcPct val="0"/>
        </a:spcAft>
        <a:buClr>
          <a:srgbClr val="FEB80A"/>
        </a:buClr>
        <a:buSzPct val="90000"/>
        <a:buFont typeface="Wingdings" panose="05000000000000000000" pitchFamily="2" charset="2"/>
        <a:buChar char=""/>
        <a:defRPr sz="1700" kern="1200">
          <a:solidFill>
            <a:schemeClr val="tx1"/>
          </a:solidFill>
          <a:latin typeface="+mn-lt"/>
          <a:ea typeface="+mn-ea"/>
          <a:cs typeface="+mn-cs"/>
          <a:sym typeface="Corbel" panose="020B0503020204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6"/>
          <p:cNvSpPr txBox="1">
            <a:spLocks noChangeArrowheads="1"/>
          </p:cNvSpPr>
          <p:nvPr/>
        </p:nvSpPr>
        <p:spPr bwMode="auto">
          <a:xfrm>
            <a:off x="3132138" y="4859338"/>
            <a:ext cx="6034088" cy="285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45157" tIns="72579" rIns="145157" bIns="72579">
            <a:spAutoFit/>
          </a:bodyPr>
          <a:lstStyle>
            <a:lvl1pPr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9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r>
              <a:rPr kumimoji="0" lang="en-US" altLang="zh-CN" sz="900" b="1" i="0" u="none" strike="noStrike" kern="1200" cap="none" spc="0" normalizeH="0" baseline="0" noProof="0" dirty="0" smtClean="0">
                <a:ln>
                  <a:noFill/>
                </a:ln>
                <a:solidFill>
                  <a:srgbClr val="4D4D4D"/>
                </a:solidFill>
                <a:effectLst/>
                <a:uLnTx/>
                <a:uFillTx/>
                <a:latin typeface="微软雅黑 Light" panose="020B0502040204020203" pitchFamily="34" charset="-122"/>
                <a:ea typeface="微软雅黑" panose="020B0503020204020204" pitchFamily="34" charset="-122"/>
                <a:cs typeface="+mn-cs"/>
                <a:sym typeface="Times New Roman" panose="02020603050405020304" pitchFamily="18" charset="0"/>
              </a:rPr>
              <a:t>In Building up a Country and Governing its People  Priority must be Given to Education  </a:t>
            </a:r>
            <a:r>
              <a:rPr kumimoji="0" lang="zh-CN" altLang="en-US" sz="900" b="0" i="0" u="none" strike="noStrike" kern="1200" cap="none" spc="0" normalizeH="0" baseline="0" noProof="0" dirty="0" smtClean="0">
                <a:ln>
                  <a:noFill/>
                </a:ln>
                <a:solidFill>
                  <a:srgbClr val="292929"/>
                </a:solidFill>
                <a:effectLst/>
                <a:uLnTx/>
                <a:uFillTx/>
                <a:latin typeface="微软雅黑 Light" panose="020B0502040204020203" pitchFamily="34" charset="-122"/>
                <a:ea typeface="微软雅黑" panose="020B0503020204020204" pitchFamily="34" charset="-122"/>
                <a:cs typeface="+mn-cs"/>
                <a:sym typeface="+mn-ea"/>
              </a:rPr>
              <a:t>建國君民  教學為先</a:t>
            </a:r>
            <a:endParaRPr kumimoji="0" lang="zh-CN" altLang="en-US" sz="900" b="0" i="0" u="none" strike="noStrike" kern="1200" cap="none" spc="0" normalizeH="0" baseline="0" noProof="0" dirty="0" smtClean="0">
              <a:ln>
                <a:noFill/>
              </a:ln>
              <a:solidFill>
                <a:srgbClr val="292929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  <a:sym typeface="+mn-ea"/>
            </a:endParaRP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95" r:id="rId6"/>
    <p:sldLayoutId id="2147483696" r:id="rId7"/>
    <p:sldLayoutId id="2147483697" r:id="rId8"/>
    <p:sldLayoutId id="2147483698" r:id="rId9"/>
    <p:sldLayoutId id="2147483699" r:id="rId10"/>
    <p:sldLayoutId id="2147483700" r:id="rId11"/>
  </p:sldLayoutIdLst>
  <p:transition xmlns:p14="http://schemas.microsoft.com/office/powerpoint/2010/main"/>
  <p:hf sldNum="0" hdr="0" ftr="0" dt="0"/>
  <p:txStyles>
    <p:titleStyle>
      <a:lvl1pPr algn="l" defTabSz="1450975" rtl="0" eaLnBrk="0" fontAlgn="base" hangingPunct="0">
        <a:spcBef>
          <a:spcPct val="0"/>
        </a:spcBef>
        <a:spcAft>
          <a:spcPct val="0"/>
        </a:spcAft>
        <a:defRPr sz="3600" kern="1200">
          <a:solidFill>
            <a:srgbClr val="C1EEFF"/>
          </a:solidFill>
          <a:latin typeface="+mj-lt"/>
          <a:ea typeface="+mj-ea"/>
          <a:cs typeface="+mj-cs"/>
          <a:sym typeface="Consolas" panose="020B0609020204030204" pitchFamily="49" charset="0"/>
        </a:defRPr>
      </a:lvl1pPr>
      <a:lvl2pPr algn="l" defTabSz="1450975" rtl="0" eaLnBrk="0" fontAlgn="base" hangingPunct="0">
        <a:spcBef>
          <a:spcPct val="0"/>
        </a:spcBef>
        <a:spcAft>
          <a:spcPct val="0"/>
        </a:spcAft>
        <a:defRPr sz="3600">
          <a:solidFill>
            <a:srgbClr val="C1EEFF"/>
          </a:solidFill>
          <a:latin typeface="Consolas" panose="020B0609020204030204" pitchFamily="49" charset="0"/>
          <a:ea typeface="华文楷体" panose="02010600040101010101" pitchFamily="2" charset="-122"/>
          <a:sym typeface="Consolas" panose="020B0609020204030204" pitchFamily="49" charset="0"/>
        </a:defRPr>
      </a:lvl2pPr>
      <a:lvl3pPr algn="l" defTabSz="1450975" rtl="0" eaLnBrk="0" fontAlgn="base" hangingPunct="0">
        <a:spcBef>
          <a:spcPct val="0"/>
        </a:spcBef>
        <a:spcAft>
          <a:spcPct val="0"/>
        </a:spcAft>
        <a:defRPr sz="3600">
          <a:solidFill>
            <a:srgbClr val="C1EEFF"/>
          </a:solidFill>
          <a:latin typeface="Consolas" panose="020B0609020204030204" pitchFamily="49" charset="0"/>
          <a:ea typeface="华文楷体" panose="02010600040101010101" pitchFamily="2" charset="-122"/>
          <a:sym typeface="Consolas" panose="020B0609020204030204" pitchFamily="49" charset="0"/>
        </a:defRPr>
      </a:lvl3pPr>
      <a:lvl4pPr algn="l" defTabSz="1450975" rtl="0" eaLnBrk="0" fontAlgn="base" hangingPunct="0">
        <a:spcBef>
          <a:spcPct val="0"/>
        </a:spcBef>
        <a:spcAft>
          <a:spcPct val="0"/>
        </a:spcAft>
        <a:defRPr sz="3600">
          <a:solidFill>
            <a:srgbClr val="C1EEFF"/>
          </a:solidFill>
          <a:latin typeface="Consolas" panose="020B0609020204030204" pitchFamily="49" charset="0"/>
          <a:ea typeface="华文楷体" panose="02010600040101010101" pitchFamily="2" charset="-122"/>
          <a:sym typeface="Consolas" panose="020B0609020204030204" pitchFamily="49" charset="0"/>
        </a:defRPr>
      </a:lvl4pPr>
      <a:lvl5pPr algn="l" defTabSz="1450975" rtl="0" eaLnBrk="0" fontAlgn="base" hangingPunct="0">
        <a:spcBef>
          <a:spcPct val="0"/>
        </a:spcBef>
        <a:spcAft>
          <a:spcPct val="0"/>
        </a:spcAft>
        <a:defRPr sz="3600">
          <a:solidFill>
            <a:srgbClr val="C1EEFF"/>
          </a:solidFill>
          <a:latin typeface="Consolas" panose="020B0609020204030204" pitchFamily="49" charset="0"/>
          <a:ea typeface="华文楷体" panose="02010600040101010101" pitchFamily="2" charset="-122"/>
          <a:sym typeface="Consolas" panose="020B0609020204030204" pitchFamily="49" charset="0"/>
        </a:defRPr>
      </a:lvl5pPr>
      <a:lvl6pPr marL="457200" algn="l" defTabSz="1450975" rtl="0" eaLnBrk="0" fontAlgn="base" hangingPunct="0">
        <a:spcBef>
          <a:spcPct val="0"/>
        </a:spcBef>
        <a:spcAft>
          <a:spcPct val="0"/>
        </a:spcAft>
        <a:defRPr sz="3600">
          <a:solidFill>
            <a:srgbClr val="C1EEFF"/>
          </a:solidFill>
          <a:latin typeface="Consolas" panose="020B0609020204030204" pitchFamily="49" charset="0"/>
          <a:ea typeface="华文楷体" panose="02010600040101010101" pitchFamily="2" charset="-122"/>
          <a:sym typeface="Consolas" panose="020B0609020204030204" pitchFamily="49" charset="0"/>
        </a:defRPr>
      </a:lvl6pPr>
      <a:lvl7pPr marL="914400" algn="l" defTabSz="1450975" rtl="0" eaLnBrk="0" fontAlgn="base" hangingPunct="0">
        <a:spcBef>
          <a:spcPct val="0"/>
        </a:spcBef>
        <a:spcAft>
          <a:spcPct val="0"/>
        </a:spcAft>
        <a:defRPr sz="3600">
          <a:solidFill>
            <a:srgbClr val="C1EEFF"/>
          </a:solidFill>
          <a:latin typeface="Consolas" panose="020B0609020204030204" pitchFamily="49" charset="0"/>
          <a:ea typeface="华文楷体" panose="02010600040101010101" pitchFamily="2" charset="-122"/>
          <a:sym typeface="Consolas" panose="020B0609020204030204" pitchFamily="49" charset="0"/>
        </a:defRPr>
      </a:lvl7pPr>
      <a:lvl8pPr marL="1371600" algn="l" defTabSz="1450975" rtl="0" eaLnBrk="0" fontAlgn="base" hangingPunct="0">
        <a:spcBef>
          <a:spcPct val="0"/>
        </a:spcBef>
        <a:spcAft>
          <a:spcPct val="0"/>
        </a:spcAft>
        <a:defRPr sz="3600">
          <a:solidFill>
            <a:srgbClr val="C1EEFF"/>
          </a:solidFill>
          <a:latin typeface="Consolas" panose="020B0609020204030204" pitchFamily="49" charset="0"/>
          <a:ea typeface="华文楷体" panose="02010600040101010101" pitchFamily="2" charset="-122"/>
          <a:sym typeface="Consolas" panose="020B0609020204030204" pitchFamily="49" charset="0"/>
        </a:defRPr>
      </a:lvl8pPr>
      <a:lvl9pPr marL="1828800" algn="l" defTabSz="1450975" rtl="0" eaLnBrk="0" fontAlgn="base" hangingPunct="0">
        <a:spcBef>
          <a:spcPct val="0"/>
        </a:spcBef>
        <a:spcAft>
          <a:spcPct val="0"/>
        </a:spcAft>
        <a:defRPr sz="3600">
          <a:solidFill>
            <a:srgbClr val="C1EEFF"/>
          </a:solidFill>
          <a:latin typeface="Consolas" panose="020B0609020204030204" pitchFamily="49" charset="0"/>
          <a:ea typeface="华文楷体" panose="02010600040101010101" pitchFamily="2" charset="-122"/>
          <a:sym typeface="Consolas" panose="020B0609020204030204" pitchFamily="49" charset="0"/>
        </a:defRPr>
      </a:lvl9pPr>
    </p:titleStyle>
    <p:bodyStyle>
      <a:lvl1pPr marL="361950" indent="-301625" algn="l" defTabSz="0" rtl="0" eaLnBrk="0" fontAlgn="base" hangingPunct="0">
        <a:spcBef>
          <a:spcPts val="400"/>
        </a:spcBef>
        <a:spcAft>
          <a:spcPct val="0"/>
        </a:spcAft>
        <a:buClr>
          <a:schemeClr val="tx2"/>
        </a:buClr>
        <a:buSzPct val="95000"/>
        <a:buFont typeface="Wingdings" panose="05000000000000000000" pitchFamily="2" charset="2"/>
        <a:buChar char=""/>
        <a:defRPr sz="2700" kern="1200">
          <a:solidFill>
            <a:schemeClr val="tx1"/>
          </a:solidFill>
          <a:latin typeface="+mn-lt"/>
          <a:ea typeface="+mn-ea"/>
          <a:cs typeface="+mn-cs"/>
          <a:sym typeface="Corbel" panose="020B0503020204020204" pitchFamily="34" charset="0"/>
        </a:defRPr>
      </a:lvl1pPr>
      <a:lvl2pPr marL="659130" indent="-250825" algn="l" defTabSz="0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Wingdings" panose="05000000000000000000" pitchFamily="2" charset="2"/>
        <a:buChar char=""/>
        <a:defRPr sz="2300" kern="1200">
          <a:solidFill>
            <a:schemeClr val="tx1"/>
          </a:solidFill>
          <a:latin typeface="+mn-lt"/>
          <a:ea typeface="+mn-ea"/>
          <a:cs typeface="+mn-cs"/>
          <a:sym typeface="Corbel" panose="020B0503020204020204" pitchFamily="34" charset="0"/>
        </a:defRPr>
      </a:lvl2pPr>
      <a:lvl3pPr marL="887730" indent="-201930" algn="l" defTabSz="0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Wingdings" panose="05000000000000000000" pitchFamily="2" charset="2"/>
        <a:buChar char=""/>
        <a:defRPr sz="2200" kern="1200">
          <a:solidFill>
            <a:schemeClr val="tx1"/>
          </a:solidFill>
          <a:latin typeface="+mn-lt"/>
          <a:ea typeface="+mn-ea"/>
          <a:cs typeface="+mn-cs"/>
          <a:sym typeface="Corbel" panose="020B0503020204020204" pitchFamily="34" charset="0"/>
        </a:defRPr>
      </a:lvl3pPr>
      <a:lvl4pPr marL="1123950" indent="-201930" algn="l" defTabSz="0" rtl="0" eaLnBrk="0" fontAlgn="base" hangingPunct="0">
        <a:spcBef>
          <a:spcPct val="20000"/>
        </a:spcBef>
        <a:spcAft>
          <a:spcPct val="0"/>
        </a:spcAft>
        <a:buClr>
          <a:srgbClr val="FEB80A"/>
        </a:buClr>
        <a:buSzPct val="90000"/>
        <a:buFont typeface="Wingdings" panose="05000000000000000000" pitchFamily="2" charset="2"/>
        <a:buChar char=""/>
        <a:defRPr sz="1900" kern="1200">
          <a:solidFill>
            <a:schemeClr val="tx1"/>
          </a:solidFill>
          <a:latin typeface="+mn-lt"/>
          <a:ea typeface="+mn-ea"/>
          <a:cs typeface="+mn-cs"/>
          <a:sym typeface="Corbel" panose="020B0503020204020204" pitchFamily="34" charset="0"/>
        </a:defRPr>
      </a:lvl4pPr>
      <a:lvl5pPr marL="1317625" indent="-184150" algn="l" defTabSz="0" rtl="0" eaLnBrk="0" fontAlgn="base" hangingPunct="0">
        <a:spcBef>
          <a:spcPct val="20000"/>
        </a:spcBef>
        <a:spcAft>
          <a:spcPct val="0"/>
        </a:spcAft>
        <a:buClr>
          <a:srgbClr val="FEB80A"/>
        </a:buClr>
        <a:buSzPct val="90000"/>
        <a:buFont typeface="Wingdings" panose="05000000000000000000" pitchFamily="2" charset="2"/>
        <a:buChar char=""/>
        <a:defRPr sz="1700" kern="1200">
          <a:solidFill>
            <a:schemeClr val="tx1"/>
          </a:solidFill>
          <a:latin typeface="+mn-lt"/>
          <a:ea typeface="+mn-ea"/>
          <a:cs typeface="+mn-cs"/>
          <a:sym typeface="Corbel" panose="020B0503020204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6"/>
          <p:cNvSpPr txBox="1">
            <a:spLocks noChangeArrowheads="1"/>
          </p:cNvSpPr>
          <p:nvPr/>
        </p:nvSpPr>
        <p:spPr bwMode="auto">
          <a:xfrm>
            <a:off x="3132138" y="4878388"/>
            <a:ext cx="6034088" cy="285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45157" tIns="72579" rIns="145157" bIns="72579">
            <a:spAutoFit/>
          </a:bodyPr>
          <a:lstStyle>
            <a:lvl1pPr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9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r>
              <a:rPr kumimoji="0" lang="en-US" altLang="zh-CN" sz="900" b="1" i="0" u="none" strike="noStrike" kern="1200" cap="none" spc="0" normalizeH="0" baseline="0" noProof="0" dirty="0" smtClean="0">
                <a:ln>
                  <a:noFill/>
                </a:ln>
                <a:solidFill>
                  <a:srgbClr val="4D4D4D"/>
                </a:solidFill>
                <a:effectLst/>
                <a:uLnTx/>
                <a:uFillTx/>
                <a:latin typeface="微软雅黑 Light" panose="020B0502040204020203" pitchFamily="34" charset="-122"/>
                <a:ea typeface="微软雅黑" panose="020B0503020204020204" pitchFamily="34" charset="-122"/>
                <a:cs typeface="+mn-cs"/>
                <a:sym typeface="Times New Roman" panose="02020603050405020304" pitchFamily="18" charset="0"/>
              </a:rPr>
              <a:t>In Building up a Country and Governing its People  Priority must be Given to Education  </a:t>
            </a:r>
            <a:r>
              <a:rPr kumimoji="0" lang="zh-CN" altLang="en-US" sz="900" b="0" i="0" u="none" strike="noStrike" kern="1200" cap="none" spc="0" normalizeH="0" baseline="0" noProof="0" dirty="0" smtClean="0">
                <a:ln>
                  <a:noFill/>
                </a:ln>
                <a:solidFill>
                  <a:srgbClr val="292929"/>
                </a:solidFill>
                <a:effectLst/>
                <a:uLnTx/>
                <a:uFillTx/>
                <a:latin typeface="微软雅黑 Light" panose="020B0502040204020203" pitchFamily="34" charset="-122"/>
                <a:ea typeface="微软雅黑" panose="020B0503020204020204" pitchFamily="34" charset="-122"/>
                <a:cs typeface="+mn-cs"/>
                <a:sym typeface="+mn-ea"/>
              </a:rPr>
              <a:t>建國君民  教學為先</a:t>
            </a:r>
            <a:endParaRPr kumimoji="0" lang="zh-CN" altLang="en-US" sz="900" b="0" i="0" u="none" strike="noStrike" kern="1200" cap="none" spc="0" normalizeH="0" baseline="0" noProof="0" dirty="0" smtClean="0">
              <a:ln>
                <a:noFill/>
              </a:ln>
              <a:solidFill>
                <a:srgbClr val="292929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  <a:sym typeface="+mn-ea"/>
            </a:endParaRP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702" r:id="rId1"/>
    <p:sldLayoutId id="2147483703" r:id="rId2"/>
    <p:sldLayoutId id="2147483704" r:id="rId3"/>
    <p:sldLayoutId id="2147483705" r:id="rId4"/>
    <p:sldLayoutId id="2147483706" r:id="rId5"/>
    <p:sldLayoutId id="2147483707" r:id="rId6"/>
    <p:sldLayoutId id="2147483708" r:id="rId7"/>
    <p:sldLayoutId id="2147483709" r:id="rId8"/>
    <p:sldLayoutId id="2147483710" r:id="rId9"/>
    <p:sldLayoutId id="2147483711" r:id="rId10"/>
    <p:sldLayoutId id="2147483712" r:id="rId11"/>
  </p:sldLayoutIdLst>
  <p:transition xmlns:p14="http://schemas.microsoft.com/office/powerpoint/2010/main"/>
  <p:hf sldNum="0" hdr="0" ftr="0" dt="0"/>
  <p:txStyles>
    <p:titleStyle>
      <a:lvl1pPr algn="l" defTabSz="1450975" rtl="0" eaLnBrk="0" fontAlgn="base" hangingPunct="0">
        <a:spcBef>
          <a:spcPct val="0"/>
        </a:spcBef>
        <a:spcAft>
          <a:spcPct val="0"/>
        </a:spcAft>
        <a:defRPr sz="3600" kern="1200">
          <a:solidFill>
            <a:srgbClr val="C1EEFF"/>
          </a:solidFill>
          <a:latin typeface="+mj-lt"/>
          <a:ea typeface="+mj-ea"/>
          <a:cs typeface="+mj-cs"/>
          <a:sym typeface="Consolas" panose="020B0609020204030204" pitchFamily="49" charset="0"/>
        </a:defRPr>
      </a:lvl1pPr>
      <a:lvl2pPr algn="l" defTabSz="1450975" rtl="0" eaLnBrk="0" fontAlgn="base" hangingPunct="0">
        <a:spcBef>
          <a:spcPct val="0"/>
        </a:spcBef>
        <a:spcAft>
          <a:spcPct val="0"/>
        </a:spcAft>
        <a:defRPr sz="3600">
          <a:solidFill>
            <a:srgbClr val="C1EEFF"/>
          </a:solidFill>
          <a:latin typeface="Consolas" panose="020B0609020204030204" pitchFamily="49" charset="0"/>
          <a:ea typeface="华文楷体" panose="02010600040101010101" pitchFamily="2" charset="-122"/>
          <a:sym typeface="Consolas" panose="020B0609020204030204" pitchFamily="49" charset="0"/>
        </a:defRPr>
      </a:lvl2pPr>
      <a:lvl3pPr algn="l" defTabSz="1450975" rtl="0" eaLnBrk="0" fontAlgn="base" hangingPunct="0">
        <a:spcBef>
          <a:spcPct val="0"/>
        </a:spcBef>
        <a:spcAft>
          <a:spcPct val="0"/>
        </a:spcAft>
        <a:defRPr sz="3600">
          <a:solidFill>
            <a:srgbClr val="C1EEFF"/>
          </a:solidFill>
          <a:latin typeface="Consolas" panose="020B0609020204030204" pitchFamily="49" charset="0"/>
          <a:ea typeface="华文楷体" panose="02010600040101010101" pitchFamily="2" charset="-122"/>
          <a:sym typeface="Consolas" panose="020B0609020204030204" pitchFamily="49" charset="0"/>
        </a:defRPr>
      </a:lvl3pPr>
      <a:lvl4pPr algn="l" defTabSz="1450975" rtl="0" eaLnBrk="0" fontAlgn="base" hangingPunct="0">
        <a:spcBef>
          <a:spcPct val="0"/>
        </a:spcBef>
        <a:spcAft>
          <a:spcPct val="0"/>
        </a:spcAft>
        <a:defRPr sz="3600">
          <a:solidFill>
            <a:srgbClr val="C1EEFF"/>
          </a:solidFill>
          <a:latin typeface="Consolas" panose="020B0609020204030204" pitchFamily="49" charset="0"/>
          <a:ea typeface="华文楷体" panose="02010600040101010101" pitchFamily="2" charset="-122"/>
          <a:sym typeface="Consolas" panose="020B0609020204030204" pitchFamily="49" charset="0"/>
        </a:defRPr>
      </a:lvl4pPr>
      <a:lvl5pPr algn="l" defTabSz="1450975" rtl="0" eaLnBrk="0" fontAlgn="base" hangingPunct="0">
        <a:spcBef>
          <a:spcPct val="0"/>
        </a:spcBef>
        <a:spcAft>
          <a:spcPct val="0"/>
        </a:spcAft>
        <a:defRPr sz="3600">
          <a:solidFill>
            <a:srgbClr val="C1EEFF"/>
          </a:solidFill>
          <a:latin typeface="Consolas" panose="020B0609020204030204" pitchFamily="49" charset="0"/>
          <a:ea typeface="华文楷体" panose="02010600040101010101" pitchFamily="2" charset="-122"/>
          <a:sym typeface="Consolas" panose="020B0609020204030204" pitchFamily="49" charset="0"/>
        </a:defRPr>
      </a:lvl5pPr>
      <a:lvl6pPr marL="457200" algn="l" defTabSz="1450975" rtl="0" eaLnBrk="0" fontAlgn="base" hangingPunct="0">
        <a:spcBef>
          <a:spcPct val="0"/>
        </a:spcBef>
        <a:spcAft>
          <a:spcPct val="0"/>
        </a:spcAft>
        <a:defRPr sz="3600">
          <a:solidFill>
            <a:srgbClr val="C1EEFF"/>
          </a:solidFill>
          <a:latin typeface="Consolas" panose="020B0609020204030204" pitchFamily="49" charset="0"/>
          <a:ea typeface="华文楷体" panose="02010600040101010101" pitchFamily="2" charset="-122"/>
          <a:sym typeface="Consolas" panose="020B0609020204030204" pitchFamily="49" charset="0"/>
        </a:defRPr>
      </a:lvl6pPr>
      <a:lvl7pPr marL="914400" algn="l" defTabSz="1450975" rtl="0" eaLnBrk="0" fontAlgn="base" hangingPunct="0">
        <a:spcBef>
          <a:spcPct val="0"/>
        </a:spcBef>
        <a:spcAft>
          <a:spcPct val="0"/>
        </a:spcAft>
        <a:defRPr sz="3600">
          <a:solidFill>
            <a:srgbClr val="C1EEFF"/>
          </a:solidFill>
          <a:latin typeface="Consolas" panose="020B0609020204030204" pitchFamily="49" charset="0"/>
          <a:ea typeface="华文楷体" panose="02010600040101010101" pitchFamily="2" charset="-122"/>
          <a:sym typeface="Consolas" panose="020B0609020204030204" pitchFamily="49" charset="0"/>
        </a:defRPr>
      </a:lvl7pPr>
      <a:lvl8pPr marL="1371600" algn="l" defTabSz="1450975" rtl="0" eaLnBrk="0" fontAlgn="base" hangingPunct="0">
        <a:spcBef>
          <a:spcPct val="0"/>
        </a:spcBef>
        <a:spcAft>
          <a:spcPct val="0"/>
        </a:spcAft>
        <a:defRPr sz="3600">
          <a:solidFill>
            <a:srgbClr val="C1EEFF"/>
          </a:solidFill>
          <a:latin typeface="Consolas" panose="020B0609020204030204" pitchFamily="49" charset="0"/>
          <a:ea typeface="华文楷体" panose="02010600040101010101" pitchFamily="2" charset="-122"/>
          <a:sym typeface="Consolas" panose="020B0609020204030204" pitchFamily="49" charset="0"/>
        </a:defRPr>
      </a:lvl8pPr>
      <a:lvl9pPr marL="1828800" algn="l" defTabSz="1450975" rtl="0" eaLnBrk="0" fontAlgn="base" hangingPunct="0">
        <a:spcBef>
          <a:spcPct val="0"/>
        </a:spcBef>
        <a:spcAft>
          <a:spcPct val="0"/>
        </a:spcAft>
        <a:defRPr sz="3600">
          <a:solidFill>
            <a:srgbClr val="C1EEFF"/>
          </a:solidFill>
          <a:latin typeface="Consolas" panose="020B0609020204030204" pitchFamily="49" charset="0"/>
          <a:ea typeface="华文楷体" panose="02010600040101010101" pitchFamily="2" charset="-122"/>
          <a:sym typeface="Consolas" panose="020B0609020204030204" pitchFamily="49" charset="0"/>
        </a:defRPr>
      </a:lvl9pPr>
    </p:titleStyle>
    <p:bodyStyle>
      <a:lvl1pPr marL="361950" indent="-301625" algn="l" defTabSz="0" rtl="0" eaLnBrk="0" fontAlgn="base" hangingPunct="0">
        <a:spcBef>
          <a:spcPts val="400"/>
        </a:spcBef>
        <a:spcAft>
          <a:spcPct val="0"/>
        </a:spcAft>
        <a:buClr>
          <a:schemeClr val="tx2"/>
        </a:buClr>
        <a:buSzPct val="95000"/>
        <a:buFont typeface="Wingdings" panose="05000000000000000000" pitchFamily="2" charset="2"/>
        <a:buChar char=""/>
        <a:defRPr sz="2700" kern="1200">
          <a:solidFill>
            <a:schemeClr val="tx1"/>
          </a:solidFill>
          <a:latin typeface="+mn-lt"/>
          <a:ea typeface="+mn-ea"/>
          <a:cs typeface="+mn-cs"/>
          <a:sym typeface="Corbel" panose="020B0503020204020204" pitchFamily="34" charset="0"/>
        </a:defRPr>
      </a:lvl1pPr>
      <a:lvl2pPr marL="659130" indent="-250825" algn="l" defTabSz="0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Wingdings" panose="05000000000000000000" pitchFamily="2" charset="2"/>
        <a:buChar char=""/>
        <a:defRPr sz="2300" kern="1200">
          <a:solidFill>
            <a:schemeClr val="tx1"/>
          </a:solidFill>
          <a:latin typeface="+mn-lt"/>
          <a:ea typeface="+mn-ea"/>
          <a:cs typeface="+mn-cs"/>
          <a:sym typeface="Corbel" panose="020B0503020204020204" pitchFamily="34" charset="0"/>
        </a:defRPr>
      </a:lvl2pPr>
      <a:lvl3pPr marL="887730" indent="-201930" algn="l" defTabSz="0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Wingdings" panose="05000000000000000000" pitchFamily="2" charset="2"/>
        <a:buChar char=""/>
        <a:defRPr sz="2200" kern="1200">
          <a:solidFill>
            <a:schemeClr val="tx1"/>
          </a:solidFill>
          <a:latin typeface="+mn-lt"/>
          <a:ea typeface="+mn-ea"/>
          <a:cs typeface="+mn-cs"/>
          <a:sym typeface="Corbel" panose="020B0503020204020204" pitchFamily="34" charset="0"/>
        </a:defRPr>
      </a:lvl3pPr>
      <a:lvl4pPr marL="1123950" indent="-201930" algn="l" defTabSz="0" rtl="0" eaLnBrk="0" fontAlgn="base" hangingPunct="0">
        <a:spcBef>
          <a:spcPct val="20000"/>
        </a:spcBef>
        <a:spcAft>
          <a:spcPct val="0"/>
        </a:spcAft>
        <a:buClr>
          <a:srgbClr val="FEB80A"/>
        </a:buClr>
        <a:buSzPct val="90000"/>
        <a:buFont typeface="Wingdings" panose="05000000000000000000" pitchFamily="2" charset="2"/>
        <a:buChar char=""/>
        <a:defRPr sz="1900" kern="1200">
          <a:solidFill>
            <a:schemeClr val="tx1"/>
          </a:solidFill>
          <a:latin typeface="+mn-lt"/>
          <a:ea typeface="+mn-ea"/>
          <a:cs typeface="+mn-cs"/>
          <a:sym typeface="Corbel" panose="020B0503020204020204" pitchFamily="34" charset="0"/>
        </a:defRPr>
      </a:lvl4pPr>
      <a:lvl5pPr marL="1317625" indent="-184150" algn="l" defTabSz="0" rtl="0" eaLnBrk="0" fontAlgn="base" hangingPunct="0">
        <a:spcBef>
          <a:spcPct val="20000"/>
        </a:spcBef>
        <a:spcAft>
          <a:spcPct val="0"/>
        </a:spcAft>
        <a:buClr>
          <a:srgbClr val="FEB80A"/>
        </a:buClr>
        <a:buSzPct val="90000"/>
        <a:buFont typeface="Wingdings" panose="05000000000000000000" pitchFamily="2" charset="2"/>
        <a:buChar char=""/>
        <a:defRPr sz="1700" kern="1200">
          <a:solidFill>
            <a:schemeClr val="tx1"/>
          </a:solidFill>
          <a:latin typeface="+mn-lt"/>
          <a:ea typeface="+mn-ea"/>
          <a:cs typeface="+mn-cs"/>
          <a:sym typeface="Corbel" panose="020B0503020204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6"/>
          <p:cNvSpPr txBox="1">
            <a:spLocks noChangeArrowheads="1"/>
          </p:cNvSpPr>
          <p:nvPr/>
        </p:nvSpPr>
        <p:spPr bwMode="auto">
          <a:xfrm>
            <a:off x="3132138" y="4859338"/>
            <a:ext cx="6034088" cy="285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45157" tIns="72579" rIns="145157" bIns="72579">
            <a:spAutoFit/>
          </a:bodyPr>
          <a:lstStyle>
            <a:lvl1pPr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9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r>
              <a:rPr kumimoji="0" lang="en-US" altLang="zh-CN" sz="900" b="1" i="0" u="none" strike="noStrike" kern="1200" cap="none" spc="0" normalizeH="0" baseline="0" noProof="0" dirty="0" smtClean="0">
                <a:ln>
                  <a:noFill/>
                </a:ln>
                <a:solidFill>
                  <a:srgbClr val="4D4D4D"/>
                </a:solidFill>
                <a:effectLst/>
                <a:uLnTx/>
                <a:uFillTx/>
                <a:latin typeface="微软雅黑 Light" panose="020B0502040204020203" pitchFamily="34" charset="-122"/>
                <a:ea typeface="微软雅黑" panose="020B0503020204020204" pitchFamily="34" charset="-122"/>
                <a:cs typeface="+mn-cs"/>
                <a:sym typeface="Times New Roman" panose="02020603050405020304" pitchFamily="18" charset="0"/>
              </a:rPr>
              <a:t>In Building up a Country and Governing its People  Priority must be Given to Education  </a:t>
            </a:r>
            <a:r>
              <a:rPr kumimoji="0" lang="zh-CN" altLang="en-US" sz="900" b="0" i="0" u="none" strike="noStrike" kern="1200" cap="none" spc="0" normalizeH="0" baseline="0" noProof="0" dirty="0" smtClean="0">
                <a:ln>
                  <a:noFill/>
                </a:ln>
                <a:solidFill>
                  <a:srgbClr val="292929"/>
                </a:solidFill>
                <a:effectLst/>
                <a:uLnTx/>
                <a:uFillTx/>
                <a:latin typeface="微软雅黑 Light" panose="020B0502040204020203" pitchFamily="34" charset="-122"/>
                <a:ea typeface="微软雅黑" panose="020B0503020204020204" pitchFamily="34" charset="-122"/>
                <a:cs typeface="+mn-cs"/>
                <a:sym typeface="+mn-ea"/>
              </a:rPr>
              <a:t>建國君民  教學為先</a:t>
            </a:r>
            <a:endParaRPr kumimoji="0" lang="zh-CN" altLang="en-US" sz="900" b="0" i="0" u="none" strike="noStrike" kern="1200" cap="none" spc="0" normalizeH="0" baseline="0" noProof="0" dirty="0" smtClean="0">
              <a:ln>
                <a:noFill/>
              </a:ln>
              <a:solidFill>
                <a:srgbClr val="292929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  <a:sym typeface="+mn-ea"/>
            </a:endParaRP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</p:sldLayoutIdLst>
  <p:transition xmlns:p14="http://schemas.microsoft.com/office/powerpoint/2010/main"/>
  <p:hf sldNum="0" hdr="0" ftr="0" dt="0"/>
  <p:txStyles>
    <p:titleStyle>
      <a:lvl1pPr algn="l" defTabSz="1450975" rtl="0" eaLnBrk="0" fontAlgn="base" hangingPunct="0">
        <a:spcBef>
          <a:spcPct val="0"/>
        </a:spcBef>
        <a:spcAft>
          <a:spcPct val="0"/>
        </a:spcAft>
        <a:defRPr sz="3600" kern="1200">
          <a:solidFill>
            <a:srgbClr val="C1EEFF"/>
          </a:solidFill>
          <a:latin typeface="+mj-lt"/>
          <a:ea typeface="+mj-ea"/>
          <a:cs typeface="+mj-cs"/>
          <a:sym typeface="Consolas" panose="020B0609020204030204" pitchFamily="49" charset="0"/>
        </a:defRPr>
      </a:lvl1pPr>
      <a:lvl2pPr algn="l" defTabSz="1450975" rtl="0" eaLnBrk="0" fontAlgn="base" hangingPunct="0">
        <a:spcBef>
          <a:spcPct val="0"/>
        </a:spcBef>
        <a:spcAft>
          <a:spcPct val="0"/>
        </a:spcAft>
        <a:defRPr sz="3600">
          <a:solidFill>
            <a:srgbClr val="C1EEFF"/>
          </a:solidFill>
          <a:latin typeface="Consolas" panose="020B0609020204030204" pitchFamily="49" charset="0"/>
          <a:ea typeface="华文楷体" panose="02010600040101010101" pitchFamily="2" charset="-122"/>
          <a:sym typeface="Consolas" panose="020B0609020204030204" pitchFamily="49" charset="0"/>
        </a:defRPr>
      </a:lvl2pPr>
      <a:lvl3pPr algn="l" defTabSz="1450975" rtl="0" eaLnBrk="0" fontAlgn="base" hangingPunct="0">
        <a:spcBef>
          <a:spcPct val="0"/>
        </a:spcBef>
        <a:spcAft>
          <a:spcPct val="0"/>
        </a:spcAft>
        <a:defRPr sz="3600">
          <a:solidFill>
            <a:srgbClr val="C1EEFF"/>
          </a:solidFill>
          <a:latin typeface="Consolas" panose="020B0609020204030204" pitchFamily="49" charset="0"/>
          <a:ea typeface="华文楷体" panose="02010600040101010101" pitchFamily="2" charset="-122"/>
          <a:sym typeface="Consolas" panose="020B0609020204030204" pitchFamily="49" charset="0"/>
        </a:defRPr>
      </a:lvl3pPr>
      <a:lvl4pPr algn="l" defTabSz="1450975" rtl="0" eaLnBrk="0" fontAlgn="base" hangingPunct="0">
        <a:spcBef>
          <a:spcPct val="0"/>
        </a:spcBef>
        <a:spcAft>
          <a:spcPct val="0"/>
        </a:spcAft>
        <a:defRPr sz="3600">
          <a:solidFill>
            <a:srgbClr val="C1EEFF"/>
          </a:solidFill>
          <a:latin typeface="Consolas" panose="020B0609020204030204" pitchFamily="49" charset="0"/>
          <a:ea typeface="华文楷体" panose="02010600040101010101" pitchFamily="2" charset="-122"/>
          <a:sym typeface="Consolas" panose="020B0609020204030204" pitchFamily="49" charset="0"/>
        </a:defRPr>
      </a:lvl4pPr>
      <a:lvl5pPr algn="l" defTabSz="1450975" rtl="0" eaLnBrk="0" fontAlgn="base" hangingPunct="0">
        <a:spcBef>
          <a:spcPct val="0"/>
        </a:spcBef>
        <a:spcAft>
          <a:spcPct val="0"/>
        </a:spcAft>
        <a:defRPr sz="3600">
          <a:solidFill>
            <a:srgbClr val="C1EEFF"/>
          </a:solidFill>
          <a:latin typeface="Consolas" panose="020B0609020204030204" pitchFamily="49" charset="0"/>
          <a:ea typeface="华文楷体" panose="02010600040101010101" pitchFamily="2" charset="-122"/>
          <a:sym typeface="Consolas" panose="020B0609020204030204" pitchFamily="49" charset="0"/>
        </a:defRPr>
      </a:lvl5pPr>
      <a:lvl6pPr marL="457200" algn="l" defTabSz="1450975" rtl="0" eaLnBrk="0" fontAlgn="base" hangingPunct="0">
        <a:spcBef>
          <a:spcPct val="0"/>
        </a:spcBef>
        <a:spcAft>
          <a:spcPct val="0"/>
        </a:spcAft>
        <a:defRPr sz="3600">
          <a:solidFill>
            <a:srgbClr val="C1EEFF"/>
          </a:solidFill>
          <a:latin typeface="Consolas" panose="020B0609020204030204" pitchFamily="49" charset="0"/>
          <a:ea typeface="华文楷体" panose="02010600040101010101" pitchFamily="2" charset="-122"/>
          <a:sym typeface="Consolas" panose="020B0609020204030204" pitchFamily="49" charset="0"/>
        </a:defRPr>
      </a:lvl6pPr>
      <a:lvl7pPr marL="914400" algn="l" defTabSz="1450975" rtl="0" eaLnBrk="0" fontAlgn="base" hangingPunct="0">
        <a:spcBef>
          <a:spcPct val="0"/>
        </a:spcBef>
        <a:spcAft>
          <a:spcPct val="0"/>
        </a:spcAft>
        <a:defRPr sz="3600">
          <a:solidFill>
            <a:srgbClr val="C1EEFF"/>
          </a:solidFill>
          <a:latin typeface="Consolas" panose="020B0609020204030204" pitchFamily="49" charset="0"/>
          <a:ea typeface="华文楷体" panose="02010600040101010101" pitchFamily="2" charset="-122"/>
          <a:sym typeface="Consolas" panose="020B0609020204030204" pitchFamily="49" charset="0"/>
        </a:defRPr>
      </a:lvl7pPr>
      <a:lvl8pPr marL="1371600" algn="l" defTabSz="1450975" rtl="0" eaLnBrk="0" fontAlgn="base" hangingPunct="0">
        <a:spcBef>
          <a:spcPct val="0"/>
        </a:spcBef>
        <a:spcAft>
          <a:spcPct val="0"/>
        </a:spcAft>
        <a:defRPr sz="3600">
          <a:solidFill>
            <a:srgbClr val="C1EEFF"/>
          </a:solidFill>
          <a:latin typeface="Consolas" panose="020B0609020204030204" pitchFamily="49" charset="0"/>
          <a:ea typeface="华文楷体" panose="02010600040101010101" pitchFamily="2" charset="-122"/>
          <a:sym typeface="Consolas" panose="020B0609020204030204" pitchFamily="49" charset="0"/>
        </a:defRPr>
      </a:lvl8pPr>
      <a:lvl9pPr marL="1828800" algn="l" defTabSz="1450975" rtl="0" eaLnBrk="0" fontAlgn="base" hangingPunct="0">
        <a:spcBef>
          <a:spcPct val="0"/>
        </a:spcBef>
        <a:spcAft>
          <a:spcPct val="0"/>
        </a:spcAft>
        <a:defRPr sz="3600">
          <a:solidFill>
            <a:srgbClr val="C1EEFF"/>
          </a:solidFill>
          <a:latin typeface="Consolas" panose="020B0609020204030204" pitchFamily="49" charset="0"/>
          <a:ea typeface="华文楷体" panose="02010600040101010101" pitchFamily="2" charset="-122"/>
          <a:sym typeface="Consolas" panose="020B0609020204030204" pitchFamily="49" charset="0"/>
        </a:defRPr>
      </a:lvl9pPr>
    </p:titleStyle>
    <p:bodyStyle>
      <a:lvl1pPr marL="361950" indent="-301625" algn="l" defTabSz="0" rtl="0" eaLnBrk="0" fontAlgn="base" hangingPunct="0">
        <a:spcBef>
          <a:spcPts val="400"/>
        </a:spcBef>
        <a:spcAft>
          <a:spcPct val="0"/>
        </a:spcAft>
        <a:buClr>
          <a:schemeClr val="tx2"/>
        </a:buClr>
        <a:buSzPct val="95000"/>
        <a:buFont typeface="Wingdings" panose="05000000000000000000" pitchFamily="2" charset="2"/>
        <a:buChar char=""/>
        <a:defRPr sz="2700" kern="1200">
          <a:solidFill>
            <a:schemeClr val="tx1"/>
          </a:solidFill>
          <a:latin typeface="+mn-lt"/>
          <a:ea typeface="+mn-ea"/>
          <a:cs typeface="+mn-cs"/>
          <a:sym typeface="Corbel" panose="020B0503020204020204" pitchFamily="34" charset="0"/>
        </a:defRPr>
      </a:lvl1pPr>
      <a:lvl2pPr marL="659130" indent="-250825" algn="l" defTabSz="0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Wingdings" panose="05000000000000000000" pitchFamily="2" charset="2"/>
        <a:buChar char=""/>
        <a:defRPr sz="2300" kern="1200">
          <a:solidFill>
            <a:schemeClr val="tx1"/>
          </a:solidFill>
          <a:latin typeface="+mn-lt"/>
          <a:ea typeface="+mn-ea"/>
          <a:cs typeface="+mn-cs"/>
          <a:sym typeface="Corbel" panose="020B0503020204020204" pitchFamily="34" charset="0"/>
        </a:defRPr>
      </a:lvl2pPr>
      <a:lvl3pPr marL="887730" indent="-201930" algn="l" defTabSz="0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Wingdings" panose="05000000000000000000" pitchFamily="2" charset="2"/>
        <a:buChar char=""/>
        <a:defRPr sz="2200" kern="1200">
          <a:solidFill>
            <a:schemeClr val="tx1"/>
          </a:solidFill>
          <a:latin typeface="+mn-lt"/>
          <a:ea typeface="+mn-ea"/>
          <a:cs typeface="+mn-cs"/>
          <a:sym typeface="Corbel" panose="020B0503020204020204" pitchFamily="34" charset="0"/>
        </a:defRPr>
      </a:lvl3pPr>
      <a:lvl4pPr marL="1123950" indent="-201930" algn="l" defTabSz="0" rtl="0" eaLnBrk="0" fontAlgn="base" hangingPunct="0">
        <a:spcBef>
          <a:spcPct val="20000"/>
        </a:spcBef>
        <a:spcAft>
          <a:spcPct val="0"/>
        </a:spcAft>
        <a:buClr>
          <a:srgbClr val="FEB80A"/>
        </a:buClr>
        <a:buSzPct val="90000"/>
        <a:buFont typeface="Wingdings" panose="05000000000000000000" pitchFamily="2" charset="2"/>
        <a:buChar char=""/>
        <a:defRPr sz="1900" kern="1200">
          <a:solidFill>
            <a:schemeClr val="tx1"/>
          </a:solidFill>
          <a:latin typeface="+mn-lt"/>
          <a:ea typeface="+mn-ea"/>
          <a:cs typeface="+mn-cs"/>
          <a:sym typeface="Corbel" panose="020B0503020204020204" pitchFamily="34" charset="0"/>
        </a:defRPr>
      </a:lvl4pPr>
      <a:lvl5pPr marL="1317625" indent="-184150" algn="l" defTabSz="0" rtl="0" eaLnBrk="0" fontAlgn="base" hangingPunct="0">
        <a:spcBef>
          <a:spcPct val="20000"/>
        </a:spcBef>
        <a:spcAft>
          <a:spcPct val="0"/>
        </a:spcAft>
        <a:buClr>
          <a:srgbClr val="FEB80A"/>
        </a:buClr>
        <a:buSzPct val="90000"/>
        <a:buFont typeface="Wingdings" panose="05000000000000000000" pitchFamily="2" charset="2"/>
        <a:buChar char=""/>
        <a:defRPr sz="1700" kern="1200">
          <a:solidFill>
            <a:schemeClr val="tx1"/>
          </a:solidFill>
          <a:latin typeface="+mn-lt"/>
          <a:ea typeface="+mn-ea"/>
          <a:cs typeface="+mn-cs"/>
          <a:sym typeface="Corbel" panose="020B0503020204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6"/>
          <p:cNvSpPr txBox="1">
            <a:spLocks noChangeArrowheads="1"/>
          </p:cNvSpPr>
          <p:nvPr/>
        </p:nvSpPr>
        <p:spPr bwMode="auto">
          <a:xfrm>
            <a:off x="3132138" y="4878388"/>
            <a:ext cx="6034088" cy="285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45157" tIns="72579" rIns="145157" bIns="72579">
            <a:spAutoFit/>
          </a:bodyPr>
          <a:lstStyle>
            <a:lvl1pPr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9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r>
              <a:rPr kumimoji="0" lang="en-US" altLang="zh-CN" sz="900" b="1" i="0" u="none" strike="noStrike" kern="1200" cap="none" spc="0" normalizeH="0" baseline="0" noProof="0" dirty="0" smtClean="0">
                <a:ln>
                  <a:noFill/>
                </a:ln>
                <a:solidFill>
                  <a:srgbClr val="4D4D4D"/>
                </a:solidFill>
                <a:effectLst/>
                <a:uLnTx/>
                <a:uFillTx/>
                <a:latin typeface="微软雅黑 Light" panose="020B0502040204020203" pitchFamily="34" charset="-122"/>
                <a:ea typeface="微软雅黑" panose="020B0503020204020204" pitchFamily="34" charset="-122"/>
                <a:cs typeface="+mn-cs"/>
                <a:sym typeface="Times New Roman" panose="02020603050405020304" pitchFamily="18" charset="0"/>
              </a:rPr>
              <a:t>In Building up a Country and Governing its People  Priority must be Given to Education  </a:t>
            </a:r>
            <a:r>
              <a:rPr kumimoji="0" lang="zh-CN" altLang="en-US" sz="900" b="0" i="0" u="none" strike="noStrike" kern="1200" cap="none" spc="0" normalizeH="0" baseline="0" noProof="0" dirty="0" smtClean="0">
                <a:ln>
                  <a:noFill/>
                </a:ln>
                <a:solidFill>
                  <a:srgbClr val="292929"/>
                </a:solidFill>
                <a:effectLst/>
                <a:uLnTx/>
                <a:uFillTx/>
                <a:latin typeface="微软雅黑 Light" panose="020B0502040204020203" pitchFamily="34" charset="-122"/>
                <a:ea typeface="微软雅黑" panose="020B0503020204020204" pitchFamily="34" charset="-122"/>
                <a:cs typeface="+mn-cs"/>
                <a:sym typeface="+mn-ea"/>
              </a:rPr>
              <a:t>建國君民  教學為先</a:t>
            </a:r>
            <a:endParaRPr kumimoji="0" lang="zh-CN" altLang="en-US" sz="900" b="0" i="0" u="none" strike="noStrike" kern="1200" cap="none" spc="0" normalizeH="0" baseline="0" noProof="0" dirty="0" smtClean="0">
              <a:ln>
                <a:noFill/>
              </a:ln>
              <a:solidFill>
                <a:srgbClr val="292929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  <a:sym typeface="+mn-ea"/>
            </a:endParaRP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726" r:id="rId1"/>
    <p:sldLayoutId id="2147483727" r:id="rId2"/>
    <p:sldLayoutId id="2147483728" r:id="rId3"/>
    <p:sldLayoutId id="2147483729" r:id="rId4"/>
    <p:sldLayoutId id="2147483730" r:id="rId5"/>
    <p:sldLayoutId id="2147483731" r:id="rId6"/>
    <p:sldLayoutId id="2147483732" r:id="rId7"/>
    <p:sldLayoutId id="2147483733" r:id="rId8"/>
    <p:sldLayoutId id="2147483734" r:id="rId9"/>
    <p:sldLayoutId id="2147483735" r:id="rId10"/>
    <p:sldLayoutId id="2147483736" r:id="rId11"/>
  </p:sldLayoutIdLst>
  <p:transition xmlns:p14="http://schemas.microsoft.com/office/powerpoint/2010/main"/>
  <p:hf sldNum="0" hdr="0" ftr="0" dt="0"/>
  <p:txStyles>
    <p:titleStyle>
      <a:lvl1pPr algn="l" defTabSz="1450975" rtl="0" eaLnBrk="0" fontAlgn="base" hangingPunct="0">
        <a:spcBef>
          <a:spcPct val="0"/>
        </a:spcBef>
        <a:spcAft>
          <a:spcPct val="0"/>
        </a:spcAft>
        <a:defRPr sz="3600" kern="1200">
          <a:solidFill>
            <a:srgbClr val="C1EEFF"/>
          </a:solidFill>
          <a:latin typeface="+mj-lt"/>
          <a:ea typeface="+mj-ea"/>
          <a:cs typeface="+mj-cs"/>
          <a:sym typeface="Consolas" panose="020B0609020204030204" pitchFamily="49" charset="0"/>
        </a:defRPr>
      </a:lvl1pPr>
      <a:lvl2pPr algn="l" defTabSz="1450975" rtl="0" eaLnBrk="0" fontAlgn="base" hangingPunct="0">
        <a:spcBef>
          <a:spcPct val="0"/>
        </a:spcBef>
        <a:spcAft>
          <a:spcPct val="0"/>
        </a:spcAft>
        <a:defRPr sz="3600">
          <a:solidFill>
            <a:srgbClr val="C1EEFF"/>
          </a:solidFill>
          <a:latin typeface="Consolas" panose="020B0609020204030204" pitchFamily="49" charset="0"/>
          <a:ea typeface="华文楷体" panose="02010600040101010101" pitchFamily="2" charset="-122"/>
          <a:sym typeface="Consolas" panose="020B0609020204030204" pitchFamily="49" charset="0"/>
        </a:defRPr>
      </a:lvl2pPr>
      <a:lvl3pPr algn="l" defTabSz="1450975" rtl="0" eaLnBrk="0" fontAlgn="base" hangingPunct="0">
        <a:spcBef>
          <a:spcPct val="0"/>
        </a:spcBef>
        <a:spcAft>
          <a:spcPct val="0"/>
        </a:spcAft>
        <a:defRPr sz="3600">
          <a:solidFill>
            <a:srgbClr val="C1EEFF"/>
          </a:solidFill>
          <a:latin typeface="Consolas" panose="020B0609020204030204" pitchFamily="49" charset="0"/>
          <a:ea typeface="华文楷体" panose="02010600040101010101" pitchFamily="2" charset="-122"/>
          <a:sym typeface="Consolas" panose="020B0609020204030204" pitchFamily="49" charset="0"/>
        </a:defRPr>
      </a:lvl3pPr>
      <a:lvl4pPr algn="l" defTabSz="1450975" rtl="0" eaLnBrk="0" fontAlgn="base" hangingPunct="0">
        <a:spcBef>
          <a:spcPct val="0"/>
        </a:spcBef>
        <a:spcAft>
          <a:spcPct val="0"/>
        </a:spcAft>
        <a:defRPr sz="3600">
          <a:solidFill>
            <a:srgbClr val="C1EEFF"/>
          </a:solidFill>
          <a:latin typeface="Consolas" panose="020B0609020204030204" pitchFamily="49" charset="0"/>
          <a:ea typeface="华文楷体" panose="02010600040101010101" pitchFamily="2" charset="-122"/>
          <a:sym typeface="Consolas" panose="020B0609020204030204" pitchFamily="49" charset="0"/>
        </a:defRPr>
      </a:lvl4pPr>
      <a:lvl5pPr algn="l" defTabSz="1450975" rtl="0" eaLnBrk="0" fontAlgn="base" hangingPunct="0">
        <a:spcBef>
          <a:spcPct val="0"/>
        </a:spcBef>
        <a:spcAft>
          <a:spcPct val="0"/>
        </a:spcAft>
        <a:defRPr sz="3600">
          <a:solidFill>
            <a:srgbClr val="C1EEFF"/>
          </a:solidFill>
          <a:latin typeface="Consolas" panose="020B0609020204030204" pitchFamily="49" charset="0"/>
          <a:ea typeface="华文楷体" panose="02010600040101010101" pitchFamily="2" charset="-122"/>
          <a:sym typeface="Consolas" panose="020B0609020204030204" pitchFamily="49" charset="0"/>
        </a:defRPr>
      </a:lvl5pPr>
      <a:lvl6pPr marL="457200" algn="l" defTabSz="1450975" rtl="0" eaLnBrk="0" fontAlgn="base" hangingPunct="0">
        <a:spcBef>
          <a:spcPct val="0"/>
        </a:spcBef>
        <a:spcAft>
          <a:spcPct val="0"/>
        </a:spcAft>
        <a:defRPr sz="3600">
          <a:solidFill>
            <a:srgbClr val="C1EEFF"/>
          </a:solidFill>
          <a:latin typeface="Consolas" panose="020B0609020204030204" pitchFamily="49" charset="0"/>
          <a:ea typeface="华文楷体" panose="02010600040101010101" pitchFamily="2" charset="-122"/>
          <a:sym typeface="Consolas" panose="020B0609020204030204" pitchFamily="49" charset="0"/>
        </a:defRPr>
      </a:lvl6pPr>
      <a:lvl7pPr marL="914400" algn="l" defTabSz="1450975" rtl="0" eaLnBrk="0" fontAlgn="base" hangingPunct="0">
        <a:spcBef>
          <a:spcPct val="0"/>
        </a:spcBef>
        <a:spcAft>
          <a:spcPct val="0"/>
        </a:spcAft>
        <a:defRPr sz="3600">
          <a:solidFill>
            <a:srgbClr val="C1EEFF"/>
          </a:solidFill>
          <a:latin typeface="Consolas" panose="020B0609020204030204" pitchFamily="49" charset="0"/>
          <a:ea typeface="华文楷体" panose="02010600040101010101" pitchFamily="2" charset="-122"/>
          <a:sym typeface="Consolas" panose="020B0609020204030204" pitchFamily="49" charset="0"/>
        </a:defRPr>
      </a:lvl7pPr>
      <a:lvl8pPr marL="1371600" algn="l" defTabSz="1450975" rtl="0" eaLnBrk="0" fontAlgn="base" hangingPunct="0">
        <a:spcBef>
          <a:spcPct val="0"/>
        </a:spcBef>
        <a:spcAft>
          <a:spcPct val="0"/>
        </a:spcAft>
        <a:defRPr sz="3600">
          <a:solidFill>
            <a:srgbClr val="C1EEFF"/>
          </a:solidFill>
          <a:latin typeface="Consolas" panose="020B0609020204030204" pitchFamily="49" charset="0"/>
          <a:ea typeface="华文楷体" panose="02010600040101010101" pitchFamily="2" charset="-122"/>
          <a:sym typeface="Consolas" panose="020B0609020204030204" pitchFamily="49" charset="0"/>
        </a:defRPr>
      </a:lvl8pPr>
      <a:lvl9pPr marL="1828800" algn="l" defTabSz="1450975" rtl="0" eaLnBrk="0" fontAlgn="base" hangingPunct="0">
        <a:spcBef>
          <a:spcPct val="0"/>
        </a:spcBef>
        <a:spcAft>
          <a:spcPct val="0"/>
        </a:spcAft>
        <a:defRPr sz="3600">
          <a:solidFill>
            <a:srgbClr val="C1EEFF"/>
          </a:solidFill>
          <a:latin typeface="Consolas" panose="020B0609020204030204" pitchFamily="49" charset="0"/>
          <a:ea typeface="华文楷体" panose="02010600040101010101" pitchFamily="2" charset="-122"/>
          <a:sym typeface="Consolas" panose="020B0609020204030204" pitchFamily="49" charset="0"/>
        </a:defRPr>
      </a:lvl9pPr>
    </p:titleStyle>
    <p:bodyStyle>
      <a:lvl1pPr marL="361950" indent="-301625" algn="l" defTabSz="0" rtl="0" eaLnBrk="0" fontAlgn="base" hangingPunct="0">
        <a:spcBef>
          <a:spcPts val="400"/>
        </a:spcBef>
        <a:spcAft>
          <a:spcPct val="0"/>
        </a:spcAft>
        <a:buClr>
          <a:schemeClr val="tx2"/>
        </a:buClr>
        <a:buSzPct val="95000"/>
        <a:buFont typeface="Wingdings" panose="05000000000000000000" pitchFamily="2" charset="2"/>
        <a:buChar char=""/>
        <a:defRPr sz="2700" kern="1200">
          <a:solidFill>
            <a:schemeClr val="tx1"/>
          </a:solidFill>
          <a:latin typeface="+mn-lt"/>
          <a:ea typeface="+mn-ea"/>
          <a:cs typeface="+mn-cs"/>
          <a:sym typeface="Corbel" panose="020B0503020204020204" pitchFamily="34" charset="0"/>
        </a:defRPr>
      </a:lvl1pPr>
      <a:lvl2pPr marL="659130" indent="-250825" algn="l" defTabSz="0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Wingdings" panose="05000000000000000000" pitchFamily="2" charset="2"/>
        <a:buChar char=""/>
        <a:defRPr sz="2300" kern="1200">
          <a:solidFill>
            <a:schemeClr val="tx1"/>
          </a:solidFill>
          <a:latin typeface="+mn-lt"/>
          <a:ea typeface="+mn-ea"/>
          <a:cs typeface="+mn-cs"/>
          <a:sym typeface="Corbel" panose="020B0503020204020204" pitchFamily="34" charset="0"/>
        </a:defRPr>
      </a:lvl2pPr>
      <a:lvl3pPr marL="887730" indent="-201930" algn="l" defTabSz="0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Wingdings" panose="05000000000000000000" pitchFamily="2" charset="2"/>
        <a:buChar char=""/>
        <a:defRPr sz="2200" kern="1200">
          <a:solidFill>
            <a:schemeClr val="tx1"/>
          </a:solidFill>
          <a:latin typeface="+mn-lt"/>
          <a:ea typeface="+mn-ea"/>
          <a:cs typeface="+mn-cs"/>
          <a:sym typeface="Corbel" panose="020B0503020204020204" pitchFamily="34" charset="0"/>
        </a:defRPr>
      </a:lvl3pPr>
      <a:lvl4pPr marL="1123950" indent="-201930" algn="l" defTabSz="0" rtl="0" eaLnBrk="0" fontAlgn="base" hangingPunct="0">
        <a:spcBef>
          <a:spcPct val="20000"/>
        </a:spcBef>
        <a:spcAft>
          <a:spcPct val="0"/>
        </a:spcAft>
        <a:buClr>
          <a:srgbClr val="FEB80A"/>
        </a:buClr>
        <a:buSzPct val="90000"/>
        <a:buFont typeface="Wingdings" panose="05000000000000000000" pitchFamily="2" charset="2"/>
        <a:buChar char=""/>
        <a:defRPr sz="1900" kern="1200">
          <a:solidFill>
            <a:schemeClr val="tx1"/>
          </a:solidFill>
          <a:latin typeface="+mn-lt"/>
          <a:ea typeface="+mn-ea"/>
          <a:cs typeface="+mn-cs"/>
          <a:sym typeface="Corbel" panose="020B0503020204020204" pitchFamily="34" charset="0"/>
        </a:defRPr>
      </a:lvl4pPr>
      <a:lvl5pPr marL="1317625" indent="-184150" algn="l" defTabSz="0" rtl="0" eaLnBrk="0" fontAlgn="base" hangingPunct="0">
        <a:spcBef>
          <a:spcPct val="20000"/>
        </a:spcBef>
        <a:spcAft>
          <a:spcPct val="0"/>
        </a:spcAft>
        <a:buClr>
          <a:srgbClr val="FEB80A"/>
        </a:buClr>
        <a:buSzPct val="90000"/>
        <a:buFont typeface="Wingdings" panose="05000000000000000000" pitchFamily="2" charset="2"/>
        <a:buChar char=""/>
        <a:defRPr sz="1700" kern="1200">
          <a:solidFill>
            <a:schemeClr val="tx1"/>
          </a:solidFill>
          <a:latin typeface="+mn-lt"/>
          <a:ea typeface="+mn-ea"/>
          <a:cs typeface="+mn-cs"/>
          <a:sym typeface="Corbel" panose="020B0503020204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6"/>
          <p:cNvSpPr txBox="1">
            <a:spLocks noChangeArrowheads="1"/>
          </p:cNvSpPr>
          <p:nvPr/>
        </p:nvSpPr>
        <p:spPr bwMode="auto">
          <a:xfrm>
            <a:off x="3132138" y="4859338"/>
            <a:ext cx="6034088" cy="285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45157" tIns="72579" rIns="145157" bIns="72579">
            <a:spAutoFit/>
          </a:bodyPr>
          <a:lstStyle>
            <a:lvl1pPr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9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r>
              <a:rPr kumimoji="0" lang="en-US" altLang="zh-CN" sz="900" b="1" i="0" u="none" strike="noStrike" kern="1200" cap="none" spc="0" normalizeH="0" baseline="0" noProof="0" dirty="0" smtClean="0">
                <a:ln>
                  <a:noFill/>
                </a:ln>
                <a:solidFill>
                  <a:srgbClr val="4D4D4D"/>
                </a:solidFill>
                <a:effectLst/>
                <a:uLnTx/>
                <a:uFillTx/>
                <a:latin typeface="微软雅黑 Light" panose="020B0502040204020203" pitchFamily="34" charset="-122"/>
                <a:ea typeface="微软雅黑" panose="020B0503020204020204" pitchFamily="34" charset="-122"/>
                <a:cs typeface="+mn-cs"/>
                <a:sym typeface="Times New Roman" panose="02020603050405020304" pitchFamily="18" charset="0"/>
              </a:rPr>
              <a:t>In Building up a Country and Governing its People  Priority must be Given to Education  </a:t>
            </a:r>
            <a:r>
              <a:rPr kumimoji="0" lang="zh-CN" altLang="en-US" sz="900" b="0" i="0" u="none" strike="noStrike" kern="1200" cap="none" spc="0" normalizeH="0" baseline="0" noProof="0" dirty="0" smtClean="0">
                <a:ln>
                  <a:noFill/>
                </a:ln>
                <a:solidFill>
                  <a:srgbClr val="292929"/>
                </a:solidFill>
                <a:effectLst/>
                <a:uLnTx/>
                <a:uFillTx/>
                <a:latin typeface="微软雅黑 Light" panose="020B0502040204020203" pitchFamily="34" charset="-122"/>
                <a:ea typeface="微软雅黑" panose="020B0503020204020204" pitchFamily="34" charset="-122"/>
                <a:cs typeface="+mn-cs"/>
                <a:sym typeface="+mn-ea"/>
              </a:rPr>
              <a:t>建國君民  教學為先</a:t>
            </a:r>
            <a:endParaRPr kumimoji="0" lang="zh-CN" altLang="en-US" sz="900" b="0" i="0" u="none" strike="noStrike" kern="1200" cap="none" spc="0" normalizeH="0" baseline="0" noProof="0" dirty="0" smtClean="0">
              <a:ln>
                <a:noFill/>
              </a:ln>
              <a:solidFill>
                <a:srgbClr val="292929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  <a:sym typeface="+mn-ea"/>
            </a:endParaRP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738" r:id="rId1"/>
    <p:sldLayoutId id="2147483739" r:id="rId2"/>
    <p:sldLayoutId id="2147483740" r:id="rId3"/>
    <p:sldLayoutId id="2147483741" r:id="rId4"/>
    <p:sldLayoutId id="2147483742" r:id="rId5"/>
    <p:sldLayoutId id="2147483743" r:id="rId6"/>
    <p:sldLayoutId id="2147483744" r:id="rId7"/>
    <p:sldLayoutId id="2147483745" r:id="rId8"/>
    <p:sldLayoutId id="2147483746" r:id="rId9"/>
    <p:sldLayoutId id="2147483747" r:id="rId10"/>
    <p:sldLayoutId id="2147483748" r:id="rId11"/>
  </p:sldLayoutIdLst>
  <p:transition xmlns:p14="http://schemas.microsoft.com/office/powerpoint/2010/main"/>
  <p:hf sldNum="0" hdr="0" ftr="0" dt="0"/>
  <p:txStyles>
    <p:titleStyle>
      <a:lvl1pPr algn="l" defTabSz="1450975" rtl="0" eaLnBrk="0" fontAlgn="base" hangingPunct="0">
        <a:spcBef>
          <a:spcPct val="0"/>
        </a:spcBef>
        <a:spcAft>
          <a:spcPct val="0"/>
        </a:spcAft>
        <a:defRPr sz="3600" kern="1200">
          <a:solidFill>
            <a:srgbClr val="C1EEFF"/>
          </a:solidFill>
          <a:latin typeface="+mj-lt"/>
          <a:ea typeface="+mj-ea"/>
          <a:cs typeface="+mj-cs"/>
          <a:sym typeface="Consolas" panose="020B0609020204030204" pitchFamily="49" charset="0"/>
        </a:defRPr>
      </a:lvl1pPr>
      <a:lvl2pPr algn="l" defTabSz="1450975" rtl="0" eaLnBrk="0" fontAlgn="base" hangingPunct="0">
        <a:spcBef>
          <a:spcPct val="0"/>
        </a:spcBef>
        <a:spcAft>
          <a:spcPct val="0"/>
        </a:spcAft>
        <a:defRPr sz="3600">
          <a:solidFill>
            <a:srgbClr val="C1EEFF"/>
          </a:solidFill>
          <a:latin typeface="Consolas" panose="020B0609020204030204" pitchFamily="49" charset="0"/>
          <a:ea typeface="华文楷体" panose="02010600040101010101" pitchFamily="2" charset="-122"/>
          <a:sym typeface="Consolas" panose="020B0609020204030204" pitchFamily="49" charset="0"/>
        </a:defRPr>
      </a:lvl2pPr>
      <a:lvl3pPr algn="l" defTabSz="1450975" rtl="0" eaLnBrk="0" fontAlgn="base" hangingPunct="0">
        <a:spcBef>
          <a:spcPct val="0"/>
        </a:spcBef>
        <a:spcAft>
          <a:spcPct val="0"/>
        </a:spcAft>
        <a:defRPr sz="3600">
          <a:solidFill>
            <a:srgbClr val="C1EEFF"/>
          </a:solidFill>
          <a:latin typeface="Consolas" panose="020B0609020204030204" pitchFamily="49" charset="0"/>
          <a:ea typeface="华文楷体" panose="02010600040101010101" pitchFamily="2" charset="-122"/>
          <a:sym typeface="Consolas" panose="020B0609020204030204" pitchFamily="49" charset="0"/>
        </a:defRPr>
      </a:lvl3pPr>
      <a:lvl4pPr algn="l" defTabSz="1450975" rtl="0" eaLnBrk="0" fontAlgn="base" hangingPunct="0">
        <a:spcBef>
          <a:spcPct val="0"/>
        </a:spcBef>
        <a:spcAft>
          <a:spcPct val="0"/>
        </a:spcAft>
        <a:defRPr sz="3600">
          <a:solidFill>
            <a:srgbClr val="C1EEFF"/>
          </a:solidFill>
          <a:latin typeface="Consolas" panose="020B0609020204030204" pitchFamily="49" charset="0"/>
          <a:ea typeface="华文楷体" panose="02010600040101010101" pitchFamily="2" charset="-122"/>
          <a:sym typeface="Consolas" panose="020B0609020204030204" pitchFamily="49" charset="0"/>
        </a:defRPr>
      </a:lvl4pPr>
      <a:lvl5pPr algn="l" defTabSz="1450975" rtl="0" eaLnBrk="0" fontAlgn="base" hangingPunct="0">
        <a:spcBef>
          <a:spcPct val="0"/>
        </a:spcBef>
        <a:spcAft>
          <a:spcPct val="0"/>
        </a:spcAft>
        <a:defRPr sz="3600">
          <a:solidFill>
            <a:srgbClr val="C1EEFF"/>
          </a:solidFill>
          <a:latin typeface="Consolas" panose="020B0609020204030204" pitchFamily="49" charset="0"/>
          <a:ea typeface="华文楷体" panose="02010600040101010101" pitchFamily="2" charset="-122"/>
          <a:sym typeface="Consolas" panose="020B0609020204030204" pitchFamily="49" charset="0"/>
        </a:defRPr>
      </a:lvl5pPr>
      <a:lvl6pPr marL="457200" algn="l" defTabSz="1450975" rtl="0" eaLnBrk="0" fontAlgn="base" hangingPunct="0">
        <a:spcBef>
          <a:spcPct val="0"/>
        </a:spcBef>
        <a:spcAft>
          <a:spcPct val="0"/>
        </a:spcAft>
        <a:defRPr sz="3600">
          <a:solidFill>
            <a:srgbClr val="C1EEFF"/>
          </a:solidFill>
          <a:latin typeface="Consolas" panose="020B0609020204030204" pitchFamily="49" charset="0"/>
          <a:ea typeface="华文楷体" panose="02010600040101010101" pitchFamily="2" charset="-122"/>
          <a:sym typeface="Consolas" panose="020B0609020204030204" pitchFamily="49" charset="0"/>
        </a:defRPr>
      </a:lvl6pPr>
      <a:lvl7pPr marL="914400" algn="l" defTabSz="1450975" rtl="0" eaLnBrk="0" fontAlgn="base" hangingPunct="0">
        <a:spcBef>
          <a:spcPct val="0"/>
        </a:spcBef>
        <a:spcAft>
          <a:spcPct val="0"/>
        </a:spcAft>
        <a:defRPr sz="3600">
          <a:solidFill>
            <a:srgbClr val="C1EEFF"/>
          </a:solidFill>
          <a:latin typeface="Consolas" panose="020B0609020204030204" pitchFamily="49" charset="0"/>
          <a:ea typeface="华文楷体" panose="02010600040101010101" pitchFamily="2" charset="-122"/>
          <a:sym typeface="Consolas" panose="020B0609020204030204" pitchFamily="49" charset="0"/>
        </a:defRPr>
      </a:lvl7pPr>
      <a:lvl8pPr marL="1371600" algn="l" defTabSz="1450975" rtl="0" eaLnBrk="0" fontAlgn="base" hangingPunct="0">
        <a:spcBef>
          <a:spcPct val="0"/>
        </a:spcBef>
        <a:spcAft>
          <a:spcPct val="0"/>
        </a:spcAft>
        <a:defRPr sz="3600">
          <a:solidFill>
            <a:srgbClr val="C1EEFF"/>
          </a:solidFill>
          <a:latin typeface="Consolas" panose="020B0609020204030204" pitchFamily="49" charset="0"/>
          <a:ea typeface="华文楷体" panose="02010600040101010101" pitchFamily="2" charset="-122"/>
          <a:sym typeface="Consolas" panose="020B0609020204030204" pitchFamily="49" charset="0"/>
        </a:defRPr>
      </a:lvl8pPr>
      <a:lvl9pPr marL="1828800" algn="l" defTabSz="1450975" rtl="0" eaLnBrk="0" fontAlgn="base" hangingPunct="0">
        <a:spcBef>
          <a:spcPct val="0"/>
        </a:spcBef>
        <a:spcAft>
          <a:spcPct val="0"/>
        </a:spcAft>
        <a:defRPr sz="3600">
          <a:solidFill>
            <a:srgbClr val="C1EEFF"/>
          </a:solidFill>
          <a:latin typeface="Consolas" panose="020B0609020204030204" pitchFamily="49" charset="0"/>
          <a:ea typeface="华文楷体" panose="02010600040101010101" pitchFamily="2" charset="-122"/>
          <a:sym typeface="Consolas" panose="020B0609020204030204" pitchFamily="49" charset="0"/>
        </a:defRPr>
      </a:lvl9pPr>
    </p:titleStyle>
    <p:bodyStyle>
      <a:lvl1pPr marL="361950" indent="-301625" algn="l" defTabSz="0" rtl="0" eaLnBrk="0" fontAlgn="base" hangingPunct="0">
        <a:spcBef>
          <a:spcPts val="400"/>
        </a:spcBef>
        <a:spcAft>
          <a:spcPct val="0"/>
        </a:spcAft>
        <a:buClr>
          <a:schemeClr val="tx2"/>
        </a:buClr>
        <a:buSzPct val="95000"/>
        <a:buFont typeface="Wingdings" panose="05000000000000000000" pitchFamily="2" charset="2"/>
        <a:buChar char=""/>
        <a:defRPr sz="2700" kern="1200">
          <a:solidFill>
            <a:schemeClr val="tx1"/>
          </a:solidFill>
          <a:latin typeface="+mn-lt"/>
          <a:ea typeface="+mn-ea"/>
          <a:cs typeface="+mn-cs"/>
          <a:sym typeface="Corbel" panose="020B0503020204020204" pitchFamily="34" charset="0"/>
        </a:defRPr>
      </a:lvl1pPr>
      <a:lvl2pPr marL="659130" indent="-250825" algn="l" defTabSz="0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Wingdings" panose="05000000000000000000" pitchFamily="2" charset="2"/>
        <a:buChar char=""/>
        <a:defRPr sz="2300" kern="1200">
          <a:solidFill>
            <a:schemeClr val="tx1"/>
          </a:solidFill>
          <a:latin typeface="+mn-lt"/>
          <a:ea typeface="+mn-ea"/>
          <a:cs typeface="+mn-cs"/>
          <a:sym typeface="Corbel" panose="020B0503020204020204" pitchFamily="34" charset="0"/>
        </a:defRPr>
      </a:lvl2pPr>
      <a:lvl3pPr marL="887730" indent="-201930" algn="l" defTabSz="0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Wingdings" panose="05000000000000000000" pitchFamily="2" charset="2"/>
        <a:buChar char=""/>
        <a:defRPr sz="2200" kern="1200">
          <a:solidFill>
            <a:schemeClr val="tx1"/>
          </a:solidFill>
          <a:latin typeface="+mn-lt"/>
          <a:ea typeface="+mn-ea"/>
          <a:cs typeface="+mn-cs"/>
          <a:sym typeface="Corbel" panose="020B0503020204020204" pitchFamily="34" charset="0"/>
        </a:defRPr>
      </a:lvl3pPr>
      <a:lvl4pPr marL="1123950" indent="-201930" algn="l" defTabSz="0" rtl="0" eaLnBrk="0" fontAlgn="base" hangingPunct="0">
        <a:spcBef>
          <a:spcPct val="20000"/>
        </a:spcBef>
        <a:spcAft>
          <a:spcPct val="0"/>
        </a:spcAft>
        <a:buClr>
          <a:srgbClr val="FEB80A"/>
        </a:buClr>
        <a:buSzPct val="90000"/>
        <a:buFont typeface="Wingdings" panose="05000000000000000000" pitchFamily="2" charset="2"/>
        <a:buChar char=""/>
        <a:defRPr sz="1900" kern="1200">
          <a:solidFill>
            <a:schemeClr val="tx1"/>
          </a:solidFill>
          <a:latin typeface="+mn-lt"/>
          <a:ea typeface="+mn-ea"/>
          <a:cs typeface="+mn-cs"/>
          <a:sym typeface="Corbel" panose="020B0503020204020204" pitchFamily="34" charset="0"/>
        </a:defRPr>
      </a:lvl4pPr>
      <a:lvl5pPr marL="1317625" indent="-184150" algn="l" defTabSz="0" rtl="0" eaLnBrk="0" fontAlgn="base" hangingPunct="0">
        <a:spcBef>
          <a:spcPct val="20000"/>
        </a:spcBef>
        <a:spcAft>
          <a:spcPct val="0"/>
        </a:spcAft>
        <a:buClr>
          <a:srgbClr val="FEB80A"/>
        </a:buClr>
        <a:buSzPct val="90000"/>
        <a:buFont typeface="Wingdings" panose="05000000000000000000" pitchFamily="2" charset="2"/>
        <a:buChar char=""/>
        <a:defRPr sz="1700" kern="1200">
          <a:solidFill>
            <a:schemeClr val="tx1"/>
          </a:solidFill>
          <a:latin typeface="+mn-lt"/>
          <a:ea typeface="+mn-ea"/>
          <a:cs typeface="+mn-cs"/>
          <a:sym typeface="Corbel" panose="020B0503020204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image" Target="../media/image3.jpeg"/><Relationship Id="rId3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5.jp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6.jp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8.png"/><Relationship Id="rId3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9.jp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0.jp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1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2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3.jpg"/></Relationships>
</file>

<file path=ppt/slides/_rels/slide14.xml.rels><?xml version="1.0" encoding="UTF-8" standalone="yes"?>
<Relationships xmlns="http://schemas.openxmlformats.org/package/2006/relationships"><Relationship Id="rId11" Type="http://schemas.openxmlformats.org/officeDocument/2006/relationships/image" Target="../media/image22.png"/><Relationship Id="rId12" Type="http://schemas.openxmlformats.org/officeDocument/2006/relationships/image" Target="../media/image23.png"/><Relationship Id="rId13" Type="http://schemas.openxmlformats.org/officeDocument/2006/relationships/image" Target="../media/image24.pn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14.jpeg"/><Relationship Id="rId4" Type="http://schemas.openxmlformats.org/officeDocument/2006/relationships/image" Target="../media/image15.jpeg"/><Relationship Id="rId5" Type="http://schemas.openxmlformats.org/officeDocument/2006/relationships/image" Target="../media/image16.jpeg"/><Relationship Id="rId6" Type="http://schemas.openxmlformats.org/officeDocument/2006/relationships/image" Target="../media/image17.jpeg"/><Relationship Id="rId7" Type="http://schemas.openxmlformats.org/officeDocument/2006/relationships/image" Target="../media/image18.jpeg"/><Relationship Id="rId8" Type="http://schemas.openxmlformats.org/officeDocument/2006/relationships/image" Target="../media/image19.jpeg"/><Relationship Id="rId9" Type="http://schemas.openxmlformats.org/officeDocument/2006/relationships/image" Target="../media/image20.jpeg"/><Relationship Id="rId10" Type="http://schemas.openxmlformats.org/officeDocument/2006/relationships/image" Target="../media/image21.jpe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5.jp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6.jpeg"/><Relationship Id="rId3" Type="http://schemas.microsoft.com/office/2007/relationships/hdphoto" Target="../media/hdphoto2.wdp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27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4" Type="http://schemas.openxmlformats.org/officeDocument/2006/relationships/image" Target="../media/image29.jpeg"/><Relationship Id="rId5" Type="http://schemas.openxmlformats.org/officeDocument/2006/relationships/image" Target="../media/image30.jpe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4" Type="http://schemas.openxmlformats.org/officeDocument/2006/relationships/image" Target="../media/image32.png"/><Relationship Id="rId5" Type="http://schemas.openxmlformats.org/officeDocument/2006/relationships/image" Target="../media/image33.jpeg"/><Relationship Id="rId6" Type="http://schemas.openxmlformats.org/officeDocument/2006/relationships/image" Target="../media/image34.jpeg"/><Relationship Id="rId7" Type="http://schemas.openxmlformats.org/officeDocument/2006/relationships/image" Target="../media/image35.jpe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6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7.pn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6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4" Type="http://schemas.openxmlformats.org/officeDocument/2006/relationships/image" Target="../media/image39.jpe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7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4" Type="http://schemas.openxmlformats.org/officeDocument/2006/relationships/image" Target="../media/image42.png"/><Relationship Id="rId5" Type="http://schemas.openxmlformats.org/officeDocument/2006/relationships/image" Target="../media/image43.jpeg"/><Relationship Id="rId6" Type="http://schemas.openxmlformats.org/officeDocument/2006/relationships/image" Target="../media/image44.jpeg"/><Relationship Id="rId7" Type="http://schemas.openxmlformats.org/officeDocument/2006/relationships/image" Target="../media/image45.jpe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40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eg"/><Relationship Id="rId4" Type="http://schemas.openxmlformats.org/officeDocument/2006/relationships/image" Target="../media/image48.jpeg"/><Relationship Id="rId5" Type="http://schemas.openxmlformats.org/officeDocument/2006/relationships/image" Target="../media/image49.jpeg"/><Relationship Id="rId6" Type="http://schemas.openxmlformats.org/officeDocument/2006/relationships/image" Target="../media/image50.jpeg"/><Relationship Id="rId7" Type="http://schemas.openxmlformats.org/officeDocument/2006/relationships/image" Target="../media/image51.jpe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46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eg"/><Relationship Id="rId4" Type="http://schemas.openxmlformats.org/officeDocument/2006/relationships/image" Target="../media/image53.jpeg"/><Relationship Id="rId5" Type="http://schemas.openxmlformats.org/officeDocument/2006/relationships/image" Target="../media/image54.jpeg"/><Relationship Id="rId6" Type="http://schemas.openxmlformats.org/officeDocument/2006/relationships/image" Target="../media/image55.jpeg"/><Relationship Id="rId7" Type="http://schemas.openxmlformats.org/officeDocument/2006/relationships/image" Target="../media/image56.jpeg"/><Relationship Id="rId8" Type="http://schemas.openxmlformats.org/officeDocument/2006/relationships/image" Target="../media/image57.jpe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8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jpeg"/><Relationship Id="rId4" Type="http://schemas.openxmlformats.org/officeDocument/2006/relationships/image" Target="../media/image59.jpeg"/><Relationship Id="rId5" Type="http://schemas.openxmlformats.org/officeDocument/2006/relationships/image" Target="../media/image60.jpe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9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jpeg"/><Relationship Id="rId4" Type="http://schemas.openxmlformats.org/officeDocument/2006/relationships/image" Target="../media/image62.jpeg"/><Relationship Id="rId5" Type="http://schemas.openxmlformats.org/officeDocument/2006/relationships/image" Target="../media/image63.png"/><Relationship Id="rId6" Type="http://schemas.openxmlformats.org/officeDocument/2006/relationships/image" Target="../media/image64.jpe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0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jpeg"/><Relationship Id="rId4" Type="http://schemas.openxmlformats.org/officeDocument/2006/relationships/image" Target="../media/image66.jpeg"/><Relationship Id="rId5" Type="http://schemas.openxmlformats.org/officeDocument/2006/relationships/image" Target="../media/image67.jpeg"/><Relationship Id="rId6" Type="http://schemas.openxmlformats.org/officeDocument/2006/relationships/image" Target="../media/image68.jpe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1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2.xml"/><Relationship Id="rId3" Type="http://schemas.openxmlformats.org/officeDocument/2006/relationships/image" Target="../media/image69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jpeg"/><Relationship Id="rId4" Type="http://schemas.openxmlformats.org/officeDocument/2006/relationships/image" Target="../media/image72.jpe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70.jpe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jpeg"/><Relationship Id="rId4" Type="http://schemas.openxmlformats.org/officeDocument/2006/relationships/image" Target="../media/image74.jpeg"/><Relationship Id="rId5" Type="http://schemas.openxmlformats.org/officeDocument/2006/relationships/image" Target="../media/image75.png"/><Relationship Id="rId6" Type="http://schemas.openxmlformats.org/officeDocument/2006/relationships/image" Target="../media/image76.jpeg"/><Relationship Id="rId7" Type="http://schemas.openxmlformats.org/officeDocument/2006/relationships/image" Target="../media/image77.jpeg"/><Relationship Id="rId8" Type="http://schemas.openxmlformats.org/officeDocument/2006/relationships/image" Target="../media/image78.jpe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3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jpeg"/><Relationship Id="rId4" Type="http://schemas.openxmlformats.org/officeDocument/2006/relationships/image" Target="../media/image80.jpeg"/><Relationship Id="rId5" Type="http://schemas.openxmlformats.org/officeDocument/2006/relationships/image" Target="../media/image81.jpeg"/><Relationship Id="rId6" Type="http://schemas.openxmlformats.org/officeDocument/2006/relationships/image" Target="../media/image82.jpeg"/><Relationship Id="rId7" Type="http://schemas.openxmlformats.org/officeDocument/2006/relationships/image" Target="../media/image83.jpeg"/><Relationship Id="rId8" Type="http://schemas.openxmlformats.org/officeDocument/2006/relationships/image" Target="../media/image84.jpe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4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jpeg"/><Relationship Id="rId4" Type="http://schemas.openxmlformats.org/officeDocument/2006/relationships/image" Target="../media/image86.jpeg"/><Relationship Id="rId5" Type="http://schemas.openxmlformats.org/officeDocument/2006/relationships/image" Target="../media/image87.jpeg"/><Relationship Id="rId6" Type="http://schemas.openxmlformats.org/officeDocument/2006/relationships/image" Target="../media/image88.jpeg"/><Relationship Id="rId7" Type="http://schemas.openxmlformats.org/officeDocument/2006/relationships/image" Target="../media/image89.jpeg"/><Relationship Id="rId8" Type="http://schemas.openxmlformats.org/officeDocument/2006/relationships/image" Target="../media/image90.jpe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5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2.png"/><Relationship Id="rId4" Type="http://schemas.openxmlformats.org/officeDocument/2006/relationships/image" Target="../media/image93.png"/><Relationship Id="rId5" Type="http://schemas.openxmlformats.org/officeDocument/2006/relationships/image" Target="../media/image94.jpeg"/><Relationship Id="rId6" Type="http://schemas.openxmlformats.org/officeDocument/2006/relationships/image" Target="../media/image95.jpeg"/><Relationship Id="rId7" Type="http://schemas.openxmlformats.org/officeDocument/2006/relationships/image" Target="cid:image015.jpg@01CF5B30.C1EB12C0" TargetMode="External"/><Relationship Id="rId8" Type="http://schemas.openxmlformats.org/officeDocument/2006/relationships/image" Target="../media/image96.jpeg"/><Relationship Id="rId1" Type="http://schemas.openxmlformats.org/officeDocument/2006/relationships/slideLayout" Target="../slideLayouts/slideLayout13.xml"/><Relationship Id="rId2" Type="http://schemas.openxmlformats.org/officeDocument/2006/relationships/image" Target="../media/image91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7.jpeg"/><Relationship Id="rId4" Type="http://schemas.openxmlformats.org/officeDocument/2006/relationships/image" Target="../media/image98.jpeg"/><Relationship Id="rId5" Type="http://schemas.openxmlformats.org/officeDocument/2006/relationships/image" Target="../media/image99.jpe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6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7.xml"/><Relationship Id="rId3" Type="http://schemas.openxmlformats.org/officeDocument/2006/relationships/image" Target="../media/image100.jpe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1.jpeg"/><Relationship Id="rId4" Type="http://schemas.openxmlformats.org/officeDocument/2006/relationships/image" Target="../media/image102.jpe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8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3.jpeg"/><Relationship Id="rId4" Type="http://schemas.openxmlformats.org/officeDocument/2006/relationships/image" Target="../media/image104.jpe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9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20.xml"/><Relationship Id="rId3" Type="http://schemas.openxmlformats.org/officeDocument/2006/relationships/image" Target="../media/image105.png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21.xml"/><Relationship Id="rId3" Type="http://schemas.openxmlformats.org/officeDocument/2006/relationships/image" Target="../media/image106.png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22.xml"/><Relationship Id="rId3" Type="http://schemas.openxmlformats.org/officeDocument/2006/relationships/image" Target="../media/image107.png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23.xml"/><Relationship Id="rId3" Type="http://schemas.openxmlformats.org/officeDocument/2006/relationships/image" Target="../media/image108.png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09.jpg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10.jpg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11.jpeg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12.png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13.png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6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315" b="1304"/>
          <a:stretch/>
        </p:blipFill>
        <p:spPr>
          <a:xfrm>
            <a:off x="2178400" y="53340"/>
            <a:ext cx="5045359" cy="501396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8916" name="Rectangle 3"/>
          <p:cNvSpPr/>
          <p:nvPr/>
        </p:nvSpPr>
        <p:spPr>
          <a:xfrm>
            <a:off x="91440" y="1722135"/>
            <a:ext cx="9144000" cy="1326638"/>
          </a:xfrm>
          <a:prstGeom prst="rect">
            <a:avLst/>
          </a:prstGeom>
          <a:noFill/>
          <a:ln w="9525">
            <a:noFill/>
          </a:ln>
        </p:spPr>
        <p:txBody>
          <a:bodyPr wrap="none" lIns="145157" tIns="72579" rIns="145157" bIns="72579" anchor="ctr"/>
          <a:lstStyle/>
          <a:p>
            <a:pPr algn="ctr">
              <a:lnSpc>
                <a:spcPts val="6500"/>
              </a:lnSpc>
              <a:spcAft>
                <a:spcPts val="1800"/>
              </a:spcAft>
              <a:buFont typeface="Arial" panose="020B0604020202020204" pitchFamily="34" charset="0"/>
              <a:buNone/>
            </a:pPr>
            <a:r>
              <a:rPr lang="en-GB" altLang="zh-CN" sz="5400" b="1" dirty="0" smtClean="0">
                <a:solidFill>
                  <a:schemeClr val="bg1"/>
                </a:solidFill>
                <a:effectLst>
                  <a:reflection blurRad="6350" stA="24000" endA="300" endPos="32000" dir="5400000" sy="-100000" algn="bl" rotWithShape="0"/>
                </a:effectLst>
                <a:latin typeface="Arial"/>
                <a:ea typeface="微软雅黑" pitchFamily="34" charset="-122"/>
                <a:cs typeface="Arial"/>
                <a:sym typeface="隶书" panose="02010509060101010101" pitchFamily="49" charset="-122"/>
              </a:rPr>
              <a:t> </a:t>
            </a:r>
            <a:r>
              <a:rPr lang="en-GB" altLang="zh-CN" sz="7200" b="1" dirty="0" smtClean="0">
                <a:solidFill>
                  <a:schemeClr val="bg1"/>
                </a:solidFill>
                <a:effectLst>
                  <a:reflection blurRad="6350" stA="24000" endA="300" endPos="32000" dir="5400000" sy="-100000" algn="bl" rotWithShape="0"/>
                </a:effectLst>
                <a:latin typeface="Arial"/>
                <a:ea typeface="微软雅黑" pitchFamily="34" charset="-122"/>
                <a:cs typeface="Arial"/>
                <a:sym typeface="隶书" panose="02010509060101010101" pitchFamily="49" charset="-122"/>
              </a:rPr>
              <a:t>The Future </a:t>
            </a:r>
          </a:p>
          <a:p>
            <a:pPr algn="ctr">
              <a:lnSpc>
                <a:spcPts val="6500"/>
              </a:lnSpc>
              <a:spcAft>
                <a:spcPts val="1800"/>
              </a:spcAft>
              <a:buFont typeface="Arial" panose="020B0604020202020204" pitchFamily="34" charset="0"/>
              <a:buNone/>
            </a:pPr>
            <a:r>
              <a:rPr lang="en-GB" altLang="zh-CN" sz="7200" b="1" dirty="0" smtClean="0">
                <a:solidFill>
                  <a:schemeClr val="bg1"/>
                </a:solidFill>
                <a:effectLst>
                  <a:reflection blurRad="6350" stA="24000" endA="300" endPos="32000" dir="5400000" sy="-100000" algn="bl" rotWithShape="0"/>
                </a:effectLst>
                <a:latin typeface="Arial"/>
                <a:ea typeface="微软雅黑" pitchFamily="34" charset="-122"/>
                <a:cs typeface="Arial"/>
                <a:sym typeface="隶书" panose="02010509060101010101" pitchFamily="49" charset="-122"/>
              </a:rPr>
              <a:t>of Work</a:t>
            </a:r>
            <a:endParaRPr lang="zh-CN" altLang="en-US" sz="7200" b="1" dirty="0">
              <a:solidFill>
                <a:schemeClr val="bg1"/>
              </a:solidFill>
              <a:effectLst>
                <a:reflection blurRad="6350" stA="24000" endA="300" endPos="32000" dir="5400000" sy="-100000" algn="bl" rotWithShape="0"/>
              </a:effectLst>
              <a:latin typeface="Arial"/>
              <a:ea typeface="微软雅黑" pitchFamily="34" charset="-122"/>
              <a:cs typeface="Arial"/>
              <a:sym typeface="隶书" panose="02010509060101010101" pitchFamily="49" charset="-122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3749040" y="3637280"/>
            <a:ext cx="21031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>
                <a:solidFill>
                  <a:srgbClr val="000000"/>
                </a:solidFill>
              </a:rPr>
              <a:t>Nianbo</a:t>
            </a:r>
            <a:r>
              <a:rPr lang="en-US" dirty="0" smtClean="0">
                <a:solidFill>
                  <a:srgbClr val="000000"/>
                </a:solidFill>
              </a:rPr>
              <a:t> Wu</a:t>
            </a:r>
            <a:endParaRPr lang="en-US" dirty="0">
              <a:solidFill>
                <a:srgbClr val="000000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2946400" y="4127837"/>
            <a:ext cx="36779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 smtClean="0">
                <a:solidFill>
                  <a:srgbClr val="000000"/>
                </a:solidFill>
              </a:rPr>
              <a:t>Suzhou Good-Ark Electronics,     China</a:t>
            </a:r>
            <a:endParaRPr lang="en-US" sz="2000" dirty="0">
              <a:solidFill>
                <a:srgbClr val="000000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3241040" y="4881890"/>
            <a:ext cx="5902960" cy="246221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2004978066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5153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矩形 5"/>
          <p:cNvSpPr>
            <a:spLocks noChangeArrowheads="1"/>
          </p:cNvSpPr>
          <p:nvPr/>
        </p:nvSpPr>
        <p:spPr bwMode="auto">
          <a:xfrm>
            <a:off x="0" y="1132205"/>
            <a:ext cx="6019800" cy="19860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9pPr>
          </a:lstStyle>
          <a:p>
            <a:pPr algn="ctr">
              <a:lnSpc>
                <a:spcPts val="5000"/>
              </a:lnSpc>
              <a:buFont typeface="Arial" pitchFamily="34" charset="0"/>
              <a:buNone/>
            </a:pPr>
            <a:r>
              <a:rPr lang="en-GB" altLang="zh-CN" sz="4800" b="1" dirty="0" smtClean="0">
                <a:solidFill>
                  <a:schemeClr val="bg1"/>
                </a:solidFill>
                <a:latin typeface="Arial"/>
                <a:ea typeface="微软雅黑" pitchFamily="34" charset="-122"/>
                <a:cs typeface="Arial"/>
                <a:sym typeface="隶书" pitchFamily="49" charset="-122"/>
              </a:rPr>
              <a:t>Big Data, A.I.</a:t>
            </a:r>
          </a:p>
          <a:p>
            <a:pPr algn="ctr">
              <a:lnSpc>
                <a:spcPts val="5000"/>
              </a:lnSpc>
              <a:buFont typeface="Arial" pitchFamily="34" charset="0"/>
              <a:buNone/>
            </a:pPr>
            <a:r>
              <a:rPr lang="en-GB" altLang="zh-CN" sz="4800" b="1" dirty="0" smtClean="0">
                <a:solidFill>
                  <a:schemeClr val="bg1"/>
                </a:solidFill>
                <a:latin typeface="Arial"/>
                <a:ea typeface="微软雅黑" pitchFamily="34" charset="-122"/>
                <a:cs typeface="Arial"/>
                <a:sym typeface="隶书" pitchFamily="49" charset="-122"/>
              </a:rPr>
              <a:t>Industry </a:t>
            </a:r>
            <a:r>
              <a:rPr lang="en-US" altLang="zh-CN" sz="4800" b="1" dirty="0" smtClean="0">
                <a:solidFill>
                  <a:schemeClr val="bg1"/>
                </a:solidFill>
                <a:latin typeface="Arial"/>
                <a:ea typeface="微软雅黑" pitchFamily="34" charset="-122"/>
                <a:cs typeface="Arial"/>
                <a:sym typeface="隶书" pitchFamily="49" charset="-122"/>
              </a:rPr>
              <a:t>4.0</a:t>
            </a:r>
            <a:endParaRPr lang="en-US" altLang="zh-CN" sz="4800" b="1" dirty="0">
              <a:solidFill>
                <a:schemeClr val="bg1"/>
              </a:solidFill>
              <a:latin typeface="Arial"/>
              <a:ea typeface="微软雅黑" pitchFamily="34" charset="-122"/>
              <a:cs typeface="Arial"/>
              <a:sym typeface="隶书" pitchFamily="49" charset="-122"/>
            </a:endParaRPr>
          </a:p>
          <a:p>
            <a:pPr algn="ctr">
              <a:lnSpc>
                <a:spcPts val="5000"/>
              </a:lnSpc>
              <a:buFont typeface="Arial" pitchFamily="34" charset="0"/>
              <a:buNone/>
            </a:pPr>
            <a:r>
              <a:rPr lang="en-US" altLang="zh-CN" sz="3000" b="1" dirty="0">
                <a:solidFill>
                  <a:schemeClr val="bg1"/>
                </a:solidFill>
                <a:latin typeface="Arial"/>
                <a:ea typeface="微软雅黑" pitchFamily="34" charset="-122"/>
                <a:cs typeface="Arial"/>
                <a:sym typeface="隶书" pitchFamily="49" charset="-122"/>
              </a:rPr>
              <a:t>a</a:t>
            </a:r>
            <a:r>
              <a:rPr lang="en-GB" altLang="zh-CN" sz="3000" b="1" dirty="0" smtClean="0">
                <a:solidFill>
                  <a:schemeClr val="bg1"/>
                </a:solidFill>
                <a:latin typeface="Arial"/>
                <a:ea typeface="微软雅黑" pitchFamily="34" charset="-122"/>
                <a:cs typeface="Arial"/>
                <a:sym typeface="隶书" pitchFamily="49" charset="-122"/>
              </a:rPr>
              <a:t>re Changing the Future</a:t>
            </a:r>
            <a:endParaRPr lang="zh-CN" altLang="en-US" sz="3000" b="1" dirty="0">
              <a:solidFill>
                <a:schemeClr val="bg1"/>
              </a:solidFill>
              <a:latin typeface="Arial"/>
              <a:ea typeface="微软雅黑" pitchFamily="34" charset="-122"/>
              <a:cs typeface="Arial"/>
              <a:sym typeface="隶书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308188355"/>
      </p:ext>
    </p:extLst>
  </p:cSld>
  <p:clrMapOvr>
    <a:masterClrMapping/>
  </p:clrMapOvr>
  <p:transition xmlns:p14="http://schemas.microsoft.com/office/powerpoint/2010/main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图片 7"/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39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12117"/>
          <a:stretch/>
        </p:blipFill>
        <p:spPr>
          <a:xfrm>
            <a:off x="0" y="19051"/>
            <a:ext cx="9144000" cy="5142905"/>
          </a:xfrm>
          <a:prstGeom prst="rect">
            <a:avLst/>
          </a:prstGeom>
        </p:spPr>
      </p:pic>
      <p:sp>
        <p:nvSpPr>
          <p:cNvPr id="31" name="TextBox 30"/>
          <p:cNvSpPr txBox="1"/>
          <p:nvPr/>
        </p:nvSpPr>
        <p:spPr>
          <a:xfrm>
            <a:off x="-121920" y="1092068"/>
            <a:ext cx="9144000" cy="2839229"/>
          </a:xfrm>
          <a:prstGeom prst="rect">
            <a:avLst/>
          </a:prstGeom>
          <a:noFill/>
        </p:spPr>
        <p:txBody>
          <a:bodyPr wrap="square" lIns="68571" tIns="34285" rIns="68571" bIns="34285" rtlCol="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en-GB" altLang="zh-CN" sz="6000" b="1" spc="113" dirty="0" smtClean="0">
                <a:ln w="11430"/>
                <a:latin typeface="Arial"/>
                <a:ea typeface="微软雅黑" panose="020B0503020204020204" pitchFamily="34" charset="-122"/>
                <a:cs typeface="Arial"/>
              </a:rPr>
              <a:t>How to resolve the </a:t>
            </a:r>
          </a:p>
          <a:p>
            <a:pPr algn="ctr"/>
            <a:r>
              <a:rPr lang="en-GB" altLang="zh-CN" sz="6000" b="1" spc="113" dirty="0" smtClean="0">
                <a:ln w="11430"/>
                <a:latin typeface="Arial"/>
                <a:ea typeface="微软雅黑" panose="020B0503020204020204" pitchFamily="34" charset="-122"/>
                <a:cs typeface="Arial"/>
              </a:rPr>
              <a:t>fear for the </a:t>
            </a:r>
          </a:p>
          <a:p>
            <a:pPr algn="ctr"/>
            <a:r>
              <a:rPr lang="en-GB" altLang="zh-CN" sz="6000" b="1" spc="113" dirty="0" smtClean="0">
                <a:ln w="11430"/>
                <a:latin typeface="Arial"/>
                <a:ea typeface="微软雅黑" panose="020B0503020204020204" pitchFamily="34" charset="-122"/>
                <a:cs typeface="Arial"/>
              </a:rPr>
              <a:t>future</a:t>
            </a:r>
            <a:endParaRPr lang="zh-CN" altLang="en-US" sz="6000" b="1" spc="113" dirty="0">
              <a:ln w="11430"/>
              <a:latin typeface="Arial"/>
              <a:ea typeface="微软雅黑" panose="020B0503020204020204" pitchFamily="34" charset="-122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15067054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187731" y="513416"/>
            <a:ext cx="5231871" cy="160556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dist">
              <a:lnSpc>
                <a:spcPts val="6000"/>
              </a:lnSpc>
            </a:pPr>
            <a:r>
              <a:rPr lang="en-GB" altLang="zh-CN" sz="4000" dirty="0" smtClean="0">
                <a:solidFill>
                  <a:schemeClr val="bg1"/>
                </a:solidFill>
                <a:latin typeface="Arial"/>
                <a:ea typeface="微软雅黑" panose="020B0503020204020204" pitchFamily="34" charset="-122"/>
                <a:cs typeface="Arial"/>
              </a:rPr>
              <a:t>Return to the Ancients </a:t>
            </a:r>
          </a:p>
          <a:p>
            <a:pPr algn="dist">
              <a:lnSpc>
                <a:spcPts val="6000"/>
              </a:lnSpc>
            </a:pPr>
            <a:r>
              <a:rPr lang="en-GB" altLang="zh-CN" sz="4000" dirty="0">
                <a:solidFill>
                  <a:schemeClr val="bg1"/>
                </a:solidFill>
                <a:latin typeface="Arial"/>
                <a:ea typeface="微软雅黑" panose="020B0503020204020204" pitchFamily="34" charset="-122"/>
                <a:cs typeface="Arial"/>
              </a:rPr>
              <a:t>f</a:t>
            </a:r>
            <a:r>
              <a:rPr lang="en-GB" altLang="zh-CN" sz="4000" dirty="0" smtClean="0">
                <a:solidFill>
                  <a:schemeClr val="bg1"/>
                </a:solidFill>
                <a:latin typeface="Arial"/>
                <a:ea typeface="微软雅黑" panose="020B0503020204020204" pitchFamily="34" charset="-122"/>
                <a:cs typeface="Arial"/>
              </a:rPr>
              <a:t>or Help</a:t>
            </a:r>
            <a:endParaRPr lang="zh-CN" altLang="en-US" sz="4000" dirty="0">
              <a:solidFill>
                <a:schemeClr val="bg1"/>
              </a:solidFill>
              <a:latin typeface="Arial"/>
              <a:ea typeface="微软雅黑" panose="020B0503020204020204" pitchFamily="34" charset="-122"/>
              <a:cs typeface="Arial"/>
            </a:endParaRPr>
          </a:p>
        </p:txBody>
      </p:sp>
      <p:pic>
        <p:nvPicPr>
          <p:cNvPr id="4" name="Picture 3" descr="2"/>
          <p:cNvPicPr>
            <a:picLocks noChangeAspect="1" noChangeArrowheads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65" t="19080" r="30717" b="14468"/>
          <a:stretch/>
        </p:blipFill>
        <p:spPr bwMode="auto">
          <a:xfrm>
            <a:off x="3175" y="1939983"/>
            <a:ext cx="4363085" cy="25289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3"/>
          <p:cNvSpPr>
            <a:spLocks noChangeArrowheads="1"/>
          </p:cNvSpPr>
          <p:nvPr/>
        </p:nvSpPr>
        <p:spPr bwMode="auto">
          <a:xfrm>
            <a:off x="688975" y="174625"/>
            <a:ext cx="1255713" cy="571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45157" tIns="72579" rIns="145157" bIns="72579" anchor="ctr"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 algn="r">
              <a:buFont typeface="Arial" charset="0"/>
              <a:buNone/>
            </a:pPr>
            <a:r>
              <a:rPr lang="zh-CN" altLang="en-US" sz="2500" dirty="0" smtClean="0">
                <a:solidFill>
                  <a:srgbClr val="262626"/>
                </a:solidFill>
                <a:latin typeface="微软雅黑 Light" pitchFamily="34" charset="-122"/>
                <a:ea typeface="微软雅黑" pitchFamily="34" charset="-122"/>
              </a:rPr>
              <a:t>總述</a:t>
            </a:r>
          </a:p>
          <a:p>
            <a:pPr algn="r">
              <a:buFont typeface="Arial" charset="0"/>
              <a:buNone/>
            </a:pPr>
            <a:r>
              <a:rPr lang="zh-CN" altLang="en-US" sz="1200" dirty="0" smtClean="0">
                <a:solidFill>
                  <a:srgbClr val="262626"/>
                </a:solidFill>
                <a:latin typeface="微软雅黑 Light" pitchFamily="34" charset="-122"/>
                <a:ea typeface="微软雅黑" pitchFamily="34" charset="-122"/>
              </a:rPr>
              <a:t>Overview</a:t>
            </a:r>
            <a:endParaRPr lang="zh-CN" altLang="en-US" sz="1200" dirty="0">
              <a:solidFill>
                <a:srgbClr val="262626"/>
              </a:solidFill>
            </a:endParaRPr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auto">
          <a:xfrm>
            <a:off x="3175" y="174625"/>
            <a:ext cx="1027113" cy="571500"/>
          </a:xfrm>
          <a:prstGeom prst="rect">
            <a:avLst/>
          </a:prstGeom>
          <a:solidFill>
            <a:srgbClr val="4D4D4D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45157" tIns="72579" rIns="145157" bIns="72579" anchor="ctr"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 algn="ctr">
              <a:buFont typeface="Arial" charset="0"/>
              <a:buNone/>
            </a:pPr>
            <a:r>
              <a:rPr lang="zh-CN" altLang="en-US" dirty="0">
                <a:latin typeface="微软雅黑 Light" pitchFamily="34" charset="-122"/>
                <a:ea typeface="微软雅黑" pitchFamily="34" charset="-122"/>
              </a:rPr>
              <a:t>Part 1</a:t>
            </a:r>
            <a:endParaRPr lang="zh-CN" alt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3241040" y="4881890"/>
            <a:ext cx="5902960" cy="246221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831342907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688975" y="174625"/>
            <a:ext cx="1255713" cy="571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45157" tIns="72579" rIns="145157" bIns="72579" anchor="ctr"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 algn="r">
              <a:buFont typeface="Arial" charset="0"/>
              <a:buNone/>
            </a:pPr>
            <a:r>
              <a:rPr lang="zh-CN" altLang="en-US" sz="2500" dirty="0" smtClean="0">
                <a:solidFill>
                  <a:srgbClr val="262626"/>
                </a:solidFill>
                <a:latin typeface="微软雅黑 Light" pitchFamily="34" charset="-122"/>
                <a:ea typeface="微软雅黑" pitchFamily="34" charset="-122"/>
              </a:rPr>
              <a:t>總述</a:t>
            </a:r>
          </a:p>
          <a:p>
            <a:pPr algn="r">
              <a:buFont typeface="Arial" charset="0"/>
              <a:buNone/>
            </a:pPr>
            <a:r>
              <a:rPr lang="zh-CN" altLang="en-US" sz="1200" dirty="0" smtClean="0">
                <a:solidFill>
                  <a:srgbClr val="262626"/>
                </a:solidFill>
                <a:latin typeface="微软雅黑 Light" pitchFamily="34" charset="-122"/>
                <a:ea typeface="微软雅黑" pitchFamily="34" charset="-122"/>
              </a:rPr>
              <a:t>Overview</a:t>
            </a:r>
            <a:endParaRPr lang="zh-CN" altLang="en-US" sz="1200" dirty="0">
              <a:solidFill>
                <a:srgbClr val="262626"/>
              </a:solidFill>
            </a:endParaRPr>
          </a:p>
        </p:txBody>
      </p:sp>
      <p:sp>
        <p:nvSpPr>
          <p:cNvPr id="7" name="Rectangle 4"/>
          <p:cNvSpPr>
            <a:spLocks noChangeArrowheads="1"/>
          </p:cNvSpPr>
          <p:nvPr/>
        </p:nvSpPr>
        <p:spPr bwMode="auto">
          <a:xfrm>
            <a:off x="3175" y="174625"/>
            <a:ext cx="1027113" cy="571500"/>
          </a:xfrm>
          <a:prstGeom prst="rect">
            <a:avLst/>
          </a:prstGeom>
          <a:solidFill>
            <a:srgbClr val="4D4D4D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45157" tIns="72579" rIns="145157" bIns="72579" anchor="ctr"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 algn="ctr">
              <a:buFont typeface="Arial" charset="0"/>
              <a:buNone/>
            </a:pPr>
            <a:r>
              <a:rPr lang="zh-CN" altLang="en-US" dirty="0">
                <a:latin typeface="微软雅黑 Light" pitchFamily="34" charset="-122"/>
                <a:ea typeface="微软雅黑" pitchFamily="34" charset="-122"/>
              </a:rPr>
              <a:t>Part 1</a:t>
            </a:r>
            <a:endParaRPr lang="zh-CN" altLang="en-US" dirty="0"/>
          </a:p>
        </p:txBody>
      </p:sp>
      <p:sp>
        <p:nvSpPr>
          <p:cNvPr id="9" name="矩形 8"/>
          <p:cNvSpPr/>
          <p:nvPr/>
        </p:nvSpPr>
        <p:spPr>
          <a:xfrm>
            <a:off x="391265" y="1026815"/>
            <a:ext cx="7663075" cy="58477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/>
            <a:r>
              <a:rPr lang="en-GB" altLang="zh-CN" sz="3200" b="1" dirty="0" smtClean="0">
                <a:solidFill>
                  <a:schemeClr val="bg1"/>
                </a:solidFill>
                <a:latin typeface="Arial"/>
                <a:ea typeface="微软雅黑" panose="020B0503020204020204" pitchFamily="34" charset="-122"/>
                <a:cs typeface="Arial"/>
              </a:rPr>
              <a:t>What is WORK</a:t>
            </a:r>
            <a:r>
              <a:rPr lang="en-US" altLang="zh-CN" sz="3200" b="1" dirty="0" smtClean="0">
                <a:solidFill>
                  <a:schemeClr val="bg1"/>
                </a:solidFill>
                <a:latin typeface="Arial"/>
                <a:ea typeface="微软雅黑" panose="020B0503020204020204" pitchFamily="34" charset="-122"/>
                <a:cs typeface="Arial"/>
              </a:rPr>
              <a:t> to the ancient Chinese</a:t>
            </a:r>
            <a:r>
              <a:rPr lang="en-US" altLang="zh-CN" sz="3200" dirty="0" smtClean="0">
                <a:solidFill>
                  <a:schemeClr val="bg1"/>
                </a:solidFill>
                <a:latin typeface="Arial"/>
                <a:ea typeface="微软雅黑" panose="020B0503020204020204" pitchFamily="34" charset="-122"/>
                <a:cs typeface="Arial"/>
              </a:rPr>
              <a:t>:</a:t>
            </a:r>
            <a:endParaRPr lang="zh-CN" altLang="en-US" sz="3200" dirty="0">
              <a:solidFill>
                <a:schemeClr val="bg1"/>
              </a:solidFill>
              <a:latin typeface="Arial"/>
              <a:ea typeface="微软雅黑" panose="020B0503020204020204" pitchFamily="34" charset="-122"/>
              <a:cs typeface="Arial"/>
            </a:endParaRPr>
          </a:p>
        </p:txBody>
      </p:sp>
      <p:sp>
        <p:nvSpPr>
          <p:cNvPr id="10" name="矩形 9"/>
          <p:cNvSpPr/>
          <p:nvPr/>
        </p:nvSpPr>
        <p:spPr>
          <a:xfrm>
            <a:off x="492173" y="1857005"/>
            <a:ext cx="4775666" cy="132343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altLang="zh-CN" sz="4000" dirty="0" smtClean="0">
                <a:solidFill>
                  <a:schemeClr val="bg1"/>
                </a:solidFill>
                <a:latin typeface="Arial"/>
                <a:ea typeface="微软雅黑" panose="020B0503020204020204" pitchFamily="34" charset="-122"/>
                <a:cs typeface="Arial"/>
              </a:rPr>
              <a:t>Provide Services for </a:t>
            </a:r>
          </a:p>
          <a:p>
            <a:r>
              <a:rPr lang="en-GB" altLang="zh-CN" sz="4000" dirty="0" smtClean="0">
                <a:solidFill>
                  <a:schemeClr val="bg1"/>
                </a:solidFill>
                <a:latin typeface="Arial"/>
                <a:ea typeface="微软雅黑" panose="020B0503020204020204" pitchFamily="34" charset="-122"/>
                <a:cs typeface="Arial"/>
              </a:rPr>
              <a:t>the People</a:t>
            </a:r>
            <a:endParaRPr lang="zh-CN" altLang="en-US" sz="4000" dirty="0">
              <a:solidFill>
                <a:schemeClr val="bg1"/>
              </a:solidFill>
              <a:latin typeface="Arial"/>
              <a:ea typeface="微软雅黑" panose="020B0503020204020204" pitchFamily="34" charset="-122"/>
              <a:cs typeface="Arial"/>
            </a:endParaRPr>
          </a:p>
        </p:txBody>
      </p:sp>
      <p:sp>
        <p:nvSpPr>
          <p:cNvPr id="11" name="矩形 10"/>
          <p:cNvSpPr/>
          <p:nvPr/>
        </p:nvSpPr>
        <p:spPr>
          <a:xfrm>
            <a:off x="405993" y="3425200"/>
            <a:ext cx="5472572" cy="153888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Aft>
                <a:spcPts val="600"/>
              </a:spcAft>
            </a:pPr>
            <a:r>
              <a:rPr lang="en-US" dirty="0" smtClean="0">
                <a:solidFill>
                  <a:srgbClr val="000000"/>
                </a:solidFill>
              </a:rPr>
              <a:t>Scholars</a:t>
            </a:r>
            <a:r>
              <a:rPr lang="en-US" dirty="0">
                <a:solidFill>
                  <a:srgbClr val="000000"/>
                </a:solidFill>
              </a:rPr>
              <a:t>, Farmers, </a:t>
            </a:r>
            <a:r>
              <a:rPr lang="en-US" dirty="0" smtClean="0">
                <a:solidFill>
                  <a:srgbClr val="000000"/>
                </a:solidFill>
              </a:rPr>
              <a:t>Artisans</a:t>
            </a:r>
            <a:r>
              <a:rPr lang="en-US" dirty="0">
                <a:solidFill>
                  <a:srgbClr val="000000"/>
                </a:solidFill>
              </a:rPr>
              <a:t>, and </a:t>
            </a:r>
            <a:endParaRPr lang="en-US" dirty="0" smtClean="0">
              <a:solidFill>
                <a:srgbClr val="000000"/>
              </a:solidFill>
            </a:endParaRPr>
          </a:p>
          <a:p>
            <a:pPr>
              <a:spcAft>
                <a:spcPts val="600"/>
              </a:spcAft>
            </a:pPr>
            <a:r>
              <a:rPr lang="en-US" dirty="0" smtClean="0">
                <a:solidFill>
                  <a:srgbClr val="000000"/>
                </a:solidFill>
              </a:rPr>
              <a:t>Merchants—Honesty comes first, </a:t>
            </a:r>
          </a:p>
          <a:p>
            <a:pPr>
              <a:spcAft>
                <a:spcPts val="600"/>
              </a:spcAft>
            </a:pPr>
            <a:r>
              <a:rPr lang="en-US" dirty="0" smtClean="0">
                <a:solidFill>
                  <a:srgbClr val="000000"/>
                </a:solidFill>
              </a:rPr>
              <a:t>Money comes last.</a:t>
            </a:r>
            <a:endParaRPr lang="zh-CN" altLang="en-US" dirty="0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12" name="图片 7"/>
          <p:cNvPicPr>
            <a:picLocks noChangeAspect="1"/>
          </p:cNvPicPr>
          <p:nvPr/>
        </p:nvPicPr>
        <p:blipFill>
          <a:blip r:embed="rId2">
            <a:clrChange>
              <a:clrFrom>
                <a:srgbClr val="F5F5F5"/>
              </a:clrFrom>
              <a:clrTo>
                <a:srgbClr val="F5F5F5">
                  <a:alpha val="0"/>
                </a:srgbClr>
              </a:clrTo>
            </a:clrChange>
            <a:alphaModFix amt="3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3336" y="2712721"/>
            <a:ext cx="3850664" cy="2430779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3241040" y="4881890"/>
            <a:ext cx="5902960" cy="246221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2317766824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图片 6"/>
          <p:cNvPicPr>
            <a:picLocks noChangeAspect="1"/>
          </p:cNvPicPr>
          <p:nvPr/>
        </p:nvPicPr>
        <p:blipFill rotWithShape="1">
          <a:blip r:embed="rId2">
            <a:alphaModFix amt="17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832" b="5870"/>
          <a:stretch/>
        </p:blipFill>
        <p:spPr>
          <a:xfrm>
            <a:off x="3175" y="0"/>
            <a:ext cx="9140825" cy="5143500"/>
          </a:xfrm>
          <a:prstGeom prst="rect">
            <a:avLst/>
          </a:prstGeom>
        </p:spPr>
      </p:pic>
      <p:sp>
        <p:nvSpPr>
          <p:cNvPr id="2" name="矩形 1"/>
          <p:cNvSpPr/>
          <p:nvPr/>
        </p:nvSpPr>
        <p:spPr>
          <a:xfrm>
            <a:off x="741680" y="1886685"/>
            <a:ext cx="7940040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2400"/>
              </a:spcAft>
            </a:pPr>
            <a:r>
              <a:rPr lang="en-US" altLang="zh-CN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—  </a:t>
            </a:r>
            <a:r>
              <a:rPr lang="en-US" dirty="0">
                <a:solidFill>
                  <a:srgbClr val="000000"/>
                </a:solidFill>
              </a:rPr>
              <a:t>Money has become </a:t>
            </a:r>
            <a:r>
              <a:rPr lang="en-US" dirty="0" smtClean="0">
                <a:solidFill>
                  <a:srgbClr val="000000"/>
                </a:solidFill>
              </a:rPr>
              <a:t>the </a:t>
            </a:r>
            <a:r>
              <a:rPr lang="en-US" dirty="0">
                <a:solidFill>
                  <a:srgbClr val="000000"/>
                </a:solidFill>
              </a:rPr>
              <a:t>standard </a:t>
            </a:r>
            <a:r>
              <a:rPr lang="en-US" dirty="0" smtClean="0">
                <a:solidFill>
                  <a:srgbClr val="000000"/>
                </a:solidFill>
              </a:rPr>
              <a:t>measurement of success or failure.</a:t>
            </a:r>
          </a:p>
          <a:p>
            <a:pPr>
              <a:spcAft>
                <a:spcPts val="2400"/>
              </a:spcAft>
            </a:pPr>
            <a:r>
              <a:rPr lang="en-US" altLang="zh-CN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— </a:t>
            </a:r>
            <a:r>
              <a:rPr lang="en-US" dirty="0" smtClean="0">
                <a:solidFill>
                  <a:srgbClr val="000000"/>
                </a:solidFill>
              </a:rPr>
              <a:t>Instant </a:t>
            </a:r>
            <a:r>
              <a:rPr lang="en-US" dirty="0">
                <a:solidFill>
                  <a:srgbClr val="000000"/>
                </a:solidFill>
              </a:rPr>
              <a:t>gratification of our insatiable desires, we have little time to consider needs versus desires.  </a:t>
            </a:r>
            <a:endParaRPr lang="en-GB" dirty="0">
              <a:solidFill>
                <a:srgbClr val="000000"/>
              </a:solidFill>
            </a:endParaRPr>
          </a:p>
        </p:txBody>
      </p:sp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688975" y="174625"/>
            <a:ext cx="1255713" cy="571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45157" tIns="72579" rIns="145157" bIns="72579" anchor="ctr"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 algn="r">
              <a:buFont typeface="Arial" charset="0"/>
              <a:buNone/>
            </a:pPr>
            <a:r>
              <a:rPr lang="zh-CN" altLang="en-US" sz="2500" dirty="0" smtClean="0">
                <a:solidFill>
                  <a:srgbClr val="262626"/>
                </a:solidFill>
                <a:latin typeface="微软雅黑 Light" pitchFamily="34" charset="-122"/>
                <a:ea typeface="微软雅黑" pitchFamily="34" charset="-122"/>
              </a:rPr>
              <a:t>總述</a:t>
            </a:r>
          </a:p>
          <a:p>
            <a:pPr algn="r">
              <a:buFont typeface="Arial" charset="0"/>
              <a:buNone/>
            </a:pPr>
            <a:r>
              <a:rPr lang="zh-CN" altLang="en-US" sz="1200" dirty="0" smtClean="0">
                <a:solidFill>
                  <a:srgbClr val="262626"/>
                </a:solidFill>
                <a:latin typeface="微软雅黑 Light" pitchFamily="34" charset="-122"/>
                <a:ea typeface="微软雅黑" pitchFamily="34" charset="-122"/>
              </a:rPr>
              <a:t>Overview</a:t>
            </a:r>
            <a:endParaRPr lang="zh-CN" altLang="en-US" sz="1200" dirty="0">
              <a:solidFill>
                <a:srgbClr val="262626"/>
              </a:solidFill>
            </a:endParaRPr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3175" y="174625"/>
            <a:ext cx="1027113" cy="571500"/>
          </a:xfrm>
          <a:prstGeom prst="rect">
            <a:avLst/>
          </a:prstGeom>
          <a:solidFill>
            <a:srgbClr val="4D4D4D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45157" tIns="72579" rIns="145157" bIns="72579" anchor="ctr"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 algn="ctr">
              <a:buFont typeface="Arial" charset="0"/>
              <a:buNone/>
            </a:pPr>
            <a:r>
              <a:rPr lang="zh-CN" altLang="en-US" dirty="0">
                <a:latin typeface="微软雅黑 Light" pitchFamily="34" charset="-122"/>
                <a:ea typeface="微软雅黑" pitchFamily="34" charset="-122"/>
              </a:rPr>
              <a:t>Part 1</a:t>
            </a:r>
            <a:endParaRPr lang="zh-CN" altLang="en-US" dirty="0"/>
          </a:p>
        </p:txBody>
      </p:sp>
      <p:sp>
        <p:nvSpPr>
          <p:cNvPr id="5" name="矩形 4"/>
          <p:cNvSpPr/>
          <p:nvPr/>
        </p:nvSpPr>
        <p:spPr>
          <a:xfrm>
            <a:off x="2717800" y="624484"/>
            <a:ext cx="604266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600" b="1" dirty="0" smtClean="0">
                <a:solidFill>
                  <a:srgbClr val="000000"/>
                </a:solidFill>
              </a:rPr>
              <a:t>Today, what is </a:t>
            </a:r>
            <a:r>
              <a:rPr lang="en-US" sz="3600" b="1" dirty="0">
                <a:solidFill>
                  <a:srgbClr val="000000"/>
                </a:solidFill>
              </a:rPr>
              <a:t>Work </a:t>
            </a:r>
            <a:r>
              <a:rPr lang="en-US" sz="3600" b="1" dirty="0" smtClean="0">
                <a:solidFill>
                  <a:srgbClr val="000000"/>
                </a:solidFill>
              </a:rPr>
              <a:t>to us?</a:t>
            </a:r>
            <a:endParaRPr lang="en-GB" sz="3600" b="1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581835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889000" y="950582"/>
            <a:ext cx="8102600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solidFill>
                  <a:srgbClr val="000000"/>
                </a:solidFill>
              </a:rPr>
              <a:t>Strengthen </a:t>
            </a:r>
            <a:r>
              <a:rPr lang="en-GB" sz="4400" dirty="0">
                <a:solidFill>
                  <a:srgbClr val="000000"/>
                </a:solidFill>
              </a:rPr>
              <a:t>moral </a:t>
            </a:r>
            <a:r>
              <a:rPr lang="en-GB" sz="4400" dirty="0" smtClean="0">
                <a:solidFill>
                  <a:srgbClr val="000000"/>
                </a:solidFill>
              </a:rPr>
              <a:t>virtues, </a:t>
            </a:r>
          </a:p>
          <a:p>
            <a:r>
              <a:rPr lang="en-GB" sz="4400" dirty="0" smtClean="0">
                <a:solidFill>
                  <a:srgbClr val="000000"/>
                </a:solidFill>
              </a:rPr>
              <a:t>Benefit others, </a:t>
            </a:r>
          </a:p>
          <a:p>
            <a:pPr>
              <a:spcAft>
                <a:spcPts val="2400"/>
              </a:spcAft>
            </a:pPr>
            <a:r>
              <a:rPr lang="en-GB" sz="4400" dirty="0">
                <a:solidFill>
                  <a:srgbClr val="000000"/>
                </a:solidFill>
              </a:rPr>
              <a:t>D</a:t>
            </a:r>
            <a:r>
              <a:rPr lang="en-GB" sz="4400" dirty="0" smtClean="0">
                <a:solidFill>
                  <a:srgbClr val="000000"/>
                </a:solidFill>
              </a:rPr>
              <a:t>evelop productions through Peaceful means </a:t>
            </a:r>
            <a:endParaRPr lang="en-US" altLang="zh-CN" sz="4400" dirty="0" smtClean="0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r">
              <a:spcAft>
                <a:spcPts val="2400"/>
              </a:spcAft>
            </a:pPr>
            <a:r>
              <a:rPr lang="en-US" altLang="zh-CN" dirty="0" smtClean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—</a:t>
            </a:r>
            <a:r>
              <a:rPr lang="en-US" altLang="zh-CN" dirty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lang="en-GB" altLang="zh-CN" dirty="0" smtClean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Book of History</a:t>
            </a:r>
            <a:endParaRPr lang="zh-CN" altLang="en-US" dirty="0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auto">
          <a:xfrm>
            <a:off x="3175" y="174625"/>
            <a:ext cx="1027113" cy="571500"/>
          </a:xfrm>
          <a:prstGeom prst="rect">
            <a:avLst/>
          </a:prstGeom>
          <a:solidFill>
            <a:srgbClr val="4D4D4D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45157" tIns="72579" rIns="145157" bIns="72579" anchor="ctr"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 algn="ctr">
              <a:buFont typeface="Arial" charset="0"/>
              <a:buNone/>
            </a:pPr>
            <a:r>
              <a:rPr lang="zh-CN" altLang="en-US" dirty="0">
                <a:latin typeface="微软雅黑 Light" pitchFamily="34" charset="-122"/>
                <a:ea typeface="微软雅黑" pitchFamily="34" charset="-122"/>
              </a:rPr>
              <a:t>Part 1</a:t>
            </a:r>
            <a:endParaRPr lang="zh-CN" altLang="en-US" dirty="0"/>
          </a:p>
        </p:txBody>
      </p:sp>
      <p:pic>
        <p:nvPicPr>
          <p:cNvPr id="12" name="Picture 2" descr="D:\图片\图片4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20649" y="3746500"/>
            <a:ext cx="1621210" cy="1633538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3" name="TextBox 12"/>
          <p:cNvSpPr txBox="1"/>
          <p:nvPr/>
        </p:nvSpPr>
        <p:spPr>
          <a:xfrm>
            <a:off x="3241040" y="4881890"/>
            <a:ext cx="5902960" cy="246221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2513638301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" name="图片 27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840" r="16926"/>
          <a:stretch/>
        </p:blipFill>
        <p:spPr>
          <a:xfrm>
            <a:off x="6172200" y="1008490"/>
            <a:ext cx="2654300" cy="1087010"/>
          </a:xfrm>
          <a:prstGeom prst="rect">
            <a:avLst/>
          </a:prstGeom>
        </p:spPr>
      </p:pic>
      <p:pic>
        <p:nvPicPr>
          <p:cNvPr id="27" name="图片 2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43499" y="406401"/>
            <a:ext cx="1135531" cy="2463800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1" y="1219200"/>
            <a:ext cx="2857500" cy="88900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155700" y="1419446"/>
            <a:ext cx="1828799" cy="938719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/>
          <a:p>
            <a:r>
              <a:rPr lang="zh-CN" altLang="en-US" sz="2700" b="1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lang="en-US" altLang="zh-CN" b="1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L IVING</a:t>
            </a:r>
          </a:p>
          <a:p>
            <a:endParaRPr lang="zh-CN" altLang="en-US" sz="2700" b="1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4351656" y="843239"/>
            <a:ext cx="424165" cy="1815882"/>
          </a:xfrm>
          <a:prstGeom prst="rect">
            <a:avLst/>
          </a:prstGeom>
          <a:noFill/>
        </p:spPr>
        <p:txBody>
          <a:bodyPr vert="horz" wrap="none" rtlCol="0">
            <a:spAutoFit/>
          </a:bodyPr>
          <a:lstStyle/>
          <a:p>
            <a:r>
              <a:rPr lang="en-US" altLang="zh-CN" b="1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L</a:t>
            </a:r>
          </a:p>
          <a:p>
            <a:r>
              <a:rPr lang="en-US" altLang="zh-CN" b="1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I</a:t>
            </a:r>
          </a:p>
          <a:p>
            <a:r>
              <a:rPr lang="en-US" altLang="zh-CN" b="1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F</a:t>
            </a:r>
          </a:p>
          <a:p>
            <a:r>
              <a:rPr lang="en-US" altLang="zh-CN" b="1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E</a:t>
            </a:r>
            <a:r>
              <a:rPr lang="zh-CN" altLang="en-US" sz="2700" b="1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</a:t>
            </a:r>
            <a:endParaRPr lang="zh-CN" altLang="en-US" sz="2700" b="1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8" name="右大括号 7"/>
          <p:cNvSpPr/>
          <p:nvPr/>
        </p:nvSpPr>
        <p:spPr>
          <a:xfrm rot="5400000">
            <a:off x="4284978" y="96522"/>
            <a:ext cx="419100" cy="5788658"/>
          </a:xfrm>
          <a:prstGeom prst="rightBrace">
            <a:avLst>
              <a:gd name="adj1" fmla="val 77770"/>
              <a:gd name="adj2" fmla="val 50011"/>
            </a:avLst>
          </a:prstGeom>
          <a:noFill/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lIns="68571" tIns="34285" rIns="68571" bIns="34285" rtlCol="0" anchor="ctr"/>
          <a:lstStyle/>
          <a:p>
            <a:pPr algn="ctr"/>
            <a:endParaRPr lang="zh-CN" altLang="en-US"/>
          </a:p>
        </p:txBody>
      </p:sp>
      <p:sp>
        <p:nvSpPr>
          <p:cNvPr id="20" name="标题 1"/>
          <p:cNvSpPr txBox="1">
            <a:spLocks noChangeArrowheads="1"/>
          </p:cNvSpPr>
          <p:nvPr/>
        </p:nvSpPr>
        <p:spPr>
          <a:xfrm>
            <a:off x="1811568" y="3415833"/>
            <a:ext cx="5478232" cy="548249"/>
          </a:xfrm>
          <a:prstGeom prst="rect">
            <a:avLst/>
          </a:prstGeom>
        </p:spPr>
        <p:txBody>
          <a:bodyPr vert="horz" lIns="91426" tIns="45712" rIns="91426" bIns="45712" rtlCol="0" anchor="ctr">
            <a:noAutofit/>
          </a:bodyPr>
          <a:lstStyle>
            <a:lvl1pPr algn="ctr" defTabSz="1219170" rtl="0" eaLnBrk="1" latinLnBrk="0" hangingPunct="1">
              <a:spcBef>
                <a:spcPct val="0"/>
              </a:spcBef>
              <a:buNone/>
              <a:defRPr sz="59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ts val="4125"/>
              </a:lnSpc>
            </a:pPr>
            <a:r>
              <a:rPr lang="en-US" altLang="zh-CN" sz="3200" b="1" dirty="0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THE TRUE VALUE OF WORK</a:t>
            </a:r>
            <a:endParaRPr lang="zh-CN" altLang="en-US" sz="3200" b="1" dirty="0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21" name="Rectangle 3"/>
          <p:cNvSpPr/>
          <p:nvPr/>
        </p:nvSpPr>
        <p:spPr>
          <a:xfrm>
            <a:off x="688975" y="174625"/>
            <a:ext cx="1255713" cy="571500"/>
          </a:xfrm>
          <a:prstGeom prst="rect">
            <a:avLst/>
          </a:prstGeom>
          <a:noFill/>
          <a:ln w="9525">
            <a:noFill/>
          </a:ln>
        </p:spPr>
        <p:txBody>
          <a:bodyPr wrap="none" lIns="145157" tIns="72579" rIns="145157" bIns="72579" anchor="ctr"/>
          <a:lstStyle/>
          <a:p>
            <a:pPr algn="r" eaLnBrk="0" hangingPunct="0">
              <a:buFont typeface="Arial" panose="020B0604020202020204" pitchFamily="34" charset="0"/>
              <a:buNone/>
            </a:pPr>
            <a:r>
              <a:rPr lang="zh-CN" altLang="en-US" sz="2500" dirty="0" smtClean="0">
                <a:solidFill>
                  <a:srgbClr val="262626"/>
                </a:solidFill>
                <a:latin typeface="微软雅黑 Light" panose="020B0502040204020203" pitchFamily="34" charset="-122"/>
                <a:ea typeface="微软雅黑" panose="020B0503020204020204" pitchFamily="34" charset="-122"/>
              </a:rPr>
              <a:t>總述</a:t>
            </a:r>
          </a:p>
          <a:p>
            <a:pPr algn="r" eaLnBrk="0" hangingPunct="0">
              <a:buFont typeface="Arial" panose="020B0604020202020204" pitchFamily="34" charset="0"/>
              <a:buNone/>
            </a:pPr>
            <a:r>
              <a:rPr lang="zh-CN" altLang="en-US" sz="1200" dirty="0" smtClean="0">
                <a:solidFill>
                  <a:srgbClr val="262626"/>
                </a:solidFill>
                <a:latin typeface="微软雅黑 Light" panose="020B0502040204020203" pitchFamily="34" charset="-122"/>
                <a:ea typeface="微软雅黑" panose="020B0503020204020204" pitchFamily="34" charset="-122"/>
              </a:rPr>
              <a:t>Overview</a:t>
            </a:r>
            <a:endParaRPr lang="zh-CN" altLang="en-US" sz="1200" dirty="0">
              <a:solidFill>
                <a:srgbClr val="262626"/>
              </a:solidFill>
              <a:latin typeface="Arial" panose="020B0604020202020204" pitchFamily="34" charset="0"/>
              <a:ea typeface="宋体" panose="02010600030101010101" pitchFamily="2" charset="-122"/>
            </a:endParaRPr>
          </a:p>
        </p:txBody>
      </p:sp>
      <p:sp>
        <p:nvSpPr>
          <p:cNvPr id="23" name="Rectangle 4"/>
          <p:cNvSpPr/>
          <p:nvPr/>
        </p:nvSpPr>
        <p:spPr>
          <a:xfrm>
            <a:off x="3175" y="174625"/>
            <a:ext cx="1027113" cy="571500"/>
          </a:xfrm>
          <a:prstGeom prst="rect">
            <a:avLst/>
          </a:prstGeom>
          <a:solidFill>
            <a:srgbClr val="4D4D4D"/>
          </a:solidFill>
          <a:ln w="9525">
            <a:noFill/>
          </a:ln>
        </p:spPr>
        <p:txBody>
          <a:bodyPr wrap="none" lIns="145157" tIns="72579" rIns="145157" bIns="72579" anchor="ctr"/>
          <a:lstStyle/>
          <a:p>
            <a:pPr algn="ctr" eaLnBrk="0" hangingPunct="0">
              <a:buFont typeface="Arial" panose="020B0604020202020204" pitchFamily="34" charset="0"/>
              <a:buNone/>
            </a:pPr>
            <a:r>
              <a:rPr lang="zh-CN" altLang="en-US" dirty="0">
                <a:latin typeface="微软雅黑 Light" panose="020B0502040204020203" pitchFamily="34" charset="-122"/>
                <a:ea typeface="微软雅黑" panose="020B0503020204020204" pitchFamily="34" charset="-122"/>
              </a:rPr>
              <a:t>Part 1</a:t>
            </a:r>
            <a:endParaRPr lang="zh-CN" altLang="en-US" dirty="0">
              <a:latin typeface="Arial" panose="020B0604020202020204" pitchFamily="34" charset="0"/>
              <a:ea typeface="宋体" panose="02010600030101010101" pitchFamily="2" charset="-122"/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6439394" y="1268689"/>
            <a:ext cx="2234706" cy="523220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/>
          <a:p>
            <a:r>
              <a:rPr lang="en-US" altLang="zh-CN" b="1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MORTALITY</a:t>
            </a:r>
          </a:p>
        </p:txBody>
      </p:sp>
      <p:pic>
        <p:nvPicPr>
          <p:cNvPr id="16" name="Picture 2" descr="D:\图片\图片4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23850" y="2932113"/>
            <a:ext cx="2505075" cy="2524125"/>
          </a:xfrm>
          <a:prstGeom prst="rect">
            <a:avLst/>
          </a:prstGeom>
          <a:noFill/>
          <a:ln w="9525">
            <a:noFill/>
          </a:ln>
        </p:spPr>
      </p:pic>
      <p:cxnSp>
        <p:nvCxnSpPr>
          <p:cNvPr id="3" name="直接箭头连接符 2"/>
          <p:cNvCxnSpPr>
            <a:stCxn id="25" idx="2"/>
          </p:cNvCxnSpPr>
          <p:nvPr/>
        </p:nvCxnSpPr>
        <p:spPr bwMode="auto">
          <a:xfrm flipH="1">
            <a:off x="2798032" y="1165032"/>
            <a:ext cx="774430" cy="382764"/>
          </a:xfrm>
          <a:prstGeom prst="straightConnector1">
            <a:avLst/>
          </a:prstGeom>
          <a:noFill/>
          <a:ln w="25400">
            <a:solidFill>
              <a:srgbClr val="C00000"/>
            </a:solidFill>
            <a:tailEnd type="arrow"/>
          </a:ln>
          <a:effectLst/>
        </p:spPr>
      </p:cxnSp>
      <p:cxnSp>
        <p:nvCxnSpPr>
          <p:cNvPr id="17" name="直接箭头连接符 16"/>
          <p:cNvCxnSpPr/>
          <p:nvPr/>
        </p:nvCxnSpPr>
        <p:spPr bwMode="auto">
          <a:xfrm>
            <a:off x="5461000" y="1384300"/>
            <a:ext cx="838200" cy="292100"/>
          </a:xfrm>
          <a:prstGeom prst="straightConnector1">
            <a:avLst/>
          </a:prstGeom>
          <a:noFill/>
          <a:ln w="25400">
            <a:solidFill>
              <a:srgbClr val="C00000"/>
            </a:solidFill>
            <a:tailEnd type="arrow"/>
          </a:ln>
          <a:effectLst/>
        </p:spPr>
      </p:cxnSp>
      <p:sp>
        <p:nvSpPr>
          <p:cNvPr id="25" name="标题 1"/>
          <p:cNvSpPr txBox="1">
            <a:spLocks noChangeArrowheads="1"/>
          </p:cNvSpPr>
          <p:nvPr/>
        </p:nvSpPr>
        <p:spPr>
          <a:xfrm>
            <a:off x="2776123" y="616783"/>
            <a:ext cx="1592677" cy="548249"/>
          </a:xfrm>
          <a:prstGeom prst="rect">
            <a:avLst/>
          </a:prstGeom>
        </p:spPr>
        <p:txBody>
          <a:bodyPr vert="horz" lIns="91426" tIns="45712" rIns="91426" bIns="45712" rtlCol="0" anchor="ctr">
            <a:noAutofit/>
          </a:bodyPr>
          <a:lstStyle>
            <a:lvl1pPr algn="ctr" defTabSz="1219170" rtl="0" eaLnBrk="1" latinLnBrk="0" hangingPunct="1">
              <a:spcBef>
                <a:spcPct val="0"/>
              </a:spcBef>
              <a:buNone/>
              <a:defRPr sz="59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ts val="4125"/>
              </a:lnSpc>
            </a:pPr>
            <a:r>
              <a:rPr lang="en-US" altLang="zh-CN" sz="2400" dirty="0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Exterior</a:t>
            </a:r>
            <a:endParaRPr lang="zh-CN" altLang="en-US" sz="2400" dirty="0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26" name="标题 1"/>
          <p:cNvSpPr txBox="1">
            <a:spLocks noChangeArrowheads="1"/>
          </p:cNvSpPr>
          <p:nvPr/>
        </p:nvSpPr>
        <p:spPr>
          <a:xfrm>
            <a:off x="4964375" y="598479"/>
            <a:ext cx="1423725" cy="548249"/>
          </a:xfrm>
          <a:prstGeom prst="rect">
            <a:avLst/>
          </a:prstGeom>
        </p:spPr>
        <p:txBody>
          <a:bodyPr vert="horz" lIns="91426" tIns="45712" rIns="91426" bIns="45712" rtlCol="0" anchor="ctr">
            <a:noAutofit/>
          </a:bodyPr>
          <a:lstStyle>
            <a:lvl1pPr algn="ctr" defTabSz="1219170" rtl="0" eaLnBrk="1" latinLnBrk="0" hangingPunct="1">
              <a:spcBef>
                <a:spcPct val="0"/>
              </a:spcBef>
              <a:buNone/>
              <a:defRPr sz="59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ts val="4125"/>
              </a:lnSpc>
            </a:pPr>
            <a:r>
              <a:rPr lang="en-US" altLang="zh-CN" sz="2400" dirty="0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Interior</a:t>
            </a:r>
            <a:endParaRPr lang="zh-CN" altLang="en-US" sz="2400" dirty="0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3241040" y="4881890"/>
            <a:ext cx="5902960" cy="246221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1213365635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51" t="11117" b="4626"/>
          <a:stretch/>
        </p:blipFill>
        <p:spPr>
          <a:xfrm>
            <a:off x="3174" y="0"/>
            <a:ext cx="9140825" cy="5264658"/>
          </a:xfrm>
          <a:prstGeom prst="rect">
            <a:avLst/>
          </a:prstGeom>
        </p:spPr>
      </p:pic>
      <p:sp>
        <p:nvSpPr>
          <p:cNvPr id="2" name="矩形 1"/>
          <p:cNvSpPr/>
          <p:nvPr/>
        </p:nvSpPr>
        <p:spPr>
          <a:xfrm>
            <a:off x="4102100" y="317754"/>
            <a:ext cx="6096000" cy="415498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4400" dirty="0">
                <a:solidFill>
                  <a:schemeClr val="bg1"/>
                </a:solidFill>
              </a:rPr>
              <a:t>Moral virtue accumulated over many generations </a:t>
            </a:r>
            <a:endParaRPr lang="en-GB" sz="4400" dirty="0" smtClean="0">
              <a:solidFill>
                <a:schemeClr val="bg1"/>
              </a:solidFill>
            </a:endParaRPr>
          </a:p>
          <a:p>
            <a:r>
              <a:rPr lang="en-GB" sz="4400" dirty="0" smtClean="0">
                <a:solidFill>
                  <a:schemeClr val="bg1"/>
                </a:solidFill>
              </a:rPr>
              <a:t>gives </a:t>
            </a:r>
            <a:r>
              <a:rPr lang="en-GB" sz="4400" dirty="0">
                <a:solidFill>
                  <a:schemeClr val="bg1"/>
                </a:solidFill>
              </a:rPr>
              <a:t>way </a:t>
            </a:r>
            <a:r>
              <a:rPr lang="en-GB" sz="4400" dirty="0" smtClean="0">
                <a:solidFill>
                  <a:schemeClr val="bg1"/>
                </a:solidFill>
              </a:rPr>
              <a:t>to </a:t>
            </a:r>
            <a:r>
              <a:rPr lang="en-GB" sz="4400" dirty="0">
                <a:solidFill>
                  <a:schemeClr val="bg1"/>
                </a:solidFill>
              </a:rPr>
              <a:t>generations of prosperity. </a:t>
            </a:r>
            <a:endParaRPr lang="zh-CN" altLang="en-US" sz="4400" b="1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754144169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图片 2"/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820" b="6042"/>
          <a:stretch/>
        </p:blipFill>
        <p:spPr>
          <a:xfrm>
            <a:off x="469106" y="1495425"/>
            <a:ext cx="8159750" cy="3486150"/>
          </a:xfrm>
          <a:prstGeom prst="rect">
            <a:avLst/>
          </a:prstGeom>
        </p:spPr>
      </p:pic>
      <p:sp>
        <p:nvSpPr>
          <p:cNvPr id="6" name="Rectangle 4"/>
          <p:cNvSpPr>
            <a:spLocks noChangeArrowheads="1"/>
          </p:cNvSpPr>
          <p:nvPr/>
        </p:nvSpPr>
        <p:spPr bwMode="auto">
          <a:xfrm>
            <a:off x="3175" y="174625"/>
            <a:ext cx="1027113" cy="571500"/>
          </a:xfrm>
          <a:prstGeom prst="rect">
            <a:avLst/>
          </a:prstGeom>
          <a:solidFill>
            <a:srgbClr val="4D4D4D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45157" tIns="72579" rIns="145157" bIns="72579" anchor="ctr"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 algn="ctr">
              <a:buFont typeface="Arial" charset="0"/>
              <a:buNone/>
            </a:pPr>
            <a:r>
              <a:rPr lang="zh-CN" altLang="en-US" dirty="0">
                <a:latin typeface="微软雅黑 Light" pitchFamily="34" charset="-122"/>
                <a:ea typeface="微软雅黑" pitchFamily="34" charset="-122"/>
              </a:rPr>
              <a:t>Part 1</a:t>
            </a:r>
            <a:endParaRPr lang="zh-CN" altLang="en-US" dirty="0"/>
          </a:p>
        </p:txBody>
      </p:sp>
      <p:sp>
        <p:nvSpPr>
          <p:cNvPr id="2" name="矩形 1"/>
          <p:cNvSpPr/>
          <p:nvPr/>
        </p:nvSpPr>
        <p:spPr>
          <a:xfrm>
            <a:off x="1021340" y="0"/>
            <a:ext cx="7868660" cy="75148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>
              <a:lnSpc>
                <a:spcPts val="5400"/>
              </a:lnSpc>
            </a:pPr>
            <a:r>
              <a:rPr lang="en-US" altLang="zh-CN" sz="3200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THE </a:t>
            </a:r>
            <a:r>
              <a:rPr lang="en-US" altLang="zh-CN" sz="3200" i="1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DAO</a:t>
            </a:r>
            <a:r>
              <a:rPr lang="en-US" altLang="zh-CN" sz="3200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OF THE “GREAT LEARNING”</a:t>
            </a:r>
            <a:endParaRPr lang="en-US" altLang="zh-CN" sz="3200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130300" y="876300"/>
            <a:ext cx="77978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solidFill>
                  <a:srgbClr val="000000"/>
                </a:solidFill>
              </a:rPr>
              <a:t>VIRTUES, PEOPLE, ULTIMATE GOODNESS</a:t>
            </a:r>
            <a:endParaRPr lang="en-US" dirty="0">
              <a:solidFill>
                <a:srgbClr val="000000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3241040" y="4881890"/>
            <a:ext cx="5902960" cy="246221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616752457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350"/>
            <a:ext cx="9144000" cy="5137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457200" y="609600"/>
            <a:ext cx="476250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>
                <a:solidFill>
                  <a:srgbClr val="000000"/>
                </a:solidFill>
              </a:rPr>
              <a:t>Strengthen our Resolve through Work—to discover the relations of work with living, life and mortality.</a:t>
            </a:r>
            <a:endParaRPr lang="en-US" sz="36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122064"/>
      </p:ext>
    </p:extLst>
  </p:cSld>
  <p:clrMapOvr>
    <a:masterClrMapping/>
  </p:clrMapOvr>
  <p:transition xmlns:p14="http://schemas.microsoft.com/office/powerpoint/2010/main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图片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416300"/>
            <a:ext cx="2167326" cy="172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3"/>
          <p:cNvSpPr>
            <a:spLocks noChangeArrowheads="1"/>
          </p:cNvSpPr>
          <p:nvPr/>
        </p:nvSpPr>
        <p:spPr bwMode="auto">
          <a:xfrm>
            <a:off x="688975" y="174625"/>
            <a:ext cx="1255713" cy="571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45157" tIns="72579" rIns="145157" bIns="72579" anchor="ctr"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 algn="r">
              <a:buFont typeface="Arial" charset="0"/>
              <a:buNone/>
            </a:pPr>
            <a:r>
              <a:rPr lang="zh-CN" altLang="en-US" sz="2500" dirty="0" smtClean="0">
                <a:solidFill>
                  <a:srgbClr val="262626"/>
                </a:solidFill>
                <a:latin typeface="微软雅黑 Light" pitchFamily="34" charset="-122"/>
                <a:ea typeface="微软雅黑" pitchFamily="34" charset="-122"/>
              </a:rPr>
              <a:t>總述</a:t>
            </a:r>
          </a:p>
          <a:p>
            <a:pPr algn="r">
              <a:buFont typeface="Arial" charset="0"/>
              <a:buNone/>
            </a:pPr>
            <a:r>
              <a:rPr lang="zh-CN" altLang="en-US" sz="1200" dirty="0" smtClean="0">
                <a:solidFill>
                  <a:srgbClr val="262626"/>
                </a:solidFill>
                <a:latin typeface="微软雅黑 Light" pitchFamily="34" charset="-122"/>
                <a:ea typeface="微软雅黑" pitchFamily="34" charset="-122"/>
              </a:rPr>
              <a:t>Overview</a:t>
            </a:r>
            <a:endParaRPr lang="zh-CN" altLang="en-US" sz="1200" dirty="0">
              <a:solidFill>
                <a:srgbClr val="262626"/>
              </a:solidFill>
            </a:endParaRPr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auto">
          <a:xfrm>
            <a:off x="3175" y="174625"/>
            <a:ext cx="1027113" cy="571500"/>
          </a:xfrm>
          <a:prstGeom prst="rect">
            <a:avLst/>
          </a:prstGeom>
          <a:solidFill>
            <a:srgbClr val="4D4D4D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45157" tIns="72579" rIns="145157" bIns="72579" anchor="ctr"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 algn="ctr">
              <a:buFont typeface="Arial" charset="0"/>
              <a:buNone/>
            </a:pPr>
            <a:r>
              <a:rPr lang="zh-CN" altLang="en-US" dirty="0">
                <a:latin typeface="微软雅黑 Light" pitchFamily="34" charset="-122"/>
                <a:ea typeface="微软雅黑" pitchFamily="34" charset="-122"/>
              </a:rPr>
              <a:t>Part 1</a:t>
            </a:r>
            <a:endParaRPr lang="zh-CN" altLang="en-US" dirty="0"/>
          </a:p>
        </p:txBody>
      </p:sp>
      <p:sp>
        <p:nvSpPr>
          <p:cNvPr id="2" name="矩形 1"/>
          <p:cNvSpPr/>
          <p:nvPr/>
        </p:nvSpPr>
        <p:spPr>
          <a:xfrm>
            <a:off x="1371601" y="875926"/>
            <a:ext cx="7035800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Through practice, we discover and </a:t>
            </a:r>
            <a:r>
              <a:rPr lang="en-GB" sz="3600" dirty="0" smtClean="0">
                <a:solidFill>
                  <a:schemeClr val="bg1"/>
                </a:solidFill>
              </a:rPr>
              <a:t>become </a:t>
            </a:r>
            <a:r>
              <a:rPr lang="en-GB" sz="3600" dirty="0">
                <a:solidFill>
                  <a:schemeClr val="bg1"/>
                </a:solidFill>
              </a:rPr>
              <a:t>able to rid ourselves of selfishness and ill habits in our thoughts and actions, thereby elevating the quality of our lives</a:t>
            </a:r>
            <a:r>
              <a:rPr lang="en-GB" sz="3600" dirty="0" smtClean="0">
                <a:solidFill>
                  <a:schemeClr val="bg1"/>
                </a:solidFill>
              </a:rPr>
              <a:t>.</a:t>
            </a:r>
            <a:r>
              <a:rPr lang="zh-CN" altLang="zh-CN" sz="3600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endParaRPr lang="zh-CN" altLang="en-US" sz="3600" b="1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3241040" y="4881890"/>
            <a:ext cx="5902960" cy="246221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1206525141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/>
        </p:nvSpPr>
        <p:spPr>
          <a:xfrm>
            <a:off x="1988930" y="1053297"/>
            <a:ext cx="6818244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4000" dirty="0">
                <a:solidFill>
                  <a:srgbClr val="000000"/>
                </a:solidFill>
              </a:rPr>
              <a:t>Life, if nothing more, is a constant process of discovering </a:t>
            </a:r>
            <a:r>
              <a:rPr lang="en-GB" sz="4000" dirty="0" smtClean="0">
                <a:solidFill>
                  <a:srgbClr val="000000"/>
                </a:solidFill>
              </a:rPr>
              <a:t>our potential and </a:t>
            </a:r>
            <a:r>
              <a:rPr lang="en-GB" sz="4000" dirty="0">
                <a:solidFill>
                  <a:srgbClr val="000000"/>
                </a:solidFill>
              </a:rPr>
              <a:t>refining our innate wisdom. </a:t>
            </a:r>
          </a:p>
        </p:txBody>
      </p:sp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688975" y="174625"/>
            <a:ext cx="1255713" cy="571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45157" tIns="72579" rIns="145157" bIns="72579" anchor="ctr"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 algn="r">
              <a:buFont typeface="Arial" charset="0"/>
              <a:buNone/>
            </a:pPr>
            <a:r>
              <a:rPr lang="zh-CN" altLang="en-US" sz="2500" dirty="0" smtClean="0">
                <a:solidFill>
                  <a:srgbClr val="262626"/>
                </a:solidFill>
                <a:latin typeface="微软雅黑 Light" pitchFamily="34" charset="-122"/>
                <a:ea typeface="微软雅黑" pitchFamily="34" charset="-122"/>
              </a:rPr>
              <a:t>總述</a:t>
            </a:r>
          </a:p>
          <a:p>
            <a:pPr algn="r">
              <a:buFont typeface="Arial" charset="0"/>
              <a:buNone/>
            </a:pPr>
            <a:r>
              <a:rPr lang="zh-CN" altLang="en-US" sz="1200" dirty="0" smtClean="0">
                <a:solidFill>
                  <a:srgbClr val="262626"/>
                </a:solidFill>
                <a:latin typeface="微软雅黑 Light" pitchFamily="34" charset="-122"/>
                <a:ea typeface="微软雅黑" pitchFamily="34" charset="-122"/>
              </a:rPr>
              <a:t>Overview</a:t>
            </a:r>
            <a:endParaRPr lang="zh-CN" altLang="en-US" sz="1200" dirty="0">
              <a:solidFill>
                <a:srgbClr val="262626"/>
              </a:solidFill>
            </a:endParaRPr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3175" y="174625"/>
            <a:ext cx="1027113" cy="571500"/>
          </a:xfrm>
          <a:prstGeom prst="rect">
            <a:avLst/>
          </a:prstGeom>
          <a:solidFill>
            <a:srgbClr val="4D4D4D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45157" tIns="72579" rIns="145157" bIns="72579" anchor="ctr"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 algn="ctr">
              <a:buFont typeface="Arial" charset="0"/>
              <a:buNone/>
            </a:pPr>
            <a:r>
              <a:rPr lang="zh-CN" altLang="en-US" dirty="0">
                <a:latin typeface="微软雅黑 Light" pitchFamily="34" charset="-122"/>
                <a:ea typeface="微软雅黑" pitchFamily="34" charset="-122"/>
              </a:rPr>
              <a:t>Part 1</a:t>
            </a:r>
            <a:endParaRPr lang="zh-CN" altLang="en-US" dirty="0"/>
          </a:p>
        </p:txBody>
      </p:sp>
      <p:pic>
        <p:nvPicPr>
          <p:cNvPr id="6" name="图片 2"/>
          <p:cNvPicPr>
            <a:picLocks noChangeAspect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7220" y="2811000"/>
            <a:ext cx="2048556" cy="213365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241040" y="4881890"/>
            <a:ext cx="5902960" cy="246221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2062413480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22" name="Picture 3" descr="H:\20140428\二極管\各部门自己建立学习场域\各部门学习场域照片\能源部学习场域\图片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0477"/>
          <a:stretch>
            <a:fillRect/>
          </a:stretch>
        </p:blipFill>
        <p:spPr bwMode="auto">
          <a:xfrm>
            <a:off x="-9525" y="2132013"/>
            <a:ext cx="2252663" cy="1470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23" name="Picture 4" descr="H:\20140428\二極管\各部门自己建立学习场域\各部门学习场域照片\仁爱部 孝亲部 和顺部 学习场域\DSC08377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7588" y="571500"/>
            <a:ext cx="2320925" cy="1512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24" name="Picture 5" descr="H:\20140428\二極管\各部门自己建立学习场域\各部门学习场域照片\新品部\DSC08371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7588" y="3624263"/>
            <a:ext cx="2320925" cy="1533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25" name="Picture 6" descr="H:\20140428\二極管\各部门自己建立学习场域\各部门学习场域照片\幸福服务中心\DSC08374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3438" y="577850"/>
            <a:ext cx="2276475" cy="1512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26" name="Picture 7" descr="H:\20140428\照片\学习照片\DSC_0003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00" t="2" b="2"/>
          <a:stretch>
            <a:fillRect/>
          </a:stretch>
        </p:blipFill>
        <p:spPr bwMode="auto">
          <a:xfrm>
            <a:off x="6948488" y="571500"/>
            <a:ext cx="2193925" cy="1519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27" name="Picture 8" descr="H:\20140428\照片\学习照片\DSC_0049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3438" y="2132013"/>
            <a:ext cx="2276475" cy="1470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28" name="Picture 10" descr="H:\20140428\照片\学习照片\DSC_0067.JP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624263"/>
            <a:ext cx="2243138" cy="1539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29" name="Picture 11" descr="H:\20140428\照片\学习照片\DSC_0056.JP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7588" y="2132013"/>
            <a:ext cx="2320925" cy="14716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30" name="Picture 12" descr="H:\20140428\照片\学习照片\DSC_0003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5025" y="3624263"/>
            <a:ext cx="2274888" cy="1533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5966" name="Text Box 14"/>
          <p:cNvSpPr txBox="1">
            <a:spLocks noChangeArrowheads="1"/>
          </p:cNvSpPr>
          <p:nvPr/>
        </p:nvSpPr>
        <p:spPr bwMode="auto">
          <a:xfrm>
            <a:off x="4284663" y="93663"/>
            <a:ext cx="4679950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9pPr>
          </a:lstStyle>
          <a:p>
            <a:pPr algn="ctr">
              <a:defRPr/>
            </a:pPr>
            <a:r>
              <a:rPr lang="en-GB" altLang="zh-CN" sz="2000" dirty="0" smtClean="0">
                <a:solidFill>
                  <a:schemeClr val="bg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sym typeface="+mn-ea"/>
              </a:rPr>
              <a:t>Classroom for each department</a:t>
            </a:r>
            <a:endParaRPr lang="zh-CN" altLang="en-US" sz="2000" dirty="0">
              <a:solidFill>
                <a:schemeClr val="bg1">
                  <a:lumMod val="85000"/>
                  <a:lumOff val="15000"/>
                </a:schemeClr>
              </a:solidFill>
              <a:latin typeface="微软雅黑" panose="020B0503020204020204" pitchFamily="34" charset="-122"/>
              <a:sym typeface="+mn-ea"/>
            </a:endParaRPr>
          </a:p>
        </p:txBody>
      </p:sp>
      <p:pic>
        <p:nvPicPr>
          <p:cNvPr id="81932" name="Picture 17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9525" y="577850"/>
            <a:ext cx="2252663" cy="15065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33" name="Picture 18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5950" y="3624263"/>
            <a:ext cx="2176463" cy="15192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34" name="Picture 19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3413" y="2138363"/>
            <a:ext cx="2160587" cy="14398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1935" name="Rectangle 6"/>
          <p:cNvSpPr>
            <a:spLocks noChangeArrowheads="1"/>
          </p:cNvSpPr>
          <p:nvPr/>
        </p:nvSpPr>
        <p:spPr bwMode="auto">
          <a:xfrm>
            <a:off x="3175" y="174625"/>
            <a:ext cx="1027113" cy="571500"/>
          </a:xfrm>
          <a:prstGeom prst="rect">
            <a:avLst/>
          </a:prstGeom>
          <a:solidFill>
            <a:srgbClr val="4D4D4D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45157" tIns="72579" rIns="145157" bIns="72579" anchor="ctr"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 algn="ctr">
              <a:buFont typeface="Arial" charset="0"/>
              <a:buNone/>
            </a:pPr>
            <a:r>
              <a:rPr lang="zh-CN" altLang="en-US" dirty="0">
                <a:latin typeface="微软雅黑 Light" pitchFamily="34" charset="-122"/>
                <a:ea typeface="微软雅黑" pitchFamily="34" charset="-122"/>
              </a:rPr>
              <a:t>Part </a:t>
            </a:r>
            <a:r>
              <a:rPr lang="en-US" altLang="zh-CN" dirty="0" smtClean="0">
                <a:latin typeface="微软雅黑 Light" pitchFamily="34" charset="-122"/>
                <a:ea typeface="微软雅黑" pitchFamily="34" charset="-122"/>
              </a:rPr>
              <a:t>2</a:t>
            </a:r>
            <a:endParaRPr lang="zh-CN" altLang="en-US" dirty="0"/>
          </a:p>
        </p:txBody>
      </p:sp>
      <p:sp>
        <p:nvSpPr>
          <p:cNvPr id="19" name="Rectangle 8"/>
          <p:cNvSpPr>
            <a:spLocks noChangeArrowheads="1"/>
          </p:cNvSpPr>
          <p:nvPr/>
        </p:nvSpPr>
        <p:spPr bwMode="auto">
          <a:xfrm>
            <a:off x="1703387" y="0"/>
            <a:ext cx="2690813" cy="571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45157" tIns="72579" rIns="145157" bIns="72579" anchor="ctr"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 algn="r">
              <a:buFont typeface="Arial" charset="0"/>
              <a:buNone/>
            </a:pPr>
            <a:r>
              <a:rPr lang="en-GB" altLang="zh-CN" sz="2500" dirty="0" smtClean="0">
                <a:solidFill>
                  <a:srgbClr val="333333"/>
                </a:solidFill>
                <a:latin typeface="微软雅黑 Light" pitchFamily="34" charset="-122"/>
                <a:ea typeface="微软雅黑" pitchFamily="34" charset="-122"/>
              </a:rPr>
              <a:t>Education is a Priority</a:t>
            </a:r>
            <a:endParaRPr lang="en-US" altLang="zh-CN" sz="2500" dirty="0" smtClean="0">
              <a:solidFill>
                <a:srgbClr val="333333"/>
              </a:solidFill>
              <a:latin typeface="微软雅黑 Light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602512861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6226" b="22963"/>
          <a:stretch/>
        </p:blipFill>
        <p:spPr>
          <a:xfrm>
            <a:off x="3381376" y="1276350"/>
            <a:ext cx="2461154" cy="3240000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013" r="32879" b="22963"/>
          <a:stretch/>
        </p:blipFill>
        <p:spPr>
          <a:xfrm>
            <a:off x="736325" y="1276350"/>
            <a:ext cx="2485536" cy="324000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586" b="22963"/>
          <a:stretch/>
        </p:blipFill>
        <p:spPr>
          <a:xfrm>
            <a:off x="6019800" y="1276350"/>
            <a:ext cx="2434942" cy="3240000"/>
          </a:xfrm>
          <a:prstGeom prst="rect">
            <a:avLst/>
          </a:prstGeom>
        </p:spPr>
      </p:pic>
      <p:sp>
        <p:nvSpPr>
          <p:cNvPr id="7" name="Rectangle 6"/>
          <p:cNvSpPr>
            <a:spLocks noChangeArrowheads="1"/>
          </p:cNvSpPr>
          <p:nvPr/>
        </p:nvSpPr>
        <p:spPr bwMode="auto">
          <a:xfrm>
            <a:off x="3175" y="174625"/>
            <a:ext cx="1027113" cy="571500"/>
          </a:xfrm>
          <a:prstGeom prst="rect">
            <a:avLst/>
          </a:prstGeom>
          <a:solidFill>
            <a:srgbClr val="4D4D4D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45157" tIns="72579" rIns="145157" bIns="72579" anchor="ctr"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 algn="ctr">
              <a:buFont typeface="Arial" charset="0"/>
              <a:buNone/>
            </a:pPr>
            <a:r>
              <a:rPr lang="zh-CN" altLang="en-US" dirty="0">
                <a:latin typeface="微软雅黑 Light" pitchFamily="34" charset="-122"/>
                <a:ea typeface="微软雅黑" pitchFamily="34" charset="-122"/>
              </a:rPr>
              <a:t>Part </a:t>
            </a:r>
            <a:r>
              <a:rPr lang="en-US" altLang="zh-CN" dirty="0" smtClean="0">
                <a:latin typeface="微软雅黑 Light" pitchFamily="34" charset="-122"/>
                <a:ea typeface="微软雅黑" pitchFamily="34" charset="-122"/>
              </a:rPr>
              <a:t>2</a:t>
            </a:r>
            <a:endParaRPr lang="zh-CN" altLang="en-US" dirty="0"/>
          </a:p>
        </p:txBody>
      </p:sp>
      <p:sp>
        <p:nvSpPr>
          <p:cNvPr id="10" name="矩形 9"/>
          <p:cNvSpPr/>
          <p:nvPr/>
        </p:nvSpPr>
        <p:spPr>
          <a:xfrm>
            <a:off x="1492834" y="208895"/>
            <a:ext cx="6889166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altLang="zh-CN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微软雅黑" pitchFamily="34" charset="-122"/>
                <a:ea typeface="微软雅黑" pitchFamily="34" charset="-122"/>
              </a:rPr>
              <a:t>Confucianism, Buddhism, Daoism</a:t>
            </a:r>
          </a:p>
          <a:p>
            <a:r>
              <a:rPr lang="en-GB" altLang="zh-CN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微软雅黑" pitchFamily="34" charset="-122"/>
                <a:ea typeface="微软雅黑" pitchFamily="34" charset="-122"/>
              </a:rPr>
              <a:t>Three schools of thoughts, One civilisation</a:t>
            </a:r>
            <a:endParaRPr lang="zh-CN" altLang="en-US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3241040" y="4881890"/>
            <a:ext cx="5902960" cy="246221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1737552626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J:\2014年苏州固锝全员培训\新建文件夹 (2)\孙霖\照片\DSC05938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4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8063" t="49564" r="13270" b="-49689"/>
          <a:stretch/>
        </p:blipFill>
        <p:spPr bwMode="auto">
          <a:xfrm>
            <a:off x="10762" y="1167919"/>
            <a:ext cx="9163107" cy="78425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矩形 5"/>
          <p:cNvSpPr/>
          <p:nvPr/>
        </p:nvSpPr>
        <p:spPr>
          <a:xfrm>
            <a:off x="0" y="-26966"/>
            <a:ext cx="9163107" cy="1174359"/>
          </a:xfrm>
          <a:prstGeom prst="rect">
            <a:avLst/>
          </a:prstGeom>
          <a:solidFill>
            <a:schemeClr val="bg1">
              <a:lumMod val="95000"/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71" tIns="34285" rIns="68571" bIns="34285" rtlCol="0" anchor="ctr"/>
          <a:lstStyle/>
          <a:p>
            <a:pPr algn="ctr"/>
            <a:endParaRPr lang="zh-CN" altLang="en-US" dirty="0"/>
          </a:p>
        </p:txBody>
      </p:sp>
      <p:sp>
        <p:nvSpPr>
          <p:cNvPr id="3" name="标题 1"/>
          <p:cNvSpPr>
            <a:spLocks noChangeArrowheads="1"/>
          </p:cNvSpPr>
          <p:nvPr/>
        </p:nvSpPr>
        <p:spPr bwMode="auto">
          <a:xfrm>
            <a:off x="1061154" y="641483"/>
            <a:ext cx="7220295" cy="472443"/>
          </a:xfrm>
          <a:prstGeom prst="rect">
            <a:avLst/>
          </a:prstGeom>
          <a:noFill/>
          <a:ln>
            <a:noFill/>
          </a:ln>
        </p:spPr>
        <p:txBody>
          <a:bodyPr lIns="108834" tIns="54417" rIns="108834" bIns="54417"/>
          <a:lstStyle>
            <a:lvl1pPr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9pPr>
          </a:lstStyle>
          <a:p>
            <a:pPr algn="ctr">
              <a:buFont typeface="Arial" pitchFamily="34" charset="0"/>
              <a:buNone/>
            </a:pPr>
            <a:r>
              <a:rPr lang="en-US" altLang="zh-CN" sz="2400" dirty="0">
                <a:latin typeface="微软雅黑" pitchFamily="34" charset="-122"/>
                <a:ea typeface="微软雅黑" pitchFamily="34" charset="-122"/>
                <a:sym typeface="Consolas" pitchFamily="49" charset="0"/>
              </a:rPr>
              <a:t>Annual </a:t>
            </a:r>
            <a:r>
              <a:rPr lang="en-US" altLang="zh-TW" sz="2400" dirty="0">
                <a:latin typeface="微软雅黑" pitchFamily="34" charset="-122"/>
                <a:ea typeface="微软雅黑" pitchFamily="34" charset="-122"/>
                <a:sym typeface="Consolas" pitchFamily="49" charset="0"/>
              </a:rPr>
              <a:t>l</a:t>
            </a:r>
            <a:r>
              <a:rPr lang="en-US" altLang="zh-CN" sz="2400" dirty="0">
                <a:latin typeface="微软雅黑" pitchFamily="34" charset="-122"/>
                <a:ea typeface="微软雅黑" pitchFamily="34" charset="-122"/>
                <a:sym typeface="Consolas" pitchFamily="49" charset="0"/>
              </a:rPr>
              <a:t>earning </a:t>
            </a:r>
            <a:r>
              <a:rPr lang="en-US" altLang="zh-TW" sz="2400" dirty="0">
                <a:latin typeface="微软雅黑" pitchFamily="34" charset="-122"/>
                <a:ea typeface="微软雅黑" pitchFamily="34" charset="-122"/>
                <a:sym typeface="Consolas" pitchFamily="49" charset="0"/>
              </a:rPr>
              <a:t>h</a:t>
            </a:r>
            <a:r>
              <a:rPr lang="en-US" altLang="zh-CN" sz="2400" dirty="0">
                <a:latin typeface="微软雅黑" pitchFamily="34" charset="-122"/>
                <a:ea typeface="微软雅黑" pitchFamily="34" charset="-122"/>
                <a:sym typeface="Consolas" pitchFamily="49" charset="0"/>
              </a:rPr>
              <a:t>our per person = 300 h</a:t>
            </a:r>
            <a:r>
              <a:rPr lang="en-US" altLang="zh-TW" sz="2400" dirty="0">
                <a:latin typeface="微软雅黑" pitchFamily="34" charset="-122"/>
                <a:ea typeface="微软雅黑" pitchFamily="34" charset="-122"/>
                <a:sym typeface="Consolas" pitchFamily="49" charset="0"/>
              </a:rPr>
              <a:t>ou</a:t>
            </a:r>
            <a:r>
              <a:rPr lang="en-US" altLang="zh-CN" sz="2400" dirty="0">
                <a:latin typeface="微软雅黑" pitchFamily="34" charset="-122"/>
                <a:ea typeface="微软雅黑" pitchFamily="34" charset="-122"/>
                <a:sym typeface="Consolas" pitchFamily="49" charset="0"/>
              </a:rPr>
              <a:t>rs</a:t>
            </a:r>
          </a:p>
        </p:txBody>
      </p:sp>
      <p:sp>
        <p:nvSpPr>
          <p:cNvPr id="4" name="标题 1"/>
          <p:cNvSpPr>
            <a:spLocks noChangeArrowheads="1"/>
          </p:cNvSpPr>
          <p:nvPr/>
        </p:nvSpPr>
        <p:spPr bwMode="auto">
          <a:xfrm>
            <a:off x="3005622" y="4475021"/>
            <a:ext cx="3132756" cy="580430"/>
          </a:xfrm>
          <a:prstGeom prst="rect">
            <a:avLst/>
          </a:prstGeom>
          <a:noFill/>
          <a:ln>
            <a:noFill/>
          </a:ln>
        </p:spPr>
        <p:txBody>
          <a:bodyPr lIns="108834" tIns="54417" rIns="108834" bIns="54417"/>
          <a:lstStyle>
            <a:lvl1pPr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9pPr>
          </a:lstStyle>
          <a:p>
            <a:pPr algn="ctr">
              <a:buFont typeface="Arial" pitchFamily="34" charset="0"/>
              <a:buNone/>
            </a:pPr>
            <a:endParaRPr lang="en-US" altLang="zh-CN" sz="3000" b="1" dirty="0">
              <a:solidFill>
                <a:schemeClr val="bg1"/>
              </a:solidFill>
              <a:latin typeface="微软雅黑" pitchFamily="34" charset="-122"/>
              <a:ea typeface="微软雅黑" pitchFamily="34" charset="-122"/>
              <a:sym typeface="Consolas" pitchFamily="49" charset="0"/>
            </a:endParaRPr>
          </a:p>
        </p:txBody>
      </p:sp>
      <p:sp>
        <p:nvSpPr>
          <p:cNvPr id="5" name="标题 1"/>
          <p:cNvSpPr>
            <a:spLocks noChangeArrowheads="1"/>
          </p:cNvSpPr>
          <p:nvPr/>
        </p:nvSpPr>
        <p:spPr bwMode="auto">
          <a:xfrm>
            <a:off x="2529059" y="-13964"/>
            <a:ext cx="4104991" cy="587956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txBody>
          <a:bodyPr lIns="145113" tIns="72556" rIns="145113" bIns="72556"/>
          <a:lstStyle>
            <a:lvl1pPr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zh-CN" sz="2700" b="1" dirty="0">
                <a:solidFill>
                  <a:srgbClr val="FFFFFF"/>
                </a:solidFill>
                <a:latin typeface="微软雅黑" pitchFamily="34" charset="-122"/>
                <a:ea typeface="微软雅黑" pitchFamily="34" charset="-122"/>
              </a:rPr>
              <a:t>Education is </a:t>
            </a:r>
            <a:r>
              <a:rPr lang="en-US" altLang="zh-CN" sz="2700" b="1" dirty="0" smtClean="0">
                <a:solidFill>
                  <a:srgbClr val="FFFFFF"/>
                </a:solidFill>
                <a:latin typeface="微软雅黑" pitchFamily="34" charset="-122"/>
                <a:ea typeface="微软雅黑" pitchFamily="34" charset="-122"/>
              </a:rPr>
              <a:t>a Priority</a:t>
            </a:r>
            <a:endParaRPr lang="zh-CN" altLang="en-US" sz="2700" b="1" dirty="0">
              <a:solidFill>
                <a:srgbClr val="FFFFFF"/>
              </a:solidFill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873586056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3" name="Text Box 6"/>
          <p:cNvSpPr txBox="1">
            <a:spLocks noChangeArrowheads="1"/>
          </p:cNvSpPr>
          <p:nvPr/>
        </p:nvSpPr>
        <p:spPr bwMode="auto">
          <a:xfrm>
            <a:off x="3132138" y="4859338"/>
            <a:ext cx="6034087" cy="282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45157" tIns="72579" rIns="145157" bIns="72579">
            <a:spAutoFit/>
          </a:bodyPr>
          <a:lstStyle>
            <a:lvl1pPr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9pPr>
          </a:lstStyle>
          <a:p>
            <a:pPr algn="r">
              <a:buFont typeface="Arial" pitchFamily="34" charset="0"/>
              <a:buNone/>
            </a:pPr>
            <a:r>
              <a:rPr lang="en-US" altLang="zh-CN" sz="900" b="1" dirty="0">
                <a:solidFill>
                  <a:srgbClr val="4D4D4D"/>
                </a:solidFill>
                <a:latin typeface="微软雅黑 Light" pitchFamily="34" charset="-122"/>
                <a:ea typeface="微软雅黑" pitchFamily="34" charset="-122"/>
                <a:sym typeface="Times New Roman" pitchFamily="18" charset="0"/>
              </a:rPr>
              <a:t>In Building up a Country and Governing its People  Priority must be Given to Education  </a:t>
            </a:r>
            <a:r>
              <a:rPr lang="zh-CN" altLang="en-US" sz="900" dirty="0" smtClean="0">
                <a:solidFill>
                  <a:srgbClr val="292929"/>
                </a:solidFill>
                <a:latin typeface="微软雅黑 Light" pitchFamily="34" charset="-122"/>
                <a:ea typeface="微软雅黑" pitchFamily="34" charset="-122"/>
              </a:rPr>
              <a:t>建國君民  教學為先</a:t>
            </a:r>
            <a:endParaRPr lang="zh-CN" altLang="en-US" sz="900" dirty="0">
              <a:solidFill>
                <a:srgbClr val="292929"/>
              </a:solidFill>
            </a:endParaRPr>
          </a:p>
        </p:txBody>
      </p:sp>
      <p:pic>
        <p:nvPicPr>
          <p:cNvPr id="11" name="Picture 2" descr="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0330" b="51405"/>
          <a:stretch>
            <a:fillRect/>
          </a:stretch>
        </p:blipFill>
        <p:spPr bwMode="auto">
          <a:xfrm>
            <a:off x="7797800" y="0"/>
            <a:ext cx="1333500" cy="2981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标题 1"/>
          <p:cNvSpPr txBox="1">
            <a:spLocks noChangeArrowheads="1"/>
          </p:cNvSpPr>
          <p:nvPr/>
        </p:nvSpPr>
        <p:spPr bwMode="auto">
          <a:xfrm>
            <a:off x="-211138" y="412750"/>
            <a:ext cx="9164638" cy="719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l" defTabSz="1450975" rtl="0" eaLnBrk="0" fontAlgn="base" hangingPunct="0">
              <a:spcBef>
                <a:spcPct val="0"/>
              </a:spcBef>
              <a:spcAft>
                <a:spcPct val="0"/>
              </a:spcAft>
              <a:defRPr sz="3600" kern="1200">
                <a:solidFill>
                  <a:srgbClr val="C1EEFF"/>
                </a:solidFill>
                <a:latin typeface="+mj-lt"/>
                <a:ea typeface="+mj-ea"/>
                <a:cs typeface="+mj-cs"/>
                <a:sym typeface="Consolas" pitchFamily="49" charset="0"/>
              </a:defRPr>
            </a:lvl1pPr>
            <a:lvl2pPr algn="l" defTabSz="1450975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rgbClr val="C1EEFF"/>
                </a:solidFill>
                <a:latin typeface="Consolas" panose="020B0609020204030204" pitchFamily="49" charset="0"/>
                <a:ea typeface="华文楷体" panose="02010600040101010101" pitchFamily="2" charset="-122"/>
                <a:sym typeface="Consolas" pitchFamily="49" charset="0"/>
              </a:defRPr>
            </a:lvl2pPr>
            <a:lvl3pPr algn="l" defTabSz="1450975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rgbClr val="C1EEFF"/>
                </a:solidFill>
                <a:latin typeface="Consolas" panose="020B0609020204030204" pitchFamily="49" charset="0"/>
                <a:ea typeface="华文楷体" panose="02010600040101010101" pitchFamily="2" charset="-122"/>
                <a:sym typeface="Consolas" pitchFamily="49" charset="0"/>
              </a:defRPr>
            </a:lvl3pPr>
            <a:lvl4pPr algn="l" defTabSz="1450975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rgbClr val="C1EEFF"/>
                </a:solidFill>
                <a:latin typeface="Consolas" panose="020B0609020204030204" pitchFamily="49" charset="0"/>
                <a:ea typeface="华文楷体" panose="02010600040101010101" pitchFamily="2" charset="-122"/>
                <a:sym typeface="Consolas" pitchFamily="49" charset="0"/>
              </a:defRPr>
            </a:lvl4pPr>
            <a:lvl5pPr algn="l" defTabSz="1450975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rgbClr val="C1EEFF"/>
                </a:solidFill>
                <a:latin typeface="Consolas" panose="020B0609020204030204" pitchFamily="49" charset="0"/>
                <a:ea typeface="华文楷体" panose="02010600040101010101" pitchFamily="2" charset="-122"/>
                <a:sym typeface="Consolas" pitchFamily="49" charset="0"/>
              </a:defRPr>
            </a:lvl5pPr>
            <a:lvl6pPr marL="457200" algn="l" defTabSz="1450975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rgbClr val="C1EEFF"/>
                </a:solidFill>
                <a:latin typeface="Consolas" panose="020B0609020204030204" pitchFamily="49" charset="0"/>
                <a:ea typeface="华文楷体" panose="02010600040101010101" pitchFamily="2" charset="-122"/>
                <a:sym typeface="Consolas" panose="020B0609020204030204" pitchFamily="49" charset="0"/>
              </a:defRPr>
            </a:lvl6pPr>
            <a:lvl7pPr marL="914400" algn="l" defTabSz="1450975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rgbClr val="C1EEFF"/>
                </a:solidFill>
                <a:latin typeface="Consolas" panose="020B0609020204030204" pitchFamily="49" charset="0"/>
                <a:ea typeface="华文楷体" panose="02010600040101010101" pitchFamily="2" charset="-122"/>
                <a:sym typeface="Consolas" panose="020B0609020204030204" pitchFamily="49" charset="0"/>
              </a:defRPr>
            </a:lvl7pPr>
            <a:lvl8pPr marL="1371600" algn="l" defTabSz="1450975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rgbClr val="C1EEFF"/>
                </a:solidFill>
                <a:latin typeface="Consolas" panose="020B0609020204030204" pitchFamily="49" charset="0"/>
                <a:ea typeface="华文楷体" panose="02010600040101010101" pitchFamily="2" charset="-122"/>
                <a:sym typeface="Consolas" panose="020B0609020204030204" pitchFamily="49" charset="0"/>
              </a:defRPr>
            </a:lvl8pPr>
            <a:lvl9pPr marL="1828800" algn="l" defTabSz="1450975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rgbClr val="C1EEFF"/>
                </a:solidFill>
                <a:latin typeface="Consolas" panose="020B0609020204030204" pitchFamily="49" charset="0"/>
                <a:ea typeface="华文楷体" panose="02010600040101010101" pitchFamily="2" charset="-122"/>
                <a:sym typeface="Consolas" panose="020B0609020204030204" pitchFamily="49" charset="0"/>
              </a:defRPr>
            </a:lvl9pPr>
          </a:lstStyle>
          <a:p>
            <a:pPr algn="ctr">
              <a:defRPr/>
            </a:pPr>
            <a:r>
              <a:rPr lang="en-GB" altLang="zh-TW" sz="3200" dirty="0" smtClean="0">
                <a:solidFill>
                  <a:schemeClr val="bg1">
                    <a:lumMod val="85000"/>
                    <a:lumOff val="15000"/>
                  </a:schemeClr>
                </a:solidFill>
                <a:latin typeface="Arial"/>
                <a:ea typeface="微软雅黑" pitchFamily="34" charset="-122"/>
                <a:cs typeface="Arial"/>
              </a:rPr>
              <a:t>To build a country and govern its people, education must be a priority</a:t>
            </a:r>
            <a:endParaRPr lang="zh-CN" altLang="en-US" sz="4000" dirty="0" smtClean="0">
              <a:solidFill>
                <a:schemeClr val="bg1">
                  <a:lumMod val="85000"/>
                  <a:lumOff val="15000"/>
                </a:schemeClr>
              </a:solidFill>
              <a:latin typeface="Arial"/>
              <a:ea typeface="微软雅黑" pitchFamily="34" charset="-122"/>
              <a:cs typeface="Arial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1096690" y="1997646"/>
            <a:ext cx="618041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4000" b="1" dirty="0" smtClean="0">
                <a:solidFill>
                  <a:srgbClr val="000000"/>
                </a:solidFill>
              </a:rPr>
              <a:t>Morals,</a:t>
            </a:r>
            <a:r>
              <a:rPr lang="zh-TW" altLang="en-US" sz="4000" b="1" dirty="0" smtClean="0">
                <a:solidFill>
                  <a:srgbClr val="000000"/>
                </a:solidFill>
              </a:rPr>
              <a:t> </a:t>
            </a:r>
            <a:r>
              <a:rPr lang="en-US" altLang="zh-TW" sz="4000" b="1" dirty="0" smtClean="0">
                <a:solidFill>
                  <a:srgbClr val="000000"/>
                </a:solidFill>
              </a:rPr>
              <a:t>Ethics,</a:t>
            </a:r>
            <a:r>
              <a:rPr lang="zh-TW" altLang="en-US" sz="4000" b="1" dirty="0" smtClean="0">
                <a:solidFill>
                  <a:srgbClr val="000000"/>
                </a:solidFill>
              </a:rPr>
              <a:t> </a:t>
            </a:r>
            <a:r>
              <a:rPr lang="en-US" altLang="zh-TW" sz="4000" b="1" dirty="0" smtClean="0">
                <a:solidFill>
                  <a:srgbClr val="000000"/>
                </a:solidFill>
              </a:rPr>
              <a:t>The</a:t>
            </a:r>
            <a:r>
              <a:rPr lang="zh-TW" altLang="en-US" sz="4000" b="1" dirty="0" smtClean="0">
                <a:solidFill>
                  <a:srgbClr val="000000"/>
                </a:solidFill>
              </a:rPr>
              <a:t> </a:t>
            </a:r>
            <a:r>
              <a:rPr lang="en-US" altLang="zh-TW" sz="4000" b="1" dirty="0" smtClean="0">
                <a:solidFill>
                  <a:srgbClr val="000000"/>
                </a:solidFill>
              </a:rPr>
              <a:t>Law</a:t>
            </a:r>
            <a:r>
              <a:rPr lang="zh-TW" altLang="en-US" sz="4000" b="1" dirty="0" smtClean="0">
                <a:solidFill>
                  <a:srgbClr val="000000"/>
                </a:solidFill>
              </a:rPr>
              <a:t> </a:t>
            </a:r>
            <a:r>
              <a:rPr lang="en-US" altLang="zh-TW" sz="4000" b="1" dirty="0" smtClean="0">
                <a:solidFill>
                  <a:srgbClr val="000000"/>
                </a:solidFill>
              </a:rPr>
              <a:t>of</a:t>
            </a:r>
            <a:r>
              <a:rPr lang="zh-TW" altLang="en-US" sz="4000" b="1" dirty="0" smtClean="0">
                <a:solidFill>
                  <a:srgbClr val="000000"/>
                </a:solidFill>
              </a:rPr>
              <a:t> </a:t>
            </a:r>
            <a:r>
              <a:rPr lang="en-GB" altLang="zh-TW" sz="4000" b="1" dirty="0" smtClean="0">
                <a:solidFill>
                  <a:srgbClr val="000000"/>
                </a:solidFill>
              </a:rPr>
              <a:t>Causality</a:t>
            </a:r>
            <a:r>
              <a:rPr lang="en-US" altLang="zh-TW" sz="4000" b="1" dirty="0" smtClean="0">
                <a:solidFill>
                  <a:srgbClr val="000000"/>
                </a:solidFill>
              </a:rPr>
              <a:t>, Science</a:t>
            </a:r>
            <a:r>
              <a:rPr lang="en-US" altLang="zh-TW" sz="4000" b="1" dirty="0">
                <a:solidFill>
                  <a:srgbClr val="000000"/>
                </a:solidFill>
              </a:rPr>
              <a:t> </a:t>
            </a:r>
            <a:r>
              <a:rPr lang="en-US" altLang="zh-TW" sz="4000" b="1" dirty="0" smtClean="0">
                <a:solidFill>
                  <a:srgbClr val="000000"/>
                </a:solidFill>
              </a:rPr>
              <a:t>and Philosophy</a:t>
            </a:r>
            <a:endParaRPr lang="en-US" sz="4000" b="1" dirty="0">
              <a:solidFill>
                <a:srgbClr val="000000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3241040" y="4881890"/>
            <a:ext cx="5902960" cy="246221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4181222715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3" name="矩形 1"/>
          <p:cNvSpPr>
            <a:spLocks noChangeArrowheads="1"/>
          </p:cNvSpPr>
          <p:nvPr/>
        </p:nvSpPr>
        <p:spPr bwMode="auto">
          <a:xfrm>
            <a:off x="3839029" y="275273"/>
            <a:ext cx="5006839" cy="5847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9pPr>
          </a:lstStyle>
          <a:p>
            <a:pPr algn="r">
              <a:buFont typeface="Arial" pitchFamily="34" charset="0"/>
              <a:buNone/>
            </a:pPr>
            <a:r>
              <a:rPr lang="en-GB" altLang="zh-CN" sz="32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/>
                <a:ea typeface="微软雅黑" pitchFamily="34" charset="-122"/>
                <a:cs typeface="Arial"/>
                <a:sym typeface="华文楷体" pitchFamily="2" charset="-122"/>
              </a:rPr>
              <a:t>Start from filial piety (</a:t>
            </a:r>
            <a:r>
              <a:rPr lang="en-GB" altLang="zh-CN" sz="3200" i="1" dirty="0" err="1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/>
                <a:ea typeface="微软雅黑" pitchFamily="34" charset="-122"/>
                <a:cs typeface="Arial"/>
                <a:sym typeface="华文楷体" pitchFamily="2" charset="-122"/>
              </a:rPr>
              <a:t>xiao</a:t>
            </a:r>
            <a:r>
              <a:rPr lang="en-GB" altLang="zh-CN" sz="3200" i="1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/>
                <a:ea typeface="微软雅黑" pitchFamily="34" charset="-122"/>
                <a:cs typeface="Arial"/>
                <a:sym typeface="华文楷体" pitchFamily="2" charset="-122"/>
              </a:rPr>
              <a:t>)</a:t>
            </a:r>
            <a:endParaRPr lang="en-US" altLang="zh-TW" sz="3200" i="1" dirty="0">
              <a:solidFill>
                <a:schemeClr val="bg1">
                  <a:lumMod val="95000"/>
                  <a:lumOff val="5000"/>
                </a:schemeClr>
              </a:solidFill>
              <a:latin typeface="Arial"/>
              <a:ea typeface="微软雅黑" pitchFamily="34" charset="-122"/>
              <a:cs typeface="Arial"/>
              <a:sym typeface="华文楷体" pitchFamily="2" charset="-122"/>
            </a:endParaRPr>
          </a:p>
        </p:txBody>
      </p:sp>
      <p:sp>
        <p:nvSpPr>
          <p:cNvPr id="61444" name="Line 4"/>
          <p:cNvSpPr>
            <a:spLocks noChangeShapeType="1"/>
          </p:cNvSpPr>
          <p:nvPr/>
        </p:nvSpPr>
        <p:spPr bwMode="auto">
          <a:xfrm>
            <a:off x="5742623" y="987108"/>
            <a:ext cx="3095625" cy="20637"/>
          </a:xfrm>
          <a:prstGeom prst="line">
            <a:avLst/>
          </a:prstGeom>
          <a:noFill/>
          <a:ln w="3175">
            <a:solidFill>
              <a:schemeClr val="bg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zh-CN" altLang="en-US"/>
          </a:p>
        </p:txBody>
      </p:sp>
      <p:graphicFrame>
        <p:nvGraphicFramePr>
          <p:cNvPr id="3" name="表格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23377598"/>
              </p:ext>
            </p:extLst>
          </p:nvPr>
        </p:nvGraphicFramePr>
        <p:xfrm>
          <a:off x="280988" y="1774825"/>
          <a:ext cx="8556625" cy="2870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57610"/>
                <a:gridCol w="4419025"/>
                <a:gridCol w="1979990"/>
              </a:tblGrid>
              <a:tr h="625097">
                <a:tc>
                  <a:txBody>
                    <a:bodyPr/>
                    <a:lstStyle/>
                    <a:p>
                      <a:pPr algn="ctr"/>
                      <a:r>
                        <a:rPr lang="en-GB" altLang="zh-CN" sz="2000" dirty="0" smtClean="0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Starting</a:t>
                      </a:r>
                      <a:endParaRPr lang="zh-CN" altLang="en-US" sz="2000" dirty="0">
                        <a:solidFill>
                          <a:schemeClr val="bg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1428" marR="91428" marT="45739" marB="45739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altLang="zh-CN" sz="2000" dirty="0" smtClean="0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Age-group</a:t>
                      </a:r>
                      <a:endParaRPr lang="zh-CN" altLang="en-US" sz="2000" dirty="0">
                        <a:solidFill>
                          <a:schemeClr val="bg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1428" marR="91428" marT="45739" marB="45739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altLang="zh-CN" sz="2000" dirty="0" smtClean="0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Allowance</a:t>
                      </a:r>
                      <a:endParaRPr lang="zh-CN" altLang="en-US" sz="2000" dirty="0">
                        <a:solidFill>
                          <a:schemeClr val="bg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1428" marR="91428" marT="45739" marB="45739" anchor="ctr"/>
                </a:tc>
              </a:tr>
              <a:tr h="679855"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1800" dirty="0" smtClean="0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华文楷体" panose="02010600040101010101" pitchFamily="2" charset="-122"/>
                        </a:rPr>
                        <a:t>September 2013</a:t>
                      </a:r>
                      <a:endParaRPr lang="zh-CN" altLang="en-US" sz="1800" dirty="0">
                        <a:solidFill>
                          <a:schemeClr val="bg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1428" marR="91428" marT="45739" marB="45739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1800" dirty="0" smtClean="0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80</a:t>
                      </a:r>
                      <a:r>
                        <a:rPr lang="en-US" altLang="zh-CN" sz="1800" baseline="0" dirty="0" smtClean="0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 and above</a:t>
                      </a:r>
                      <a:endParaRPr lang="zh-CN" altLang="en-US" sz="1800" dirty="0">
                        <a:solidFill>
                          <a:schemeClr val="bg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1428" marR="91428" marT="45739" marB="45739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1800" dirty="0" smtClean="0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2400</a:t>
                      </a:r>
                      <a:r>
                        <a:rPr lang="en-GB" altLang="zh-CN" sz="1800" dirty="0" smtClean="0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RMB</a:t>
                      </a:r>
                      <a:r>
                        <a:rPr lang="en-US" altLang="zh-CN" sz="1800" dirty="0" smtClean="0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/</a:t>
                      </a:r>
                      <a:r>
                        <a:rPr lang="en-GB" altLang="zh-CN" sz="1800" dirty="0" smtClean="0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year</a:t>
                      </a:r>
                      <a:endParaRPr lang="zh-CN" altLang="en-US" sz="1800" dirty="0">
                        <a:solidFill>
                          <a:schemeClr val="bg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1428" marR="91428" marT="45739" marB="45739" anchor="ctr"/>
                </a:tc>
              </a:tr>
              <a:tr h="687760"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1800" dirty="0" smtClean="0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华文楷体" panose="02010600040101010101" pitchFamily="2" charset="-122"/>
                        </a:rPr>
                        <a:t>January 2018</a:t>
                      </a:r>
                      <a:endParaRPr lang="zh-CN" altLang="en-US" sz="1800" dirty="0">
                        <a:solidFill>
                          <a:schemeClr val="bg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1428" marR="91428" marT="45739" marB="45739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1800" dirty="0" smtClean="0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75~80</a:t>
                      </a:r>
                      <a:endParaRPr lang="zh-CN" altLang="en-US" sz="1800" dirty="0">
                        <a:solidFill>
                          <a:schemeClr val="bg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1428" marR="91428" marT="45739" marB="45739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1800" dirty="0" smtClean="0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1200</a:t>
                      </a:r>
                      <a:r>
                        <a:rPr lang="en-GB" altLang="zh-CN" sz="1800" dirty="0" smtClean="0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RMB</a:t>
                      </a:r>
                      <a:r>
                        <a:rPr lang="en-US" altLang="zh-CN" sz="1800" dirty="0" smtClean="0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/</a:t>
                      </a:r>
                      <a:r>
                        <a:rPr lang="en-GB" altLang="zh-CN" sz="1800" dirty="0" smtClean="0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year</a:t>
                      </a:r>
                      <a:endParaRPr lang="en-US" altLang="zh-CN" sz="1800" dirty="0" smtClean="0">
                        <a:solidFill>
                          <a:schemeClr val="bg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1428" marR="91428" marT="45739" marB="45739" anchor="ctr"/>
                </a:tc>
              </a:tr>
              <a:tr h="877488"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1800" dirty="0" smtClean="0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2017-2018</a:t>
                      </a:r>
                    </a:p>
                  </a:txBody>
                  <a:tcPr marL="91428" marR="91428" marT="45739" marB="45739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altLang="zh-CN" sz="1800" dirty="0" smtClean="0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All</a:t>
                      </a:r>
                      <a:r>
                        <a:rPr lang="en-GB" altLang="zh-CN" sz="1800" baseline="0" dirty="0" smtClean="0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 Staffs</a:t>
                      </a:r>
                      <a:endParaRPr lang="en-US" altLang="zh-CN" sz="1800" dirty="0" smtClean="0">
                        <a:solidFill>
                          <a:schemeClr val="bg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  <a:p>
                      <a:pPr algn="ctr"/>
                      <a:r>
                        <a:rPr lang="zh-CN" altLang="en-US" sz="1800" dirty="0" smtClean="0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（</a:t>
                      </a:r>
                      <a:r>
                        <a:rPr lang="en-GB" altLang="zh-CN" sz="1800" dirty="0" smtClean="0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Inc. </a:t>
                      </a:r>
                      <a:r>
                        <a:rPr lang="en-US" altLang="zh-CN" sz="1800" dirty="0" smtClean="0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75~80</a:t>
                      </a:r>
                      <a:r>
                        <a:rPr lang="zh-CN" altLang="en-US" sz="1800" dirty="0" smtClean="0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、</a:t>
                      </a:r>
                      <a:r>
                        <a:rPr lang="en-US" altLang="zh-CN" sz="1800" dirty="0" smtClean="0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80</a:t>
                      </a:r>
                      <a:r>
                        <a:rPr lang="en-US" altLang="zh-CN" sz="1800" baseline="0" dirty="0" smtClean="0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 and above</a:t>
                      </a:r>
                      <a:r>
                        <a:rPr lang="zh-CN" altLang="en-US" sz="1800" dirty="0" smtClean="0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）</a:t>
                      </a:r>
                      <a:endParaRPr lang="zh-CN" altLang="en-US" sz="1800" dirty="0">
                        <a:solidFill>
                          <a:schemeClr val="bg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1428" marR="91428" marT="45739" marB="45739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1800" dirty="0" smtClean="0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1000</a:t>
                      </a:r>
                      <a:r>
                        <a:rPr lang="zh-CN" altLang="en-US" sz="1800" dirty="0" smtClean="0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元</a:t>
                      </a:r>
                      <a:r>
                        <a:rPr lang="en-GB" altLang="zh-CN" sz="1800" dirty="0" smtClean="0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RMB</a:t>
                      </a:r>
                      <a:r>
                        <a:rPr lang="en-US" altLang="zh-CN" sz="1800" dirty="0" smtClean="0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/</a:t>
                      </a:r>
                      <a:r>
                        <a:rPr lang="en-GB" altLang="zh-CN" sz="1800" dirty="0" smtClean="0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year</a:t>
                      </a:r>
                      <a:endParaRPr lang="zh-CN" altLang="en-US" sz="1800" dirty="0">
                        <a:solidFill>
                          <a:schemeClr val="bg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1428" marR="91428" marT="45739" marB="45739" anchor="ctr"/>
                </a:tc>
              </a:tr>
            </a:tbl>
          </a:graphicData>
        </a:graphic>
      </p:graphicFrame>
      <p:sp>
        <p:nvSpPr>
          <p:cNvPr id="10" name="TextBox 9"/>
          <p:cNvSpPr txBox="1"/>
          <p:nvPr/>
        </p:nvSpPr>
        <p:spPr>
          <a:xfrm>
            <a:off x="3241040" y="4881890"/>
            <a:ext cx="5902960" cy="246221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3282067126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Box 15"/>
          <p:cNvSpPr txBox="1"/>
          <p:nvPr/>
        </p:nvSpPr>
        <p:spPr>
          <a:xfrm>
            <a:off x="3241040" y="4881890"/>
            <a:ext cx="5902960" cy="246221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en-US" sz="1000" dirty="0"/>
          </a:p>
        </p:txBody>
      </p:sp>
      <p:sp>
        <p:nvSpPr>
          <p:cNvPr id="117762" name="标题 1"/>
          <p:cNvSpPr>
            <a:spLocks noGrp="1"/>
          </p:cNvSpPr>
          <p:nvPr>
            <p:ph type="title" idx="4294967295"/>
          </p:nvPr>
        </p:nvSpPr>
        <p:spPr>
          <a:xfrm>
            <a:off x="281608" y="3105785"/>
            <a:ext cx="8760792" cy="628015"/>
          </a:xfrm>
          <a:prstGeom prst="rect">
            <a:avLst/>
          </a:prstGeom>
          <a:ln cap="flat" algn="ctr"/>
        </p:spPr>
        <p:txBody>
          <a:bodyPr lIns="81648" tIns="40825" rIns="81648" bIns="40825"/>
          <a:lstStyle/>
          <a:p>
            <a:pPr marL="342900" indent="-342900">
              <a:lnSpc>
                <a:spcPts val="3400"/>
              </a:lnSpc>
              <a:buFont typeface="Arial"/>
              <a:buChar char="•"/>
              <a:defRPr/>
            </a:pPr>
            <a:r>
              <a:rPr lang="en-GB" altLang="zh-TW" sz="2000" noProof="1">
                <a:solidFill>
                  <a:schemeClr val="bg1">
                    <a:lumMod val="95000"/>
                    <a:lumOff val="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隶书" panose="02010509060101010101" pitchFamily="49" charset="-122"/>
              </a:rPr>
              <a:t>Each Good-Ark </a:t>
            </a:r>
            <a:r>
              <a:rPr lang="en-GB" altLang="zh-TW" sz="2000" noProof="1" smtClean="0">
                <a:solidFill>
                  <a:schemeClr val="bg1">
                    <a:lumMod val="95000"/>
                    <a:lumOff val="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隶书" panose="02010509060101010101" pitchFamily="49" charset="-122"/>
              </a:rPr>
              <a:t>sponsored Blessed Child </a:t>
            </a:r>
            <a:r>
              <a:rPr lang="en-GB" altLang="zh-TW" sz="2000" noProof="1">
                <a:solidFill>
                  <a:schemeClr val="bg1">
                    <a:lumMod val="95000"/>
                    <a:lumOff val="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隶书" panose="02010509060101010101" pitchFamily="49" charset="-122"/>
              </a:rPr>
              <a:t>receives yearly 800 RMB education </a:t>
            </a:r>
            <a:r>
              <a:rPr lang="en-GB" altLang="zh-TW" sz="2000" noProof="1" smtClean="0">
                <a:solidFill>
                  <a:schemeClr val="bg1">
                    <a:lumMod val="95000"/>
                    <a:lumOff val="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隶书" panose="02010509060101010101" pitchFamily="49" charset="-122"/>
              </a:rPr>
              <a:t>allowance;</a:t>
            </a:r>
            <a:endParaRPr lang="zh-CN" altLang="en-US" sz="2000" noProof="1">
              <a:solidFill>
                <a:schemeClr val="bg1">
                  <a:lumMod val="95000"/>
                  <a:lumOff val="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隶书" panose="02010509060101010101" pitchFamily="49" charset="-122"/>
            </a:endParaRPr>
          </a:p>
        </p:txBody>
      </p:sp>
      <p:pic>
        <p:nvPicPr>
          <p:cNvPr id="71687" name="Picture 9" descr="H:\2016年回顾片制作\5. 脚本各模块素材（2016年）\3. 人文关怀\20161110 黄金老人、幸福宝宝幸福感恩会\20161110 幸福宝宝幸福感恩会\20161110 幸福宝宝幸福感恩会 03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587"/>
          <a:stretch>
            <a:fillRect/>
          </a:stretch>
        </p:blipFill>
        <p:spPr bwMode="auto">
          <a:xfrm>
            <a:off x="685800" y="958850"/>
            <a:ext cx="2384425" cy="1981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" name="Picture 8" descr="H:\2016年回顾片制作\5. 脚本各模块素材（2016年）\3. 人文关怀\20161110 黄金老人、幸福宝宝幸福感恩会\20161110 幸福宝宝幸福感恩会\20161110 幸福宝宝幸福感恩会 08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856" t="6828" r="2100"/>
          <a:stretch>
            <a:fillRect/>
          </a:stretch>
        </p:blipFill>
        <p:spPr bwMode="auto">
          <a:xfrm>
            <a:off x="3119438" y="950913"/>
            <a:ext cx="2803525" cy="19796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" name="Picture 7" descr="H:\2016年回顾片制作\5. 脚本各模块素材（2016年）\3. 人文关怀\20161110 黄金老人、幸福宝宝幸福感恩会\20161110 幸福宝宝幸福感恩会\20161110 幸福宝宝幸福感恩会 06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0750" y="950913"/>
            <a:ext cx="2852738" cy="19796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330200" y="4064000"/>
            <a:ext cx="85344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GB" altLang="zh-TW" sz="2000" noProof="1">
                <a:solidFill>
                  <a:schemeClr val="bg1">
                    <a:lumMod val="95000"/>
                    <a:lumOff val="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隶书" panose="02010509060101010101" pitchFamily="49" charset="-122"/>
              </a:rPr>
              <a:t>Two-child family receives yearly 4000RMB </a:t>
            </a:r>
            <a:r>
              <a:rPr lang="en-GB" altLang="zh-TW" sz="2000" noProof="1" smtClean="0">
                <a:solidFill>
                  <a:schemeClr val="bg1">
                    <a:lumMod val="95000"/>
                    <a:lumOff val="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隶书" panose="02010509060101010101" pitchFamily="49" charset="-122"/>
              </a:rPr>
              <a:t>education stipends for </a:t>
            </a:r>
            <a:r>
              <a:rPr lang="en-GB" altLang="zh-TW" sz="2000" noProof="1">
                <a:solidFill>
                  <a:schemeClr val="bg1">
                    <a:lumMod val="95000"/>
                    <a:lumOff val="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隶书" panose="02010509060101010101" pitchFamily="49" charset="-122"/>
              </a:rPr>
              <a:t>their children until their children reach the age of 16. 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4071521002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554" name="矩形 3"/>
          <p:cNvSpPr>
            <a:spLocks noChangeArrowheads="1"/>
          </p:cNvSpPr>
          <p:nvPr/>
        </p:nvSpPr>
        <p:spPr bwMode="auto">
          <a:xfrm>
            <a:off x="150813" y="3925888"/>
            <a:ext cx="8783637" cy="9083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45157" tIns="72579" rIns="145157" bIns="72579">
            <a:spAutoFit/>
          </a:bodyPr>
          <a:lstStyle/>
          <a:p>
            <a:pPr>
              <a:lnSpc>
                <a:spcPts val="3000"/>
              </a:lnSpc>
              <a:defRPr/>
            </a:pPr>
            <a:r>
              <a:rPr lang="en-GB" altLang="zh-CN" sz="22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微软雅黑 Light" panose="020B0502040204020203" pitchFamily="34" charset="-122"/>
                <a:ea typeface="微软雅黑" panose="020B0503020204020204" pitchFamily="34" charset="-122"/>
                <a:sym typeface="+mn-ea"/>
              </a:rPr>
              <a:t>Summer camps for children of our staffs. The parents were amazed at the transformation of their children in just 7 days!</a:t>
            </a:r>
            <a:endParaRPr lang="zh-CN" altLang="en-US" sz="2200" dirty="0">
              <a:solidFill>
                <a:schemeClr val="bg1">
                  <a:lumMod val="95000"/>
                  <a:lumOff val="5000"/>
                </a:schemeClr>
              </a:solidFill>
              <a:latin typeface="微软雅黑 Light" panose="020B0502040204020203" pitchFamily="34" charset="-122"/>
              <a:ea typeface="微软雅黑" panose="020B0503020204020204" pitchFamily="34" charset="-122"/>
              <a:sym typeface="隶书" panose="02010509060101010101" pitchFamily="49" charset="-122"/>
            </a:endParaRPr>
          </a:p>
        </p:txBody>
      </p:sp>
      <p:pic>
        <p:nvPicPr>
          <p:cNvPr id="74758" name="Picture 5" descr="C:\Users\bobo.jiang\Desktop\DSC_070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113" y="1962150"/>
            <a:ext cx="2700337" cy="1800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4761" name="Picture 8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540"/>
          <a:stretch>
            <a:fillRect/>
          </a:stretch>
        </p:blipFill>
        <p:spPr bwMode="auto">
          <a:xfrm>
            <a:off x="3635375" y="1962150"/>
            <a:ext cx="2700338" cy="1800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4762" name="Picture 10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25" y="1962150"/>
            <a:ext cx="2700338" cy="1800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Rectangle 6"/>
          <p:cNvSpPr>
            <a:spLocks noChangeArrowheads="1"/>
          </p:cNvSpPr>
          <p:nvPr/>
        </p:nvSpPr>
        <p:spPr bwMode="auto">
          <a:xfrm>
            <a:off x="3175" y="174625"/>
            <a:ext cx="1027113" cy="571500"/>
          </a:xfrm>
          <a:prstGeom prst="rect">
            <a:avLst/>
          </a:prstGeom>
          <a:solidFill>
            <a:srgbClr val="4D4D4D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45157" tIns="72579" rIns="145157" bIns="72579" anchor="ctr"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 algn="ctr">
              <a:buFont typeface="Arial" charset="0"/>
              <a:buNone/>
            </a:pPr>
            <a:r>
              <a:rPr lang="zh-CN" altLang="en-US" dirty="0">
                <a:latin typeface="微软雅黑 Light" pitchFamily="34" charset="-122"/>
                <a:ea typeface="微软雅黑" pitchFamily="34" charset="-122"/>
              </a:rPr>
              <a:t>Part </a:t>
            </a:r>
            <a:r>
              <a:rPr lang="en-US" altLang="zh-CN" dirty="0" smtClean="0">
                <a:latin typeface="微软雅黑 Light" pitchFamily="34" charset="-122"/>
                <a:ea typeface="微软雅黑" pitchFamily="34" charset="-122"/>
              </a:rPr>
              <a:t>2</a:t>
            </a:r>
            <a:endParaRPr lang="zh-CN" altLang="en-US" dirty="0"/>
          </a:p>
        </p:txBody>
      </p:sp>
      <p:pic>
        <p:nvPicPr>
          <p:cNvPr id="12" name="Picture 3" descr="C:\Users\bobo.jiang\Desktop\DSC_8888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375" y="123825"/>
            <a:ext cx="2700338" cy="1800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" name="Picture 4" descr="C:\Users\bobo.jiang\Desktop\DSC_8983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25" y="123825"/>
            <a:ext cx="2700338" cy="1800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" name="TextBox 14"/>
          <p:cNvSpPr txBox="1"/>
          <p:nvPr/>
        </p:nvSpPr>
        <p:spPr>
          <a:xfrm>
            <a:off x="3241040" y="4881890"/>
            <a:ext cx="5902960" cy="246221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834139147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矩形 11"/>
          <p:cNvSpPr/>
          <p:nvPr/>
        </p:nvSpPr>
        <p:spPr>
          <a:xfrm>
            <a:off x="1384300" y="719267"/>
            <a:ext cx="69596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altLang="zh-CN" sz="3600" dirty="0" smtClean="0">
                <a:solidFill>
                  <a:schemeClr val="bg1"/>
                </a:solidFill>
                <a:latin typeface="Kokonor"/>
                <a:ea typeface="微软雅黑" panose="020B0503020204020204" pitchFamily="34" charset="-122"/>
                <a:cs typeface="Kokonor"/>
              </a:rPr>
              <a:t>The Three Aspects of Education</a:t>
            </a:r>
            <a:endParaRPr lang="zh-CN" altLang="en-US" sz="3600" dirty="0">
              <a:solidFill>
                <a:schemeClr val="bg1"/>
              </a:solidFill>
              <a:latin typeface="Kokonor"/>
              <a:ea typeface="微软雅黑" panose="020B0503020204020204" pitchFamily="34" charset="-122"/>
              <a:cs typeface="Kokonor"/>
            </a:endParaRPr>
          </a:p>
        </p:txBody>
      </p:sp>
      <p:pic>
        <p:nvPicPr>
          <p:cNvPr id="7" name="Picture 2" descr="D:\图片\图片4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38925" y="2619375"/>
            <a:ext cx="2505075" cy="252412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8" name="TextBox 7"/>
          <p:cNvSpPr txBox="1"/>
          <p:nvPr/>
        </p:nvSpPr>
        <p:spPr>
          <a:xfrm>
            <a:off x="3241040" y="4881890"/>
            <a:ext cx="5902960" cy="246221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en-US" sz="1000" dirty="0"/>
          </a:p>
        </p:txBody>
      </p:sp>
      <p:sp>
        <p:nvSpPr>
          <p:cNvPr id="2" name="TextBox 1"/>
          <p:cNvSpPr txBox="1"/>
          <p:nvPr/>
        </p:nvSpPr>
        <p:spPr>
          <a:xfrm>
            <a:off x="1638300" y="1524000"/>
            <a:ext cx="473710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685800" indent="-685800">
              <a:buFont typeface="Wingdings" charset="2"/>
              <a:buChar char="ü"/>
            </a:pPr>
            <a:r>
              <a:rPr lang="en-US" sz="4800" b="1" dirty="0" smtClean="0">
                <a:solidFill>
                  <a:srgbClr val="000000"/>
                </a:solidFill>
              </a:rPr>
              <a:t>Environment </a:t>
            </a:r>
          </a:p>
          <a:p>
            <a:pPr marL="685800" indent="-685800">
              <a:buFont typeface="Wingdings" charset="2"/>
              <a:buChar char="ü"/>
            </a:pPr>
            <a:r>
              <a:rPr lang="en-US" sz="4800" b="1" dirty="0" smtClean="0">
                <a:solidFill>
                  <a:srgbClr val="000000"/>
                </a:solidFill>
              </a:rPr>
              <a:t>Deeds</a:t>
            </a:r>
          </a:p>
          <a:p>
            <a:pPr marL="685800" indent="-685800">
              <a:buFont typeface="Wingdings" charset="2"/>
              <a:buChar char="ü"/>
            </a:pPr>
            <a:r>
              <a:rPr lang="en-US" sz="4800" b="1" dirty="0" smtClean="0">
                <a:solidFill>
                  <a:srgbClr val="000000"/>
                </a:solidFill>
              </a:rPr>
              <a:t>Words</a:t>
            </a:r>
            <a:endParaRPr lang="en-US" sz="4800" b="1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3148133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K:\苏州固锝7分钟介绍片\2. 照片素材\3. 实践圣人智慧\幸福农场鸽子 6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56"/>
          <a:stretch/>
        </p:blipFill>
        <p:spPr bwMode="auto">
          <a:xfrm>
            <a:off x="1" y="0"/>
            <a:ext cx="9144000" cy="514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266700" y="101600"/>
            <a:ext cx="250190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 smtClean="0"/>
              <a:t>This is our factory</a:t>
            </a:r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3282791733"/>
      </p:ext>
    </p:extLst>
  </p:cSld>
  <p:clrMapOvr>
    <a:masterClrMapping/>
  </p:clrMapOvr>
  <p:transition xmlns:p14="http://schemas.microsoft.com/office/powerpoint/2010/main"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9" name="TextBox 5"/>
          <p:cNvSpPr txBox="1">
            <a:spLocks noChangeArrowheads="1"/>
          </p:cNvSpPr>
          <p:nvPr/>
        </p:nvSpPr>
        <p:spPr bwMode="auto">
          <a:xfrm>
            <a:off x="3286125" y="249238"/>
            <a:ext cx="4811713" cy="5774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145132" tIns="72566" rIns="145132" bIns="72566">
            <a:spAutoFit/>
          </a:bodyPr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 algn="r">
              <a:buFont typeface="Arial" charset="0"/>
              <a:buNone/>
            </a:pPr>
            <a:r>
              <a:rPr lang="en-GB" altLang="zh-TW" dirty="0" smtClean="0">
                <a:solidFill>
                  <a:srgbClr val="292929"/>
                </a:solidFill>
                <a:latin typeface="隶书" pitchFamily="49" charset="-122"/>
                <a:ea typeface="微软雅黑" pitchFamily="34" charset="-122"/>
              </a:rPr>
              <a:t>Respect all things</a:t>
            </a:r>
            <a:endParaRPr lang="zh-TW" altLang="en-US" dirty="0">
              <a:solidFill>
                <a:srgbClr val="292929"/>
              </a:solidFill>
              <a:latin typeface="隶书" pitchFamily="49" charset="-122"/>
              <a:ea typeface="微软雅黑" pitchFamily="34" charset="-122"/>
            </a:endParaRPr>
          </a:p>
        </p:txBody>
      </p:sp>
      <p:sp>
        <p:nvSpPr>
          <p:cNvPr id="9" name="Rectangle 6"/>
          <p:cNvSpPr>
            <a:spLocks noChangeArrowheads="1"/>
          </p:cNvSpPr>
          <p:nvPr/>
        </p:nvSpPr>
        <p:spPr bwMode="auto">
          <a:xfrm>
            <a:off x="3175" y="174625"/>
            <a:ext cx="1027113" cy="571500"/>
          </a:xfrm>
          <a:prstGeom prst="rect">
            <a:avLst/>
          </a:prstGeom>
          <a:solidFill>
            <a:srgbClr val="4D4D4D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45157" tIns="72579" rIns="145157" bIns="72579" anchor="ctr"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 algn="ctr">
              <a:buFont typeface="Arial" charset="0"/>
              <a:buNone/>
            </a:pPr>
            <a:r>
              <a:rPr lang="zh-CN" altLang="en-US" dirty="0">
                <a:latin typeface="微软雅黑 Light" pitchFamily="34" charset="-122"/>
                <a:ea typeface="微软雅黑" pitchFamily="34" charset="-122"/>
              </a:rPr>
              <a:t>Part </a:t>
            </a:r>
            <a:r>
              <a:rPr lang="en-US" altLang="zh-CN" dirty="0" smtClean="0">
                <a:latin typeface="微软雅黑 Light" pitchFamily="34" charset="-122"/>
                <a:ea typeface="微软雅黑" pitchFamily="34" charset="-122"/>
              </a:rPr>
              <a:t>2</a:t>
            </a:r>
            <a:endParaRPr lang="zh-CN" altLang="en-US" dirty="0"/>
          </a:p>
        </p:txBody>
      </p:sp>
      <p:sp>
        <p:nvSpPr>
          <p:cNvPr id="10" name="Rectangle 8"/>
          <p:cNvSpPr>
            <a:spLocks noChangeArrowheads="1"/>
          </p:cNvSpPr>
          <p:nvPr/>
        </p:nvSpPr>
        <p:spPr bwMode="auto">
          <a:xfrm>
            <a:off x="1030287" y="174625"/>
            <a:ext cx="1573765" cy="571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45157" tIns="72579" rIns="145157" bIns="72579" anchor="ctr"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 algn="r">
              <a:buFont typeface="Arial" charset="0"/>
              <a:buNone/>
            </a:pPr>
            <a:r>
              <a:rPr lang="zh-CN" altLang="en-US" sz="2500" dirty="0" smtClean="0">
                <a:solidFill>
                  <a:srgbClr val="333333"/>
                </a:solidFill>
                <a:latin typeface="微软雅黑 Light" pitchFamily="34" charset="-122"/>
                <a:ea typeface="微软雅黑" pitchFamily="34" charset="-122"/>
              </a:rPr>
              <a:t>教學為先</a:t>
            </a:r>
            <a:endParaRPr lang="en-US" altLang="zh-CN" sz="2500" dirty="0" smtClean="0">
              <a:solidFill>
                <a:srgbClr val="333333"/>
              </a:solidFill>
              <a:latin typeface="微软雅黑 Light" pitchFamily="34" charset="-122"/>
              <a:ea typeface="微软雅黑" pitchFamily="34" charset="-122"/>
            </a:endParaRPr>
          </a:p>
          <a:p>
            <a:pPr algn="r">
              <a:buFont typeface="Arial" charset="0"/>
              <a:buNone/>
            </a:pPr>
            <a:r>
              <a:rPr lang="zh-CN" altLang="en-US" sz="1100" dirty="0" smtClean="0">
                <a:solidFill>
                  <a:srgbClr val="333333"/>
                </a:solidFill>
                <a:latin typeface="微软雅黑 Light" pitchFamily="34" charset="-122"/>
                <a:ea typeface="微软雅黑" pitchFamily="34" charset="-122"/>
              </a:rPr>
              <a:t>Humanistic Education</a:t>
            </a:r>
            <a:endParaRPr lang="zh-CN" altLang="en-US" sz="1100" dirty="0">
              <a:solidFill>
                <a:srgbClr val="333333"/>
              </a:solidFill>
              <a:latin typeface="微软雅黑 Light" pitchFamily="34" charset="-122"/>
              <a:ea typeface="微软雅黑" pitchFamily="34" charset="-122"/>
            </a:endParaRPr>
          </a:p>
        </p:txBody>
      </p:sp>
      <p:pic>
        <p:nvPicPr>
          <p:cNvPr id="11" name="Picture 3" descr="C:\Users\bobo.jiang\Desktop\微信图片_20181023154846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2282"/>
          <a:stretch/>
        </p:blipFill>
        <p:spPr bwMode="auto">
          <a:xfrm>
            <a:off x="3175" y="1193800"/>
            <a:ext cx="5545610" cy="3644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bobo.jiang\Desktop\DSC04623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4350" y="1193800"/>
            <a:ext cx="2797200" cy="1858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图片 1" descr="DSC_9752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412"/>
          <a:stretch>
            <a:fillRect/>
          </a:stretch>
        </p:blipFill>
        <p:spPr bwMode="auto">
          <a:xfrm>
            <a:off x="5594350" y="3094038"/>
            <a:ext cx="2795588" cy="1744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" name="TextBox 13"/>
          <p:cNvSpPr txBox="1"/>
          <p:nvPr/>
        </p:nvSpPr>
        <p:spPr>
          <a:xfrm>
            <a:off x="3241040" y="4881890"/>
            <a:ext cx="5902960" cy="246221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1259335759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3" name="Rectangle 2"/>
          <p:cNvSpPr txBox="1">
            <a:spLocks noChangeArrowheads="1"/>
          </p:cNvSpPr>
          <p:nvPr/>
        </p:nvSpPr>
        <p:spPr bwMode="auto">
          <a:xfrm>
            <a:off x="292652" y="322263"/>
            <a:ext cx="8267148" cy="86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71" tIns="34285" rIns="68571" bIns="34285" anchor="ctr"/>
          <a:lstStyle>
            <a:lvl1pPr defTabSz="1217613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 defTabSz="1217613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 defTabSz="1217613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 defTabSz="1217613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 defTabSz="1217613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defTabSz="1217613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defTabSz="1217613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defTabSz="1217613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defTabSz="1217613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r>
              <a:rPr lang="en-US" altLang="zh-TW" sz="2400" dirty="0" smtClean="0">
                <a:solidFill>
                  <a:srgbClr val="262626"/>
                </a:solidFill>
                <a:latin typeface="微软雅黑" pitchFamily="34" charset="-122"/>
                <a:ea typeface="微软雅黑" pitchFamily="34" charset="-122"/>
              </a:rPr>
              <a:t>Put</a:t>
            </a:r>
            <a:r>
              <a:rPr lang="zh-TW" altLang="en-US" sz="2400" dirty="0" smtClean="0">
                <a:solidFill>
                  <a:srgbClr val="262626"/>
                </a:solidFill>
                <a:latin typeface="微软雅黑" pitchFamily="34" charset="-122"/>
                <a:ea typeface="微软雅黑" pitchFamily="34" charset="-122"/>
              </a:rPr>
              <a:t> </a:t>
            </a:r>
            <a:r>
              <a:rPr lang="en-US" altLang="zh-TW" sz="2400" dirty="0">
                <a:solidFill>
                  <a:srgbClr val="262626"/>
                </a:solidFill>
                <a:latin typeface="微软雅黑" pitchFamily="34" charset="-122"/>
                <a:ea typeface="微软雅黑" pitchFamily="34" charset="-122"/>
              </a:rPr>
              <a:t>love,</a:t>
            </a:r>
            <a:r>
              <a:rPr lang="zh-TW" altLang="en-US" sz="2400" dirty="0">
                <a:solidFill>
                  <a:srgbClr val="262626"/>
                </a:solidFill>
                <a:latin typeface="微软雅黑" pitchFamily="34" charset="-122"/>
                <a:ea typeface="微软雅黑" pitchFamily="34" charset="-122"/>
              </a:rPr>
              <a:t> </a:t>
            </a:r>
            <a:r>
              <a:rPr lang="en-US" altLang="zh-TW" sz="2400" dirty="0">
                <a:solidFill>
                  <a:srgbClr val="262626"/>
                </a:solidFill>
                <a:latin typeface="微软雅黑" pitchFamily="34" charset="-122"/>
                <a:ea typeface="微软雅黑" pitchFamily="34" charset="-122"/>
              </a:rPr>
              <a:t>respect,</a:t>
            </a:r>
            <a:r>
              <a:rPr lang="zh-TW" altLang="en-US" sz="2400" dirty="0">
                <a:solidFill>
                  <a:srgbClr val="262626"/>
                </a:solidFill>
                <a:latin typeface="微软雅黑" pitchFamily="34" charset="-122"/>
                <a:ea typeface="微软雅黑" pitchFamily="34" charset="-122"/>
              </a:rPr>
              <a:t> </a:t>
            </a:r>
            <a:r>
              <a:rPr lang="en-US" altLang="zh-TW" sz="2400" dirty="0">
                <a:solidFill>
                  <a:srgbClr val="262626"/>
                </a:solidFill>
                <a:latin typeface="微软雅黑" pitchFamily="34" charset="-122"/>
                <a:ea typeface="微软雅黑" pitchFamily="34" charset="-122"/>
              </a:rPr>
              <a:t>helpfulness</a:t>
            </a:r>
            <a:r>
              <a:rPr lang="zh-TW" altLang="en-US" sz="2400" dirty="0">
                <a:solidFill>
                  <a:srgbClr val="262626"/>
                </a:solidFill>
                <a:latin typeface="微软雅黑" pitchFamily="34" charset="-122"/>
                <a:ea typeface="微软雅黑" pitchFamily="34" charset="-122"/>
              </a:rPr>
              <a:t> </a:t>
            </a:r>
            <a:r>
              <a:rPr lang="en-US" altLang="zh-TW" sz="2400" dirty="0">
                <a:solidFill>
                  <a:srgbClr val="262626"/>
                </a:solidFill>
                <a:latin typeface="微软雅黑" pitchFamily="34" charset="-122"/>
                <a:ea typeface="微软雅黑" pitchFamily="34" charset="-122"/>
              </a:rPr>
              <a:t>and</a:t>
            </a:r>
            <a:r>
              <a:rPr lang="zh-TW" altLang="en-US" sz="2400" dirty="0">
                <a:solidFill>
                  <a:srgbClr val="262626"/>
                </a:solidFill>
                <a:latin typeface="微软雅黑" pitchFamily="34" charset="-122"/>
                <a:ea typeface="微软雅黑" pitchFamily="34" charset="-122"/>
              </a:rPr>
              <a:t> </a:t>
            </a:r>
            <a:r>
              <a:rPr lang="en-US" altLang="zh-TW" sz="2400" dirty="0">
                <a:solidFill>
                  <a:srgbClr val="262626"/>
                </a:solidFill>
                <a:latin typeface="微软雅黑" pitchFamily="34" charset="-122"/>
                <a:ea typeface="微软雅黑" pitchFamily="34" charset="-122"/>
              </a:rPr>
              <a:t>humility</a:t>
            </a:r>
            <a:r>
              <a:rPr lang="zh-TW" altLang="en-US" sz="2400" dirty="0">
                <a:solidFill>
                  <a:srgbClr val="262626"/>
                </a:solidFill>
                <a:latin typeface="微软雅黑" pitchFamily="34" charset="-122"/>
                <a:ea typeface="微软雅黑" pitchFamily="34" charset="-122"/>
              </a:rPr>
              <a:t> </a:t>
            </a:r>
            <a:r>
              <a:rPr lang="en-US" altLang="zh-TW" sz="2400" dirty="0" smtClean="0">
                <a:solidFill>
                  <a:srgbClr val="262626"/>
                </a:solidFill>
                <a:latin typeface="微软雅黑" pitchFamily="34" charset="-122"/>
                <a:ea typeface="微软雅黑" pitchFamily="34" charset="-122"/>
              </a:rPr>
              <a:t>into</a:t>
            </a:r>
            <a:r>
              <a:rPr lang="zh-TW" altLang="en-US" sz="2400" dirty="0" smtClean="0">
                <a:solidFill>
                  <a:srgbClr val="262626"/>
                </a:solidFill>
                <a:latin typeface="微软雅黑" pitchFamily="34" charset="-122"/>
                <a:ea typeface="微软雅黑" pitchFamily="34" charset="-122"/>
              </a:rPr>
              <a:t> </a:t>
            </a:r>
            <a:r>
              <a:rPr lang="en-US" altLang="zh-TW" sz="2400" dirty="0">
                <a:solidFill>
                  <a:srgbClr val="262626"/>
                </a:solidFill>
                <a:latin typeface="微软雅黑" pitchFamily="34" charset="-122"/>
                <a:ea typeface="微软雅黑" pitchFamily="34" charset="-122"/>
              </a:rPr>
              <a:t>their</a:t>
            </a:r>
            <a:r>
              <a:rPr lang="zh-TW" altLang="en-US" sz="2400" dirty="0">
                <a:solidFill>
                  <a:srgbClr val="262626"/>
                </a:solidFill>
                <a:latin typeface="微软雅黑" pitchFamily="34" charset="-122"/>
                <a:ea typeface="微软雅黑" pitchFamily="34" charset="-122"/>
              </a:rPr>
              <a:t> </a:t>
            </a:r>
            <a:r>
              <a:rPr lang="en-US" altLang="zh-TW" sz="2400" dirty="0">
                <a:solidFill>
                  <a:srgbClr val="262626"/>
                </a:solidFill>
                <a:latin typeface="微软雅黑" pitchFamily="34" charset="-122"/>
                <a:ea typeface="微软雅黑" pitchFamily="34" charset="-122"/>
              </a:rPr>
              <a:t>hearts.</a:t>
            </a:r>
            <a:r>
              <a:rPr lang="zh-TW" altLang="en-US" sz="2400" dirty="0">
                <a:solidFill>
                  <a:srgbClr val="262626"/>
                </a:solidFill>
                <a:latin typeface="微软雅黑" pitchFamily="34" charset="-122"/>
                <a:ea typeface="微软雅黑" pitchFamily="34" charset="-122"/>
              </a:rPr>
              <a:t> </a:t>
            </a:r>
            <a:endParaRPr lang="zh-CN" altLang="en-US" sz="2400" dirty="0">
              <a:solidFill>
                <a:srgbClr val="262626"/>
              </a:solidFill>
              <a:latin typeface="微软雅黑" pitchFamily="34" charset="-122"/>
              <a:ea typeface="微软雅黑" pitchFamily="34" charset="-122"/>
            </a:endParaRPr>
          </a:p>
          <a:p>
            <a:pPr eaLnBrk="1" hangingPunct="1">
              <a:lnSpc>
                <a:spcPts val="3000"/>
              </a:lnSpc>
              <a:buFont typeface="Arial" charset="0"/>
              <a:buNone/>
            </a:pPr>
            <a:endParaRPr lang="zh-CN" altLang="en-US" sz="2100" dirty="0">
              <a:solidFill>
                <a:srgbClr val="262626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pic>
        <p:nvPicPr>
          <p:cNvPr id="13" name="Picture 2" descr="E:\My Documents\Desktop\DSC_0048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69" t="15166" b="7613"/>
          <a:stretch>
            <a:fillRect/>
          </a:stretch>
        </p:blipFill>
        <p:spPr bwMode="auto">
          <a:xfrm>
            <a:off x="-19050" y="1173163"/>
            <a:ext cx="3563938" cy="19319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21" t="12773" r="8844"/>
          <a:stretch>
            <a:fillRect/>
          </a:stretch>
        </p:blipFill>
        <p:spPr bwMode="auto">
          <a:xfrm>
            <a:off x="3544888" y="1173163"/>
            <a:ext cx="2809875" cy="19319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596"/>
          <a:stretch>
            <a:fillRect/>
          </a:stretch>
        </p:blipFill>
        <p:spPr bwMode="auto">
          <a:xfrm>
            <a:off x="6354763" y="1173163"/>
            <a:ext cx="2808287" cy="19319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" name="Picture 2" descr="H:\照片\粗选\2014年文件\2014-06\新建文件夹\照片\20140602_191435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551"/>
          <a:stretch>
            <a:fillRect/>
          </a:stretch>
        </p:blipFill>
        <p:spPr bwMode="auto">
          <a:xfrm>
            <a:off x="6704013" y="3143250"/>
            <a:ext cx="2465387" cy="2000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" name="内容占位符 14" descr="IMG_0055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039" b="221"/>
          <a:stretch>
            <a:fillRect/>
          </a:stretch>
        </p:blipFill>
        <p:spPr bwMode="auto">
          <a:xfrm>
            <a:off x="3221038" y="3146425"/>
            <a:ext cx="3587750" cy="2006600"/>
          </a:xfrm>
          <a:prstGeom prst="rect">
            <a:avLst/>
          </a:prstGeom>
          <a:solidFill>
            <a:srgbClr val="EDEDED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" name="Picture 9" descr="H:\2016年回顾片制作\5. 脚本各模块素材（2016年）\6. 慈善公益、志工拓展\20160701 竹筒岁月回娘家\20160701 竹筒岁月回娘家 · 合影 1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761" t="13422" r="4533" b="4608"/>
          <a:stretch>
            <a:fillRect/>
          </a:stretch>
        </p:blipFill>
        <p:spPr bwMode="auto">
          <a:xfrm>
            <a:off x="-19050" y="3143250"/>
            <a:ext cx="3308350" cy="2009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45679085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5" name="Rectangle 6"/>
          <p:cNvSpPr>
            <a:spLocks noChangeArrowheads="1"/>
          </p:cNvSpPr>
          <p:nvPr/>
        </p:nvSpPr>
        <p:spPr bwMode="auto">
          <a:xfrm>
            <a:off x="574040" y="319405"/>
            <a:ext cx="7719060" cy="889000"/>
          </a:xfrm>
          <a:prstGeom prst="rect">
            <a:avLst/>
          </a:prstGeom>
          <a:noFill/>
          <a:ln>
            <a:noFill/>
          </a:ln>
          <a:effectLst>
            <a:prstShdw prst="shdw13" dist="53882" dir="13500000">
              <a:schemeClr val="bg2">
                <a:alpha val="50000"/>
              </a:schemeClr>
            </a:prst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68571" tIns="34285" rIns="68571" bIns="34285" anchor="ctr"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r>
              <a:rPr lang="en-US" sz="2000" dirty="0">
                <a:solidFill>
                  <a:srgbClr val="000000"/>
                </a:solidFill>
              </a:rPr>
              <a:t>When a leader's personal conduct is upright, </a:t>
            </a:r>
            <a:r>
              <a:rPr lang="en-US" sz="2000" dirty="0" smtClean="0">
                <a:solidFill>
                  <a:srgbClr val="000000"/>
                </a:solidFill>
              </a:rPr>
              <a:t>his management </a:t>
            </a:r>
            <a:r>
              <a:rPr lang="en-US" sz="2000" dirty="0">
                <a:solidFill>
                  <a:srgbClr val="000000"/>
                </a:solidFill>
              </a:rPr>
              <a:t>is effective </a:t>
            </a:r>
            <a:endParaRPr lang="en-US" sz="2000" dirty="0" smtClean="0">
              <a:solidFill>
                <a:srgbClr val="000000"/>
              </a:solidFill>
            </a:endParaRPr>
          </a:p>
          <a:p>
            <a:r>
              <a:rPr lang="en-US" sz="2000" dirty="0" smtClean="0">
                <a:solidFill>
                  <a:srgbClr val="000000"/>
                </a:solidFill>
              </a:rPr>
              <a:t>without</a:t>
            </a:r>
            <a:r>
              <a:rPr lang="zh-TW" altLang="en-US" sz="2000" dirty="0" smtClean="0">
                <a:solidFill>
                  <a:srgbClr val="000000"/>
                </a:solidFill>
              </a:rPr>
              <a:t> </a:t>
            </a:r>
            <a:r>
              <a:rPr lang="en-US" sz="2000" dirty="0">
                <a:solidFill>
                  <a:srgbClr val="000000"/>
                </a:solidFill>
              </a:rPr>
              <a:t>the </a:t>
            </a:r>
            <a:r>
              <a:rPr lang="en-US" sz="2000" dirty="0" smtClean="0">
                <a:solidFill>
                  <a:srgbClr val="000000"/>
                </a:solidFill>
              </a:rPr>
              <a:t>issuing of </a:t>
            </a:r>
            <a:r>
              <a:rPr lang="en-US" sz="2000" dirty="0">
                <a:solidFill>
                  <a:srgbClr val="000000"/>
                </a:solidFill>
              </a:rPr>
              <a:t>orders.</a:t>
            </a:r>
            <a:r>
              <a:rPr lang="en-US" altLang="zh-CN" sz="2000" dirty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— </a:t>
            </a:r>
            <a:r>
              <a:rPr lang="en-US" altLang="zh-CN" sz="2000" i="1" dirty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Analects</a:t>
            </a:r>
          </a:p>
          <a:p>
            <a:pPr algn="r">
              <a:lnSpc>
                <a:spcPts val="3500"/>
              </a:lnSpc>
              <a:buFont typeface="Arial" charset="0"/>
              <a:buNone/>
            </a:pPr>
            <a:endParaRPr lang="en-US" altLang="zh-CN" sz="2000" dirty="0">
              <a:solidFill>
                <a:schemeClr val="bg1">
                  <a:lumMod val="85000"/>
                  <a:lumOff val="15000"/>
                </a:schemeClr>
              </a:solidFill>
              <a:latin typeface="微软雅黑" pitchFamily="34" charset="-122"/>
              <a:ea typeface="微软雅黑" pitchFamily="34" charset="-122"/>
            </a:endParaRPr>
          </a:p>
        </p:txBody>
      </p:sp>
      <p:pic>
        <p:nvPicPr>
          <p:cNvPr id="15" name="Picture 2" descr="K:\10班\20140826（周二）\照片\DSC0019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3"/>
          <a:stretch>
            <a:fillRect/>
          </a:stretch>
        </p:blipFill>
        <p:spPr bwMode="auto">
          <a:xfrm>
            <a:off x="3159125" y="1168400"/>
            <a:ext cx="2937265" cy="1951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" name="图片 7" descr="IMG_6378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899" r="3619"/>
          <a:stretch>
            <a:fillRect/>
          </a:stretch>
        </p:blipFill>
        <p:spPr bwMode="auto">
          <a:xfrm>
            <a:off x="-12700" y="1168400"/>
            <a:ext cx="3171825" cy="1951038"/>
          </a:xfrm>
          <a:prstGeom prst="rect">
            <a:avLst/>
          </a:prstGeom>
          <a:solidFill>
            <a:srgbClr val="EDEDED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" name="Picture 11" descr="C:\Users\bobo.jiang\Desktop\微信图片_20180601162721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639" b="15911"/>
          <a:stretch/>
        </p:blipFill>
        <p:spPr bwMode="auto">
          <a:xfrm>
            <a:off x="6101913" y="1168401"/>
            <a:ext cx="3042087" cy="1951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" name="Picture 12" descr="C:\Users\c.d.wang\Desktop\627699594174433524.jpg"/>
          <p:cNvPicPr>
            <a:picLocks noChangeAspect="1" noChangeArrowheads="1"/>
          </p:cNvPicPr>
          <p:nvPr/>
        </p:nvPicPr>
        <p:blipFill>
          <a:blip r:embed="rId5" cstate="print">
            <a:lum bright="26000" contrast="2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811" t="10123" b="6895"/>
          <a:stretch>
            <a:fillRect/>
          </a:stretch>
        </p:blipFill>
        <p:spPr bwMode="auto">
          <a:xfrm>
            <a:off x="6083300" y="3173413"/>
            <a:ext cx="3071813" cy="1973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" name="Picture 2" descr="K:\苏州固锝7分钟介绍片\2. 照片素材\3. 实践圣人智慧\IMG_4274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112" y="3178175"/>
            <a:ext cx="3024187" cy="1965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3" descr="H:\新建文件夹 (8)\DSC09826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76" t="10628"/>
          <a:stretch>
            <a:fillRect/>
          </a:stretch>
        </p:blipFill>
        <p:spPr bwMode="auto">
          <a:xfrm>
            <a:off x="-12700" y="3178175"/>
            <a:ext cx="3127375" cy="1973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94576296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6019" name="Picture 3" descr="D:\DSC_0085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23" t="5309" r="3355" b="12308"/>
          <a:stretch>
            <a:fillRect/>
          </a:stretch>
        </p:blipFill>
        <p:spPr bwMode="auto">
          <a:xfrm>
            <a:off x="0" y="3143250"/>
            <a:ext cx="3113088" cy="2000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602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23" t="6288" r="5910" b="2286"/>
          <a:stretch>
            <a:fillRect/>
          </a:stretch>
        </p:blipFill>
        <p:spPr bwMode="auto">
          <a:xfrm>
            <a:off x="6192838" y="1047750"/>
            <a:ext cx="2951162" cy="2063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6021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601" r="13345" b="4184"/>
          <a:stretch>
            <a:fillRect/>
          </a:stretch>
        </p:blipFill>
        <p:spPr bwMode="auto">
          <a:xfrm>
            <a:off x="3186113" y="1047750"/>
            <a:ext cx="3006725" cy="2063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6022" name="Picture 2" descr="H:\20140428\创建幸福典范总厂资料\幸福卫生间建设补充\20140314圊厕\IMG_6806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925" t="12071" r="4858" b="14299"/>
          <a:stretch>
            <a:fillRect/>
          </a:stretch>
        </p:blipFill>
        <p:spPr bwMode="auto">
          <a:xfrm>
            <a:off x="5922963" y="3143250"/>
            <a:ext cx="3244850" cy="1995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6023" name="内容占位符 11" descr="DSC_1034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38" t="2550" r="15692" b="4369"/>
          <a:stretch>
            <a:fillRect/>
          </a:stretch>
        </p:blipFill>
        <p:spPr bwMode="auto">
          <a:xfrm>
            <a:off x="-4763" y="1047750"/>
            <a:ext cx="3190876" cy="2063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6024" name="矩形 1"/>
          <p:cNvSpPr>
            <a:spLocks noChangeArrowheads="1"/>
          </p:cNvSpPr>
          <p:nvPr/>
        </p:nvSpPr>
        <p:spPr bwMode="auto">
          <a:xfrm>
            <a:off x="2376005" y="195180"/>
            <a:ext cx="5282095" cy="5616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68571" tIns="34285" rIns="68571" bIns="34285">
            <a:spAutoFit/>
          </a:bodyPr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r>
              <a:rPr lang="en-US" altLang="zh-CN" sz="3200" dirty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Managers lead by example</a:t>
            </a:r>
            <a:endParaRPr lang="zh-CN" altLang="en-US" sz="3200" dirty="0">
              <a:solidFill>
                <a:srgbClr val="000000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pic>
        <p:nvPicPr>
          <p:cNvPr id="11" name="Picture 2" descr="image010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33" t="4903" r="8707"/>
          <a:stretch>
            <a:fillRect/>
          </a:stretch>
        </p:blipFill>
        <p:spPr bwMode="auto">
          <a:xfrm>
            <a:off x="3113088" y="3143250"/>
            <a:ext cx="2809875" cy="2000250"/>
          </a:xfrm>
          <a:prstGeom prst="rect">
            <a:avLst/>
          </a:prstGeom>
          <a:solidFill>
            <a:srgbClr val="EDEDED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63572681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388" name="Rectangle 3"/>
          <p:cNvSpPr>
            <a:spLocks noChangeArrowheads="1"/>
          </p:cNvSpPr>
          <p:nvPr/>
        </p:nvSpPr>
        <p:spPr bwMode="auto">
          <a:xfrm>
            <a:off x="8942388" y="47625"/>
            <a:ext cx="200025" cy="1079500"/>
          </a:xfrm>
          <a:prstGeom prst="rect">
            <a:avLst/>
          </a:prstGeom>
          <a:solidFill>
            <a:srgbClr val="666633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>
              <a:buFont typeface="Arial" charset="0"/>
              <a:buNone/>
            </a:pPr>
            <a:endParaRPr lang="zh-CN" altLang="en-US">
              <a:ea typeface="微软雅黑" pitchFamily="34" charset="-122"/>
            </a:endParaRPr>
          </a:p>
        </p:txBody>
      </p:sp>
      <p:pic>
        <p:nvPicPr>
          <p:cNvPr id="144390" name="图片 1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60" r="2364"/>
          <a:stretch>
            <a:fillRect/>
          </a:stretch>
        </p:blipFill>
        <p:spPr bwMode="auto">
          <a:xfrm>
            <a:off x="5889625" y="1828800"/>
            <a:ext cx="2843213" cy="2308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4391" name="图片 18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962"/>
          <a:stretch>
            <a:fillRect/>
          </a:stretch>
        </p:blipFill>
        <p:spPr bwMode="auto">
          <a:xfrm>
            <a:off x="3063875" y="1828800"/>
            <a:ext cx="2770188" cy="2308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4392" name="图片 19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208"/>
          <a:stretch>
            <a:fillRect/>
          </a:stretch>
        </p:blipFill>
        <p:spPr bwMode="auto">
          <a:xfrm>
            <a:off x="3175" y="1828800"/>
            <a:ext cx="3008313" cy="2308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4393" name="内容占位符 2"/>
          <p:cNvSpPr txBox="1">
            <a:spLocks noChangeArrowheads="1"/>
          </p:cNvSpPr>
          <p:nvPr/>
        </p:nvSpPr>
        <p:spPr bwMode="auto">
          <a:xfrm>
            <a:off x="331788" y="195580"/>
            <a:ext cx="8558212" cy="669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12813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 defTabSz="912813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 defTabSz="912813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 defTabSz="912813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 defTabSz="912813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>
              <a:spcBef>
                <a:spcPts val="0"/>
              </a:spcBef>
              <a:spcAft>
                <a:spcPts val="0"/>
              </a:spcAft>
            </a:pPr>
            <a:r>
              <a:rPr lang="en-GB" sz="2400" dirty="0">
                <a:solidFill>
                  <a:srgbClr val="000000"/>
                </a:solidFill>
              </a:rPr>
              <a:t>We created a self-service “Honesty Store” based on an honour system. There is no surveillance camera or staff guarding the store, and we just leave the trust up to the employee.</a:t>
            </a:r>
          </a:p>
          <a:p>
            <a:pPr eaLnBrk="1" hangingPunct="1">
              <a:spcBef>
                <a:spcPts val="0"/>
              </a:spcBef>
              <a:spcAft>
                <a:spcPts val="0"/>
              </a:spcAft>
              <a:buFont typeface="Arial" charset="0"/>
              <a:buNone/>
            </a:pPr>
            <a:r>
              <a:rPr lang="zh-CN" altLang="en-US" sz="2400" b="1" dirty="0" smtClean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。</a:t>
            </a:r>
            <a:endParaRPr lang="zh-CN" altLang="en-US" sz="2400" b="1" dirty="0">
              <a:solidFill>
                <a:srgbClr val="000000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3241040" y="4881890"/>
            <a:ext cx="5902960" cy="246221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1569617925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10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44360" y="1186458"/>
            <a:ext cx="2762884" cy="2016000"/>
          </a:xfrm>
          <a:prstGeom prst="roundRect">
            <a:avLst>
              <a:gd name="adj" fmla="val 0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/>
        </p:spPr>
      </p:pic>
      <p:pic>
        <p:nvPicPr>
          <p:cNvPr id="9" name="图片 8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986" r="7039"/>
          <a:stretch>
            <a:fillRect/>
          </a:stretch>
        </p:blipFill>
        <p:spPr>
          <a:xfrm>
            <a:off x="4296167" y="1122958"/>
            <a:ext cx="3626529" cy="2016000"/>
          </a:xfrm>
          <a:prstGeom prst="roundRect">
            <a:avLst>
              <a:gd name="adj" fmla="val 0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/>
        </p:spPr>
      </p:pic>
      <p:sp>
        <p:nvSpPr>
          <p:cNvPr id="108550" name="矩形 9"/>
          <p:cNvSpPr>
            <a:spLocks noChangeArrowheads="1"/>
          </p:cNvSpPr>
          <p:nvPr/>
        </p:nvSpPr>
        <p:spPr bwMode="auto">
          <a:xfrm>
            <a:off x="1239520" y="139700"/>
            <a:ext cx="6786879" cy="8816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68571" tIns="34285" rIns="68571" bIns="34285">
            <a:spAutoFit/>
          </a:bodyPr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>
              <a:lnSpc>
                <a:spcPts val="3150"/>
              </a:lnSpc>
            </a:pPr>
            <a:r>
              <a:rPr lang="en-GB" dirty="0">
                <a:solidFill>
                  <a:srgbClr val="000000"/>
                </a:solidFill>
              </a:rPr>
              <a:t>Board Chairman leads the staff to use </a:t>
            </a:r>
            <a:r>
              <a:rPr lang="en-GB" dirty="0" smtClean="0">
                <a:solidFill>
                  <a:srgbClr val="000000"/>
                </a:solidFill>
              </a:rPr>
              <a:t>low-carbon transportation </a:t>
            </a:r>
            <a:endParaRPr lang="zh-CN" altLang="en-US" dirty="0">
              <a:solidFill>
                <a:srgbClr val="000000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4" name="Rectangle 6"/>
          <p:cNvSpPr>
            <a:spLocks noChangeArrowheads="1"/>
          </p:cNvSpPr>
          <p:nvPr/>
        </p:nvSpPr>
        <p:spPr bwMode="auto">
          <a:xfrm>
            <a:off x="3175" y="174625"/>
            <a:ext cx="1027113" cy="571500"/>
          </a:xfrm>
          <a:prstGeom prst="rect">
            <a:avLst/>
          </a:prstGeom>
          <a:solidFill>
            <a:srgbClr val="4D4D4D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45157" tIns="72579" rIns="145157" bIns="72579" anchor="ctr"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 algn="ctr">
              <a:buFont typeface="Arial" charset="0"/>
              <a:buNone/>
            </a:pPr>
            <a:r>
              <a:rPr lang="zh-CN" altLang="en-US" dirty="0">
                <a:latin typeface="微软雅黑 Light" pitchFamily="34" charset="-122"/>
                <a:ea typeface="微软雅黑" pitchFamily="34" charset="-122"/>
              </a:rPr>
              <a:t>Part </a:t>
            </a:r>
            <a:r>
              <a:rPr lang="en-US" altLang="zh-CN" dirty="0" smtClean="0">
                <a:latin typeface="微软雅黑 Light" pitchFamily="34" charset="-122"/>
                <a:ea typeface="微软雅黑" pitchFamily="34" charset="-122"/>
              </a:rPr>
              <a:t>3</a:t>
            </a:r>
            <a:endParaRPr lang="zh-CN" alt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3241040" y="4881890"/>
            <a:ext cx="5902960" cy="246221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en-US" sz="1000" dirty="0"/>
          </a:p>
        </p:txBody>
      </p:sp>
      <p:pic>
        <p:nvPicPr>
          <p:cNvPr id="10" name="Picture 5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61" t="15959" r="7216" b="11803"/>
          <a:stretch>
            <a:fillRect/>
          </a:stretch>
        </p:blipFill>
        <p:spPr bwMode="auto">
          <a:xfrm>
            <a:off x="4567921" y="3213100"/>
            <a:ext cx="3316675" cy="1930400"/>
          </a:xfrm>
          <a:prstGeom prst="roundRect">
            <a:avLst>
              <a:gd name="adj" fmla="val 0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8006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937" r="14742" b="15755"/>
          <a:stretch>
            <a:fillRect/>
          </a:stretch>
        </p:blipFill>
        <p:spPr bwMode="auto">
          <a:xfrm>
            <a:off x="1441181" y="3277871"/>
            <a:ext cx="3086101" cy="1865629"/>
          </a:xfrm>
          <a:prstGeom prst="roundRect">
            <a:avLst>
              <a:gd name="adj" fmla="val 0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97298030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1" name="Rectangle 5"/>
          <p:cNvSpPr>
            <a:spLocks noChangeArrowheads="1"/>
          </p:cNvSpPr>
          <p:nvPr/>
        </p:nvSpPr>
        <p:spPr bwMode="auto">
          <a:xfrm>
            <a:off x="1116013" y="4516438"/>
            <a:ext cx="431800" cy="360362"/>
          </a:xfrm>
          <a:prstGeom prst="rect">
            <a:avLst/>
          </a:prstGeom>
          <a:solidFill>
            <a:srgbClr val="6699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>
              <a:buFont typeface="Arial" charset="0"/>
              <a:buNone/>
            </a:pPr>
            <a:endParaRPr lang="zh-CN" altLang="en-US">
              <a:ea typeface="微软雅黑" pitchFamily="34" charset="-122"/>
            </a:endParaRPr>
          </a:p>
        </p:txBody>
      </p:sp>
      <p:sp>
        <p:nvSpPr>
          <p:cNvPr id="104452" name="Rectangle 6"/>
          <p:cNvSpPr>
            <a:spLocks noChangeArrowheads="1"/>
          </p:cNvSpPr>
          <p:nvPr/>
        </p:nvSpPr>
        <p:spPr bwMode="auto">
          <a:xfrm>
            <a:off x="1620838" y="4516438"/>
            <a:ext cx="431800" cy="360362"/>
          </a:xfrm>
          <a:prstGeom prst="rect">
            <a:avLst/>
          </a:prstGeom>
          <a:solidFill>
            <a:srgbClr val="99CC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>
              <a:buFont typeface="Arial" charset="0"/>
              <a:buNone/>
            </a:pPr>
            <a:endParaRPr lang="zh-CN" altLang="en-US">
              <a:ea typeface="微软雅黑" pitchFamily="34" charset="-122"/>
            </a:endParaRPr>
          </a:p>
        </p:txBody>
      </p:sp>
      <p:sp>
        <p:nvSpPr>
          <p:cNvPr id="104453" name="Rectangle 7"/>
          <p:cNvSpPr>
            <a:spLocks noChangeArrowheads="1"/>
          </p:cNvSpPr>
          <p:nvPr/>
        </p:nvSpPr>
        <p:spPr bwMode="auto">
          <a:xfrm>
            <a:off x="2124075" y="4516438"/>
            <a:ext cx="431800" cy="360362"/>
          </a:xfrm>
          <a:prstGeom prst="rect">
            <a:avLst/>
          </a:prstGeom>
          <a:solidFill>
            <a:srgbClr val="666633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>
              <a:buFont typeface="Arial" charset="0"/>
              <a:buNone/>
            </a:pPr>
            <a:endParaRPr lang="zh-CN" altLang="en-US">
              <a:ea typeface="微软雅黑" pitchFamily="34" charset="-122"/>
            </a:endParaRPr>
          </a:p>
        </p:txBody>
      </p:sp>
      <p:pic>
        <p:nvPicPr>
          <p:cNvPr id="104454" name="Picture 9" descr="G:\PPT制作\幸福农场、湿地\新建文件夹\DSC_6186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313" y="2716213"/>
            <a:ext cx="3236912" cy="2159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4455" name="Picture 10" descr="G:\PPT制作\幸福农场、湿地\新建文件夹\DSC_6204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8675" y="2716213"/>
            <a:ext cx="3235325" cy="2159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4456" name="Picture 13" descr="G:\PPT制作\幸福农场、湿地\新建文件夹\DSC_6146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313" y="484188"/>
            <a:ext cx="3236912" cy="2159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4457" name="Picture 6" descr="\\192.168.100.84\幸福企业推展中心 3\《 重要资料 》\G. 幸福企业资料\【幸福企业】相关资料\5. PPT修改、添加图片资料存档\2016年PPT修改题材（集合）\20160518 添加（放生、感召鸽子、井田制）\DSC_4590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0900" y="495300"/>
            <a:ext cx="3224213" cy="2147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" name="Rectangle 6"/>
          <p:cNvSpPr>
            <a:spLocks noChangeArrowheads="1"/>
          </p:cNvSpPr>
          <p:nvPr/>
        </p:nvSpPr>
        <p:spPr bwMode="auto">
          <a:xfrm>
            <a:off x="3175" y="174625"/>
            <a:ext cx="1027113" cy="571500"/>
          </a:xfrm>
          <a:prstGeom prst="rect">
            <a:avLst/>
          </a:prstGeom>
          <a:solidFill>
            <a:srgbClr val="4D4D4D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45157" tIns="72579" rIns="145157" bIns="72579" anchor="ctr"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 algn="ctr">
              <a:buFont typeface="Arial" charset="0"/>
              <a:buNone/>
            </a:pPr>
            <a:r>
              <a:rPr lang="zh-CN" altLang="en-US" dirty="0">
                <a:latin typeface="微软雅黑 Light" pitchFamily="34" charset="-122"/>
                <a:ea typeface="微软雅黑" pitchFamily="34" charset="-122"/>
              </a:rPr>
              <a:t>Part </a:t>
            </a:r>
            <a:r>
              <a:rPr lang="en-US" altLang="zh-CN" dirty="0" smtClean="0">
                <a:latin typeface="微软雅黑 Light" pitchFamily="34" charset="-122"/>
                <a:ea typeface="微软雅黑" pitchFamily="34" charset="-122"/>
              </a:rPr>
              <a:t>3</a:t>
            </a:r>
            <a:endParaRPr lang="zh-CN" altLang="en-US" dirty="0"/>
          </a:p>
        </p:txBody>
      </p:sp>
      <p:sp>
        <p:nvSpPr>
          <p:cNvPr id="2" name="Rectangle 1"/>
          <p:cNvSpPr/>
          <p:nvPr/>
        </p:nvSpPr>
        <p:spPr>
          <a:xfrm>
            <a:off x="190500" y="1104097"/>
            <a:ext cx="2336800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600" dirty="0">
                <a:solidFill>
                  <a:srgbClr val="000000"/>
                </a:solidFill>
              </a:rPr>
              <a:t>The way we look at the beauty of nature </a:t>
            </a:r>
            <a:endParaRPr lang="en-US" sz="3600" dirty="0">
              <a:solidFill>
                <a:srgbClr val="000000"/>
              </a:solidFill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3241040" y="4881890"/>
            <a:ext cx="5902960" cy="246221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1117255515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986" name="Picture 2" descr="C:\Users\bobo.jiang\Desktop\微信截图_20180522110628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2" t="3108" r="1459"/>
          <a:stretch>
            <a:fillRect/>
          </a:stretch>
        </p:blipFill>
        <p:spPr bwMode="auto">
          <a:xfrm>
            <a:off x="3175" y="746125"/>
            <a:ext cx="9150350" cy="4397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987" name="矩形 6"/>
          <p:cNvSpPr>
            <a:spLocks noChangeArrowheads="1"/>
          </p:cNvSpPr>
          <p:nvPr/>
        </p:nvSpPr>
        <p:spPr bwMode="auto">
          <a:xfrm>
            <a:off x="3173413" y="147638"/>
            <a:ext cx="4929187" cy="4776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68571" tIns="34285" rIns="68571" bIns="34285">
            <a:spAutoFit/>
          </a:bodyPr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 algn="r">
              <a:lnSpc>
                <a:spcPts val="3150"/>
              </a:lnSpc>
              <a:buFont typeface="Arial" charset="0"/>
              <a:buNone/>
            </a:pPr>
            <a:r>
              <a:rPr lang="en-GB" altLang="zh-CN" dirty="0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Respect all under heaven</a:t>
            </a:r>
            <a:endParaRPr lang="zh-CN" altLang="en-US" dirty="0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Rectangle 6"/>
          <p:cNvSpPr>
            <a:spLocks noChangeArrowheads="1"/>
          </p:cNvSpPr>
          <p:nvPr/>
        </p:nvSpPr>
        <p:spPr bwMode="auto">
          <a:xfrm>
            <a:off x="3175" y="174625"/>
            <a:ext cx="1027113" cy="571500"/>
          </a:xfrm>
          <a:prstGeom prst="rect">
            <a:avLst/>
          </a:prstGeom>
          <a:solidFill>
            <a:srgbClr val="4D4D4D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45157" tIns="72579" rIns="145157" bIns="72579" anchor="ctr"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 algn="ctr">
              <a:buFont typeface="Arial" charset="0"/>
              <a:buNone/>
            </a:pPr>
            <a:r>
              <a:rPr lang="zh-CN" altLang="en-US" dirty="0">
                <a:latin typeface="微软雅黑 Light" pitchFamily="34" charset="-122"/>
                <a:ea typeface="微软雅黑" pitchFamily="34" charset="-122"/>
              </a:rPr>
              <a:t>Part </a:t>
            </a:r>
            <a:r>
              <a:rPr lang="en-US" altLang="zh-CN" dirty="0" smtClean="0">
                <a:latin typeface="微软雅黑 Light" pitchFamily="34" charset="-122"/>
                <a:ea typeface="微软雅黑" pitchFamily="34" charset="-122"/>
              </a:rPr>
              <a:t>3</a:t>
            </a:r>
            <a:endParaRPr lang="zh-CN" altLang="en-US" dirty="0"/>
          </a:p>
        </p:txBody>
      </p:sp>
      <p:sp>
        <p:nvSpPr>
          <p:cNvPr id="7" name="Rectangle 8"/>
          <p:cNvSpPr>
            <a:spLocks noChangeArrowheads="1"/>
          </p:cNvSpPr>
          <p:nvPr/>
        </p:nvSpPr>
        <p:spPr bwMode="auto">
          <a:xfrm>
            <a:off x="1030288" y="174625"/>
            <a:ext cx="1597025" cy="571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45157" tIns="72579" rIns="145157" bIns="72579" anchor="ctr"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 algn="r">
              <a:buFont typeface="Arial" charset="0"/>
              <a:buNone/>
            </a:pPr>
            <a:r>
              <a:rPr lang="zh-CN" altLang="en-US" sz="2500" dirty="0" smtClean="0">
                <a:solidFill>
                  <a:srgbClr val="333333"/>
                </a:solidFill>
                <a:latin typeface="微软雅黑 Light" pitchFamily="34" charset="-122"/>
                <a:ea typeface="微软雅黑" pitchFamily="34" charset="-122"/>
              </a:rPr>
              <a:t>生態保護</a:t>
            </a:r>
            <a:endParaRPr lang="en-US" altLang="zh-CN" sz="2500" dirty="0" smtClean="0">
              <a:solidFill>
                <a:srgbClr val="333333"/>
              </a:solidFill>
              <a:latin typeface="微软雅黑 Light" pitchFamily="34" charset="-122"/>
              <a:ea typeface="微软雅黑" pitchFamily="34" charset="-122"/>
            </a:endParaRPr>
          </a:p>
          <a:p>
            <a:pPr algn="r">
              <a:buFont typeface="Arial" charset="0"/>
              <a:buNone/>
            </a:pPr>
            <a:r>
              <a:rPr lang="zh-CN" altLang="en-US" sz="1100" dirty="0" smtClean="0">
                <a:solidFill>
                  <a:srgbClr val="333333"/>
                </a:solidFill>
                <a:latin typeface="微软雅黑 Light" pitchFamily="34" charset="-122"/>
                <a:ea typeface="微软雅黑" pitchFamily="34" charset="-122"/>
              </a:rPr>
              <a:t>Humanistic Education</a:t>
            </a:r>
            <a:endParaRPr lang="zh-CN" altLang="en-US" sz="1100" dirty="0">
              <a:solidFill>
                <a:srgbClr val="333333"/>
              </a:solidFill>
              <a:latin typeface="微软雅黑 Light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825659195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3" descr="IMG_1938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6590" y="1087062"/>
            <a:ext cx="2648023" cy="19837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6"/>
          <p:cNvSpPr>
            <a:spLocks noChangeArrowheads="1"/>
          </p:cNvSpPr>
          <p:nvPr/>
        </p:nvSpPr>
        <p:spPr bwMode="auto">
          <a:xfrm>
            <a:off x="3175" y="174625"/>
            <a:ext cx="1027113" cy="571500"/>
          </a:xfrm>
          <a:prstGeom prst="rect">
            <a:avLst/>
          </a:prstGeom>
          <a:solidFill>
            <a:srgbClr val="4D4D4D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45157" tIns="72579" rIns="145157" bIns="72579" anchor="ctr"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 algn="ctr">
              <a:buFont typeface="Arial" charset="0"/>
              <a:buNone/>
            </a:pPr>
            <a:r>
              <a:rPr lang="zh-CN" altLang="en-US" dirty="0">
                <a:latin typeface="微软雅黑 Light" pitchFamily="34" charset="-122"/>
                <a:ea typeface="微软雅黑" pitchFamily="34" charset="-122"/>
              </a:rPr>
              <a:t>Part </a:t>
            </a:r>
            <a:r>
              <a:rPr lang="en-US" altLang="zh-CN" dirty="0" smtClean="0">
                <a:latin typeface="微软雅黑 Light" pitchFamily="34" charset="-122"/>
                <a:ea typeface="微软雅黑" pitchFamily="34" charset="-122"/>
              </a:rPr>
              <a:t>3</a:t>
            </a:r>
            <a:endParaRPr lang="zh-CN" altLang="en-US" dirty="0"/>
          </a:p>
        </p:txBody>
      </p:sp>
      <p:sp>
        <p:nvSpPr>
          <p:cNvPr id="4" name="Rectangle 8"/>
          <p:cNvSpPr>
            <a:spLocks noChangeArrowheads="1"/>
          </p:cNvSpPr>
          <p:nvPr/>
        </p:nvSpPr>
        <p:spPr bwMode="auto">
          <a:xfrm>
            <a:off x="1093788" y="200025"/>
            <a:ext cx="1597025" cy="571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45157" tIns="72579" rIns="145157" bIns="72579" anchor="ctr"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 algn="r">
              <a:buFont typeface="Arial" charset="0"/>
              <a:buNone/>
            </a:pPr>
            <a:r>
              <a:rPr lang="en-GB" altLang="zh-CN" sz="1800" dirty="0" smtClean="0">
                <a:solidFill>
                  <a:srgbClr val="333333"/>
                </a:solidFill>
                <a:latin typeface="微软雅黑 Light" pitchFamily="34" charset="-122"/>
                <a:ea typeface="微软雅黑" pitchFamily="34" charset="-122"/>
              </a:rPr>
              <a:t>Environmental </a:t>
            </a:r>
          </a:p>
          <a:p>
            <a:pPr algn="r">
              <a:buFont typeface="Arial" charset="0"/>
              <a:buNone/>
            </a:pPr>
            <a:r>
              <a:rPr lang="en-GB" altLang="zh-CN" sz="1800" dirty="0" smtClean="0">
                <a:solidFill>
                  <a:srgbClr val="333333"/>
                </a:solidFill>
                <a:latin typeface="微软雅黑 Light" pitchFamily="34" charset="-122"/>
                <a:ea typeface="微软雅黑" pitchFamily="34" charset="-122"/>
              </a:rPr>
              <a:t>Protection</a:t>
            </a:r>
            <a:endParaRPr lang="en-US" altLang="zh-CN" sz="1800" dirty="0" smtClean="0">
              <a:solidFill>
                <a:srgbClr val="333333"/>
              </a:solidFill>
              <a:latin typeface="微软雅黑 Light" pitchFamily="34" charset="-122"/>
              <a:ea typeface="微软雅黑" pitchFamily="34" charset="-122"/>
            </a:endParaRPr>
          </a:p>
        </p:txBody>
      </p:sp>
      <p:pic>
        <p:nvPicPr>
          <p:cNvPr id="5" name="Picture 4" descr="D:\单电单充DS119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895"/>
          <a:stretch/>
        </p:blipFill>
        <p:spPr bwMode="auto">
          <a:xfrm>
            <a:off x="0" y="1087063"/>
            <a:ext cx="6031865" cy="38011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6" name="Picture 2" descr="I:\十一班报道照片 已用\6.2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6590" y="3116577"/>
            <a:ext cx="2657432" cy="17716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矩形 2"/>
          <p:cNvSpPr>
            <a:spLocks noChangeArrowheads="1"/>
          </p:cNvSpPr>
          <p:nvPr/>
        </p:nvSpPr>
        <p:spPr bwMode="auto">
          <a:xfrm>
            <a:off x="3334896" y="0"/>
            <a:ext cx="4304983" cy="1008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145157" tIns="72579" rIns="145157" bIns="72579">
            <a:spAutoFit/>
          </a:bodyPr>
          <a:lstStyle/>
          <a:p>
            <a:pPr>
              <a:buFont typeface="Arial" panose="020B0604020202020204" pitchFamily="34" charset="0"/>
              <a:buNone/>
              <a:defRPr/>
            </a:pPr>
            <a:r>
              <a:rPr lang="en-GB" altLang="zh-CN" dirty="0" smtClean="0">
                <a:solidFill>
                  <a:schemeClr val="bg1">
                    <a:lumMod val="85000"/>
                    <a:lumOff val="15000"/>
                  </a:schemeClr>
                </a:solidFill>
                <a:latin typeface="隶书" panose="02010509060101010101" pitchFamily="49" charset="-122"/>
                <a:ea typeface="微软雅黑" panose="020B0503020204020204" pitchFamily="34" charset="-122"/>
                <a:sym typeface="隶书" panose="02010509060101010101" pitchFamily="49" charset="-122"/>
              </a:rPr>
              <a:t>We respect the dignity of every life</a:t>
            </a:r>
            <a:endParaRPr lang="zh-CN" altLang="en-US" dirty="0">
              <a:solidFill>
                <a:schemeClr val="bg1">
                  <a:lumMod val="85000"/>
                  <a:lumOff val="15000"/>
                </a:schemeClr>
              </a:solidFill>
              <a:latin typeface="隶书" panose="02010509060101010101" pitchFamily="49" charset="-122"/>
              <a:ea typeface="微软雅黑" panose="020B0503020204020204" pitchFamily="34" charset="-122"/>
              <a:sym typeface="隶书" panose="020105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773155588"/>
      </p:ext>
    </p:extLst>
  </p:cSld>
  <p:clrMapOvr>
    <a:masterClrMapping/>
  </p:clrMapOvr>
  <p:transition xmlns:p14="http://schemas.microsoft.com/office/powerpoint/2010/main"/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矩形 9"/>
          <p:cNvSpPr>
            <a:spLocks noChangeArrowheads="1"/>
          </p:cNvSpPr>
          <p:nvPr/>
        </p:nvSpPr>
        <p:spPr bwMode="auto">
          <a:xfrm>
            <a:off x="1288416" y="25400"/>
            <a:ext cx="7855584" cy="9925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68571" tIns="34285" rIns="68571" bIns="34285">
            <a:spAutoFit/>
          </a:bodyPr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r>
              <a:rPr lang="en-US" altLang="zh-CN" sz="2000" dirty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The </a:t>
            </a:r>
            <a:r>
              <a:rPr lang="en-US" altLang="zh-TW" sz="2000" dirty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ancient</a:t>
            </a:r>
            <a:r>
              <a:rPr lang="zh-TW" altLang="en-US" sz="2000" dirty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 </a:t>
            </a:r>
            <a:r>
              <a:rPr lang="en-US" altLang="zh-CN" sz="2000" dirty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9-square well-field system—</a:t>
            </a:r>
            <a:r>
              <a:rPr lang="en-US" altLang="zh-TW" sz="2000" dirty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farming</a:t>
            </a:r>
            <a:r>
              <a:rPr lang="zh-TW" altLang="en-US" sz="2000" dirty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 </a:t>
            </a:r>
            <a:r>
              <a:rPr lang="en-US" altLang="zh-TW" sz="2000" dirty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to</a:t>
            </a:r>
            <a:r>
              <a:rPr lang="en-US" altLang="zh-CN" sz="2000" dirty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 </a:t>
            </a:r>
            <a:r>
              <a:rPr lang="en-US" altLang="zh-TW" sz="2000" dirty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share,</a:t>
            </a:r>
            <a:r>
              <a:rPr lang="zh-TW" altLang="en-US" sz="2000" dirty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 </a:t>
            </a:r>
            <a:r>
              <a:rPr lang="en-US" altLang="zh-CN" sz="2000" dirty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returning to natural farming,</a:t>
            </a:r>
            <a:r>
              <a:rPr lang="zh-TW" altLang="en-US" sz="2000" dirty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 </a:t>
            </a:r>
            <a:r>
              <a:rPr lang="en-US" altLang="zh-TW" sz="2000" dirty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a</a:t>
            </a:r>
            <a:r>
              <a:rPr lang="zh-TW" altLang="en-US" sz="2000" dirty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 </a:t>
            </a:r>
            <a:r>
              <a:rPr lang="en-US" altLang="zh-TW" sz="2000" dirty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Happy</a:t>
            </a:r>
            <a:r>
              <a:rPr lang="zh-TW" altLang="en-US" sz="2000" dirty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 </a:t>
            </a:r>
            <a:r>
              <a:rPr lang="en-US" altLang="zh-TW" sz="2000" dirty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Farm</a:t>
            </a:r>
            <a:r>
              <a:rPr lang="zh-TW" altLang="en-US" sz="2000" dirty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 </a:t>
            </a:r>
            <a:r>
              <a:rPr lang="en-US" altLang="zh-TW" sz="2000" dirty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without</a:t>
            </a:r>
            <a:r>
              <a:rPr lang="zh-TW" altLang="en-US" sz="2000" dirty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 </a:t>
            </a:r>
            <a:r>
              <a:rPr lang="en-US" altLang="zh-TW" sz="2000" dirty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chemical</a:t>
            </a:r>
            <a:r>
              <a:rPr lang="zh-TW" altLang="en-US" sz="2000" dirty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 </a:t>
            </a:r>
            <a:r>
              <a:rPr lang="en-US" altLang="zh-TW" sz="2000" dirty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fertilizers</a:t>
            </a:r>
            <a:r>
              <a:rPr lang="zh-TW" altLang="en-US" sz="2000" dirty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 </a:t>
            </a:r>
            <a:r>
              <a:rPr lang="en-US" altLang="zh-TW" sz="2000" dirty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and</a:t>
            </a:r>
            <a:r>
              <a:rPr lang="zh-TW" altLang="en-US" sz="2000" dirty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 </a:t>
            </a:r>
            <a:r>
              <a:rPr lang="en-US" altLang="zh-TW" sz="2000" dirty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pesticides</a:t>
            </a:r>
            <a:r>
              <a:rPr lang="zh-TW" altLang="en-US" sz="2000" dirty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 </a:t>
            </a:r>
            <a:r>
              <a:rPr lang="en-US" altLang="zh-TW" sz="2000" dirty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to</a:t>
            </a:r>
            <a:r>
              <a:rPr lang="zh-TW" altLang="en-US" sz="2000" dirty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 </a:t>
            </a:r>
            <a:r>
              <a:rPr lang="en-US" altLang="zh-TW" sz="2000" dirty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safeguard</a:t>
            </a:r>
            <a:r>
              <a:rPr lang="zh-TW" altLang="en-US" sz="2000" dirty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 </a:t>
            </a:r>
            <a:r>
              <a:rPr lang="en-US" altLang="zh-TW" sz="2000" dirty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the</a:t>
            </a:r>
            <a:r>
              <a:rPr lang="zh-TW" altLang="en-US" sz="2000" dirty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 </a:t>
            </a:r>
            <a:r>
              <a:rPr lang="en-US" altLang="zh-TW" sz="2000" dirty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health</a:t>
            </a:r>
            <a:r>
              <a:rPr lang="zh-TW" altLang="en-US" sz="2000" dirty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 </a:t>
            </a:r>
            <a:r>
              <a:rPr lang="en-US" altLang="zh-TW" sz="2000" dirty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of</a:t>
            </a:r>
            <a:r>
              <a:rPr lang="zh-TW" altLang="en-US" sz="2000" dirty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 </a:t>
            </a:r>
            <a:r>
              <a:rPr lang="en-US" altLang="zh-TW" sz="2000" dirty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our</a:t>
            </a:r>
            <a:r>
              <a:rPr lang="zh-TW" altLang="en-US" sz="2000" dirty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 </a:t>
            </a:r>
            <a:r>
              <a:rPr lang="en-US" altLang="zh-TW" sz="2000" dirty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mother</a:t>
            </a:r>
            <a:r>
              <a:rPr lang="zh-TW" altLang="en-US" sz="2000" dirty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 </a:t>
            </a:r>
            <a:r>
              <a:rPr lang="en-US" altLang="zh-TW" sz="2000" dirty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earth.</a:t>
            </a:r>
            <a:r>
              <a:rPr lang="zh-TW" altLang="en-US" sz="2000" dirty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 </a:t>
            </a:r>
            <a:endParaRPr lang="zh-CN" altLang="en-US" sz="2000" dirty="0">
              <a:solidFill>
                <a:srgbClr val="000000"/>
              </a:solidFill>
            </a:endParaRPr>
          </a:p>
        </p:txBody>
      </p:sp>
      <p:pic>
        <p:nvPicPr>
          <p:cNvPr id="106501" name="内容占位符 3" descr="DSC_0900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800" b="4362"/>
          <a:stretch>
            <a:fillRect/>
          </a:stretch>
        </p:blipFill>
        <p:spPr bwMode="auto">
          <a:xfrm>
            <a:off x="0" y="1212534"/>
            <a:ext cx="2936273" cy="2035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6502" name="Picture 3" descr="image119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90" b="-1"/>
          <a:stretch/>
        </p:blipFill>
        <p:spPr bwMode="auto">
          <a:xfrm>
            <a:off x="5928360" y="1263334"/>
            <a:ext cx="3215640" cy="2035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6503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40" t="3703"/>
          <a:stretch>
            <a:fillRect/>
          </a:stretch>
        </p:blipFill>
        <p:spPr bwMode="auto">
          <a:xfrm>
            <a:off x="2942273" y="1225233"/>
            <a:ext cx="3011487" cy="20355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" name="Rectangle 6"/>
          <p:cNvSpPr>
            <a:spLocks noChangeArrowheads="1"/>
          </p:cNvSpPr>
          <p:nvPr/>
        </p:nvSpPr>
        <p:spPr bwMode="auto">
          <a:xfrm>
            <a:off x="3175" y="174625"/>
            <a:ext cx="1027113" cy="571500"/>
          </a:xfrm>
          <a:prstGeom prst="rect">
            <a:avLst/>
          </a:prstGeom>
          <a:solidFill>
            <a:srgbClr val="4D4D4D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45157" tIns="72579" rIns="145157" bIns="72579" anchor="ctr"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 algn="ctr">
              <a:buFont typeface="Arial" charset="0"/>
              <a:buNone/>
            </a:pPr>
            <a:r>
              <a:rPr lang="zh-CN" altLang="en-US" dirty="0">
                <a:latin typeface="微软雅黑 Light" pitchFamily="34" charset="-122"/>
                <a:ea typeface="微软雅黑" pitchFamily="34" charset="-122"/>
              </a:rPr>
              <a:t>Part </a:t>
            </a:r>
            <a:r>
              <a:rPr lang="en-US" altLang="zh-CN" dirty="0" smtClean="0">
                <a:latin typeface="微软雅黑 Light" pitchFamily="34" charset="-122"/>
                <a:ea typeface="微软雅黑" pitchFamily="34" charset="-122"/>
              </a:rPr>
              <a:t>4</a:t>
            </a:r>
            <a:endParaRPr lang="zh-CN" altLang="en-US" dirty="0"/>
          </a:p>
        </p:txBody>
      </p:sp>
      <p:pic>
        <p:nvPicPr>
          <p:cNvPr id="11" name="Picture 11" descr="G:\《与柯柯资料互通》\DSC_6991.JPG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301" b="7673"/>
          <a:stretch/>
        </p:blipFill>
        <p:spPr bwMode="auto">
          <a:xfrm>
            <a:off x="0" y="3239290"/>
            <a:ext cx="3320440" cy="19042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" name="Picture 2" descr="E:\My Documents\Desktop\图片1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48" t="13811"/>
          <a:stretch>
            <a:fillRect/>
          </a:stretch>
        </p:blipFill>
        <p:spPr bwMode="auto">
          <a:xfrm>
            <a:off x="6279944" y="3239290"/>
            <a:ext cx="2864056" cy="19042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" name="Picture 5" descr="\\192.168.100.84\幸福企业推展中心 3\《 重要资料 》\G. 幸福企业资料\【幸福企业】相关资料\5. PPT修改、添加图片资料存档\2016年PPT修改题材（集合）\20160518 添加（放生、感召鸽子、井田制）\DSC_4580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78"/>
          <a:stretch>
            <a:fillRect/>
          </a:stretch>
        </p:blipFill>
        <p:spPr bwMode="auto">
          <a:xfrm>
            <a:off x="3374415" y="3239290"/>
            <a:ext cx="2956329" cy="19042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22137935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82" name="标题 8"/>
          <p:cNvSpPr>
            <a:spLocks noGrp="1" noChangeArrowheads="1"/>
          </p:cNvSpPr>
          <p:nvPr>
            <p:ph type="ctrTitle" idx="4294967295"/>
          </p:nvPr>
        </p:nvSpPr>
        <p:spPr bwMode="auto">
          <a:xfrm>
            <a:off x="4178300" y="106363"/>
            <a:ext cx="3937000" cy="4873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81624" tIns="40813" rIns="81624" bIns="40813"/>
          <a:lstStyle/>
          <a:p>
            <a:r>
              <a:rPr lang="en-GB" altLang="zh-CN" sz="2800" dirty="0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sym typeface="隶书" pitchFamily="49" charset="-122"/>
              </a:rPr>
              <a:t>Care for the needy</a:t>
            </a:r>
            <a:endParaRPr lang="zh-CN" altLang="en-US" sz="2800" dirty="0" smtClean="0">
              <a:solidFill>
                <a:schemeClr val="bg1"/>
              </a:solidFill>
              <a:latin typeface="微软雅黑" pitchFamily="34" charset="-122"/>
              <a:ea typeface="微软雅黑" pitchFamily="34" charset="-122"/>
              <a:sym typeface="隶书" pitchFamily="49" charset="-122"/>
            </a:endParaRPr>
          </a:p>
        </p:txBody>
      </p:sp>
      <p:pic>
        <p:nvPicPr>
          <p:cNvPr id="122883" name="Picture 2" descr="H:\2015年回顾片制作\3. 脚本各模块素材\1. 片头\20150210 安养院看望老人 0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764" t="2" r="9782" b="25801"/>
          <a:stretch>
            <a:fillRect/>
          </a:stretch>
        </p:blipFill>
        <p:spPr bwMode="auto">
          <a:xfrm>
            <a:off x="-19050" y="777875"/>
            <a:ext cx="3078163" cy="2100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887" name="内容占位符 5" descr="DSC_0807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113" y="777875"/>
            <a:ext cx="3403600" cy="2100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888" name="Picture 6" descr="DSCN141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071" t="1431"/>
          <a:stretch>
            <a:fillRect/>
          </a:stretch>
        </p:blipFill>
        <p:spPr bwMode="auto">
          <a:xfrm>
            <a:off x="6462713" y="777875"/>
            <a:ext cx="2700337" cy="2100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2889" name="Rectangle 4"/>
          <p:cNvSpPr>
            <a:spLocks noChangeArrowheads="1"/>
          </p:cNvSpPr>
          <p:nvPr/>
        </p:nvSpPr>
        <p:spPr bwMode="auto">
          <a:xfrm>
            <a:off x="3175" y="174625"/>
            <a:ext cx="1027113" cy="571500"/>
          </a:xfrm>
          <a:prstGeom prst="rect">
            <a:avLst/>
          </a:prstGeom>
          <a:solidFill>
            <a:srgbClr val="4D4D4D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45157" tIns="72579" rIns="145157" bIns="72579" anchor="ctr"/>
          <a:lstStyle>
            <a:lvl1pPr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9pPr>
          </a:lstStyle>
          <a:p>
            <a:pPr algn="ctr">
              <a:buFont typeface="Arial" pitchFamily="34" charset="0"/>
              <a:buNone/>
            </a:pPr>
            <a:r>
              <a:rPr lang="zh-CN" altLang="en-US" dirty="0">
                <a:latin typeface="微软雅黑 Light" charset="-122"/>
                <a:ea typeface="微软雅黑" pitchFamily="34" charset="-122"/>
              </a:rPr>
              <a:t>Part </a:t>
            </a:r>
            <a:r>
              <a:rPr lang="en-US" altLang="zh-CN" dirty="0" smtClean="0">
                <a:latin typeface="微软雅黑 Light" charset="-122"/>
                <a:ea typeface="微软雅黑" pitchFamily="34" charset="-122"/>
              </a:rPr>
              <a:t>5</a:t>
            </a:r>
            <a:endParaRPr lang="zh-CN" altLang="en-US" dirty="0"/>
          </a:p>
        </p:txBody>
      </p:sp>
      <p:sp>
        <p:nvSpPr>
          <p:cNvPr id="12" name="Rectangle 5"/>
          <p:cNvSpPr>
            <a:spLocks noChangeArrowheads="1"/>
          </p:cNvSpPr>
          <p:nvPr/>
        </p:nvSpPr>
        <p:spPr bwMode="auto">
          <a:xfrm>
            <a:off x="1028700" y="174625"/>
            <a:ext cx="1598613" cy="571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45157" tIns="72579" rIns="145157" bIns="72579" anchor="ctr"/>
          <a:lstStyle/>
          <a:p>
            <a:pPr algn="r">
              <a:buFont typeface="Arial" panose="020B0604020202020204" pitchFamily="34" charset="0"/>
              <a:buNone/>
              <a:defRPr/>
            </a:pPr>
            <a:r>
              <a:rPr lang="zh-CN" altLang="en-US" sz="2500" dirty="0" smtClean="0">
                <a:solidFill>
                  <a:schemeClr val="bg1">
                    <a:lumMod val="75000"/>
                    <a:lumOff val="25000"/>
                  </a:schemeClr>
                </a:solidFill>
                <a:ea typeface="微软雅黑" panose="020B0503020204020204" pitchFamily="34" charset="-122"/>
                <a:sym typeface="+mn-ea"/>
              </a:rPr>
              <a:t>慈善公益</a:t>
            </a:r>
          </a:p>
          <a:p>
            <a:pPr algn="r">
              <a:defRPr/>
            </a:pPr>
            <a:r>
              <a:rPr lang="en-US" altLang="zh-CN" sz="1100" b="1" dirty="0" smtClean="0">
                <a:solidFill>
                  <a:schemeClr val="bg1">
                    <a:lumMod val="75000"/>
                    <a:lumOff val="25000"/>
                  </a:schemeClr>
                </a:solidFill>
                <a:latin typeface="微软雅黑 Light" panose="020B0502040204020203" pitchFamily="34" charset="-122"/>
                <a:ea typeface="微软雅黑 Light" panose="020B0502040204020203" pitchFamily="34" charset="-122"/>
                <a:sym typeface="+mn-ea"/>
              </a:rPr>
              <a:t>Charities</a:t>
            </a:r>
            <a:endParaRPr lang="zh-CN" altLang="en-US" sz="1100" dirty="0">
              <a:solidFill>
                <a:schemeClr val="bg1">
                  <a:lumMod val="75000"/>
                  <a:lumOff val="25000"/>
                </a:schemeClr>
              </a:solidFill>
              <a:latin typeface="微软雅黑 Light" panose="020B0502040204020203" pitchFamily="34" charset="-122"/>
              <a:ea typeface="微软雅黑" panose="020B0503020204020204" pitchFamily="34" charset="-122"/>
              <a:sym typeface="+mn-ea"/>
            </a:endParaRPr>
          </a:p>
        </p:txBody>
      </p:sp>
      <p:pic>
        <p:nvPicPr>
          <p:cNvPr id="11" name="Picture 2" descr="C:\Users\bobo.jiang\Desktop\DSC_0456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5" y="2927840"/>
            <a:ext cx="2970879" cy="198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" name="Picture 2" descr="H:\照片\粗选\2014年文件\2014-05\20140516 敬老院固锝\DSC09742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8597" y="2927840"/>
            <a:ext cx="2980137" cy="198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" name="Picture 4" descr="D:\Desktop\20120526 参访\PPT资料\DSC_3420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4053" y="2927840"/>
            <a:ext cx="3194545" cy="1980000"/>
          </a:xfrm>
          <a:prstGeom prst="rect">
            <a:avLst/>
          </a:prstGeom>
          <a:solidFill>
            <a:srgbClr val="EDEDED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92758761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002" name="矩形 1"/>
          <p:cNvSpPr>
            <a:spLocks noChangeArrowheads="1"/>
          </p:cNvSpPr>
          <p:nvPr/>
        </p:nvSpPr>
        <p:spPr bwMode="auto">
          <a:xfrm>
            <a:off x="2898141" y="288925"/>
            <a:ext cx="4030980" cy="4821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9pPr>
          </a:lstStyle>
          <a:p>
            <a:pPr algn="r">
              <a:lnSpc>
                <a:spcPts val="3000"/>
              </a:lnSpc>
            </a:pPr>
            <a:r>
              <a:rPr lang="en-GB" altLang="zh-CN" sz="27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微软雅黑" pitchFamily="34" charset="-122"/>
                <a:ea typeface="微软雅黑" pitchFamily="34" charset="-122"/>
              </a:rPr>
              <a:t>Love thy neighbours</a:t>
            </a:r>
            <a:endParaRPr lang="en-US" altLang="zh-CN" sz="2700" dirty="0">
              <a:solidFill>
                <a:schemeClr val="bg1">
                  <a:lumMod val="95000"/>
                  <a:lumOff val="5000"/>
                </a:schemeClr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28003" name="Line 7"/>
          <p:cNvSpPr>
            <a:spLocks noChangeShapeType="1"/>
          </p:cNvSpPr>
          <p:nvPr/>
        </p:nvSpPr>
        <p:spPr bwMode="auto">
          <a:xfrm>
            <a:off x="6775450" y="700088"/>
            <a:ext cx="2092325" cy="0"/>
          </a:xfrm>
          <a:prstGeom prst="line">
            <a:avLst/>
          </a:prstGeom>
          <a:noFill/>
          <a:ln w="9525">
            <a:solidFill>
              <a:srgbClr val="C0C0C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zh-CN" altLang="en-US"/>
          </a:p>
        </p:txBody>
      </p:sp>
      <p:pic>
        <p:nvPicPr>
          <p:cNvPr id="128004" name="Picture 2" descr="H:\2017年回顾片制作\5. 脚本各模块素材（2017年）\5. 人文关怀\关怀失独人家\IMG_0009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9910" y="2867025"/>
            <a:ext cx="2970212" cy="1979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8005" name="Picture 3" descr="H:\2017年回顾片制作\5. 脚本各模块素材（2017年）\5. 人文关怀\关怀失独人家\IMG_9977.JP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42"/>
          <a:stretch/>
        </p:blipFill>
        <p:spPr bwMode="auto">
          <a:xfrm>
            <a:off x="60960" y="2867025"/>
            <a:ext cx="2951162" cy="1979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8007" name="图片 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" y="877888"/>
            <a:ext cx="2951162" cy="1924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8008" name="图片 2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9910" y="890588"/>
            <a:ext cx="2963862" cy="18970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8009" name="Rectangle 4"/>
          <p:cNvSpPr>
            <a:spLocks noChangeArrowheads="1"/>
          </p:cNvSpPr>
          <p:nvPr/>
        </p:nvSpPr>
        <p:spPr bwMode="auto">
          <a:xfrm>
            <a:off x="3175" y="174625"/>
            <a:ext cx="1027113" cy="571500"/>
          </a:xfrm>
          <a:prstGeom prst="rect">
            <a:avLst/>
          </a:prstGeom>
          <a:solidFill>
            <a:srgbClr val="4D4D4D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45157" tIns="72579" rIns="145157" bIns="72579" anchor="ctr"/>
          <a:lstStyle>
            <a:lvl1pPr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9pPr>
          </a:lstStyle>
          <a:p>
            <a:pPr algn="ctr">
              <a:buFont typeface="Arial" pitchFamily="34" charset="0"/>
              <a:buNone/>
            </a:pPr>
            <a:r>
              <a:rPr lang="zh-CN" altLang="en-US" dirty="0">
                <a:latin typeface="微软雅黑 Light" charset="-122"/>
                <a:ea typeface="微软雅黑" pitchFamily="34" charset="-122"/>
              </a:rPr>
              <a:t>Part </a:t>
            </a:r>
            <a:r>
              <a:rPr lang="en-US" altLang="zh-CN" dirty="0" smtClean="0">
                <a:latin typeface="微软雅黑 Light" charset="-122"/>
                <a:ea typeface="微软雅黑" pitchFamily="34" charset="-122"/>
              </a:rPr>
              <a:t>5</a:t>
            </a:r>
            <a:endParaRPr lang="zh-CN" altLang="en-US" dirty="0"/>
          </a:p>
        </p:txBody>
      </p:sp>
      <p:sp>
        <p:nvSpPr>
          <p:cNvPr id="12" name="Rectangle 5"/>
          <p:cNvSpPr>
            <a:spLocks noChangeArrowheads="1"/>
          </p:cNvSpPr>
          <p:nvPr/>
        </p:nvSpPr>
        <p:spPr bwMode="auto">
          <a:xfrm>
            <a:off x="1028700" y="174625"/>
            <a:ext cx="1598613" cy="571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45157" tIns="72579" rIns="145157" bIns="72579" anchor="ctr"/>
          <a:lstStyle/>
          <a:p>
            <a:pPr algn="r">
              <a:buFont typeface="Arial" panose="020B0604020202020204" pitchFamily="34" charset="0"/>
              <a:buNone/>
              <a:defRPr/>
            </a:pPr>
            <a:r>
              <a:rPr lang="zh-CN" altLang="en-US" sz="2500" dirty="0">
                <a:solidFill>
                  <a:schemeClr val="bg1">
                    <a:lumMod val="75000"/>
                    <a:lumOff val="25000"/>
                  </a:schemeClr>
                </a:solidFill>
                <a:ea typeface="微软雅黑" panose="020B0503020204020204" pitchFamily="34" charset="-122"/>
                <a:sym typeface="+mn-ea"/>
              </a:rPr>
              <a:t>慈善公益</a:t>
            </a:r>
          </a:p>
          <a:p>
            <a:pPr algn="r">
              <a:defRPr/>
            </a:pPr>
            <a:r>
              <a:rPr lang="en-US" altLang="zh-CN" sz="1100" b="1" dirty="0">
                <a:solidFill>
                  <a:schemeClr val="bg1">
                    <a:lumMod val="75000"/>
                    <a:lumOff val="25000"/>
                  </a:schemeClr>
                </a:solidFill>
                <a:latin typeface="微软雅黑 Light" panose="020B0502040204020203" pitchFamily="34" charset="-122"/>
                <a:ea typeface="微软雅黑 Light" panose="020B0502040204020203" pitchFamily="34" charset="-122"/>
                <a:sym typeface="+mn-ea"/>
              </a:rPr>
              <a:t>Charities</a:t>
            </a:r>
            <a:endParaRPr lang="zh-CN" altLang="en-US" sz="1100" dirty="0">
              <a:solidFill>
                <a:schemeClr val="bg1">
                  <a:lumMod val="75000"/>
                  <a:lumOff val="25000"/>
                </a:schemeClr>
              </a:solidFill>
              <a:latin typeface="微软雅黑 Light" panose="020B0502040204020203" pitchFamily="34" charset="-122"/>
              <a:ea typeface="微软雅黑" panose="020B0503020204020204" pitchFamily="34" charset="-122"/>
              <a:sym typeface="+mn-ea"/>
            </a:endParaRPr>
          </a:p>
        </p:txBody>
      </p:sp>
      <p:pic>
        <p:nvPicPr>
          <p:cNvPr id="11" name="Picture 8" descr="G:\2018年全年资料\20180330 温馨午宴\20180330温馨午宴 · 精选照片\DSC_3612.JPG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085"/>
          <a:stretch/>
        </p:blipFill>
        <p:spPr bwMode="auto">
          <a:xfrm>
            <a:off x="6120287" y="890588"/>
            <a:ext cx="2964182" cy="18970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" name="Picture 14" descr="G:\2018年全年资料\20180330 温馨午宴\20180330温馨午宴 · 精选照片\DSC_3677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0287" y="2867025"/>
            <a:ext cx="2964182" cy="1979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63994489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938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069" t="28889" r="32330" b="26666"/>
          <a:stretch>
            <a:fillRect/>
          </a:stretch>
        </p:blipFill>
        <p:spPr bwMode="auto">
          <a:xfrm>
            <a:off x="3114675" y="1049338"/>
            <a:ext cx="3073400" cy="2006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9381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159" t="39526" r="35052" b="20000"/>
          <a:stretch>
            <a:fillRect/>
          </a:stretch>
        </p:blipFill>
        <p:spPr bwMode="auto">
          <a:xfrm>
            <a:off x="6257925" y="3133725"/>
            <a:ext cx="2905125" cy="2009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9382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884"/>
          <a:stretch>
            <a:fillRect/>
          </a:stretch>
        </p:blipFill>
        <p:spPr bwMode="auto">
          <a:xfrm>
            <a:off x="6257925" y="1055688"/>
            <a:ext cx="2905125" cy="2000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9384" name="Picture 1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078"/>
          <a:stretch>
            <a:fillRect/>
          </a:stretch>
        </p:blipFill>
        <p:spPr bwMode="auto">
          <a:xfrm>
            <a:off x="3114675" y="3111500"/>
            <a:ext cx="3084513" cy="203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8" name="矩形 1"/>
          <p:cNvSpPr>
            <a:spLocks noChangeArrowheads="1"/>
          </p:cNvSpPr>
          <p:nvPr/>
        </p:nvSpPr>
        <p:spPr bwMode="auto">
          <a:xfrm>
            <a:off x="1767840" y="128484"/>
            <a:ext cx="6296660" cy="8694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68571" tIns="34285" rIns="68571" bIns="34285">
            <a:spAutoFit/>
          </a:bodyPr>
          <a:lstStyle/>
          <a:p>
            <a:pPr>
              <a:defRPr/>
            </a:pPr>
            <a:r>
              <a:rPr lang="en-GB" altLang="zh-CN" sz="2600" spc="75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微软雅黑 Light" panose="020B0502040204020203" pitchFamily="34" charset="-122"/>
                <a:ea typeface="微软雅黑" panose="020B0503020204020204" pitchFamily="34" charset="-122"/>
                <a:sym typeface="+mn-ea"/>
              </a:rPr>
              <a:t>Clean and beautiful toilets</a:t>
            </a:r>
          </a:p>
          <a:p>
            <a:pPr>
              <a:defRPr/>
            </a:pPr>
            <a:r>
              <a:rPr lang="en-GB" altLang="zh-CN" sz="2600" spc="75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微软雅黑 Light" panose="020B0502040204020203" pitchFamily="34" charset="-122"/>
                <a:ea typeface="微软雅黑" panose="020B0503020204020204" pitchFamily="34" charset="-122"/>
                <a:sym typeface="+mn-ea"/>
              </a:rPr>
              <a:t>in every factory</a:t>
            </a:r>
            <a:endParaRPr lang="zh-CN" altLang="en-US" sz="2600" spc="75" dirty="0">
              <a:solidFill>
                <a:schemeClr val="bg1">
                  <a:lumMod val="95000"/>
                  <a:lumOff val="5000"/>
                </a:schemeClr>
              </a:solidFill>
              <a:latin typeface="微软雅黑 Light" panose="020B0502040204020203" pitchFamily="34" charset="-122"/>
              <a:ea typeface="微软雅黑" panose="020B0503020204020204" pitchFamily="34" charset="-122"/>
              <a:sym typeface="+mn-ea"/>
            </a:endParaRPr>
          </a:p>
        </p:txBody>
      </p:sp>
      <p:pic>
        <p:nvPicPr>
          <p:cNvPr id="15" name="图片 10" descr="DSC_0022.jpg"/>
          <p:cNvPicPr>
            <a:picLocks noChangeAspect="1" noChangeArrowheads="1"/>
          </p:cNvPicPr>
          <p:nvPr/>
        </p:nvPicPr>
        <p:blipFill rotWithShape="1">
          <a:blip r:embed="rId6" r:link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86" b="1"/>
          <a:stretch/>
        </p:blipFill>
        <p:spPr bwMode="auto">
          <a:xfrm>
            <a:off x="-3801" y="3111500"/>
            <a:ext cx="3076166" cy="20298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" name="Rectangle 6"/>
          <p:cNvSpPr>
            <a:spLocks noChangeArrowheads="1"/>
          </p:cNvSpPr>
          <p:nvPr/>
        </p:nvSpPr>
        <p:spPr bwMode="auto">
          <a:xfrm>
            <a:off x="3175" y="174625"/>
            <a:ext cx="1027113" cy="571500"/>
          </a:xfrm>
          <a:prstGeom prst="rect">
            <a:avLst/>
          </a:prstGeom>
          <a:solidFill>
            <a:srgbClr val="4D4D4D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45157" tIns="72579" rIns="145157" bIns="72579" anchor="ctr"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 algn="ctr">
              <a:buFont typeface="Arial" charset="0"/>
              <a:buNone/>
            </a:pPr>
            <a:r>
              <a:rPr lang="zh-CN" altLang="en-US" dirty="0">
                <a:latin typeface="微软雅黑 Light" pitchFamily="34" charset="-122"/>
                <a:ea typeface="微软雅黑" pitchFamily="34" charset="-122"/>
              </a:rPr>
              <a:t>Part </a:t>
            </a:r>
            <a:r>
              <a:rPr lang="en-US" altLang="zh-CN" dirty="0" smtClean="0">
                <a:latin typeface="微软雅黑 Light" pitchFamily="34" charset="-122"/>
                <a:ea typeface="微软雅黑" pitchFamily="34" charset="-122"/>
              </a:rPr>
              <a:t>6</a:t>
            </a:r>
            <a:endParaRPr lang="zh-CN" altLang="en-US" dirty="0"/>
          </a:p>
        </p:txBody>
      </p:sp>
      <p:pic>
        <p:nvPicPr>
          <p:cNvPr id="17" name="Picture 3" descr="H:\20140428\二極管\1幸福卫生间建设\DSC07253.JPG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93" t="11722" r="5841"/>
          <a:stretch/>
        </p:blipFill>
        <p:spPr bwMode="auto">
          <a:xfrm>
            <a:off x="-3801" y="1055688"/>
            <a:ext cx="3076166" cy="20129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60967236"/>
      </p:ext>
    </p:extLst>
  </p:cSld>
  <p:clrMapOvr>
    <a:masterClrMapping/>
  </p:clrMapOvr>
  <p:transition xmlns:p14="http://schemas.microsoft.com/office/powerpoint/2010/main"/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矩形 4"/>
          <p:cNvSpPr>
            <a:spLocks noChangeArrowheads="1"/>
          </p:cNvSpPr>
          <p:nvPr/>
        </p:nvSpPr>
        <p:spPr bwMode="auto">
          <a:xfrm>
            <a:off x="757238" y="1708150"/>
            <a:ext cx="3529012" cy="571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45157" tIns="72579" rIns="145157" bIns="72579">
            <a:spAutoFit/>
          </a:bodyPr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>
              <a:buFont typeface="Arial" charset="0"/>
              <a:buNone/>
            </a:pPr>
            <a:endParaRPr lang="zh-CN" altLang="en-US">
              <a:solidFill>
                <a:schemeClr val="bg1"/>
              </a:solidFill>
              <a:latin typeface="微软雅黑 Light" pitchFamily="34" charset="-122"/>
              <a:ea typeface="微软雅黑" pitchFamily="34" charset="-122"/>
              <a:sym typeface="隶书" pitchFamily="49" charset="-122"/>
            </a:endParaRPr>
          </a:p>
        </p:txBody>
      </p:sp>
      <p:pic>
        <p:nvPicPr>
          <p:cNvPr id="100355" name="Picture 2"/>
          <p:cNvPicPr>
            <a:picLocks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5163" y="365125"/>
            <a:ext cx="3071812" cy="2305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8725" name="矩形 5"/>
          <p:cNvSpPr>
            <a:spLocks noChangeArrowheads="1"/>
          </p:cNvSpPr>
          <p:nvPr/>
        </p:nvSpPr>
        <p:spPr bwMode="auto">
          <a:xfrm>
            <a:off x="179388" y="2655888"/>
            <a:ext cx="5976937" cy="14023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45157" tIns="72579" rIns="145157" bIns="72579">
            <a:spAutoFit/>
          </a:bodyPr>
          <a:lstStyle/>
          <a:p>
            <a:pPr>
              <a:lnSpc>
                <a:spcPct val="130000"/>
              </a:lnSpc>
              <a:buFont typeface="Arial" charset="0"/>
              <a:buNone/>
              <a:defRPr/>
            </a:pPr>
            <a:r>
              <a:rPr lang="en-GB" altLang="zh-TW" sz="32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微软雅黑 Light" pitchFamily="2" charset="-122"/>
                <a:ea typeface="微软雅黑" pitchFamily="34" charset="-122"/>
                <a:sym typeface="隶书" pitchFamily="49" charset="-122"/>
              </a:rPr>
              <a:t>Rescue a machine about to be scrapped.</a:t>
            </a:r>
            <a:endParaRPr lang="zh-CN" altLang="en-US" sz="3200" dirty="0">
              <a:solidFill>
                <a:schemeClr val="bg1">
                  <a:lumMod val="95000"/>
                  <a:lumOff val="5000"/>
                </a:schemeClr>
              </a:solidFill>
              <a:latin typeface="微软雅黑 Light" pitchFamily="2" charset="-122"/>
              <a:ea typeface="微软雅黑" pitchFamily="34" charset="-122"/>
              <a:sym typeface="隶书" pitchFamily="49" charset="-122"/>
            </a:endParaRPr>
          </a:p>
        </p:txBody>
      </p:sp>
      <p:pic>
        <p:nvPicPr>
          <p:cNvPr id="100358" name="图片 10" descr="IMG_20130517_091533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25" y="365125"/>
            <a:ext cx="2663825" cy="1733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0360" name="图片 12" descr="IMG_20130517_091552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987"/>
          <a:stretch>
            <a:fillRect/>
          </a:stretch>
        </p:blipFill>
        <p:spPr bwMode="auto">
          <a:xfrm>
            <a:off x="6372225" y="2165350"/>
            <a:ext cx="2663825" cy="1774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Rectangle 6"/>
          <p:cNvSpPr>
            <a:spLocks noChangeArrowheads="1"/>
          </p:cNvSpPr>
          <p:nvPr/>
        </p:nvSpPr>
        <p:spPr bwMode="auto">
          <a:xfrm>
            <a:off x="3175" y="174625"/>
            <a:ext cx="1027113" cy="571500"/>
          </a:xfrm>
          <a:prstGeom prst="rect">
            <a:avLst/>
          </a:prstGeom>
          <a:solidFill>
            <a:srgbClr val="4D4D4D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45157" tIns="72579" rIns="145157" bIns="72579" anchor="ctr"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 algn="ctr">
              <a:buFont typeface="Arial" charset="0"/>
              <a:buNone/>
            </a:pPr>
            <a:r>
              <a:rPr lang="zh-CN" altLang="en-US" dirty="0">
                <a:latin typeface="微软雅黑 Light" pitchFamily="34" charset="-122"/>
                <a:ea typeface="微软雅黑" pitchFamily="34" charset="-122"/>
              </a:rPr>
              <a:t>Part </a:t>
            </a:r>
            <a:r>
              <a:rPr lang="en-US" altLang="zh-CN" dirty="0" smtClean="0">
                <a:latin typeface="微软雅黑 Light" pitchFamily="34" charset="-122"/>
                <a:ea typeface="微软雅黑" pitchFamily="34" charset="-122"/>
              </a:rPr>
              <a:t>6</a:t>
            </a:r>
            <a:endParaRPr lang="zh-CN" altLang="en-US" dirty="0"/>
          </a:p>
        </p:txBody>
      </p:sp>
      <p:sp>
        <p:nvSpPr>
          <p:cNvPr id="10" name="Rectangle 8"/>
          <p:cNvSpPr>
            <a:spLocks noChangeArrowheads="1"/>
          </p:cNvSpPr>
          <p:nvPr/>
        </p:nvSpPr>
        <p:spPr bwMode="auto">
          <a:xfrm>
            <a:off x="1030288" y="174625"/>
            <a:ext cx="1598612" cy="571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45157" tIns="72579" rIns="145157" bIns="72579" anchor="ctr"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 algn="r">
              <a:buFont typeface="Arial" charset="0"/>
              <a:buNone/>
            </a:pPr>
            <a:r>
              <a:rPr lang="zh-CN" altLang="en-US" sz="2500" dirty="0" smtClean="0">
                <a:solidFill>
                  <a:srgbClr val="333333"/>
                </a:solidFill>
                <a:latin typeface="微软雅黑 Light" pitchFamily="34" charset="-122"/>
                <a:ea typeface="微软雅黑" pitchFamily="34" charset="-122"/>
              </a:rPr>
              <a:t>敦倫盡分</a:t>
            </a:r>
            <a:endParaRPr lang="en-US" altLang="zh-CN" sz="2500" dirty="0" smtClean="0">
              <a:solidFill>
                <a:srgbClr val="333333"/>
              </a:solidFill>
              <a:latin typeface="微软雅黑 Light" pitchFamily="34" charset="-122"/>
              <a:ea typeface="微软雅黑" pitchFamily="34" charset="-122"/>
            </a:endParaRPr>
          </a:p>
          <a:p>
            <a:pPr algn="r">
              <a:buFont typeface="Arial" charset="0"/>
              <a:buNone/>
            </a:pPr>
            <a:r>
              <a:rPr lang="zh-CN" altLang="en-US" sz="1100" dirty="0" smtClean="0">
                <a:solidFill>
                  <a:srgbClr val="333333"/>
                </a:solidFill>
                <a:latin typeface="微软雅黑 Light" pitchFamily="34" charset="-122"/>
                <a:ea typeface="微软雅黑" pitchFamily="34" charset="-122"/>
              </a:rPr>
              <a:t>Humanistic Education</a:t>
            </a:r>
            <a:endParaRPr lang="zh-CN" altLang="en-US" sz="1100" dirty="0">
              <a:solidFill>
                <a:srgbClr val="333333"/>
              </a:solidFill>
              <a:latin typeface="微软雅黑 Light" pitchFamily="34" charset="-122"/>
              <a:ea typeface="微软雅黑" pitchFamily="34" charset="-122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3241040" y="4881890"/>
            <a:ext cx="5902960" cy="246221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4100941580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074" name="Rectangle 8"/>
          <p:cNvSpPr>
            <a:spLocks noChangeArrowheads="1"/>
          </p:cNvSpPr>
          <p:nvPr/>
        </p:nvSpPr>
        <p:spPr bwMode="auto">
          <a:xfrm>
            <a:off x="0" y="7713663"/>
            <a:ext cx="387350" cy="628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45157" tIns="72579" rIns="145157" bIns="72579" anchor="ctr">
            <a:spAutoFit/>
          </a:bodyPr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>
              <a:buFont typeface="Arial" charset="0"/>
              <a:buNone/>
            </a:pPr>
            <a:endParaRPr lang="zh-CN" altLang="en-US" sz="3100">
              <a:solidFill>
                <a:srgbClr val="A7D6FF"/>
              </a:solidFill>
            </a:endParaRPr>
          </a:p>
        </p:txBody>
      </p:sp>
      <p:sp>
        <p:nvSpPr>
          <p:cNvPr id="131075" name="TextBox 8"/>
          <p:cNvSpPr>
            <a:spLocks noChangeArrowheads="1"/>
          </p:cNvSpPr>
          <p:nvPr/>
        </p:nvSpPr>
        <p:spPr bwMode="auto">
          <a:xfrm>
            <a:off x="3924300" y="700088"/>
            <a:ext cx="5183188" cy="32366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45157" tIns="72579" rIns="145157" bIns="72579">
            <a:spAutoFit/>
          </a:bodyPr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>
              <a:lnSpc>
                <a:spcPct val="120000"/>
              </a:lnSpc>
            </a:pPr>
            <a:r>
              <a:rPr lang="en-GB" sz="2400" dirty="0">
                <a:solidFill>
                  <a:srgbClr val="000000"/>
                </a:solidFill>
              </a:rPr>
              <a:t>Actions like this have made such an impact that suppliers came to visit our factories personally and generously shared their knowledge and experience about the machines with our employees. </a:t>
            </a:r>
          </a:p>
          <a:p>
            <a:pPr>
              <a:lnSpc>
                <a:spcPct val="120000"/>
              </a:lnSpc>
              <a:buFont typeface="Arial" charset="0"/>
              <a:buNone/>
            </a:pPr>
            <a:endParaRPr lang="zh-CN" altLang="en-US" sz="2400" dirty="0">
              <a:solidFill>
                <a:srgbClr val="000000"/>
              </a:solidFill>
              <a:latin typeface="微软雅黑 Light" pitchFamily="34" charset="-122"/>
              <a:ea typeface="微软雅黑" pitchFamily="34" charset="-122"/>
              <a:sym typeface="隶书" pitchFamily="49" charset="-122"/>
            </a:endParaRPr>
          </a:p>
        </p:txBody>
      </p:sp>
      <p:pic>
        <p:nvPicPr>
          <p:cNvPr id="131076" name="Picture 2" descr="D:\爱心部幸福企业\幸福企业活动集\敦伦尽份\吹砂机改造\IMG_20140506_132858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408113"/>
            <a:ext cx="3924300" cy="2459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Rectangle 6"/>
          <p:cNvSpPr>
            <a:spLocks noChangeArrowheads="1"/>
          </p:cNvSpPr>
          <p:nvPr/>
        </p:nvSpPr>
        <p:spPr bwMode="auto">
          <a:xfrm>
            <a:off x="3175" y="174625"/>
            <a:ext cx="1027113" cy="571500"/>
          </a:xfrm>
          <a:prstGeom prst="rect">
            <a:avLst/>
          </a:prstGeom>
          <a:solidFill>
            <a:srgbClr val="4D4D4D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45157" tIns="72579" rIns="145157" bIns="72579" anchor="ctr"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 algn="ctr">
              <a:buFont typeface="Arial" charset="0"/>
              <a:buNone/>
            </a:pPr>
            <a:r>
              <a:rPr lang="zh-CN" altLang="en-US" dirty="0">
                <a:latin typeface="微软雅黑 Light" pitchFamily="34" charset="-122"/>
                <a:ea typeface="微软雅黑" pitchFamily="34" charset="-122"/>
              </a:rPr>
              <a:t>Part </a:t>
            </a:r>
            <a:r>
              <a:rPr lang="en-US" altLang="zh-CN" dirty="0" smtClean="0">
                <a:latin typeface="微软雅黑 Light" pitchFamily="34" charset="-122"/>
                <a:ea typeface="微软雅黑" pitchFamily="34" charset="-122"/>
              </a:rPr>
              <a:t>6</a:t>
            </a:r>
            <a:endParaRPr lang="zh-CN" altLang="en-US" dirty="0"/>
          </a:p>
        </p:txBody>
      </p:sp>
      <p:sp>
        <p:nvSpPr>
          <p:cNvPr id="7" name="Rectangle 8"/>
          <p:cNvSpPr>
            <a:spLocks noChangeArrowheads="1"/>
          </p:cNvSpPr>
          <p:nvPr/>
        </p:nvSpPr>
        <p:spPr bwMode="auto">
          <a:xfrm>
            <a:off x="1030288" y="174625"/>
            <a:ext cx="1598612" cy="571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45157" tIns="72579" rIns="145157" bIns="72579" anchor="ctr"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 algn="r">
              <a:buFont typeface="Arial" charset="0"/>
              <a:buNone/>
            </a:pPr>
            <a:r>
              <a:rPr lang="zh-CN" altLang="en-US" sz="2500" dirty="0" smtClean="0">
                <a:solidFill>
                  <a:srgbClr val="333333"/>
                </a:solidFill>
                <a:latin typeface="微软雅黑 Light" pitchFamily="34" charset="-122"/>
                <a:ea typeface="微软雅黑" pitchFamily="34" charset="-122"/>
              </a:rPr>
              <a:t>敦倫盡分</a:t>
            </a:r>
            <a:endParaRPr lang="en-US" altLang="zh-CN" sz="2500" dirty="0" smtClean="0">
              <a:solidFill>
                <a:srgbClr val="333333"/>
              </a:solidFill>
              <a:latin typeface="微软雅黑 Light" pitchFamily="34" charset="-122"/>
              <a:ea typeface="微软雅黑" pitchFamily="34" charset="-122"/>
            </a:endParaRPr>
          </a:p>
          <a:p>
            <a:pPr algn="r">
              <a:buFont typeface="Arial" charset="0"/>
              <a:buNone/>
            </a:pPr>
            <a:r>
              <a:rPr lang="zh-CN" altLang="en-US" sz="1100" dirty="0" smtClean="0">
                <a:solidFill>
                  <a:srgbClr val="333333"/>
                </a:solidFill>
                <a:latin typeface="微软雅黑 Light" pitchFamily="34" charset="-122"/>
                <a:ea typeface="微软雅黑" pitchFamily="34" charset="-122"/>
              </a:rPr>
              <a:t>Humanistic Education</a:t>
            </a:r>
            <a:endParaRPr lang="zh-CN" altLang="en-US" sz="1100" dirty="0">
              <a:solidFill>
                <a:srgbClr val="333333"/>
              </a:solidFill>
              <a:latin typeface="微软雅黑 Light" pitchFamily="34" charset="-122"/>
              <a:ea typeface="微软雅黑" pitchFamily="34" charset="-122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3241040" y="4881890"/>
            <a:ext cx="5902960" cy="246221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551656128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4146" name="Picture 2" descr="H:\20140428\照片\贴膜\DSC_000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059" t="39856" r="30649" b="23981"/>
          <a:stretch>
            <a:fillRect/>
          </a:stretch>
        </p:blipFill>
        <p:spPr bwMode="auto">
          <a:xfrm>
            <a:off x="0" y="844550"/>
            <a:ext cx="4806950" cy="2874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4147" name="Picture 3" descr="H:\20140428\照片\贴膜\DSC_0004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4413" y="844550"/>
            <a:ext cx="4319587" cy="2879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1797" name="Text Box 5"/>
          <p:cNvSpPr txBox="1">
            <a:spLocks noChangeArrowheads="1"/>
          </p:cNvSpPr>
          <p:nvPr/>
        </p:nvSpPr>
        <p:spPr bwMode="auto">
          <a:xfrm>
            <a:off x="395288" y="3795713"/>
            <a:ext cx="8569325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9pPr>
          </a:lstStyle>
          <a:p>
            <a:pPr>
              <a:defRPr/>
            </a:pPr>
            <a:r>
              <a:rPr lang="en-GB" sz="2400" dirty="0">
                <a:solidFill>
                  <a:srgbClr val="000000"/>
                </a:solidFill>
              </a:rPr>
              <a:t>U</a:t>
            </a:r>
            <a:r>
              <a:rPr lang="en-GB" sz="2400" dirty="0" smtClean="0">
                <a:solidFill>
                  <a:srgbClr val="000000"/>
                </a:solidFill>
              </a:rPr>
              <a:t>sing </a:t>
            </a:r>
            <a:r>
              <a:rPr lang="en-GB" sz="2400" dirty="0">
                <a:solidFill>
                  <a:srgbClr val="000000"/>
                </a:solidFill>
              </a:rPr>
              <a:t>blue film to protect </a:t>
            </a:r>
            <a:r>
              <a:rPr lang="en-GB" sz="2400" dirty="0" smtClean="0">
                <a:solidFill>
                  <a:srgbClr val="000000"/>
                </a:solidFill>
              </a:rPr>
              <a:t>the machines </a:t>
            </a:r>
            <a:r>
              <a:rPr lang="en-GB" sz="2400" dirty="0">
                <a:solidFill>
                  <a:srgbClr val="000000"/>
                </a:solidFill>
              </a:rPr>
              <a:t>from dust</a:t>
            </a:r>
            <a:r>
              <a:rPr lang="en-GB" sz="2400" dirty="0" smtClean="0">
                <a:solidFill>
                  <a:srgbClr val="000000"/>
                </a:solidFill>
              </a:rPr>
              <a:t>, and cut down cleaning time </a:t>
            </a:r>
            <a:endParaRPr lang="zh-CN" altLang="en-US" sz="2400" dirty="0">
              <a:solidFill>
                <a:srgbClr val="000000"/>
              </a:solidFill>
              <a:latin typeface="微软雅黑 Light" panose="020B0502040204020203" pitchFamily="34" charset="-122"/>
              <a:sym typeface="+mn-ea"/>
            </a:endParaRPr>
          </a:p>
        </p:txBody>
      </p:sp>
      <p:sp>
        <p:nvSpPr>
          <p:cNvPr id="8" name="Rectangle 6"/>
          <p:cNvSpPr>
            <a:spLocks noChangeArrowheads="1"/>
          </p:cNvSpPr>
          <p:nvPr/>
        </p:nvSpPr>
        <p:spPr bwMode="auto">
          <a:xfrm>
            <a:off x="3175" y="174625"/>
            <a:ext cx="1027113" cy="571500"/>
          </a:xfrm>
          <a:prstGeom prst="rect">
            <a:avLst/>
          </a:prstGeom>
          <a:solidFill>
            <a:srgbClr val="4D4D4D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45157" tIns="72579" rIns="145157" bIns="72579" anchor="ctr"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 algn="ctr">
              <a:buFont typeface="Arial" charset="0"/>
              <a:buNone/>
            </a:pPr>
            <a:r>
              <a:rPr lang="zh-CN" altLang="en-US" dirty="0">
                <a:latin typeface="微软雅黑 Light" pitchFamily="34" charset="-122"/>
                <a:ea typeface="微软雅黑" pitchFamily="34" charset="-122"/>
              </a:rPr>
              <a:t>Part </a:t>
            </a:r>
            <a:r>
              <a:rPr lang="en-US" altLang="zh-CN" dirty="0" smtClean="0">
                <a:latin typeface="微软雅黑 Light" pitchFamily="34" charset="-122"/>
                <a:ea typeface="微软雅黑" pitchFamily="34" charset="-122"/>
              </a:rPr>
              <a:t>6</a:t>
            </a:r>
            <a:endParaRPr lang="zh-CN" altLang="en-US" dirty="0"/>
          </a:p>
        </p:txBody>
      </p:sp>
      <p:sp>
        <p:nvSpPr>
          <p:cNvPr id="10" name="Rectangle 8"/>
          <p:cNvSpPr>
            <a:spLocks noChangeArrowheads="1"/>
          </p:cNvSpPr>
          <p:nvPr/>
        </p:nvSpPr>
        <p:spPr bwMode="auto">
          <a:xfrm>
            <a:off x="1030288" y="174625"/>
            <a:ext cx="1598612" cy="571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45157" tIns="72579" rIns="145157" bIns="72579" anchor="ctr"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 algn="r">
              <a:buFont typeface="Arial" charset="0"/>
              <a:buNone/>
            </a:pPr>
            <a:r>
              <a:rPr lang="zh-CN" altLang="en-US" sz="2500" dirty="0" smtClean="0">
                <a:solidFill>
                  <a:srgbClr val="333333"/>
                </a:solidFill>
                <a:latin typeface="微软雅黑 Light" pitchFamily="34" charset="-122"/>
                <a:ea typeface="微软雅黑" pitchFamily="34" charset="-122"/>
              </a:rPr>
              <a:t>敦倫盡分</a:t>
            </a:r>
            <a:endParaRPr lang="en-US" altLang="zh-CN" sz="2500" dirty="0" smtClean="0">
              <a:solidFill>
                <a:srgbClr val="333333"/>
              </a:solidFill>
              <a:latin typeface="微软雅黑 Light" pitchFamily="34" charset="-122"/>
              <a:ea typeface="微软雅黑" pitchFamily="34" charset="-122"/>
            </a:endParaRPr>
          </a:p>
          <a:p>
            <a:pPr algn="r">
              <a:buFont typeface="Arial" charset="0"/>
              <a:buNone/>
            </a:pPr>
            <a:r>
              <a:rPr lang="zh-CN" altLang="en-US" sz="1100" dirty="0" smtClean="0">
                <a:solidFill>
                  <a:srgbClr val="333333"/>
                </a:solidFill>
                <a:latin typeface="微软雅黑 Light" pitchFamily="34" charset="-122"/>
                <a:ea typeface="微软雅黑" pitchFamily="34" charset="-122"/>
              </a:rPr>
              <a:t>Humanistic Education</a:t>
            </a:r>
            <a:endParaRPr lang="zh-CN" altLang="en-US" sz="1100" dirty="0">
              <a:solidFill>
                <a:srgbClr val="333333"/>
              </a:solidFill>
              <a:latin typeface="微软雅黑 Light" pitchFamily="34" charset="-122"/>
              <a:ea typeface="微软雅黑" pitchFamily="34" charset="-122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3241040" y="4881890"/>
            <a:ext cx="5902960" cy="246221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60292826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818" name="矩形 3"/>
          <p:cNvSpPr>
            <a:spLocks noChangeArrowheads="1"/>
          </p:cNvSpPr>
          <p:nvPr/>
        </p:nvSpPr>
        <p:spPr bwMode="auto">
          <a:xfrm>
            <a:off x="395288" y="3975100"/>
            <a:ext cx="8516937" cy="10083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45151" tIns="72575" rIns="145151" bIns="72575">
            <a:spAutoFit/>
          </a:bodyPr>
          <a:lstStyle/>
          <a:p>
            <a:r>
              <a:rPr lang="en-GB" dirty="0">
                <a:solidFill>
                  <a:srgbClr val="000000"/>
                </a:solidFill>
              </a:rPr>
              <a:t>T</a:t>
            </a:r>
            <a:r>
              <a:rPr lang="en-GB" dirty="0" smtClean="0">
                <a:solidFill>
                  <a:srgbClr val="000000"/>
                </a:solidFill>
              </a:rPr>
              <a:t>reating </a:t>
            </a:r>
            <a:r>
              <a:rPr lang="en-GB" dirty="0">
                <a:solidFill>
                  <a:srgbClr val="000000"/>
                </a:solidFill>
              </a:rPr>
              <a:t>the facilities of our factories with the same care she would her own eyes. </a:t>
            </a:r>
          </a:p>
        </p:txBody>
      </p:sp>
      <p:pic>
        <p:nvPicPr>
          <p:cNvPr id="135171" name="Picture 2" descr="H:\20140428\照片\IMG_5217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850" y="771525"/>
            <a:ext cx="4222750" cy="3168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5172" name="Picture 4" descr="H:\20140428\照片\20131217_084551.jpg"/>
          <p:cNvSpPr>
            <a:spLocks noChangeAspect="1" noChangeArrowheads="1"/>
          </p:cNvSpPr>
          <p:nvPr/>
        </p:nvSpPr>
        <p:spPr bwMode="auto">
          <a:xfrm>
            <a:off x="4865688" y="760413"/>
            <a:ext cx="4240212" cy="3179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>
              <a:buFont typeface="Arial" charset="0"/>
              <a:buNone/>
            </a:pPr>
            <a:endParaRPr lang="zh-CN" altLang="en-US">
              <a:ea typeface="微软雅黑" pitchFamily="34" charset="-122"/>
            </a:endParaRPr>
          </a:p>
        </p:txBody>
      </p:sp>
      <p:pic>
        <p:nvPicPr>
          <p:cNvPr id="135173" name="Picture 4" descr="H:\20140428\照片\20131217_084551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776288"/>
            <a:ext cx="4240213" cy="3179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Rectangle 6"/>
          <p:cNvSpPr>
            <a:spLocks noChangeArrowheads="1"/>
          </p:cNvSpPr>
          <p:nvPr/>
        </p:nvSpPr>
        <p:spPr bwMode="auto">
          <a:xfrm>
            <a:off x="3175" y="174625"/>
            <a:ext cx="1027113" cy="571500"/>
          </a:xfrm>
          <a:prstGeom prst="rect">
            <a:avLst/>
          </a:prstGeom>
          <a:solidFill>
            <a:srgbClr val="4D4D4D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45157" tIns="72579" rIns="145157" bIns="72579" anchor="ctr"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 algn="ctr">
              <a:buFont typeface="Arial" charset="0"/>
              <a:buNone/>
            </a:pPr>
            <a:r>
              <a:rPr lang="zh-CN" altLang="en-US" dirty="0">
                <a:latin typeface="微软雅黑 Light" pitchFamily="34" charset="-122"/>
                <a:ea typeface="微软雅黑" pitchFamily="34" charset="-122"/>
              </a:rPr>
              <a:t>Part </a:t>
            </a:r>
            <a:r>
              <a:rPr lang="en-US" altLang="zh-CN" dirty="0" smtClean="0">
                <a:latin typeface="微软雅黑 Light" pitchFamily="34" charset="-122"/>
                <a:ea typeface="微软雅黑" pitchFamily="34" charset="-122"/>
              </a:rPr>
              <a:t>6</a:t>
            </a:r>
            <a:endParaRPr lang="zh-CN" altLang="en-US" dirty="0"/>
          </a:p>
        </p:txBody>
      </p:sp>
      <p:sp>
        <p:nvSpPr>
          <p:cNvPr id="11" name="Rectangle 8"/>
          <p:cNvSpPr>
            <a:spLocks noChangeArrowheads="1"/>
          </p:cNvSpPr>
          <p:nvPr/>
        </p:nvSpPr>
        <p:spPr bwMode="auto">
          <a:xfrm>
            <a:off x="1030288" y="174625"/>
            <a:ext cx="1598612" cy="571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45157" tIns="72579" rIns="145157" bIns="72579" anchor="ctr"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 algn="r">
              <a:buFont typeface="Arial" charset="0"/>
              <a:buNone/>
            </a:pPr>
            <a:r>
              <a:rPr lang="zh-CN" altLang="en-US" sz="2500" dirty="0" smtClean="0">
                <a:solidFill>
                  <a:srgbClr val="333333"/>
                </a:solidFill>
                <a:latin typeface="微软雅黑 Light" pitchFamily="34" charset="-122"/>
                <a:ea typeface="微软雅黑" pitchFamily="34" charset="-122"/>
              </a:rPr>
              <a:t>敦倫盡分</a:t>
            </a:r>
            <a:endParaRPr lang="en-US" altLang="zh-CN" sz="2500" dirty="0" smtClean="0">
              <a:solidFill>
                <a:srgbClr val="333333"/>
              </a:solidFill>
              <a:latin typeface="微软雅黑 Light" pitchFamily="34" charset="-122"/>
              <a:ea typeface="微软雅黑" pitchFamily="34" charset="-122"/>
            </a:endParaRPr>
          </a:p>
          <a:p>
            <a:pPr algn="r">
              <a:buFont typeface="Arial" charset="0"/>
              <a:buNone/>
            </a:pPr>
            <a:r>
              <a:rPr lang="zh-CN" altLang="en-US" sz="1100" dirty="0" smtClean="0">
                <a:solidFill>
                  <a:srgbClr val="333333"/>
                </a:solidFill>
                <a:latin typeface="微软雅黑 Light" pitchFamily="34" charset="-122"/>
                <a:ea typeface="微软雅黑" pitchFamily="34" charset="-122"/>
              </a:rPr>
              <a:t>Humanistic Education</a:t>
            </a:r>
            <a:endParaRPr lang="zh-CN" altLang="en-US" sz="1100" dirty="0">
              <a:solidFill>
                <a:srgbClr val="333333"/>
              </a:solidFill>
              <a:latin typeface="微软雅黑 Light" pitchFamily="34" charset="-122"/>
              <a:ea typeface="微软雅黑" pitchFamily="34" charset="-122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3241040" y="4881890"/>
            <a:ext cx="5902960" cy="246221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4122347181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6194" name="图片 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4975" y="1508125"/>
            <a:ext cx="5891213" cy="3367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6195" name="TextBox 4"/>
          <p:cNvSpPr txBox="1">
            <a:spLocks noChangeArrowheads="1"/>
          </p:cNvSpPr>
          <p:nvPr/>
        </p:nvSpPr>
        <p:spPr bwMode="auto">
          <a:xfrm>
            <a:off x="1125538" y="977900"/>
            <a:ext cx="5732462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 algn="r"/>
            <a:r>
              <a:rPr lang="en-GB" sz="2400" dirty="0">
                <a:solidFill>
                  <a:srgbClr val="000000"/>
                </a:solidFill>
              </a:rPr>
              <a:t>D</a:t>
            </a:r>
            <a:r>
              <a:rPr lang="en-GB" sz="2400" dirty="0" smtClean="0">
                <a:solidFill>
                  <a:srgbClr val="000000"/>
                </a:solidFill>
              </a:rPr>
              <a:t>rop </a:t>
            </a:r>
            <a:r>
              <a:rPr lang="en-GB" sz="2400" dirty="0">
                <a:solidFill>
                  <a:srgbClr val="000000"/>
                </a:solidFill>
              </a:rPr>
              <a:t>in running water </a:t>
            </a:r>
            <a:r>
              <a:rPr lang="en-GB" sz="2400" dirty="0" smtClean="0">
                <a:solidFill>
                  <a:srgbClr val="000000"/>
                </a:solidFill>
              </a:rPr>
              <a:t>usage</a:t>
            </a:r>
            <a:endParaRPr lang="zh-CN" altLang="en-US" sz="2400" b="1" dirty="0">
              <a:solidFill>
                <a:srgbClr val="000000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9" name="Rectangle 6"/>
          <p:cNvSpPr>
            <a:spLocks noChangeArrowheads="1"/>
          </p:cNvSpPr>
          <p:nvPr/>
        </p:nvSpPr>
        <p:spPr bwMode="auto">
          <a:xfrm>
            <a:off x="3175" y="174625"/>
            <a:ext cx="1027113" cy="571500"/>
          </a:xfrm>
          <a:prstGeom prst="rect">
            <a:avLst/>
          </a:prstGeom>
          <a:solidFill>
            <a:srgbClr val="4D4D4D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45157" tIns="72579" rIns="145157" bIns="72579" anchor="ctr"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 algn="ctr">
              <a:buFont typeface="Arial" charset="0"/>
              <a:buNone/>
            </a:pPr>
            <a:r>
              <a:rPr lang="zh-CN" altLang="en-US" dirty="0">
                <a:latin typeface="微软雅黑 Light" pitchFamily="34" charset="-122"/>
                <a:ea typeface="微软雅黑" pitchFamily="34" charset="-122"/>
              </a:rPr>
              <a:t>Part </a:t>
            </a:r>
            <a:r>
              <a:rPr lang="en-US" altLang="zh-CN" dirty="0" smtClean="0">
                <a:latin typeface="微软雅黑 Light" pitchFamily="34" charset="-122"/>
                <a:ea typeface="微软雅黑" pitchFamily="34" charset="-122"/>
              </a:rPr>
              <a:t>6</a:t>
            </a:r>
            <a:endParaRPr lang="zh-CN" altLang="en-US" dirty="0"/>
          </a:p>
        </p:txBody>
      </p:sp>
      <p:sp>
        <p:nvSpPr>
          <p:cNvPr id="10" name="Rectangle 8"/>
          <p:cNvSpPr>
            <a:spLocks noChangeArrowheads="1"/>
          </p:cNvSpPr>
          <p:nvPr/>
        </p:nvSpPr>
        <p:spPr bwMode="auto">
          <a:xfrm>
            <a:off x="1030288" y="174625"/>
            <a:ext cx="1598612" cy="571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45157" tIns="72579" rIns="145157" bIns="72579" anchor="ctr"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 algn="r">
              <a:buFont typeface="Arial" charset="0"/>
              <a:buNone/>
            </a:pPr>
            <a:r>
              <a:rPr lang="zh-CN" altLang="en-US" sz="2500" dirty="0" smtClean="0">
                <a:solidFill>
                  <a:srgbClr val="333333"/>
                </a:solidFill>
                <a:latin typeface="微软雅黑 Light" pitchFamily="34" charset="-122"/>
                <a:ea typeface="微软雅黑" pitchFamily="34" charset="-122"/>
              </a:rPr>
              <a:t>敦倫盡分</a:t>
            </a:r>
            <a:endParaRPr lang="en-US" altLang="zh-CN" sz="2500" dirty="0" smtClean="0">
              <a:solidFill>
                <a:srgbClr val="333333"/>
              </a:solidFill>
              <a:latin typeface="微软雅黑 Light" pitchFamily="34" charset="-122"/>
              <a:ea typeface="微软雅黑" pitchFamily="34" charset="-122"/>
            </a:endParaRPr>
          </a:p>
          <a:p>
            <a:pPr algn="r">
              <a:buFont typeface="Arial" charset="0"/>
              <a:buNone/>
            </a:pPr>
            <a:r>
              <a:rPr lang="zh-CN" altLang="en-US" sz="1100" dirty="0" smtClean="0">
                <a:solidFill>
                  <a:srgbClr val="333333"/>
                </a:solidFill>
                <a:latin typeface="微软雅黑 Light" pitchFamily="34" charset="-122"/>
                <a:ea typeface="微软雅黑" pitchFamily="34" charset="-122"/>
              </a:rPr>
              <a:t>Humanistic Education</a:t>
            </a:r>
            <a:endParaRPr lang="zh-CN" altLang="en-US" sz="1100" dirty="0">
              <a:solidFill>
                <a:srgbClr val="333333"/>
              </a:solidFill>
              <a:latin typeface="微软雅黑 Light" pitchFamily="34" charset="-122"/>
              <a:ea typeface="微软雅黑" pitchFamily="34" charset="-122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3241040" y="4881890"/>
            <a:ext cx="5902960" cy="246221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822540160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7218" name="图片 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1888" y="1851025"/>
            <a:ext cx="7112000" cy="3024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7220" name="矩形 5"/>
          <p:cNvSpPr>
            <a:spLocks noChangeArrowheads="1"/>
          </p:cNvSpPr>
          <p:nvPr/>
        </p:nvSpPr>
        <p:spPr bwMode="auto">
          <a:xfrm>
            <a:off x="2346325" y="885825"/>
            <a:ext cx="3673475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 algn="r">
              <a:buClr>
                <a:srgbClr val="333300"/>
              </a:buClr>
            </a:pPr>
            <a:r>
              <a:rPr lang="en-GB" dirty="0" smtClean="0">
                <a:solidFill>
                  <a:srgbClr val="000000"/>
                </a:solidFill>
              </a:rPr>
              <a:t>Drop in </a:t>
            </a:r>
            <a:r>
              <a:rPr lang="en-GB" dirty="0" err="1" smtClean="0">
                <a:solidFill>
                  <a:srgbClr val="000000"/>
                </a:solidFill>
              </a:rPr>
              <a:t>astage</a:t>
            </a:r>
            <a:r>
              <a:rPr lang="en-GB" dirty="0" smtClean="0">
                <a:solidFill>
                  <a:srgbClr val="000000"/>
                </a:solidFill>
              </a:rPr>
              <a:t> </a:t>
            </a:r>
            <a:endParaRPr lang="en-US" altLang="zh-CN" b="1" dirty="0">
              <a:solidFill>
                <a:schemeClr val="bg1">
                  <a:lumMod val="95000"/>
                  <a:lumOff val="5000"/>
                </a:schemeClr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9" name="Rectangle 6"/>
          <p:cNvSpPr>
            <a:spLocks noChangeArrowheads="1"/>
          </p:cNvSpPr>
          <p:nvPr/>
        </p:nvSpPr>
        <p:spPr bwMode="auto">
          <a:xfrm>
            <a:off x="3175" y="174625"/>
            <a:ext cx="1027113" cy="571500"/>
          </a:xfrm>
          <a:prstGeom prst="rect">
            <a:avLst/>
          </a:prstGeom>
          <a:solidFill>
            <a:srgbClr val="4D4D4D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45157" tIns="72579" rIns="145157" bIns="72579" anchor="ctr"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 algn="ctr">
              <a:buFont typeface="Arial" charset="0"/>
              <a:buNone/>
            </a:pPr>
            <a:r>
              <a:rPr lang="zh-CN" altLang="en-US" dirty="0">
                <a:latin typeface="微软雅黑 Light" pitchFamily="34" charset="-122"/>
                <a:ea typeface="微软雅黑" pitchFamily="34" charset="-122"/>
              </a:rPr>
              <a:t>Part </a:t>
            </a:r>
            <a:r>
              <a:rPr lang="en-US" altLang="zh-CN" dirty="0" smtClean="0">
                <a:latin typeface="微软雅黑 Light" pitchFamily="34" charset="-122"/>
                <a:ea typeface="微软雅黑" pitchFamily="34" charset="-122"/>
              </a:rPr>
              <a:t>6</a:t>
            </a:r>
            <a:endParaRPr lang="zh-CN" altLang="en-US" dirty="0"/>
          </a:p>
        </p:txBody>
      </p:sp>
      <p:sp>
        <p:nvSpPr>
          <p:cNvPr id="10" name="Rectangle 8"/>
          <p:cNvSpPr>
            <a:spLocks noChangeArrowheads="1"/>
          </p:cNvSpPr>
          <p:nvPr/>
        </p:nvSpPr>
        <p:spPr bwMode="auto">
          <a:xfrm>
            <a:off x="1030288" y="174625"/>
            <a:ext cx="1598612" cy="571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45157" tIns="72579" rIns="145157" bIns="72579" anchor="ctr"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 algn="r">
              <a:buFont typeface="Arial" charset="0"/>
              <a:buNone/>
            </a:pPr>
            <a:r>
              <a:rPr lang="zh-CN" altLang="en-US" sz="2500" dirty="0" smtClean="0">
                <a:solidFill>
                  <a:srgbClr val="333333"/>
                </a:solidFill>
                <a:latin typeface="微软雅黑 Light" pitchFamily="34" charset="-122"/>
                <a:ea typeface="微软雅黑" pitchFamily="34" charset="-122"/>
              </a:rPr>
              <a:t>敦倫盡分</a:t>
            </a:r>
            <a:endParaRPr lang="en-US" altLang="zh-CN" sz="2500" dirty="0" smtClean="0">
              <a:solidFill>
                <a:srgbClr val="333333"/>
              </a:solidFill>
              <a:latin typeface="微软雅黑 Light" pitchFamily="34" charset="-122"/>
              <a:ea typeface="微软雅黑" pitchFamily="34" charset="-122"/>
            </a:endParaRPr>
          </a:p>
          <a:p>
            <a:pPr algn="r">
              <a:buFont typeface="Arial" charset="0"/>
              <a:buNone/>
            </a:pPr>
            <a:r>
              <a:rPr lang="zh-CN" altLang="en-US" sz="1100" dirty="0" smtClean="0">
                <a:solidFill>
                  <a:srgbClr val="333333"/>
                </a:solidFill>
                <a:latin typeface="微软雅黑 Light" pitchFamily="34" charset="-122"/>
                <a:ea typeface="微软雅黑" pitchFamily="34" charset="-122"/>
              </a:rPr>
              <a:t>Humanistic Education</a:t>
            </a:r>
            <a:endParaRPr lang="zh-CN" altLang="en-US" sz="1100" dirty="0">
              <a:solidFill>
                <a:srgbClr val="333333"/>
              </a:solidFill>
              <a:latin typeface="微软雅黑 Light" pitchFamily="34" charset="-122"/>
              <a:ea typeface="微软雅黑" pitchFamily="34" charset="-122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3241040" y="4881890"/>
            <a:ext cx="5902960" cy="246221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433020701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8242" name="图片 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113" y="771525"/>
            <a:ext cx="7394575" cy="4002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Rectangle 6"/>
          <p:cNvSpPr>
            <a:spLocks noChangeArrowheads="1"/>
          </p:cNvSpPr>
          <p:nvPr/>
        </p:nvSpPr>
        <p:spPr bwMode="auto">
          <a:xfrm>
            <a:off x="3175" y="174625"/>
            <a:ext cx="1027113" cy="571500"/>
          </a:xfrm>
          <a:prstGeom prst="rect">
            <a:avLst/>
          </a:prstGeom>
          <a:solidFill>
            <a:srgbClr val="4D4D4D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45157" tIns="72579" rIns="145157" bIns="72579" anchor="ctr"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 algn="ctr">
              <a:buFont typeface="Arial" charset="0"/>
              <a:buNone/>
            </a:pPr>
            <a:r>
              <a:rPr lang="zh-CN" altLang="en-US" dirty="0">
                <a:latin typeface="微软雅黑 Light" pitchFamily="34" charset="-122"/>
                <a:ea typeface="微软雅黑" pitchFamily="34" charset="-122"/>
              </a:rPr>
              <a:t>Part </a:t>
            </a:r>
            <a:r>
              <a:rPr lang="en-US" altLang="zh-CN" dirty="0" smtClean="0">
                <a:latin typeface="微软雅黑 Light" pitchFamily="34" charset="-122"/>
                <a:ea typeface="微软雅黑" pitchFamily="34" charset="-122"/>
              </a:rPr>
              <a:t>6</a:t>
            </a:r>
            <a:endParaRPr lang="zh-CN" altLang="en-US" dirty="0"/>
          </a:p>
        </p:txBody>
      </p:sp>
      <p:sp>
        <p:nvSpPr>
          <p:cNvPr id="8" name="Rectangle 8"/>
          <p:cNvSpPr>
            <a:spLocks noChangeArrowheads="1"/>
          </p:cNvSpPr>
          <p:nvPr/>
        </p:nvSpPr>
        <p:spPr bwMode="auto">
          <a:xfrm>
            <a:off x="1030288" y="174625"/>
            <a:ext cx="1598612" cy="571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45157" tIns="72579" rIns="145157" bIns="72579" anchor="ctr"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 algn="r">
              <a:buFont typeface="Arial" charset="0"/>
              <a:buNone/>
            </a:pPr>
            <a:r>
              <a:rPr lang="zh-CN" altLang="en-US" sz="2500" dirty="0" smtClean="0">
                <a:solidFill>
                  <a:srgbClr val="333333"/>
                </a:solidFill>
                <a:latin typeface="微软雅黑 Light" pitchFamily="34" charset="-122"/>
                <a:ea typeface="微软雅黑" pitchFamily="34" charset="-122"/>
              </a:rPr>
              <a:t>敦倫盡分</a:t>
            </a:r>
            <a:endParaRPr lang="en-US" altLang="zh-CN" sz="2500" dirty="0" smtClean="0">
              <a:solidFill>
                <a:srgbClr val="333333"/>
              </a:solidFill>
              <a:latin typeface="微软雅黑 Light" pitchFamily="34" charset="-122"/>
              <a:ea typeface="微软雅黑" pitchFamily="34" charset="-122"/>
            </a:endParaRPr>
          </a:p>
          <a:p>
            <a:pPr algn="r">
              <a:buFont typeface="Arial" charset="0"/>
              <a:buNone/>
            </a:pPr>
            <a:r>
              <a:rPr lang="zh-CN" altLang="en-US" sz="1100" dirty="0" smtClean="0">
                <a:solidFill>
                  <a:srgbClr val="333333"/>
                </a:solidFill>
                <a:latin typeface="微软雅黑 Light" pitchFamily="34" charset="-122"/>
                <a:ea typeface="微软雅黑" pitchFamily="34" charset="-122"/>
              </a:rPr>
              <a:t>Humanistic Education</a:t>
            </a:r>
            <a:endParaRPr lang="zh-CN" altLang="en-US" sz="1100" dirty="0">
              <a:solidFill>
                <a:srgbClr val="333333"/>
              </a:solidFill>
              <a:latin typeface="微软雅黑 Light" pitchFamily="34" charset="-122"/>
              <a:ea typeface="微软雅黑" pitchFamily="34" charset="-122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3241040" y="4881890"/>
            <a:ext cx="5902960" cy="246221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en-US" sz="1000" dirty="0"/>
          </a:p>
        </p:txBody>
      </p:sp>
      <p:sp>
        <p:nvSpPr>
          <p:cNvPr id="2" name="TextBox 1"/>
          <p:cNvSpPr txBox="1"/>
          <p:nvPr/>
        </p:nvSpPr>
        <p:spPr>
          <a:xfrm>
            <a:off x="3644900" y="266700"/>
            <a:ext cx="30099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solidFill>
                  <a:srgbClr val="000000"/>
                </a:solidFill>
              </a:rPr>
              <a:t>Yearly Turnover</a:t>
            </a:r>
            <a:endParaRPr 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6093485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9266" name="图片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725" y="771525"/>
            <a:ext cx="7937500" cy="4025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Rectangle 6"/>
          <p:cNvSpPr>
            <a:spLocks noChangeArrowheads="1"/>
          </p:cNvSpPr>
          <p:nvPr/>
        </p:nvSpPr>
        <p:spPr bwMode="auto">
          <a:xfrm>
            <a:off x="3175" y="174625"/>
            <a:ext cx="1027113" cy="571500"/>
          </a:xfrm>
          <a:prstGeom prst="rect">
            <a:avLst/>
          </a:prstGeom>
          <a:solidFill>
            <a:srgbClr val="4D4D4D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45157" tIns="72579" rIns="145157" bIns="72579" anchor="ctr"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 algn="ctr">
              <a:buFont typeface="Arial" charset="0"/>
              <a:buNone/>
            </a:pPr>
            <a:r>
              <a:rPr lang="zh-CN" altLang="en-US" dirty="0">
                <a:latin typeface="微软雅黑 Light" pitchFamily="34" charset="-122"/>
                <a:ea typeface="微软雅黑" pitchFamily="34" charset="-122"/>
              </a:rPr>
              <a:t>Part </a:t>
            </a:r>
            <a:r>
              <a:rPr lang="en-US" altLang="zh-CN" dirty="0" smtClean="0">
                <a:latin typeface="微软雅黑 Light" pitchFamily="34" charset="-122"/>
                <a:ea typeface="微软雅黑" pitchFamily="34" charset="-122"/>
              </a:rPr>
              <a:t>6</a:t>
            </a:r>
            <a:endParaRPr lang="zh-CN" altLang="en-US" dirty="0"/>
          </a:p>
        </p:txBody>
      </p:sp>
      <p:sp>
        <p:nvSpPr>
          <p:cNvPr id="8" name="Rectangle 8"/>
          <p:cNvSpPr>
            <a:spLocks noChangeArrowheads="1"/>
          </p:cNvSpPr>
          <p:nvPr/>
        </p:nvSpPr>
        <p:spPr bwMode="auto">
          <a:xfrm>
            <a:off x="1030288" y="174625"/>
            <a:ext cx="1598612" cy="571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45157" tIns="72579" rIns="145157" bIns="72579" anchor="ctr"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 algn="r">
              <a:buFont typeface="Arial" charset="0"/>
              <a:buNone/>
            </a:pPr>
            <a:r>
              <a:rPr lang="zh-CN" altLang="en-US" sz="2500" dirty="0" smtClean="0">
                <a:solidFill>
                  <a:srgbClr val="333333"/>
                </a:solidFill>
                <a:latin typeface="微软雅黑 Light" pitchFamily="34" charset="-122"/>
                <a:ea typeface="微软雅黑" pitchFamily="34" charset="-122"/>
              </a:rPr>
              <a:t>敦倫盡分</a:t>
            </a:r>
            <a:endParaRPr lang="en-US" altLang="zh-CN" sz="2500" dirty="0" smtClean="0">
              <a:solidFill>
                <a:srgbClr val="333333"/>
              </a:solidFill>
              <a:latin typeface="微软雅黑 Light" pitchFamily="34" charset="-122"/>
              <a:ea typeface="微软雅黑" pitchFamily="34" charset="-122"/>
            </a:endParaRPr>
          </a:p>
          <a:p>
            <a:pPr algn="r">
              <a:buFont typeface="Arial" charset="0"/>
              <a:buNone/>
            </a:pPr>
            <a:r>
              <a:rPr lang="zh-CN" altLang="en-US" sz="1100" dirty="0" smtClean="0">
                <a:solidFill>
                  <a:srgbClr val="333333"/>
                </a:solidFill>
                <a:latin typeface="微软雅黑 Light" pitchFamily="34" charset="-122"/>
                <a:ea typeface="微软雅黑" pitchFamily="34" charset="-122"/>
              </a:rPr>
              <a:t>Humanistic Education</a:t>
            </a:r>
            <a:endParaRPr lang="zh-CN" altLang="en-US" sz="1100" dirty="0">
              <a:solidFill>
                <a:srgbClr val="333333"/>
              </a:solidFill>
              <a:latin typeface="微软雅黑 Light" pitchFamily="34" charset="-122"/>
              <a:ea typeface="微软雅黑" pitchFamily="34" charset="-122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3241040" y="4881890"/>
            <a:ext cx="5902960" cy="246221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en-US" sz="1000" dirty="0"/>
          </a:p>
        </p:txBody>
      </p:sp>
      <p:sp>
        <p:nvSpPr>
          <p:cNvPr id="2" name="TextBox 1"/>
          <p:cNvSpPr txBox="1"/>
          <p:nvPr/>
        </p:nvSpPr>
        <p:spPr>
          <a:xfrm>
            <a:off x="3708400" y="266700"/>
            <a:ext cx="18669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solidFill>
                  <a:srgbClr val="000000"/>
                </a:solidFill>
              </a:rPr>
              <a:t>Net Profit</a:t>
            </a:r>
            <a:endParaRPr 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4659117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50"/>
          <a:stretch/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矩形 2"/>
          <p:cNvSpPr/>
          <p:nvPr/>
        </p:nvSpPr>
        <p:spPr>
          <a:xfrm>
            <a:off x="551790" y="774700"/>
            <a:ext cx="7907720" cy="2878138"/>
          </a:xfrm>
          <a:prstGeom prst="rect">
            <a:avLst/>
          </a:prstGeom>
        </p:spPr>
        <p:txBody>
          <a:bodyPr vert="horz" wrap="square">
            <a:spAutoFit/>
          </a:bodyPr>
          <a:lstStyle/>
          <a:p>
            <a:pPr algn="ctr">
              <a:lnSpc>
                <a:spcPts val="5500"/>
              </a:lnSpc>
            </a:pPr>
            <a:r>
              <a:rPr lang="en-GB" sz="3200" dirty="0"/>
              <a:t>T</a:t>
            </a:r>
            <a:r>
              <a:rPr lang="en-GB" sz="3200" dirty="0" smtClean="0"/>
              <a:t>o </a:t>
            </a:r>
            <a:r>
              <a:rPr lang="en-GB" sz="3200" dirty="0"/>
              <a:t>make each member of our staff recognize causality, to self-regulate bad habits and cultivate good ones, and to never act with deviance or cheat</a:t>
            </a:r>
            <a:r>
              <a:rPr lang="en-GB" sz="3200" dirty="0" smtClean="0"/>
              <a:t>.</a:t>
            </a:r>
            <a:endParaRPr lang="zh-CN" altLang="en-US" sz="3200" b="1" dirty="0"/>
          </a:p>
        </p:txBody>
      </p:sp>
    </p:spTree>
    <p:extLst>
      <p:ext uri="{BB962C8B-B14F-4D97-AF65-F5344CB8AC3E}">
        <p14:creationId xmlns:p14="http://schemas.microsoft.com/office/powerpoint/2010/main" val="126832127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图片 6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84" r="9404"/>
          <a:stretch/>
        </p:blipFill>
        <p:spPr>
          <a:xfrm>
            <a:off x="0" y="0"/>
            <a:ext cx="9163107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3594100" y="508000"/>
            <a:ext cx="54356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 smtClean="0"/>
              <a:t>Heaven, Earth, Human</a:t>
            </a:r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3447849708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65bOOOPICa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3665" y="944880"/>
            <a:ext cx="3060095" cy="3012690"/>
          </a:xfrm>
          <a:prstGeom prst="rect">
            <a:avLst/>
          </a:prstGeom>
          <a:solidFill>
            <a:srgbClr val="E4DFC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矩形 1"/>
          <p:cNvSpPr/>
          <p:nvPr/>
        </p:nvSpPr>
        <p:spPr>
          <a:xfrm>
            <a:off x="3413760" y="1614196"/>
            <a:ext cx="557784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>
                <a:solidFill>
                  <a:srgbClr val="000000"/>
                </a:solidFill>
              </a:rPr>
              <a:t>A</a:t>
            </a:r>
            <a:r>
              <a:rPr lang="en-GB" sz="2400" dirty="0" smtClean="0">
                <a:solidFill>
                  <a:srgbClr val="000000"/>
                </a:solidFill>
              </a:rPr>
              <a:t> </a:t>
            </a:r>
            <a:r>
              <a:rPr lang="en-GB" sz="2400" dirty="0">
                <a:solidFill>
                  <a:srgbClr val="000000"/>
                </a:solidFill>
              </a:rPr>
              <a:t>symbol of unity and harmony, </a:t>
            </a:r>
            <a:r>
              <a:rPr lang="en-US" sz="2400" dirty="0">
                <a:solidFill>
                  <a:srgbClr val="000000"/>
                </a:solidFill>
              </a:rPr>
              <a:t>the </a:t>
            </a:r>
            <a:r>
              <a:rPr lang="en-US" sz="2400" dirty="0" smtClean="0">
                <a:solidFill>
                  <a:srgbClr val="000000"/>
                </a:solidFill>
              </a:rPr>
              <a:t>inspiration </a:t>
            </a:r>
            <a:r>
              <a:rPr lang="en-US" sz="2400" dirty="0">
                <a:solidFill>
                  <a:srgbClr val="000000"/>
                </a:solidFill>
              </a:rPr>
              <a:t>of the </a:t>
            </a:r>
            <a:r>
              <a:rPr lang="en-US" sz="2400" dirty="0" smtClean="0">
                <a:solidFill>
                  <a:srgbClr val="000000"/>
                </a:solidFill>
              </a:rPr>
              <a:t>ancient Chinese </a:t>
            </a:r>
            <a:r>
              <a:rPr lang="en-US" sz="2400" dirty="0">
                <a:solidFill>
                  <a:srgbClr val="000000"/>
                </a:solidFill>
              </a:rPr>
              <a:t>spirit that upheld balance and harmony as </a:t>
            </a:r>
            <a:r>
              <a:rPr lang="en-US" sz="2400" dirty="0" smtClean="0">
                <a:solidFill>
                  <a:srgbClr val="000000"/>
                </a:solidFill>
              </a:rPr>
              <a:t>most precious.</a:t>
            </a:r>
            <a:endParaRPr lang="zh-CN" altLang="en-US" sz="2400" dirty="0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4152900" y="609600"/>
            <a:ext cx="5562600" cy="8540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US" sz="4000" b="1" i="1" dirty="0" smtClean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lang="en-US" sz="5400" b="1" i="1" dirty="0" err="1" smtClean="0">
                <a:solidFill>
                  <a:schemeClr val="bg1"/>
                </a:solidFill>
                <a:latin typeface="Lucida Calligraphy"/>
                <a:cs typeface="Lucida Calligraphy"/>
              </a:rPr>
              <a:t>Lóng</a:t>
            </a:r>
            <a:r>
              <a:rPr lang="en-GB" sz="5400" b="1" dirty="0" smtClean="0">
                <a:solidFill>
                  <a:schemeClr val="bg1"/>
                </a:solidFill>
              </a:rPr>
              <a:t> </a:t>
            </a:r>
            <a:endParaRPr lang="en-US" sz="5400" b="1" i="1" dirty="0">
              <a:solidFill>
                <a:srgbClr val="000000"/>
              </a:solidFill>
              <a:latin typeface="Apple Chancery"/>
              <a:cs typeface="Apple Chancery"/>
            </a:endParaRPr>
          </a:p>
        </p:txBody>
      </p:sp>
    </p:spTree>
    <p:extLst>
      <p:ext uri="{BB962C8B-B14F-4D97-AF65-F5344CB8AC3E}">
        <p14:creationId xmlns:p14="http://schemas.microsoft.com/office/powerpoint/2010/main" val="322859623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bobo.jiang\Desktop\微信截图_20181026085048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7620" y="0"/>
            <a:ext cx="9187186" cy="514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5524500" y="190500"/>
            <a:ext cx="344170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/>
              <a:t>Magnificent is </a:t>
            </a:r>
            <a:r>
              <a:rPr lang="en-US" sz="3600" dirty="0" smtClean="0"/>
              <a:t>in Tolerance, Inclusivity, Acceptance</a:t>
            </a:r>
            <a:r>
              <a:rPr lang="en-US" sz="3600" dirty="0"/>
              <a:t>. </a:t>
            </a:r>
            <a:endParaRPr lang="en-GB" sz="3600" dirty="0"/>
          </a:p>
          <a:p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741882019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/>
        </p:nvSpPr>
        <p:spPr>
          <a:xfrm>
            <a:off x="796472" y="471086"/>
            <a:ext cx="7561824" cy="3727677"/>
          </a:xfrm>
          <a:prstGeom prst="rect">
            <a:avLst/>
          </a:prstGeom>
        </p:spPr>
        <p:txBody>
          <a:bodyPr wrap="square" lIns="68571" tIns="34285" rIns="68571" bIns="34285">
            <a:spAutoFit/>
          </a:bodyPr>
          <a:lstStyle/>
          <a:p>
            <a:pPr>
              <a:lnSpc>
                <a:spcPts val="4000"/>
              </a:lnSpc>
              <a:spcBef>
                <a:spcPts val="0"/>
              </a:spcBef>
              <a:spcAft>
                <a:spcPts val="1200"/>
              </a:spcAft>
            </a:pPr>
            <a:r>
              <a:rPr lang="zh-CN" altLang="en-US" sz="26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 </a:t>
            </a:r>
            <a:r>
              <a:rPr lang="en-US" altLang="zh-CN" sz="24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Pope Francis says</a:t>
            </a:r>
            <a:r>
              <a:rPr lang="en-US" altLang="zh-CN" sz="2400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:</a:t>
            </a:r>
            <a:endParaRPr lang="en-US" altLang="zh-CN" sz="2400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457200" indent="-4572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Font typeface="Arial"/>
              <a:buChar char="•"/>
            </a:pPr>
            <a:r>
              <a:rPr lang="en-US" sz="2400" dirty="0">
                <a:solidFill>
                  <a:schemeClr val="bg1"/>
                </a:solidFill>
                <a:latin typeface="Big Caslon Medium"/>
                <a:cs typeface="Apple Chancery"/>
              </a:rPr>
              <a:t>Holiness doesn’t mean doing extraordinary things, but doing ordinary things with love and faith.</a:t>
            </a:r>
            <a:endParaRPr lang="en-US" altLang="zh-CN" sz="2400" dirty="0">
              <a:solidFill>
                <a:schemeClr val="bg1"/>
              </a:solidFill>
              <a:latin typeface="Big Caslon Medium"/>
              <a:ea typeface="微软雅黑" panose="020B0503020204020204" pitchFamily="34" charset="-122"/>
              <a:cs typeface="Apple Chancery"/>
            </a:endParaRPr>
          </a:p>
          <a:p>
            <a:pPr marL="457200" indent="-457200">
              <a:lnSpc>
                <a:spcPct val="110000"/>
              </a:lnSpc>
              <a:buFont typeface="Arial"/>
              <a:buChar char="•"/>
            </a:pPr>
            <a:r>
              <a:rPr lang="en-US" altLang="zh-CN" sz="2400" dirty="0">
                <a:solidFill>
                  <a:schemeClr val="bg1"/>
                </a:solidFill>
                <a:latin typeface="Big Caslon Medium"/>
                <a:cs typeface="Apple Chancery"/>
              </a:rPr>
              <a:t>W</a:t>
            </a:r>
            <a:r>
              <a:rPr lang="en-US" sz="2400" dirty="0">
                <a:solidFill>
                  <a:schemeClr val="bg1"/>
                </a:solidFill>
                <a:latin typeface="Big Caslon Medium"/>
                <a:cs typeface="Apple Chancery"/>
              </a:rPr>
              <a:t>e have seen that peace is a gift: a gift that is worked every day like a handicraft </a:t>
            </a:r>
            <a:r>
              <a:rPr lang="en-US" altLang="zh-TW" sz="2400" dirty="0">
                <a:solidFill>
                  <a:schemeClr val="bg1"/>
                </a:solidFill>
                <a:latin typeface="Big Caslon Medium"/>
                <a:cs typeface="Apple Chancery"/>
              </a:rPr>
              <a:t>,…</a:t>
            </a:r>
            <a:r>
              <a:rPr lang="en-US" sz="2400" dirty="0">
                <a:solidFill>
                  <a:schemeClr val="bg1"/>
                </a:solidFill>
                <a:latin typeface="Big Caslon Medium"/>
                <a:cs typeface="Apple Chancery"/>
              </a:rPr>
              <a:t>made in small ways so as to reach greatness</a:t>
            </a:r>
            <a:r>
              <a:rPr lang="en-US" altLang="zh-TW" sz="2400" dirty="0">
                <a:solidFill>
                  <a:schemeClr val="bg1"/>
                </a:solidFill>
                <a:latin typeface="Big Caslon Medium"/>
                <a:cs typeface="Apple Chancery"/>
              </a:rPr>
              <a:t>.</a:t>
            </a:r>
            <a:endParaRPr lang="en-US" altLang="zh-CN" sz="2400" dirty="0">
              <a:solidFill>
                <a:schemeClr val="bg1"/>
              </a:solidFill>
              <a:latin typeface="Big Caslon Medium"/>
              <a:ea typeface="微软雅黑" panose="020B0503020204020204" pitchFamily="34" charset="-122"/>
            </a:endParaRPr>
          </a:p>
          <a:p>
            <a:pPr marL="457200" indent="-457200">
              <a:lnSpc>
                <a:spcPct val="110000"/>
              </a:lnSpc>
              <a:spcAft>
                <a:spcPts val="2400"/>
              </a:spcAft>
              <a:buFont typeface="Arial"/>
              <a:buChar char="•"/>
            </a:pPr>
            <a:r>
              <a:rPr lang="en-US" sz="2400" dirty="0">
                <a:solidFill>
                  <a:schemeClr val="bg1"/>
                </a:solidFill>
                <a:latin typeface="Big Caslon Medium"/>
                <a:cs typeface="Apple Chancery"/>
              </a:rPr>
              <a:t>The world tells us to seek success, power and money; God tells us to seek humility, service and love</a:t>
            </a:r>
            <a:r>
              <a:rPr lang="en-US" altLang="zh-TW" sz="2400" dirty="0">
                <a:solidFill>
                  <a:schemeClr val="bg1"/>
                </a:solidFill>
                <a:latin typeface="Big Caslon Medium"/>
                <a:cs typeface="Apple Chancery"/>
              </a:rPr>
              <a:t>.</a:t>
            </a:r>
          </a:p>
        </p:txBody>
      </p:sp>
      <p:pic>
        <p:nvPicPr>
          <p:cNvPr id="3" name="图片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9107" y="780300"/>
            <a:ext cx="794347" cy="36361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3241040" y="4881890"/>
            <a:ext cx="5902960" cy="246221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1851735816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K:\苏州固锝7分钟介绍片\2. 照片素材\3. 实践圣人智慧\幸福农场鸽子 6.jpg"/>
          <p:cNvPicPr>
            <a:picLocks noChangeAspect="1" noChangeArrowheads="1"/>
          </p:cNvPicPr>
          <p:nvPr/>
        </p:nvPicPr>
        <p:blipFill rotWithShape="1">
          <a:blip r:embed="rId2" cstate="print">
            <a:alphaModFix amt="8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56"/>
          <a:stretch/>
        </p:blipFill>
        <p:spPr bwMode="auto">
          <a:xfrm>
            <a:off x="1" y="0"/>
            <a:ext cx="9144000" cy="514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139700" y="3886200"/>
            <a:ext cx="40005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dirty="0" smtClean="0"/>
              <a:t>Thank You</a:t>
            </a:r>
            <a:endParaRPr lang="en-US" sz="5400" dirty="0"/>
          </a:p>
        </p:txBody>
      </p:sp>
    </p:spTree>
    <p:extLst>
      <p:ext uri="{BB962C8B-B14F-4D97-AF65-F5344CB8AC3E}">
        <p14:creationId xmlns:p14="http://schemas.microsoft.com/office/powerpoint/2010/main" val="3549156993"/>
      </p:ext>
    </p:extLst>
  </p:cSld>
  <p:clrMapOvr>
    <a:masterClrMapping/>
  </p:clrMapOvr>
  <p:transition xmlns:p14="http://schemas.microsoft.com/office/powerpoint/2010/main"/>
</p:sld>
</file>

<file path=ppt/theme/theme1.xml><?xml version="1.0" encoding="utf-8"?>
<a:theme xmlns:a="http://schemas.openxmlformats.org/drawingml/2006/main" name="14_穿越">
  <a:themeElements>
    <a:clrScheme name="14_穿越 1">
      <a:dk1>
        <a:srgbClr val="4E5B6F"/>
      </a:dk1>
      <a:lt1>
        <a:srgbClr val="FFFFFF"/>
      </a:lt1>
      <a:dk2>
        <a:srgbClr val="000000"/>
      </a:dk2>
      <a:lt2>
        <a:srgbClr val="D6ECFF"/>
      </a:lt2>
      <a:accent1>
        <a:srgbClr val="7FD13B"/>
      </a:accent1>
      <a:accent2>
        <a:srgbClr val="EA157A"/>
      </a:accent2>
      <a:accent3>
        <a:srgbClr val="AAAAAA"/>
      </a:accent3>
      <a:accent4>
        <a:srgbClr val="DADADA"/>
      </a:accent4>
      <a:accent5>
        <a:srgbClr val="C0E5AF"/>
      </a:accent5>
      <a:accent6>
        <a:srgbClr val="D4126E"/>
      </a:accent6>
      <a:hlink>
        <a:srgbClr val="EB8803"/>
      </a:hlink>
      <a:folHlink>
        <a:srgbClr val="5F7791"/>
      </a:folHlink>
    </a:clrScheme>
    <a:fontScheme name="14_穿越">
      <a:majorFont>
        <a:latin typeface="Consolas"/>
        <a:ea typeface="华文楷体"/>
        <a:cs typeface=""/>
      </a:majorFont>
      <a:minorFont>
        <a:latin typeface="Corbel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>
          <a:noFill/>
        </a:ln>
        <a:effectLst>
          <a:outerShdw dist="53882" dir="13500000" algn="ctr" rotWithShape="0">
            <a:schemeClr val="bg2">
              <a:alpha val="50000"/>
            </a:schemeClr>
          </a:outerShdw>
        </a:effectLst>
      </a:spPr>
      <a:bodyPr vert="horz" wrap="none" lIns="145157" tIns="72579" rIns="145157" bIns="72579" numCol="1" anchor="ctr" anchorCtr="0" compatLnSpc="1"/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defRPr kumimoji="0" lang="zh-CN" altLang="zh-CN" sz="2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微软雅黑" panose="020B0503020204020204" pitchFamily="34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>
          <a:noFill/>
        </a:ln>
        <a:effectLst>
          <a:outerShdw dist="53882" dir="13500000" algn="ctr" rotWithShape="0">
            <a:schemeClr val="bg2">
              <a:alpha val="50000"/>
            </a:schemeClr>
          </a:outerShdw>
        </a:effectLst>
      </a:spPr>
      <a:bodyPr vert="horz" wrap="none" lIns="145157" tIns="72579" rIns="145157" bIns="72579" numCol="1" anchor="ctr" anchorCtr="0" compatLnSpc="1"/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defRPr kumimoji="0" lang="zh-CN" altLang="zh-CN" sz="2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微软雅黑" panose="020B0503020204020204" pitchFamily="34" charset="-122"/>
          </a:defRPr>
        </a:defPPr>
      </a:lstStyle>
    </a:lnDef>
  </a:objectDefaults>
  <a:extraClrSchemeLst>
    <a:extraClrScheme>
      <a:clrScheme name="14_穿越 1">
        <a:dk1>
          <a:srgbClr val="4E5B6F"/>
        </a:dk1>
        <a:lt1>
          <a:srgbClr val="FFFFFF"/>
        </a:lt1>
        <a:dk2>
          <a:srgbClr val="000000"/>
        </a:dk2>
        <a:lt2>
          <a:srgbClr val="D6ECFF"/>
        </a:lt2>
        <a:accent1>
          <a:srgbClr val="7FD13B"/>
        </a:accent1>
        <a:accent2>
          <a:srgbClr val="EA157A"/>
        </a:accent2>
        <a:accent3>
          <a:srgbClr val="AAAAAA"/>
        </a:accent3>
        <a:accent4>
          <a:srgbClr val="DADADA"/>
        </a:accent4>
        <a:accent5>
          <a:srgbClr val="C0E5AF"/>
        </a:accent5>
        <a:accent6>
          <a:srgbClr val="D4126E"/>
        </a:accent6>
        <a:hlink>
          <a:srgbClr val="EB8803"/>
        </a:hlink>
        <a:folHlink>
          <a:srgbClr val="5F7791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5_穿越">
  <a:themeElements>
    <a:clrScheme name="15_穿越 1">
      <a:dk1>
        <a:srgbClr val="4E5B6F"/>
      </a:dk1>
      <a:lt1>
        <a:srgbClr val="FFFFFF"/>
      </a:lt1>
      <a:dk2>
        <a:srgbClr val="000000"/>
      </a:dk2>
      <a:lt2>
        <a:srgbClr val="D6ECFF"/>
      </a:lt2>
      <a:accent1>
        <a:srgbClr val="7FD13B"/>
      </a:accent1>
      <a:accent2>
        <a:srgbClr val="EA157A"/>
      </a:accent2>
      <a:accent3>
        <a:srgbClr val="AAAAAA"/>
      </a:accent3>
      <a:accent4>
        <a:srgbClr val="DADADA"/>
      </a:accent4>
      <a:accent5>
        <a:srgbClr val="C0E5AF"/>
      </a:accent5>
      <a:accent6>
        <a:srgbClr val="D4126E"/>
      </a:accent6>
      <a:hlink>
        <a:srgbClr val="EB8803"/>
      </a:hlink>
      <a:folHlink>
        <a:srgbClr val="5F7791"/>
      </a:folHlink>
    </a:clrScheme>
    <a:fontScheme name="15_穿越">
      <a:majorFont>
        <a:latin typeface="Consolas"/>
        <a:ea typeface="华文楷体"/>
        <a:cs typeface=""/>
      </a:majorFont>
      <a:minorFont>
        <a:latin typeface="Corbel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>
          <a:noFill/>
        </a:ln>
        <a:effectLst>
          <a:outerShdw dist="53882" dir="13500000" algn="ctr" rotWithShape="0">
            <a:schemeClr val="bg2">
              <a:alpha val="50000"/>
            </a:schemeClr>
          </a:outerShdw>
        </a:effectLst>
      </a:spPr>
      <a:bodyPr vert="horz" wrap="none" lIns="145157" tIns="72579" rIns="145157" bIns="72579" numCol="1" anchor="ctr" anchorCtr="0" compatLnSpc="1"/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defRPr kumimoji="0" lang="zh-CN" altLang="zh-CN" sz="2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微软雅黑" panose="020B0503020204020204" pitchFamily="34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>
          <a:noFill/>
        </a:ln>
        <a:effectLst>
          <a:outerShdw dist="53882" dir="13500000" algn="ctr" rotWithShape="0">
            <a:schemeClr val="bg2">
              <a:alpha val="50000"/>
            </a:schemeClr>
          </a:outerShdw>
        </a:effectLst>
      </a:spPr>
      <a:bodyPr vert="horz" wrap="none" lIns="145157" tIns="72579" rIns="145157" bIns="72579" numCol="1" anchor="ctr" anchorCtr="0" compatLnSpc="1"/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defRPr kumimoji="0" lang="zh-CN" altLang="zh-CN" sz="2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微软雅黑" panose="020B0503020204020204" pitchFamily="34" charset="-122"/>
          </a:defRPr>
        </a:defPPr>
      </a:lstStyle>
    </a:lnDef>
  </a:objectDefaults>
  <a:extraClrSchemeLst>
    <a:extraClrScheme>
      <a:clrScheme name="15_穿越 1">
        <a:dk1>
          <a:srgbClr val="4E5B6F"/>
        </a:dk1>
        <a:lt1>
          <a:srgbClr val="FFFFFF"/>
        </a:lt1>
        <a:dk2>
          <a:srgbClr val="000000"/>
        </a:dk2>
        <a:lt2>
          <a:srgbClr val="D6ECFF"/>
        </a:lt2>
        <a:accent1>
          <a:srgbClr val="7FD13B"/>
        </a:accent1>
        <a:accent2>
          <a:srgbClr val="EA157A"/>
        </a:accent2>
        <a:accent3>
          <a:srgbClr val="AAAAAA"/>
        </a:accent3>
        <a:accent4>
          <a:srgbClr val="DADADA"/>
        </a:accent4>
        <a:accent5>
          <a:srgbClr val="C0E5AF"/>
        </a:accent5>
        <a:accent6>
          <a:srgbClr val="D4126E"/>
        </a:accent6>
        <a:hlink>
          <a:srgbClr val="EB8803"/>
        </a:hlink>
        <a:folHlink>
          <a:srgbClr val="5F7791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6_穿越">
  <a:themeElements>
    <a:clrScheme name="14_穿越 1">
      <a:dk1>
        <a:srgbClr val="4E5B6F"/>
      </a:dk1>
      <a:lt1>
        <a:srgbClr val="FFFFFF"/>
      </a:lt1>
      <a:dk2>
        <a:srgbClr val="000000"/>
      </a:dk2>
      <a:lt2>
        <a:srgbClr val="D6ECFF"/>
      </a:lt2>
      <a:accent1>
        <a:srgbClr val="7FD13B"/>
      </a:accent1>
      <a:accent2>
        <a:srgbClr val="EA157A"/>
      </a:accent2>
      <a:accent3>
        <a:srgbClr val="AAAAAA"/>
      </a:accent3>
      <a:accent4>
        <a:srgbClr val="DADADA"/>
      </a:accent4>
      <a:accent5>
        <a:srgbClr val="C0E5AF"/>
      </a:accent5>
      <a:accent6>
        <a:srgbClr val="D4126E"/>
      </a:accent6>
      <a:hlink>
        <a:srgbClr val="EB8803"/>
      </a:hlink>
      <a:folHlink>
        <a:srgbClr val="5F7791"/>
      </a:folHlink>
    </a:clrScheme>
    <a:fontScheme name="14_穿越">
      <a:majorFont>
        <a:latin typeface="Consolas"/>
        <a:ea typeface="华文楷体"/>
        <a:cs typeface=""/>
      </a:majorFont>
      <a:minorFont>
        <a:latin typeface="Corbel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>
          <a:noFill/>
        </a:ln>
        <a:effectLst>
          <a:outerShdw dist="53882" dir="13500000" algn="ctr" rotWithShape="0">
            <a:schemeClr val="bg2">
              <a:alpha val="50000"/>
            </a:schemeClr>
          </a:outerShdw>
        </a:effectLst>
      </a:spPr>
      <a:bodyPr vert="horz" wrap="none" lIns="145157" tIns="72579" rIns="145157" bIns="72579" numCol="1" anchor="ctr" anchorCtr="0" compatLnSpc="1"/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defRPr kumimoji="0" lang="zh-CN" altLang="zh-CN" sz="2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微软雅黑" panose="020B0503020204020204" pitchFamily="34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>
          <a:noFill/>
        </a:ln>
        <a:effectLst>
          <a:outerShdw dist="53882" dir="13500000" algn="ctr" rotWithShape="0">
            <a:schemeClr val="bg2">
              <a:alpha val="50000"/>
            </a:schemeClr>
          </a:outerShdw>
        </a:effectLst>
      </a:spPr>
      <a:bodyPr vert="horz" wrap="none" lIns="145157" tIns="72579" rIns="145157" bIns="72579" numCol="1" anchor="ctr" anchorCtr="0" compatLnSpc="1"/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defRPr kumimoji="0" lang="zh-CN" altLang="zh-CN" sz="2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微软雅黑" panose="020B0503020204020204" pitchFamily="34" charset="-122"/>
          </a:defRPr>
        </a:defPPr>
      </a:lstStyle>
    </a:lnDef>
  </a:objectDefaults>
  <a:extraClrSchemeLst>
    <a:extraClrScheme>
      <a:clrScheme name="14_穿越 1">
        <a:dk1>
          <a:srgbClr val="4E5B6F"/>
        </a:dk1>
        <a:lt1>
          <a:srgbClr val="FFFFFF"/>
        </a:lt1>
        <a:dk2>
          <a:srgbClr val="000000"/>
        </a:dk2>
        <a:lt2>
          <a:srgbClr val="D6ECFF"/>
        </a:lt2>
        <a:accent1>
          <a:srgbClr val="7FD13B"/>
        </a:accent1>
        <a:accent2>
          <a:srgbClr val="EA157A"/>
        </a:accent2>
        <a:accent3>
          <a:srgbClr val="AAAAAA"/>
        </a:accent3>
        <a:accent4>
          <a:srgbClr val="DADADA"/>
        </a:accent4>
        <a:accent5>
          <a:srgbClr val="C0E5AF"/>
        </a:accent5>
        <a:accent6>
          <a:srgbClr val="D4126E"/>
        </a:accent6>
        <a:hlink>
          <a:srgbClr val="EB8803"/>
        </a:hlink>
        <a:folHlink>
          <a:srgbClr val="5F7791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17_穿越">
  <a:themeElements>
    <a:clrScheme name="14_穿越 1">
      <a:dk1>
        <a:srgbClr val="4E5B6F"/>
      </a:dk1>
      <a:lt1>
        <a:srgbClr val="FFFFFF"/>
      </a:lt1>
      <a:dk2>
        <a:srgbClr val="000000"/>
      </a:dk2>
      <a:lt2>
        <a:srgbClr val="D6ECFF"/>
      </a:lt2>
      <a:accent1>
        <a:srgbClr val="7FD13B"/>
      </a:accent1>
      <a:accent2>
        <a:srgbClr val="EA157A"/>
      </a:accent2>
      <a:accent3>
        <a:srgbClr val="AAAAAA"/>
      </a:accent3>
      <a:accent4>
        <a:srgbClr val="DADADA"/>
      </a:accent4>
      <a:accent5>
        <a:srgbClr val="C0E5AF"/>
      </a:accent5>
      <a:accent6>
        <a:srgbClr val="D4126E"/>
      </a:accent6>
      <a:hlink>
        <a:srgbClr val="EB8803"/>
      </a:hlink>
      <a:folHlink>
        <a:srgbClr val="5F7791"/>
      </a:folHlink>
    </a:clrScheme>
    <a:fontScheme name="14_穿越">
      <a:majorFont>
        <a:latin typeface="Consolas"/>
        <a:ea typeface="华文楷体"/>
        <a:cs typeface=""/>
      </a:majorFont>
      <a:minorFont>
        <a:latin typeface="Corbel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>
          <a:noFill/>
        </a:ln>
        <a:effectLst>
          <a:outerShdw dist="53882" dir="13500000" algn="ctr" rotWithShape="0">
            <a:schemeClr val="bg2">
              <a:alpha val="50000"/>
            </a:schemeClr>
          </a:outerShdw>
        </a:effectLst>
      </a:spPr>
      <a:bodyPr vert="horz" wrap="none" lIns="145157" tIns="72579" rIns="145157" bIns="72579" numCol="1" anchor="ctr" anchorCtr="0" compatLnSpc="1"/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defRPr kumimoji="0" lang="zh-CN" altLang="zh-CN" sz="2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微软雅黑" panose="020B0503020204020204" pitchFamily="34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>
          <a:noFill/>
        </a:ln>
        <a:effectLst>
          <a:outerShdw dist="53882" dir="13500000" algn="ctr" rotWithShape="0">
            <a:schemeClr val="bg2">
              <a:alpha val="50000"/>
            </a:schemeClr>
          </a:outerShdw>
        </a:effectLst>
      </a:spPr>
      <a:bodyPr vert="horz" wrap="none" lIns="145157" tIns="72579" rIns="145157" bIns="72579" numCol="1" anchor="ctr" anchorCtr="0" compatLnSpc="1"/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defRPr kumimoji="0" lang="zh-CN" altLang="zh-CN" sz="2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微软雅黑" panose="020B0503020204020204" pitchFamily="34" charset="-122"/>
          </a:defRPr>
        </a:defPPr>
      </a:lstStyle>
    </a:lnDef>
  </a:objectDefaults>
  <a:extraClrSchemeLst>
    <a:extraClrScheme>
      <a:clrScheme name="14_穿越 1">
        <a:dk1>
          <a:srgbClr val="4E5B6F"/>
        </a:dk1>
        <a:lt1>
          <a:srgbClr val="FFFFFF"/>
        </a:lt1>
        <a:dk2>
          <a:srgbClr val="000000"/>
        </a:dk2>
        <a:lt2>
          <a:srgbClr val="D6ECFF"/>
        </a:lt2>
        <a:accent1>
          <a:srgbClr val="7FD13B"/>
        </a:accent1>
        <a:accent2>
          <a:srgbClr val="EA157A"/>
        </a:accent2>
        <a:accent3>
          <a:srgbClr val="AAAAAA"/>
        </a:accent3>
        <a:accent4>
          <a:srgbClr val="DADADA"/>
        </a:accent4>
        <a:accent5>
          <a:srgbClr val="C0E5AF"/>
        </a:accent5>
        <a:accent6>
          <a:srgbClr val="D4126E"/>
        </a:accent6>
        <a:hlink>
          <a:srgbClr val="EB8803"/>
        </a:hlink>
        <a:folHlink>
          <a:srgbClr val="5F7791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18_穿越">
  <a:themeElements>
    <a:clrScheme name="14_穿越 1">
      <a:dk1>
        <a:srgbClr val="4E5B6F"/>
      </a:dk1>
      <a:lt1>
        <a:srgbClr val="FFFFFF"/>
      </a:lt1>
      <a:dk2>
        <a:srgbClr val="000000"/>
      </a:dk2>
      <a:lt2>
        <a:srgbClr val="D6ECFF"/>
      </a:lt2>
      <a:accent1>
        <a:srgbClr val="7FD13B"/>
      </a:accent1>
      <a:accent2>
        <a:srgbClr val="EA157A"/>
      </a:accent2>
      <a:accent3>
        <a:srgbClr val="AAAAAA"/>
      </a:accent3>
      <a:accent4>
        <a:srgbClr val="DADADA"/>
      </a:accent4>
      <a:accent5>
        <a:srgbClr val="C0E5AF"/>
      </a:accent5>
      <a:accent6>
        <a:srgbClr val="D4126E"/>
      </a:accent6>
      <a:hlink>
        <a:srgbClr val="EB8803"/>
      </a:hlink>
      <a:folHlink>
        <a:srgbClr val="5F7791"/>
      </a:folHlink>
    </a:clrScheme>
    <a:fontScheme name="14_穿越">
      <a:majorFont>
        <a:latin typeface="Consolas"/>
        <a:ea typeface="华文楷体"/>
        <a:cs typeface=""/>
      </a:majorFont>
      <a:minorFont>
        <a:latin typeface="Corbel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>
          <a:noFill/>
        </a:ln>
        <a:effectLst>
          <a:outerShdw dist="53882" dir="13500000" algn="ctr" rotWithShape="0">
            <a:schemeClr val="bg2">
              <a:alpha val="50000"/>
            </a:schemeClr>
          </a:outerShdw>
        </a:effectLst>
      </a:spPr>
      <a:bodyPr vert="horz" wrap="none" lIns="145157" tIns="72579" rIns="145157" bIns="72579" numCol="1" anchor="ctr" anchorCtr="0" compatLnSpc="1"/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defRPr kumimoji="0" lang="zh-CN" altLang="zh-CN" sz="2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微软雅黑" panose="020B0503020204020204" pitchFamily="34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>
          <a:noFill/>
        </a:ln>
        <a:effectLst>
          <a:outerShdw dist="53882" dir="13500000" algn="ctr" rotWithShape="0">
            <a:schemeClr val="bg2">
              <a:alpha val="50000"/>
            </a:schemeClr>
          </a:outerShdw>
        </a:effectLst>
      </a:spPr>
      <a:bodyPr vert="horz" wrap="none" lIns="145157" tIns="72579" rIns="145157" bIns="72579" numCol="1" anchor="ctr" anchorCtr="0" compatLnSpc="1"/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defRPr kumimoji="0" lang="zh-CN" altLang="zh-CN" sz="2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微软雅黑" panose="020B0503020204020204" pitchFamily="34" charset="-122"/>
          </a:defRPr>
        </a:defPPr>
      </a:lstStyle>
    </a:lnDef>
  </a:objectDefaults>
  <a:extraClrSchemeLst>
    <a:extraClrScheme>
      <a:clrScheme name="14_穿越 1">
        <a:dk1>
          <a:srgbClr val="4E5B6F"/>
        </a:dk1>
        <a:lt1>
          <a:srgbClr val="FFFFFF"/>
        </a:lt1>
        <a:dk2>
          <a:srgbClr val="000000"/>
        </a:dk2>
        <a:lt2>
          <a:srgbClr val="D6ECFF"/>
        </a:lt2>
        <a:accent1>
          <a:srgbClr val="7FD13B"/>
        </a:accent1>
        <a:accent2>
          <a:srgbClr val="EA157A"/>
        </a:accent2>
        <a:accent3>
          <a:srgbClr val="AAAAAA"/>
        </a:accent3>
        <a:accent4>
          <a:srgbClr val="DADADA"/>
        </a:accent4>
        <a:accent5>
          <a:srgbClr val="C0E5AF"/>
        </a:accent5>
        <a:accent6>
          <a:srgbClr val="D4126E"/>
        </a:accent6>
        <a:hlink>
          <a:srgbClr val="EB8803"/>
        </a:hlink>
        <a:folHlink>
          <a:srgbClr val="5F7791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19_穿越">
  <a:themeElements>
    <a:clrScheme name="14_穿越 1">
      <a:dk1>
        <a:srgbClr val="4E5B6F"/>
      </a:dk1>
      <a:lt1>
        <a:srgbClr val="FFFFFF"/>
      </a:lt1>
      <a:dk2>
        <a:srgbClr val="000000"/>
      </a:dk2>
      <a:lt2>
        <a:srgbClr val="D6ECFF"/>
      </a:lt2>
      <a:accent1>
        <a:srgbClr val="7FD13B"/>
      </a:accent1>
      <a:accent2>
        <a:srgbClr val="EA157A"/>
      </a:accent2>
      <a:accent3>
        <a:srgbClr val="AAAAAA"/>
      </a:accent3>
      <a:accent4>
        <a:srgbClr val="DADADA"/>
      </a:accent4>
      <a:accent5>
        <a:srgbClr val="C0E5AF"/>
      </a:accent5>
      <a:accent6>
        <a:srgbClr val="D4126E"/>
      </a:accent6>
      <a:hlink>
        <a:srgbClr val="EB8803"/>
      </a:hlink>
      <a:folHlink>
        <a:srgbClr val="5F7791"/>
      </a:folHlink>
    </a:clrScheme>
    <a:fontScheme name="14_穿越">
      <a:majorFont>
        <a:latin typeface="Consolas"/>
        <a:ea typeface="华文楷体"/>
        <a:cs typeface=""/>
      </a:majorFont>
      <a:minorFont>
        <a:latin typeface="Corbel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>
          <a:noFill/>
        </a:ln>
        <a:effectLst>
          <a:outerShdw dist="53882" dir="13500000" algn="ctr" rotWithShape="0">
            <a:schemeClr val="bg2">
              <a:alpha val="50000"/>
            </a:schemeClr>
          </a:outerShdw>
        </a:effectLst>
      </a:spPr>
      <a:bodyPr vert="horz" wrap="none" lIns="145157" tIns="72579" rIns="145157" bIns="72579" numCol="1" anchor="ctr" anchorCtr="0" compatLnSpc="1"/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defRPr kumimoji="0" lang="zh-CN" altLang="zh-CN" sz="2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微软雅黑" panose="020B0503020204020204" pitchFamily="34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>
          <a:noFill/>
        </a:ln>
        <a:effectLst>
          <a:outerShdw dist="53882" dir="13500000" algn="ctr" rotWithShape="0">
            <a:schemeClr val="bg2">
              <a:alpha val="50000"/>
            </a:schemeClr>
          </a:outerShdw>
        </a:effectLst>
      </a:spPr>
      <a:bodyPr vert="horz" wrap="none" lIns="145157" tIns="72579" rIns="145157" bIns="72579" numCol="1" anchor="ctr" anchorCtr="0" compatLnSpc="1"/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defRPr kumimoji="0" lang="zh-CN" altLang="zh-CN" sz="2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微软雅黑" panose="020B0503020204020204" pitchFamily="34" charset="-122"/>
          </a:defRPr>
        </a:defPPr>
      </a:lstStyle>
    </a:lnDef>
  </a:objectDefaults>
  <a:extraClrSchemeLst>
    <a:extraClrScheme>
      <a:clrScheme name="14_穿越 1">
        <a:dk1>
          <a:srgbClr val="4E5B6F"/>
        </a:dk1>
        <a:lt1>
          <a:srgbClr val="FFFFFF"/>
        </a:lt1>
        <a:dk2>
          <a:srgbClr val="000000"/>
        </a:dk2>
        <a:lt2>
          <a:srgbClr val="D6ECFF"/>
        </a:lt2>
        <a:accent1>
          <a:srgbClr val="7FD13B"/>
        </a:accent1>
        <a:accent2>
          <a:srgbClr val="EA157A"/>
        </a:accent2>
        <a:accent3>
          <a:srgbClr val="AAAAAA"/>
        </a:accent3>
        <a:accent4>
          <a:srgbClr val="DADADA"/>
        </a:accent4>
        <a:accent5>
          <a:srgbClr val="C0E5AF"/>
        </a:accent5>
        <a:accent6>
          <a:srgbClr val="D4126E"/>
        </a:accent6>
        <a:hlink>
          <a:srgbClr val="EB8803"/>
        </a:hlink>
        <a:folHlink>
          <a:srgbClr val="5F7791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Office 主题">
  <a:themeElements>
    <a:clrScheme name="">
      <a:dk1>
        <a:srgbClr val="4E5B6F"/>
      </a:dk1>
      <a:lt1>
        <a:srgbClr val="FFFFFF"/>
      </a:lt1>
      <a:dk2>
        <a:srgbClr val="000000"/>
      </a:dk2>
      <a:lt2>
        <a:srgbClr val="D6ECFF"/>
      </a:lt2>
      <a:accent1>
        <a:srgbClr val="7FD13B"/>
      </a:accent1>
      <a:accent2>
        <a:srgbClr val="EA157A"/>
      </a:accent2>
      <a:accent3>
        <a:srgbClr val="AAAAAA"/>
      </a:accent3>
      <a:accent4>
        <a:srgbClr val="DADADA"/>
      </a:accent4>
      <a:accent5>
        <a:srgbClr val="C0E5AF"/>
      </a:accent5>
      <a:accent6>
        <a:srgbClr val="D4126E"/>
      </a:accent6>
      <a:hlink>
        <a:srgbClr val="EB8803"/>
      </a:hlink>
      <a:folHlink>
        <a:srgbClr val="5F7791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">
    <a:dk1>
      <a:srgbClr val="4E5B6F"/>
    </a:dk1>
    <a:lt1>
      <a:srgbClr val="FFFFFF"/>
    </a:lt1>
    <a:dk2>
      <a:srgbClr val="000000"/>
    </a:dk2>
    <a:lt2>
      <a:srgbClr val="D6ECFF"/>
    </a:lt2>
    <a:accent1>
      <a:srgbClr val="7FD13B"/>
    </a:accent1>
    <a:accent2>
      <a:srgbClr val="EA157A"/>
    </a:accent2>
    <a:accent3>
      <a:srgbClr val="AAAAAA"/>
    </a:accent3>
    <a:accent4>
      <a:srgbClr val="DADADA"/>
    </a:accent4>
    <a:accent5>
      <a:srgbClr val="C0E5AF"/>
    </a:accent5>
    <a:accent6>
      <a:srgbClr val="D4126E"/>
    </a:accent6>
    <a:hlink>
      <a:srgbClr val="EB8803"/>
    </a:hlink>
    <a:folHlink>
      <a:srgbClr val="5F7791"/>
    </a:folHlink>
  </a:clrScheme>
</a:themeOverride>
</file>

<file path=ppt/theme/themeOverride2.xml><?xml version="1.0" encoding="utf-8"?>
<a:themeOverride xmlns:a="http://schemas.openxmlformats.org/drawingml/2006/main">
  <a:clrScheme name="">
    <a:dk1>
      <a:srgbClr val="4E5B6F"/>
    </a:dk1>
    <a:lt1>
      <a:srgbClr val="FFFFFF"/>
    </a:lt1>
    <a:dk2>
      <a:srgbClr val="000000"/>
    </a:dk2>
    <a:lt2>
      <a:srgbClr val="D6ECFF"/>
    </a:lt2>
    <a:accent1>
      <a:srgbClr val="7FD13B"/>
    </a:accent1>
    <a:accent2>
      <a:srgbClr val="EA157A"/>
    </a:accent2>
    <a:accent3>
      <a:srgbClr val="AAAAAA"/>
    </a:accent3>
    <a:accent4>
      <a:srgbClr val="DADADA"/>
    </a:accent4>
    <a:accent5>
      <a:srgbClr val="C0E5AF"/>
    </a:accent5>
    <a:accent6>
      <a:srgbClr val="D4126E"/>
    </a:accent6>
    <a:hlink>
      <a:srgbClr val="EB8803"/>
    </a:hlink>
    <a:folHlink>
      <a:srgbClr val="5F7791"/>
    </a:folHlink>
  </a:clrScheme>
</a:themeOverride>
</file>

<file path=ppt/theme/themeOverride3.xml><?xml version="1.0" encoding="utf-8"?>
<a:themeOverride xmlns:a="http://schemas.openxmlformats.org/drawingml/2006/main">
  <a:clrScheme name="">
    <a:dk1>
      <a:srgbClr val="4E5B6F"/>
    </a:dk1>
    <a:lt1>
      <a:srgbClr val="FFFFFF"/>
    </a:lt1>
    <a:dk2>
      <a:srgbClr val="000000"/>
    </a:dk2>
    <a:lt2>
      <a:srgbClr val="D6ECFF"/>
    </a:lt2>
    <a:accent1>
      <a:srgbClr val="7FD13B"/>
    </a:accent1>
    <a:accent2>
      <a:srgbClr val="EA157A"/>
    </a:accent2>
    <a:accent3>
      <a:srgbClr val="AAAAAA"/>
    </a:accent3>
    <a:accent4>
      <a:srgbClr val="DADADA"/>
    </a:accent4>
    <a:accent5>
      <a:srgbClr val="C0E5AF"/>
    </a:accent5>
    <a:accent6>
      <a:srgbClr val="D4126E"/>
    </a:accent6>
    <a:hlink>
      <a:srgbClr val="EB8803"/>
    </a:hlink>
    <a:folHlink>
      <a:srgbClr val="5F7791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otalTime>1103</TotalTime>
  <Words>935</Words>
  <Application>Microsoft Macintosh PowerPoint</Application>
  <PresentationFormat>On-screen Show (16:9)</PresentationFormat>
  <Paragraphs>194</Paragraphs>
  <Slides>49</Slides>
  <Notes>23</Notes>
  <HiddenSlides>0</HiddenSlides>
  <MMClips>0</MMClips>
  <ScaleCrop>false</ScaleCrop>
  <HeadingPairs>
    <vt:vector size="4" baseType="variant">
      <vt:variant>
        <vt:lpstr>Theme</vt:lpstr>
      </vt:variant>
      <vt:variant>
        <vt:i4>6</vt:i4>
      </vt:variant>
      <vt:variant>
        <vt:lpstr>Slide Titles</vt:lpstr>
      </vt:variant>
      <vt:variant>
        <vt:i4>49</vt:i4>
      </vt:variant>
    </vt:vector>
  </HeadingPairs>
  <TitlesOfParts>
    <vt:vector size="55" baseType="lpstr">
      <vt:lpstr>14_穿越</vt:lpstr>
      <vt:lpstr>15_穿越</vt:lpstr>
      <vt:lpstr>16_穿越</vt:lpstr>
      <vt:lpstr>17_穿越</vt:lpstr>
      <vt:lpstr>18_穿越</vt:lpstr>
      <vt:lpstr>19_穿越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Each Good-Ark sponsored Blessed Child receives yearly 800 RMB education allowance;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Care for the needy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幸福企业工作部</dc:creator>
  <cp:lastModifiedBy>SPL Poh Lan</cp:lastModifiedBy>
  <cp:revision>1737</cp:revision>
  <cp:lastPrinted>2113-01-01T00:00:00Z</cp:lastPrinted>
  <dcterms:created xsi:type="dcterms:W3CDTF">2113-01-01T00:00:00Z</dcterms:created>
  <dcterms:modified xsi:type="dcterms:W3CDTF">2018-10-28T15:10:02Z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Version">
    <vt:r8>1</vt:r8>
  </property>
  <property fmtid="{D5CDD505-2E9C-101B-9397-08002B2CF9AE}" pid="3" name="KSOProductBuildVer">
    <vt:lpwstr>2052-10.1.0.7400</vt:lpwstr>
  </property>
</Properties>
</file>