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8" r:id="rId1"/>
  </p:sldMasterIdLst>
  <p:notesMasterIdLst>
    <p:notesMasterId r:id="rId4"/>
  </p:notesMasterIdLst>
  <p:sldIdLst>
    <p:sldId id="299" r:id="rId2"/>
    <p:sldId id="315" r:id="rId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110" autoAdjust="0"/>
    <p:restoredTop sz="81088" autoAdjust="0"/>
  </p:normalViewPr>
  <p:slideViewPr>
    <p:cSldViewPr snapToGrid="0">
      <p:cViewPr varScale="1">
        <p:scale>
          <a:sx n="102" d="100"/>
          <a:sy n="102" d="100"/>
        </p:scale>
        <p:origin x="2496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175C69D-D747-4B1B-AC44-F46B697B24BE}" type="datetimeFigureOut">
              <a:rPr lang="en-GB" smtClean="0"/>
              <a:t>24/06/2020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AFB50B6-F1B6-43E7-9F13-F7A06A05F4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71521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FB50B6-F1B6-43E7-9F13-F7A06A05F4FC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10982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4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8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24/06/2020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32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27754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24/06/2020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4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08505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7"/>
            <a:ext cx="77724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900"/>
            <a:ext cx="77724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24/06/2020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837650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24/06/2020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32668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7"/>
            <a:ext cx="4040188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7" y="1535113"/>
            <a:ext cx="4041775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7" y="2174877"/>
            <a:ext cx="4041775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24/06/2020</a:t>
            </a:fld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00308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24/06/2020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0542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24/06/2020</a:t>
            </a:fld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65587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2" y="273050"/>
            <a:ext cx="3008313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4"/>
            <a:ext cx="5111750" cy="517217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2" y="1435104"/>
            <a:ext cx="3008313" cy="4029891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24/06/2020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22584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9"/>
            <a:ext cx="5486400" cy="3824337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24/06/2020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400410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24/06/2020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89279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24/06/2020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84614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78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24/06/2020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6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4721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9" r:id="rId1"/>
    <p:sldLayoutId id="2147483700" r:id="rId2"/>
    <p:sldLayoutId id="2147483701" r:id="rId3"/>
    <p:sldLayoutId id="2147483702" r:id="rId4"/>
    <p:sldLayoutId id="2147483703" r:id="rId5"/>
    <p:sldLayoutId id="2147483704" r:id="rId6"/>
    <p:sldLayoutId id="2147483705" r:id="rId7"/>
    <p:sldLayoutId id="2147483706" r:id="rId8"/>
    <p:sldLayoutId id="2147483707" r:id="rId9"/>
    <p:sldLayoutId id="2147483708" r:id="rId10"/>
    <p:sldLayoutId id="2147483709" r:id="rId11"/>
  </p:sldLayoutIdLst>
  <p:txStyles>
    <p:titleStyle>
      <a:lvl1pPr algn="ctr" defTabSz="685800" rtl="0" eaLnBrk="1" latinLnBrk="0" hangingPunct="1"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7175" indent="-257175" algn="l" defTabSz="6858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defTabSz="685800" rtl="0" eaLnBrk="1" latinLnBrk="0" hangingPunct="1">
        <a:spcBef>
          <a:spcPct val="20000"/>
        </a:spcBef>
        <a:buFont typeface="Arial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spcBef>
          <a:spcPct val="20000"/>
        </a:spcBef>
        <a:buFont typeface="Arial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spcBef>
          <a:spcPct val="20000"/>
        </a:spcBef>
        <a:buFont typeface="Arial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ctrTitle"/>
          </p:nvPr>
        </p:nvSpPr>
        <p:spPr>
          <a:xfrm>
            <a:off x="1030445" y="1749213"/>
            <a:ext cx="7772400" cy="1194239"/>
          </a:xfrm>
        </p:spPr>
        <p:txBody>
          <a:bodyPr>
            <a:normAutofit fontScale="90000"/>
          </a:bodyPr>
          <a:lstStyle/>
          <a:p>
            <a:r>
              <a:rPr lang="en-GB" altLang="en-US" sz="3600" b="1" dirty="0">
                <a:latin typeface="+mn-lt"/>
                <a:ea typeface="Arial Rounded MT Bold" charset="0"/>
                <a:cs typeface="Arial Rounded MT Bold" charset="0"/>
              </a:rPr>
              <a:t>Problem Solving and Decision Making</a:t>
            </a:r>
            <a:br>
              <a:rPr lang="en-GB" altLang="en-US" sz="3600" b="1" dirty="0">
                <a:latin typeface="+mn-lt"/>
                <a:ea typeface="Arial Rounded MT Bold" charset="0"/>
                <a:cs typeface="Arial Rounded MT Bold" charset="0"/>
              </a:rPr>
            </a:br>
            <a:r>
              <a:rPr lang="en-GB" altLang="en-US" sz="3600" b="1" dirty="0">
                <a:latin typeface="+mn-lt"/>
                <a:ea typeface="Arial Rounded MT Bold" charset="0"/>
                <a:cs typeface="Arial Rounded MT Bold" charset="0"/>
              </a:rPr>
              <a:t>BMSW 4004</a:t>
            </a:r>
            <a:endParaRPr lang="en-GB" altLang="en-US" sz="1400" b="1" dirty="0">
              <a:latin typeface="+mn-lt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D6D4118-ECBE-354B-AF9F-8D2ACC22D784}"/>
              </a:ext>
            </a:extLst>
          </p:cNvPr>
          <p:cNvSpPr/>
          <p:nvPr/>
        </p:nvSpPr>
        <p:spPr>
          <a:xfrm>
            <a:off x="948617" y="3932703"/>
            <a:ext cx="6818853" cy="181588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2800" b="1" dirty="0">
                <a:solidFill>
                  <a:srgbClr val="FFFF00"/>
                </a:solidFill>
              </a:rPr>
              <a:t>Creative Problem solving &amp; Decision making </a:t>
            </a:r>
          </a:p>
          <a:p>
            <a:pPr algn="ctr"/>
            <a:r>
              <a:rPr lang="en-US" sz="2800" b="1" dirty="0">
                <a:solidFill>
                  <a:srgbClr val="FFFF00"/>
                </a:solidFill>
              </a:rPr>
              <a:t>in Health and Social Care </a:t>
            </a:r>
          </a:p>
          <a:p>
            <a:pPr algn="ctr"/>
            <a:r>
              <a:rPr lang="en-US" sz="2800" b="1" dirty="0">
                <a:solidFill>
                  <a:srgbClr val="FFFF00"/>
                </a:solidFill>
              </a:rPr>
              <a:t>Week 3: Session 2</a:t>
            </a:r>
          </a:p>
          <a:p>
            <a:pPr algn="ctr"/>
            <a:endParaRPr lang="en-US" sz="2800" b="1" dirty="0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58307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BA7CF5-8028-434D-AFD7-87ED375637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sz="3600" b="1" dirty="0">
                <a:solidFill>
                  <a:srgbClr val="0070C0"/>
                </a:solidFill>
              </a:rPr>
              <a:t>Classwork- Individual Task</a:t>
            </a:r>
            <a:endParaRPr lang="en-GB" sz="3600" b="1" dirty="0">
              <a:solidFill>
                <a:srgbClr val="0070C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3D04F6-489C-4C1C-871F-2FE37197A4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3419624"/>
          </a:xfrm>
        </p:spPr>
        <p:txBody>
          <a:bodyPr>
            <a:noAutofit/>
          </a:bodyPr>
          <a:lstStyle/>
          <a:p>
            <a:pPr lvl="0"/>
            <a:r>
              <a:rPr lang="en-GB" sz="2000" dirty="0"/>
              <a:t>You have been working as a Wellbeing Manager in a private clinic for a number of years. Recently you have noticed that more and more of employees complain about a lack of energy, problems with concentration. You have also noticed that employees are less effective and productivity is down. Finally, more people have been off sick in the last 6 months than ever before. Describe what you think might be the problem amongst your employees, in particular:</a:t>
            </a:r>
          </a:p>
          <a:p>
            <a:pPr lvl="0"/>
            <a:r>
              <a:rPr lang="en-GB" sz="2000" dirty="0"/>
              <a:t>nature – Why have these problems occurred? (lack of energy, low productivity, high sickness levels)</a:t>
            </a:r>
          </a:p>
          <a:p>
            <a:pPr lvl="0"/>
            <a:r>
              <a:rPr lang="en-GB" sz="2000" dirty="0"/>
              <a:t>scope – How serious do you think the problem is. What resources does this problem impact upon- Explain why</a:t>
            </a:r>
          </a:p>
          <a:p>
            <a:pPr marL="0" lvl="0" indent="0">
              <a:buNone/>
            </a:pPr>
            <a:r>
              <a:rPr lang="en-GB" sz="2000" dirty="0"/>
              <a:t>You will be expected to write 200 words and hand this work in  before the end of the session.</a:t>
            </a:r>
          </a:p>
        </p:txBody>
      </p:sp>
    </p:spTree>
    <p:extLst>
      <p:ext uri="{BB962C8B-B14F-4D97-AF65-F5344CB8AC3E}">
        <p14:creationId xmlns:p14="http://schemas.microsoft.com/office/powerpoint/2010/main" val="4054335658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BMSK4004  Introduction to Problem Solving lesson 1_mine actual</Template>
  <TotalTime>424</TotalTime>
  <Words>173</Words>
  <Application>Microsoft Macintosh PowerPoint</Application>
  <PresentationFormat>On-screen Show (4:3)</PresentationFormat>
  <Paragraphs>10</Paragraphs>
  <Slides>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Myriad Pro</vt:lpstr>
      <vt:lpstr>20140311PresentationUWTSDTemplate</vt:lpstr>
      <vt:lpstr>Problem Solving and Decision Making BMSW 4004</vt:lpstr>
      <vt:lpstr>Classwork- Individual Task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CertHE Skills for the Workplace Module: BMSK4004</dc:title>
  <dc:creator>Michaela Schriek</dc:creator>
  <cp:lastModifiedBy>Wronska Magdalena</cp:lastModifiedBy>
  <cp:revision>64</cp:revision>
  <dcterms:created xsi:type="dcterms:W3CDTF">2017-12-11T18:00:04Z</dcterms:created>
  <dcterms:modified xsi:type="dcterms:W3CDTF">2020-06-24T21:56:52Z</dcterms:modified>
</cp:coreProperties>
</file>