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5DFA83-9D29-222A-A979-DD23FDC5CF03}" v="141" dt="2025-03-03T09:55:53.887"/>
    <p1510:client id="{D8AD3699-C58B-16B2-0AA4-B87408E1A9E2}" v="41" dt="2025-03-03T10:32:27.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ve Jacobs (2405955)" userId="S::2405955@student.uwtsd.ac.uk::1773c23e-391b-4252-9ad2-1b8c5889c520" providerId="AD" clId="Web-{89C5E934-E3AE-8A3D-1C18-433AC032E65D}"/>
    <pc:docChg chg="addSld modSld">
      <pc:chgData name="Neeve Jacobs (2405955)" userId="S::2405955@student.uwtsd.ac.uk::1773c23e-391b-4252-9ad2-1b8c5889c520" providerId="AD" clId="Web-{89C5E934-E3AE-8A3D-1C18-433AC032E65D}" dt="2025-02-27T20:46:56.927" v="355" actId="1076"/>
      <pc:docMkLst>
        <pc:docMk/>
      </pc:docMkLst>
      <pc:sldChg chg="addSp delSp modSp">
        <pc:chgData name="Neeve Jacobs (2405955)" userId="S::2405955@student.uwtsd.ac.uk::1773c23e-391b-4252-9ad2-1b8c5889c520" providerId="AD" clId="Web-{89C5E934-E3AE-8A3D-1C18-433AC032E65D}" dt="2025-02-27T20:07:59.935" v="42" actId="14100"/>
        <pc:sldMkLst>
          <pc:docMk/>
          <pc:sldMk cId="2235884331" sldId="257"/>
        </pc:sldMkLst>
        <pc:spChg chg="add mod">
          <ac:chgData name="Neeve Jacobs (2405955)" userId="S::2405955@student.uwtsd.ac.uk::1773c23e-391b-4252-9ad2-1b8c5889c520" providerId="AD" clId="Web-{89C5E934-E3AE-8A3D-1C18-433AC032E65D}" dt="2025-02-27T20:04:04.293" v="15" actId="1076"/>
          <ac:spMkLst>
            <pc:docMk/>
            <pc:sldMk cId="2235884331" sldId="257"/>
            <ac:spMk id="4" creationId="{8A77E99B-3E32-EBB9-0BCB-206019169084}"/>
          </ac:spMkLst>
        </pc:spChg>
        <pc:spChg chg="mod">
          <ac:chgData name="Neeve Jacobs (2405955)" userId="S::2405955@student.uwtsd.ac.uk::1773c23e-391b-4252-9ad2-1b8c5889c520" providerId="AD" clId="Web-{89C5E934-E3AE-8A3D-1C18-433AC032E65D}" dt="2025-02-27T20:04:09.824" v="16" actId="1076"/>
          <ac:spMkLst>
            <pc:docMk/>
            <pc:sldMk cId="2235884331" sldId="257"/>
            <ac:spMk id="7" creationId="{B0EECA65-06A2-1C73-0798-933BB2B02C1F}"/>
          </ac:spMkLst>
        </pc:spChg>
        <pc:spChg chg="add mod">
          <ac:chgData name="Neeve Jacobs (2405955)" userId="S::2405955@student.uwtsd.ac.uk::1773c23e-391b-4252-9ad2-1b8c5889c520" providerId="AD" clId="Web-{89C5E934-E3AE-8A3D-1C18-433AC032E65D}" dt="2025-02-27T20:07:59.935" v="42" actId="14100"/>
          <ac:spMkLst>
            <pc:docMk/>
            <pc:sldMk cId="2235884331" sldId="257"/>
            <ac:spMk id="12" creationId="{CDA3E916-43A9-2908-DC71-6E3E4B605EBE}"/>
          </ac:spMkLst>
        </pc:spChg>
        <pc:picChg chg="add del mod">
          <ac:chgData name="Neeve Jacobs (2405955)" userId="S::2405955@student.uwtsd.ac.uk::1773c23e-391b-4252-9ad2-1b8c5889c520" providerId="AD" clId="Web-{89C5E934-E3AE-8A3D-1C18-433AC032E65D}" dt="2025-02-27T20:04:38.561" v="19"/>
          <ac:picMkLst>
            <pc:docMk/>
            <pc:sldMk cId="2235884331" sldId="257"/>
            <ac:picMk id="8" creationId="{8EDBAF57-DF9F-5BEB-4470-CFF06D37A726}"/>
          </ac:picMkLst>
        </pc:picChg>
        <pc:picChg chg="add del mod">
          <ac:chgData name="Neeve Jacobs (2405955)" userId="S::2405955@student.uwtsd.ac.uk::1773c23e-391b-4252-9ad2-1b8c5889c520" providerId="AD" clId="Web-{89C5E934-E3AE-8A3D-1C18-433AC032E65D}" dt="2025-02-27T20:04:54.859" v="21"/>
          <ac:picMkLst>
            <pc:docMk/>
            <pc:sldMk cId="2235884331" sldId="257"/>
            <ac:picMk id="9" creationId="{C47A09F8-B2C3-D8CC-D8E5-986C2DBD40EA}"/>
          </ac:picMkLst>
        </pc:picChg>
        <pc:picChg chg="add del mod modCrop">
          <ac:chgData name="Neeve Jacobs (2405955)" userId="S::2405955@student.uwtsd.ac.uk::1773c23e-391b-4252-9ad2-1b8c5889c520" providerId="AD" clId="Web-{89C5E934-E3AE-8A3D-1C18-433AC032E65D}" dt="2025-02-27T20:05:39.659" v="25"/>
          <ac:picMkLst>
            <pc:docMk/>
            <pc:sldMk cId="2235884331" sldId="257"/>
            <ac:picMk id="10" creationId="{97621444-D0D1-A7B8-38F9-7FF0D5A4E54D}"/>
          </ac:picMkLst>
        </pc:picChg>
        <pc:picChg chg="add mod">
          <ac:chgData name="Neeve Jacobs (2405955)" userId="S::2405955@student.uwtsd.ac.uk::1773c23e-391b-4252-9ad2-1b8c5889c520" providerId="AD" clId="Web-{89C5E934-E3AE-8A3D-1C18-433AC032E65D}" dt="2025-02-27T20:07:05.072" v="34" actId="14100"/>
          <ac:picMkLst>
            <pc:docMk/>
            <pc:sldMk cId="2235884331" sldId="257"/>
            <ac:picMk id="11" creationId="{22ECF40C-8F8D-7A29-66CD-4D5B73A333F1}"/>
          </ac:picMkLst>
        </pc:picChg>
      </pc:sldChg>
      <pc:sldChg chg="addSp modSp mod setBg">
        <pc:chgData name="Neeve Jacobs (2405955)" userId="S::2405955@student.uwtsd.ac.uk::1773c23e-391b-4252-9ad2-1b8c5889c520" providerId="AD" clId="Web-{89C5E934-E3AE-8A3D-1C18-433AC032E65D}" dt="2025-02-27T20:41:05.932" v="295" actId="20577"/>
        <pc:sldMkLst>
          <pc:docMk/>
          <pc:sldMk cId="1372244190" sldId="258"/>
        </pc:sldMkLst>
        <pc:spChg chg="add mod">
          <ac:chgData name="Neeve Jacobs (2405955)" userId="S::2405955@student.uwtsd.ac.uk::1773c23e-391b-4252-9ad2-1b8c5889c520" providerId="AD" clId="Web-{89C5E934-E3AE-8A3D-1C18-433AC032E65D}" dt="2025-02-27T20:09:36.630" v="56" actId="20577"/>
          <ac:spMkLst>
            <pc:docMk/>
            <pc:sldMk cId="1372244190" sldId="258"/>
            <ac:spMk id="2" creationId="{EE9568D2-A68D-9DE3-E84A-A19F01C9E4E0}"/>
          </ac:spMkLst>
        </pc:spChg>
        <pc:spChg chg="add mod">
          <ac:chgData name="Neeve Jacobs (2405955)" userId="S::2405955@student.uwtsd.ac.uk::1773c23e-391b-4252-9ad2-1b8c5889c520" providerId="AD" clId="Web-{89C5E934-E3AE-8A3D-1C18-433AC032E65D}" dt="2025-02-27T20:41:05.932" v="295" actId="20577"/>
          <ac:spMkLst>
            <pc:docMk/>
            <pc:sldMk cId="1372244190" sldId="258"/>
            <ac:spMk id="3" creationId="{18AE6C9F-F00D-377B-E4B4-0909E013EF7C}"/>
          </ac:spMkLst>
        </pc:spChg>
      </pc:sldChg>
      <pc:sldChg chg="addSp delSp modSp new mod setBg">
        <pc:chgData name="Neeve Jacobs (2405955)" userId="S::2405955@student.uwtsd.ac.uk::1773c23e-391b-4252-9ad2-1b8c5889c520" providerId="AD" clId="Web-{89C5E934-E3AE-8A3D-1C18-433AC032E65D}" dt="2025-02-27T20:34:30.635" v="237" actId="1076"/>
        <pc:sldMkLst>
          <pc:docMk/>
          <pc:sldMk cId="1549292595" sldId="259"/>
        </pc:sldMkLst>
        <pc:spChg chg="add mod">
          <ac:chgData name="Neeve Jacobs (2405955)" userId="S::2405955@student.uwtsd.ac.uk::1773c23e-391b-4252-9ad2-1b8c5889c520" providerId="AD" clId="Web-{89C5E934-E3AE-8A3D-1C18-433AC032E65D}" dt="2025-02-27T20:15:26.641" v="89" actId="14100"/>
          <ac:spMkLst>
            <pc:docMk/>
            <pc:sldMk cId="1549292595" sldId="259"/>
            <ac:spMk id="2" creationId="{98F64F04-5DCF-4324-3A66-59B1529837B8}"/>
          </ac:spMkLst>
        </pc:spChg>
        <pc:spChg chg="add mod">
          <ac:chgData name="Neeve Jacobs (2405955)" userId="S::2405955@student.uwtsd.ac.uk::1773c23e-391b-4252-9ad2-1b8c5889c520" providerId="AD" clId="Web-{89C5E934-E3AE-8A3D-1C18-433AC032E65D}" dt="2025-02-27T20:18:28.217" v="97" actId="14100"/>
          <ac:spMkLst>
            <pc:docMk/>
            <pc:sldMk cId="1549292595" sldId="259"/>
            <ac:spMk id="3" creationId="{D0C956FC-05C8-B9D5-E368-F2190E84C1DC}"/>
          </ac:spMkLst>
        </pc:spChg>
        <pc:spChg chg="add del">
          <ac:chgData name="Neeve Jacobs (2405955)" userId="S::2405955@student.uwtsd.ac.uk::1773c23e-391b-4252-9ad2-1b8c5889c520" providerId="AD" clId="Web-{89C5E934-E3AE-8A3D-1C18-433AC032E65D}" dt="2025-02-27T20:18:56.156" v="99"/>
          <ac:spMkLst>
            <pc:docMk/>
            <pc:sldMk cId="1549292595" sldId="259"/>
            <ac:spMk id="4" creationId="{A7312718-AB34-3D08-0435-F17DA41D85DA}"/>
          </ac:spMkLst>
        </pc:spChg>
        <pc:spChg chg="add del">
          <ac:chgData name="Neeve Jacobs (2405955)" userId="S::2405955@student.uwtsd.ac.uk::1773c23e-391b-4252-9ad2-1b8c5889c520" providerId="AD" clId="Web-{89C5E934-E3AE-8A3D-1C18-433AC032E65D}" dt="2025-02-27T20:19:09.907" v="101"/>
          <ac:spMkLst>
            <pc:docMk/>
            <pc:sldMk cId="1549292595" sldId="259"/>
            <ac:spMk id="5" creationId="{BC86A094-B730-8487-0476-8EB0B72DB8A4}"/>
          </ac:spMkLst>
        </pc:spChg>
        <pc:spChg chg="add mod">
          <ac:chgData name="Neeve Jacobs (2405955)" userId="S::2405955@student.uwtsd.ac.uk::1773c23e-391b-4252-9ad2-1b8c5889c520" providerId="AD" clId="Web-{89C5E934-E3AE-8A3D-1C18-433AC032E65D}" dt="2025-02-27T20:20:15.428" v="108" actId="14100"/>
          <ac:spMkLst>
            <pc:docMk/>
            <pc:sldMk cId="1549292595" sldId="259"/>
            <ac:spMk id="7" creationId="{65A4F05A-8A79-B056-B88C-F0C52F741AE3}"/>
          </ac:spMkLst>
        </pc:spChg>
        <pc:spChg chg="add mod">
          <ac:chgData name="Neeve Jacobs (2405955)" userId="S::2405955@student.uwtsd.ac.uk::1773c23e-391b-4252-9ad2-1b8c5889c520" providerId="AD" clId="Web-{89C5E934-E3AE-8A3D-1C18-433AC032E65D}" dt="2025-02-27T20:21:28.293" v="121" actId="20577"/>
          <ac:spMkLst>
            <pc:docMk/>
            <pc:sldMk cId="1549292595" sldId="259"/>
            <ac:spMk id="8" creationId="{2D0F0363-0610-DF46-F1BE-3EBA87A0C94D}"/>
          </ac:spMkLst>
        </pc:spChg>
        <pc:spChg chg="add mod">
          <ac:chgData name="Neeve Jacobs (2405955)" userId="S::2405955@student.uwtsd.ac.uk::1773c23e-391b-4252-9ad2-1b8c5889c520" providerId="AD" clId="Web-{89C5E934-E3AE-8A3D-1C18-433AC032E65D}" dt="2025-02-27T20:22:15.265" v="130" actId="1076"/>
          <ac:spMkLst>
            <pc:docMk/>
            <pc:sldMk cId="1549292595" sldId="259"/>
            <ac:spMk id="9" creationId="{99AF0CF6-F6C7-8E8A-7E73-697BBC02EBD1}"/>
          </ac:spMkLst>
        </pc:spChg>
        <pc:spChg chg="add del">
          <ac:chgData name="Neeve Jacobs (2405955)" userId="S::2405955@student.uwtsd.ac.uk::1773c23e-391b-4252-9ad2-1b8c5889c520" providerId="AD" clId="Web-{89C5E934-E3AE-8A3D-1C18-433AC032E65D}" dt="2025-02-27T20:22:33.313" v="132"/>
          <ac:spMkLst>
            <pc:docMk/>
            <pc:sldMk cId="1549292595" sldId="259"/>
            <ac:spMk id="10" creationId="{97C2B7E6-E4C5-0243-A113-66E78E86D7FE}"/>
          </ac:spMkLst>
        </pc:spChg>
        <pc:spChg chg="add mod">
          <ac:chgData name="Neeve Jacobs (2405955)" userId="S::2405955@student.uwtsd.ac.uk::1773c23e-391b-4252-9ad2-1b8c5889c520" providerId="AD" clId="Web-{89C5E934-E3AE-8A3D-1C18-433AC032E65D}" dt="2025-02-27T20:34:13.883" v="235" actId="14100"/>
          <ac:spMkLst>
            <pc:docMk/>
            <pc:sldMk cId="1549292595" sldId="259"/>
            <ac:spMk id="11" creationId="{14E3BCB2-6CC5-B76E-B184-66EE90ED4230}"/>
          </ac:spMkLst>
        </pc:spChg>
        <pc:spChg chg="add mod">
          <ac:chgData name="Neeve Jacobs (2405955)" userId="S::2405955@student.uwtsd.ac.uk::1773c23e-391b-4252-9ad2-1b8c5889c520" providerId="AD" clId="Web-{89C5E934-E3AE-8A3D-1C18-433AC032E65D}" dt="2025-02-27T20:25:05.965" v="156" actId="1076"/>
          <ac:spMkLst>
            <pc:docMk/>
            <pc:sldMk cId="1549292595" sldId="259"/>
            <ac:spMk id="12" creationId="{6C7E3DF0-3D85-4526-9291-99AC85354EEC}"/>
          </ac:spMkLst>
        </pc:spChg>
        <pc:spChg chg="add mod">
          <ac:chgData name="Neeve Jacobs (2405955)" userId="S::2405955@student.uwtsd.ac.uk::1773c23e-391b-4252-9ad2-1b8c5889c520" providerId="AD" clId="Web-{89C5E934-E3AE-8A3D-1C18-433AC032E65D}" dt="2025-02-27T20:26:13.941" v="166" actId="20577"/>
          <ac:spMkLst>
            <pc:docMk/>
            <pc:sldMk cId="1549292595" sldId="259"/>
            <ac:spMk id="13" creationId="{63A66501-011F-5D91-BB90-9EE7619B89FC}"/>
          </ac:spMkLst>
        </pc:spChg>
        <pc:spChg chg="add mod">
          <ac:chgData name="Neeve Jacobs (2405955)" userId="S::2405955@student.uwtsd.ac.uk::1773c23e-391b-4252-9ad2-1b8c5889c520" providerId="AD" clId="Web-{89C5E934-E3AE-8A3D-1C18-433AC032E65D}" dt="2025-02-27T20:34:30.635" v="237" actId="1076"/>
          <ac:spMkLst>
            <pc:docMk/>
            <pc:sldMk cId="1549292595" sldId="259"/>
            <ac:spMk id="14" creationId="{9B7D8F8B-9153-A5DD-E0BF-0858F86431ED}"/>
          </ac:spMkLst>
        </pc:spChg>
        <pc:cxnChg chg="add del">
          <ac:chgData name="Neeve Jacobs (2405955)" userId="S::2405955@student.uwtsd.ac.uk::1773c23e-391b-4252-9ad2-1b8c5889c520" providerId="AD" clId="Web-{89C5E934-E3AE-8A3D-1C18-433AC032E65D}" dt="2025-02-27T20:19:38.019" v="103"/>
          <ac:cxnSpMkLst>
            <pc:docMk/>
            <pc:sldMk cId="1549292595" sldId="259"/>
            <ac:cxnSpMk id="6" creationId="{9FF2A498-489B-6911-F3CA-9B7B83663B45}"/>
          </ac:cxnSpMkLst>
        </pc:cxnChg>
      </pc:sldChg>
      <pc:sldChg chg="addSp modSp new mod setBg">
        <pc:chgData name="Neeve Jacobs (2405955)" userId="S::2405955@student.uwtsd.ac.uk::1773c23e-391b-4252-9ad2-1b8c5889c520" providerId="AD" clId="Web-{89C5E934-E3AE-8A3D-1C18-433AC032E65D}" dt="2025-02-27T20:33:41.662" v="231" actId="1076"/>
        <pc:sldMkLst>
          <pc:docMk/>
          <pc:sldMk cId="606732472" sldId="260"/>
        </pc:sldMkLst>
        <pc:spChg chg="add mod">
          <ac:chgData name="Neeve Jacobs (2405955)" userId="S::2405955@student.uwtsd.ac.uk::1773c23e-391b-4252-9ad2-1b8c5889c520" providerId="AD" clId="Web-{89C5E934-E3AE-8A3D-1C18-433AC032E65D}" dt="2025-02-27T20:30:32.211" v="201" actId="1076"/>
          <ac:spMkLst>
            <pc:docMk/>
            <pc:sldMk cId="606732472" sldId="260"/>
            <ac:spMk id="2" creationId="{F37BBA28-DCCF-54AD-A620-D37CA33AE3A6}"/>
          </ac:spMkLst>
        </pc:spChg>
        <pc:spChg chg="add mod">
          <ac:chgData name="Neeve Jacobs (2405955)" userId="S::2405955@student.uwtsd.ac.uk::1773c23e-391b-4252-9ad2-1b8c5889c520" providerId="AD" clId="Web-{89C5E934-E3AE-8A3D-1C18-433AC032E65D}" dt="2025-02-27T20:30:28.179" v="200" actId="1076"/>
          <ac:spMkLst>
            <pc:docMk/>
            <pc:sldMk cId="606732472" sldId="260"/>
            <ac:spMk id="3" creationId="{F1320C5C-1861-4AEA-B82E-34D9AE4298CD}"/>
          </ac:spMkLst>
        </pc:spChg>
        <pc:spChg chg="add mod">
          <ac:chgData name="Neeve Jacobs (2405955)" userId="S::2405955@student.uwtsd.ac.uk::1773c23e-391b-4252-9ad2-1b8c5889c520" providerId="AD" clId="Web-{89C5E934-E3AE-8A3D-1C18-433AC032E65D}" dt="2025-02-27T20:30:57.494" v="204"/>
          <ac:spMkLst>
            <pc:docMk/>
            <pc:sldMk cId="606732472" sldId="260"/>
            <ac:spMk id="4" creationId="{E72CABB6-13EA-8430-B551-F624D1A6CCB2}"/>
          </ac:spMkLst>
        </pc:spChg>
        <pc:spChg chg="add mod">
          <ac:chgData name="Neeve Jacobs (2405955)" userId="S::2405955@student.uwtsd.ac.uk::1773c23e-391b-4252-9ad2-1b8c5889c520" providerId="AD" clId="Web-{89C5E934-E3AE-8A3D-1C18-433AC032E65D}" dt="2025-02-27T20:32:08.061" v="216" actId="1076"/>
          <ac:spMkLst>
            <pc:docMk/>
            <pc:sldMk cId="606732472" sldId="260"/>
            <ac:spMk id="5" creationId="{EDA96728-BC76-7524-2B7B-B0E634B555BB}"/>
          </ac:spMkLst>
        </pc:spChg>
        <pc:spChg chg="add mod">
          <ac:chgData name="Neeve Jacobs (2405955)" userId="S::2405955@student.uwtsd.ac.uk::1773c23e-391b-4252-9ad2-1b8c5889c520" providerId="AD" clId="Web-{89C5E934-E3AE-8A3D-1C18-433AC032E65D}" dt="2025-02-27T20:33:07.019" v="226" actId="1076"/>
          <ac:spMkLst>
            <pc:docMk/>
            <pc:sldMk cId="606732472" sldId="260"/>
            <ac:spMk id="6" creationId="{E3081F71-D1F7-C8A4-6FB0-063A6AAD7C43}"/>
          </ac:spMkLst>
        </pc:spChg>
        <pc:spChg chg="add mod">
          <ac:chgData name="Neeve Jacobs (2405955)" userId="S::2405955@student.uwtsd.ac.uk::1773c23e-391b-4252-9ad2-1b8c5889c520" providerId="AD" clId="Web-{89C5E934-E3AE-8A3D-1C18-433AC032E65D}" dt="2025-02-27T20:33:41.662" v="231" actId="1076"/>
          <ac:spMkLst>
            <pc:docMk/>
            <pc:sldMk cId="606732472" sldId="260"/>
            <ac:spMk id="7" creationId="{28ABCBD2-A7DC-B461-A7ED-3E03E02EE0C2}"/>
          </ac:spMkLst>
        </pc:spChg>
      </pc:sldChg>
      <pc:sldChg chg="addSp delSp modSp new mod setBg">
        <pc:chgData name="Neeve Jacobs (2405955)" userId="S::2405955@student.uwtsd.ac.uk::1773c23e-391b-4252-9ad2-1b8c5889c520" providerId="AD" clId="Web-{89C5E934-E3AE-8A3D-1C18-433AC032E65D}" dt="2025-02-27T20:40:33.508" v="294" actId="14100"/>
        <pc:sldMkLst>
          <pc:docMk/>
          <pc:sldMk cId="479069455" sldId="261"/>
        </pc:sldMkLst>
        <pc:spChg chg="add mod">
          <ac:chgData name="Neeve Jacobs (2405955)" userId="S::2405955@student.uwtsd.ac.uk::1773c23e-391b-4252-9ad2-1b8c5889c520" providerId="AD" clId="Web-{89C5E934-E3AE-8A3D-1C18-433AC032E65D}" dt="2025-02-27T20:36:59.005" v="256" actId="20577"/>
          <ac:spMkLst>
            <pc:docMk/>
            <pc:sldMk cId="479069455" sldId="261"/>
            <ac:spMk id="2" creationId="{E43D243C-D196-4B0C-88EF-9D8BDEA5E9FF}"/>
          </ac:spMkLst>
        </pc:spChg>
        <pc:spChg chg="add mod">
          <ac:chgData name="Neeve Jacobs (2405955)" userId="S::2405955@student.uwtsd.ac.uk::1773c23e-391b-4252-9ad2-1b8c5889c520" providerId="AD" clId="Web-{89C5E934-E3AE-8A3D-1C18-433AC032E65D}" dt="2025-02-27T20:37:56.371" v="263" actId="1076"/>
          <ac:spMkLst>
            <pc:docMk/>
            <pc:sldMk cId="479069455" sldId="261"/>
            <ac:spMk id="3" creationId="{8EC49349-1AFE-71AD-5B0B-FFEA90E8E881}"/>
          </ac:spMkLst>
        </pc:spChg>
        <pc:spChg chg="add mod">
          <ac:chgData name="Neeve Jacobs (2405955)" userId="S::2405955@student.uwtsd.ac.uk::1773c23e-391b-4252-9ad2-1b8c5889c520" providerId="AD" clId="Web-{89C5E934-E3AE-8A3D-1C18-433AC032E65D}" dt="2025-02-27T20:38:13.654" v="265"/>
          <ac:spMkLst>
            <pc:docMk/>
            <pc:sldMk cId="479069455" sldId="261"/>
            <ac:spMk id="4" creationId="{B253BB83-EF07-676A-91FA-08B9BB6BA5A1}"/>
          </ac:spMkLst>
        </pc:spChg>
        <pc:spChg chg="add mod">
          <ac:chgData name="Neeve Jacobs (2405955)" userId="S::2405955@student.uwtsd.ac.uk::1773c23e-391b-4252-9ad2-1b8c5889c520" providerId="AD" clId="Web-{89C5E934-E3AE-8A3D-1C18-433AC032E65D}" dt="2025-02-27T20:39:10.236" v="280" actId="1076"/>
          <ac:spMkLst>
            <pc:docMk/>
            <pc:sldMk cId="479069455" sldId="261"/>
            <ac:spMk id="5" creationId="{9AC11CE9-2C24-3D53-8251-FAA665798B6B}"/>
          </ac:spMkLst>
        </pc:spChg>
        <pc:spChg chg="add mod">
          <ac:chgData name="Neeve Jacobs (2405955)" userId="S::2405955@student.uwtsd.ac.uk::1773c23e-391b-4252-9ad2-1b8c5889c520" providerId="AD" clId="Web-{89C5E934-E3AE-8A3D-1C18-433AC032E65D}" dt="2025-02-27T20:39:55.474" v="288" actId="1076"/>
          <ac:spMkLst>
            <pc:docMk/>
            <pc:sldMk cId="479069455" sldId="261"/>
            <ac:spMk id="6" creationId="{BE600FF1-EE58-24EB-C7D4-7590EB8D0C20}"/>
          </ac:spMkLst>
        </pc:spChg>
        <pc:spChg chg="add del">
          <ac:chgData name="Neeve Jacobs (2405955)" userId="S::2405955@student.uwtsd.ac.uk::1773c23e-391b-4252-9ad2-1b8c5889c520" providerId="AD" clId="Web-{89C5E934-E3AE-8A3D-1C18-433AC032E65D}" dt="2025-02-27T20:40:09.928" v="290"/>
          <ac:spMkLst>
            <pc:docMk/>
            <pc:sldMk cId="479069455" sldId="261"/>
            <ac:spMk id="7" creationId="{DFF8FB2A-3F99-3312-C80D-1F313067578D}"/>
          </ac:spMkLst>
        </pc:spChg>
        <pc:spChg chg="add mod">
          <ac:chgData name="Neeve Jacobs (2405955)" userId="S::2405955@student.uwtsd.ac.uk::1773c23e-391b-4252-9ad2-1b8c5889c520" providerId="AD" clId="Web-{89C5E934-E3AE-8A3D-1C18-433AC032E65D}" dt="2025-02-27T20:40:33.508" v="294" actId="14100"/>
          <ac:spMkLst>
            <pc:docMk/>
            <pc:sldMk cId="479069455" sldId="261"/>
            <ac:spMk id="8" creationId="{E15891B5-04BC-5164-7FB2-DC0730550A4A}"/>
          </ac:spMkLst>
        </pc:spChg>
      </pc:sldChg>
      <pc:sldChg chg="addSp delSp modSp new mod setBg">
        <pc:chgData name="Neeve Jacobs (2405955)" userId="S::2405955@student.uwtsd.ac.uk::1773c23e-391b-4252-9ad2-1b8c5889c520" providerId="AD" clId="Web-{89C5E934-E3AE-8A3D-1C18-433AC032E65D}" dt="2025-02-27T20:46:56.927" v="355" actId="1076"/>
        <pc:sldMkLst>
          <pc:docMk/>
          <pc:sldMk cId="805453516" sldId="262"/>
        </pc:sldMkLst>
        <pc:spChg chg="add mod">
          <ac:chgData name="Neeve Jacobs (2405955)" userId="S::2405955@student.uwtsd.ac.uk::1773c23e-391b-4252-9ad2-1b8c5889c520" providerId="AD" clId="Web-{89C5E934-E3AE-8A3D-1C18-433AC032E65D}" dt="2025-02-27T20:43:58.617" v="324" actId="1076"/>
          <ac:spMkLst>
            <pc:docMk/>
            <pc:sldMk cId="805453516" sldId="262"/>
            <ac:spMk id="2" creationId="{DAEC8D5F-A201-AE36-D44E-B2AFC93E836C}"/>
          </ac:spMkLst>
        </pc:spChg>
        <pc:spChg chg="add del mod">
          <ac:chgData name="Neeve Jacobs (2405955)" userId="S::2405955@student.uwtsd.ac.uk::1773c23e-391b-4252-9ad2-1b8c5889c520" providerId="AD" clId="Web-{89C5E934-E3AE-8A3D-1C18-433AC032E65D}" dt="2025-02-27T20:42:46.580" v="310"/>
          <ac:spMkLst>
            <pc:docMk/>
            <pc:sldMk cId="805453516" sldId="262"/>
            <ac:spMk id="3" creationId="{09B2C678-DD06-E5E6-618D-A63B7B2CF3FA}"/>
          </ac:spMkLst>
        </pc:spChg>
        <pc:spChg chg="add mod">
          <ac:chgData name="Neeve Jacobs (2405955)" userId="S::2405955@student.uwtsd.ac.uk::1773c23e-391b-4252-9ad2-1b8c5889c520" providerId="AD" clId="Web-{89C5E934-E3AE-8A3D-1C18-433AC032E65D}" dt="2025-02-27T20:43:54.273" v="323" actId="1076"/>
          <ac:spMkLst>
            <pc:docMk/>
            <pc:sldMk cId="805453516" sldId="262"/>
            <ac:spMk id="4" creationId="{61195CEF-66F1-F6A8-C0F7-1610870AF5D4}"/>
          </ac:spMkLst>
        </pc:spChg>
        <pc:spChg chg="add mod">
          <ac:chgData name="Neeve Jacobs (2405955)" userId="S::2405955@student.uwtsd.ac.uk::1773c23e-391b-4252-9ad2-1b8c5889c520" providerId="AD" clId="Web-{89C5E934-E3AE-8A3D-1C18-433AC032E65D}" dt="2025-02-27T20:44:18.915" v="327" actId="1076"/>
          <ac:spMkLst>
            <pc:docMk/>
            <pc:sldMk cId="805453516" sldId="262"/>
            <ac:spMk id="5" creationId="{C5611ED9-A011-D843-EC2D-12D57FD6561E}"/>
          </ac:spMkLst>
        </pc:spChg>
        <pc:spChg chg="add mod">
          <ac:chgData name="Neeve Jacobs (2405955)" userId="S::2405955@student.uwtsd.ac.uk::1773c23e-391b-4252-9ad2-1b8c5889c520" providerId="AD" clId="Web-{89C5E934-E3AE-8A3D-1C18-433AC032E65D}" dt="2025-02-27T20:45:44.469" v="343" actId="14100"/>
          <ac:spMkLst>
            <pc:docMk/>
            <pc:sldMk cId="805453516" sldId="262"/>
            <ac:spMk id="6" creationId="{FB46B4E1-BCDA-2A82-E365-FA074F9997D8}"/>
          </ac:spMkLst>
        </pc:spChg>
        <pc:spChg chg="add mod">
          <ac:chgData name="Neeve Jacobs (2405955)" userId="S::2405955@student.uwtsd.ac.uk::1773c23e-391b-4252-9ad2-1b8c5889c520" providerId="AD" clId="Web-{89C5E934-E3AE-8A3D-1C18-433AC032E65D}" dt="2025-02-27T20:46:33.238" v="352" actId="1076"/>
          <ac:spMkLst>
            <pc:docMk/>
            <pc:sldMk cId="805453516" sldId="262"/>
            <ac:spMk id="7" creationId="{02E8A134-DE96-A946-B5AC-9F215D3B160E}"/>
          </ac:spMkLst>
        </pc:spChg>
        <pc:spChg chg="add mod">
          <ac:chgData name="Neeve Jacobs (2405955)" userId="S::2405955@student.uwtsd.ac.uk::1773c23e-391b-4252-9ad2-1b8c5889c520" providerId="AD" clId="Web-{89C5E934-E3AE-8A3D-1C18-433AC032E65D}" dt="2025-02-27T20:46:56.927" v="355" actId="1076"/>
          <ac:spMkLst>
            <pc:docMk/>
            <pc:sldMk cId="805453516" sldId="262"/>
            <ac:spMk id="8" creationId="{155853FA-E8A1-55B2-4A99-FD29D475CB05}"/>
          </ac:spMkLst>
        </pc:spChg>
      </pc:sldChg>
    </pc:docChg>
  </pc:docChgLst>
  <pc:docChgLst>
    <pc:chgData name="Neeve Jacobs (2405955)" userId="S::2405955@student.uwtsd.ac.uk::1773c23e-391b-4252-9ad2-1b8c5889c520" providerId="AD" clId="Web-{865DFA83-9D29-222A-A979-DD23FDC5CF03}"/>
    <pc:docChg chg="addSld modSld">
      <pc:chgData name="Neeve Jacobs (2405955)" userId="S::2405955@student.uwtsd.ac.uk::1773c23e-391b-4252-9ad2-1b8c5889c520" providerId="AD" clId="Web-{865DFA83-9D29-222A-A979-DD23FDC5CF03}" dt="2025-03-03T09:55:53.887" v="88"/>
      <pc:docMkLst>
        <pc:docMk/>
      </pc:docMkLst>
      <pc:sldChg chg="delSp">
        <pc:chgData name="Neeve Jacobs (2405955)" userId="S::2405955@student.uwtsd.ac.uk::1773c23e-391b-4252-9ad2-1b8c5889c520" providerId="AD" clId="Web-{865DFA83-9D29-222A-A979-DD23FDC5CF03}" dt="2025-03-03T09:55:53.887" v="88"/>
        <pc:sldMkLst>
          <pc:docMk/>
          <pc:sldMk cId="109857222" sldId="256"/>
        </pc:sldMkLst>
        <pc:picChg chg="del">
          <ac:chgData name="Neeve Jacobs (2405955)" userId="S::2405955@student.uwtsd.ac.uk::1773c23e-391b-4252-9ad2-1b8c5889c520" providerId="AD" clId="Web-{865DFA83-9D29-222A-A979-DD23FDC5CF03}" dt="2025-03-03T09:55:53.887" v="88"/>
          <ac:picMkLst>
            <pc:docMk/>
            <pc:sldMk cId="109857222" sldId="256"/>
            <ac:picMk id="4" creationId="{54DD2260-9784-F726-75D8-8C3AAC4E5C86}"/>
          </ac:picMkLst>
        </pc:picChg>
      </pc:sldChg>
      <pc:sldChg chg="addSp modSp">
        <pc:chgData name="Neeve Jacobs (2405955)" userId="S::2405955@student.uwtsd.ac.uk::1773c23e-391b-4252-9ad2-1b8c5889c520" providerId="AD" clId="Web-{865DFA83-9D29-222A-A979-DD23FDC5CF03}" dt="2025-03-03T09:23:17.246" v="18" actId="1076"/>
        <pc:sldMkLst>
          <pc:docMk/>
          <pc:sldMk cId="606732472" sldId="260"/>
        </pc:sldMkLst>
        <pc:spChg chg="add mod">
          <ac:chgData name="Neeve Jacobs (2405955)" userId="S::2405955@student.uwtsd.ac.uk::1773c23e-391b-4252-9ad2-1b8c5889c520" providerId="AD" clId="Web-{865DFA83-9D29-222A-A979-DD23FDC5CF03}" dt="2025-03-03T09:23:10.980" v="17" actId="20577"/>
          <ac:spMkLst>
            <pc:docMk/>
            <pc:sldMk cId="606732472" sldId="260"/>
            <ac:spMk id="10" creationId="{E8E1AC57-BA78-B816-E3B3-2AE1759CC54F}"/>
          </ac:spMkLst>
        </pc:spChg>
        <pc:spChg chg="add mod">
          <ac:chgData name="Neeve Jacobs (2405955)" userId="S::2405955@student.uwtsd.ac.uk::1773c23e-391b-4252-9ad2-1b8c5889c520" providerId="AD" clId="Web-{865DFA83-9D29-222A-A979-DD23FDC5CF03}" dt="2025-03-03T09:23:17.246" v="18" actId="1076"/>
          <ac:spMkLst>
            <pc:docMk/>
            <pc:sldMk cId="606732472" sldId="260"/>
            <ac:spMk id="11" creationId="{53B91198-A519-4D5C-FEEC-4E286BE73983}"/>
          </ac:spMkLst>
        </pc:spChg>
        <pc:picChg chg="add mod">
          <ac:chgData name="Neeve Jacobs (2405955)" userId="S::2405955@student.uwtsd.ac.uk::1773c23e-391b-4252-9ad2-1b8c5889c520" providerId="AD" clId="Web-{865DFA83-9D29-222A-A979-DD23FDC5CF03}" dt="2025-03-03T09:21:15.523" v="2" actId="1076"/>
          <ac:picMkLst>
            <pc:docMk/>
            <pc:sldMk cId="606732472" sldId="260"/>
            <ac:picMk id="8" creationId="{2F5A05D2-413D-A7F0-384F-2A0306BF6BB5}"/>
          </ac:picMkLst>
        </pc:picChg>
        <pc:picChg chg="add mod">
          <ac:chgData name="Neeve Jacobs (2405955)" userId="S::2405955@student.uwtsd.ac.uk::1773c23e-391b-4252-9ad2-1b8c5889c520" providerId="AD" clId="Web-{865DFA83-9D29-222A-A979-DD23FDC5CF03}" dt="2025-03-03T09:21:41.664" v="6" actId="1076"/>
          <ac:picMkLst>
            <pc:docMk/>
            <pc:sldMk cId="606732472" sldId="260"/>
            <ac:picMk id="9" creationId="{283BD14A-FAF8-59BC-7697-CA99609D29B0}"/>
          </ac:picMkLst>
        </pc:picChg>
      </pc:sldChg>
      <pc:sldChg chg="addSp modSp">
        <pc:chgData name="Neeve Jacobs (2405955)" userId="S::2405955@student.uwtsd.ac.uk::1773c23e-391b-4252-9ad2-1b8c5889c520" providerId="AD" clId="Web-{865DFA83-9D29-222A-A979-DD23FDC5CF03}" dt="2025-03-03T09:26:35.315" v="38" actId="1076"/>
        <pc:sldMkLst>
          <pc:docMk/>
          <pc:sldMk cId="805453516" sldId="262"/>
        </pc:sldMkLst>
        <pc:spChg chg="add mod">
          <ac:chgData name="Neeve Jacobs (2405955)" userId="S::2405955@student.uwtsd.ac.uk::1773c23e-391b-4252-9ad2-1b8c5889c520" providerId="AD" clId="Web-{865DFA83-9D29-222A-A979-DD23FDC5CF03}" dt="2025-03-03T09:25:23.969" v="28" actId="1076"/>
          <ac:spMkLst>
            <pc:docMk/>
            <pc:sldMk cId="805453516" sldId="262"/>
            <ac:spMk id="9" creationId="{3464117F-25C4-71C4-BC79-CA7072DF86D8}"/>
          </ac:spMkLst>
        </pc:spChg>
        <pc:spChg chg="add mod">
          <ac:chgData name="Neeve Jacobs (2405955)" userId="S::2405955@student.uwtsd.ac.uk::1773c23e-391b-4252-9ad2-1b8c5889c520" providerId="AD" clId="Web-{865DFA83-9D29-222A-A979-DD23FDC5CF03}" dt="2025-03-03T09:26:35.315" v="38" actId="1076"/>
          <ac:spMkLst>
            <pc:docMk/>
            <pc:sldMk cId="805453516" sldId="262"/>
            <ac:spMk id="11" creationId="{308FD5D1-02BE-9D5F-24A2-D77E4EF49254}"/>
          </ac:spMkLst>
        </pc:spChg>
        <pc:picChg chg="add mod">
          <ac:chgData name="Neeve Jacobs (2405955)" userId="S::2405955@student.uwtsd.ac.uk::1773c23e-391b-4252-9ad2-1b8c5889c520" providerId="AD" clId="Web-{865DFA83-9D29-222A-A979-DD23FDC5CF03}" dt="2025-03-03T09:24:57.374" v="22" actId="1076"/>
          <ac:picMkLst>
            <pc:docMk/>
            <pc:sldMk cId="805453516" sldId="262"/>
            <ac:picMk id="3" creationId="{0BF9C64C-47B3-F70E-4AF4-B49786F77123}"/>
          </ac:picMkLst>
        </pc:picChg>
        <pc:picChg chg="add mod">
          <ac:chgData name="Neeve Jacobs (2405955)" userId="S::2405955@student.uwtsd.ac.uk::1773c23e-391b-4252-9ad2-1b8c5889c520" providerId="AD" clId="Web-{865DFA83-9D29-222A-A979-DD23FDC5CF03}" dt="2025-03-03T09:26:04.220" v="32" actId="1076"/>
          <ac:picMkLst>
            <pc:docMk/>
            <pc:sldMk cId="805453516" sldId="262"/>
            <ac:picMk id="10" creationId="{FDAF712A-D97A-9FB8-EB25-D3E98536C908}"/>
          </ac:picMkLst>
        </pc:picChg>
      </pc:sldChg>
      <pc:sldChg chg="addSp modSp new mod setBg">
        <pc:chgData name="Neeve Jacobs (2405955)" userId="S::2405955@student.uwtsd.ac.uk::1773c23e-391b-4252-9ad2-1b8c5889c520" providerId="AD" clId="Web-{865DFA83-9D29-222A-A979-DD23FDC5CF03}" dt="2025-03-03T09:31:09.231" v="87" actId="20577"/>
        <pc:sldMkLst>
          <pc:docMk/>
          <pc:sldMk cId="2997082360" sldId="263"/>
        </pc:sldMkLst>
        <pc:spChg chg="add mod">
          <ac:chgData name="Neeve Jacobs (2405955)" userId="S::2405955@student.uwtsd.ac.uk::1773c23e-391b-4252-9ad2-1b8c5889c520" providerId="AD" clId="Web-{865DFA83-9D29-222A-A979-DD23FDC5CF03}" dt="2025-03-03T09:31:09.231" v="87" actId="20577"/>
          <ac:spMkLst>
            <pc:docMk/>
            <pc:sldMk cId="2997082360" sldId="263"/>
            <ac:spMk id="2" creationId="{53439D74-5409-3F3C-607E-E70243A9CDB8}"/>
          </ac:spMkLst>
        </pc:spChg>
      </pc:sldChg>
    </pc:docChg>
  </pc:docChgLst>
  <pc:docChgLst>
    <pc:chgData name="Neeve Jacobs (2405955)" userId="S::2405955@student.uwtsd.ac.uk::1773c23e-391b-4252-9ad2-1b8c5889c520" providerId="AD" clId="Web-{855F92D7-2DAD-072E-FE08-7A9B54E58849}"/>
    <pc:docChg chg="addSld modSld addMainMaster delMainMaster">
      <pc:chgData name="Neeve Jacobs (2405955)" userId="S::2405955@student.uwtsd.ac.uk::1773c23e-391b-4252-9ad2-1b8c5889c520" providerId="AD" clId="Web-{855F92D7-2DAD-072E-FE08-7A9B54E58849}" dt="2025-02-27T19:58:46.388" v="125" actId="20577"/>
      <pc:docMkLst>
        <pc:docMk/>
      </pc:docMkLst>
      <pc:sldChg chg="addSp delSp modSp mod setBg modClrScheme setClrOvrMap chgLayout">
        <pc:chgData name="Neeve Jacobs (2405955)" userId="S::2405955@student.uwtsd.ac.uk::1773c23e-391b-4252-9ad2-1b8c5889c520" providerId="AD" clId="Web-{855F92D7-2DAD-072E-FE08-7A9B54E58849}" dt="2025-02-27T19:47:29.833" v="31"/>
        <pc:sldMkLst>
          <pc:docMk/>
          <pc:sldMk cId="109857222" sldId="256"/>
        </pc:sldMkLst>
        <pc:spChg chg="mod">
          <ac:chgData name="Neeve Jacobs (2405955)" userId="S::2405955@student.uwtsd.ac.uk::1773c23e-391b-4252-9ad2-1b8c5889c520" providerId="AD" clId="Web-{855F92D7-2DAD-072E-FE08-7A9B54E58849}" dt="2025-02-27T19:47:29.833" v="31"/>
          <ac:spMkLst>
            <pc:docMk/>
            <pc:sldMk cId="109857222" sldId="256"/>
            <ac:spMk id="2" creationId="{00000000-0000-0000-0000-000000000000}"/>
          </ac:spMkLst>
        </pc:spChg>
        <pc:spChg chg="mod">
          <ac:chgData name="Neeve Jacobs (2405955)" userId="S::2405955@student.uwtsd.ac.uk::1773c23e-391b-4252-9ad2-1b8c5889c520" providerId="AD" clId="Web-{855F92D7-2DAD-072E-FE08-7A9B54E58849}" dt="2025-02-27T19:47:29.833" v="31"/>
          <ac:spMkLst>
            <pc:docMk/>
            <pc:sldMk cId="109857222" sldId="256"/>
            <ac:spMk id="3" creationId="{00000000-0000-0000-0000-000000000000}"/>
          </ac:spMkLst>
        </pc:spChg>
        <pc:spChg chg="add del">
          <ac:chgData name="Neeve Jacobs (2405955)" userId="S::2405955@student.uwtsd.ac.uk::1773c23e-391b-4252-9ad2-1b8c5889c520" providerId="AD" clId="Web-{855F92D7-2DAD-072E-FE08-7A9B54E58849}" dt="2025-02-27T19:47:29.833" v="31"/>
          <ac:spMkLst>
            <pc:docMk/>
            <pc:sldMk cId="109857222" sldId="256"/>
            <ac:spMk id="9" creationId="{33E93247-6229-44AB-A550-739E971E690B}"/>
          </ac:spMkLst>
        </pc:spChg>
        <pc:spChg chg="add del">
          <ac:chgData name="Neeve Jacobs (2405955)" userId="S::2405955@student.uwtsd.ac.uk::1773c23e-391b-4252-9ad2-1b8c5889c520" providerId="AD" clId="Web-{855F92D7-2DAD-072E-FE08-7A9B54E58849}" dt="2025-02-27T19:47:29.833" v="31"/>
          <ac:spMkLst>
            <pc:docMk/>
            <pc:sldMk cId="109857222" sldId="256"/>
            <ac:spMk id="11" creationId="{A5D67320-FCFD-4931-AAF7-C6C853329C7F}"/>
          </ac:spMkLst>
        </pc:spChg>
        <pc:spChg chg="add del">
          <ac:chgData name="Neeve Jacobs (2405955)" userId="S::2405955@student.uwtsd.ac.uk::1773c23e-391b-4252-9ad2-1b8c5889c520" providerId="AD" clId="Web-{855F92D7-2DAD-072E-FE08-7A9B54E58849}" dt="2025-02-27T19:47:18.754" v="28"/>
          <ac:spMkLst>
            <pc:docMk/>
            <pc:sldMk cId="109857222" sldId="256"/>
            <ac:spMk id="18" creationId="{8BEC44CD-E290-4D60-A056-5BA05B182AC3}"/>
          </ac:spMkLst>
        </pc:spChg>
        <pc:spChg chg="add del">
          <ac:chgData name="Neeve Jacobs (2405955)" userId="S::2405955@student.uwtsd.ac.uk::1773c23e-391b-4252-9ad2-1b8c5889c520" providerId="AD" clId="Web-{855F92D7-2DAD-072E-FE08-7A9B54E58849}" dt="2025-02-27T19:47:18.754" v="28"/>
          <ac:spMkLst>
            <pc:docMk/>
            <pc:sldMk cId="109857222" sldId="256"/>
            <ac:spMk id="20" creationId="{B2C335F7-F61C-4EB4-80F2-4B1438FE66BB}"/>
          </ac:spMkLst>
        </pc:spChg>
        <pc:spChg chg="add del">
          <ac:chgData name="Neeve Jacobs (2405955)" userId="S::2405955@student.uwtsd.ac.uk::1773c23e-391b-4252-9ad2-1b8c5889c520" providerId="AD" clId="Web-{855F92D7-2DAD-072E-FE08-7A9B54E58849}" dt="2025-02-27T19:47:18.754" v="28"/>
          <ac:spMkLst>
            <pc:docMk/>
            <pc:sldMk cId="109857222" sldId="256"/>
            <ac:spMk id="22" creationId="{F1189494-2B67-46D2-93D6-A122A09BF6B2}"/>
          </ac:spMkLst>
        </pc:spChg>
        <pc:spChg chg="add del">
          <ac:chgData name="Neeve Jacobs (2405955)" userId="S::2405955@student.uwtsd.ac.uk::1773c23e-391b-4252-9ad2-1b8c5889c520" providerId="AD" clId="Web-{855F92D7-2DAD-072E-FE08-7A9B54E58849}" dt="2025-02-27T19:47:29.770" v="30"/>
          <ac:spMkLst>
            <pc:docMk/>
            <pc:sldMk cId="109857222" sldId="256"/>
            <ac:spMk id="24" creationId="{1E644DE9-8D09-43E2-BA69-F57482CFC93A}"/>
          </ac:spMkLst>
        </pc:spChg>
        <pc:spChg chg="add del">
          <ac:chgData name="Neeve Jacobs (2405955)" userId="S::2405955@student.uwtsd.ac.uk::1773c23e-391b-4252-9ad2-1b8c5889c520" providerId="AD" clId="Web-{855F92D7-2DAD-072E-FE08-7A9B54E58849}" dt="2025-02-27T19:47:29.770" v="30"/>
          <ac:spMkLst>
            <pc:docMk/>
            <pc:sldMk cId="109857222" sldId="256"/>
            <ac:spMk id="25" creationId="{6C23C919-B32E-40FF-B3D8-631316E84E3E}"/>
          </ac:spMkLst>
        </pc:spChg>
        <pc:spChg chg="add">
          <ac:chgData name="Neeve Jacobs (2405955)" userId="S::2405955@student.uwtsd.ac.uk::1773c23e-391b-4252-9ad2-1b8c5889c520" providerId="AD" clId="Web-{855F92D7-2DAD-072E-FE08-7A9B54E58849}" dt="2025-02-27T19:47:29.833" v="31"/>
          <ac:spMkLst>
            <pc:docMk/>
            <pc:sldMk cId="109857222" sldId="256"/>
            <ac:spMk id="27" creationId="{8BEC44CD-E290-4D60-A056-5BA05B182AC3}"/>
          </ac:spMkLst>
        </pc:spChg>
        <pc:spChg chg="add">
          <ac:chgData name="Neeve Jacobs (2405955)" userId="S::2405955@student.uwtsd.ac.uk::1773c23e-391b-4252-9ad2-1b8c5889c520" providerId="AD" clId="Web-{855F92D7-2DAD-072E-FE08-7A9B54E58849}" dt="2025-02-27T19:47:29.833" v="31"/>
          <ac:spMkLst>
            <pc:docMk/>
            <pc:sldMk cId="109857222" sldId="256"/>
            <ac:spMk id="28" creationId="{B2C335F7-F61C-4EB4-80F2-4B1438FE66BB}"/>
          </ac:spMkLst>
        </pc:spChg>
        <pc:spChg chg="add">
          <ac:chgData name="Neeve Jacobs (2405955)" userId="S::2405955@student.uwtsd.ac.uk::1773c23e-391b-4252-9ad2-1b8c5889c520" providerId="AD" clId="Web-{855F92D7-2DAD-072E-FE08-7A9B54E58849}" dt="2025-02-27T19:47:29.833" v="31"/>
          <ac:spMkLst>
            <pc:docMk/>
            <pc:sldMk cId="109857222" sldId="256"/>
            <ac:spMk id="29" creationId="{F1189494-2B67-46D2-93D6-A122A09BF6B2}"/>
          </ac:spMkLst>
        </pc:spChg>
        <pc:picChg chg="add mod">
          <ac:chgData name="Neeve Jacobs (2405955)" userId="S::2405955@student.uwtsd.ac.uk::1773c23e-391b-4252-9ad2-1b8c5889c520" providerId="AD" clId="Web-{855F92D7-2DAD-072E-FE08-7A9B54E58849}" dt="2025-02-27T19:47:29.833" v="31"/>
          <ac:picMkLst>
            <pc:docMk/>
            <pc:sldMk cId="109857222" sldId="256"/>
            <ac:picMk id="4" creationId="{54DD2260-9784-F726-75D8-8C3AAC4E5C86}"/>
          </ac:picMkLst>
        </pc:picChg>
        <pc:cxnChg chg="add del">
          <ac:chgData name="Neeve Jacobs (2405955)" userId="S::2405955@student.uwtsd.ac.uk::1773c23e-391b-4252-9ad2-1b8c5889c520" providerId="AD" clId="Web-{855F92D7-2DAD-072E-FE08-7A9B54E58849}" dt="2025-02-27T19:47:29.833" v="31"/>
          <ac:cxnSpMkLst>
            <pc:docMk/>
            <pc:sldMk cId="109857222" sldId="256"/>
            <ac:cxnSpMk id="13" creationId="{EE2E603F-4A95-4FE8-BB06-211DFD75DBEF}"/>
          </ac:cxnSpMkLst>
        </pc:cxnChg>
      </pc:sldChg>
      <pc:sldChg chg="addSp delSp modSp new mod setBg">
        <pc:chgData name="Neeve Jacobs (2405955)" userId="S::2405955@student.uwtsd.ac.uk::1773c23e-391b-4252-9ad2-1b8c5889c520" providerId="AD" clId="Web-{855F92D7-2DAD-072E-FE08-7A9B54E58849}" dt="2025-02-27T19:58:46.388" v="125" actId="20577"/>
        <pc:sldMkLst>
          <pc:docMk/>
          <pc:sldMk cId="2235884331" sldId="257"/>
        </pc:sldMkLst>
        <pc:spChg chg="add mod">
          <ac:chgData name="Neeve Jacobs (2405955)" userId="S::2405955@student.uwtsd.ac.uk::1773c23e-391b-4252-9ad2-1b8c5889c520" providerId="AD" clId="Web-{855F92D7-2DAD-072E-FE08-7A9B54E58849}" dt="2025-02-27T19:49:49.759" v="72" actId="20577"/>
          <ac:spMkLst>
            <pc:docMk/>
            <pc:sldMk cId="2235884331" sldId="257"/>
            <ac:spMk id="2" creationId="{3CB442B0-B547-919A-139F-5718636E2DE1}"/>
          </ac:spMkLst>
        </pc:spChg>
        <pc:spChg chg="add mod">
          <ac:chgData name="Neeve Jacobs (2405955)" userId="S::2405955@student.uwtsd.ac.uk::1773c23e-391b-4252-9ad2-1b8c5889c520" providerId="AD" clId="Web-{855F92D7-2DAD-072E-FE08-7A9B54E58849}" dt="2025-02-27T19:50:55.824" v="87" actId="1076"/>
          <ac:spMkLst>
            <pc:docMk/>
            <pc:sldMk cId="2235884331" sldId="257"/>
            <ac:spMk id="3" creationId="{37309D13-3B40-05FC-7900-5A5AA449062C}"/>
          </ac:spMkLst>
        </pc:spChg>
        <pc:spChg chg="add del">
          <ac:chgData name="Neeve Jacobs (2405955)" userId="S::2405955@student.uwtsd.ac.uk::1773c23e-391b-4252-9ad2-1b8c5889c520" providerId="AD" clId="Web-{855F92D7-2DAD-072E-FE08-7A9B54E58849}" dt="2025-02-27T19:55:20.927" v="91"/>
          <ac:spMkLst>
            <pc:docMk/>
            <pc:sldMk cId="2235884331" sldId="257"/>
            <ac:spMk id="4" creationId="{E44D7618-53CB-F558-93EA-419CEF93CF27}"/>
          </ac:spMkLst>
        </pc:spChg>
        <pc:spChg chg="add mod">
          <ac:chgData name="Neeve Jacobs (2405955)" userId="S::2405955@student.uwtsd.ac.uk::1773c23e-391b-4252-9ad2-1b8c5889c520" providerId="AD" clId="Web-{855F92D7-2DAD-072E-FE08-7A9B54E58849}" dt="2025-02-27T19:57:07.635" v="102" actId="1076"/>
          <ac:spMkLst>
            <pc:docMk/>
            <pc:sldMk cId="2235884331" sldId="257"/>
            <ac:spMk id="6" creationId="{BEA987D4-58DB-A196-EA59-65A69C0014C9}"/>
          </ac:spMkLst>
        </pc:spChg>
        <pc:spChg chg="add mod">
          <ac:chgData name="Neeve Jacobs (2405955)" userId="S::2405955@student.uwtsd.ac.uk::1773c23e-391b-4252-9ad2-1b8c5889c520" providerId="AD" clId="Web-{855F92D7-2DAD-072E-FE08-7A9B54E58849}" dt="2025-02-27T19:58:46.388" v="125" actId="20577"/>
          <ac:spMkLst>
            <pc:docMk/>
            <pc:sldMk cId="2235884331" sldId="257"/>
            <ac:spMk id="7" creationId="{B0EECA65-06A2-1C73-0798-933BB2B02C1F}"/>
          </ac:spMkLst>
        </pc:spChg>
        <pc:picChg chg="add mod">
          <ac:chgData name="Neeve Jacobs (2405955)" userId="S::2405955@student.uwtsd.ac.uk::1773c23e-391b-4252-9ad2-1b8c5889c520" providerId="AD" clId="Web-{855F92D7-2DAD-072E-FE08-7A9B54E58849}" dt="2025-02-27T19:57:12.026" v="103" actId="1076"/>
          <ac:picMkLst>
            <pc:docMk/>
            <pc:sldMk cId="2235884331" sldId="257"/>
            <ac:picMk id="5" creationId="{67731DF7-7B4A-4700-B8E7-F80D1999271F}"/>
          </ac:picMkLst>
        </pc:picChg>
      </pc:sldChg>
      <pc:sldChg chg="new">
        <pc:chgData name="Neeve Jacobs (2405955)" userId="S::2405955@student.uwtsd.ac.uk::1773c23e-391b-4252-9ad2-1b8c5889c520" providerId="AD" clId="Web-{855F92D7-2DAD-072E-FE08-7A9B54E58849}" dt="2025-02-27T19:55:10.786" v="88"/>
        <pc:sldMkLst>
          <pc:docMk/>
          <pc:sldMk cId="1372244190" sldId="258"/>
        </pc:sldMkLst>
      </pc:sldChg>
      <pc:sldMasterChg chg="del delSldLayout">
        <pc:chgData name="Neeve Jacobs (2405955)" userId="S::2405955@student.uwtsd.ac.uk::1773c23e-391b-4252-9ad2-1b8c5889c520" providerId="AD" clId="Web-{855F92D7-2DAD-072E-FE08-7A9B54E58849}" dt="2025-02-27T19:46:35.190" v="14"/>
        <pc:sldMasterMkLst>
          <pc:docMk/>
          <pc:sldMasterMk cId="2460954070" sldId="2147483660"/>
        </pc:sldMasterMkLst>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2385387890" sldId="2147483661"/>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949138452" sldId="2147483662"/>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2591524520" sldId="2147483663"/>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1203092039" sldId="2147483664"/>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3733172339" sldId="2147483665"/>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3210312558" sldId="2147483666"/>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3146388984" sldId="2147483667"/>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3171841454" sldId="2147483668"/>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1718958274" sldId="2147483669"/>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2202905451" sldId="2147483670"/>
          </pc:sldLayoutMkLst>
        </pc:sldLayoutChg>
        <pc:sldLayoutChg chg="del">
          <pc:chgData name="Neeve Jacobs (2405955)" userId="S::2405955@student.uwtsd.ac.uk::1773c23e-391b-4252-9ad2-1b8c5889c520" providerId="AD" clId="Web-{855F92D7-2DAD-072E-FE08-7A9B54E58849}" dt="2025-02-27T19:46:35.190" v="14"/>
          <pc:sldLayoutMkLst>
            <pc:docMk/>
            <pc:sldMasterMk cId="2460954070" sldId="2147483660"/>
            <pc:sldLayoutMk cId="3479445657" sldId="2147483671"/>
          </pc:sldLayoutMkLst>
        </pc:sldLayoutChg>
      </pc:sldMasterChg>
      <pc:sldMasterChg chg="add del addSldLayout delSldLayout">
        <pc:chgData name="Neeve Jacobs (2405955)" userId="S::2405955@student.uwtsd.ac.uk::1773c23e-391b-4252-9ad2-1b8c5889c520" providerId="AD" clId="Web-{855F92D7-2DAD-072E-FE08-7A9B54E58849}" dt="2025-02-27T19:47:29.833" v="31"/>
        <pc:sldMasterMkLst>
          <pc:docMk/>
          <pc:sldMasterMk cId="1021272310" sldId="2147483708"/>
        </pc:sldMasterMkLst>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3836246014" sldId="2147483697"/>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1981261974" sldId="2147483698"/>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209252764" sldId="2147483699"/>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3062081475" sldId="2147483700"/>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2137791930" sldId="2147483701"/>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596861974" sldId="2147483702"/>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2428081503" sldId="2147483703"/>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2186655329" sldId="2147483704"/>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2260090187" sldId="2147483705"/>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1029977212" sldId="2147483706"/>
          </pc:sldLayoutMkLst>
        </pc:sldLayoutChg>
        <pc:sldLayoutChg chg="add del">
          <pc:chgData name="Neeve Jacobs (2405955)" userId="S::2405955@student.uwtsd.ac.uk::1773c23e-391b-4252-9ad2-1b8c5889c520" providerId="AD" clId="Web-{855F92D7-2DAD-072E-FE08-7A9B54E58849}" dt="2025-02-27T19:47:29.833" v="31"/>
          <pc:sldLayoutMkLst>
            <pc:docMk/>
            <pc:sldMasterMk cId="1021272310" sldId="2147483708"/>
            <pc:sldLayoutMk cId="2547923738" sldId="2147483707"/>
          </pc:sldLayoutMkLst>
        </pc:sldLayoutChg>
      </pc:sldMasterChg>
      <pc:sldMasterChg chg="add del addSldLayout delSldLayout">
        <pc:chgData name="Neeve Jacobs (2405955)" userId="S::2405955@student.uwtsd.ac.uk::1773c23e-391b-4252-9ad2-1b8c5889c520" providerId="AD" clId="Web-{855F92D7-2DAD-072E-FE08-7A9B54E58849}" dt="2025-02-27T19:47:29.833" v="31"/>
        <pc:sldMasterMkLst>
          <pc:docMk/>
          <pc:sldMasterMk cId="3381944904" sldId="2147483709"/>
        </pc:sldMasterMkLst>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3857554029" sldId="2147483710"/>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653841674" sldId="2147483711"/>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433055819" sldId="2147483712"/>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1200879052" sldId="2147483713"/>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3345183928" sldId="2147483714"/>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2752965989" sldId="2147483715"/>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3934582828" sldId="2147483716"/>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3957053889" sldId="2147483717"/>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3905885718" sldId="2147483718"/>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2157818067" sldId="2147483719"/>
          </pc:sldLayoutMkLst>
        </pc:sldLayoutChg>
        <pc:sldLayoutChg chg="add del">
          <pc:chgData name="Neeve Jacobs (2405955)" userId="S::2405955@student.uwtsd.ac.uk::1773c23e-391b-4252-9ad2-1b8c5889c520" providerId="AD" clId="Web-{855F92D7-2DAD-072E-FE08-7A9B54E58849}" dt="2025-02-27T19:47:29.833" v="31"/>
          <pc:sldLayoutMkLst>
            <pc:docMk/>
            <pc:sldMasterMk cId="3381944904" sldId="2147483709"/>
            <pc:sldLayoutMk cId="467417415" sldId="2147483720"/>
          </pc:sldLayoutMkLst>
        </pc:sldLayoutChg>
      </pc:sldMasterChg>
      <pc:sldMasterChg chg="add del addSldLayout delSldLayout">
        <pc:chgData name="Neeve Jacobs (2405955)" userId="S::2405955@student.uwtsd.ac.uk::1773c23e-391b-4252-9ad2-1b8c5889c520" providerId="AD" clId="Web-{855F92D7-2DAD-072E-FE08-7A9B54E58849}" dt="2025-02-27T19:47:29.770" v="30"/>
        <pc:sldMasterMkLst>
          <pc:docMk/>
          <pc:sldMasterMk cId="1978833358" sldId="2147483784"/>
        </pc:sldMasterMkLst>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3139233037" sldId="2147483773"/>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2952387663" sldId="2147483774"/>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1949148165" sldId="2147483775"/>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886134824" sldId="2147483776"/>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2409723382" sldId="2147483777"/>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2332610965" sldId="2147483778"/>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3312659001" sldId="2147483779"/>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3974839251" sldId="2147483780"/>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773531863" sldId="2147483781"/>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3594016386" sldId="2147483782"/>
          </pc:sldLayoutMkLst>
        </pc:sldLayoutChg>
        <pc:sldLayoutChg chg="add del">
          <pc:chgData name="Neeve Jacobs (2405955)" userId="S::2405955@student.uwtsd.ac.uk::1773c23e-391b-4252-9ad2-1b8c5889c520" providerId="AD" clId="Web-{855F92D7-2DAD-072E-FE08-7A9B54E58849}" dt="2025-02-27T19:47:29.770" v="30"/>
          <pc:sldLayoutMkLst>
            <pc:docMk/>
            <pc:sldMasterMk cId="1978833358" sldId="2147483784"/>
            <pc:sldLayoutMk cId="1367699793" sldId="2147483783"/>
          </pc:sldLayoutMkLst>
        </pc:sldLayoutChg>
      </pc:sldMasterChg>
    </pc:docChg>
  </pc:docChgLst>
  <pc:docChgLst>
    <pc:chgData name="Neeve Jacobs (2405955)" userId="S::2405955@student.uwtsd.ac.uk::1773c23e-391b-4252-9ad2-1b8c5889c520" providerId="AD" clId="Web-{D8AD3699-C58B-16B2-0AA4-B87408E1A9E2}"/>
    <pc:docChg chg="addSld modSld sldOrd">
      <pc:chgData name="Neeve Jacobs (2405955)" userId="S::2405955@student.uwtsd.ac.uk::1773c23e-391b-4252-9ad2-1b8c5889c520" providerId="AD" clId="Web-{D8AD3699-C58B-16B2-0AA4-B87408E1A9E2}" dt="2025-03-03T10:32:27.234" v="31" actId="20577"/>
      <pc:docMkLst>
        <pc:docMk/>
      </pc:docMkLst>
      <pc:sldChg chg="modSp ord">
        <pc:chgData name="Neeve Jacobs (2405955)" userId="S::2405955@student.uwtsd.ac.uk::1773c23e-391b-4252-9ad2-1b8c5889c520" providerId="AD" clId="Web-{D8AD3699-C58B-16B2-0AA4-B87408E1A9E2}" dt="2025-03-03T10:30:43.419" v="12"/>
        <pc:sldMkLst>
          <pc:docMk/>
          <pc:sldMk cId="109857222" sldId="256"/>
        </pc:sldMkLst>
        <pc:spChg chg="mod">
          <ac:chgData name="Neeve Jacobs (2405955)" userId="S::2405955@student.uwtsd.ac.uk::1773c23e-391b-4252-9ad2-1b8c5889c520" providerId="AD" clId="Web-{D8AD3699-C58B-16B2-0AA4-B87408E1A9E2}" dt="2025-03-03T10:00:10.097" v="6" actId="20577"/>
          <ac:spMkLst>
            <pc:docMk/>
            <pc:sldMk cId="109857222" sldId="256"/>
            <ac:spMk id="3" creationId="{00000000-0000-0000-0000-000000000000}"/>
          </ac:spMkLst>
        </pc:spChg>
      </pc:sldChg>
      <pc:sldChg chg="modSp">
        <pc:chgData name="Neeve Jacobs (2405955)" userId="S::2405955@student.uwtsd.ac.uk::1773c23e-391b-4252-9ad2-1b8c5889c520" providerId="AD" clId="Web-{D8AD3699-C58B-16B2-0AA4-B87408E1A9E2}" dt="2025-03-03T10:07:32.419" v="8" actId="1076"/>
        <pc:sldMkLst>
          <pc:docMk/>
          <pc:sldMk cId="606732472" sldId="260"/>
        </pc:sldMkLst>
        <pc:spChg chg="mod">
          <ac:chgData name="Neeve Jacobs (2405955)" userId="S::2405955@student.uwtsd.ac.uk::1773c23e-391b-4252-9ad2-1b8c5889c520" providerId="AD" clId="Web-{D8AD3699-C58B-16B2-0AA4-B87408E1A9E2}" dt="2025-03-03T10:07:32.419" v="8" actId="1076"/>
          <ac:spMkLst>
            <pc:docMk/>
            <pc:sldMk cId="606732472" sldId="260"/>
            <ac:spMk id="4" creationId="{E72CABB6-13EA-8430-B551-F624D1A6CCB2}"/>
          </ac:spMkLst>
        </pc:spChg>
      </pc:sldChg>
      <pc:sldChg chg="addSp delSp modSp new addAnim">
        <pc:chgData name="Neeve Jacobs (2405955)" userId="S::2405955@student.uwtsd.ac.uk::1773c23e-391b-4252-9ad2-1b8c5889c520" providerId="AD" clId="Web-{D8AD3699-C58B-16B2-0AA4-B87408E1A9E2}" dt="2025-03-03T10:32:27.234" v="31" actId="20577"/>
        <pc:sldMkLst>
          <pc:docMk/>
          <pc:sldMk cId="3744699430" sldId="264"/>
        </pc:sldMkLst>
        <pc:spChg chg="del mod">
          <ac:chgData name="Neeve Jacobs (2405955)" userId="S::2405955@student.uwtsd.ac.uk::1773c23e-391b-4252-9ad2-1b8c5889c520" providerId="AD" clId="Web-{D8AD3699-C58B-16B2-0AA4-B87408E1A9E2}" dt="2025-03-03T10:31:05.638" v="15"/>
          <ac:spMkLst>
            <pc:docMk/>
            <pc:sldMk cId="3744699430" sldId="264"/>
            <ac:spMk id="2" creationId="{DF71B02E-AFD7-9D98-14A8-5A44DA007FDB}"/>
          </ac:spMkLst>
        </pc:spChg>
        <pc:spChg chg="del mod">
          <ac:chgData name="Neeve Jacobs (2405955)" userId="S::2405955@student.uwtsd.ac.uk::1773c23e-391b-4252-9ad2-1b8c5889c520" providerId="AD" clId="Web-{D8AD3699-C58B-16B2-0AA4-B87408E1A9E2}" dt="2025-03-03T10:31:09.951" v="17"/>
          <ac:spMkLst>
            <pc:docMk/>
            <pc:sldMk cId="3744699430" sldId="264"/>
            <ac:spMk id="3" creationId="{FEFBACA8-961B-D870-2E43-20F50BE24E20}"/>
          </ac:spMkLst>
        </pc:spChg>
        <pc:spChg chg="add mod">
          <ac:chgData name="Neeve Jacobs (2405955)" userId="S::2405955@student.uwtsd.ac.uk::1773c23e-391b-4252-9ad2-1b8c5889c520" providerId="AD" clId="Web-{D8AD3699-C58B-16B2-0AA4-B87408E1A9E2}" dt="2025-03-03T10:32:27.234" v="31" actId="20577"/>
          <ac:spMkLst>
            <pc:docMk/>
            <pc:sldMk cId="3744699430" sldId="264"/>
            <ac:spMk id="5" creationId="{466ADB61-F546-EC0A-4697-7B9D18351D7B}"/>
          </ac:spMkLst>
        </pc:spChg>
        <pc:picChg chg="add mod">
          <ac:chgData name="Neeve Jacobs (2405955)" userId="S::2405955@student.uwtsd.ac.uk::1773c23e-391b-4252-9ad2-1b8c5889c520" providerId="AD" clId="Web-{D8AD3699-C58B-16B2-0AA4-B87408E1A9E2}" dt="2025-03-03T10:31:17.404" v="19" actId="1076"/>
          <ac:picMkLst>
            <pc:docMk/>
            <pc:sldMk cId="3744699430" sldId="264"/>
            <ac:picMk id="4" creationId="{339C8F00-27CC-3324-4DBC-B6E4ED8B52E6}"/>
          </ac:picMkLst>
        </pc:picChg>
      </pc:sldChg>
    </pc:docChg>
  </pc:docChgLst>
  <pc:docChgLst>
    <pc:chgData clId="Web-{89C5E934-E3AE-8A3D-1C18-433AC032E65D}"/>
    <pc:docChg chg="modSld">
      <pc:chgData name="" userId="" providerId="" clId="Web-{89C5E934-E3AE-8A3D-1C18-433AC032E65D}" dt="2025-02-27T20:00:31.102" v="0" actId="20577"/>
      <pc:docMkLst>
        <pc:docMk/>
      </pc:docMkLst>
      <pc:sldChg chg="modSp">
        <pc:chgData name="" userId="" providerId="" clId="Web-{89C5E934-E3AE-8A3D-1C18-433AC032E65D}" dt="2025-02-27T20:00:31.102" v="0" actId="20577"/>
        <pc:sldMkLst>
          <pc:docMk/>
          <pc:sldMk cId="2235884331" sldId="257"/>
        </pc:sldMkLst>
        <pc:spChg chg="mod">
          <ac:chgData name="" userId="" providerId="" clId="Web-{89C5E934-E3AE-8A3D-1C18-433AC032E65D}" dt="2025-02-27T20:00:31.102" v="0" actId="20577"/>
          <ac:spMkLst>
            <pc:docMk/>
            <pc:sldMk cId="2235884331" sldId="257"/>
            <ac:spMk id="7" creationId="{B0EECA65-06A2-1C73-0798-933BB2B02C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3/3/2025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7554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3/3/2025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65384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3/3/2025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3305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3/3/2025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00879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3/3/2025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345183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3/3/2025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52965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3/3/2025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34582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3/3/2025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57053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3/3/2025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05885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3/3/2025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157818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3/3/2025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7417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3/3/2025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1944904"/>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ebm"/><Relationship Id="rId1" Type="http://schemas.microsoft.com/office/2007/relationships/media" Target="../media/media1.webm"/><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britannica.com/question/How-did-the-Industrial-Revolution-change-economies" TargetMode="External"/><Relationship Id="rId13" Type="http://schemas.openxmlformats.org/officeDocument/2006/relationships/hyperlink" Target="https://swanseawales.co.uk/where-is-swansea-in-the-uk/" TargetMode="External"/><Relationship Id="rId18" Type="http://schemas.openxmlformats.org/officeDocument/2006/relationships/hyperlink" Target="https://www.actuateminds.com/blog/general/steam-engine/" TargetMode="External"/><Relationship Id="rId3" Type="http://schemas.openxmlformats.org/officeDocument/2006/relationships/hyperlink" Target="https://www.environmentandsociety.org/mml/steam-engine" TargetMode="External"/><Relationship Id="rId21" Type="http://schemas.openxmlformats.org/officeDocument/2006/relationships/hyperlink" Target="https://www.twinkl.co.uk/homework-help/history-homework-help/the-industrial-revolution/why-were-coal-and-iron-important-to-the-industrial-revolution" TargetMode="External"/><Relationship Id="rId7" Type="http://schemas.openxmlformats.org/officeDocument/2006/relationships/hyperlink" Target="http://www.britannica.com" TargetMode="External"/><Relationship Id="rId12" Type="http://schemas.openxmlformats.org/officeDocument/2006/relationships/hyperlink" Target="https://www.generalkinematics.com/blog/5-places-you-never-thought-you-would-find-coal/" TargetMode="External"/><Relationship Id="rId17" Type="http://schemas.openxmlformats.org/officeDocument/2006/relationships/hyperlink" Target="http://www.actuateminds.com" TargetMode="External"/><Relationship Id="rId2" Type="http://schemas.openxmlformats.org/officeDocument/2006/relationships/hyperlink" Target="https://www.bbc.co.uk/wales/history/sites/themes/guide/ch15_industrial_revolution.shtml" TargetMode="External"/><Relationship Id="rId16" Type="http://schemas.openxmlformats.org/officeDocument/2006/relationships/hyperlink" Target="https://www.nordkalk.com/general-information-about-limestone/" TargetMode="External"/><Relationship Id="rId20" Type="http://schemas.openxmlformats.org/officeDocument/2006/relationships/hyperlink" Target="https://www.stovesonline.co.uk/how-coal-formed.html?srsltid=AfmBOoroeQZ-zjjkrNv1PfvJ0SKFayjY8KwFsMneNHuZofgGeWHOIrpY" TargetMode="External"/><Relationship Id="rId1" Type="http://schemas.openxmlformats.org/officeDocument/2006/relationships/slideLayout" Target="../slideLayouts/slideLayout7.xml"/><Relationship Id="rId6" Type="http://schemas.openxmlformats.org/officeDocument/2006/relationships/hyperlink" Target="https://www.easymalc.co.uk/the-changing-face-of-the-south-wales-valleys-pt-1/" TargetMode="External"/><Relationship Id="rId11" Type="http://schemas.openxmlformats.org/officeDocument/2006/relationships/hyperlink" Target="https://www.historyhit.com/key-figures-of-the-british-industrial-revolution/" TargetMode="External"/><Relationship Id="rId5" Type="http://schemas.openxmlformats.org/officeDocument/2006/relationships/hyperlink" Target="https://www.cornwallheritagetrust.org/timeline/industry-in-cornwall/" TargetMode="External"/><Relationship Id="rId15" Type="http://schemas.openxmlformats.org/officeDocument/2006/relationships/hyperlink" Target="https://greenly.earth/en-gb/blog/ecology-news/what-was-the-industrial-revolutions-environmental-impact#anchor-articles_content" TargetMode="External"/><Relationship Id="rId23" Type="http://schemas.openxmlformats.org/officeDocument/2006/relationships/hyperlink" Target="https://en.wikipedia.org/wiki/Industrial_Revolution_in_Wales#:~:text=Ironworks%20were%20set%20up%20in,coal%20was%20already%20being%20mined" TargetMode="External"/><Relationship Id="rId10" Type="http://schemas.openxmlformats.org/officeDocument/2006/relationships/hyperlink" Target="http://www.swanseamuseum.co.uk/swansea-a-brief-history/industry" TargetMode="External"/><Relationship Id="rId19" Type="http://schemas.openxmlformats.org/officeDocument/2006/relationships/hyperlink" Target="https://testbook.com/chemistry/uses-of-limestone" TargetMode="External"/><Relationship Id="rId4" Type="http://schemas.openxmlformats.org/officeDocument/2006/relationships/hyperlink" Target="https://www.walesonline.co.uk/news/wales-news/maps-of-wales-weekend-18164269" TargetMode="External"/><Relationship Id="rId9" Type="http://schemas.openxmlformats.org/officeDocument/2006/relationships/hyperlink" Target="http://www.swanseamuseum.co.uk" TargetMode="External"/><Relationship Id="rId14" Type="http://schemas.openxmlformats.org/officeDocument/2006/relationships/hyperlink" Target="https://www.bbc.co.uk/bitesize/articles/zgxpywx#zdb4dnb" TargetMode="External"/><Relationship Id="rId22" Type="http://schemas.openxmlformats.org/officeDocument/2006/relationships/hyperlink" Target="https://en.wikipedia.org/wiki/Industrial_Revol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creen recording 2025-03-03 10.27.04 AM">
            <a:hlinkClick r:id="" action="ppaction://media"/>
            <a:extLst>
              <a:ext uri="{FF2B5EF4-FFF2-40B4-BE49-F238E27FC236}">
                <a16:creationId xmlns:a16="http://schemas.microsoft.com/office/drawing/2014/main" id="{339C8F00-27CC-3324-4DBC-B6E4ED8B52E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7138" y="946870"/>
            <a:ext cx="10429187" cy="5812672"/>
          </a:xfrm>
          <a:prstGeom prst="rect">
            <a:avLst/>
          </a:prstGeom>
        </p:spPr>
      </p:pic>
      <p:sp>
        <p:nvSpPr>
          <p:cNvPr id="5" name="TextBox 4">
            <a:extLst>
              <a:ext uri="{FF2B5EF4-FFF2-40B4-BE49-F238E27FC236}">
                <a16:creationId xmlns:a16="http://schemas.microsoft.com/office/drawing/2014/main" id="{466ADB61-F546-EC0A-4697-7B9D18351D7B}"/>
              </a:ext>
            </a:extLst>
          </p:cNvPr>
          <p:cNvSpPr txBox="1"/>
          <p:nvPr/>
        </p:nvSpPr>
        <p:spPr>
          <a:xfrm>
            <a:off x="611481" y="131703"/>
            <a:ext cx="28598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Play this video </a:t>
            </a:r>
          </a:p>
        </p:txBody>
      </p:sp>
    </p:spTree>
    <p:extLst>
      <p:ext uri="{BB962C8B-B14F-4D97-AF65-F5344CB8AC3E}">
        <p14:creationId xmlns:p14="http://schemas.microsoft.com/office/powerpoint/2010/main" val="374469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17870" y="978408"/>
            <a:ext cx="5021182" cy="2334248"/>
          </a:xfrm>
        </p:spPr>
        <p:txBody>
          <a:bodyPr anchor="t">
            <a:normAutofit/>
          </a:bodyPr>
          <a:lstStyle/>
          <a:p>
            <a:pPr>
              <a:lnSpc>
                <a:spcPct val="90000"/>
              </a:lnSpc>
            </a:pPr>
            <a:r>
              <a:rPr lang="en-US">
                <a:solidFill>
                  <a:srgbClr val="FFFFFF"/>
                </a:solidFill>
              </a:rPr>
              <a:t>The industrial revolution </a:t>
            </a:r>
            <a:br>
              <a:rPr lang="en-US">
                <a:solidFill>
                  <a:srgbClr val="FFFFFF"/>
                </a:solidFill>
              </a:rPr>
            </a:br>
            <a:endParaRPr lang="en-US">
              <a:solidFill>
                <a:srgbClr val="FFFFFF"/>
              </a:solidFill>
            </a:endParaRPr>
          </a:p>
        </p:txBody>
      </p:sp>
      <p:sp>
        <p:nvSpPr>
          <p:cNvPr id="3" name="Subtitle 2"/>
          <p:cNvSpPr>
            <a:spLocks noGrp="1"/>
          </p:cNvSpPr>
          <p:nvPr>
            <p:ph type="subTitle" idx="1"/>
          </p:nvPr>
        </p:nvSpPr>
        <p:spPr>
          <a:xfrm>
            <a:off x="6652366" y="4017818"/>
            <a:ext cx="5040785" cy="1828799"/>
          </a:xfrm>
        </p:spPr>
        <p:txBody>
          <a:bodyPr anchor="b">
            <a:normAutofit/>
          </a:bodyPr>
          <a:lstStyle/>
          <a:p>
            <a:r>
              <a:rPr lang="en-US" dirty="0">
                <a:solidFill>
                  <a:srgbClr val="FFFFFF"/>
                </a:solidFill>
              </a:rPr>
              <a:t>Neeve </a:t>
            </a:r>
            <a:r>
              <a:rPr lang="en-US" dirty="0" err="1">
                <a:solidFill>
                  <a:srgbClr val="FFFFFF"/>
                </a:solidFill>
              </a:rPr>
              <a:t>jacobs</a:t>
            </a:r>
            <a:r>
              <a:rPr lang="en-US" dirty="0">
                <a:solidFill>
                  <a:srgbClr val="FFFFFF"/>
                </a:solidFill>
              </a:rPr>
              <a:t> </a:t>
            </a:r>
          </a:p>
          <a:p>
            <a:r>
              <a:rPr lang="en-US" dirty="0">
                <a:solidFill>
                  <a:srgbClr val="FFFFFF"/>
                </a:solidFill>
              </a:rPr>
              <a:t>Student number – 2405955</a:t>
            </a:r>
          </a:p>
          <a:p>
            <a:endParaRPr lang="en-US" dirty="0">
              <a:solidFill>
                <a:srgbClr val="FFFFFF"/>
              </a:solidFill>
            </a:endParaRPr>
          </a:p>
        </p:txBody>
      </p:sp>
      <p:sp>
        <p:nvSpPr>
          <p:cNvPr id="28" name="Rectangle 2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B442B0-B547-919A-139F-5718636E2DE1}"/>
              </a:ext>
            </a:extLst>
          </p:cNvPr>
          <p:cNvSpPr txBox="1"/>
          <p:nvPr/>
        </p:nvSpPr>
        <p:spPr>
          <a:xfrm>
            <a:off x="336468" y="425532"/>
            <a:ext cx="3899063" cy="3924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50" dirty="0">
                <a:solidFill>
                  <a:schemeClr val="bg1"/>
                </a:solidFill>
              </a:rPr>
              <a:t>Where is Swansea/Hafod located?</a:t>
            </a:r>
          </a:p>
        </p:txBody>
      </p:sp>
      <p:sp>
        <p:nvSpPr>
          <p:cNvPr id="3" name="TextBox 2">
            <a:extLst>
              <a:ext uri="{FF2B5EF4-FFF2-40B4-BE49-F238E27FC236}">
                <a16:creationId xmlns:a16="http://schemas.microsoft.com/office/drawing/2014/main" id="{37309D13-3B40-05FC-7900-5A5AA449062C}"/>
              </a:ext>
            </a:extLst>
          </p:cNvPr>
          <p:cNvSpPr txBox="1"/>
          <p:nvPr/>
        </p:nvSpPr>
        <p:spPr>
          <a:xfrm>
            <a:off x="69272" y="821376"/>
            <a:ext cx="524493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solidFill>
                  <a:schemeClr val="bg1"/>
                </a:solidFill>
                <a:latin typeface="Aptos"/>
              </a:rPr>
              <a:t>Swansea is located on the south coast of Wales which borders the Gower to the west side which offers amazing views of Swansea Bay, which travels into the Bristol channels. </a:t>
            </a:r>
            <a:r>
              <a:rPr lang="en-US" dirty="0">
                <a:solidFill>
                  <a:schemeClr val="bg1"/>
                </a:solidFill>
                <a:latin typeface="Times New Roman"/>
                <a:cs typeface="Times New Roman"/>
              </a:rPr>
              <a:t>(Richard, 2024)</a:t>
            </a:r>
            <a:endParaRPr lang="en-US">
              <a:solidFill>
                <a:schemeClr val="bg1"/>
              </a:solidFill>
            </a:endParaRPr>
          </a:p>
          <a:p>
            <a:pPr marL="285750" indent="-285750">
              <a:buFont typeface="Calibri"/>
              <a:buChar char="-"/>
            </a:pPr>
            <a:r>
              <a:rPr lang="en-US" dirty="0">
                <a:solidFill>
                  <a:schemeClr val="bg1"/>
                </a:solidFill>
                <a:latin typeface="Aptos"/>
              </a:rPr>
              <a:t>Hafod is an area in the city of Swansea Wales, and lies just north of the city Centre, within the Landore ward </a:t>
            </a:r>
          </a:p>
          <a:p>
            <a:pPr algn="l"/>
            <a:endParaRPr lang="en-US" dirty="0"/>
          </a:p>
        </p:txBody>
      </p:sp>
      <p:pic>
        <p:nvPicPr>
          <p:cNvPr id="5" name="Picture 4" descr="A map of a town&#10;&#10;AI-generated content may be incorrect.">
            <a:extLst>
              <a:ext uri="{FF2B5EF4-FFF2-40B4-BE49-F238E27FC236}">
                <a16:creationId xmlns:a16="http://schemas.microsoft.com/office/drawing/2014/main" id="{67731DF7-7B4A-4700-B8E7-F80D1999271F}"/>
              </a:ext>
            </a:extLst>
          </p:cNvPr>
          <p:cNvPicPr>
            <a:picLocks noChangeAspect="1"/>
          </p:cNvPicPr>
          <p:nvPr/>
        </p:nvPicPr>
        <p:blipFill>
          <a:blip r:embed="rId2"/>
          <a:stretch>
            <a:fillRect/>
          </a:stretch>
        </p:blipFill>
        <p:spPr>
          <a:xfrm>
            <a:off x="162296" y="3123263"/>
            <a:ext cx="5237017" cy="3313109"/>
          </a:xfrm>
          <a:prstGeom prst="rect">
            <a:avLst/>
          </a:prstGeom>
        </p:spPr>
      </p:pic>
      <p:sp>
        <p:nvSpPr>
          <p:cNvPr id="6" name="TextBox 5">
            <a:extLst>
              <a:ext uri="{FF2B5EF4-FFF2-40B4-BE49-F238E27FC236}">
                <a16:creationId xmlns:a16="http://schemas.microsoft.com/office/drawing/2014/main" id="{BEA987D4-58DB-A196-EA59-65A69C0014C9}"/>
              </a:ext>
            </a:extLst>
          </p:cNvPr>
          <p:cNvSpPr txBox="1"/>
          <p:nvPr/>
        </p:nvSpPr>
        <p:spPr>
          <a:xfrm>
            <a:off x="69272" y="6432467"/>
            <a:ext cx="17615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(Cooper, 2020)</a:t>
            </a:r>
            <a:endParaRPr lang="en-US" dirty="0">
              <a:solidFill>
                <a:schemeClr val="bg1"/>
              </a:solidFill>
            </a:endParaRPr>
          </a:p>
        </p:txBody>
      </p:sp>
      <p:sp>
        <p:nvSpPr>
          <p:cNvPr id="7" name="TextBox 6">
            <a:extLst>
              <a:ext uri="{FF2B5EF4-FFF2-40B4-BE49-F238E27FC236}">
                <a16:creationId xmlns:a16="http://schemas.microsoft.com/office/drawing/2014/main" id="{B0EECA65-06A2-1C73-0798-933BB2B02C1F}"/>
              </a:ext>
            </a:extLst>
          </p:cNvPr>
          <p:cNvSpPr txBox="1"/>
          <p:nvPr/>
        </p:nvSpPr>
        <p:spPr>
          <a:xfrm>
            <a:off x="6372313" y="3549810"/>
            <a:ext cx="56803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Aptos"/>
              </a:rPr>
              <a:t>What made Swansea prosperous during the industrial            revolution?</a:t>
            </a:r>
            <a:endParaRPr lang="en-US" dirty="0">
              <a:solidFill>
                <a:schemeClr val="bg1"/>
              </a:solidFill>
            </a:endParaRPr>
          </a:p>
        </p:txBody>
      </p:sp>
      <p:sp>
        <p:nvSpPr>
          <p:cNvPr id="4" name="TextBox 3">
            <a:extLst>
              <a:ext uri="{FF2B5EF4-FFF2-40B4-BE49-F238E27FC236}">
                <a16:creationId xmlns:a16="http://schemas.microsoft.com/office/drawing/2014/main" id="{8A77E99B-3E32-EBB9-0BCB-206019169084}"/>
              </a:ext>
            </a:extLst>
          </p:cNvPr>
          <p:cNvSpPr txBox="1"/>
          <p:nvPr/>
        </p:nvSpPr>
        <p:spPr>
          <a:xfrm>
            <a:off x="6498404" y="4409326"/>
            <a:ext cx="529975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latin typeface="Aptos"/>
              </a:rPr>
              <a:t>Swansea prospered during the industrial revolution because of its natural resources, location and the development of its system. The development of these sources was used by local knowledge and finance by acting like a magnet to new skilled individuals from outside Swansea to recognize the potential of it </a:t>
            </a:r>
            <a:r>
              <a:rPr lang="en-US" sz="1600" dirty="0">
                <a:solidFill>
                  <a:schemeClr val="bg1"/>
                </a:solidFill>
                <a:latin typeface="Times New Roman"/>
                <a:cs typeface="Times New Roman"/>
              </a:rPr>
              <a:t>(“Industry,” n.d.)</a:t>
            </a:r>
          </a:p>
        </p:txBody>
      </p:sp>
      <p:pic>
        <p:nvPicPr>
          <p:cNvPr id="11" name="Picture 10">
            <a:extLst>
              <a:ext uri="{FF2B5EF4-FFF2-40B4-BE49-F238E27FC236}">
                <a16:creationId xmlns:a16="http://schemas.microsoft.com/office/drawing/2014/main" id="{22ECF40C-8F8D-7A29-66CD-4D5B73A333F1}"/>
              </a:ext>
            </a:extLst>
          </p:cNvPr>
          <p:cNvPicPr>
            <a:picLocks noChangeAspect="1"/>
          </p:cNvPicPr>
          <p:nvPr/>
        </p:nvPicPr>
        <p:blipFill>
          <a:blip r:embed="rId3"/>
          <a:stretch>
            <a:fillRect/>
          </a:stretch>
        </p:blipFill>
        <p:spPr>
          <a:xfrm>
            <a:off x="6973583" y="247222"/>
            <a:ext cx="4298024" cy="2887467"/>
          </a:xfrm>
          <a:prstGeom prst="rect">
            <a:avLst/>
          </a:prstGeom>
        </p:spPr>
      </p:pic>
      <p:sp>
        <p:nvSpPr>
          <p:cNvPr id="12" name="TextBox 11">
            <a:extLst>
              <a:ext uri="{FF2B5EF4-FFF2-40B4-BE49-F238E27FC236}">
                <a16:creationId xmlns:a16="http://schemas.microsoft.com/office/drawing/2014/main" id="{CDA3E916-43A9-2908-DC71-6E3E4B605EBE}"/>
              </a:ext>
            </a:extLst>
          </p:cNvPr>
          <p:cNvSpPr txBox="1"/>
          <p:nvPr/>
        </p:nvSpPr>
        <p:spPr>
          <a:xfrm>
            <a:off x="9983056" y="3125057"/>
            <a:ext cx="12928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a:t>
            </a:r>
            <a:r>
              <a:rPr lang="en-US" sz="1200" err="1">
                <a:solidFill>
                  <a:schemeClr val="bg1"/>
                </a:solidFill>
                <a:latin typeface="Times New Roman"/>
                <a:cs typeface="Times New Roman"/>
              </a:rPr>
              <a:t>Easymalc</a:t>
            </a:r>
            <a:r>
              <a:rPr lang="en-US" sz="1200" dirty="0">
                <a:solidFill>
                  <a:schemeClr val="bg1"/>
                </a:solidFill>
                <a:latin typeface="Times New Roman"/>
                <a:cs typeface="Times New Roman"/>
              </a:rPr>
              <a:t>, 2023)</a:t>
            </a:r>
            <a:endParaRPr lang="en-US">
              <a:solidFill>
                <a:schemeClr val="bg1"/>
              </a:solidFill>
            </a:endParaRPr>
          </a:p>
        </p:txBody>
      </p:sp>
    </p:spTree>
    <p:extLst>
      <p:ext uri="{BB962C8B-B14F-4D97-AF65-F5344CB8AC3E}">
        <p14:creationId xmlns:p14="http://schemas.microsoft.com/office/powerpoint/2010/main" val="2235884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9568D2-A68D-9DE3-E84A-A19F01C9E4E0}"/>
              </a:ext>
            </a:extLst>
          </p:cNvPr>
          <p:cNvSpPr txBox="1"/>
          <p:nvPr/>
        </p:nvSpPr>
        <p:spPr>
          <a:xfrm>
            <a:off x="1720921" y="496583"/>
            <a:ext cx="742307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latin typeface="Aptos"/>
              </a:rPr>
              <a:t>Main players connected to the industrial revolution</a:t>
            </a:r>
            <a:endParaRPr lang="en-US" sz="2400" dirty="0">
              <a:solidFill>
                <a:schemeClr val="bg1"/>
              </a:solidFill>
            </a:endParaRPr>
          </a:p>
        </p:txBody>
      </p:sp>
      <p:sp>
        <p:nvSpPr>
          <p:cNvPr id="3" name="TextBox 2">
            <a:extLst>
              <a:ext uri="{FF2B5EF4-FFF2-40B4-BE49-F238E27FC236}">
                <a16:creationId xmlns:a16="http://schemas.microsoft.com/office/drawing/2014/main" id="{18AE6C9F-F00D-377B-E4B4-0909E013EF7C}"/>
              </a:ext>
            </a:extLst>
          </p:cNvPr>
          <p:cNvSpPr txBox="1"/>
          <p:nvPr/>
        </p:nvSpPr>
        <p:spPr>
          <a:xfrm>
            <a:off x="1224336" y="1575370"/>
            <a:ext cx="988887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rtl="0">
              <a:buFont typeface="Calibri"/>
              <a:buChar char="-"/>
            </a:pPr>
            <a:r>
              <a:rPr lang="en-US" dirty="0">
                <a:solidFill>
                  <a:schemeClr val="bg1"/>
                </a:solidFill>
                <a:latin typeface="Aptos"/>
                <a:ea typeface="Segoe UI"/>
                <a:cs typeface="Segoe UI"/>
              </a:rPr>
              <a:t>James Watts was one of main key players in the industrial revolution as he was the first person that had invented steam engines, he improved upon the design of the steam engine to be able to create the steam Watt engine which was able to not only pumping water but also in a host of other industries.  </a:t>
            </a:r>
            <a:endParaRPr lang="en-US">
              <a:solidFill>
                <a:schemeClr val="bg1"/>
              </a:solidFill>
            </a:endParaRPr>
          </a:p>
          <a:p>
            <a:endParaRPr lang="en-US" dirty="0">
              <a:solidFill>
                <a:schemeClr val="bg1"/>
              </a:solidFill>
              <a:latin typeface="Aptos"/>
              <a:ea typeface="Segoe UI"/>
              <a:cs typeface="Segoe UI"/>
            </a:endParaRPr>
          </a:p>
          <a:p>
            <a:pPr marL="285750" indent="-285750" rtl="0">
              <a:buFont typeface="Calibri"/>
              <a:buChar char="-"/>
            </a:pPr>
            <a:r>
              <a:rPr lang="en-US" dirty="0">
                <a:solidFill>
                  <a:schemeClr val="bg1"/>
                </a:solidFill>
                <a:latin typeface="Aptos"/>
                <a:ea typeface="Segoe UI"/>
                <a:cs typeface="Segoe UI"/>
              </a:rPr>
              <a:t>James Hargreaves was another key player as he was credited for inventing the spinning jenny, this invention was able to start the factory system of cotton manufacturing  </a:t>
            </a:r>
          </a:p>
          <a:p>
            <a:endParaRPr lang="en-US" dirty="0">
              <a:solidFill>
                <a:schemeClr val="bg1"/>
              </a:solidFill>
              <a:latin typeface="Aptos"/>
              <a:ea typeface="Segoe UI"/>
              <a:cs typeface="Segoe UI"/>
            </a:endParaRPr>
          </a:p>
          <a:p>
            <a:pPr marL="285750" indent="-285750" rtl="0">
              <a:buFont typeface="Calibri"/>
              <a:buChar char="-"/>
            </a:pPr>
            <a:r>
              <a:rPr lang="en-US" dirty="0">
                <a:solidFill>
                  <a:schemeClr val="bg1"/>
                </a:solidFill>
                <a:latin typeface="Aptos"/>
                <a:ea typeface="Segoe UI"/>
                <a:cs typeface="Segoe UI"/>
              </a:rPr>
              <a:t>William Fothergill Cooke and Charles Wheatstone were another main player as they have been working alongside with these innovations to travel, these two were the first ever people to invent the electrical telegraph along a railway line, within the next year they were able to install a telegraph system 13 miles of great western rail   </a:t>
            </a:r>
            <a:r>
              <a:rPr lang="en-US" dirty="0">
                <a:latin typeface="Times New Roman"/>
                <a:ea typeface="Segoe UI"/>
                <a:cs typeface="Segoe UI"/>
              </a:rPr>
              <a:t>(Johnso</a:t>
            </a:r>
            <a:r>
              <a:rPr lang="en-US" sz="1200" dirty="0">
                <a:latin typeface="Times New Roman"/>
                <a:ea typeface="Segoe UI"/>
                <a:cs typeface="Segoe UI"/>
              </a:rPr>
              <a:t>n, 2022) </a:t>
            </a:r>
            <a:endParaRPr lang="en-US" dirty="0"/>
          </a:p>
        </p:txBody>
      </p:sp>
    </p:spTree>
    <p:extLst>
      <p:ext uri="{BB962C8B-B14F-4D97-AF65-F5344CB8AC3E}">
        <p14:creationId xmlns:p14="http://schemas.microsoft.com/office/powerpoint/2010/main" val="1372244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F64F04-5DCF-4324-3A66-59B1529837B8}"/>
              </a:ext>
            </a:extLst>
          </p:cNvPr>
          <p:cNvSpPr txBox="1"/>
          <p:nvPr/>
        </p:nvSpPr>
        <p:spPr>
          <a:xfrm>
            <a:off x="453775" y="342471"/>
            <a:ext cx="37500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industrial revolution and the environment</a:t>
            </a:r>
            <a:endParaRPr lang="en-US" sz="1400" dirty="0">
              <a:solidFill>
                <a:schemeClr val="bg1"/>
              </a:solidFill>
              <a:latin typeface="Aptos"/>
            </a:endParaRPr>
          </a:p>
        </p:txBody>
      </p:sp>
      <p:sp>
        <p:nvSpPr>
          <p:cNvPr id="3" name="TextBox 2">
            <a:extLst>
              <a:ext uri="{FF2B5EF4-FFF2-40B4-BE49-F238E27FC236}">
                <a16:creationId xmlns:a16="http://schemas.microsoft.com/office/drawing/2014/main" id="{D0C956FC-05C8-B9D5-E368-F2190E84C1DC}"/>
              </a:ext>
            </a:extLst>
          </p:cNvPr>
          <p:cNvSpPr txBox="1"/>
          <p:nvPr/>
        </p:nvSpPr>
        <p:spPr>
          <a:xfrm>
            <a:off x="385281" y="864741"/>
            <a:ext cx="381856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Aptos"/>
              </a:rPr>
              <a:t>The industrial revolution caused a lot of damage to the environment as by powering the heavy machinery it required high amounts of energy primarily by fossil fuels such as coal. The reliance on fossil fuel led to a high increase of carbon emissions and harmful pollution. Industrialization also caused a decrease in natural resources, overcrowding and water pollution. </a:t>
            </a:r>
            <a:r>
              <a:rPr lang="en-US" sz="1400" dirty="0">
                <a:solidFill>
                  <a:schemeClr val="bg1"/>
                </a:solidFill>
                <a:latin typeface="Times New Roman"/>
                <a:cs typeface="Times New Roman"/>
              </a:rPr>
              <a:t>(The, 2022)</a:t>
            </a:r>
          </a:p>
        </p:txBody>
      </p:sp>
      <p:sp>
        <p:nvSpPr>
          <p:cNvPr id="7" name="TextBox 6">
            <a:extLst>
              <a:ext uri="{FF2B5EF4-FFF2-40B4-BE49-F238E27FC236}">
                <a16:creationId xmlns:a16="http://schemas.microsoft.com/office/drawing/2014/main" id="{65A4F05A-8A79-B056-B88C-F0C52F741AE3}"/>
              </a:ext>
            </a:extLst>
          </p:cNvPr>
          <p:cNvSpPr txBox="1"/>
          <p:nvPr/>
        </p:nvSpPr>
        <p:spPr>
          <a:xfrm>
            <a:off x="239730" y="256853"/>
            <a:ext cx="3964111" cy="2739776"/>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2D0F0363-0610-DF46-F1BE-3EBA87A0C94D}"/>
              </a:ext>
            </a:extLst>
          </p:cNvPr>
          <p:cNvSpPr txBox="1"/>
          <p:nvPr/>
        </p:nvSpPr>
        <p:spPr>
          <a:xfrm>
            <a:off x="6618270" y="342471"/>
            <a:ext cx="47432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What was the local and national economy in industrial revolution</a:t>
            </a:r>
            <a:r>
              <a:rPr lang="en-US" sz="1200" b="1" dirty="0">
                <a:latin typeface="Aptos"/>
              </a:rPr>
              <a:t> Wales</a:t>
            </a:r>
            <a:endParaRPr lang="en-US" sz="1200" dirty="0">
              <a:latin typeface="Aptos"/>
            </a:endParaRPr>
          </a:p>
        </p:txBody>
      </p:sp>
      <p:sp>
        <p:nvSpPr>
          <p:cNvPr id="9" name="TextBox 8">
            <a:extLst>
              <a:ext uri="{FF2B5EF4-FFF2-40B4-BE49-F238E27FC236}">
                <a16:creationId xmlns:a16="http://schemas.microsoft.com/office/drawing/2014/main" id="{99AF0CF6-F6C7-8E8A-7E73-697BBC02EBD1}"/>
              </a:ext>
            </a:extLst>
          </p:cNvPr>
          <p:cNvSpPr txBox="1"/>
          <p:nvPr/>
        </p:nvSpPr>
        <p:spPr>
          <a:xfrm>
            <a:off x="6618269" y="1078786"/>
            <a:ext cx="429802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Aptos"/>
              </a:rPr>
              <a:t>The Industrial Revolution transformed economies that were focused on agriculture and handicrafts into economies which focused on higher industries and mechanized manufacturing. New machines, new power sources, and new ways of organizing work made existing industries more productive and efficient </a:t>
            </a:r>
            <a:r>
              <a:rPr lang="en-US" sz="1400" dirty="0">
                <a:solidFill>
                  <a:schemeClr val="bg1"/>
                </a:solidFill>
                <a:latin typeface="Times New Roman"/>
                <a:cs typeface="Times New Roman"/>
              </a:rPr>
              <a:t>(“How Did the Industrial Revolution Change Economies? | Britannica,” n.d.)</a:t>
            </a:r>
          </a:p>
        </p:txBody>
      </p:sp>
      <p:sp>
        <p:nvSpPr>
          <p:cNvPr id="11" name="TextBox 10">
            <a:extLst>
              <a:ext uri="{FF2B5EF4-FFF2-40B4-BE49-F238E27FC236}">
                <a16:creationId xmlns:a16="http://schemas.microsoft.com/office/drawing/2014/main" id="{14E3BCB2-6CC5-B76E-B184-66EE90ED4230}"/>
              </a:ext>
            </a:extLst>
          </p:cNvPr>
          <p:cNvSpPr txBox="1"/>
          <p:nvPr/>
        </p:nvSpPr>
        <p:spPr>
          <a:xfrm>
            <a:off x="6618269" y="256853"/>
            <a:ext cx="4743235" cy="2748337"/>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6C7E3DF0-3D85-4526-9291-99AC85354EEC}"/>
              </a:ext>
            </a:extLst>
          </p:cNvPr>
          <p:cNvSpPr txBox="1"/>
          <p:nvPr/>
        </p:nvSpPr>
        <p:spPr>
          <a:xfrm>
            <a:off x="3176427" y="3364786"/>
            <a:ext cx="48631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Workers and the social issue in industrial revolution</a:t>
            </a:r>
            <a:endParaRPr lang="en-US" sz="1400" dirty="0">
              <a:solidFill>
                <a:schemeClr val="bg1"/>
              </a:solidFill>
            </a:endParaRPr>
          </a:p>
        </p:txBody>
      </p:sp>
      <p:sp>
        <p:nvSpPr>
          <p:cNvPr id="13" name="TextBox 12">
            <a:extLst>
              <a:ext uri="{FF2B5EF4-FFF2-40B4-BE49-F238E27FC236}">
                <a16:creationId xmlns:a16="http://schemas.microsoft.com/office/drawing/2014/main" id="{63A66501-011F-5D91-BB90-9EE7619B89FC}"/>
              </a:ext>
            </a:extLst>
          </p:cNvPr>
          <p:cNvSpPr txBox="1"/>
          <p:nvPr/>
        </p:nvSpPr>
        <p:spPr>
          <a:xfrm>
            <a:off x="2628472" y="3852808"/>
            <a:ext cx="6301482"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dirty="0">
                <a:solidFill>
                  <a:schemeClr val="bg1"/>
                </a:solidFill>
                <a:latin typeface="Aptos"/>
                <a:ea typeface="Segoe UI"/>
                <a:cs typeface="Segoe UI"/>
              </a:rPr>
              <a:t>As the industrial revolution was progressing more coal mines and factories become the best place for individuals to gain employment, the condition in these industrialized places were very poor also the employees were forced to work long hours which was very dangerous for the individuals.  </a:t>
            </a:r>
          </a:p>
          <a:p>
            <a:endParaRPr lang="en-US" sz="1400" dirty="0">
              <a:solidFill>
                <a:schemeClr val="bg1"/>
              </a:solidFill>
              <a:latin typeface="Aptos"/>
              <a:ea typeface="Segoe UI"/>
              <a:cs typeface="Segoe UI"/>
            </a:endParaRPr>
          </a:p>
          <a:p>
            <a:pPr rtl="0"/>
            <a:r>
              <a:rPr lang="en-US" sz="1400" dirty="0">
                <a:solidFill>
                  <a:schemeClr val="bg1"/>
                </a:solidFill>
                <a:latin typeface="Aptos"/>
                <a:ea typeface="Segoe UI"/>
                <a:cs typeface="Segoe UI"/>
              </a:rPr>
              <a:t>The social conditions started from the growth of the industry which means more people moved to rural areas such as towns and cities, with this happening many people started moving towards town and cities for jobs, this led to many people not having a place to live. By people not having a place to live it led to poor living conditions and families would have to live in one or two rooms which tenants crammed them in. With the overcrowding in poor quality houses led to serious public health issues (</a:t>
            </a:r>
            <a:r>
              <a:rPr lang="en-US" sz="1400" dirty="0">
                <a:solidFill>
                  <a:schemeClr val="bg1"/>
                </a:solidFill>
                <a:latin typeface="Times New Roman"/>
                <a:ea typeface="Segoe UI"/>
                <a:cs typeface="Segoe UI"/>
              </a:rPr>
              <a:t>“Social and Political Reform,” n.d.) </a:t>
            </a:r>
            <a:endParaRPr lang="en-US" sz="1400" u="sng" dirty="0">
              <a:solidFill>
                <a:schemeClr val="bg1"/>
              </a:solidFill>
            </a:endParaRPr>
          </a:p>
        </p:txBody>
      </p:sp>
      <p:sp>
        <p:nvSpPr>
          <p:cNvPr id="14" name="TextBox 13">
            <a:extLst>
              <a:ext uri="{FF2B5EF4-FFF2-40B4-BE49-F238E27FC236}">
                <a16:creationId xmlns:a16="http://schemas.microsoft.com/office/drawing/2014/main" id="{9B7D8F8B-9153-A5DD-E0BF-0858F86431ED}"/>
              </a:ext>
            </a:extLst>
          </p:cNvPr>
          <p:cNvSpPr txBox="1"/>
          <p:nvPr/>
        </p:nvSpPr>
        <p:spPr>
          <a:xfrm>
            <a:off x="2328809" y="3296291"/>
            <a:ext cx="6789504" cy="3356224"/>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549292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7BBA28-DCCF-54AD-A620-D37CA33AE3A6}"/>
              </a:ext>
            </a:extLst>
          </p:cNvPr>
          <p:cNvSpPr txBox="1"/>
          <p:nvPr/>
        </p:nvSpPr>
        <p:spPr>
          <a:xfrm>
            <a:off x="1292831" y="590764"/>
            <a:ext cx="461480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What is coal and when was coal formed in south Wales</a:t>
            </a:r>
            <a:endParaRPr lang="en-US" sz="1400" dirty="0">
              <a:solidFill>
                <a:schemeClr val="bg1"/>
              </a:solidFill>
            </a:endParaRPr>
          </a:p>
        </p:txBody>
      </p:sp>
      <p:sp>
        <p:nvSpPr>
          <p:cNvPr id="3" name="TextBox 2">
            <a:extLst>
              <a:ext uri="{FF2B5EF4-FFF2-40B4-BE49-F238E27FC236}">
                <a16:creationId xmlns:a16="http://schemas.microsoft.com/office/drawing/2014/main" id="{F1320C5C-1861-4AEA-B82E-34D9AE4298CD}"/>
              </a:ext>
            </a:extLst>
          </p:cNvPr>
          <p:cNvSpPr txBox="1"/>
          <p:nvPr/>
        </p:nvSpPr>
        <p:spPr>
          <a:xfrm>
            <a:off x="436651" y="1190089"/>
            <a:ext cx="6327168"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Aptos"/>
              </a:rPr>
              <a:t>Coal is a brownish black/ black mineral formed over 300 million years ago when the earth was covered in scale trees in swampy forests and giant ferns. The layers upon these plants that have died, and they were then compressed and covered in soil, as all the layers were covered the access to the air were limited and stopped the process of creating peat. Over severely years heat and pressure pushed out oxygen and hydrogen, leaving carbon deposits known as coal. </a:t>
            </a:r>
            <a:r>
              <a:rPr lang="en-US" sz="1400" dirty="0">
                <a:solidFill>
                  <a:schemeClr val="bg1"/>
                </a:solidFill>
                <a:latin typeface="Times New Roman"/>
                <a:cs typeface="Times New Roman"/>
              </a:rPr>
              <a:t>(“What Is Coal and How Is It Formed? | </a:t>
            </a:r>
            <a:r>
              <a:rPr lang="en-US" sz="1400" err="1">
                <a:solidFill>
                  <a:schemeClr val="bg1"/>
                </a:solidFill>
                <a:latin typeface="Times New Roman"/>
                <a:cs typeface="Times New Roman"/>
              </a:rPr>
              <a:t>Stovesonline</a:t>
            </a:r>
            <a:r>
              <a:rPr lang="en-US" sz="1400" dirty="0">
                <a:solidFill>
                  <a:schemeClr val="bg1"/>
                </a:solidFill>
                <a:latin typeface="Times New Roman"/>
                <a:cs typeface="Times New Roman"/>
              </a:rPr>
              <a:t>,” 2025)</a:t>
            </a:r>
          </a:p>
        </p:txBody>
      </p:sp>
      <p:sp>
        <p:nvSpPr>
          <p:cNvPr id="4" name="TextBox 3">
            <a:extLst>
              <a:ext uri="{FF2B5EF4-FFF2-40B4-BE49-F238E27FC236}">
                <a16:creationId xmlns:a16="http://schemas.microsoft.com/office/drawing/2014/main" id="{E72CABB6-13EA-8430-B551-F624D1A6CCB2}"/>
              </a:ext>
            </a:extLst>
          </p:cNvPr>
          <p:cNvSpPr txBox="1"/>
          <p:nvPr/>
        </p:nvSpPr>
        <p:spPr>
          <a:xfrm>
            <a:off x="341402" y="359595"/>
            <a:ext cx="6327167" cy="2842516"/>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EDA96728-BC76-7524-2B7B-B0E634B555BB}"/>
              </a:ext>
            </a:extLst>
          </p:cNvPr>
          <p:cNvSpPr txBox="1"/>
          <p:nvPr/>
        </p:nvSpPr>
        <p:spPr>
          <a:xfrm>
            <a:off x="5907639" y="3964112"/>
            <a:ext cx="52997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Coal and limestone in Swansea in the industrial revolution</a:t>
            </a:r>
            <a:endParaRPr lang="en-US" sz="1400" dirty="0">
              <a:solidFill>
                <a:schemeClr val="bg1"/>
              </a:solidFill>
            </a:endParaRPr>
          </a:p>
        </p:txBody>
      </p:sp>
      <p:sp>
        <p:nvSpPr>
          <p:cNvPr id="6" name="TextBox 5">
            <a:extLst>
              <a:ext uri="{FF2B5EF4-FFF2-40B4-BE49-F238E27FC236}">
                <a16:creationId xmlns:a16="http://schemas.microsoft.com/office/drawing/2014/main" id="{E3081F71-D1F7-C8A4-6FB0-063A6AAD7C43}"/>
              </a:ext>
            </a:extLst>
          </p:cNvPr>
          <p:cNvSpPr txBox="1"/>
          <p:nvPr/>
        </p:nvSpPr>
        <p:spPr>
          <a:xfrm>
            <a:off x="5291190" y="4486382"/>
            <a:ext cx="6524089" cy="18235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250" dirty="0">
                <a:solidFill>
                  <a:schemeClr val="bg1"/>
                </a:solidFill>
                <a:latin typeface="Aptos"/>
                <a:ea typeface="Segoe UI"/>
                <a:cs typeface="Segoe UI"/>
              </a:rPr>
              <a:t>Coal and limestone were a very essential resource in the industrial revolution, fueling the metal working industry and powering factories  </a:t>
            </a:r>
          </a:p>
          <a:p>
            <a:pPr rtl="0"/>
            <a:r>
              <a:rPr lang="en-US" sz="1250" dirty="0">
                <a:solidFill>
                  <a:schemeClr val="bg1"/>
                </a:solidFill>
                <a:latin typeface="Aptos"/>
                <a:ea typeface="Segoe UI"/>
                <a:cs typeface="Segoe UI"/>
              </a:rPr>
              <a:t>Coal was important as it could not only be turned back into coke to help make iron, but it could also be used for to fuel engines such as steam trains and steam engines that pumped water out of the mines to make it easier to dig deeper </a:t>
            </a:r>
            <a:r>
              <a:rPr lang="en-US" sz="1250" dirty="0">
                <a:solidFill>
                  <a:schemeClr val="bg1"/>
                </a:solidFill>
                <a:latin typeface="Times New Roman"/>
                <a:ea typeface="Segoe UI"/>
                <a:cs typeface="Segoe UI"/>
              </a:rPr>
              <a:t>(“Why Were Coal and Iron Important to the Industrial Revolution? - Twinkl,” 2025) </a:t>
            </a:r>
          </a:p>
          <a:p>
            <a:pPr rtl="0"/>
            <a:r>
              <a:rPr lang="en-US" sz="1250" dirty="0">
                <a:solidFill>
                  <a:schemeClr val="bg1"/>
                </a:solidFill>
                <a:latin typeface="Aptos"/>
                <a:ea typeface="Segoe UI"/>
                <a:cs typeface="Segoe UI"/>
              </a:rPr>
              <a:t>Limestone was also essential in the industrial revolution as it was used for a flux in the copper smelting process to remove impurities, glass, lime and animal feed filler (</a:t>
            </a:r>
            <a:r>
              <a:rPr lang="en-US" sz="1250" dirty="0">
                <a:solidFill>
                  <a:schemeClr val="bg1"/>
                </a:solidFill>
                <a:latin typeface="Times New Roman"/>
                <a:ea typeface="Segoe UI"/>
                <a:cs typeface="Segoe UI"/>
              </a:rPr>
              <a:t>“Uses of Limestone: Learn from Construction to Agriculture Uses,” 2023) </a:t>
            </a:r>
            <a:endParaRPr lang="en-US" sz="1250" dirty="0">
              <a:solidFill>
                <a:schemeClr val="bg1"/>
              </a:solidFill>
            </a:endParaRPr>
          </a:p>
        </p:txBody>
      </p:sp>
      <p:sp>
        <p:nvSpPr>
          <p:cNvPr id="7" name="TextBox 6">
            <a:extLst>
              <a:ext uri="{FF2B5EF4-FFF2-40B4-BE49-F238E27FC236}">
                <a16:creationId xmlns:a16="http://schemas.microsoft.com/office/drawing/2014/main" id="{28ABCBD2-A7DC-B461-A7ED-3E03E02EE0C2}"/>
              </a:ext>
            </a:extLst>
          </p:cNvPr>
          <p:cNvSpPr txBox="1"/>
          <p:nvPr/>
        </p:nvSpPr>
        <p:spPr>
          <a:xfrm>
            <a:off x="5111393" y="3715819"/>
            <a:ext cx="6703887" cy="2902449"/>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8" name="Picture 7" descr="strange-uses-for-coal">
            <a:extLst>
              <a:ext uri="{FF2B5EF4-FFF2-40B4-BE49-F238E27FC236}">
                <a16:creationId xmlns:a16="http://schemas.microsoft.com/office/drawing/2014/main" id="{2F5A05D2-413D-A7F0-384F-2A0306BF6BB5}"/>
              </a:ext>
            </a:extLst>
          </p:cNvPr>
          <p:cNvPicPr>
            <a:picLocks noChangeAspect="1"/>
          </p:cNvPicPr>
          <p:nvPr/>
        </p:nvPicPr>
        <p:blipFill>
          <a:blip r:embed="rId2"/>
          <a:stretch>
            <a:fillRect/>
          </a:stretch>
        </p:blipFill>
        <p:spPr>
          <a:xfrm>
            <a:off x="7812694" y="357562"/>
            <a:ext cx="3724275" cy="2495550"/>
          </a:xfrm>
          <a:prstGeom prst="rect">
            <a:avLst/>
          </a:prstGeom>
        </p:spPr>
      </p:pic>
      <p:pic>
        <p:nvPicPr>
          <p:cNvPr id="9" name="Picture 8" descr="A white rock with a white background&#10;&#10;AI-generated content may be incorrect.">
            <a:extLst>
              <a:ext uri="{FF2B5EF4-FFF2-40B4-BE49-F238E27FC236}">
                <a16:creationId xmlns:a16="http://schemas.microsoft.com/office/drawing/2014/main" id="{283BD14A-FAF8-59BC-7697-CA99609D29B0}"/>
              </a:ext>
            </a:extLst>
          </p:cNvPr>
          <p:cNvPicPr>
            <a:picLocks noChangeAspect="1"/>
          </p:cNvPicPr>
          <p:nvPr/>
        </p:nvPicPr>
        <p:blipFill>
          <a:blip r:embed="rId3"/>
          <a:stretch>
            <a:fillRect/>
          </a:stretch>
        </p:blipFill>
        <p:spPr>
          <a:xfrm>
            <a:off x="630897" y="3521254"/>
            <a:ext cx="3815352" cy="2743629"/>
          </a:xfrm>
          <a:prstGeom prst="rect">
            <a:avLst/>
          </a:prstGeom>
        </p:spPr>
      </p:pic>
      <p:sp>
        <p:nvSpPr>
          <p:cNvPr id="10" name="TextBox 9">
            <a:extLst>
              <a:ext uri="{FF2B5EF4-FFF2-40B4-BE49-F238E27FC236}">
                <a16:creationId xmlns:a16="http://schemas.microsoft.com/office/drawing/2014/main" id="{E8E1AC57-BA78-B816-E3B3-2AE1759CC54F}"/>
              </a:ext>
            </a:extLst>
          </p:cNvPr>
          <p:cNvSpPr txBox="1"/>
          <p:nvPr/>
        </p:nvSpPr>
        <p:spPr>
          <a:xfrm>
            <a:off x="7816921" y="2851078"/>
            <a:ext cx="36473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FF0000"/>
                </a:solidFill>
                <a:latin typeface="Times New Roman"/>
                <a:cs typeface="Times New Roman"/>
              </a:rPr>
              <a:t>(Kinematics, 2013)</a:t>
            </a:r>
            <a:endParaRPr lang="en-US" dirty="0"/>
          </a:p>
        </p:txBody>
      </p:sp>
      <p:sp>
        <p:nvSpPr>
          <p:cNvPr id="11" name="TextBox 10">
            <a:extLst>
              <a:ext uri="{FF2B5EF4-FFF2-40B4-BE49-F238E27FC236}">
                <a16:creationId xmlns:a16="http://schemas.microsoft.com/office/drawing/2014/main" id="{53B91198-A519-4D5C-FEEC-4E286BE73983}"/>
              </a:ext>
            </a:extLst>
          </p:cNvPr>
          <p:cNvSpPr txBox="1"/>
          <p:nvPr/>
        </p:nvSpPr>
        <p:spPr>
          <a:xfrm>
            <a:off x="496584" y="6310045"/>
            <a:ext cx="35873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aseline="0">
                <a:solidFill>
                  <a:srgbClr val="FF0000"/>
                </a:solidFill>
                <a:latin typeface="Times New Roman"/>
              </a:rPr>
              <a:t>(“The Rock Called Limestone - Nordkalk,” 2024)</a:t>
            </a:r>
            <a:endParaRPr lang="en-US"/>
          </a:p>
        </p:txBody>
      </p:sp>
    </p:spTree>
    <p:extLst>
      <p:ext uri="{BB962C8B-B14F-4D97-AF65-F5344CB8AC3E}">
        <p14:creationId xmlns:p14="http://schemas.microsoft.com/office/powerpoint/2010/main" val="606732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3D243C-D196-4B0C-88EF-9D8BDEA5E9FF}"/>
              </a:ext>
            </a:extLst>
          </p:cNvPr>
          <p:cNvSpPr txBox="1"/>
          <p:nvPr/>
        </p:nvSpPr>
        <p:spPr>
          <a:xfrm>
            <a:off x="714344" y="769592"/>
            <a:ext cx="55249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Nearby areas connected to the industrial revolution in Wales</a:t>
            </a:r>
            <a:endParaRPr lang="en-US" sz="1400" dirty="0">
              <a:solidFill>
                <a:schemeClr val="bg1"/>
              </a:solidFill>
            </a:endParaRPr>
          </a:p>
        </p:txBody>
      </p:sp>
      <p:sp>
        <p:nvSpPr>
          <p:cNvPr id="3" name="TextBox 2">
            <a:extLst>
              <a:ext uri="{FF2B5EF4-FFF2-40B4-BE49-F238E27FC236}">
                <a16:creationId xmlns:a16="http://schemas.microsoft.com/office/drawing/2014/main" id="{8EC49349-1AFE-71AD-5B0B-FFEA90E8E881}"/>
              </a:ext>
            </a:extLst>
          </p:cNvPr>
          <p:cNvSpPr txBox="1"/>
          <p:nvPr/>
        </p:nvSpPr>
        <p:spPr>
          <a:xfrm>
            <a:off x="573962" y="1238390"/>
            <a:ext cx="566564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solidFill>
                  <a:schemeClr val="bg1"/>
                </a:solidFill>
                <a:latin typeface="Aptos"/>
              </a:rPr>
              <a:t>In south Wales iron work were set up, which started from the south of the Brecon Beacons around the new town of Merthyr Tydfil, this gave a rise to Wales first ever industrial town </a:t>
            </a:r>
            <a:r>
              <a:rPr lang="en-US" sz="1400" dirty="0">
                <a:solidFill>
                  <a:schemeClr val="bg1"/>
                </a:solidFill>
                <a:latin typeface="Times New Roman"/>
              </a:rPr>
              <a:t>(“BBC Wales - History - Themes - Chapter 15: The Industrial Revolution,” 2014). </a:t>
            </a:r>
            <a:r>
              <a:rPr lang="en-US" sz="1400" dirty="0">
                <a:solidFill>
                  <a:schemeClr val="bg1"/>
                </a:solidFill>
                <a:latin typeface="Aptos"/>
              </a:rPr>
              <a:t>As iron production started spreading massively westwards to the hinterland of neath and Swansea where coal was already being mined, by the 1840s coal mining spread to the Rhonda valleys which led to these places becoming more popular </a:t>
            </a:r>
            <a:r>
              <a:rPr lang="en-US" sz="1400" dirty="0">
                <a:solidFill>
                  <a:schemeClr val="bg1"/>
                </a:solidFill>
                <a:latin typeface="Times New Roman"/>
              </a:rPr>
              <a:t>(Wikipedia Contributors, 2025). </a:t>
            </a:r>
            <a:r>
              <a:rPr lang="en-US" sz="1400" dirty="0">
                <a:solidFill>
                  <a:schemeClr val="bg1"/>
                </a:solidFill>
                <a:latin typeface="Times New Roman"/>
                <a:ea typeface="Times New Roman"/>
                <a:cs typeface="Times New Roman"/>
              </a:rPr>
              <a:t> </a:t>
            </a:r>
            <a:endParaRPr lang="en-US" sz="1400" dirty="0">
              <a:solidFill>
                <a:schemeClr val="bg1"/>
              </a:solidFill>
            </a:endParaRPr>
          </a:p>
        </p:txBody>
      </p:sp>
      <p:sp>
        <p:nvSpPr>
          <p:cNvPr id="4" name="TextBox 3">
            <a:extLst>
              <a:ext uri="{FF2B5EF4-FFF2-40B4-BE49-F238E27FC236}">
                <a16:creationId xmlns:a16="http://schemas.microsoft.com/office/drawing/2014/main" id="{B253BB83-EF07-676A-91FA-08B9BB6BA5A1}"/>
              </a:ext>
            </a:extLst>
          </p:cNvPr>
          <p:cNvSpPr txBox="1"/>
          <p:nvPr/>
        </p:nvSpPr>
        <p:spPr>
          <a:xfrm>
            <a:off x="402404" y="539392"/>
            <a:ext cx="6181617" cy="2825393"/>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9AC11CE9-2C24-3D53-8251-FAA665798B6B}"/>
              </a:ext>
            </a:extLst>
          </p:cNvPr>
          <p:cNvSpPr txBox="1"/>
          <p:nvPr/>
        </p:nvSpPr>
        <p:spPr>
          <a:xfrm>
            <a:off x="6587415" y="3984466"/>
            <a:ext cx="45681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Aptos"/>
              </a:rPr>
              <a:t>West country copper in the industrial revolution</a:t>
            </a:r>
            <a:endParaRPr lang="en-US" sz="1400" dirty="0">
              <a:solidFill>
                <a:schemeClr val="bg1"/>
              </a:solidFill>
            </a:endParaRPr>
          </a:p>
        </p:txBody>
      </p:sp>
      <p:sp>
        <p:nvSpPr>
          <p:cNvPr id="6" name="TextBox 5">
            <a:extLst>
              <a:ext uri="{FF2B5EF4-FFF2-40B4-BE49-F238E27FC236}">
                <a16:creationId xmlns:a16="http://schemas.microsoft.com/office/drawing/2014/main" id="{BE600FF1-EE58-24EB-C7D4-7590EB8D0C20}"/>
              </a:ext>
            </a:extLst>
          </p:cNvPr>
          <p:cNvSpPr txBox="1"/>
          <p:nvPr/>
        </p:nvSpPr>
        <p:spPr>
          <a:xfrm>
            <a:off x="6089538" y="4626763"/>
            <a:ext cx="562510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Aptos"/>
              </a:rPr>
              <a:t>Copper mining in Cornwall was a major contributor to the industrial revolution, the effect of copper mining was huge in Cornwall. The demand for metal was high, the prices were really good and loads of reserves were large. There was no competition from elsewhere around Cornwall, at the peak of copper mining Cornwall employed up to 30% of male workforce and became involved not just in the mining but the smelting as well. </a:t>
            </a:r>
            <a:r>
              <a:rPr lang="en-US" sz="1400" dirty="0">
                <a:solidFill>
                  <a:schemeClr val="bg1"/>
                </a:solidFill>
                <a:latin typeface="Times New Roman"/>
                <a:cs typeface="Times New Roman"/>
              </a:rPr>
              <a:t>(Cornwall Heritage Trust, n.d.)</a:t>
            </a:r>
          </a:p>
        </p:txBody>
      </p:sp>
      <p:sp>
        <p:nvSpPr>
          <p:cNvPr id="8" name="TextBox 7">
            <a:extLst>
              <a:ext uri="{FF2B5EF4-FFF2-40B4-BE49-F238E27FC236}">
                <a16:creationId xmlns:a16="http://schemas.microsoft.com/office/drawing/2014/main" id="{E15891B5-04BC-5164-7FB2-DC0730550A4A}"/>
              </a:ext>
            </a:extLst>
          </p:cNvPr>
          <p:cNvSpPr txBox="1"/>
          <p:nvPr/>
        </p:nvSpPr>
        <p:spPr>
          <a:xfrm>
            <a:off x="5976134" y="3792876"/>
            <a:ext cx="5835914" cy="2911011"/>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479069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EC8D5F-A201-AE36-D44E-B2AFC93E836C}"/>
              </a:ext>
            </a:extLst>
          </p:cNvPr>
          <p:cNvSpPr txBox="1"/>
          <p:nvPr/>
        </p:nvSpPr>
        <p:spPr>
          <a:xfrm>
            <a:off x="1472629" y="736315"/>
            <a:ext cx="46661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dirty="0">
                <a:solidFill>
                  <a:schemeClr val="bg1"/>
                </a:solidFill>
                <a:latin typeface="WordVisi_MSFontService"/>
              </a:rPr>
              <a:t>steam power drives need for resources in the industrial revolution</a:t>
            </a:r>
            <a:endParaRPr lang="en-US" sz="1600" dirty="0">
              <a:solidFill>
                <a:schemeClr val="bg1"/>
              </a:solidFill>
            </a:endParaRPr>
          </a:p>
        </p:txBody>
      </p:sp>
      <p:sp>
        <p:nvSpPr>
          <p:cNvPr id="4" name="TextBox 3">
            <a:extLst>
              <a:ext uri="{FF2B5EF4-FFF2-40B4-BE49-F238E27FC236}">
                <a16:creationId xmlns:a16="http://schemas.microsoft.com/office/drawing/2014/main" id="{61195CEF-66F1-F6A8-C0F7-1610870AF5D4}"/>
              </a:ext>
            </a:extLst>
          </p:cNvPr>
          <p:cNvSpPr txBox="1"/>
          <p:nvPr/>
        </p:nvSpPr>
        <p:spPr>
          <a:xfrm>
            <a:off x="522269" y="1446942"/>
            <a:ext cx="657546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Aptos"/>
              </a:rPr>
              <a:t>During the industrial revolution steam power relied on coal as the key resource, steam power became the energy source for many machines and vehicles, which made it cheaper and much easier to produce products in bigger amounts. This led to a bigger demand for raw materials which was used to build more machines so it can produce more products </a:t>
            </a:r>
            <a:r>
              <a:rPr lang="en-US" sz="1400" dirty="0">
                <a:solidFill>
                  <a:schemeClr val="bg1"/>
                </a:solidFill>
                <a:latin typeface="Times New Roman"/>
                <a:cs typeface="Times New Roman"/>
              </a:rPr>
              <a:t>(</a:t>
            </a:r>
            <a:r>
              <a:rPr lang="en-US" sz="1400" err="1">
                <a:solidFill>
                  <a:schemeClr val="bg1"/>
                </a:solidFill>
                <a:latin typeface="Times New Roman"/>
                <a:cs typeface="Times New Roman"/>
              </a:rPr>
              <a:t>Chassignet</a:t>
            </a:r>
            <a:r>
              <a:rPr lang="en-US" sz="1400" dirty="0">
                <a:solidFill>
                  <a:schemeClr val="bg1"/>
                </a:solidFill>
                <a:latin typeface="Times New Roman"/>
                <a:cs typeface="Times New Roman"/>
              </a:rPr>
              <a:t>, 2014)</a:t>
            </a:r>
          </a:p>
        </p:txBody>
      </p:sp>
      <p:sp>
        <p:nvSpPr>
          <p:cNvPr id="5" name="TextBox 4">
            <a:extLst>
              <a:ext uri="{FF2B5EF4-FFF2-40B4-BE49-F238E27FC236}">
                <a16:creationId xmlns:a16="http://schemas.microsoft.com/office/drawing/2014/main" id="{C5611ED9-A011-D843-EC2D-12D57FD6561E}"/>
              </a:ext>
            </a:extLst>
          </p:cNvPr>
          <p:cNvSpPr txBox="1"/>
          <p:nvPr/>
        </p:nvSpPr>
        <p:spPr>
          <a:xfrm>
            <a:off x="522269" y="530831"/>
            <a:ext cx="6472719" cy="2551415"/>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FB46B4E1-BCDA-2A82-E365-FA074F9997D8}"/>
              </a:ext>
            </a:extLst>
          </p:cNvPr>
          <p:cNvSpPr txBox="1"/>
          <p:nvPr/>
        </p:nvSpPr>
        <p:spPr>
          <a:xfrm>
            <a:off x="5616539" y="3869931"/>
            <a:ext cx="583914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chemeClr val="bg1"/>
                </a:solidFill>
                <a:latin typeface="Aptos"/>
              </a:rPr>
              <a:t>Processes allowing the industrial revolution to happen in Britain</a:t>
            </a:r>
            <a:endParaRPr lang="en-US" sz="1600" dirty="0">
              <a:solidFill>
                <a:schemeClr val="bg1"/>
              </a:solidFill>
            </a:endParaRPr>
          </a:p>
        </p:txBody>
      </p:sp>
      <p:sp>
        <p:nvSpPr>
          <p:cNvPr id="7" name="TextBox 6">
            <a:extLst>
              <a:ext uri="{FF2B5EF4-FFF2-40B4-BE49-F238E27FC236}">
                <a16:creationId xmlns:a16="http://schemas.microsoft.com/office/drawing/2014/main" id="{02E8A134-DE96-A946-B5AC-9F215D3B160E}"/>
              </a:ext>
            </a:extLst>
          </p:cNvPr>
          <p:cNvSpPr txBox="1"/>
          <p:nvPr/>
        </p:nvSpPr>
        <p:spPr>
          <a:xfrm>
            <a:off x="5796337" y="4537751"/>
            <a:ext cx="547098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solidFill>
                  <a:schemeClr val="bg1"/>
                </a:solidFill>
                <a:latin typeface="Aptos"/>
              </a:rPr>
              <a:t>The Industrial Revolution in Britain was enabled by a combination of factors such as high</a:t>
            </a:r>
            <a:r>
              <a:rPr lang="en-US" sz="1400" b="1" dirty="0">
                <a:solidFill>
                  <a:schemeClr val="bg1"/>
                </a:solidFill>
                <a:latin typeface="Google Sans"/>
              </a:rPr>
              <a:t> </a:t>
            </a:r>
            <a:r>
              <a:rPr lang="en-US" sz="1400" dirty="0">
                <a:solidFill>
                  <a:schemeClr val="bg1"/>
                </a:solidFill>
                <a:latin typeface="Aptos"/>
              </a:rPr>
              <a:t>agricultural productivity, available resources like coal and iron and political stability. The damp climate in the Northwest was ideal for textiles, and high wages with cheap energy made it profitable to invest in technology nearby areas connected to the industrial revolution in Wales </a:t>
            </a:r>
            <a:r>
              <a:rPr lang="en-US" sz="1400" dirty="0">
                <a:solidFill>
                  <a:schemeClr val="bg1"/>
                </a:solidFill>
                <a:latin typeface="Times New Roman"/>
              </a:rPr>
              <a:t>(Wikipedia Contributors, 2019)</a:t>
            </a:r>
            <a:r>
              <a:rPr lang="en-US" sz="1400" dirty="0">
                <a:solidFill>
                  <a:schemeClr val="bg1"/>
                </a:solidFill>
                <a:latin typeface="Times New Roman"/>
                <a:ea typeface="Times New Roman"/>
                <a:cs typeface="Times New Roman"/>
              </a:rPr>
              <a:t> </a:t>
            </a:r>
            <a:endParaRPr lang="en-US" sz="1400" dirty="0">
              <a:solidFill>
                <a:schemeClr val="bg1"/>
              </a:solidFill>
            </a:endParaRPr>
          </a:p>
        </p:txBody>
      </p:sp>
      <p:sp>
        <p:nvSpPr>
          <p:cNvPr id="8" name="TextBox 7">
            <a:extLst>
              <a:ext uri="{FF2B5EF4-FFF2-40B4-BE49-F238E27FC236}">
                <a16:creationId xmlns:a16="http://schemas.microsoft.com/office/drawing/2014/main" id="{155853FA-E8A1-55B2-4A99-FD29D475CB05}"/>
              </a:ext>
            </a:extLst>
          </p:cNvPr>
          <p:cNvSpPr txBox="1"/>
          <p:nvPr/>
        </p:nvSpPr>
        <p:spPr>
          <a:xfrm>
            <a:off x="5616539" y="3630202"/>
            <a:ext cx="5710719" cy="2611348"/>
          </a:xfrm>
          <a:prstGeom prst="rect">
            <a:avLst/>
          </a:prstGeom>
          <a:noFill/>
          <a:ln>
            <a:solidFill>
              <a:schemeClr val="accent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3" name="Picture 2" descr="A drawing of a machine&#10;&#10;AI-generated content may be incorrect.">
            <a:extLst>
              <a:ext uri="{FF2B5EF4-FFF2-40B4-BE49-F238E27FC236}">
                <a16:creationId xmlns:a16="http://schemas.microsoft.com/office/drawing/2014/main" id="{0BF9C64C-47B3-F70E-4AF4-B49786F77123}"/>
              </a:ext>
            </a:extLst>
          </p:cNvPr>
          <p:cNvPicPr>
            <a:picLocks noChangeAspect="1"/>
          </p:cNvPicPr>
          <p:nvPr/>
        </p:nvPicPr>
        <p:blipFill>
          <a:blip r:embed="rId2"/>
          <a:stretch>
            <a:fillRect/>
          </a:stretch>
        </p:blipFill>
        <p:spPr>
          <a:xfrm>
            <a:off x="983215" y="3344131"/>
            <a:ext cx="3093592" cy="2781086"/>
          </a:xfrm>
          <a:prstGeom prst="rect">
            <a:avLst/>
          </a:prstGeom>
        </p:spPr>
      </p:pic>
      <p:sp>
        <p:nvSpPr>
          <p:cNvPr id="9" name="TextBox 8">
            <a:extLst>
              <a:ext uri="{FF2B5EF4-FFF2-40B4-BE49-F238E27FC236}">
                <a16:creationId xmlns:a16="http://schemas.microsoft.com/office/drawing/2014/main" id="{3464117F-25C4-71C4-BC79-CA7072DF86D8}"/>
              </a:ext>
            </a:extLst>
          </p:cNvPr>
          <p:cNvSpPr txBox="1"/>
          <p:nvPr/>
        </p:nvSpPr>
        <p:spPr>
          <a:xfrm>
            <a:off x="898988" y="6121684"/>
            <a:ext cx="19178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FF0000"/>
                </a:solidFill>
                <a:latin typeface="Times New Roman"/>
                <a:cs typeface="Times New Roman"/>
              </a:rPr>
              <a:t>(</a:t>
            </a:r>
            <a:r>
              <a:rPr lang="en-US" sz="1200" dirty="0" err="1">
                <a:solidFill>
                  <a:srgbClr val="FF0000"/>
                </a:solidFill>
                <a:latin typeface="Times New Roman"/>
                <a:cs typeface="Times New Roman"/>
              </a:rPr>
              <a:t>Chassignet</a:t>
            </a:r>
            <a:r>
              <a:rPr lang="en-US" sz="1200" dirty="0">
                <a:solidFill>
                  <a:srgbClr val="FF0000"/>
                </a:solidFill>
                <a:latin typeface="Times New Roman"/>
                <a:cs typeface="Times New Roman"/>
              </a:rPr>
              <a:t>, 2014)</a:t>
            </a:r>
            <a:endParaRPr lang="en-US" dirty="0"/>
          </a:p>
        </p:txBody>
      </p:sp>
      <p:pic>
        <p:nvPicPr>
          <p:cNvPr id="10" name="Picture 9" descr="The Steam Engine">
            <a:extLst>
              <a:ext uri="{FF2B5EF4-FFF2-40B4-BE49-F238E27FC236}">
                <a16:creationId xmlns:a16="http://schemas.microsoft.com/office/drawing/2014/main" id="{FDAF712A-D97A-9FB8-EB25-D3E98536C908}"/>
              </a:ext>
            </a:extLst>
          </p:cNvPr>
          <p:cNvPicPr>
            <a:picLocks noChangeAspect="1"/>
          </p:cNvPicPr>
          <p:nvPr/>
        </p:nvPicPr>
        <p:blipFill>
          <a:blip r:embed="rId3"/>
          <a:stretch>
            <a:fillRect/>
          </a:stretch>
        </p:blipFill>
        <p:spPr>
          <a:xfrm>
            <a:off x="7806165" y="530349"/>
            <a:ext cx="3882883" cy="2355458"/>
          </a:xfrm>
          <a:prstGeom prst="rect">
            <a:avLst/>
          </a:prstGeom>
        </p:spPr>
      </p:pic>
      <p:sp>
        <p:nvSpPr>
          <p:cNvPr id="11" name="TextBox 10">
            <a:extLst>
              <a:ext uri="{FF2B5EF4-FFF2-40B4-BE49-F238E27FC236}">
                <a16:creationId xmlns:a16="http://schemas.microsoft.com/office/drawing/2014/main" id="{308FD5D1-02BE-9D5F-24A2-D77E4EF49254}"/>
              </a:ext>
            </a:extLst>
          </p:cNvPr>
          <p:cNvSpPr txBox="1"/>
          <p:nvPr/>
        </p:nvSpPr>
        <p:spPr>
          <a:xfrm>
            <a:off x="7808359" y="2945257"/>
            <a:ext cx="21918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FF0000"/>
                </a:solidFill>
                <a:latin typeface="Times New Roman"/>
                <a:cs typeface="Times New Roman"/>
              </a:rPr>
              <a:t>(“The Steam Engine,” n.d.)</a:t>
            </a:r>
            <a:endParaRPr lang="en-US" dirty="0"/>
          </a:p>
        </p:txBody>
      </p:sp>
    </p:spTree>
    <p:extLst>
      <p:ext uri="{BB962C8B-B14F-4D97-AF65-F5344CB8AC3E}">
        <p14:creationId xmlns:p14="http://schemas.microsoft.com/office/powerpoint/2010/main" val="80545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439D74-5409-3F3C-607E-E70243A9CDB8}"/>
              </a:ext>
            </a:extLst>
          </p:cNvPr>
          <p:cNvSpPr txBox="1"/>
          <p:nvPr/>
        </p:nvSpPr>
        <p:spPr>
          <a:xfrm>
            <a:off x="402404" y="256854"/>
            <a:ext cx="11198831"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dirty="0">
                <a:solidFill>
                  <a:schemeClr val="bg1"/>
                </a:solidFill>
                <a:latin typeface="Times New Roman"/>
                <a:cs typeface="Times New Roman"/>
              </a:rPr>
              <a:t>References</a:t>
            </a:r>
            <a:endParaRPr lang="en-US" dirty="0">
              <a:solidFill>
                <a:schemeClr val="bg1"/>
              </a:solidFill>
            </a:endParaRPr>
          </a:p>
          <a:p>
            <a:r>
              <a:rPr lang="en-US" sz="1200" dirty="0">
                <a:solidFill>
                  <a:schemeClr val="bg1"/>
                </a:solidFill>
                <a:latin typeface="Times New Roman"/>
                <a:cs typeface="Times New Roman"/>
              </a:rPr>
              <a:t>BBC Wales - History - Themes - Chapter 15: The industrial revolution. (2014). Retrieved from Bbc.co.uk website: </a:t>
            </a:r>
            <a:r>
              <a:rPr lang="en-US" sz="1200" dirty="0">
                <a:solidFill>
                  <a:schemeClr val="bg1"/>
                </a:solidFill>
                <a:latin typeface="Times New Roman"/>
                <a:cs typeface="Times New Roman"/>
                <a:hlinkClick r:id="rId2">
                  <a:extLst>
                    <a:ext uri="{A12FA001-AC4F-418D-AE19-62706E023703}">
                      <ahyp:hlinkClr xmlns:ahyp="http://schemas.microsoft.com/office/drawing/2018/hyperlinkcolor" val="tx"/>
                    </a:ext>
                  </a:extLst>
                </a:hlinkClick>
              </a:rPr>
              <a:t>https://www.bbc.co.uk/wales/history/sites/themes/guide/ch15_industrial_revolution.shtml</a:t>
            </a:r>
            <a:endParaRPr lang="en-US">
              <a:solidFill>
                <a:schemeClr val="bg1"/>
              </a:solidFill>
              <a:hlinkClick r:id="rId2">
                <a:extLst>
                  <a:ext uri="{A12FA001-AC4F-418D-AE19-62706E023703}">
                    <ahyp:hlinkClr xmlns:ahyp="http://schemas.microsoft.com/office/drawing/2018/hyperlinkcolor" val="tx"/>
                  </a:ext>
                </a:extLst>
              </a:hlinkClick>
            </a:endParaRPr>
          </a:p>
          <a:p>
            <a:r>
              <a:rPr lang="en-US" sz="1200" dirty="0" err="1">
                <a:solidFill>
                  <a:schemeClr val="bg1"/>
                </a:solidFill>
                <a:latin typeface="Times New Roman"/>
                <a:cs typeface="Times New Roman"/>
              </a:rPr>
              <a:t>Chassignet</a:t>
            </a:r>
            <a:r>
              <a:rPr lang="en-US" sz="1200" dirty="0">
                <a:solidFill>
                  <a:schemeClr val="bg1"/>
                </a:solidFill>
                <a:latin typeface="Times New Roman"/>
                <a:cs typeface="Times New Roman"/>
              </a:rPr>
              <a:t>, M. P. (2014). The Steam Engine. Retrieved from Environment &amp; Society Portal website: </a:t>
            </a:r>
            <a:r>
              <a:rPr lang="en-US" sz="1200" dirty="0">
                <a:solidFill>
                  <a:schemeClr val="bg1"/>
                </a:solidFill>
                <a:latin typeface="Times New Roman"/>
                <a:cs typeface="Times New Roman"/>
                <a:hlinkClick r:id="rId3">
                  <a:extLst>
                    <a:ext uri="{A12FA001-AC4F-418D-AE19-62706E023703}">
                      <ahyp:hlinkClr xmlns:ahyp="http://schemas.microsoft.com/office/drawing/2018/hyperlinkcolor" val="tx"/>
                    </a:ext>
                  </a:extLst>
                </a:hlinkClick>
              </a:rPr>
              <a:t>https://www.environmentandsociety.org/mml/steam-engine</a:t>
            </a:r>
            <a:endParaRPr lang="en-US">
              <a:solidFill>
                <a:schemeClr val="bg1"/>
              </a:solidFill>
              <a:hlinkClick r:id="rId3">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Cooper, J. (2020). Maps show how where you live has changed beyond recognition in 100 years. Retrieved February 27, 2025, from Wales Online website: </a:t>
            </a:r>
            <a:r>
              <a:rPr lang="en-US" sz="1200" dirty="0">
                <a:solidFill>
                  <a:schemeClr val="bg1"/>
                </a:solidFill>
                <a:latin typeface="Times New Roman"/>
                <a:cs typeface="Times New Roman"/>
                <a:hlinkClick r:id="rId4">
                  <a:extLst>
                    <a:ext uri="{A12FA001-AC4F-418D-AE19-62706E023703}">
                      <ahyp:hlinkClr xmlns:ahyp="http://schemas.microsoft.com/office/drawing/2018/hyperlinkcolor" val="tx"/>
                    </a:ext>
                  </a:extLst>
                </a:hlinkClick>
              </a:rPr>
              <a:t>https://www.walesonline.co.uk/news/wales-news/maps-of-wales-weekend-18164269</a:t>
            </a:r>
            <a:endParaRPr lang="en-US">
              <a:solidFill>
                <a:schemeClr val="bg1"/>
              </a:solidFill>
              <a:hlinkClick r:id="rId4">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Cornwall Heritage Trust. (n.d.). Industry in Cornwall. Retrieved from Cornwall Heritage Trust website: </a:t>
            </a:r>
            <a:r>
              <a:rPr lang="en-US" sz="1200" dirty="0">
                <a:solidFill>
                  <a:schemeClr val="bg1"/>
                </a:solidFill>
                <a:latin typeface="Times New Roman"/>
                <a:cs typeface="Times New Roman"/>
                <a:hlinkClick r:id="rId5">
                  <a:extLst>
                    <a:ext uri="{A12FA001-AC4F-418D-AE19-62706E023703}">
                      <ahyp:hlinkClr xmlns:ahyp="http://schemas.microsoft.com/office/drawing/2018/hyperlinkcolor" val="tx"/>
                    </a:ext>
                  </a:extLst>
                </a:hlinkClick>
              </a:rPr>
              <a:t>https://www.cornwallheritagetrust.org/timeline/industry-in-cornwall/</a:t>
            </a:r>
            <a:endParaRPr lang="en-US">
              <a:solidFill>
                <a:schemeClr val="bg1"/>
              </a:solidFill>
              <a:hlinkClick r:id="rId5">
                <a:extLst>
                  <a:ext uri="{A12FA001-AC4F-418D-AE19-62706E023703}">
                    <ahyp:hlinkClr xmlns:ahyp="http://schemas.microsoft.com/office/drawing/2018/hyperlinkcolor" val="tx"/>
                  </a:ext>
                </a:extLst>
              </a:hlinkClick>
            </a:endParaRPr>
          </a:p>
          <a:p>
            <a:r>
              <a:rPr lang="en-US" sz="1200" dirty="0" err="1">
                <a:solidFill>
                  <a:schemeClr val="bg1"/>
                </a:solidFill>
                <a:latin typeface="Times New Roman"/>
                <a:cs typeface="Times New Roman"/>
              </a:rPr>
              <a:t>Easymalc</a:t>
            </a:r>
            <a:r>
              <a:rPr lang="en-US" sz="1200" dirty="0">
                <a:solidFill>
                  <a:schemeClr val="bg1"/>
                </a:solidFill>
                <a:latin typeface="Times New Roman"/>
                <a:cs typeface="Times New Roman"/>
              </a:rPr>
              <a:t>. (2023). The Changing Face of the South Wales Valleys Pt 1 - The Demand for Iron and Coal. Retrieved from </a:t>
            </a:r>
            <a:r>
              <a:rPr lang="en-US" sz="1200" dirty="0" err="1">
                <a:solidFill>
                  <a:schemeClr val="bg1"/>
                </a:solidFill>
                <a:latin typeface="Times New Roman"/>
                <a:cs typeface="Times New Roman"/>
              </a:rPr>
              <a:t>Easymalc’s</a:t>
            </a:r>
            <a:r>
              <a:rPr lang="en-US" sz="1200" dirty="0">
                <a:solidFill>
                  <a:schemeClr val="bg1"/>
                </a:solidFill>
                <a:latin typeface="Times New Roman"/>
                <a:cs typeface="Times New Roman"/>
              </a:rPr>
              <a:t> Wanderings website: </a:t>
            </a:r>
            <a:r>
              <a:rPr lang="en-US" sz="1200" dirty="0">
                <a:solidFill>
                  <a:schemeClr val="bg1"/>
                </a:solidFill>
                <a:latin typeface="Times New Roman"/>
                <a:cs typeface="Times New Roman"/>
                <a:hlinkClick r:id="rId6">
                  <a:extLst>
                    <a:ext uri="{A12FA001-AC4F-418D-AE19-62706E023703}">
                      <ahyp:hlinkClr xmlns:ahyp="http://schemas.microsoft.com/office/drawing/2018/hyperlinkcolor" val="tx"/>
                    </a:ext>
                  </a:extLst>
                </a:hlinkClick>
              </a:rPr>
              <a:t>https://www.easymalc.co.uk/the-changing-face-of-the-south-wales-valleys-pt-1/</a:t>
            </a:r>
            <a:endParaRPr lang="en-US">
              <a:solidFill>
                <a:schemeClr val="bg1"/>
              </a:solidFill>
              <a:hlinkClick r:id="rId6">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How did the Industrial Revolution change economies? | Britannica. (n.d.). Retrieved from </a:t>
            </a:r>
            <a:r>
              <a:rPr lang="en-US" sz="1200" dirty="0">
                <a:solidFill>
                  <a:schemeClr val="bg1"/>
                </a:solidFill>
                <a:latin typeface="Times New Roman"/>
                <a:cs typeface="Times New Roman"/>
                <a:hlinkClick r:id="rId7">
                  <a:extLst>
                    <a:ext uri="{A12FA001-AC4F-418D-AE19-62706E023703}">
                      <ahyp:hlinkClr xmlns:ahyp="http://schemas.microsoft.com/office/drawing/2018/hyperlinkcolor" val="tx"/>
                    </a:ext>
                  </a:extLst>
                </a:hlinkClick>
              </a:rPr>
              <a:t>www.britannica.com</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8">
                  <a:extLst>
                    <a:ext uri="{A12FA001-AC4F-418D-AE19-62706E023703}">
                      <ahyp:hlinkClr xmlns:ahyp="http://schemas.microsoft.com/office/drawing/2018/hyperlinkcolor" val="tx"/>
                    </a:ext>
                  </a:extLst>
                </a:hlinkClick>
              </a:rPr>
              <a:t>https://www.britannica.com/question/How-did-the-Industrial-Revolution-change-economies</a:t>
            </a:r>
            <a:endParaRPr lang="en-US">
              <a:solidFill>
                <a:schemeClr val="bg1"/>
              </a:solidFill>
              <a:hlinkClick r:id="rId8">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Industry. (n.d.). Retrieved from </a:t>
            </a:r>
            <a:r>
              <a:rPr lang="en-US" sz="1200" dirty="0">
                <a:solidFill>
                  <a:schemeClr val="bg1"/>
                </a:solidFill>
                <a:latin typeface="Times New Roman"/>
                <a:cs typeface="Times New Roman"/>
                <a:hlinkClick r:id="rId9">
                  <a:extLst>
                    <a:ext uri="{A12FA001-AC4F-418D-AE19-62706E023703}">
                      <ahyp:hlinkClr xmlns:ahyp="http://schemas.microsoft.com/office/drawing/2018/hyperlinkcolor" val="tx"/>
                    </a:ext>
                  </a:extLst>
                </a:hlinkClick>
              </a:rPr>
              <a:t>www.swanseamuseum.co.uk</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10">
                  <a:extLst>
                    <a:ext uri="{A12FA001-AC4F-418D-AE19-62706E023703}">
                      <ahyp:hlinkClr xmlns:ahyp="http://schemas.microsoft.com/office/drawing/2018/hyperlinkcolor" val="tx"/>
                    </a:ext>
                  </a:extLst>
                </a:hlinkClick>
              </a:rPr>
              <a:t>http://www.swanseamuseum.co.uk/swansea-a-brief-history/industry</a:t>
            </a:r>
            <a:endParaRPr lang="en-US">
              <a:solidFill>
                <a:schemeClr val="bg1"/>
              </a:solidFill>
              <a:hlinkClick r:id="rId10">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Johnson, L. (2022). 10 Key Figures in the British Industrial Revolution. Retrieved from History Hit website: </a:t>
            </a:r>
            <a:r>
              <a:rPr lang="en-US" sz="1200" dirty="0">
                <a:solidFill>
                  <a:schemeClr val="bg1"/>
                </a:solidFill>
                <a:latin typeface="Times New Roman"/>
                <a:cs typeface="Times New Roman"/>
                <a:hlinkClick r:id="rId11">
                  <a:extLst>
                    <a:ext uri="{A12FA001-AC4F-418D-AE19-62706E023703}">
                      <ahyp:hlinkClr xmlns:ahyp="http://schemas.microsoft.com/office/drawing/2018/hyperlinkcolor" val="tx"/>
                    </a:ext>
                  </a:extLst>
                </a:hlinkClick>
              </a:rPr>
              <a:t>https://www.historyhit.com/key-figures-of-the-british-industrial-revolution/</a:t>
            </a:r>
            <a:endParaRPr lang="en-US">
              <a:solidFill>
                <a:schemeClr val="bg1"/>
              </a:solidFill>
              <a:hlinkClick r:id="rId11">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Kinematics, G. (2013). 5 Places You Never Thought You Would Find Coal. Retrieved from General Kinematics website: </a:t>
            </a:r>
            <a:r>
              <a:rPr lang="en-US" sz="1200" dirty="0">
                <a:solidFill>
                  <a:schemeClr val="bg1"/>
                </a:solidFill>
                <a:latin typeface="Times New Roman"/>
                <a:cs typeface="Times New Roman"/>
                <a:hlinkClick r:id="rId12">
                  <a:extLst>
                    <a:ext uri="{A12FA001-AC4F-418D-AE19-62706E023703}">
                      <ahyp:hlinkClr xmlns:ahyp="http://schemas.microsoft.com/office/drawing/2018/hyperlinkcolor" val="tx"/>
                    </a:ext>
                  </a:extLst>
                </a:hlinkClick>
              </a:rPr>
              <a:t>https://www.generalkinematics.com/blog/5-places-you-never-thought-you-would-find-coal/</a:t>
            </a:r>
            <a:endParaRPr lang="en-US">
              <a:solidFill>
                <a:schemeClr val="bg1"/>
              </a:solidFill>
              <a:hlinkClick r:id="rId12">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Richard. (2024). Where Is Swansea In The UK. Retrieved February 26, 2025, from Swansea Wales website: </a:t>
            </a:r>
            <a:r>
              <a:rPr lang="en-US" sz="1200" dirty="0">
                <a:solidFill>
                  <a:schemeClr val="bg1"/>
                </a:solidFill>
                <a:latin typeface="Times New Roman"/>
                <a:cs typeface="Times New Roman"/>
                <a:hlinkClick r:id="rId13">
                  <a:extLst>
                    <a:ext uri="{A12FA001-AC4F-418D-AE19-62706E023703}">
                      <ahyp:hlinkClr xmlns:ahyp="http://schemas.microsoft.com/office/drawing/2018/hyperlinkcolor" val="tx"/>
                    </a:ext>
                  </a:extLst>
                </a:hlinkClick>
              </a:rPr>
              <a:t>https://swanseawales.co.uk/where-is-swansea-in-the-uk/</a:t>
            </a:r>
            <a:endParaRPr lang="en-US">
              <a:solidFill>
                <a:schemeClr val="bg1"/>
              </a:solidFill>
              <a:hlinkClick r:id="rId13">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Social and political reform. (n.d.). Retrieved from BBC Bitesize website: </a:t>
            </a:r>
            <a:r>
              <a:rPr lang="en-US" sz="1200" dirty="0">
                <a:solidFill>
                  <a:schemeClr val="bg1"/>
                </a:solidFill>
                <a:latin typeface="Times New Roman"/>
                <a:cs typeface="Times New Roman"/>
                <a:hlinkClick r:id="rId14">
                  <a:extLst>
                    <a:ext uri="{A12FA001-AC4F-418D-AE19-62706E023703}">
                      <ahyp:hlinkClr xmlns:ahyp="http://schemas.microsoft.com/office/drawing/2018/hyperlinkcolor" val="tx"/>
                    </a:ext>
                  </a:extLst>
                </a:hlinkClick>
              </a:rPr>
              <a:t>https://www.bbc.co.uk/bitesize/articles/zgxpywx#zdb4dnb</a:t>
            </a:r>
            <a:endParaRPr lang="en-US">
              <a:solidFill>
                <a:schemeClr val="bg1"/>
              </a:solidFill>
              <a:hlinkClick r:id="rId14">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The. (2022). What was the Industrial Revolution’s Environmental Impact? Retrieved from </a:t>
            </a:r>
            <a:r>
              <a:rPr lang="en-US" sz="1200" dirty="0" err="1">
                <a:solidFill>
                  <a:schemeClr val="bg1"/>
                </a:solidFill>
                <a:latin typeface="Times New Roman"/>
                <a:cs typeface="Times New Roman"/>
              </a:rPr>
              <a:t>Greenly.earth</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15">
                  <a:extLst>
                    <a:ext uri="{A12FA001-AC4F-418D-AE19-62706E023703}">
                      <ahyp:hlinkClr xmlns:ahyp="http://schemas.microsoft.com/office/drawing/2018/hyperlinkcolor" val="tx"/>
                    </a:ext>
                  </a:extLst>
                </a:hlinkClick>
              </a:rPr>
              <a:t>https://greenly.earth/en-gb/blog/ecology-news/what-was-the-industrial-revolutions-environmental-impact#anchor-articles_content</a:t>
            </a:r>
            <a:endParaRPr lang="en-US">
              <a:solidFill>
                <a:schemeClr val="bg1"/>
              </a:solidFill>
              <a:hlinkClick r:id="rId15">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The rock called limestone - </a:t>
            </a:r>
            <a:r>
              <a:rPr lang="en-US" sz="1200" dirty="0" err="1">
                <a:solidFill>
                  <a:schemeClr val="bg1"/>
                </a:solidFill>
                <a:latin typeface="Times New Roman"/>
                <a:cs typeface="Times New Roman"/>
              </a:rPr>
              <a:t>Nordkalk</a:t>
            </a:r>
            <a:r>
              <a:rPr lang="en-US" sz="1200" dirty="0">
                <a:solidFill>
                  <a:schemeClr val="bg1"/>
                </a:solidFill>
                <a:latin typeface="Times New Roman"/>
                <a:cs typeface="Times New Roman"/>
              </a:rPr>
              <a:t>. (2024). Retrieved from </a:t>
            </a:r>
            <a:r>
              <a:rPr lang="en-US" sz="1200" dirty="0" err="1">
                <a:solidFill>
                  <a:schemeClr val="bg1"/>
                </a:solidFill>
                <a:latin typeface="Times New Roman"/>
                <a:cs typeface="Times New Roman"/>
              </a:rPr>
              <a:t>Nordkalk</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16">
                  <a:extLst>
                    <a:ext uri="{A12FA001-AC4F-418D-AE19-62706E023703}">
                      <ahyp:hlinkClr xmlns:ahyp="http://schemas.microsoft.com/office/drawing/2018/hyperlinkcolor" val="tx"/>
                    </a:ext>
                  </a:extLst>
                </a:hlinkClick>
              </a:rPr>
              <a:t>https://www.nordkalk.com/general-information-about-limestone/</a:t>
            </a:r>
            <a:endParaRPr lang="en-US">
              <a:solidFill>
                <a:schemeClr val="bg1"/>
              </a:solidFill>
              <a:hlinkClick r:id="rId16">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The Steam Engine. (n.d.). Retrieved from </a:t>
            </a:r>
            <a:r>
              <a:rPr lang="en-US" sz="1200" dirty="0">
                <a:solidFill>
                  <a:schemeClr val="bg1"/>
                </a:solidFill>
                <a:latin typeface="Times New Roman"/>
                <a:cs typeface="Times New Roman"/>
                <a:hlinkClick r:id="rId17">
                  <a:extLst>
                    <a:ext uri="{A12FA001-AC4F-418D-AE19-62706E023703}">
                      <ahyp:hlinkClr xmlns:ahyp="http://schemas.microsoft.com/office/drawing/2018/hyperlinkcolor" val="tx"/>
                    </a:ext>
                  </a:extLst>
                </a:hlinkClick>
              </a:rPr>
              <a:t>www.actuateminds.com</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18">
                  <a:extLst>
                    <a:ext uri="{A12FA001-AC4F-418D-AE19-62706E023703}">
                      <ahyp:hlinkClr xmlns:ahyp="http://schemas.microsoft.com/office/drawing/2018/hyperlinkcolor" val="tx"/>
                    </a:ext>
                  </a:extLst>
                </a:hlinkClick>
              </a:rPr>
              <a:t>https://www.actuateminds.com/blog/general/steam-engine/</a:t>
            </a:r>
            <a:endParaRPr lang="en-US">
              <a:solidFill>
                <a:schemeClr val="bg1"/>
              </a:solidFill>
              <a:hlinkClick r:id="rId18">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Uses of Limestone: Learn From Construction to Agriculture Uses. (2023). Retrieved February 26, 2025, from </a:t>
            </a:r>
            <a:r>
              <a:rPr lang="en-US" sz="1200" err="1">
                <a:solidFill>
                  <a:schemeClr val="bg1"/>
                </a:solidFill>
                <a:latin typeface="Times New Roman"/>
                <a:cs typeface="Times New Roman"/>
              </a:rPr>
              <a:t>Testbook</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19">
                  <a:extLst>
                    <a:ext uri="{A12FA001-AC4F-418D-AE19-62706E023703}">
                      <ahyp:hlinkClr xmlns:ahyp="http://schemas.microsoft.com/office/drawing/2018/hyperlinkcolor" val="tx"/>
                    </a:ext>
                  </a:extLst>
                </a:hlinkClick>
              </a:rPr>
              <a:t>https://testbook.com/chemistry/uses-of-limestone</a:t>
            </a:r>
            <a:endParaRPr lang="en-US">
              <a:solidFill>
                <a:schemeClr val="bg1"/>
              </a:solidFill>
              <a:hlinkClick r:id="rId19">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What is coal and how is it formed? | </a:t>
            </a:r>
            <a:r>
              <a:rPr lang="en-US" sz="1200" err="1">
                <a:solidFill>
                  <a:schemeClr val="bg1"/>
                </a:solidFill>
                <a:latin typeface="Times New Roman"/>
                <a:cs typeface="Times New Roman"/>
              </a:rPr>
              <a:t>Stovesonline</a:t>
            </a:r>
            <a:r>
              <a:rPr lang="en-US" sz="1200" dirty="0">
                <a:solidFill>
                  <a:schemeClr val="bg1"/>
                </a:solidFill>
                <a:latin typeface="Times New Roman"/>
                <a:cs typeface="Times New Roman"/>
              </a:rPr>
              <a:t>. (2025). Retrieved February 25, 2025, from </a:t>
            </a:r>
            <a:r>
              <a:rPr lang="en-US" sz="1200" err="1">
                <a:solidFill>
                  <a:schemeClr val="bg1"/>
                </a:solidFill>
                <a:latin typeface="Times New Roman"/>
                <a:cs typeface="Times New Roman"/>
              </a:rPr>
              <a:t>stovesonline</a:t>
            </a:r>
            <a:r>
              <a:rPr lang="en-US" sz="1200" dirty="0">
                <a:solidFill>
                  <a:schemeClr val="bg1"/>
                </a:solidFill>
                <a:latin typeface="Times New Roman"/>
                <a:cs typeface="Times New Roman"/>
              </a:rPr>
              <a:t> website: </a:t>
            </a:r>
            <a:r>
              <a:rPr lang="en-US" sz="1200" dirty="0">
                <a:solidFill>
                  <a:schemeClr val="bg1"/>
                </a:solidFill>
                <a:latin typeface="Times New Roman"/>
                <a:cs typeface="Times New Roman"/>
                <a:hlinkClick r:id="rId20">
                  <a:extLst>
                    <a:ext uri="{A12FA001-AC4F-418D-AE19-62706E023703}">
                      <ahyp:hlinkClr xmlns:ahyp="http://schemas.microsoft.com/office/drawing/2018/hyperlinkcolor" val="tx"/>
                    </a:ext>
                  </a:extLst>
                </a:hlinkClick>
              </a:rPr>
              <a:t>https://www.stovesonline.co.uk/how-coal-formed.html?srsltid=AfmBOoroeQZ-zjjkrNv1PfvJ0SKFayjY8KwFsMneNHuZofgGeWHOIrpY</a:t>
            </a:r>
            <a:endParaRPr lang="en-US">
              <a:solidFill>
                <a:schemeClr val="bg1"/>
              </a:solidFill>
              <a:hlinkClick r:id="rId20">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Why were coal and iron important to the Industrial Revolution? - Twinkl. (2025). Retrieved February 26, 2025, from Twinkl website: </a:t>
            </a:r>
            <a:r>
              <a:rPr lang="en-US" sz="1200" dirty="0">
                <a:solidFill>
                  <a:schemeClr val="bg1"/>
                </a:solidFill>
                <a:latin typeface="Times New Roman"/>
                <a:cs typeface="Times New Roman"/>
                <a:hlinkClick r:id="rId21">
                  <a:extLst>
                    <a:ext uri="{A12FA001-AC4F-418D-AE19-62706E023703}">
                      <ahyp:hlinkClr xmlns:ahyp="http://schemas.microsoft.com/office/drawing/2018/hyperlinkcolor" val="tx"/>
                    </a:ext>
                  </a:extLst>
                </a:hlinkClick>
              </a:rPr>
              <a:t>https://www.twinkl.co.uk/homework-help/history-homework-help/the-industrial-revolution/why-were-coal-and-iron-important-to-the-industrial-revolution</a:t>
            </a:r>
            <a:endParaRPr lang="en-US">
              <a:solidFill>
                <a:schemeClr val="bg1"/>
              </a:solidFill>
              <a:hlinkClick r:id="rId21">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Wikipedia Contributors. (2019). Industrial Revolution. Retrieved from Wikipedia website: </a:t>
            </a:r>
            <a:r>
              <a:rPr lang="en-US" sz="1200" dirty="0">
                <a:solidFill>
                  <a:schemeClr val="bg1"/>
                </a:solidFill>
                <a:latin typeface="Times New Roman"/>
                <a:cs typeface="Times New Roman"/>
                <a:hlinkClick r:id="rId22">
                  <a:extLst>
                    <a:ext uri="{A12FA001-AC4F-418D-AE19-62706E023703}">
                      <ahyp:hlinkClr xmlns:ahyp="http://schemas.microsoft.com/office/drawing/2018/hyperlinkcolor" val="tx"/>
                    </a:ext>
                  </a:extLst>
                </a:hlinkClick>
              </a:rPr>
              <a:t>https://en.wikipedia.org/wiki/Industrial_Revolution</a:t>
            </a:r>
            <a:endParaRPr lang="en-US">
              <a:solidFill>
                <a:schemeClr val="bg1"/>
              </a:solidFill>
              <a:hlinkClick r:id="rId22">
                <a:extLst>
                  <a:ext uri="{A12FA001-AC4F-418D-AE19-62706E023703}">
                    <ahyp:hlinkClr xmlns:ahyp="http://schemas.microsoft.com/office/drawing/2018/hyperlinkcolor" val="tx"/>
                  </a:ext>
                </a:extLst>
              </a:hlinkClick>
            </a:endParaRPr>
          </a:p>
          <a:p>
            <a:r>
              <a:rPr lang="en-US" sz="1200" dirty="0">
                <a:solidFill>
                  <a:schemeClr val="bg1"/>
                </a:solidFill>
                <a:latin typeface="Times New Roman"/>
                <a:cs typeface="Times New Roman"/>
              </a:rPr>
              <a:t>Wikipedia Contributors. (2025). Industrial Revolution in Wales. Retrieved from Wikipedia website: </a:t>
            </a:r>
            <a:r>
              <a:rPr lang="en-US" sz="1200" dirty="0">
                <a:solidFill>
                  <a:schemeClr val="bg1"/>
                </a:solidFill>
                <a:latin typeface="Times New Roman"/>
                <a:cs typeface="Times New Roman"/>
                <a:hlinkClick r:id="rId23">
                  <a:extLst>
                    <a:ext uri="{A12FA001-AC4F-418D-AE19-62706E023703}">
                      <ahyp:hlinkClr xmlns:ahyp="http://schemas.microsoft.com/office/drawing/2018/hyperlinkcolor" val="tx"/>
                    </a:ext>
                  </a:extLst>
                </a:hlinkClick>
              </a:rPr>
              <a:t>https://en.wikipedia.org/wiki/Industrial_Revolution_in_Wales#:~:text=Ironworks%20were%20set%20up%20in,coal%20was%20already%20being%20mined</a:t>
            </a:r>
            <a:r>
              <a:rPr lang="en-US" sz="1200" dirty="0">
                <a:solidFill>
                  <a:schemeClr val="bg1"/>
                </a:solidFill>
                <a:latin typeface="Times New Roman"/>
                <a:cs typeface="Times New Roman"/>
              </a:rPr>
              <a:t>.</a:t>
            </a:r>
            <a:endParaRPr lang="en-US">
              <a:solidFill>
                <a:schemeClr val="bg1"/>
              </a:solidFill>
            </a:endParaRPr>
          </a:p>
          <a:p>
            <a:pPr algn="l"/>
            <a:endParaRPr lang="en-US" dirty="0"/>
          </a:p>
        </p:txBody>
      </p:sp>
    </p:spTree>
    <p:extLst>
      <p:ext uri="{BB962C8B-B14F-4D97-AF65-F5344CB8AC3E}">
        <p14:creationId xmlns:p14="http://schemas.microsoft.com/office/powerpoint/2010/main" val="2997082360"/>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GestaltVTI</vt:lpstr>
      <vt:lpstr>PowerPoint Presentation</vt:lpstr>
      <vt:lpstr>The industrial revolution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323</cp:revision>
  <dcterms:created xsi:type="dcterms:W3CDTF">2025-02-27T19:46:05Z</dcterms:created>
  <dcterms:modified xsi:type="dcterms:W3CDTF">2025-03-03T10:32:27Z</dcterms:modified>
</cp:coreProperties>
</file>