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82" r:id="rId14"/>
    <p:sldId id="283" r:id="rId15"/>
    <p:sldId id="284" r:id="rId16"/>
    <p:sldId id="287" r:id="rId17"/>
    <p:sldId id="277" r:id="rId18"/>
    <p:sldId id="286" r:id="rId19"/>
    <p:sldId id="288" r:id="rId20"/>
    <p:sldId id="29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B1B6B-48D6-47AD-9D70-9D4E0C2003EB}" v="330" dt="2025-03-25T15:05: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 Jones (St Mary`s RC (A) School)" userId="d8362004-7926-4e8b-b1d7-860ac4f51de9" providerId="ADAL" clId="{230B1B6B-48D6-47AD-9D70-9D4E0C2003EB}"/>
    <pc:docChg chg="undo redo custSel addSld delSld modSld sldOrd">
      <pc:chgData name="G Jones (St Mary`s RC (A) School)" userId="d8362004-7926-4e8b-b1d7-860ac4f51de9" providerId="ADAL" clId="{230B1B6B-48D6-47AD-9D70-9D4E0C2003EB}" dt="2025-03-26T08:17:54.368" v="3319" actId="403"/>
      <pc:docMkLst>
        <pc:docMk/>
      </pc:docMkLst>
      <pc:sldChg chg="addSp modSp mod">
        <pc:chgData name="G Jones (St Mary`s RC (A) School)" userId="d8362004-7926-4e8b-b1d7-860ac4f51de9" providerId="ADAL" clId="{230B1B6B-48D6-47AD-9D70-9D4E0C2003EB}" dt="2025-03-12T14:17:35.447" v="159" actId="29295"/>
        <pc:sldMkLst>
          <pc:docMk/>
          <pc:sldMk cId="3782070666" sldId="256"/>
        </pc:sldMkLst>
        <pc:spChg chg="mod">
          <ac:chgData name="G Jones (St Mary`s RC (A) School)" userId="d8362004-7926-4e8b-b1d7-860ac4f51de9" providerId="ADAL" clId="{230B1B6B-48D6-47AD-9D70-9D4E0C2003EB}" dt="2025-03-12T14:14:32.307" v="119" actId="1076"/>
          <ac:spMkLst>
            <pc:docMk/>
            <pc:sldMk cId="3782070666" sldId="256"/>
            <ac:spMk id="4" creationId="{D49B4B50-053C-9650-027D-9C4CEB55C51F}"/>
          </ac:spMkLst>
        </pc:spChg>
        <pc:picChg chg="add mod">
          <ac:chgData name="G Jones (St Mary`s RC (A) School)" userId="d8362004-7926-4e8b-b1d7-860ac4f51de9" providerId="ADAL" clId="{230B1B6B-48D6-47AD-9D70-9D4E0C2003EB}" dt="2025-03-12T14:16:07.492" v="142" actId="1076"/>
          <ac:picMkLst>
            <pc:docMk/>
            <pc:sldMk cId="3782070666" sldId="256"/>
            <ac:picMk id="5" creationId="{3FC9B612-3CEA-CEFD-73C7-366B0383AE92}"/>
          </ac:picMkLst>
        </pc:picChg>
        <pc:picChg chg="add mod">
          <ac:chgData name="G Jones (St Mary`s RC (A) School)" userId="d8362004-7926-4e8b-b1d7-860ac4f51de9" providerId="ADAL" clId="{230B1B6B-48D6-47AD-9D70-9D4E0C2003EB}" dt="2025-03-12T14:16:11.319" v="143" actId="1076"/>
          <ac:picMkLst>
            <pc:docMk/>
            <pc:sldMk cId="3782070666" sldId="256"/>
            <ac:picMk id="6" creationId="{934D752F-5737-C514-5826-85E1C5CCAE36}"/>
          </ac:picMkLst>
        </pc:picChg>
        <pc:picChg chg="add mod">
          <ac:chgData name="G Jones (St Mary`s RC (A) School)" userId="d8362004-7926-4e8b-b1d7-860ac4f51de9" providerId="ADAL" clId="{230B1B6B-48D6-47AD-9D70-9D4E0C2003EB}" dt="2025-03-12T14:15:42.160" v="137" actId="29295"/>
          <ac:picMkLst>
            <pc:docMk/>
            <pc:sldMk cId="3782070666" sldId="256"/>
            <ac:picMk id="7" creationId="{31F838D6-E918-5E04-7CB9-DB4CAF60A0E4}"/>
          </ac:picMkLst>
        </pc:picChg>
        <pc:picChg chg="add mod">
          <ac:chgData name="G Jones (St Mary`s RC (A) School)" userId="d8362004-7926-4e8b-b1d7-860ac4f51de9" providerId="ADAL" clId="{230B1B6B-48D6-47AD-9D70-9D4E0C2003EB}" dt="2025-03-12T14:16:27.134" v="146" actId="29295"/>
          <ac:picMkLst>
            <pc:docMk/>
            <pc:sldMk cId="3782070666" sldId="256"/>
            <ac:picMk id="8" creationId="{1088BF64-D86A-F3AB-27D6-BA83732B6FB3}"/>
          </ac:picMkLst>
        </pc:picChg>
        <pc:picChg chg="add mod">
          <ac:chgData name="G Jones (St Mary`s RC (A) School)" userId="d8362004-7926-4e8b-b1d7-860ac4f51de9" providerId="ADAL" clId="{230B1B6B-48D6-47AD-9D70-9D4E0C2003EB}" dt="2025-03-12T14:16:57.771" v="151" actId="29295"/>
          <ac:picMkLst>
            <pc:docMk/>
            <pc:sldMk cId="3782070666" sldId="256"/>
            <ac:picMk id="9" creationId="{6633D97E-48CB-A843-C87E-FE10039D6913}"/>
          </ac:picMkLst>
        </pc:picChg>
        <pc:picChg chg="add mod">
          <ac:chgData name="G Jones (St Mary`s RC (A) School)" userId="d8362004-7926-4e8b-b1d7-860ac4f51de9" providerId="ADAL" clId="{230B1B6B-48D6-47AD-9D70-9D4E0C2003EB}" dt="2025-03-12T14:17:35.447" v="159" actId="29295"/>
          <ac:picMkLst>
            <pc:docMk/>
            <pc:sldMk cId="3782070666" sldId="256"/>
            <ac:picMk id="10" creationId="{D949DD76-A5A0-CCA3-6420-4320670F3019}"/>
          </ac:picMkLst>
        </pc:picChg>
      </pc:sldChg>
      <pc:sldChg chg="modSp mod">
        <pc:chgData name="G Jones (St Mary`s RC (A) School)" userId="d8362004-7926-4e8b-b1d7-860ac4f51de9" providerId="ADAL" clId="{230B1B6B-48D6-47AD-9D70-9D4E0C2003EB}" dt="2025-03-12T13:57:27.512" v="4" actId="403"/>
        <pc:sldMkLst>
          <pc:docMk/>
          <pc:sldMk cId="2145371590" sldId="257"/>
        </pc:sldMkLst>
        <pc:spChg chg="mod">
          <ac:chgData name="G Jones (St Mary`s RC (A) School)" userId="d8362004-7926-4e8b-b1d7-860ac4f51de9" providerId="ADAL" clId="{230B1B6B-48D6-47AD-9D70-9D4E0C2003EB}" dt="2025-03-12T13:57:27.512" v="4" actId="403"/>
          <ac:spMkLst>
            <pc:docMk/>
            <pc:sldMk cId="2145371590" sldId="257"/>
            <ac:spMk id="5" creationId="{745FE656-461E-B9F9-8299-7F5879F203DC}"/>
          </ac:spMkLst>
        </pc:spChg>
      </pc:sldChg>
      <pc:sldChg chg="addSp delSp modSp add mod">
        <pc:chgData name="G Jones (St Mary`s RC (A) School)" userId="d8362004-7926-4e8b-b1d7-860ac4f51de9" providerId="ADAL" clId="{230B1B6B-48D6-47AD-9D70-9D4E0C2003EB}" dt="2025-03-12T13:58:14.100" v="20" actId="20577"/>
        <pc:sldMkLst>
          <pc:docMk/>
          <pc:sldMk cId="1499039591" sldId="258"/>
        </pc:sldMkLst>
        <pc:spChg chg="mod">
          <ac:chgData name="G Jones (St Mary`s RC (A) School)" userId="d8362004-7926-4e8b-b1d7-860ac4f51de9" providerId="ADAL" clId="{230B1B6B-48D6-47AD-9D70-9D4E0C2003EB}" dt="2025-03-12T13:58:14.100" v="20" actId="20577"/>
          <ac:spMkLst>
            <pc:docMk/>
            <pc:sldMk cId="1499039591" sldId="258"/>
            <ac:spMk id="5" creationId="{196CD29C-8847-7FB6-6317-1693B7201A80}"/>
          </ac:spMkLst>
        </pc:spChg>
        <pc:picChg chg="add mod">
          <ac:chgData name="G Jones (St Mary`s RC (A) School)" userId="d8362004-7926-4e8b-b1d7-860ac4f51de9" providerId="ADAL" clId="{230B1B6B-48D6-47AD-9D70-9D4E0C2003EB}" dt="2025-03-12T13:58:09.857" v="12" actId="14100"/>
          <ac:picMkLst>
            <pc:docMk/>
            <pc:sldMk cId="1499039591" sldId="258"/>
            <ac:picMk id="1028" creationId="{1F078D5C-5B7A-30EE-5303-2BD547F60DD2}"/>
          </ac:picMkLst>
        </pc:picChg>
      </pc:sldChg>
      <pc:sldChg chg="addSp delSp modSp add mod">
        <pc:chgData name="G Jones (St Mary`s RC (A) School)" userId="d8362004-7926-4e8b-b1d7-860ac4f51de9" providerId="ADAL" clId="{230B1B6B-48D6-47AD-9D70-9D4E0C2003EB}" dt="2025-03-12T13:59:33.858" v="40" actId="20577"/>
        <pc:sldMkLst>
          <pc:docMk/>
          <pc:sldMk cId="2988018381" sldId="259"/>
        </pc:sldMkLst>
        <pc:spChg chg="mod">
          <ac:chgData name="G Jones (St Mary`s RC (A) School)" userId="d8362004-7926-4e8b-b1d7-860ac4f51de9" providerId="ADAL" clId="{230B1B6B-48D6-47AD-9D70-9D4E0C2003EB}" dt="2025-03-12T13:59:33.858" v="40" actId="20577"/>
          <ac:spMkLst>
            <pc:docMk/>
            <pc:sldMk cId="2988018381" sldId="259"/>
            <ac:spMk id="5" creationId="{D271D533-067D-8E7F-156F-FAE62AA4457A}"/>
          </ac:spMkLst>
        </pc:spChg>
        <pc:picChg chg="add mod">
          <ac:chgData name="G Jones (St Mary`s RC (A) School)" userId="d8362004-7926-4e8b-b1d7-860ac4f51de9" providerId="ADAL" clId="{230B1B6B-48D6-47AD-9D70-9D4E0C2003EB}" dt="2025-03-12T13:59:17.010" v="29" actId="14100"/>
          <ac:picMkLst>
            <pc:docMk/>
            <pc:sldMk cId="2988018381" sldId="259"/>
            <ac:picMk id="2050" creationId="{181E3BAD-165C-5630-1AAD-DE817F59E1A5}"/>
          </ac:picMkLst>
        </pc:picChg>
      </pc:sldChg>
      <pc:sldChg chg="addSp delSp modSp add mod">
        <pc:chgData name="G Jones (St Mary`s RC (A) School)" userId="d8362004-7926-4e8b-b1d7-860ac4f51de9" providerId="ADAL" clId="{230B1B6B-48D6-47AD-9D70-9D4E0C2003EB}" dt="2025-03-12T14:40:57.769" v="177" actId="20577"/>
        <pc:sldMkLst>
          <pc:docMk/>
          <pc:sldMk cId="3758346272" sldId="260"/>
        </pc:sldMkLst>
        <pc:spChg chg="mod">
          <ac:chgData name="G Jones (St Mary`s RC (A) School)" userId="d8362004-7926-4e8b-b1d7-860ac4f51de9" providerId="ADAL" clId="{230B1B6B-48D6-47AD-9D70-9D4E0C2003EB}" dt="2025-03-12T14:40:57.769" v="177" actId="20577"/>
          <ac:spMkLst>
            <pc:docMk/>
            <pc:sldMk cId="3758346272" sldId="260"/>
            <ac:spMk id="5" creationId="{A446B6B7-2920-9B8D-DFFA-1E9D64AE1ED3}"/>
          </ac:spMkLst>
        </pc:spChg>
        <pc:picChg chg="add mod">
          <ac:chgData name="G Jones (St Mary`s RC (A) School)" userId="d8362004-7926-4e8b-b1d7-860ac4f51de9" providerId="ADAL" clId="{230B1B6B-48D6-47AD-9D70-9D4E0C2003EB}" dt="2025-03-12T14:00:24.202" v="47" actId="14100"/>
          <ac:picMkLst>
            <pc:docMk/>
            <pc:sldMk cId="3758346272" sldId="260"/>
            <ac:picMk id="3074" creationId="{2AC9A188-3627-021D-49C2-96CD3CF626A9}"/>
          </ac:picMkLst>
        </pc:picChg>
      </pc:sldChg>
      <pc:sldChg chg="addSp delSp modSp add mod">
        <pc:chgData name="G Jones (St Mary`s RC (A) School)" userId="d8362004-7926-4e8b-b1d7-860ac4f51de9" providerId="ADAL" clId="{230B1B6B-48D6-47AD-9D70-9D4E0C2003EB}" dt="2025-03-12T14:14:11.678" v="118" actId="14100"/>
        <pc:sldMkLst>
          <pc:docMk/>
          <pc:sldMk cId="2027392362" sldId="261"/>
        </pc:sldMkLst>
        <pc:spChg chg="mod">
          <ac:chgData name="G Jones (St Mary`s RC (A) School)" userId="d8362004-7926-4e8b-b1d7-860ac4f51de9" providerId="ADAL" clId="{230B1B6B-48D6-47AD-9D70-9D4E0C2003EB}" dt="2025-03-12T14:11:28.557" v="114" actId="20577"/>
          <ac:spMkLst>
            <pc:docMk/>
            <pc:sldMk cId="2027392362" sldId="261"/>
            <ac:spMk id="5" creationId="{6BB52021-FEEB-6658-BBF8-E0F39B68AF85}"/>
          </ac:spMkLst>
        </pc:spChg>
        <pc:picChg chg="add mod">
          <ac:chgData name="G Jones (St Mary`s RC (A) School)" userId="d8362004-7926-4e8b-b1d7-860ac4f51de9" providerId="ADAL" clId="{230B1B6B-48D6-47AD-9D70-9D4E0C2003EB}" dt="2025-03-12T14:14:11.678" v="118" actId="14100"/>
          <ac:picMkLst>
            <pc:docMk/>
            <pc:sldMk cId="2027392362" sldId="261"/>
            <ac:picMk id="2" creationId="{A1DBFE25-CCCD-41AE-B252-F4AF06D827AD}"/>
          </ac:picMkLst>
        </pc:picChg>
      </pc:sldChg>
      <pc:sldChg chg="addSp delSp modSp add mod">
        <pc:chgData name="G Jones (St Mary`s RC (A) School)" userId="d8362004-7926-4e8b-b1d7-860ac4f51de9" providerId="ADAL" clId="{230B1B6B-48D6-47AD-9D70-9D4E0C2003EB}" dt="2025-03-12T14:10:31.675" v="103" actId="14100"/>
        <pc:sldMkLst>
          <pc:docMk/>
          <pc:sldMk cId="4014205819" sldId="262"/>
        </pc:sldMkLst>
        <pc:spChg chg="add del mod">
          <ac:chgData name="G Jones (St Mary`s RC (A) School)" userId="d8362004-7926-4e8b-b1d7-860ac4f51de9" providerId="ADAL" clId="{230B1B6B-48D6-47AD-9D70-9D4E0C2003EB}" dt="2025-03-12T14:08:34.205" v="99" actId="20577"/>
          <ac:spMkLst>
            <pc:docMk/>
            <pc:sldMk cId="4014205819" sldId="262"/>
            <ac:spMk id="5" creationId="{39B2792B-6523-70FE-72C6-4DACCDB76820}"/>
          </ac:spMkLst>
        </pc:spChg>
        <pc:picChg chg="add mod">
          <ac:chgData name="G Jones (St Mary`s RC (A) School)" userId="d8362004-7926-4e8b-b1d7-860ac4f51de9" providerId="ADAL" clId="{230B1B6B-48D6-47AD-9D70-9D4E0C2003EB}" dt="2025-03-12T14:10:31.675" v="103" actId="14100"/>
          <ac:picMkLst>
            <pc:docMk/>
            <pc:sldMk cId="4014205819" sldId="262"/>
            <ac:picMk id="5122" creationId="{24218908-07B6-8FDF-0805-D66F2C0DA4A4}"/>
          </ac:picMkLst>
        </pc:picChg>
      </pc:sldChg>
      <pc:sldChg chg="addSp delSp modSp new mod">
        <pc:chgData name="G Jones (St Mary`s RC (A) School)" userId="d8362004-7926-4e8b-b1d7-860ac4f51de9" providerId="ADAL" clId="{230B1B6B-48D6-47AD-9D70-9D4E0C2003EB}" dt="2025-03-12T14:49:33.840" v="485" actId="478"/>
        <pc:sldMkLst>
          <pc:docMk/>
          <pc:sldMk cId="1595688984" sldId="263"/>
        </pc:sldMkLst>
        <pc:spChg chg="mod">
          <ac:chgData name="G Jones (St Mary`s RC (A) School)" userId="d8362004-7926-4e8b-b1d7-860ac4f51de9" providerId="ADAL" clId="{230B1B6B-48D6-47AD-9D70-9D4E0C2003EB}" dt="2025-03-12T14:44:35.898" v="395" actId="20577"/>
          <ac:spMkLst>
            <pc:docMk/>
            <pc:sldMk cId="1595688984" sldId="263"/>
            <ac:spMk id="2" creationId="{0A70DED2-BE29-B42E-CDD3-840D54ECACB5}"/>
          </ac:spMkLst>
        </pc:spChg>
        <pc:spChg chg="add mod">
          <ac:chgData name="G Jones (St Mary`s RC (A) School)" userId="d8362004-7926-4e8b-b1d7-860ac4f51de9" providerId="ADAL" clId="{230B1B6B-48D6-47AD-9D70-9D4E0C2003EB}" dt="2025-03-12T14:44:18.466" v="375" actId="403"/>
          <ac:spMkLst>
            <pc:docMk/>
            <pc:sldMk cId="1595688984" sldId="263"/>
            <ac:spMk id="5" creationId="{BBDAA8C4-8624-98EB-4D4F-66824CE7CD84}"/>
          </ac:spMkLst>
        </pc:spChg>
        <pc:graphicFrameChg chg="add mod modGraphic">
          <ac:chgData name="G Jones (St Mary`s RC (A) School)" userId="d8362004-7926-4e8b-b1d7-860ac4f51de9" providerId="ADAL" clId="{230B1B6B-48D6-47AD-9D70-9D4E0C2003EB}" dt="2025-03-12T14:42:53.004" v="206" actId="1076"/>
          <ac:graphicFrameMkLst>
            <pc:docMk/>
            <pc:sldMk cId="1595688984" sldId="263"/>
            <ac:graphicFrameMk id="4" creationId="{E1303CF6-DC92-24EA-D74E-C86FEA50B96F}"/>
          </ac:graphicFrameMkLst>
        </pc:graphicFrameChg>
      </pc:sldChg>
      <pc:sldChg chg="addSp delSp modSp new mod">
        <pc:chgData name="G Jones (St Mary`s RC (A) School)" userId="d8362004-7926-4e8b-b1d7-860ac4f51de9" providerId="ADAL" clId="{230B1B6B-48D6-47AD-9D70-9D4E0C2003EB}" dt="2025-03-12T14:48:30.725" v="484" actId="790"/>
        <pc:sldMkLst>
          <pc:docMk/>
          <pc:sldMk cId="1967134680" sldId="264"/>
        </pc:sldMkLst>
        <pc:graphicFrameChg chg="add mod modGraphic">
          <ac:chgData name="G Jones (St Mary`s RC (A) School)" userId="d8362004-7926-4e8b-b1d7-860ac4f51de9" providerId="ADAL" clId="{230B1B6B-48D6-47AD-9D70-9D4E0C2003EB}" dt="2025-03-12T14:48:30.725" v="484" actId="790"/>
          <ac:graphicFrameMkLst>
            <pc:docMk/>
            <pc:sldMk cId="1967134680" sldId="264"/>
            <ac:graphicFrameMk id="4" creationId="{E7A05E9A-07DD-B061-AC49-5CF50CD96412}"/>
          </ac:graphicFrameMkLst>
        </pc:graphicFrameChg>
        <pc:picChg chg="add mod">
          <ac:chgData name="G Jones (St Mary`s RC (A) School)" userId="d8362004-7926-4e8b-b1d7-860ac4f51de9" providerId="ADAL" clId="{230B1B6B-48D6-47AD-9D70-9D4E0C2003EB}" dt="2025-03-12T14:46:38.215" v="465" actId="1076"/>
          <ac:picMkLst>
            <pc:docMk/>
            <pc:sldMk cId="1967134680" sldId="264"/>
            <ac:picMk id="5" creationId="{6E2F8E55-989C-911A-58E4-1771704E0606}"/>
          </ac:picMkLst>
        </pc:picChg>
        <pc:picChg chg="add mod">
          <ac:chgData name="G Jones (St Mary`s RC (A) School)" userId="d8362004-7926-4e8b-b1d7-860ac4f51de9" providerId="ADAL" clId="{230B1B6B-48D6-47AD-9D70-9D4E0C2003EB}" dt="2025-03-12T14:46:48.786" v="468" actId="1076"/>
          <ac:picMkLst>
            <pc:docMk/>
            <pc:sldMk cId="1967134680" sldId="264"/>
            <ac:picMk id="6" creationId="{20F41C1B-0D54-30D7-5CA1-F3230F018C59}"/>
          </ac:picMkLst>
        </pc:picChg>
        <pc:picChg chg="add mod">
          <ac:chgData name="G Jones (St Mary`s RC (A) School)" userId="d8362004-7926-4e8b-b1d7-860ac4f51de9" providerId="ADAL" clId="{230B1B6B-48D6-47AD-9D70-9D4E0C2003EB}" dt="2025-03-12T14:47:06.624" v="471" actId="1076"/>
          <ac:picMkLst>
            <pc:docMk/>
            <pc:sldMk cId="1967134680" sldId="264"/>
            <ac:picMk id="7" creationId="{074714EE-796C-5BC4-4CC8-FB328C8F59E4}"/>
          </ac:picMkLst>
        </pc:picChg>
        <pc:picChg chg="add mod">
          <ac:chgData name="G Jones (St Mary`s RC (A) School)" userId="d8362004-7926-4e8b-b1d7-860ac4f51de9" providerId="ADAL" clId="{230B1B6B-48D6-47AD-9D70-9D4E0C2003EB}" dt="2025-03-12T14:47:18.423" v="474" actId="1076"/>
          <ac:picMkLst>
            <pc:docMk/>
            <pc:sldMk cId="1967134680" sldId="264"/>
            <ac:picMk id="8" creationId="{AE60B5A0-F3FD-9D3D-7547-3956A3B18D04}"/>
          </ac:picMkLst>
        </pc:picChg>
        <pc:picChg chg="add mod">
          <ac:chgData name="G Jones (St Mary`s RC (A) School)" userId="d8362004-7926-4e8b-b1d7-860ac4f51de9" providerId="ADAL" clId="{230B1B6B-48D6-47AD-9D70-9D4E0C2003EB}" dt="2025-03-12T14:47:32.712" v="479" actId="1076"/>
          <ac:picMkLst>
            <pc:docMk/>
            <pc:sldMk cId="1967134680" sldId="264"/>
            <ac:picMk id="9" creationId="{CF1F9E45-0906-BC39-FE59-0D3759F2A081}"/>
          </ac:picMkLst>
        </pc:picChg>
        <pc:picChg chg="add mod">
          <ac:chgData name="G Jones (St Mary`s RC (A) School)" userId="d8362004-7926-4e8b-b1d7-860ac4f51de9" providerId="ADAL" clId="{230B1B6B-48D6-47AD-9D70-9D4E0C2003EB}" dt="2025-03-12T14:48:24.471" v="483" actId="14100"/>
          <ac:picMkLst>
            <pc:docMk/>
            <pc:sldMk cId="1967134680" sldId="264"/>
            <ac:picMk id="10" creationId="{2FDC9F07-A357-E424-99C5-F7506B1DD34B}"/>
          </ac:picMkLst>
        </pc:picChg>
      </pc:sldChg>
      <pc:sldChg chg="add del">
        <pc:chgData name="G Jones (St Mary`s RC (A) School)" userId="d8362004-7926-4e8b-b1d7-860ac4f51de9" providerId="ADAL" clId="{230B1B6B-48D6-47AD-9D70-9D4E0C2003EB}" dt="2025-03-12T14:50:23.626" v="505" actId="2890"/>
        <pc:sldMkLst>
          <pc:docMk/>
          <pc:sldMk cId="596326511" sldId="265"/>
        </pc:sldMkLst>
      </pc:sldChg>
      <pc:sldChg chg="addSp delSp modSp new mod modAnim">
        <pc:chgData name="G Jones (St Mary`s RC (A) School)" userId="d8362004-7926-4e8b-b1d7-860ac4f51de9" providerId="ADAL" clId="{230B1B6B-48D6-47AD-9D70-9D4E0C2003EB}" dt="2025-03-25T14:22:11.433" v="1512"/>
        <pc:sldMkLst>
          <pc:docMk/>
          <pc:sldMk cId="880262770" sldId="265"/>
        </pc:sldMkLst>
        <pc:spChg chg="mod">
          <ac:chgData name="G Jones (St Mary`s RC (A) School)" userId="d8362004-7926-4e8b-b1d7-860ac4f51de9" providerId="ADAL" clId="{230B1B6B-48D6-47AD-9D70-9D4E0C2003EB}" dt="2025-03-12T14:51:50.729" v="528" actId="20577"/>
          <ac:spMkLst>
            <pc:docMk/>
            <pc:sldMk cId="880262770" sldId="265"/>
            <ac:spMk id="2" creationId="{7561EB95-8E8B-33D3-AC3A-26E81D705557}"/>
          </ac:spMkLst>
        </pc:spChg>
        <pc:spChg chg="mod">
          <ac:chgData name="G Jones (St Mary`s RC (A) School)" userId="d8362004-7926-4e8b-b1d7-860ac4f51de9" providerId="ADAL" clId="{230B1B6B-48D6-47AD-9D70-9D4E0C2003EB}" dt="2025-03-25T13:51:02.926" v="773" actId="20577"/>
          <ac:spMkLst>
            <pc:docMk/>
            <pc:sldMk cId="880262770" sldId="265"/>
            <ac:spMk id="3" creationId="{DA804C46-510E-8FC9-0D3B-2330B39E5AB7}"/>
          </ac:spMkLst>
        </pc:spChg>
        <pc:spChg chg="add del mod">
          <ac:chgData name="G Jones (St Mary`s RC (A) School)" userId="d8362004-7926-4e8b-b1d7-860ac4f51de9" providerId="ADAL" clId="{230B1B6B-48D6-47AD-9D70-9D4E0C2003EB}" dt="2025-03-25T13:46:10.963" v="632" actId="478"/>
          <ac:spMkLst>
            <pc:docMk/>
            <pc:sldMk cId="880262770" sldId="265"/>
            <ac:spMk id="5" creationId="{8A15EA0D-6E6D-2F4B-BCF6-DA6DEA04757B}"/>
          </ac:spMkLst>
        </pc:spChg>
        <pc:spChg chg="add del mod">
          <ac:chgData name="G Jones (St Mary`s RC (A) School)" userId="d8362004-7926-4e8b-b1d7-860ac4f51de9" providerId="ADAL" clId="{230B1B6B-48D6-47AD-9D70-9D4E0C2003EB}" dt="2025-03-25T13:49:17.649" v="752" actId="478"/>
          <ac:spMkLst>
            <pc:docMk/>
            <pc:sldMk cId="880262770" sldId="265"/>
            <ac:spMk id="6" creationId="{ECC95656-9F8F-E4B7-5E50-E254434D6E55}"/>
          </ac:spMkLst>
        </pc:spChg>
        <pc:spChg chg="add mod">
          <ac:chgData name="G Jones (St Mary`s RC (A) School)" userId="d8362004-7926-4e8b-b1d7-860ac4f51de9" providerId="ADAL" clId="{230B1B6B-48D6-47AD-9D70-9D4E0C2003EB}" dt="2025-03-25T13:49:56.572" v="769" actId="207"/>
          <ac:spMkLst>
            <pc:docMk/>
            <pc:sldMk cId="880262770" sldId="265"/>
            <ac:spMk id="7" creationId="{680B16BD-FF08-0A55-80C3-A6AEB416EC97}"/>
          </ac:spMkLst>
        </pc:spChg>
      </pc:sldChg>
      <pc:sldChg chg="addSp delSp modSp new add del mod">
        <pc:chgData name="G Jones (St Mary`s RC (A) School)" userId="d8362004-7926-4e8b-b1d7-860ac4f51de9" providerId="ADAL" clId="{230B1B6B-48D6-47AD-9D70-9D4E0C2003EB}" dt="2025-03-25T14:02:33.456" v="1027" actId="47"/>
        <pc:sldMkLst>
          <pc:docMk/>
          <pc:sldMk cId="2910827961" sldId="266"/>
        </pc:sldMkLst>
        <pc:spChg chg="mod">
          <ac:chgData name="G Jones (St Mary`s RC (A) School)" userId="d8362004-7926-4e8b-b1d7-860ac4f51de9" providerId="ADAL" clId="{230B1B6B-48D6-47AD-9D70-9D4E0C2003EB}" dt="2025-03-25T13:57:07.909" v="908" actId="1076"/>
          <ac:spMkLst>
            <pc:docMk/>
            <pc:sldMk cId="2910827961" sldId="266"/>
            <ac:spMk id="2" creationId="{E3F5809B-D63A-B59A-109C-8D850C945AE1}"/>
          </ac:spMkLst>
        </pc:spChg>
        <pc:spChg chg="del">
          <ac:chgData name="G Jones (St Mary`s RC (A) School)" userId="d8362004-7926-4e8b-b1d7-860ac4f51de9" providerId="ADAL" clId="{230B1B6B-48D6-47AD-9D70-9D4E0C2003EB}" dt="2025-03-25T13:50:24.179" v="771" actId="478"/>
          <ac:spMkLst>
            <pc:docMk/>
            <pc:sldMk cId="2910827961" sldId="266"/>
            <ac:spMk id="3" creationId="{15650AE2-5316-BC0F-0C32-A4563C95D398}"/>
          </ac:spMkLst>
        </pc:spChg>
        <pc:spChg chg="add mod">
          <ac:chgData name="G Jones (St Mary`s RC (A) School)" userId="d8362004-7926-4e8b-b1d7-860ac4f51de9" providerId="ADAL" clId="{230B1B6B-48D6-47AD-9D70-9D4E0C2003EB}" dt="2025-03-25T13:59:04.872" v="966" actId="14100"/>
          <ac:spMkLst>
            <pc:docMk/>
            <pc:sldMk cId="2910827961" sldId="266"/>
            <ac:spMk id="5" creationId="{14D7882E-FD26-48DD-13A7-982E43625C0C}"/>
          </ac:spMkLst>
        </pc:spChg>
        <pc:spChg chg="add mod">
          <ac:chgData name="G Jones (St Mary`s RC (A) School)" userId="d8362004-7926-4e8b-b1d7-860ac4f51de9" providerId="ADAL" clId="{230B1B6B-48D6-47AD-9D70-9D4E0C2003EB}" dt="2025-03-25T13:59:50.904" v="985" actId="20577"/>
          <ac:spMkLst>
            <pc:docMk/>
            <pc:sldMk cId="2910827961" sldId="266"/>
            <ac:spMk id="7" creationId="{F007F47C-A1DD-3EA9-53DD-024F076B44B2}"/>
          </ac:spMkLst>
        </pc:spChg>
        <pc:picChg chg="add mod">
          <ac:chgData name="G Jones (St Mary`s RC (A) School)" userId="d8362004-7926-4e8b-b1d7-860ac4f51de9" providerId="ADAL" clId="{230B1B6B-48D6-47AD-9D70-9D4E0C2003EB}" dt="2025-03-25T13:57:25.533" v="914" actId="1076"/>
          <ac:picMkLst>
            <pc:docMk/>
            <pc:sldMk cId="2910827961" sldId="266"/>
            <ac:picMk id="4" creationId="{B2109764-BE28-8AE4-7522-E69A0BA07493}"/>
          </ac:picMkLst>
        </pc:picChg>
        <pc:picChg chg="add mod">
          <ac:chgData name="G Jones (St Mary`s RC (A) School)" userId="d8362004-7926-4e8b-b1d7-860ac4f51de9" providerId="ADAL" clId="{230B1B6B-48D6-47AD-9D70-9D4E0C2003EB}" dt="2025-03-25T13:59:17.804" v="968" actId="1076"/>
          <ac:picMkLst>
            <pc:docMk/>
            <pc:sldMk cId="2910827961" sldId="266"/>
            <ac:picMk id="6" creationId="{9634815D-78BF-43AF-6560-C662F3376C52}"/>
          </ac:picMkLst>
        </pc:picChg>
      </pc:sldChg>
      <pc:sldChg chg="addSp delSp modSp new del mod">
        <pc:chgData name="G Jones (St Mary`s RC (A) School)" userId="d8362004-7926-4e8b-b1d7-860ac4f51de9" providerId="ADAL" clId="{230B1B6B-48D6-47AD-9D70-9D4E0C2003EB}" dt="2025-03-25T14:01:11.504" v="993" actId="47"/>
        <pc:sldMkLst>
          <pc:docMk/>
          <pc:sldMk cId="1255011002" sldId="267"/>
        </pc:sldMkLst>
        <pc:spChg chg="del">
          <ac:chgData name="G Jones (St Mary`s RC (A) School)" userId="d8362004-7926-4e8b-b1d7-860ac4f51de9" providerId="ADAL" clId="{230B1B6B-48D6-47AD-9D70-9D4E0C2003EB}" dt="2025-03-25T14:00:27.703" v="988" actId="478"/>
          <ac:spMkLst>
            <pc:docMk/>
            <pc:sldMk cId="1255011002" sldId="267"/>
            <ac:spMk id="2" creationId="{DEC44E13-7264-D6AA-062E-BED237AD4683}"/>
          </ac:spMkLst>
        </pc:spChg>
        <pc:spChg chg="del">
          <ac:chgData name="G Jones (St Mary`s RC (A) School)" userId="d8362004-7926-4e8b-b1d7-860ac4f51de9" providerId="ADAL" clId="{230B1B6B-48D6-47AD-9D70-9D4E0C2003EB}" dt="2025-03-25T14:00:24.957" v="987" actId="478"/>
          <ac:spMkLst>
            <pc:docMk/>
            <pc:sldMk cId="1255011002" sldId="267"/>
            <ac:spMk id="3" creationId="{E4F986BD-E7ED-4766-C1A5-ACE49F8CFF5C}"/>
          </ac:spMkLst>
        </pc:spChg>
        <pc:spChg chg="add del mod">
          <ac:chgData name="G Jones (St Mary`s RC (A) School)" userId="d8362004-7926-4e8b-b1d7-860ac4f51de9" providerId="ADAL" clId="{230B1B6B-48D6-47AD-9D70-9D4E0C2003EB}" dt="2025-03-25T14:01:08.884" v="992"/>
          <ac:spMkLst>
            <pc:docMk/>
            <pc:sldMk cId="1255011002" sldId="267"/>
            <ac:spMk id="4" creationId="{E8E90291-8563-902B-2476-98702B79FAED}"/>
          </ac:spMkLst>
        </pc:spChg>
      </pc:sldChg>
      <pc:sldChg chg="addSp delSp modSp add mod">
        <pc:chgData name="G Jones (St Mary`s RC (A) School)" userId="d8362004-7926-4e8b-b1d7-860ac4f51de9" providerId="ADAL" clId="{230B1B6B-48D6-47AD-9D70-9D4E0C2003EB}" dt="2025-03-25T14:33:53.554" v="1989" actId="1076"/>
        <pc:sldMkLst>
          <pc:docMk/>
          <pc:sldMk cId="4036573426" sldId="277"/>
        </pc:sldMkLst>
        <pc:spChg chg="add del">
          <ac:chgData name="G Jones (St Mary`s RC (A) School)" userId="d8362004-7926-4e8b-b1d7-860ac4f51de9" providerId="ADAL" clId="{230B1B6B-48D6-47AD-9D70-9D4E0C2003EB}" dt="2025-03-25T14:31:18.601" v="1942" actId="22"/>
          <ac:spMkLst>
            <pc:docMk/>
            <pc:sldMk cId="4036573426" sldId="277"/>
            <ac:spMk id="3" creationId="{01BFF9B9-3245-01E7-4197-36EB3C2722F7}"/>
          </ac:spMkLst>
        </pc:spChg>
        <pc:spChg chg="mod">
          <ac:chgData name="G Jones (St Mary`s RC (A) School)" userId="d8362004-7926-4e8b-b1d7-860ac4f51de9" providerId="ADAL" clId="{230B1B6B-48D6-47AD-9D70-9D4E0C2003EB}" dt="2025-03-25T14:31:02.574" v="1940" actId="790"/>
          <ac:spMkLst>
            <pc:docMk/>
            <pc:sldMk cId="4036573426" sldId="277"/>
            <ac:spMk id="5" creationId="{3229F573-8FDE-FAEA-8210-D08A9F005228}"/>
          </ac:spMkLst>
        </pc:spChg>
        <pc:spChg chg="del">
          <ac:chgData name="G Jones (St Mary`s RC (A) School)" userId="d8362004-7926-4e8b-b1d7-860ac4f51de9" providerId="ADAL" clId="{230B1B6B-48D6-47AD-9D70-9D4E0C2003EB}" dt="2025-03-25T14:24:14.504" v="1625" actId="478"/>
          <ac:spMkLst>
            <pc:docMk/>
            <pc:sldMk cId="4036573426" sldId="277"/>
            <ac:spMk id="10" creationId="{1D4D918B-7C3D-6493-F2B1-5107CE44B904}"/>
          </ac:spMkLst>
        </pc:spChg>
        <pc:spChg chg="del">
          <ac:chgData name="G Jones (St Mary`s RC (A) School)" userId="d8362004-7926-4e8b-b1d7-860ac4f51de9" providerId="ADAL" clId="{230B1B6B-48D6-47AD-9D70-9D4E0C2003EB}" dt="2025-03-25T14:24:13.555" v="1624" actId="478"/>
          <ac:spMkLst>
            <pc:docMk/>
            <pc:sldMk cId="4036573426" sldId="277"/>
            <ac:spMk id="11" creationId="{A56C02FE-5F1E-426A-5D4E-6B3B3E7EF989}"/>
          </ac:spMkLst>
        </pc:spChg>
        <pc:spChg chg="del">
          <ac:chgData name="G Jones (St Mary`s RC (A) School)" userId="d8362004-7926-4e8b-b1d7-860ac4f51de9" providerId="ADAL" clId="{230B1B6B-48D6-47AD-9D70-9D4E0C2003EB}" dt="2025-03-25T14:24:15.477" v="1626" actId="478"/>
          <ac:spMkLst>
            <pc:docMk/>
            <pc:sldMk cId="4036573426" sldId="277"/>
            <ac:spMk id="12" creationId="{D5CE8D02-E8F8-19FB-5887-63F50FEFE23C}"/>
          </ac:spMkLst>
        </pc:spChg>
        <pc:spChg chg="mod topLvl">
          <ac:chgData name="G Jones (St Mary`s RC (A) School)" userId="d8362004-7926-4e8b-b1d7-860ac4f51de9" providerId="ADAL" clId="{230B1B6B-48D6-47AD-9D70-9D4E0C2003EB}" dt="2025-03-25T14:31:38.254" v="1949" actId="403"/>
          <ac:spMkLst>
            <pc:docMk/>
            <pc:sldMk cId="4036573426" sldId="277"/>
            <ac:spMk id="15" creationId="{95C1F47D-3147-1828-4824-6A3A87A61D75}"/>
          </ac:spMkLst>
        </pc:spChg>
        <pc:spChg chg="mod">
          <ac:chgData name="G Jones (St Mary`s RC (A) School)" userId="d8362004-7926-4e8b-b1d7-860ac4f51de9" providerId="ADAL" clId="{230B1B6B-48D6-47AD-9D70-9D4E0C2003EB}" dt="2025-03-25T14:30:43.736" v="1937" actId="207"/>
          <ac:spMkLst>
            <pc:docMk/>
            <pc:sldMk cId="4036573426" sldId="277"/>
            <ac:spMk id="18" creationId="{933181AF-1088-5120-5EC8-7E4A90CFEB33}"/>
          </ac:spMkLst>
        </pc:spChg>
        <pc:spChg chg="mod">
          <ac:chgData name="G Jones (St Mary`s RC (A) School)" userId="d8362004-7926-4e8b-b1d7-860ac4f51de9" providerId="ADAL" clId="{230B1B6B-48D6-47AD-9D70-9D4E0C2003EB}" dt="2025-03-25T14:32:13.085" v="1966" actId="790"/>
          <ac:spMkLst>
            <pc:docMk/>
            <pc:sldMk cId="4036573426" sldId="277"/>
            <ac:spMk id="19" creationId="{CB02FE5E-452C-5775-4C55-90934E18288E}"/>
          </ac:spMkLst>
        </pc:spChg>
        <pc:spChg chg="del mod">
          <ac:chgData name="G Jones (St Mary`s RC (A) School)" userId="d8362004-7926-4e8b-b1d7-860ac4f51de9" providerId="ADAL" clId="{230B1B6B-48D6-47AD-9D70-9D4E0C2003EB}" dt="2025-03-25T14:27:06.673" v="1774" actId="478"/>
          <ac:spMkLst>
            <pc:docMk/>
            <pc:sldMk cId="4036573426" sldId="277"/>
            <ac:spMk id="22" creationId="{3CC10EE4-A63C-8AB4-BAD1-CACAE3553FCA}"/>
          </ac:spMkLst>
        </pc:spChg>
        <pc:grpChg chg="add del">
          <ac:chgData name="G Jones (St Mary`s RC (A) School)" userId="d8362004-7926-4e8b-b1d7-860ac4f51de9" providerId="ADAL" clId="{230B1B6B-48D6-47AD-9D70-9D4E0C2003EB}" dt="2025-03-25T14:25:05.059" v="1665" actId="478"/>
          <ac:grpSpMkLst>
            <pc:docMk/>
            <pc:sldMk cId="4036573426" sldId="277"/>
            <ac:grpSpMk id="21" creationId="{F5F59831-B103-F86C-8CFA-FE15A2A7B9D2}"/>
          </ac:grpSpMkLst>
        </pc:grpChg>
        <pc:graphicFrameChg chg="mod modGraphic">
          <ac:chgData name="G Jones (St Mary`s RC (A) School)" userId="d8362004-7926-4e8b-b1d7-860ac4f51de9" providerId="ADAL" clId="{230B1B6B-48D6-47AD-9D70-9D4E0C2003EB}" dt="2025-03-25T14:24:28.091" v="1629" actId="1076"/>
          <ac:graphicFrameMkLst>
            <pc:docMk/>
            <pc:sldMk cId="4036573426" sldId="277"/>
            <ac:graphicFrameMk id="13" creationId="{E8F1029D-1FDD-13D0-F560-4E3EC1639CED}"/>
          </ac:graphicFrameMkLst>
        </pc:graphicFrameChg>
        <pc:picChg chg="add mod">
          <ac:chgData name="G Jones (St Mary`s RC (A) School)" userId="d8362004-7926-4e8b-b1d7-860ac4f51de9" providerId="ADAL" clId="{230B1B6B-48D6-47AD-9D70-9D4E0C2003EB}" dt="2025-03-25T14:32:27.900" v="1969" actId="1076"/>
          <ac:picMkLst>
            <pc:docMk/>
            <pc:sldMk cId="4036573426" sldId="277"/>
            <ac:picMk id="4" creationId="{5645D149-5233-E6CA-1C3F-00B5CEF0C700}"/>
          </ac:picMkLst>
        </pc:picChg>
        <pc:picChg chg="add mod">
          <ac:chgData name="G Jones (St Mary`s RC (A) School)" userId="d8362004-7926-4e8b-b1d7-860ac4f51de9" providerId="ADAL" clId="{230B1B6B-48D6-47AD-9D70-9D4E0C2003EB}" dt="2025-03-25T14:32:40.141" v="1972" actId="1076"/>
          <ac:picMkLst>
            <pc:docMk/>
            <pc:sldMk cId="4036573426" sldId="277"/>
            <ac:picMk id="6" creationId="{DFE7A48D-71A5-536A-08D1-C686E774D243}"/>
          </ac:picMkLst>
        </pc:picChg>
        <pc:picChg chg="del">
          <ac:chgData name="G Jones (St Mary`s RC (A) School)" userId="d8362004-7926-4e8b-b1d7-860ac4f51de9" providerId="ADAL" clId="{230B1B6B-48D6-47AD-9D70-9D4E0C2003EB}" dt="2025-03-25T14:24:17.598" v="1628" actId="478"/>
          <ac:picMkLst>
            <pc:docMk/>
            <pc:sldMk cId="4036573426" sldId="277"/>
            <ac:picMk id="7" creationId="{9DA170AA-8CCC-F52B-6D48-3B64C67636D7}"/>
          </ac:picMkLst>
        </pc:picChg>
        <pc:picChg chg="del">
          <ac:chgData name="G Jones (St Mary`s RC (A) School)" userId="d8362004-7926-4e8b-b1d7-860ac4f51de9" providerId="ADAL" clId="{230B1B6B-48D6-47AD-9D70-9D4E0C2003EB}" dt="2025-03-25T14:24:16.436" v="1627" actId="478"/>
          <ac:picMkLst>
            <pc:docMk/>
            <pc:sldMk cId="4036573426" sldId="277"/>
            <ac:picMk id="8" creationId="{FF834719-523F-7E7B-BD12-A2F3AD8B8615}"/>
          </ac:picMkLst>
        </pc:picChg>
        <pc:picChg chg="del">
          <ac:chgData name="G Jones (St Mary`s RC (A) School)" userId="d8362004-7926-4e8b-b1d7-860ac4f51de9" providerId="ADAL" clId="{230B1B6B-48D6-47AD-9D70-9D4E0C2003EB}" dt="2025-03-25T14:24:12.510" v="1623" actId="478"/>
          <ac:picMkLst>
            <pc:docMk/>
            <pc:sldMk cId="4036573426" sldId="277"/>
            <ac:picMk id="9" creationId="{1399AF8A-795D-F725-5EE5-68D76CCAA0A9}"/>
          </ac:picMkLst>
        </pc:picChg>
        <pc:picChg chg="add mod">
          <ac:chgData name="G Jones (St Mary`s RC (A) School)" userId="d8362004-7926-4e8b-b1d7-860ac4f51de9" providerId="ADAL" clId="{230B1B6B-48D6-47AD-9D70-9D4E0C2003EB}" dt="2025-03-25T14:32:55.910" v="1976" actId="14100"/>
          <ac:picMkLst>
            <pc:docMk/>
            <pc:sldMk cId="4036573426" sldId="277"/>
            <ac:picMk id="14" creationId="{B8B912A6-F4FB-69C5-DF70-54EDDFCF3DC7}"/>
          </ac:picMkLst>
        </pc:picChg>
        <pc:picChg chg="del">
          <ac:chgData name="G Jones (St Mary`s RC (A) School)" userId="d8362004-7926-4e8b-b1d7-860ac4f51de9" providerId="ADAL" clId="{230B1B6B-48D6-47AD-9D70-9D4E0C2003EB}" dt="2025-03-25T14:24:56.992" v="1662" actId="478"/>
          <ac:picMkLst>
            <pc:docMk/>
            <pc:sldMk cId="4036573426" sldId="277"/>
            <ac:picMk id="16" creationId="{50308C65-F2BE-0C9C-BBD4-49CCF0A2FDD3}"/>
          </ac:picMkLst>
        </pc:picChg>
        <pc:picChg chg="del topLvl">
          <ac:chgData name="G Jones (St Mary`s RC (A) School)" userId="d8362004-7926-4e8b-b1d7-860ac4f51de9" providerId="ADAL" clId="{230B1B6B-48D6-47AD-9D70-9D4E0C2003EB}" dt="2025-03-25T14:25:05.059" v="1665" actId="478"/>
          <ac:picMkLst>
            <pc:docMk/>
            <pc:sldMk cId="4036573426" sldId="277"/>
            <ac:picMk id="17" creationId="{28B4B5BB-989B-561A-1109-50D3274E3BEF}"/>
          </ac:picMkLst>
        </pc:picChg>
        <pc:picChg chg="add mod">
          <ac:chgData name="G Jones (St Mary`s RC (A) School)" userId="d8362004-7926-4e8b-b1d7-860ac4f51de9" providerId="ADAL" clId="{230B1B6B-48D6-47AD-9D70-9D4E0C2003EB}" dt="2025-03-25T14:33:13.571" v="1981" actId="1076"/>
          <ac:picMkLst>
            <pc:docMk/>
            <pc:sldMk cId="4036573426" sldId="277"/>
            <ac:picMk id="20" creationId="{952CFCC6-B086-572B-F6B9-9C071F209252}"/>
          </ac:picMkLst>
        </pc:picChg>
        <pc:picChg chg="add mod">
          <ac:chgData name="G Jones (St Mary`s RC (A) School)" userId="d8362004-7926-4e8b-b1d7-860ac4f51de9" providerId="ADAL" clId="{230B1B6B-48D6-47AD-9D70-9D4E0C2003EB}" dt="2025-03-25T14:33:27.269" v="1984" actId="1076"/>
          <ac:picMkLst>
            <pc:docMk/>
            <pc:sldMk cId="4036573426" sldId="277"/>
            <ac:picMk id="23" creationId="{444115E8-B634-929C-3E3B-0ED004D12094}"/>
          </ac:picMkLst>
        </pc:picChg>
        <pc:picChg chg="add mod">
          <ac:chgData name="G Jones (St Mary`s RC (A) School)" userId="d8362004-7926-4e8b-b1d7-860ac4f51de9" providerId="ADAL" clId="{230B1B6B-48D6-47AD-9D70-9D4E0C2003EB}" dt="2025-03-25T14:33:53.554" v="1989" actId="1076"/>
          <ac:picMkLst>
            <pc:docMk/>
            <pc:sldMk cId="4036573426" sldId="277"/>
            <ac:picMk id="24" creationId="{8A851C78-7063-A9AE-1911-FB9B5791D063}"/>
          </ac:picMkLst>
        </pc:picChg>
      </pc:sldChg>
      <pc:sldChg chg="addSp delSp modSp add del mod">
        <pc:chgData name="G Jones (St Mary`s RC (A) School)" userId="d8362004-7926-4e8b-b1d7-860ac4f51de9" providerId="ADAL" clId="{230B1B6B-48D6-47AD-9D70-9D4E0C2003EB}" dt="2025-03-25T14:22:47.119" v="1522" actId="20577"/>
        <pc:sldMkLst>
          <pc:docMk/>
          <pc:sldMk cId="1974762029" sldId="282"/>
        </pc:sldMkLst>
        <pc:spChg chg="add mod">
          <ac:chgData name="G Jones (St Mary`s RC (A) School)" userId="d8362004-7926-4e8b-b1d7-860ac4f51de9" providerId="ADAL" clId="{230B1B6B-48D6-47AD-9D70-9D4E0C2003EB}" dt="2025-03-25T14:22:47.119" v="1522" actId="20577"/>
          <ac:spMkLst>
            <pc:docMk/>
            <pc:sldMk cId="1974762029" sldId="282"/>
            <ac:spMk id="2" creationId="{45E905E0-C291-110F-5058-AB69A4583181}"/>
          </ac:spMkLst>
        </pc:spChg>
        <pc:spChg chg="del">
          <ac:chgData name="G Jones (St Mary`s RC (A) School)" userId="d8362004-7926-4e8b-b1d7-860ac4f51de9" providerId="ADAL" clId="{230B1B6B-48D6-47AD-9D70-9D4E0C2003EB}" dt="2025-03-25T14:01:17.218" v="995" actId="478"/>
          <ac:spMkLst>
            <pc:docMk/>
            <pc:sldMk cId="1974762029" sldId="282"/>
            <ac:spMk id="6" creationId="{0CC3979C-3297-15BC-2F44-E8EE93627E09}"/>
          </ac:spMkLst>
        </pc:spChg>
        <pc:spChg chg="mod">
          <ac:chgData name="G Jones (St Mary`s RC (A) School)" userId="d8362004-7926-4e8b-b1d7-860ac4f51de9" providerId="ADAL" clId="{230B1B6B-48D6-47AD-9D70-9D4E0C2003EB}" dt="2025-03-25T14:02:14.552" v="1021" actId="20577"/>
          <ac:spMkLst>
            <pc:docMk/>
            <pc:sldMk cId="1974762029" sldId="282"/>
            <ac:spMk id="7" creationId="{2AAFC947-7697-32BA-0D3F-1295FB2ED233}"/>
          </ac:spMkLst>
        </pc:spChg>
        <pc:spChg chg="mod">
          <ac:chgData name="G Jones (St Mary`s RC (A) School)" userId="d8362004-7926-4e8b-b1d7-860ac4f51de9" providerId="ADAL" clId="{230B1B6B-48D6-47AD-9D70-9D4E0C2003EB}" dt="2025-03-25T14:11:30.082" v="1225" actId="20577"/>
          <ac:spMkLst>
            <pc:docMk/>
            <pc:sldMk cId="1974762029" sldId="282"/>
            <ac:spMk id="8" creationId="{C1576495-AB46-01AB-2335-4224B861CDCE}"/>
          </ac:spMkLst>
        </pc:spChg>
        <pc:spChg chg="mod">
          <ac:chgData name="G Jones (St Mary`s RC (A) School)" userId="d8362004-7926-4e8b-b1d7-860ac4f51de9" providerId="ADAL" clId="{230B1B6B-48D6-47AD-9D70-9D4E0C2003EB}" dt="2025-03-25T14:11:33.358" v="1227" actId="20577"/>
          <ac:spMkLst>
            <pc:docMk/>
            <pc:sldMk cId="1974762029" sldId="282"/>
            <ac:spMk id="9" creationId="{31DD00E7-178C-C561-DA10-306E4DD8D35F}"/>
          </ac:spMkLst>
        </pc:spChg>
        <pc:spChg chg="mod">
          <ac:chgData name="G Jones (St Mary`s RC (A) School)" userId="d8362004-7926-4e8b-b1d7-860ac4f51de9" providerId="ADAL" clId="{230B1B6B-48D6-47AD-9D70-9D4E0C2003EB}" dt="2025-03-25T14:02:57.647" v="1052" actId="20577"/>
          <ac:spMkLst>
            <pc:docMk/>
            <pc:sldMk cId="1974762029" sldId="282"/>
            <ac:spMk id="19" creationId="{AFA020FF-230F-F784-9FF2-3F00A0CED759}"/>
          </ac:spMkLst>
        </pc:spChg>
        <pc:spChg chg="mod">
          <ac:chgData name="G Jones (St Mary`s RC (A) School)" userId="d8362004-7926-4e8b-b1d7-860ac4f51de9" providerId="ADAL" clId="{230B1B6B-48D6-47AD-9D70-9D4E0C2003EB}" dt="2025-03-25T14:03:48.278" v="1108" actId="20577"/>
          <ac:spMkLst>
            <pc:docMk/>
            <pc:sldMk cId="1974762029" sldId="282"/>
            <ac:spMk id="20" creationId="{626AFFBA-F2D6-226F-E751-7D6B934A037B}"/>
          </ac:spMkLst>
        </pc:spChg>
        <pc:spChg chg="del mod">
          <ac:chgData name="G Jones (St Mary`s RC (A) School)" userId="d8362004-7926-4e8b-b1d7-860ac4f51de9" providerId="ADAL" clId="{230B1B6B-48D6-47AD-9D70-9D4E0C2003EB}" dt="2025-03-25T14:02:07.366" v="1018"/>
          <ac:spMkLst>
            <pc:docMk/>
            <pc:sldMk cId="1974762029" sldId="282"/>
            <ac:spMk id="21" creationId="{54C15DAD-C200-B3DE-BB33-E7BC576DC275}"/>
          </ac:spMkLst>
        </pc:spChg>
        <pc:spChg chg="mod">
          <ac:chgData name="G Jones (St Mary`s RC (A) School)" userId="d8362004-7926-4e8b-b1d7-860ac4f51de9" providerId="ADAL" clId="{230B1B6B-48D6-47AD-9D70-9D4E0C2003EB}" dt="2025-03-25T14:11:07.699" v="1208" actId="20577"/>
          <ac:spMkLst>
            <pc:docMk/>
            <pc:sldMk cId="1974762029" sldId="282"/>
            <ac:spMk id="22" creationId="{141D06DE-9DEC-5203-01F1-C35CC598AC61}"/>
          </ac:spMkLst>
        </pc:spChg>
        <pc:spChg chg="mod">
          <ac:chgData name="G Jones (St Mary`s RC (A) School)" userId="d8362004-7926-4e8b-b1d7-860ac4f51de9" providerId="ADAL" clId="{230B1B6B-48D6-47AD-9D70-9D4E0C2003EB}" dt="2025-03-25T14:11:43.529" v="1237" actId="1076"/>
          <ac:spMkLst>
            <pc:docMk/>
            <pc:sldMk cId="1974762029" sldId="282"/>
            <ac:spMk id="23" creationId="{26519ECA-F121-43CA-EB9C-2CD0FD3E1268}"/>
          </ac:spMkLst>
        </pc:spChg>
        <pc:spChg chg="mod">
          <ac:chgData name="G Jones (St Mary`s RC (A) School)" userId="d8362004-7926-4e8b-b1d7-860ac4f51de9" providerId="ADAL" clId="{230B1B6B-48D6-47AD-9D70-9D4E0C2003EB}" dt="2025-03-25T14:08:35.924" v="1125" actId="20577"/>
          <ac:spMkLst>
            <pc:docMk/>
            <pc:sldMk cId="1974762029" sldId="282"/>
            <ac:spMk id="24" creationId="{00C38D61-FAE1-BC6F-89F7-4AAFE11AC68D}"/>
          </ac:spMkLst>
        </pc:spChg>
        <pc:picChg chg="del">
          <ac:chgData name="G Jones (St Mary`s RC (A) School)" userId="d8362004-7926-4e8b-b1d7-860ac4f51de9" providerId="ADAL" clId="{230B1B6B-48D6-47AD-9D70-9D4E0C2003EB}" dt="2025-03-25T14:01:13.905" v="994" actId="478"/>
          <ac:picMkLst>
            <pc:docMk/>
            <pc:sldMk cId="1974762029" sldId="282"/>
            <ac:picMk id="25" creationId="{DA0A8BBB-2C8E-DAD7-46AC-4DD65F9DFC9E}"/>
          </ac:picMkLst>
        </pc:picChg>
      </pc:sldChg>
      <pc:sldChg chg="add del">
        <pc:chgData name="G Jones (St Mary`s RC (A) School)" userId="d8362004-7926-4e8b-b1d7-860ac4f51de9" providerId="ADAL" clId="{230B1B6B-48D6-47AD-9D70-9D4E0C2003EB}" dt="2025-03-25T14:13:02.922" v="1240" actId="2890"/>
        <pc:sldMkLst>
          <pc:docMk/>
          <pc:sldMk cId="1053032045" sldId="283"/>
        </pc:sldMkLst>
      </pc:sldChg>
      <pc:sldChg chg="addSp delSp modSp new mod modAnim">
        <pc:chgData name="G Jones (St Mary`s RC (A) School)" userId="d8362004-7926-4e8b-b1d7-860ac4f51de9" providerId="ADAL" clId="{230B1B6B-48D6-47AD-9D70-9D4E0C2003EB}" dt="2025-03-25T14:54:18.050" v="2809" actId="313"/>
        <pc:sldMkLst>
          <pc:docMk/>
          <pc:sldMk cId="1952373456" sldId="283"/>
        </pc:sldMkLst>
        <pc:spChg chg="del">
          <ac:chgData name="G Jones (St Mary`s RC (A) School)" userId="d8362004-7926-4e8b-b1d7-860ac4f51de9" providerId="ADAL" clId="{230B1B6B-48D6-47AD-9D70-9D4E0C2003EB}" dt="2025-03-25T14:17:14.555" v="1245" actId="478"/>
          <ac:spMkLst>
            <pc:docMk/>
            <pc:sldMk cId="1952373456" sldId="283"/>
            <ac:spMk id="2" creationId="{BCECE0AA-D3BA-A04A-9C86-DAFF1EE608AE}"/>
          </ac:spMkLst>
        </pc:spChg>
        <pc:spChg chg="del">
          <ac:chgData name="G Jones (St Mary`s RC (A) School)" userId="d8362004-7926-4e8b-b1d7-860ac4f51de9" providerId="ADAL" clId="{230B1B6B-48D6-47AD-9D70-9D4E0C2003EB}" dt="2025-03-25T14:17:11.850" v="1244" actId="478"/>
          <ac:spMkLst>
            <pc:docMk/>
            <pc:sldMk cId="1952373456" sldId="283"/>
            <ac:spMk id="3" creationId="{8D8D0473-E6A0-280D-7799-CF3252561FCB}"/>
          </ac:spMkLst>
        </pc:spChg>
        <pc:spChg chg="add del mod">
          <ac:chgData name="G Jones (St Mary`s RC (A) School)" userId="d8362004-7926-4e8b-b1d7-860ac4f51de9" providerId="ADAL" clId="{230B1B6B-48D6-47AD-9D70-9D4E0C2003EB}" dt="2025-03-25T14:17:35.426" v="1247" actId="478"/>
          <ac:spMkLst>
            <pc:docMk/>
            <pc:sldMk cId="1952373456" sldId="283"/>
            <ac:spMk id="4" creationId="{C1158066-6500-F645-A7AE-8B70A21E0D17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5" creationId="{0019ABE8-0415-137A-70A7-A0890615E116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6" creationId="{E3AB22D6-092E-CE58-7842-F579D5E27C5F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7" creationId="{EC190897-FB81-8927-8E96-95397E22BC47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8" creationId="{B958211E-C5B9-55DC-B4E4-4E2BD0985808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9" creationId="{94DF019D-74D1-387C-DDA7-8D9481C9ED88}"/>
          </ac:spMkLst>
        </pc:spChg>
        <pc:spChg chg="add mod">
          <ac:chgData name="G Jones (St Mary`s RC (A) School)" userId="d8362004-7926-4e8b-b1d7-860ac4f51de9" providerId="ADAL" clId="{230B1B6B-48D6-47AD-9D70-9D4E0C2003EB}" dt="2025-03-25T14:53:48.867" v="2791" actId="1076"/>
          <ac:spMkLst>
            <pc:docMk/>
            <pc:sldMk cId="1952373456" sldId="283"/>
            <ac:spMk id="10" creationId="{F8B6492C-5528-89FD-322C-866640DE211E}"/>
          </ac:spMkLst>
        </pc:spChg>
        <pc:spChg chg="add mod">
          <ac:chgData name="G Jones (St Mary`s RC (A) School)" userId="d8362004-7926-4e8b-b1d7-860ac4f51de9" providerId="ADAL" clId="{230B1B6B-48D6-47AD-9D70-9D4E0C2003EB}" dt="2025-03-25T14:54:18.050" v="2809" actId="313"/>
          <ac:spMkLst>
            <pc:docMk/>
            <pc:sldMk cId="1952373456" sldId="283"/>
            <ac:spMk id="11" creationId="{08AB716B-3B14-7C7B-DF84-7EA778A3C150}"/>
          </ac:spMkLst>
        </pc:spChg>
      </pc:sldChg>
      <pc:sldChg chg="addSp delSp modSp new mod ord">
        <pc:chgData name="G Jones (St Mary`s RC (A) School)" userId="d8362004-7926-4e8b-b1d7-860ac4f51de9" providerId="ADAL" clId="{230B1B6B-48D6-47AD-9D70-9D4E0C2003EB}" dt="2025-03-25T15:36:07.966" v="3236" actId="208"/>
        <pc:sldMkLst>
          <pc:docMk/>
          <pc:sldMk cId="3555704326" sldId="284"/>
        </pc:sldMkLst>
        <pc:spChg chg="del">
          <ac:chgData name="G Jones (St Mary`s RC (A) School)" userId="d8362004-7926-4e8b-b1d7-860ac4f51de9" providerId="ADAL" clId="{230B1B6B-48D6-47AD-9D70-9D4E0C2003EB}" dt="2025-03-25T14:36:35.336" v="2030" actId="478"/>
          <ac:spMkLst>
            <pc:docMk/>
            <pc:sldMk cId="3555704326" sldId="284"/>
            <ac:spMk id="2" creationId="{5994E738-5DA8-6E5B-2C60-127520CCCE95}"/>
          </ac:spMkLst>
        </pc:spChg>
        <pc:spChg chg="del">
          <ac:chgData name="G Jones (St Mary`s RC (A) School)" userId="d8362004-7926-4e8b-b1d7-860ac4f51de9" providerId="ADAL" clId="{230B1B6B-48D6-47AD-9D70-9D4E0C2003EB}" dt="2025-03-25T14:36:29.469" v="2029" actId="478"/>
          <ac:spMkLst>
            <pc:docMk/>
            <pc:sldMk cId="3555704326" sldId="284"/>
            <ac:spMk id="3" creationId="{B7028AE1-D28B-79FC-1E1F-E1256D48A175}"/>
          </ac:spMkLst>
        </pc:spChg>
        <pc:spChg chg="add mod">
          <ac:chgData name="G Jones (St Mary`s RC (A) School)" userId="d8362004-7926-4e8b-b1d7-860ac4f51de9" providerId="ADAL" clId="{230B1B6B-48D6-47AD-9D70-9D4E0C2003EB}" dt="2025-03-25T14:38:48.364" v="2064" actId="403"/>
          <ac:spMkLst>
            <pc:docMk/>
            <pc:sldMk cId="3555704326" sldId="284"/>
            <ac:spMk id="5" creationId="{5319E497-1DFB-1553-B374-0FA7A1668CE7}"/>
          </ac:spMkLst>
        </pc:spChg>
        <pc:graphicFrameChg chg="add mod modGraphic">
          <ac:chgData name="G Jones (St Mary`s RC (A) School)" userId="d8362004-7926-4e8b-b1d7-860ac4f51de9" providerId="ADAL" clId="{230B1B6B-48D6-47AD-9D70-9D4E0C2003EB}" dt="2025-03-25T14:46:44.170" v="2513" actId="20577"/>
          <ac:graphicFrameMkLst>
            <pc:docMk/>
            <pc:sldMk cId="3555704326" sldId="284"/>
            <ac:graphicFrameMk id="4" creationId="{A03DD224-DC75-D124-54F6-479F887C57A8}"/>
          </ac:graphicFrameMkLst>
        </pc:graphicFrameChg>
        <pc:picChg chg="add del">
          <ac:chgData name="G Jones (St Mary`s RC (A) School)" userId="d8362004-7926-4e8b-b1d7-860ac4f51de9" providerId="ADAL" clId="{230B1B6B-48D6-47AD-9D70-9D4E0C2003EB}" dt="2025-03-25T14:39:09.133" v="2066" actId="478"/>
          <ac:picMkLst>
            <pc:docMk/>
            <pc:sldMk cId="3555704326" sldId="284"/>
            <ac:picMk id="1026" creationId="{D3591B52-3BAC-9F75-C58C-02F7CBF8C50F}"/>
          </ac:picMkLst>
        </pc:picChg>
        <pc:picChg chg="add mod">
          <ac:chgData name="G Jones (St Mary`s RC (A) School)" userId="d8362004-7926-4e8b-b1d7-860ac4f51de9" providerId="ADAL" clId="{230B1B6B-48D6-47AD-9D70-9D4E0C2003EB}" dt="2025-03-25T14:40:29.127" v="2070" actId="1076"/>
          <ac:picMkLst>
            <pc:docMk/>
            <pc:sldMk cId="3555704326" sldId="284"/>
            <ac:picMk id="1028" creationId="{8CF20A88-3F33-4CF6-E235-7C08362294F3}"/>
          </ac:picMkLst>
        </pc:picChg>
        <pc:picChg chg="add mod">
          <ac:chgData name="G Jones (St Mary`s RC (A) School)" userId="d8362004-7926-4e8b-b1d7-860ac4f51de9" providerId="ADAL" clId="{230B1B6B-48D6-47AD-9D70-9D4E0C2003EB}" dt="2025-03-25T14:40:53.448" v="2073" actId="1076"/>
          <ac:picMkLst>
            <pc:docMk/>
            <pc:sldMk cId="3555704326" sldId="284"/>
            <ac:picMk id="1030" creationId="{16D27B12-F601-3BC3-34A4-50FE2F27D95D}"/>
          </ac:picMkLst>
        </pc:picChg>
        <pc:cxnChg chg="add mod">
          <ac:chgData name="G Jones (St Mary`s RC (A) School)" userId="d8362004-7926-4e8b-b1d7-860ac4f51de9" providerId="ADAL" clId="{230B1B6B-48D6-47AD-9D70-9D4E0C2003EB}" dt="2025-03-25T14:41:31.958" v="2080" actId="208"/>
          <ac:cxnSpMkLst>
            <pc:docMk/>
            <pc:sldMk cId="3555704326" sldId="284"/>
            <ac:cxnSpMk id="7" creationId="{5F44FF3B-F484-00D3-8162-2699DDF44C60}"/>
          </ac:cxnSpMkLst>
        </pc:cxnChg>
        <pc:cxnChg chg="add mod">
          <ac:chgData name="G Jones (St Mary`s RC (A) School)" userId="d8362004-7926-4e8b-b1d7-860ac4f51de9" providerId="ADAL" clId="{230B1B6B-48D6-47AD-9D70-9D4E0C2003EB}" dt="2025-03-25T14:42:02.383" v="2090" actId="1076"/>
          <ac:cxnSpMkLst>
            <pc:docMk/>
            <pc:sldMk cId="3555704326" sldId="284"/>
            <ac:cxnSpMk id="8" creationId="{B9DDB6E2-EA45-4033-98EC-09013599E56A}"/>
          </ac:cxnSpMkLst>
        </pc:cxnChg>
        <pc:cxnChg chg="add mod">
          <ac:chgData name="G Jones (St Mary`s RC (A) School)" userId="d8362004-7926-4e8b-b1d7-860ac4f51de9" providerId="ADAL" clId="{230B1B6B-48D6-47AD-9D70-9D4E0C2003EB}" dt="2025-03-25T14:41:45.592" v="2084" actId="1582"/>
          <ac:cxnSpMkLst>
            <pc:docMk/>
            <pc:sldMk cId="3555704326" sldId="284"/>
            <ac:cxnSpMk id="10" creationId="{BD5A8BEF-6537-985F-6DFF-1FBEB59C8462}"/>
          </ac:cxnSpMkLst>
        </pc:cxnChg>
        <pc:cxnChg chg="add mod">
          <ac:chgData name="G Jones (St Mary`s RC (A) School)" userId="d8362004-7926-4e8b-b1d7-860ac4f51de9" providerId="ADAL" clId="{230B1B6B-48D6-47AD-9D70-9D4E0C2003EB}" dt="2025-03-25T14:41:57.424" v="2088" actId="1076"/>
          <ac:cxnSpMkLst>
            <pc:docMk/>
            <pc:sldMk cId="3555704326" sldId="284"/>
            <ac:cxnSpMk id="11" creationId="{52B87349-FEE0-A8BF-751B-9E8056629F37}"/>
          </ac:cxnSpMkLst>
        </pc:cxnChg>
        <pc:cxnChg chg="add mod">
          <ac:chgData name="G Jones (St Mary`s RC (A) School)" userId="d8362004-7926-4e8b-b1d7-860ac4f51de9" providerId="ADAL" clId="{230B1B6B-48D6-47AD-9D70-9D4E0C2003EB}" dt="2025-03-25T15:35:32.564" v="3224" actId="208"/>
          <ac:cxnSpMkLst>
            <pc:docMk/>
            <pc:sldMk cId="3555704326" sldId="284"/>
            <ac:cxnSpMk id="15" creationId="{FB3CCC1A-6E70-42EB-4C70-885C7E508B28}"/>
          </ac:cxnSpMkLst>
        </pc:cxnChg>
        <pc:cxnChg chg="add mod">
          <ac:chgData name="G Jones (St Mary`s RC (A) School)" userId="d8362004-7926-4e8b-b1d7-860ac4f51de9" providerId="ADAL" clId="{230B1B6B-48D6-47AD-9D70-9D4E0C2003EB}" dt="2025-03-25T15:35:39.626" v="3226" actId="208"/>
          <ac:cxnSpMkLst>
            <pc:docMk/>
            <pc:sldMk cId="3555704326" sldId="284"/>
            <ac:cxnSpMk id="17" creationId="{81DF54D0-8171-92D7-89A5-5A969ADA3933}"/>
          </ac:cxnSpMkLst>
        </pc:cxnChg>
        <pc:cxnChg chg="add mod">
          <ac:chgData name="G Jones (St Mary`s RC (A) School)" userId="d8362004-7926-4e8b-b1d7-860ac4f51de9" providerId="ADAL" clId="{230B1B6B-48D6-47AD-9D70-9D4E0C2003EB}" dt="2025-03-25T15:35:44.617" v="3228" actId="208"/>
          <ac:cxnSpMkLst>
            <pc:docMk/>
            <pc:sldMk cId="3555704326" sldId="284"/>
            <ac:cxnSpMk id="19" creationId="{8755C9C1-F6B8-C38E-9663-9A60872B6910}"/>
          </ac:cxnSpMkLst>
        </pc:cxnChg>
        <pc:cxnChg chg="add mod">
          <ac:chgData name="G Jones (St Mary`s RC (A) School)" userId="d8362004-7926-4e8b-b1d7-860ac4f51de9" providerId="ADAL" clId="{230B1B6B-48D6-47AD-9D70-9D4E0C2003EB}" dt="2025-03-25T15:35:51.019" v="3230" actId="208"/>
          <ac:cxnSpMkLst>
            <pc:docMk/>
            <pc:sldMk cId="3555704326" sldId="284"/>
            <ac:cxnSpMk id="21" creationId="{BBEA1565-D333-B0E5-B497-67736AE649DD}"/>
          </ac:cxnSpMkLst>
        </pc:cxnChg>
        <pc:cxnChg chg="add mod">
          <ac:chgData name="G Jones (St Mary`s RC (A) School)" userId="d8362004-7926-4e8b-b1d7-860ac4f51de9" providerId="ADAL" clId="{230B1B6B-48D6-47AD-9D70-9D4E0C2003EB}" dt="2025-03-25T15:35:56.810" v="3232" actId="208"/>
          <ac:cxnSpMkLst>
            <pc:docMk/>
            <pc:sldMk cId="3555704326" sldId="284"/>
            <ac:cxnSpMk id="23" creationId="{228E467D-B9AA-A94B-0A05-496990629AC9}"/>
          </ac:cxnSpMkLst>
        </pc:cxnChg>
        <pc:cxnChg chg="add mod">
          <ac:chgData name="G Jones (St Mary`s RC (A) School)" userId="d8362004-7926-4e8b-b1d7-860ac4f51de9" providerId="ADAL" clId="{230B1B6B-48D6-47AD-9D70-9D4E0C2003EB}" dt="2025-03-25T15:36:03.493" v="3234" actId="208"/>
          <ac:cxnSpMkLst>
            <pc:docMk/>
            <pc:sldMk cId="3555704326" sldId="284"/>
            <ac:cxnSpMk id="25" creationId="{2253EA2B-2E5D-83B4-199D-65C195925361}"/>
          </ac:cxnSpMkLst>
        </pc:cxnChg>
        <pc:cxnChg chg="add mod">
          <ac:chgData name="G Jones (St Mary`s RC (A) School)" userId="d8362004-7926-4e8b-b1d7-860ac4f51de9" providerId="ADAL" clId="{230B1B6B-48D6-47AD-9D70-9D4E0C2003EB}" dt="2025-03-25T15:36:07.966" v="3236" actId="208"/>
          <ac:cxnSpMkLst>
            <pc:docMk/>
            <pc:sldMk cId="3555704326" sldId="284"/>
            <ac:cxnSpMk id="27" creationId="{391432DE-2199-FF7F-D554-B6F6D73C1A11}"/>
          </ac:cxnSpMkLst>
        </pc:cxnChg>
      </pc:sldChg>
      <pc:sldChg chg="new del ord">
        <pc:chgData name="G Jones (St Mary`s RC (A) School)" userId="d8362004-7926-4e8b-b1d7-860ac4f51de9" providerId="ADAL" clId="{230B1B6B-48D6-47AD-9D70-9D4E0C2003EB}" dt="2025-03-25T14:36:20.171" v="2028" actId="47"/>
        <pc:sldMkLst>
          <pc:docMk/>
          <pc:sldMk cId="3398517499" sldId="285"/>
        </pc:sldMkLst>
      </pc:sldChg>
      <pc:sldChg chg="modSp add mod ord">
        <pc:chgData name="G Jones (St Mary`s RC (A) School)" userId="d8362004-7926-4e8b-b1d7-860ac4f51de9" providerId="ADAL" clId="{230B1B6B-48D6-47AD-9D70-9D4E0C2003EB}" dt="2025-03-25T14:34:32.472" v="2002" actId="20577"/>
        <pc:sldMkLst>
          <pc:docMk/>
          <pc:sldMk cId="1747828729" sldId="286"/>
        </pc:sldMkLst>
        <pc:graphicFrameChg chg="modGraphic">
          <ac:chgData name="G Jones (St Mary`s RC (A) School)" userId="d8362004-7926-4e8b-b1d7-860ac4f51de9" providerId="ADAL" clId="{230B1B6B-48D6-47AD-9D70-9D4E0C2003EB}" dt="2025-03-25T14:34:32.472" v="2002" actId="20577"/>
          <ac:graphicFrameMkLst>
            <pc:docMk/>
            <pc:sldMk cId="1747828729" sldId="286"/>
            <ac:graphicFrameMk id="4" creationId="{B8A86B9F-28FB-A49A-6A49-DE51CA5AEAB3}"/>
          </ac:graphicFrameMkLst>
        </pc:graphicFrameChg>
      </pc:sldChg>
      <pc:sldChg chg="modSp add mod ord">
        <pc:chgData name="G Jones (St Mary`s RC (A) School)" userId="d8362004-7926-4e8b-b1d7-860ac4f51de9" providerId="ADAL" clId="{230B1B6B-48D6-47AD-9D70-9D4E0C2003EB}" dt="2025-03-25T14:36:12.953" v="2027" actId="1076"/>
        <pc:sldMkLst>
          <pc:docMk/>
          <pc:sldMk cId="2760881954" sldId="287"/>
        </pc:sldMkLst>
        <pc:spChg chg="mod">
          <ac:chgData name="G Jones (St Mary`s RC (A) School)" userId="d8362004-7926-4e8b-b1d7-860ac4f51de9" providerId="ADAL" clId="{230B1B6B-48D6-47AD-9D70-9D4E0C2003EB}" dt="2025-03-25T14:36:12.953" v="2027" actId="1076"/>
          <ac:spMkLst>
            <pc:docMk/>
            <pc:sldMk cId="2760881954" sldId="287"/>
            <ac:spMk id="4" creationId="{7D16DC09-92CE-3E5E-A32E-EAB4B03E2B5D}"/>
          </ac:spMkLst>
        </pc:spChg>
      </pc:sldChg>
      <pc:sldChg chg="addSp delSp modSp new mod">
        <pc:chgData name="G Jones (St Mary`s RC (A) School)" userId="d8362004-7926-4e8b-b1d7-860ac4f51de9" providerId="ADAL" clId="{230B1B6B-48D6-47AD-9D70-9D4E0C2003EB}" dt="2025-03-25T14:53:04.457" v="2790" actId="1076"/>
        <pc:sldMkLst>
          <pc:docMk/>
          <pc:sldMk cId="1124985788" sldId="288"/>
        </pc:sldMkLst>
        <pc:spChg chg="add del">
          <ac:chgData name="G Jones (St Mary`s RC (A) School)" userId="d8362004-7926-4e8b-b1d7-860ac4f51de9" providerId="ADAL" clId="{230B1B6B-48D6-47AD-9D70-9D4E0C2003EB}" dt="2025-03-25T14:44:36.692" v="2317" actId="478"/>
          <ac:spMkLst>
            <pc:docMk/>
            <pc:sldMk cId="1124985788" sldId="288"/>
            <ac:spMk id="2" creationId="{F1B2A31E-D679-5722-104E-F46157643ECA}"/>
          </ac:spMkLst>
        </pc:spChg>
        <pc:spChg chg="del">
          <ac:chgData name="G Jones (St Mary`s RC (A) School)" userId="d8362004-7926-4e8b-b1d7-860ac4f51de9" providerId="ADAL" clId="{230B1B6B-48D6-47AD-9D70-9D4E0C2003EB}" dt="2025-03-25T14:44:23.483" v="2314" actId="478"/>
          <ac:spMkLst>
            <pc:docMk/>
            <pc:sldMk cId="1124985788" sldId="288"/>
            <ac:spMk id="3" creationId="{8F0C3972-CA37-54EC-2EB6-050C9BFDE011}"/>
          </ac:spMkLst>
        </pc:spChg>
        <pc:spChg chg="add del mod">
          <ac:chgData name="G Jones (St Mary`s RC (A) School)" userId="d8362004-7926-4e8b-b1d7-860ac4f51de9" providerId="ADAL" clId="{230B1B6B-48D6-47AD-9D70-9D4E0C2003EB}" dt="2025-03-25T14:44:44.663" v="2320" actId="478"/>
          <ac:spMkLst>
            <pc:docMk/>
            <pc:sldMk cId="1124985788" sldId="288"/>
            <ac:spMk id="5" creationId="{DAB2B22B-BC97-7C03-93E1-5C4F12BEB463}"/>
          </ac:spMkLst>
        </pc:spChg>
        <pc:graphicFrameChg chg="add mod modGraphic">
          <ac:chgData name="G Jones (St Mary`s RC (A) School)" userId="d8362004-7926-4e8b-b1d7-860ac4f51de9" providerId="ADAL" clId="{230B1B6B-48D6-47AD-9D70-9D4E0C2003EB}" dt="2025-03-25T14:52:49.641" v="2784" actId="20577"/>
          <ac:graphicFrameMkLst>
            <pc:docMk/>
            <pc:sldMk cId="1124985788" sldId="288"/>
            <ac:graphicFrameMk id="4" creationId="{23FE9EDE-6721-9379-C24F-B9974AA16DFB}"/>
          </ac:graphicFrameMkLst>
        </pc:graphicFrameChg>
        <pc:picChg chg="add mod">
          <ac:chgData name="G Jones (St Mary`s RC (A) School)" userId="d8362004-7926-4e8b-b1d7-860ac4f51de9" providerId="ADAL" clId="{230B1B6B-48D6-47AD-9D70-9D4E0C2003EB}" dt="2025-03-25T14:53:04.457" v="2790" actId="1076"/>
          <ac:picMkLst>
            <pc:docMk/>
            <pc:sldMk cId="1124985788" sldId="288"/>
            <ac:picMk id="6" creationId="{A5EE5E61-1D7A-D9A9-80FD-46A963506FE5}"/>
          </ac:picMkLst>
        </pc:picChg>
        <pc:picChg chg="add mod">
          <ac:chgData name="G Jones (St Mary`s RC (A) School)" userId="d8362004-7926-4e8b-b1d7-860ac4f51de9" providerId="ADAL" clId="{230B1B6B-48D6-47AD-9D70-9D4E0C2003EB}" dt="2025-03-25T14:53:00.345" v="2789" actId="1076"/>
          <ac:picMkLst>
            <pc:docMk/>
            <pc:sldMk cId="1124985788" sldId="288"/>
            <ac:picMk id="7" creationId="{28484E08-BA4A-E3AA-8FFD-8183A14CA574}"/>
          </ac:picMkLst>
        </pc:picChg>
        <pc:picChg chg="add mod">
          <ac:chgData name="G Jones (St Mary`s RC (A) School)" userId="d8362004-7926-4e8b-b1d7-860ac4f51de9" providerId="ADAL" clId="{230B1B6B-48D6-47AD-9D70-9D4E0C2003EB}" dt="2025-03-25T14:52:56.499" v="2788" actId="1076"/>
          <ac:picMkLst>
            <pc:docMk/>
            <pc:sldMk cId="1124985788" sldId="288"/>
            <ac:picMk id="8" creationId="{36B507ED-4E5E-967A-726A-46A098917890}"/>
          </ac:picMkLst>
        </pc:picChg>
        <pc:picChg chg="add mod">
          <ac:chgData name="G Jones (St Mary`s RC (A) School)" userId="d8362004-7926-4e8b-b1d7-860ac4f51de9" providerId="ADAL" clId="{230B1B6B-48D6-47AD-9D70-9D4E0C2003EB}" dt="2025-03-25T14:50:07.544" v="2627" actId="1076"/>
          <ac:picMkLst>
            <pc:docMk/>
            <pc:sldMk cId="1124985788" sldId="288"/>
            <ac:picMk id="2050" creationId="{4ED390D4-69D5-6706-B171-C01371CD04EB}"/>
          </ac:picMkLst>
        </pc:picChg>
      </pc:sldChg>
      <pc:sldChg chg="modSp add mod ord">
        <pc:chgData name="G Jones (St Mary`s RC (A) School)" userId="d8362004-7926-4e8b-b1d7-860ac4f51de9" providerId="ADAL" clId="{230B1B6B-48D6-47AD-9D70-9D4E0C2003EB}" dt="2025-03-25T15:11:23.719" v="3222" actId="313"/>
        <pc:sldMkLst>
          <pc:docMk/>
          <pc:sldMk cId="576440527" sldId="289"/>
        </pc:sldMkLst>
        <pc:spChg chg="mod">
          <ac:chgData name="G Jones (St Mary`s RC (A) School)" userId="d8362004-7926-4e8b-b1d7-860ac4f51de9" providerId="ADAL" clId="{230B1B6B-48D6-47AD-9D70-9D4E0C2003EB}" dt="2025-03-25T15:05:27.960" v="2836" actId="5793"/>
          <ac:spMkLst>
            <pc:docMk/>
            <pc:sldMk cId="576440527" sldId="289"/>
            <ac:spMk id="5" creationId="{D9F61624-08D0-98AA-E59E-1521B69908FE}"/>
          </ac:spMkLst>
        </pc:spChg>
        <pc:graphicFrameChg chg="modGraphic">
          <ac:chgData name="G Jones (St Mary`s RC (A) School)" userId="d8362004-7926-4e8b-b1d7-860ac4f51de9" providerId="ADAL" clId="{230B1B6B-48D6-47AD-9D70-9D4E0C2003EB}" dt="2025-03-25T15:06:58.035" v="2938" actId="20577"/>
          <ac:graphicFrameMkLst>
            <pc:docMk/>
            <pc:sldMk cId="576440527" sldId="289"/>
            <ac:graphicFrameMk id="4" creationId="{7B1E6C42-EFA2-D762-4F69-D3185BC952BB}"/>
          </ac:graphicFrameMkLst>
        </pc:graphicFrameChg>
        <pc:graphicFrameChg chg="modGraphic">
          <ac:chgData name="G Jones (St Mary`s RC (A) School)" userId="d8362004-7926-4e8b-b1d7-860ac4f51de9" providerId="ADAL" clId="{230B1B6B-48D6-47AD-9D70-9D4E0C2003EB}" dt="2025-03-25T15:11:23.719" v="3222" actId="313"/>
          <ac:graphicFrameMkLst>
            <pc:docMk/>
            <pc:sldMk cId="576440527" sldId="289"/>
            <ac:graphicFrameMk id="6" creationId="{996A5E25-0E64-8DAC-5294-0D622B69C6BB}"/>
          </ac:graphicFrameMkLst>
        </pc:graphicFrameChg>
        <pc:graphicFrameChg chg="modGraphic">
          <ac:chgData name="G Jones (St Mary`s RC (A) School)" userId="d8362004-7926-4e8b-b1d7-860ac4f51de9" providerId="ADAL" clId="{230B1B6B-48D6-47AD-9D70-9D4E0C2003EB}" dt="2025-03-25T15:11:16.998" v="3221" actId="20577"/>
          <ac:graphicFrameMkLst>
            <pc:docMk/>
            <pc:sldMk cId="576440527" sldId="289"/>
            <ac:graphicFrameMk id="7" creationId="{93588440-FE43-EB4C-D8E1-7D21073CD94E}"/>
          </ac:graphicFrameMkLst>
        </pc:graphicFrameChg>
      </pc:sldChg>
      <pc:sldChg chg="delSp modSp add del mod">
        <pc:chgData name="G Jones (St Mary`s RC (A) School)" userId="d8362004-7926-4e8b-b1d7-860ac4f51de9" providerId="ADAL" clId="{230B1B6B-48D6-47AD-9D70-9D4E0C2003EB}" dt="2025-03-12T14:50:16.840" v="503" actId="2696"/>
        <pc:sldMkLst>
          <pc:docMk/>
          <pc:sldMk cId="1303063156" sldId="290"/>
        </pc:sldMkLst>
      </pc:sldChg>
      <pc:sldChg chg="addSp delSp modSp new mod">
        <pc:chgData name="G Jones (St Mary`s RC (A) School)" userId="d8362004-7926-4e8b-b1d7-860ac4f51de9" providerId="ADAL" clId="{230B1B6B-48D6-47AD-9D70-9D4E0C2003EB}" dt="2025-03-26T08:17:54.368" v="3319" actId="403"/>
        <pc:sldMkLst>
          <pc:docMk/>
          <pc:sldMk cId="3524507745" sldId="290"/>
        </pc:sldMkLst>
        <pc:spChg chg="del">
          <ac:chgData name="G Jones (St Mary`s RC (A) School)" userId="d8362004-7926-4e8b-b1d7-860ac4f51de9" providerId="ADAL" clId="{230B1B6B-48D6-47AD-9D70-9D4E0C2003EB}" dt="2025-03-26T08:15:24.308" v="3239" actId="478"/>
          <ac:spMkLst>
            <pc:docMk/>
            <pc:sldMk cId="3524507745" sldId="290"/>
            <ac:spMk id="2" creationId="{C5FEA17B-F019-A702-58E3-5E2A24C696B7}"/>
          </ac:spMkLst>
        </pc:spChg>
        <pc:spChg chg="del">
          <ac:chgData name="G Jones (St Mary`s RC (A) School)" userId="d8362004-7926-4e8b-b1d7-860ac4f51de9" providerId="ADAL" clId="{230B1B6B-48D6-47AD-9D70-9D4E0C2003EB}" dt="2025-03-26T08:15:23.037" v="3238" actId="478"/>
          <ac:spMkLst>
            <pc:docMk/>
            <pc:sldMk cId="3524507745" sldId="290"/>
            <ac:spMk id="3" creationId="{E944A9FC-8F86-566C-CCCC-5EA772D3B85B}"/>
          </ac:spMkLst>
        </pc:spChg>
        <pc:graphicFrameChg chg="add mod modGraphic">
          <ac:chgData name="G Jones (St Mary`s RC (A) School)" userId="d8362004-7926-4e8b-b1d7-860ac4f51de9" providerId="ADAL" clId="{230B1B6B-48D6-47AD-9D70-9D4E0C2003EB}" dt="2025-03-26T08:17:54.368" v="3319" actId="403"/>
          <ac:graphicFrameMkLst>
            <pc:docMk/>
            <pc:sldMk cId="3524507745" sldId="290"/>
            <ac:graphicFrameMk id="4" creationId="{69BB3221-8E8F-E63D-E8D3-71ACF854BC38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6BD9B-74A5-2EC2-BADA-C6D72AC31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2E957-80F7-E82A-4ADB-BA0FBDC426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7B933-0F7C-746B-9568-12F10465E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5A53E-BD5B-6D10-D906-669773A5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E9CD13-0F0C-8384-0C59-D27C6915C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00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D86EB-CB80-9EE1-65C0-D1F17AB6A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1D06D-2CEC-CA44-48B0-3F4196178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9C958-FB0D-27E2-D815-281F02199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C0A1D-D123-069C-4E30-D8022EF16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69589-5BB5-26F2-AEA0-421F60BE1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79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F3E05-B2A7-35DA-A9D3-C8C7F79C0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22E0C-FFB8-E716-B8DE-62AE3B70FA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F2B5A-7064-D5A2-0DE9-DE79612FB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A9BAD-9556-22A3-2CDD-77A7FE843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AAC07-5F21-39DE-E387-CA932397C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70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17249-6188-B5A4-2BBD-1938F6172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F2316-7A8C-6C52-0AAA-310192C530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984D2-B9EA-349C-7384-358A93A2A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47254E-44C1-4C23-A205-80A189D38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6B1FD-EB44-716B-37C5-EE877B3F8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EACCD-5E25-6E03-DFB7-DF267730F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389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B348-503A-73F3-1AB6-A8D7F7CCB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916C7-AF37-A137-1208-410D16964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CCB0A3-560C-F0A4-BF19-A5C4A1E57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21E30-9421-9C2A-E662-4DA659CDB4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16CDDC-10A8-17A8-6E77-32B3C3E402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899A97-4AB6-55C8-97B9-8E83638BA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5EF008-754B-7B67-4956-994058256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468C8E-767D-6F67-7386-33CA9F34B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15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C2EC-79A1-F03E-F892-8D07F45E5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84720-1C07-FF41-2C24-DB4015BF4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0DA481-0BD6-BC04-56D9-B3371F01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454168-FE53-1BBD-6535-F00861DCF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615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315100-7629-65DF-D624-8A7B544F0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C86337-CB9D-526A-1102-327113C40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BA1776-E749-04EA-1CDC-7FE50956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908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AE513-28D5-DAE1-0EB4-029ADB19F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E3A7B-D43C-607E-8003-CCAC4E2E0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3D472-F26A-58CD-DFAB-B630F88CF4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086D7C-1024-7C59-B5AB-5BB76494F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32F09-A719-4988-2758-F2145D0F8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9CEF11-7565-2C76-9ECB-04B8B82BB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3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5C0C5-9990-E7B0-9D13-D36398442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ADBDE7-CEA1-6A21-F546-611B4AE19B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07E4F-7C14-3778-B086-0712CD1C1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A592F-F162-DBAA-94AE-6D4A0EAD3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95ED3-5478-5562-6E41-6D731DCA7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8078E-2814-8143-6C0C-F6501D317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472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C995E-F774-EA98-BA7B-FF81DCC63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35410-477B-34D9-2765-6C401946A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012B7-5A74-EEDB-48A5-F2197A598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4BBD2-2537-9E5C-2A89-38FCD4D50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8F8CC-8691-9EFF-B7A6-34FC80531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29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CE48A2-693A-D77A-CAB5-2D5486398D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CD17D1-DC7A-E30E-805C-AA402ECECD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5C7FC7-D783-7760-4EC0-28585DFD8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F9519-9B38-34D3-6237-584255707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AEE52-6CC4-280A-3ADB-C862ACE96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86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A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0BD72F-6DC4-3B16-4C2D-F64446B2D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2B9237-C839-6A1F-2BE5-8758846FC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7F24D-C295-AEEE-B4B5-1094A727F6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229D83-578E-4074-9D43-3A2308CAA261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FADC5-F602-EBDA-41F2-01F605F5CD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8B403-AFF7-FE45-4AD9-8590CDE5AD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900831-F3A3-41B7-B8D1-379CC40A7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6118098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dreiglo ond dim treiglo yn ddiangen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siarad yn araf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Gorchmynion lluosog / unigol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Gemma Mann	 </a:t>
            </a:r>
          </a:p>
          <a:p>
            <a:r>
              <a:rPr lang="cy-GB" dirty="0"/>
              <a:t>Teitl y wers: 	Daearyddiaeth – cymharu</a:t>
            </a:r>
          </a:p>
          <a:p>
            <a:r>
              <a:rPr lang="cy-GB" dirty="0"/>
              <a:t>Nod y wers:	</a:t>
            </a:r>
            <a:r>
              <a:rPr lang="cy-GB" sz="1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</a:t>
            </a: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od y wers heddiw ydy cymharu wlad i Gymru. </a:t>
            </a:r>
            <a:endParaRPr lang="en-GB" sz="9600" dirty="0"/>
          </a:p>
          <a:p>
            <a:r>
              <a:rPr lang="cy-GB" dirty="0"/>
              <a:t>Blwyddyn:	CC2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924562"/>
              </p:ext>
            </p:extLst>
          </p:nvPr>
        </p:nvGraphicFramePr>
        <p:xfrm>
          <a:off x="6851177" y="1705979"/>
          <a:ext cx="5131274" cy="47382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492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2546351">
                  <a:extLst>
                    <a:ext uri="{9D8B030D-6E8A-4147-A177-3AD203B41FA5}">
                      <a16:colId xmlns:a16="http://schemas.microsoft.com/office/drawing/2014/main" val="3730573749"/>
                    </a:ext>
                  </a:extLst>
                </a:gridCol>
              </a:tblGrid>
              <a:tr h="2726617">
                <a:tc gridSpan="2"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 err="1"/>
                        <a:t>Pwerbwynt</a:t>
                      </a:r>
                      <a:r>
                        <a:rPr lang="cy-GB" dirty="0"/>
                        <a:t> i ddrilio gyda’n gilydd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Ymarfer ar eu pennau eu hunain gyda bwrdd bach gwyn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Chwarae gemau gyda phartner neu'r grŵp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Gweithgareddau cyfieithu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Tocyn gadael am asesu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/>
                        <a:t>Cymru</a:t>
                      </a:r>
                    </a:p>
                    <a:p>
                      <a:r>
                        <a:rPr lang="cy-GB" b="0" dirty="0"/>
                        <a:t>Yr Alban</a:t>
                      </a:r>
                    </a:p>
                    <a:p>
                      <a:r>
                        <a:rPr lang="cy-GB" b="0" dirty="0"/>
                        <a:t>Sbaen</a:t>
                      </a:r>
                    </a:p>
                    <a:p>
                      <a:r>
                        <a:rPr lang="cy-GB" b="0" dirty="0"/>
                        <a:t>Yr Ariannin</a:t>
                      </a:r>
                    </a:p>
                    <a:p>
                      <a:r>
                        <a:rPr lang="cy-GB" b="0" dirty="0"/>
                        <a:t>Twrci</a:t>
                      </a:r>
                    </a:p>
                    <a:p>
                      <a:r>
                        <a:rPr lang="cy-GB" b="0" dirty="0"/>
                        <a:t>Awstralia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Mwy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Llai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Pellach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Agosach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6259"/>
              </p:ext>
            </p:extLst>
          </p:nvPr>
        </p:nvGraphicFramePr>
        <p:xfrm>
          <a:off x="400477" y="1705979"/>
          <a:ext cx="5695523" cy="4455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176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/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800" b="0" u="sng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en-GB" sz="1800" b="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0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800" b="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0" u="sng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en-GB" sz="1800" b="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0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</a:t>
                      </a:r>
                      <a:r>
                        <a:rPr lang="en-GB" sz="1800" b="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0" u="sng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en-GB" sz="1800" b="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b="0" u="none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Mae’r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Ariannin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fwy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b="1" i="1" u="none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Chymru</a:t>
                      </a:r>
                      <a:r>
                        <a:rPr lang="en-GB" sz="1800" b="1" i="1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800" b="1" i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784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Rydyn ni wedi edrych ar y patrwm yn gyflym.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Maen nhw’n gwybod rhai wlad efallai. </a:t>
                      </a:r>
                      <a:endParaRPr lang="cy-GB" u="none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9B4B50-053C-9650-027D-9C4CEB55C51F}"/>
              </a:ext>
            </a:extLst>
          </p:cNvPr>
          <p:cNvSpPr txBox="1"/>
          <p:nvPr/>
        </p:nvSpPr>
        <p:spPr>
          <a:xfrm>
            <a:off x="2884715" y="2274838"/>
            <a:ext cx="6085114" cy="2308324"/>
          </a:xfrm>
          <a:custGeom>
            <a:avLst/>
            <a:gdLst>
              <a:gd name="connsiteX0" fmla="*/ 0 w 6085114"/>
              <a:gd name="connsiteY0" fmla="*/ 0 h 2308324"/>
              <a:gd name="connsiteX1" fmla="*/ 554421 w 6085114"/>
              <a:gd name="connsiteY1" fmla="*/ 0 h 2308324"/>
              <a:gd name="connsiteX2" fmla="*/ 1169694 w 6085114"/>
              <a:gd name="connsiteY2" fmla="*/ 0 h 2308324"/>
              <a:gd name="connsiteX3" fmla="*/ 1724116 w 6085114"/>
              <a:gd name="connsiteY3" fmla="*/ 0 h 2308324"/>
              <a:gd name="connsiteX4" fmla="*/ 2217686 w 6085114"/>
              <a:gd name="connsiteY4" fmla="*/ 0 h 2308324"/>
              <a:gd name="connsiteX5" fmla="*/ 2772107 w 6085114"/>
              <a:gd name="connsiteY5" fmla="*/ 0 h 2308324"/>
              <a:gd name="connsiteX6" fmla="*/ 3569934 w 6085114"/>
              <a:gd name="connsiteY6" fmla="*/ 0 h 2308324"/>
              <a:gd name="connsiteX7" fmla="*/ 4306908 w 6085114"/>
              <a:gd name="connsiteY7" fmla="*/ 0 h 2308324"/>
              <a:gd name="connsiteX8" fmla="*/ 5043883 w 6085114"/>
              <a:gd name="connsiteY8" fmla="*/ 0 h 2308324"/>
              <a:gd name="connsiteX9" fmla="*/ 6085114 w 6085114"/>
              <a:gd name="connsiteY9" fmla="*/ 0 h 2308324"/>
              <a:gd name="connsiteX10" fmla="*/ 6085114 w 6085114"/>
              <a:gd name="connsiteY10" fmla="*/ 577081 h 2308324"/>
              <a:gd name="connsiteX11" fmla="*/ 6085114 w 6085114"/>
              <a:gd name="connsiteY11" fmla="*/ 1131079 h 2308324"/>
              <a:gd name="connsiteX12" fmla="*/ 6085114 w 6085114"/>
              <a:gd name="connsiteY12" fmla="*/ 1638910 h 2308324"/>
              <a:gd name="connsiteX13" fmla="*/ 6085114 w 6085114"/>
              <a:gd name="connsiteY13" fmla="*/ 2308324 h 2308324"/>
              <a:gd name="connsiteX14" fmla="*/ 5469841 w 6085114"/>
              <a:gd name="connsiteY14" fmla="*/ 2308324 h 2308324"/>
              <a:gd name="connsiteX15" fmla="*/ 4854569 w 6085114"/>
              <a:gd name="connsiteY15" fmla="*/ 2308324 h 2308324"/>
              <a:gd name="connsiteX16" fmla="*/ 4300147 w 6085114"/>
              <a:gd name="connsiteY16" fmla="*/ 2308324 h 2308324"/>
              <a:gd name="connsiteX17" fmla="*/ 3684875 w 6085114"/>
              <a:gd name="connsiteY17" fmla="*/ 2308324 h 2308324"/>
              <a:gd name="connsiteX18" fmla="*/ 2947900 w 6085114"/>
              <a:gd name="connsiteY18" fmla="*/ 2308324 h 2308324"/>
              <a:gd name="connsiteX19" fmla="*/ 2332627 w 6085114"/>
              <a:gd name="connsiteY19" fmla="*/ 2308324 h 2308324"/>
              <a:gd name="connsiteX20" fmla="*/ 1839057 w 6085114"/>
              <a:gd name="connsiteY20" fmla="*/ 2308324 h 2308324"/>
              <a:gd name="connsiteX21" fmla="*/ 1223784 w 6085114"/>
              <a:gd name="connsiteY21" fmla="*/ 2308324 h 2308324"/>
              <a:gd name="connsiteX22" fmla="*/ 608511 w 6085114"/>
              <a:gd name="connsiteY22" fmla="*/ 2308324 h 2308324"/>
              <a:gd name="connsiteX23" fmla="*/ 0 w 6085114"/>
              <a:gd name="connsiteY23" fmla="*/ 2308324 h 2308324"/>
              <a:gd name="connsiteX24" fmla="*/ 0 w 6085114"/>
              <a:gd name="connsiteY24" fmla="*/ 1731243 h 2308324"/>
              <a:gd name="connsiteX25" fmla="*/ 0 w 6085114"/>
              <a:gd name="connsiteY25" fmla="*/ 1223412 h 2308324"/>
              <a:gd name="connsiteX26" fmla="*/ 0 w 6085114"/>
              <a:gd name="connsiteY26" fmla="*/ 646331 h 2308324"/>
              <a:gd name="connsiteX27" fmla="*/ 0 w 6085114"/>
              <a:gd name="connsiteY27" fmla="*/ 0 h 230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85114" h="2308324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096680" y="157629"/>
                  <a:pt x="6104008" y="435286"/>
                  <a:pt x="6085114" y="577081"/>
                </a:cubicBezTo>
                <a:cubicBezTo>
                  <a:pt x="6066220" y="718876"/>
                  <a:pt x="6106173" y="976561"/>
                  <a:pt x="6085114" y="1131079"/>
                </a:cubicBezTo>
                <a:cubicBezTo>
                  <a:pt x="6064055" y="1285597"/>
                  <a:pt x="6082036" y="1446102"/>
                  <a:pt x="6085114" y="1638910"/>
                </a:cubicBezTo>
                <a:cubicBezTo>
                  <a:pt x="6088192" y="1831718"/>
                  <a:pt x="6081841" y="2002422"/>
                  <a:pt x="6085114" y="2308324"/>
                </a:cubicBezTo>
                <a:cubicBezTo>
                  <a:pt x="5860645" y="2291417"/>
                  <a:pt x="5609804" y="2326892"/>
                  <a:pt x="5469841" y="2308324"/>
                </a:cubicBezTo>
                <a:cubicBezTo>
                  <a:pt x="5329878" y="2289756"/>
                  <a:pt x="4994892" y="2310565"/>
                  <a:pt x="4854569" y="2308324"/>
                </a:cubicBezTo>
                <a:cubicBezTo>
                  <a:pt x="4714246" y="2306083"/>
                  <a:pt x="4500180" y="2333248"/>
                  <a:pt x="4300147" y="2308324"/>
                </a:cubicBezTo>
                <a:cubicBezTo>
                  <a:pt x="4100114" y="2283400"/>
                  <a:pt x="3992474" y="2301255"/>
                  <a:pt x="3684875" y="2308324"/>
                </a:cubicBezTo>
                <a:cubicBezTo>
                  <a:pt x="3377276" y="2315393"/>
                  <a:pt x="3315398" y="2281085"/>
                  <a:pt x="2947900" y="2308324"/>
                </a:cubicBezTo>
                <a:cubicBezTo>
                  <a:pt x="2580402" y="2335563"/>
                  <a:pt x="2484488" y="2317133"/>
                  <a:pt x="2332627" y="2308324"/>
                </a:cubicBezTo>
                <a:cubicBezTo>
                  <a:pt x="2180766" y="2299515"/>
                  <a:pt x="2082427" y="2309424"/>
                  <a:pt x="1839057" y="2308324"/>
                </a:cubicBezTo>
                <a:cubicBezTo>
                  <a:pt x="1595687" y="2307225"/>
                  <a:pt x="1419657" y="2286818"/>
                  <a:pt x="1223784" y="2308324"/>
                </a:cubicBezTo>
                <a:cubicBezTo>
                  <a:pt x="1027911" y="2329830"/>
                  <a:pt x="882038" y="2331501"/>
                  <a:pt x="608511" y="2308324"/>
                </a:cubicBezTo>
                <a:cubicBezTo>
                  <a:pt x="334984" y="2285147"/>
                  <a:pt x="128065" y="2320052"/>
                  <a:pt x="0" y="2308324"/>
                </a:cubicBezTo>
                <a:cubicBezTo>
                  <a:pt x="-24567" y="2124340"/>
                  <a:pt x="3262" y="1963812"/>
                  <a:pt x="0" y="1731243"/>
                </a:cubicBezTo>
                <a:cubicBezTo>
                  <a:pt x="-3262" y="1498674"/>
                  <a:pt x="1701" y="1375872"/>
                  <a:pt x="0" y="1223412"/>
                </a:cubicBezTo>
                <a:cubicBezTo>
                  <a:pt x="-1701" y="1070952"/>
                  <a:pt x="-18910" y="927695"/>
                  <a:pt x="0" y="646331"/>
                </a:cubicBezTo>
                <a:cubicBezTo>
                  <a:pt x="18910" y="364967"/>
                  <a:pt x="15288" y="165410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4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</a:t>
            </a:r>
            <a:r>
              <a:rPr lang="cy-GB" sz="4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od y wers heddiw ydy cymharu wlad i Gymru. </a:t>
            </a:r>
            <a:endParaRPr lang="en-GB" sz="16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C9B612-3CEA-CEFD-73C7-366B0383AE9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4430254" y="238977"/>
            <a:ext cx="2994032" cy="17964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4D752F-5737-C514-5826-85E1C5CCAE3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85965" y="282752"/>
            <a:ext cx="2995149" cy="17964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F838D6-E918-5E04-7CB9-DB4CAF60A0E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8773426" y="238977"/>
            <a:ext cx="2763388" cy="18401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88BF64-D86A-F3AB-27D6-BA83732B6FB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tretch>
            <a:fillRect/>
          </a:stretch>
        </p:blipFill>
        <p:spPr>
          <a:xfrm>
            <a:off x="4430254" y="4842520"/>
            <a:ext cx="2994032" cy="18695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33D97E-48CB-A843-C87E-FE10039D691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tretch>
            <a:fillRect/>
          </a:stretch>
        </p:blipFill>
        <p:spPr>
          <a:xfrm>
            <a:off x="85966" y="4970563"/>
            <a:ext cx="3202192" cy="16046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949DD76-A5A0-CCA3-6420-4320670F3019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35000"/>
          </a:blip>
          <a:stretch>
            <a:fillRect/>
          </a:stretch>
        </p:blipFill>
        <p:spPr>
          <a:xfrm>
            <a:off x="8773426" y="4778830"/>
            <a:ext cx="2864196" cy="190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070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25478F-1604-28F6-1A04-A467BE390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571" y="805543"/>
            <a:ext cx="5442857" cy="32657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5FE656-461E-B9F9-8299-7F5879F203DC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/>
              <a:t>Cymru</a:t>
            </a:r>
          </a:p>
        </p:txBody>
      </p:sp>
    </p:spTree>
    <p:extLst>
      <p:ext uri="{BB962C8B-B14F-4D97-AF65-F5344CB8AC3E}">
        <p14:creationId xmlns:p14="http://schemas.microsoft.com/office/powerpoint/2010/main" val="2145371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2C1BB-5AE3-38BA-2588-F2BBAD768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96CD29C-8847-7FB6-6317-1693B7201A80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/>
              <a:t>Yr Alban</a:t>
            </a:r>
          </a:p>
        </p:txBody>
      </p:sp>
      <p:pic>
        <p:nvPicPr>
          <p:cNvPr id="1028" name="Picture 4" descr="Flag of Scotland - Wikipedia">
            <a:extLst>
              <a:ext uri="{FF2B5EF4-FFF2-40B4-BE49-F238E27FC236}">
                <a16:creationId xmlns:a16="http://schemas.microsoft.com/office/drawing/2014/main" id="{1F078D5C-5B7A-30EE-5303-2BD547F60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570" y="991959"/>
            <a:ext cx="5442858" cy="3265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039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96825-C546-989E-E552-64E0671DB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71D533-067D-8E7F-156F-FAE62AA4457A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/>
              <a:t>Sbaen</a:t>
            </a:r>
            <a:endParaRPr lang="en-GB" sz="6600" b="1" dirty="0"/>
          </a:p>
        </p:txBody>
      </p:sp>
      <p:pic>
        <p:nvPicPr>
          <p:cNvPr id="2050" name="Picture 2" descr="Flag of Spain - Wikipedia">
            <a:extLst>
              <a:ext uri="{FF2B5EF4-FFF2-40B4-BE49-F238E27FC236}">
                <a16:creationId xmlns:a16="http://schemas.microsoft.com/office/drawing/2014/main" id="{181E3BAD-165C-5630-1AAD-DE817F59E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571" y="1003832"/>
            <a:ext cx="5442857" cy="362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018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566BB-F41B-B43B-8169-288507DE3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46B6B7-2920-9B8D-DFFA-1E9D64AE1ED3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/>
              <a:t>Yr </a:t>
            </a:r>
            <a:r>
              <a:rPr lang="en-GB" sz="6600" b="1" dirty="0" err="1"/>
              <a:t>Ariannin</a:t>
            </a:r>
            <a:endParaRPr lang="en-GB" sz="6600" b="1" dirty="0"/>
          </a:p>
        </p:txBody>
      </p:sp>
      <p:pic>
        <p:nvPicPr>
          <p:cNvPr id="3074" name="Picture 2" descr="Flag of Argentina - Wikipedia">
            <a:extLst>
              <a:ext uri="{FF2B5EF4-FFF2-40B4-BE49-F238E27FC236}">
                <a16:creationId xmlns:a16="http://schemas.microsoft.com/office/drawing/2014/main" id="{2AC9A188-3627-021D-49C2-96CD3CF62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571" y="879761"/>
            <a:ext cx="5442857" cy="339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346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1947BB-2C4B-2B8E-39AB-48D69198B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BB52021-FEEB-6658-BBF8-E0F39B68AF85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/>
              <a:t>Awstralia</a:t>
            </a:r>
            <a:endParaRPr lang="en-GB" sz="6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DBFE25-CCCD-41AE-B252-F4AF06D82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572" y="1464809"/>
            <a:ext cx="5442856" cy="272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392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91464-13F6-A849-66DE-33904A3C8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B2792B-6523-70FE-72C6-4DACCDB76820}"/>
              </a:ext>
            </a:extLst>
          </p:cNvPr>
          <p:cNvSpPr txBox="1"/>
          <p:nvPr/>
        </p:nvSpPr>
        <p:spPr>
          <a:xfrm>
            <a:off x="3374571" y="4746171"/>
            <a:ext cx="54428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/>
              <a:t>Twrci</a:t>
            </a:r>
            <a:endParaRPr lang="en-GB" sz="6600" b="1" dirty="0"/>
          </a:p>
        </p:txBody>
      </p:sp>
      <p:pic>
        <p:nvPicPr>
          <p:cNvPr id="5122" name="Picture 2" descr="Flag of Turkey - Wikipedia">
            <a:extLst>
              <a:ext uri="{FF2B5EF4-FFF2-40B4-BE49-F238E27FC236}">
                <a16:creationId xmlns:a16="http://schemas.microsoft.com/office/drawing/2014/main" id="{24218908-07B6-8FDF-0805-D66F2C0DA4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571" y="678565"/>
            <a:ext cx="5442857" cy="362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4205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7A05E9A-07DD-B061-AC49-5CF50CD964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710053"/>
              </p:ext>
            </p:extLst>
          </p:nvPr>
        </p:nvGraphicFramePr>
        <p:xfrm>
          <a:off x="283030" y="293914"/>
          <a:ext cx="11527971" cy="62919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2657">
                  <a:extLst>
                    <a:ext uri="{9D8B030D-6E8A-4147-A177-3AD203B41FA5}">
                      <a16:colId xmlns:a16="http://schemas.microsoft.com/office/drawing/2014/main" val="3950652430"/>
                    </a:ext>
                  </a:extLst>
                </a:gridCol>
                <a:gridCol w="3842657">
                  <a:extLst>
                    <a:ext uri="{9D8B030D-6E8A-4147-A177-3AD203B41FA5}">
                      <a16:colId xmlns:a16="http://schemas.microsoft.com/office/drawing/2014/main" val="4174208486"/>
                    </a:ext>
                  </a:extLst>
                </a:gridCol>
                <a:gridCol w="3842657">
                  <a:extLst>
                    <a:ext uri="{9D8B030D-6E8A-4147-A177-3AD203B41FA5}">
                      <a16:colId xmlns:a16="http://schemas.microsoft.com/office/drawing/2014/main" val="2122381853"/>
                    </a:ext>
                  </a:extLst>
                </a:gridCol>
              </a:tblGrid>
              <a:tr h="3145972"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Cymru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Yr Alban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Sbaen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093199779"/>
                  </a:ext>
                </a:extLst>
              </a:tr>
              <a:tr h="3145972"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Yr Ariannin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Awstralia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/>
                        <a:t>Twrci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268194503"/>
                  </a:ext>
                </a:extLst>
              </a:tr>
            </a:tbl>
          </a:graphicData>
        </a:graphic>
      </p:graphicFrame>
      <p:pic>
        <p:nvPicPr>
          <p:cNvPr id="5" name="Picture 2" descr="Flag of Turkey - Wikipedia">
            <a:extLst>
              <a:ext uri="{FF2B5EF4-FFF2-40B4-BE49-F238E27FC236}">
                <a16:creationId xmlns:a16="http://schemas.microsoft.com/office/drawing/2014/main" id="{6E2F8E55-989C-911A-58E4-1771704E0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258" y="3980576"/>
            <a:ext cx="2460172" cy="16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0F41C1B-0D54-30D7-5CA1-F3230F018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6429" y="4148137"/>
            <a:ext cx="2939142" cy="1469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4714EE-796C-5BC4-4CC8-FB328C8F59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947" y="3845053"/>
            <a:ext cx="2838795" cy="17726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60B5A0-F3FD-9D3D-7547-3956A3B18D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6849" y="600073"/>
            <a:ext cx="3092989" cy="2059681"/>
          </a:xfrm>
          <a:prstGeom prst="rect">
            <a:avLst/>
          </a:prstGeom>
        </p:spPr>
      </p:pic>
      <p:pic>
        <p:nvPicPr>
          <p:cNvPr id="9" name="Picture 4" descr="Flag of Scotland - Wikipedia">
            <a:extLst>
              <a:ext uri="{FF2B5EF4-FFF2-40B4-BE49-F238E27FC236}">
                <a16:creationId xmlns:a16="http://schemas.microsoft.com/office/drawing/2014/main" id="{CF1F9E45-0906-BC39-FE59-0D3759F2A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660" y="811346"/>
            <a:ext cx="3080680" cy="184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DC9F07-A357-E424-99C5-F7506B1DD3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337" y="777000"/>
            <a:ext cx="3133237" cy="18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134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0DED2-BE29-B42E-CDD3-840D54ECA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Chwarae Gêm – Cylch Neu Groes!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303CF6-DC92-24EA-D74E-C86FEA50B9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010534"/>
              </p:ext>
            </p:extLst>
          </p:nvPr>
        </p:nvGraphicFramePr>
        <p:xfrm>
          <a:off x="936172" y="2504317"/>
          <a:ext cx="4488543" cy="33080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96181">
                  <a:extLst>
                    <a:ext uri="{9D8B030D-6E8A-4147-A177-3AD203B41FA5}">
                      <a16:colId xmlns:a16="http://schemas.microsoft.com/office/drawing/2014/main" val="3012724561"/>
                    </a:ext>
                  </a:extLst>
                </a:gridCol>
                <a:gridCol w="1496181">
                  <a:extLst>
                    <a:ext uri="{9D8B030D-6E8A-4147-A177-3AD203B41FA5}">
                      <a16:colId xmlns:a16="http://schemas.microsoft.com/office/drawing/2014/main" val="2195015737"/>
                    </a:ext>
                  </a:extLst>
                </a:gridCol>
                <a:gridCol w="1496181">
                  <a:extLst>
                    <a:ext uri="{9D8B030D-6E8A-4147-A177-3AD203B41FA5}">
                      <a16:colId xmlns:a16="http://schemas.microsoft.com/office/drawing/2014/main" val="2860845686"/>
                    </a:ext>
                  </a:extLst>
                </a:gridCol>
              </a:tblGrid>
              <a:tr h="1102683"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X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4400" dirty="0"/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X</a:t>
                      </a: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615600205"/>
                  </a:ext>
                </a:extLst>
              </a:tr>
              <a:tr h="1102683">
                <a:tc>
                  <a:txBody>
                    <a:bodyPr/>
                    <a:lstStyle/>
                    <a:p>
                      <a:pPr algn="ctr"/>
                      <a:endParaRPr lang="en-GB" sz="44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4400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6330386"/>
                  </a:ext>
                </a:extLst>
              </a:tr>
              <a:tr h="1102683">
                <a:tc>
                  <a:txBody>
                    <a:bodyPr/>
                    <a:lstStyle/>
                    <a:p>
                      <a:pPr algn="ctr"/>
                      <a:endParaRPr lang="en-GB" sz="44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4400" dirty="0"/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O</a:t>
                      </a: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1781519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DAA8C4-8624-98EB-4D4F-66824CE7CD84}"/>
              </a:ext>
            </a:extLst>
          </p:cNvPr>
          <p:cNvSpPr/>
          <p:nvPr/>
        </p:nvSpPr>
        <p:spPr>
          <a:xfrm>
            <a:off x="7010400" y="2177142"/>
            <a:ext cx="3907971" cy="385354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dirty="0"/>
              <a:t>Rhaid i chi ddweud enw o’r wlad yn gywir cyn rydych chi’n rhoi eich cylch neu groes!</a:t>
            </a:r>
          </a:p>
        </p:txBody>
      </p:sp>
    </p:spTree>
    <p:extLst>
      <p:ext uri="{BB962C8B-B14F-4D97-AF65-F5344CB8AC3E}">
        <p14:creationId xmlns:p14="http://schemas.microsoft.com/office/powerpoint/2010/main" val="1595688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1EB95-8E8B-33D3-AC3A-26E81D705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u="sng" dirty="0"/>
              <a:t>		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u="sng" dirty="0"/>
              <a:t>			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u="sng" dirty="0"/>
              <a:t>			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04C46-510E-8FC9-0D3B-2330B39E5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9545"/>
            <a:ext cx="52578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sz="4800" dirty="0"/>
              <a:t>yn </a:t>
            </a:r>
            <a:r>
              <a:rPr lang="cy-GB" sz="4800" u="sng" dirty="0"/>
              <a:t>fwy</a:t>
            </a:r>
            <a:r>
              <a:rPr lang="cy-GB" sz="4800" dirty="0"/>
              <a:t> na</a:t>
            </a:r>
          </a:p>
          <a:p>
            <a:pPr marL="0" indent="0">
              <a:buNone/>
            </a:pPr>
            <a:endParaRPr lang="cy-GB" sz="4800" dirty="0"/>
          </a:p>
          <a:p>
            <a:pPr marL="0" indent="0">
              <a:buNone/>
            </a:pPr>
            <a:r>
              <a:rPr lang="cy-GB" sz="4800" dirty="0"/>
              <a:t>yn </a:t>
            </a:r>
            <a:r>
              <a:rPr lang="cy-GB" sz="4800" u="sng" dirty="0"/>
              <a:t>llai</a:t>
            </a:r>
            <a:r>
              <a:rPr lang="cy-GB" sz="4800" dirty="0"/>
              <a:t> na</a:t>
            </a:r>
          </a:p>
          <a:p>
            <a:pPr marL="0" indent="0">
              <a:buNone/>
            </a:pPr>
            <a:endParaRPr lang="cy-GB" sz="4800" dirty="0"/>
          </a:p>
          <a:p>
            <a:pPr marL="0" indent="0">
              <a:buNone/>
            </a:pPr>
            <a:r>
              <a:rPr lang="cy-GB" sz="4800" dirty="0"/>
              <a:t>yn </a:t>
            </a:r>
            <a:r>
              <a:rPr lang="cy-GB" sz="4800" u="sng" dirty="0"/>
              <a:t>agosach</a:t>
            </a:r>
            <a:r>
              <a:rPr lang="cy-GB" sz="4800" dirty="0"/>
              <a:t> na</a:t>
            </a:r>
          </a:p>
          <a:p>
            <a:pPr marL="0" indent="0">
              <a:buNone/>
            </a:pPr>
            <a:endParaRPr lang="cy-GB" sz="4800" dirty="0"/>
          </a:p>
          <a:p>
            <a:pPr marL="0" indent="0">
              <a:buNone/>
            </a:pPr>
            <a:r>
              <a:rPr lang="cy-GB" sz="4800" dirty="0"/>
              <a:t>yn </a:t>
            </a:r>
            <a:r>
              <a:rPr lang="cy-GB" sz="4800" u="sng" dirty="0"/>
              <a:t>bellach</a:t>
            </a:r>
            <a:r>
              <a:rPr lang="cy-GB" sz="4800" dirty="0"/>
              <a:t> na</a:t>
            </a:r>
          </a:p>
          <a:p>
            <a:pPr marL="0" indent="0">
              <a:buNone/>
            </a:pPr>
            <a:endParaRPr lang="cy-GB" sz="3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680B16BD-FF08-0A55-80C3-A6AEB416EC97}"/>
              </a:ext>
            </a:extLst>
          </p:cNvPr>
          <p:cNvSpPr/>
          <p:nvPr/>
        </p:nvSpPr>
        <p:spPr>
          <a:xfrm>
            <a:off x="5747658" y="1589314"/>
            <a:ext cx="5431972" cy="456156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chemeClr val="tx1"/>
                </a:solidFill>
              </a:rPr>
              <a:t>Amser </a:t>
            </a:r>
          </a:p>
          <a:p>
            <a:pPr algn="ctr"/>
            <a:r>
              <a:rPr lang="cy-GB" sz="4400" b="1" dirty="0">
                <a:solidFill>
                  <a:schemeClr val="tx1"/>
                </a:solidFill>
              </a:rPr>
              <a:t>Gêm!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26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5809B-D63A-B59A-109C-8D850C945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702582"/>
            <a:ext cx="11430000" cy="995589"/>
          </a:xfrm>
        </p:spPr>
        <p:txBody>
          <a:bodyPr/>
          <a:lstStyle/>
          <a:p>
            <a:pPr algn="ctr"/>
            <a:r>
              <a:rPr lang="cy-GB" dirty="0"/>
              <a:t>Mae Twrci yn fwy na </a:t>
            </a:r>
            <a:r>
              <a:rPr lang="cy-GB" dirty="0">
                <a:highlight>
                  <a:srgbClr val="FFFF00"/>
                </a:highlight>
              </a:rPr>
              <a:t>Ch</a:t>
            </a:r>
            <a:r>
              <a:rPr lang="cy-GB" dirty="0"/>
              <a:t>ymru. </a:t>
            </a:r>
          </a:p>
        </p:txBody>
      </p:sp>
      <p:pic>
        <p:nvPicPr>
          <p:cNvPr id="4" name="Picture 2" descr="Flag of Turkey - Wikipedia">
            <a:extLst>
              <a:ext uri="{FF2B5EF4-FFF2-40B4-BE49-F238E27FC236}">
                <a16:creationId xmlns:a16="http://schemas.microsoft.com/office/drawing/2014/main" id="{B2109764-BE28-8AE4-7522-E69A0BA07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172" y="2405742"/>
            <a:ext cx="2831014" cy="188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D7882E-FD26-48DD-13A7-982E43625C0C}"/>
              </a:ext>
            </a:extLst>
          </p:cNvPr>
          <p:cNvSpPr txBox="1"/>
          <p:nvPr/>
        </p:nvSpPr>
        <p:spPr>
          <a:xfrm>
            <a:off x="1317173" y="4550230"/>
            <a:ext cx="28310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Twrci</a:t>
            </a:r>
            <a:r>
              <a:rPr lang="en-GB" sz="2800" dirty="0"/>
              <a:t> – </a:t>
            </a:r>
          </a:p>
          <a:p>
            <a:r>
              <a:rPr lang="en-GB" sz="2800" dirty="0"/>
              <a:t>783, 000 </a:t>
            </a:r>
            <a:r>
              <a:rPr lang="en-GB" sz="2800" kern="100" dirty="0">
                <a:latin typeface="Aptos" panose="020B0004020202020204" pitchFamily="34" charset="0"/>
                <a:cs typeface="Times New Roman" panose="02020603050405020304" pitchFamily="18" charset="0"/>
              </a:rPr>
              <a:t>k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2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34815D-78BF-43AF-6560-C662F3376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9080" y="2405742"/>
            <a:ext cx="3133237" cy="18827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07F47C-A1DD-3EA9-53DD-024F076B44B2}"/>
              </a:ext>
            </a:extLst>
          </p:cNvPr>
          <p:cNvSpPr txBox="1"/>
          <p:nvPr/>
        </p:nvSpPr>
        <p:spPr>
          <a:xfrm>
            <a:off x="7219080" y="4550230"/>
            <a:ext cx="28310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Cymru – </a:t>
            </a:r>
          </a:p>
          <a:p>
            <a:r>
              <a:rPr lang="en-GB" sz="2800" dirty="0"/>
              <a:t>20, 000 </a:t>
            </a:r>
            <a:r>
              <a:rPr lang="en-GB" sz="2800" kern="100" dirty="0">
                <a:latin typeface="Aptos" panose="020B0004020202020204" pitchFamily="34" charset="0"/>
                <a:cs typeface="Times New Roman" panose="02020603050405020304" pitchFamily="18" charset="0"/>
              </a:rPr>
              <a:t>k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2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82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AAFC947-7697-32BA-0D3F-1295FB2ED233}"/>
              </a:ext>
            </a:extLst>
          </p:cNvPr>
          <p:cNvSpPr/>
          <p:nvPr/>
        </p:nvSpPr>
        <p:spPr>
          <a:xfrm>
            <a:off x="435427" y="1364984"/>
            <a:ext cx="11321143" cy="903514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Mae’r				     yn </a:t>
            </a:r>
            <a:r>
              <a:rPr lang="cy-GB" sz="3600" dirty="0">
                <a:solidFill>
                  <a:prstClr val="black"/>
                </a:solidFill>
                <a:latin typeface="Aptos" panose="02110004020202020204"/>
              </a:rPr>
              <a:t>llai</a:t>
            </a: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na				.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1576495-AB46-01AB-2335-4224B861CDCE}"/>
              </a:ext>
            </a:extLst>
          </p:cNvPr>
          <p:cNvSpPr/>
          <p:nvPr/>
        </p:nvSpPr>
        <p:spPr>
          <a:xfrm>
            <a:off x="435426" y="3197522"/>
            <a:ext cx="11321143" cy="903514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Mae   	 			    yn </a:t>
            </a:r>
            <a:r>
              <a:rPr lang="cy-GB" sz="3600" dirty="0">
                <a:solidFill>
                  <a:prstClr val="black"/>
                </a:solidFill>
                <a:latin typeface="Aptos" panose="02110004020202020204"/>
              </a:rPr>
              <a:t>fwy na’r</a:t>
            </a: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			.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1DD00E7-178C-C561-DA10-306E4DD8D35F}"/>
              </a:ext>
            </a:extLst>
          </p:cNvPr>
          <p:cNvSpPr/>
          <p:nvPr/>
        </p:nvSpPr>
        <p:spPr>
          <a:xfrm>
            <a:off x="435426" y="4920342"/>
            <a:ext cx="11321143" cy="903514"/>
          </a:xfrm>
          <a:prstGeom prst="round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Mae 				    yn bellach</a:t>
            </a:r>
            <a:r>
              <a:rPr lang="cy-GB" sz="3600" dirty="0">
                <a:solidFill>
                  <a:prstClr val="black"/>
                </a:solidFill>
                <a:latin typeface="Aptos" panose="02110004020202020204"/>
              </a:rPr>
              <a:t> nag</a:t>
            </a: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		. </a:t>
            </a:r>
          </a:p>
        </p:txBody>
      </p:sp>
      <p:sp>
        <p:nvSpPr>
          <p:cNvPr id="10" name="AutoShape 4" descr="Trapdoor with Stairs">
            <a:extLst>
              <a:ext uri="{FF2B5EF4-FFF2-40B4-BE49-F238E27FC236}">
                <a16:creationId xmlns:a16="http://schemas.microsoft.com/office/drawing/2014/main" id="{C070F59D-924A-C329-8461-5FB65ED63B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52651CB-5D6F-4E50-60C0-8D89EB152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6" y="1150791"/>
            <a:ext cx="2385743" cy="16370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40743BD-5372-12E7-C094-97A81AB13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371" y="1150791"/>
            <a:ext cx="2385743" cy="163707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FB736A-F794-2B5E-0446-BAA59324C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5" y="2873611"/>
            <a:ext cx="2385743" cy="16370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A7EEFF-347E-A5F3-7501-B8516E98E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370" y="2873611"/>
            <a:ext cx="2385743" cy="16370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611D21-7F86-8191-B62A-9E874FF1D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4" y="4674477"/>
            <a:ext cx="2385743" cy="16370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B83A59D-EFF5-6D5E-3974-A8E684B1E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0714" y="4674477"/>
            <a:ext cx="2385743" cy="163707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FA020FF-230F-F784-9FF2-3F00A0CED759}"/>
              </a:ext>
            </a:extLst>
          </p:cNvPr>
          <p:cNvSpPr txBox="1"/>
          <p:nvPr/>
        </p:nvSpPr>
        <p:spPr>
          <a:xfrm>
            <a:off x="3167743" y="1159028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Ariannin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Alban</a:t>
            </a: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6AFFBA-F2D6-226F-E751-7D6B934A037B}"/>
              </a:ext>
            </a:extLst>
          </p:cNvPr>
          <p:cNvSpPr txBox="1"/>
          <p:nvPr/>
        </p:nvSpPr>
        <p:spPr>
          <a:xfrm>
            <a:off x="3167743" y="2868307"/>
            <a:ext cx="1371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Cymru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Sbaen</a:t>
            </a: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1D06DE-9DEC-5203-01F1-C35CC598AC61}"/>
              </a:ext>
            </a:extLst>
          </p:cNvPr>
          <p:cNvSpPr txBox="1"/>
          <p:nvPr/>
        </p:nvSpPr>
        <p:spPr>
          <a:xfrm>
            <a:off x="8841985" y="1135591"/>
            <a:ext cx="14994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Thwrci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Chymru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6519ECA-F121-43CA-EB9C-2CD0FD3E1268}"/>
              </a:ext>
            </a:extLst>
          </p:cNvPr>
          <p:cNvSpPr txBox="1"/>
          <p:nvPr/>
        </p:nvSpPr>
        <p:spPr>
          <a:xfrm>
            <a:off x="9147546" y="4823231"/>
            <a:ext cx="15429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Awstralia</a:t>
            </a: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0C38D61-FAE1-BC6F-89F7-4AAFE11AC68D}"/>
              </a:ext>
            </a:extLst>
          </p:cNvPr>
          <p:cNvSpPr txBox="1"/>
          <p:nvPr/>
        </p:nvSpPr>
        <p:spPr>
          <a:xfrm>
            <a:off x="8820721" y="2868306"/>
            <a:ext cx="15207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Ariannin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Alban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E905E0-C291-110F-5058-AB69A4583181}"/>
              </a:ext>
            </a:extLst>
          </p:cNvPr>
          <p:cNvSpPr txBox="1"/>
          <p:nvPr/>
        </p:nvSpPr>
        <p:spPr>
          <a:xfrm>
            <a:off x="3167743" y="4761859"/>
            <a:ext cx="1371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Twrci</a:t>
            </a: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000" b="1" dirty="0">
                <a:solidFill>
                  <a:prstClr val="white"/>
                </a:solidFill>
                <a:latin typeface="Aptos" panose="02110004020202020204"/>
              </a:rPr>
              <a:t>Sbaen</a:t>
            </a:r>
            <a:endParaRPr kumimoji="0" lang="cy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4762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019ABE8-0415-137A-70A7-A0890615E116}"/>
              </a:ext>
            </a:extLst>
          </p:cNvPr>
          <p:cNvSpPr/>
          <p:nvPr/>
        </p:nvSpPr>
        <p:spPr>
          <a:xfrm>
            <a:off x="353786" y="1384300"/>
            <a:ext cx="11484428" cy="139337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Turkey is bigger than Wales.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3AB22D6-092E-CE58-7842-F579D5E27C5F}"/>
              </a:ext>
            </a:extLst>
          </p:cNvPr>
          <p:cNvSpPr/>
          <p:nvPr/>
        </p:nvSpPr>
        <p:spPr>
          <a:xfrm>
            <a:off x="353786" y="1384300"/>
            <a:ext cx="11484428" cy="139337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Mae </a:t>
            </a:r>
            <a:r>
              <a:rPr lang="en-GB" sz="3600" dirty="0" err="1"/>
              <a:t>Twrci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fwy</a:t>
            </a:r>
            <a:r>
              <a:rPr lang="en-GB" sz="3600" dirty="0"/>
              <a:t> </a:t>
            </a:r>
            <a:r>
              <a:rPr lang="en-GB" sz="3600" dirty="0" err="1"/>
              <a:t>na</a:t>
            </a:r>
            <a:r>
              <a:rPr lang="en-GB" sz="3600" dirty="0"/>
              <a:t> </a:t>
            </a:r>
            <a:r>
              <a:rPr lang="en-GB" sz="3600" dirty="0" err="1"/>
              <a:t>Chymru</a:t>
            </a:r>
            <a:r>
              <a:rPr lang="en-GB" sz="3600" dirty="0"/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C190897-FB81-8927-8E96-95397E22BC47}"/>
              </a:ext>
            </a:extLst>
          </p:cNvPr>
          <p:cNvSpPr/>
          <p:nvPr/>
        </p:nvSpPr>
        <p:spPr>
          <a:xfrm>
            <a:off x="353786" y="3169557"/>
            <a:ext cx="11484428" cy="139337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Scotland is smaller than Argentina.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958211E-C5B9-55DC-B4E4-4E2BD0985808}"/>
              </a:ext>
            </a:extLst>
          </p:cNvPr>
          <p:cNvSpPr/>
          <p:nvPr/>
        </p:nvSpPr>
        <p:spPr>
          <a:xfrm>
            <a:off x="353786" y="5074557"/>
            <a:ext cx="11484428" cy="139337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Spain is closer than Australia.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4DF019D-74D1-387C-DDA7-8D9481C9ED88}"/>
              </a:ext>
            </a:extLst>
          </p:cNvPr>
          <p:cNvSpPr/>
          <p:nvPr/>
        </p:nvSpPr>
        <p:spPr>
          <a:xfrm>
            <a:off x="353786" y="3169557"/>
            <a:ext cx="11484428" cy="139337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err="1"/>
              <a:t>Mae’r</a:t>
            </a:r>
            <a:r>
              <a:rPr lang="en-GB" sz="3600" dirty="0"/>
              <a:t> Alban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llai</a:t>
            </a:r>
            <a:r>
              <a:rPr lang="en-GB" sz="3600" dirty="0"/>
              <a:t> </a:t>
            </a:r>
            <a:r>
              <a:rPr lang="en-GB" sz="3600" dirty="0" err="1"/>
              <a:t>na’r</a:t>
            </a:r>
            <a:r>
              <a:rPr lang="en-GB" sz="3600" dirty="0"/>
              <a:t> </a:t>
            </a:r>
            <a:r>
              <a:rPr lang="en-GB" sz="3600" dirty="0" err="1"/>
              <a:t>Ariannin</a:t>
            </a:r>
            <a:r>
              <a:rPr lang="en-GB" sz="3600" dirty="0"/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8B6492C-5528-89FD-322C-866640DE211E}"/>
              </a:ext>
            </a:extLst>
          </p:cNvPr>
          <p:cNvSpPr/>
          <p:nvPr/>
        </p:nvSpPr>
        <p:spPr>
          <a:xfrm>
            <a:off x="353786" y="5074557"/>
            <a:ext cx="11484428" cy="139337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Mae </a:t>
            </a:r>
            <a:r>
              <a:rPr lang="en-GB" sz="3600" dirty="0" err="1"/>
              <a:t>Sbaen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bellach</a:t>
            </a:r>
            <a:r>
              <a:rPr lang="en-GB" sz="3600" dirty="0"/>
              <a:t> nag </a:t>
            </a:r>
            <a:r>
              <a:rPr lang="en-GB" sz="3600" dirty="0" err="1"/>
              <a:t>Awstralia</a:t>
            </a:r>
            <a:r>
              <a:rPr lang="en-GB" sz="36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AB716B-3B14-7C7B-DF84-7EA778A3C150}"/>
              </a:ext>
            </a:extLst>
          </p:cNvPr>
          <p:cNvSpPr txBox="1"/>
          <p:nvPr/>
        </p:nvSpPr>
        <p:spPr>
          <a:xfrm>
            <a:off x="353786" y="254000"/>
            <a:ext cx="4421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u="sng" dirty="0"/>
              <a:t>Cyfieithu</a:t>
            </a:r>
          </a:p>
        </p:txBody>
      </p:sp>
    </p:spTree>
    <p:extLst>
      <p:ext uri="{BB962C8B-B14F-4D97-AF65-F5344CB8AC3E}">
        <p14:creationId xmlns:p14="http://schemas.microsoft.com/office/powerpoint/2010/main" val="195237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3DD224-DC75-D124-54F6-479F887C57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547136"/>
              </p:ext>
            </p:extLst>
          </p:nvPr>
        </p:nvGraphicFramePr>
        <p:xfrm>
          <a:off x="2049235" y="1856861"/>
          <a:ext cx="8093529" cy="48051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7843">
                  <a:extLst>
                    <a:ext uri="{9D8B030D-6E8A-4147-A177-3AD203B41FA5}">
                      <a16:colId xmlns:a16="http://schemas.microsoft.com/office/drawing/2014/main" val="3216374913"/>
                    </a:ext>
                  </a:extLst>
                </a:gridCol>
                <a:gridCol w="2697843">
                  <a:extLst>
                    <a:ext uri="{9D8B030D-6E8A-4147-A177-3AD203B41FA5}">
                      <a16:colId xmlns:a16="http://schemas.microsoft.com/office/drawing/2014/main" val="133810937"/>
                    </a:ext>
                  </a:extLst>
                </a:gridCol>
                <a:gridCol w="2697843">
                  <a:extLst>
                    <a:ext uri="{9D8B030D-6E8A-4147-A177-3AD203B41FA5}">
                      <a16:colId xmlns:a16="http://schemas.microsoft.com/office/drawing/2014/main" val="551355608"/>
                    </a:ext>
                  </a:extLst>
                </a:gridCol>
              </a:tblGrid>
              <a:tr h="1201299">
                <a:tc>
                  <a:txBody>
                    <a:bodyPr/>
                    <a:lstStyle/>
                    <a:p>
                      <a:pPr algn="ctr"/>
                      <a:r>
                        <a:rPr lang="cy-GB" sz="3200" b="1" noProof="0" dirty="0"/>
                        <a:t>Dechrau!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 err="1"/>
                        <a:t>Turkey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bigger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Spain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Wales is </a:t>
                      </a:r>
                      <a:r>
                        <a:rPr lang="cy-GB" noProof="0" dirty="0" err="1"/>
                        <a:t>smaller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Australia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7643307"/>
                  </a:ext>
                </a:extLst>
              </a:tr>
              <a:tr h="12012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Argentina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bigger</a:t>
                      </a:r>
                      <a:r>
                        <a:rPr lang="cy-GB" noProof="0" dirty="0"/>
                        <a:t> than Wales.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Scotland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closer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Spain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Argentina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further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Turkey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151531"/>
                  </a:ext>
                </a:extLst>
              </a:tr>
              <a:tr h="12012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Spain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further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Scotland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Australia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bigger</a:t>
                      </a:r>
                      <a:r>
                        <a:rPr lang="cy-GB" noProof="0" dirty="0"/>
                        <a:t> than Wales.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/>
                        <a:t>Wales is </a:t>
                      </a:r>
                      <a:r>
                        <a:rPr lang="cy-GB" noProof="0" dirty="0" err="1"/>
                        <a:t>smaller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Argentina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2301313"/>
                  </a:ext>
                </a:extLst>
              </a:tr>
              <a:tr h="12012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noProof="0" dirty="0"/>
                        <a:t>Diwedd!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Turkey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closer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Australia</a:t>
                      </a:r>
                      <a:r>
                        <a:rPr lang="cy-GB" noProof="0" dirty="0"/>
                        <a:t>.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err="1"/>
                        <a:t>Spain</a:t>
                      </a:r>
                      <a:r>
                        <a:rPr lang="cy-GB" noProof="0" dirty="0"/>
                        <a:t> is </a:t>
                      </a:r>
                      <a:r>
                        <a:rPr lang="cy-GB" noProof="0" dirty="0" err="1"/>
                        <a:t>bigger</a:t>
                      </a:r>
                      <a:r>
                        <a:rPr lang="cy-GB" noProof="0" dirty="0"/>
                        <a:t> than </a:t>
                      </a:r>
                      <a:r>
                        <a:rPr lang="cy-GB" noProof="0" dirty="0" err="1"/>
                        <a:t>Scotland</a:t>
                      </a:r>
                      <a:r>
                        <a:rPr lang="cy-GB" noProof="0" dirty="0"/>
                        <a:t>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4105230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319E497-1DFB-1553-B374-0FA7A1668CE7}"/>
              </a:ext>
            </a:extLst>
          </p:cNvPr>
          <p:cNvSpPr/>
          <p:nvPr/>
        </p:nvSpPr>
        <p:spPr>
          <a:xfrm>
            <a:off x="2198914" y="587829"/>
            <a:ext cx="7739743" cy="849085"/>
          </a:xfrm>
          <a:prstGeom prst="roundRect">
            <a:avLst/>
          </a:prstGeom>
          <a:solidFill>
            <a:srgbClr val="FEFAD4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b="1" u="sng" dirty="0"/>
              <a:t>Dim Neidr, Dim Ysgolion!</a:t>
            </a:r>
          </a:p>
        </p:txBody>
      </p:sp>
      <p:pic>
        <p:nvPicPr>
          <p:cNvPr id="1028" name="Picture 4" descr="Cute Snake Stock Illustrations – 35,113 Cute Snake Stock Illustrations,  Vectors &amp; Clipart - Dreamstime">
            <a:extLst>
              <a:ext uri="{FF2B5EF4-FFF2-40B4-BE49-F238E27FC236}">
                <a16:creationId xmlns:a16="http://schemas.microsoft.com/office/drawing/2014/main" id="{8CF20A88-3F33-4CF6-E235-7C08362294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38"/>
          <a:stretch/>
        </p:blipFill>
        <p:spPr bwMode="auto">
          <a:xfrm>
            <a:off x="377826" y="381000"/>
            <a:ext cx="1218346" cy="162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ool Clipart-step ladder icon style clipart">
            <a:extLst>
              <a:ext uri="{FF2B5EF4-FFF2-40B4-BE49-F238E27FC236}">
                <a16:creationId xmlns:a16="http://schemas.microsoft.com/office/drawing/2014/main" id="{16D27B12-F601-3BC3-34A4-50FE2F27D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5827" y="381000"/>
            <a:ext cx="1237330" cy="153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44FF3B-F484-00D3-8162-2699DDF44C60}"/>
              </a:ext>
            </a:extLst>
          </p:cNvPr>
          <p:cNvCxnSpPr/>
          <p:nvPr/>
        </p:nvCxnSpPr>
        <p:spPr>
          <a:xfrm>
            <a:off x="76200" y="239486"/>
            <a:ext cx="1785257" cy="193765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9DDB6E2-EA45-4033-98EC-09013599E56A}"/>
              </a:ext>
            </a:extLst>
          </p:cNvPr>
          <p:cNvCxnSpPr>
            <a:cxnSpLocks/>
          </p:cNvCxnSpPr>
          <p:nvPr/>
        </p:nvCxnSpPr>
        <p:spPr>
          <a:xfrm>
            <a:off x="10369294" y="200025"/>
            <a:ext cx="1690393" cy="18029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D5A8BEF-6537-985F-6DFF-1FBEB59C8462}"/>
              </a:ext>
            </a:extLst>
          </p:cNvPr>
          <p:cNvCxnSpPr/>
          <p:nvPr/>
        </p:nvCxnSpPr>
        <p:spPr>
          <a:xfrm flipH="1">
            <a:off x="112541" y="239486"/>
            <a:ext cx="1748916" cy="193765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B87349-FEE0-A8BF-751B-9E8056629F37}"/>
              </a:ext>
            </a:extLst>
          </p:cNvPr>
          <p:cNvCxnSpPr>
            <a:cxnSpLocks/>
          </p:cNvCxnSpPr>
          <p:nvPr/>
        </p:nvCxnSpPr>
        <p:spPr>
          <a:xfrm flipH="1">
            <a:off x="10409023" y="200025"/>
            <a:ext cx="1610937" cy="18029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B3CCC1A-6E70-42EB-4C70-885C7E508B28}"/>
              </a:ext>
            </a:extLst>
          </p:cNvPr>
          <p:cNvCxnSpPr/>
          <p:nvPr/>
        </p:nvCxnSpPr>
        <p:spPr>
          <a:xfrm>
            <a:off x="4406900" y="2832100"/>
            <a:ext cx="5842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1DF54D0-8171-92D7-89A5-5A969ADA3933}"/>
              </a:ext>
            </a:extLst>
          </p:cNvPr>
          <p:cNvCxnSpPr/>
          <p:nvPr/>
        </p:nvCxnSpPr>
        <p:spPr>
          <a:xfrm>
            <a:off x="9938657" y="2781300"/>
            <a:ext cx="0" cy="4699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755C9C1-F6B8-C38E-9663-9A60872B6910}"/>
              </a:ext>
            </a:extLst>
          </p:cNvPr>
          <p:cNvCxnSpPr/>
          <p:nvPr/>
        </p:nvCxnSpPr>
        <p:spPr>
          <a:xfrm flipH="1">
            <a:off x="7073900" y="4114800"/>
            <a:ext cx="6604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BEA1565-D333-B0E5-B497-67736AE649DD}"/>
              </a:ext>
            </a:extLst>
          </p:cNvPr>
          <p:cNvCxnSpPr/>
          <p:nvPr/>
        </p:nvCxnSpPr>
        <p:spPr>
          <a:xfrm>
            <a:off x="2198914" y="4038600"/>
            <a:ext cx="0" cy="5588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28E467D-B9AA-A94B-0A05-496990629AC9}"/>
              </a:ext>
            </a:extLst>
          </p:cNvPr>
          <p:cNvCxnSpPr/>
          <p:nvPr/>
        </p:nvCxnSpPr>
        <p:spPr>
          <a:xfrm>
            <a:off x="4406900" y="5207000"/>
            <a:ext cx="5842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253EA2B-2E5D-83B4-199D-65C195925361}"/>
              </a:ext>
            </a:extLst>
          </p:cNvPr>
          <p:cNvCxnSpPr/>
          <p:nvPr/>
        </p:nvCxnSpPr>
        <p:spPr>
          <a:xfrm>
            <a:off x="9938657" y="5168900"/>
            <a:ext cx="0" cy="6223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391432DE-2199-FF7F-D554-B6F6D73C1A11}"/>
              </a:ext>
            </a:extLst>
          </p:cNvPr>
          <p:cNvCxnSpPr/>
          <p:nvPr/>
        </p:nvCxnSpPr>
        <p:spPr>
          <a:xfrm flipH="1">
            <a:off x="7073900" y="6515100"/>
            <a:ext cx="6604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704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49C6E-5CC9-E5DC-A78A-1E2E9E97A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D16DC09-92CE-3E5E-A32E-EAB4B03E2B5D}"/>
              </a:ext>
            </a:extLst>
          </p:cNvPr>
          <p:cNvSpPr txBox="1"/>
          <p:nvPr/>
        </p:nvSpPr>
        <p:spPr>
          <a:xfrm>
            <a:off x="2868384" y="2271038"/>
            <a:ext cx="6117771" cy="2308324"/>
          </a:xfrm>
          <a:custGeom>
            <a:avLst/>
            <a:gdLst>
              <a:gd name="connsiteX0" fmla="*/ 0 w 6117771"/>
              <a:gd name="connsiteY0" fmla="*/ 0 h 2308324"/>
              <a:gd name="connsiteX1" fmla="*/ 557397 w 6117771"/>
              <a:gd name="connsiteY1" fmla="*/ 0 h 2308324"/>
              <a:gd name="connsiteX2" fmla="*/ 1175972 w 6117771"/>
              <a:gd name="connsiteY2" fmla="*/ 0 h 2308324"/>
              <a:gd name="connsiteX3" fmla="*/ 1733368 w 6117771"/>
              <a:gd name="connsiteY3" fmla="*/ 0 h 2308324"/>
              <a:gd name="connsiteX4" fmla="*/ 2229588 w 6117771"/>
              <a:gd name="connsiteY4" fmla="*/ 0 h 2308324"/>
              <a:gd name="connsiteX5" fmla="*/ 2786985 w 6117771"/>
              <a:gd name="connsiteY5" fmla="*/ 0 h 2308324"/>
              <a:gd name="connsiteX6" fmla="*/ 3589092 w 6117771"/>
              <a:gd name="connsiteY6" fmla="*/ 0 h 2308324"/>
              <a:gd name="connsiteX7" fmla="*/ 4330022 w 6117771"/>
              <a:gd name="connsiteY7" fmla="*/ 0 h 2308324"/>
              <a:gd name="connsiteX8" fmla="*/ 5070952 w 6117771"/>
              <a:gd name="connsiteY8" fmla="*/ 0 h 2308324"/>
              <a:gd name="connsiteX9" fmla="*/ 6117771 w 6117771"/>
              <a:gd name="connsiteY9" fmla="*/ 0 h 2308324"/>
              <a:gd name="connsiteX10" fmla="*/ 6117771 w 6117771"/>
              <a:gd name="connsiteY10" fmla="*/ 577081 h 2308324"/>
              <a:gd name="connsiteX11" fmla="*/ 6117771 w 6117771"/>
              <a:gd name="connsiteY11" fmla="*/ 1131079 h 2308324"/>
              <a:gd name="connsiteX12" fmla="*/ 6117771 w 6117771"/>
              <a:gd name="connsiteY12" fmla="*/ 1638910 h 2308324"/>
              <a:gd name="connsiteX13" fmla="*/ 6117771 w 6117771"/>
              <a:gd name="connsiteY13" fmla="*/ 2308324 h 2308324"/>
              <a:gd name="connsiteX14" fmla="*/ 5499196 w 6117771"/>
              <a:gd name="connsiteY14" fmla="*/ 2308324 h 2308324"/>
              <a:gd name="connsiteX15" fmla="*/ 4880622 w 6117771"/>
              <a:gd name="connsiteY15" fmla="*/ 2308324 h 2308324"/>
              <a:gd name="connsiteX16" fmla="*/ 4323225 w 6117771"/>
              <a:gd name="connsiteY16" fmla="*/ 2308324 h 2308324"/>
              <a:gd name="connsiteX17" fmla="*/ 3704650 w 6117771"/>
              <a:gd name="connsiteY17" fmla="*/ 2308324 h 2308324"/>
              <a:gd name="connsiteX18" fmla="*/ 2963720 w 6117771"/>
              <a:gd name="connsiteY18" fmla="*/ 2308324 h 2308324"/>
              <a:gd name="connsiteX19" fmla="*/ 2345146 w 6117771"/>
              <a:gd name="connsiteY19" fmla="*/ 2308324 h 2308324"/>
              <a:gd name="connsiteX20" fmla="*/ 1848926 w 6117771"/>
              <a:gd name="connsiteY20" fmla="*/ 2308324 h 2308324"/>
              <a:gd name="connsiteX21" fmla="*/ 1230352 w 6117771"/>
              <a:gd name="connsiteY21" fmla="*/ 2308324 h 2308324"/>
              <a:gd name="connsiteX22" fmla="*/ 611777 w 6117771"/>
              <a:gd name="connsiteY22" fmla="*/ 2308324 h 2308324"/>
              <a:gd name="connsiteX23" fmla="*/ 0 w 6117771"/>
              <a:gd name="connsiteY23" fmla="*/ 2308324 h 2308324"/>
              <a:gd name="connsiteX24" fmla="*/ 0 w 6117771"/>
              <a:gd name="connsiteY24" fmla="*/ 1731243 h 2308324"/>
              <a:gd name="connsiteX25" fmla="*/ 0 w 6117771"/>
              <a:gd name="connsiteY25" fmla="*/ 1223412 h 2308324"/>
              <a:gd name="connsiteX26" fmla="*/ 0 w 6117771"/>
              <a:gd name="connsiteY26" fmla="*/ 646331 h 2308324"/>
              <a:gd name="connsiteX27" fmla="*/ 0 w 6117771"/>
              <a:gd name="connsiteY27" fmla="*/ 0 h 230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117771" h="2308324" extrusionOk="0">
                <a:moveTo>
                  <a:pt x="0" y="0"/>
                </a:moveTo>
                <a:cubicBezTo>
                  <a:pt x="226910" y="-23237"/>
                  <a:pt x="406875" y="5164"/>
                  <a:pt x="557397" y="0"/>
                </a:cubicBezTo>
                <a:cubicBezTo>
                  <a:pt x="707919" y="-5164"/>
                  <a:pt x="1007563" y="1077"/>
                  <a:pt x="1175972" y="0"/>
                </a:cubicBezTo>
                <a:cubicBezTo>
                  <a:pt x="1344381" y="-1077"/>
                  <a:pt x="1590565" y="12707"/>
                  <a:pt x="1733368" y="0"/>
                </a:cubicBezTo>
                <a:cubicBezTo>
                  <a:pt x="1876171" y="-12707"/>
                  <a:pt x="2025013" y="-10463"/>
                  <a:pt x="2229588" y="0"/>
                </a:cubicBezTo>
                <a:cubicBezTo>
                  <a:pt x="2434163" y="10463"/>
                  <a:pt x="2560021" y="-13353"/>
                  <a:pt x="2786985" y="0"/>
                </a:cubicBezTo>
                <a:cubicBezTo>
                  <a:pt x="3013949" y="13353"/>
                  <a:pt x="3403957" y="14461"/>
                  <a:pt x="3589092" y="0"/>
                </a:cubicBezTo>
                <a:cubicBezTo>
                  <a:pt x="3774227" y="-14461"/>
                  <a:pt x="4038843" y="36315"/>
                  <a:pt x="4330022" y="0"/>
                </a:cubicBezTo>
                <a:cubicBezTo>
                  <a:pt x="4621201" y="-36315"/>
                  <a:pt x="4706446" y="-14756"/>
                  <a:pt x="5070952" y="0"/>
                </a:cubicBezTo>
                <a:cubicBezTo>
                  <a:pt x="5435458" y="14756"/>
                  <a:pt x="5709165" y="-27939"/>
                  <a:pt x="6117771" y="0"/>
                </a:cubicBezTo>
                <a:cubicBezTo>
                  <a:pt x="6129337" y="157629"/>
                  <a:pt x="6136665" y="435286"/>
                  <a:pt x="6117771" y="577081"/>
                </a:cubicBezTo>
                <a:cubicBezTo>
                  <a:pt x="6098877" y="718876"/>
                  <a:pt x="6138830" y="976561"/>
                  <a:pt x="6117771" y="1131079"/>
                </a:cubicBezTo>
                <a:cubicBezTo>
                  <a:pt x="6096712" y="1285597"/>
                  <a:pt x="6114693" y="1446102"/>
                  <a:pt x="6117771" y="1638910"/>
                </a:cubicBezTo>
                <a:cubicBezTo>
                  <a:pt x="6120849" y="1831718"/>
                  <a:pt x="6114498" y="2002422"/>
                  <a:pt x="6117771" y="2308324"/>
                </a:cubicBezTo>
                <a:cubicBezTo>
                  <a:pt x="5885320" y="2322942"/>
                  <a:pt x="5659238" y="2290624"/>
                  <a:pt x="5499196" y="2308324"/>
                </a:cubicBezTo>
                <a:cubicBezTo>
                  <a:pt x="5339155" y="2326024"/>
                  <a:pt x="5014281" y="2298976"/>
                  <a:pt x="4880622" y="2308324"/>
                </a:cubicBezTo>
                <a:cubicBezTo>
                  <a:pt x="4746963" y="2317672"/>
                  <a:pt x="4593478" y="2327922"/>
                  <a:pt x="4323225" y="2308324"/>
                </a:cubicBezTo>
                <a:cubicBezTo>
                  <a:pt x="4052972" y="2288726"/>
                  <a:pt x="3921145" y="2304662"/>
                  <a:pt x="3704650" y="2308324"/>
                </a:cubicBezTo>
                <a:cubicBezTo>
                  <a:pt x="3488155" y="2311986"/>
                  <a:pt x="3172370" y="2273322"/>
                  <a:pt x="2963720" y="2308324"/>
                </a:cubicBezTo>
                <a:cubicBezTo>
                  <a:pt x="2755070" y="2343327"/>
                  <a:pt x="2521750" y="2315019"/>
                  <a:pt x="2345146" y="2308324"/>
                </a:cubicBezTo>
                <a:cubicBezTo>
                  <a:pt x="2168542" y="2301629"/>
                  <a:pt x="1981377" y="2320710"/>
                  <a:pt x="1848926" y="2308324"/>
                </a:cubicBezTo>
                <a:cubicBezTo>
                  <a:pt x="1716475" y="2295938"/>
                  <a:pt x="1412149" y="2307660"/>
                  <a:pt x="1230352" y="2308324"/>
                </a:cubicBezTo>
                <a:cubicBezTo>
                  <a:pt x="1048555" y="2308988"/>
                  <a:pt x="773586" y="2302715"/>
                  <a:pt x="611777" y="2308324"/>
                </a:cubicBezTo>
                <a:cubicBezTo>
                  <a:pt x="449968" y="2313933"/>
                  <a:pt x="195866" y="2296137"/>
                  <a:pt x="0" y="2308324"/>
                </a:cubicBezTo>
                <a:cubicBezTo>
                  <a:pt x="-24567" y="2124340"/>
                  <a:pt x="3262" y="1963812"/>
                  <a:pt x="0" y="1731243"/>
                </a:cubicBezTo>
                <a:cubicBezTo>
                  <a:pt x="-3262" y="1498674"/>
                  <a:pt x="1701" y="1375872"/>
                  <a:pt x="0" y="1223412"/>
                </a:cubicBezTo>
                <a:cubicBezTo>
                  <a:pt x="-1701" y="1070952"/>
                  <a:pt x="-18910" y="927695"/>
                  <a:pt x="0" y="646331"/>
                </a:cubicBezTo>
                <a:cubicBezTo>
                  <a:pt x="18910" y="364967"/>
                  <a:pt x="15288" y="165410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algn="ctr"/>
            <a:endParaRPr lang="cy-GB" sz="48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4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Tocyn Gadael!</a:t>
            </a:r>
          </a:p>
          <a:p>
            <a:pPr algn="ctr"/>
            <a:endParaRPr lang="cy-GB" sz="48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AF3AA2-3587-B1CE-02FE-2FAEC99144B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4430254" y="238977"/>
            <a:ext cx="2994032" cy="17964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1C9B06-EC60-D530-FDB7-A942BEA53F2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85965" y="282752"/>
            <a:ext cx="2995149" cy="17964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C5BC3E-5C3D-8666-077E-02398C96360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8773426" y="238977"/>
            <a:ext cx="2763388" cy="18401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B5EAE5-C626-A43F-3742-988471D6F86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tretch>
            <a:fillRect/>
          </a:stretch>
        </p:blipFill>
        <p:spPr>
          <a:xfrm>
            <a:off x="4430254" y="4842520"/>
            <a:ext cx="2994032" cy="18695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953E85-5F4C-DDAC-74AA-5E5E5EB469DE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tretch>
            <a:fillRect/>
          </a:stretch>
        </p:blipFill>
        <p:spPr>
          <a:xfrm>
            <a:off x="85966" y="4970563"/>
            <a:ext cx="3202192" cy="16046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878AC4-4758-86D3-A7C3-91DBA1BBA33B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35000"/>
          </a:blip>
          <a:stretch>
            <a:fillRect/>
          </a:stretch>
        </p:blipFill>
        <p:spPr>
          <a:xfrm>
            <a:off x="8773426" y="4778830"/>
            <a:ext cx="2864196" cy="190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881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229F573-8FDE-FAEA-8210-D08A9F005228}"/>
              </a:ext>
            </a:extLst>
          </p:cNvPr>
          <p:cNvSpPr/>
          <p:nvPr/>
        </p:nvSpPr>
        <p:spPr>
          <a:xfrm>
            <a:off x="383249" y="1873855"/>
            <a:ext cx="7195458" cy="1109191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2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cy-GB" sz="2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na </a:t>
            </a:r>
            <a:r>
              <a:rPr lang="cy-GB" sz="2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cy-GB" sz="2800" kern="100" dirty="0"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’r</a:t>
            </a: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 </a:t>
            </a:r>
            <a:r>
              <a:rPr lang="cy-GB" sz="2800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Alban</a:t>
            </a: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</a:t>
            </a:r>
            <a:r>
              <a:rPr lang="cy-GB" sz="2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ellach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na </a:t>
            </a:r>
            <a:r>
              <a:rPr lang="cy-GB" sz="2800" u="sng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cy-GB" sz="2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wrci</a:t>
            </a: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cy-GB" sz="28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E8F1029D-1FDD-13D0-F560-4E3EC1639C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62687"/>
              </p:ext>
            </p:extLst>
          </p:nvPr>
        </p:nvGraphicFramePr>
        <p:xfrm>
          <a:off x="7770651" y="414813"/>
          <a:ext cx="4205515" cy="60283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9401">
                  <a:extLst>
                    <a:ext uri="{9D8B030D-6E8A-4147-A177-3AD203B41FA5}">
                      <a16:colId xmlns:a16="http://schemas.microsoft.com/office/drawing/2014/main" val="784716762"/>
                    </a:ext>
                  </a:extLst>
                </a:gridCol>
                <a:gridCol w="2656114">
                  <a:extLst>
                    <a:ext uri="{9D8B030D-6E8A-4147-A177-3AD203B41FA5}">
                      <a16:colId xmlns:a16="http://schemas.microsoft.com/office/drawing/2014/main" val="4131260983"/>
                    </a:ext>
                  </a:extLst>
                </a:gridCol>
              </a:tblGrid>
              <a:tr h="100472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Cymru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1475632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Yr Alban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99274261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Yr </a:t>
                      </a:r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Ariannin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9626178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Twrci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23457346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Awstralia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4818354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Sbaen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767914"/>
                  </a:ext>
                </a:extLst>
              </a:tr>
            </a:tbl>
          </a:graphicData>
        </a:graphic>
      </p:graphicFrame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5C1F47D-3147-1828-4824-6A3A87A61D75}"/>
              </a:ext>
            </a:extLst>
          </p:cNvPr>
          <p:cNvSpPr/>
          <p:nvPr/>
        </p:nvSpPr>
        <p:spPr>
          <a:xfrm>
            <a:off x="2778107" y="3321766"/>
            <a:ext cx="4800600" cy="3309022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cy-GB" sz="2400" dirty="0"/>
              <a:t>yn </a:t>
            </a:r>
            <a:r>
              <a:rPr lang="cy-GB" sz="2400" u="sng" dirty="0"/>
              <a:t>fwy</a:t>
            </a:r>
            <a:r>
              <a:rPr lang="cy-GB" sz="2400" dirty="0"/>
              <a:t> na</a:t>
            </a:r>
          </a:p>
          <a:p>
            <a:pPr marL="0" indent="0" algn="ctr">
              <a:buNone/>
            </a:pPr>
            <a:endParaRPr lang="cy-GB" sz="2400" dirty="0"/>
          </a:p>
          <a:p>
            <a:pPr marL="0" indent="0" algn="ctr">
              <a:buNone/>
            </a:pPr>
            <a:r>
              <a:rPr lang="cy-GB" sz="2400" dirty="0"/>
              <a:t>yn </a:t>
            </a:r>
            <a:r>
              <a:rPr lang="cy-GB" sz="2400" u="sng" dirty="0"/>
              <a:t>llai</a:t>
            </a:r>
            <a:r>
              <a:rPr lang="cy-GB" sz="2400" dirty="0"/>
              <a:t> na</a:t>
            </a:r>
          </a:p>
          <a:p>
            <a:pPr marL="0" indent="0" algn="ctr">
              <a:buNone/>
            </a:pPr>
            <a:endParaRPr lang="cy-GB" sz="2400" dirty="0"/>
          </a:p>
          <a:p>
            <a:pPr marL="0" indent="0" algn="ctr">
              <a:buNone/>
            </a:pPr>
            <a:r>
              <a:rPr lang="cy-GB" sz="2400" dirty="0"/>
              <a:t>yn </a:t>
            </a:r>
            <a:r>
              <a:rPr lang="cy-GB" sz="2400" u="sng" dirty="0"/>
              <a:t>agosach</a:t>
            </a:r>
            <a:r>
              <a:rPr lang="cy-GB" sz="2400" dirty="0"/>
              <a:t> na</a:t>
            </a:r>
          </a:p>
          <a:p>
            <a:pPr marL="0" indent="0" algn="ctr">
              <a:buNone/>
            </a:pPr>
            <a:endParaRPr lang="cy-GB" sz="2400" dirty="0"/>
          </a:p>
          <a:p>
            <a:pPr marL="0" indent="0" algn="ctr">
              <a:buNone/>
            </a:pPr>
            <a:r>
              <a:rPr lang="cy-GB" sz="2400" dirty="0"/>
              <a:t>yn </a:t>
            </a:r>
            <a:r>
              <a:rPr lang="cy-GB" sz="2400" u="sng" dirty="0"/>
              <a:t>bellach</a:t>
            </a:r>
            <a:r>
              <a:rPr lang="cy-GB" sz="2400" dirty="0"/>
              <a:t> na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33181AF-1088-5120-5EC8-7E4A90CFEB33}"/>
              </a:ext>
            </a:extLst>
          </p:cNvPr>
          <p:cNvSpPr/>
          <p:nvPr/>
        </p:nvSpPr>
        <p:spPr>
          <a:xfrm>
            <a:off x="372887" y="3321766"/>
            <a:ext cx="2082801" cy="3232052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y-GB" b="1" u="sng" dirty="0">
                <a:solidFill>
                  <a:srgbClr val="FF0000"/>
                </a:solidFill>
              </a:rPr>
              <a:t>COFIWCH!</a:t>
            </a:r>
          </a:p>
          <a:p>
            <a:pPr algn="ctr"/>
            <a:endParaRPr lang="cy-GB" b="1" u="sng" dirty="0"/>
          </a:p>
          <a:p>
            <a:pPr algn="ctr"/>
            <a:r>
              <a:rPr lang="cy-GB" i="1" dirty="0"/>
              <a:t>Treiglad llaes ar ôl ‘na’</a:t>
            </a:r>
            <a:endParaRPr lang="cy-GB" b="1" u="sng" dirty="0"/>
          </a:p>
          <a:p>
            <a:pPr algn="ctr"/>
            <a:r>
              <a:rPr lang="cy-GB" b="1" dirty="0"/>
              <a:t>p &gt; </a:t>
            </a:r>
            <a:r>
              <a:rPr lang="cy-GB" b="1" dirty="0" err="1"/>
              <a:t>ph</a:t>
            </a:r>
            <a:endParaRPr lang="cy-GB" b="1" dirty="0"/>
          </a:p>
          <a:p>
            <a:pPr algn="ctr"/>
            <a:r>
              <a:rPr lang="cy-GB" b="1" dirty="0"/>
              <a:t>t &gt; </a:t>
            </a:r>
            <a:r>
              <a:rPr lang="cy-GB" b="1" dirty="0" err="1"/>
              <a:t>th</a:t>
            </a:r>
            <a:endParaRPr lang="cy-GB" b="1" dirty="0"/>
          </a:p>
          <a:p>
            <a:pPr algn="ctr"/>
            <a:r>
              <a:rPr lang="cy-GB" b="1" dirty="0"/>
              <a:t>c &gt; ch</a:t>
            </a:r>
          </a:p>
          <a:p>
            <a:pPr algn="ctr"/>
            <a:endParaRPr lang="cy-GB" b="1" dirty="0"/>
          </a:p>
          <a:p>
            <a:pPr algn="ctr"/>
            <a:r>
              <a:rPr lang="cy-GB" i="1" dirty="0">
                <a:solidFill>
                  <a:srgbClr val="7030A0"/>
                </a:solidFill>
              </a:rPr>
              <a:t>‘nag’ os llafariad ar y dechrau!</a:t>
            </a:r>
          </a:p>
          <a:p>
            <a:pPr algn="ctr"/>
            <a:endParaRPr lang="cy-GB" dirty="0"/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br>
              <a:rPr lang="cy-GB" kern="100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800" u="sng" kern="100" dirty="0">
              <a:solidFill>
                <a:srgbClr val="FB1D67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B02FE5E-452C-5775-4C55-90934E18288E}"/>
              </a:ext>
            </a:extLst>
          </p:cNvPr>
          <p:cNvSpPr/>
          <p:nvPr/>
        </p:nvSpPr>
        <p:spPr>
          <a:xfrm>
            <a:off x="383249" y="272641"/>
            <a:ext cx="7195458" cy="1262494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3200" b="1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 Iaith - Cymharu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45D149-5233-E6CA-1C3F-00B5CEF0C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2852" y="559168"/>
            <a:ext cx="1147350" cy="689439"/>
          </a:xfrm>
          <a:prstGeom prst="rect">
            <a:avLst/>
          </a:prstGeom>
        </p:spPr>
      </p:pic>
      <p:pic>
        <p:nvPicPr>
          <p:cNvPr id="6" name="Picture 4" descr="Flag of Scotland - Wikipedia">
            <a:extLst>
              <a:ext uri="{FF2B5EF4-FFF2-40B4-BE49-F238E27FC236}">
                <a16:creationId xmlns:a16="http://schemas.microsoft.com/office/drawing/2014/main" id="{DFE7A48D-71A5-536A-08D1-C686E774D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611" y="1535135"/>
            <a:ext cx="1309832" cy="78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8B912A6-F4FB-69C5-DF70-54EDDFCF3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3375" y="2503854"/>
            <a:ext cx="1309832" cy="81791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52CFCC6-B086-572B-F6B9-9C071F2092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1126" y="4622127"/>
            <a:ext cx="1249076" cy="624538"/>
          </a:xfrm>
          <a:prstGeom prst="rect">
            <a:avLst/>
          </a:prstGeom>
        </p:spPr>
      </p:pic>
      <p:pic>
        <p:nvPicPr>
          <p:cNvPr id="23" name="Picture 2" descr="Flag of Turkey - Wikipedia">
            <a:extLst>
              <a:ext uri="{FF2B5EF4-FFF2-40B4-BE49-F238E27FC236}">
                <a16:creationId xmlns:a16="http://schemas.microsoft.com/office/drawing/2014/main" id="{444115E8-B634-929C-3E3B-0ED004D12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126" y="3556344"/>
            <a:ext cx="1249076" cy="83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A851C78-7063-A9AE-1911-FB9B5791D0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01126" y="5481245"/>
            <a:ext cx="1228244" cy="817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573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168C3-D1CA-2D44-D222-F6122A44E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A86B9F-28FB-A49A-6A49-DE51CA5AEA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10187"/>
              </p:ext>
            </p:extLst>
          </p:nvPr>
        </p:nvGraphicFramePr>
        <p:xfrm>
          <a:off x="283030" y="293914"/>
          <a:ext cx="11527971" cy="62919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2657">
                  <a:extLst>
                    <a:ext uri="{9D8B030D-6E8A-4147-A177-3AD203B41FA5}">
                      <a16:colId xmlns:a16="http://schemas.microsoft.com/office/drawing/2014/main" val="3950652430"/>
                    </a:ext>
                  </a:extLst>
                </a:gridCol>
                <a:gridCol w="3842657">
                  <a:extLst>
                    <a:ext uri="{9D8B030D-6E8A-4147-A177-3AD203B41FA5}">
                      <a16:colId xmlns:a16="http://schemas.microsoft.com/office/drawing/2014/main" val="4174208486"/>
                    </a:ext>
                  </a:extLst>
                </a:gridCol>
                <a:gridCol w="3842657">
                  <a:extLst>
                    <a:ext uri="{9D8B030D-6E8A-4147-A177-3AD203B41FA5}">
                      <a16:colId xmlns:a16="http://schemas.microsoft.com/office/drawing/2014/main" val="2122381853"/>
                    </a:ext>
                  </a:extLst>
                </a:gridCol>
              </a:tblGrid>
              <a:tr h="3145972"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093199779"/>
                  </a:ext>
                </a:extLst>
              </a:tr>
              <a:tr h="3145972"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y-GB" sz="3200" noProof="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268194503"/>
                  </a:ext>
                </a:extLst>
              </a:tr>
            </a:tbl>
          </a:graphicData>
        </a:graphic>
      </p:graphicFrame>
      <p:pic>
        <p:nvPicPr>
          <p:cNvPr id="5" name="Picture 2" descr="Flag of Turkey - Wikipedia">
            <a:extLst>
              <a:ext uri="{FF2B5EF4-FFF2-40B4-BE49-F238E27FC236}">
                <a16:creationId xmlns:a16="http://schemas.microsoft.com/office/drawing/2014/main" id="{82AF4780-D08E-F7D0-3A14-8F2898F93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258" y="3980576"/>
            <a:ext cx="2460172" cy="16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565B56-FE9E-E1D2-707C-59B9A0B98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6429" y="4148137"/>
            <a:ext cx="2939142" cy="1469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15CC97-A063-1F42-56DF-B6609DF3ED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947" y="3845053"/>
            <a:ext cx="2838795" cy="17726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63C2D7-CA5F-F58C-A268-13BA45FAB2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6849" y="600073"/>
            <a:ext cx="3092989" cy="2059681"/>
          </a:xfrm>
          <a:prstGeom prst="rect">
            <a:avLst/>
          </a:prstGeom>
        </p:spPr>
      </p:pic>
      <p:pic>
        <p:nvPicPr>
          <p:cNvPr id="9" name="Picture 4" descr="Flag of Scotland - Wikipedia">
            <a:extLst>
              <a:ext uri="{FF2B5EF4-FFF2-40B4-BE49-F238E27FC236}">
                <a16:creationId xmlns:a16="http://schemas.microsoft.com/office/drawing/2014/main" id="{DD3C46A1-2DC0-182C-47C9-D1100DE74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660" y="811346"/>
            <a:ext cx="3080680" cy="184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88B755-BDBB-AE2F-F1B4-ABC218BD96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337" y="777000"/>
            <a:ext cx="3133237" cy="18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828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3FE9EDE-6721-9379-C24F-B9974AA16D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27251"/>
              </p:ext>
            </p:extLst>
          </p:nvPr>
        </p:nvGraphicFramePr>
        <p:xfrm>
          <a:off x="279399" y="273350"/>
          <a:ext cx="11477172" cy="6279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38586">
                  <a:extLst>
                    <a:ext uri="{9D8B030D-6E8A-4147-A177-3AD203B41FA5}">
                      <a16:colId xmlns:a16="http://schemas.microsoft.com/office/drawing/2014/main" val="3552361409"/>
                    </a:ext>
                  </a:extLst>
                </a:gridCol>
                <a:gridCol w="5738586">
                  <a:extLst>
                    <a:ext uri="{9D8B030D-6E8A-4147-A177-3AD203B41FA5}">
                      <a16:colId xmlns:a16="http://schemas.microsoft.com/office/drawing/2014/main" val="1016516991"/>
                    </a:ext>
                  </a:extLst>
                </a:gridCol>
              </a:tblGrid>
              <a:tr h="3139925">
                <a:tc>
                  <a:txBody>
                    <a:bodyPr/>
                    <a:lstStyle/>
                    <a:p>
                      <a:pPr algn="ctr"/>
                      <a:r>
                        <a:rPr lang="cy-GB" sz="1800" b="1" u="sng" noProof="0" dirty="0"/>
                        <a:t>Tocyn Gadael</a:t>
                      </a:r>
                    </a:p>
                    <a:p>
                      <a:pPr algn="l"/>
                      <a:r>
                        <a:rPr lang="cy-GB" sz="1800" b="0" u="none" noProof="0" dirty="0"/>
                        <a:t>Sut wyt ti’n teimlo am y gwaith heddiw? </a:t>
                      </a:r>
                      <a:r>
                        <a:rPr lang="cy-GB" sz="1800" b="0" u="none" noProof="0" dirty="0">
                          <a:sym typeface="Wingdings" panose="05000000000000000000" pitchFamily="2" charset="2"/>
                        </a:rPr>
                        <a:t></a:t>
                      </a:r>
                      <a:endParaRPr lang="cy-GB" sz="1800" b="0" u="none" noProof="0" dirty="0"/>
                    </a:p>
                    <a:p>
                      <a:pPr algn="l"/>
                      <a:endParaRPr lang="cy-GB" sz="1800" b="0" u="none" noProof="0" dirty="0"/>
                    </a:p>
                    <a:p>
                      <a:pPr algn="l"/>
                      <a:r>
                        <a:rPr lang="cy-GB" sz="1800" b="0" u="sng" noProof="0" dirty="0"/>
                        <a:t>Cyfieithu</a:t>
                      </a:r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Argentina is bigger than Wales.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Turkey is smaller than Australia.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u="sng" noProof="0" dirty="0"/>
                        <a:t>Tocyn Gadael</a:t>
                      </a:r>
                    </a:p>
                    <a:p>
                      <a:pPr algn="l"/>
                      <a:r>
                        <a:rPr lang="cy-GB" sz="1800" b="0" u="none" noProof="0" dirty="0"/>
                        <a:t>Sut wyt ti’n teimlo am y gwaith heddiw? </a:t>
                      </a:r>
                      <a:r>
                        <a:rPr lang="cy-GB" sz="1800" b="0" u="none" noProof="0" dirty="0">
                          <a:sym typeface="Wingdings" panose="05000000000000000000" pitchFamily="2" charset="2"/>
                        </a:rPr>
                        <a:t></a:t>
                      </a:r>
                      <a:endParaRPr lang="cy-GB" sz="1800" b="0" u="none" noProof="0" dirty="0"/>
                    </a:p>
                    <a:p>
                      <a:pPr algn="l"/>
                      <a:endParaRPr lang="cy-GB" sz="1800" b="0" u="none" noProof="0" dirty="0"/>
                    </a:p>
                    <a:p>
                      <a:pPr algn="l"/>
                      <a:r>
                        <a:rPr lang="cy-GB" sz="1800" b="0" u="sng" noProof="0" dirty="0"/>
                        <a:t>Cyfieithu</a:t>
                      </a:r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Argentina is bigger than Wales.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Turkey is smaller than Australia.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1148528"/>
                  </a:ext>
                </a:extLst>
              </a:tr>
              <a:tr h="3139925">
                <a:tc>
                  <a:txBody>
                    <a:bodyPr/>
                    <a:lstStyle/>
                    <a:p>
                      <a:pPr algn="ctr"/>
                      <a:r>
                        <a:rPr lang="cy-GB" sz="1800" b="1" u="sng" noProof="0" dirty="0"/>
                        <a:t>Tocyn Gadael</a:t>
                      </a:r>
                    </a:p>
                    <a:p>
                      <a:pPr algn="l"/>
                      <a:r>
                        <a:rPr lang="cy-GB" sz="1800" b="0" u="none" noProof="0" dirty="0"/>
                        <a:t>Sut wyt ti’n teimlo am y gwaith heddiw? </a:t>
                      </a:r>
                      <a:r>
                        <a:rPr lang="cy-GB" sz="1800" b="0" u="none" noProof="0" dirty="0">
                          <a:sym typeface="Wingdings" panose="05000000000000000000" pitchFamily="2" charset="2"/>
                        </a:rPr>
                        <a:t></a:t>
                      </a:r>
                      <a:endParaRPr lang="cy-GB" sz="1800" b="0" u="none" noProof="0" dirty="0"/>
                    </a:p>
                    <a:p>
                      <a:pPr algn="l"/>
                      <a:endParaRPr lang="cy-GB" sz="1800" b="0" u="none" noProof="0" dirty="0"/>
                    </a:p>
                    <a:p>
                      <a:pPr algn="l"/>
                      <a:r>
                        <a:rPr lang="cy-GB" sz="1800" b="0" u="sng" noProof="0" dirty="0"/>
                        <a:t>Cyfieithu</a:t>
                      </a:r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Argentina is bigger than Wales.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Turkey is smaller than Australia.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u="sng" noProof="0" dirty="0"/>
                        <a:t>Tocyn Gadael</a:t>
                      </a:r>
                    </a:p>
                    <a:p>
                      <a:pPr algn="l"/>
                      <a:r>
                        <a:rPr lang="cy-GB" sz="1800" b="0" u="none" noProof="0" dirty="0"/>
                        <a:t>Sut wyt ti’n teimlo am y gwaith heddiw? </a:t>
                      </a:r>
                      <a:r>
                        <a:rPr lang="cy-GB" sz="1800" b="0" u="none" noProof="0" dirty="0">
                          <a:sym typeface="Wingdings" panose="05000000000000000000" pitchFamily="2" charset="2"/>
                        </a:rPr>
                        <a:t></a:t>
                      </a:r>
                      <a:endParaRPr lang="cy-GB" sz="1800" b="0" u="none" noProof="0" dirty="0"/>
                    </a:p>
                    <a:p>
                      <a:pPr algn="l"/>
                      <a:endParaRPr lang="cy-GB" sz="1800" b="0" u="none" noProof="0" dirty="0"/>
                    </a:p>
                    <a:p>
                      <a:pPr algn="l"/>
                      <a:r>
                        <a:rPr lang="cy-GB" sz="1800" b="0" u="sng" noProof="0" dirty="0"/>
                        <a:t>Cyfieithu</a:t>
                      </a:r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Argentina is bigger than Wales.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i="1" u="none" noProof="0" dirty="0">
                          <a:solidFill>
                            <a:srgbClr val="FF0000"/>
                          </a:solidFill>
                        </a:rPr>
                        <a:t>Turkey is smaller than Australia.</a:t>
                      </a:r>
                    </a:p>
                    <a:p>
                      <a:pPr algn="l"/>
                      <a:endParaRPr lang="en-AU" sz="1800" b="0" u="sng" noProof="0" dirty="0"/>
                    </a:p>
                    <a:p>
                      <a:pPr algn="l"/>
                      <a:r>
                        <a:rPr lang="en-AU" sz="1800" b="0" u="sng" noProof="0" dirty="0"/>
                        <a:t>					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25612260"/>
                  </a:ext>
                </a:extLst>
              </a:tr>
            </a:tbl>
          </a:graphicData>
        </a:graphic>
      </p:graphicFrame>
      <p:pic>
        <p:nvPicPr>
          <p:cNvPr id="2050" name="Picture 2" descr="Traffic Light - Coloring Page (Safety)">
            <a:extLst>
              <a:ext uri="{FF2B5EF4-FFF2-40B4-BE49-F238E27FC236}">
                <a16:creationId xmlns:a16="http://schemas.microsoft.com/office/drawing/2014/main" id="{4ED390D4-69D5-6706-B171-C01371CD0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614" y="395513"/>
            <a:ext cx="805544" cy="161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raffic Light - Coloring Page (Safety)">
            <a:extLst>
              <a:ext uri="{FF2B5EF4-FFF2-40B4-BE49-F238E27FC236}">
                <a16:creationId xmlns:a16="http://schemas.microsoft.com/office/drawing/2014/main" id="{A5EE5E61-1D7A-D9A9-80FD-46A963506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6559" y="3550555"/>
            <a:ext cx="805544" cy="161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Traffic Light - Coloring Page (Safety)">
            <a:extLst>
              <a:ext uri="{FF2B5EF4-FFF2-40B4-BE49-F238E27FC236}">
                <a16:creationId xmlns:a16="http://schemas.microsoft.com/office/drawing/2014/main" id="{28484E08-BA4A-E3AA-8FFD-8183A14CA5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6559" y="395512"/>
            <a:ext cx="805544" cy="161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Traffic Light - Coloring Page (Safety)">
            <a:extLst>
              <a:ext uri="{FF2B5EF4-FFF2-40B4-BE49-F238E27FC236}">
                <a16:creationId xmlns:a16="http://schemas.microsoft.com/office/drawing/2014/main" id="{36B507ED-4E5E-967A-726A-46A098917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614" y="3550556"/>
            <a:ext cx="805544" cy="161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985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BB3221-8E8F-E63D-E8D3-71ACF854BC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487122"/>
              </p:ext>
            </p:extLst>
          </p:nvPr>
        </p:nvGraphicFramePr>
        <p:xfrm>
          <a:off x="290285" y="316895"/>
          <a:ext cx="11498944" cy="61818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49472">
                  <a:extLst>
                    <a:ext uri="{9D8B030D-6E8A-4147-A177-3AD203B41FA5}">
                      <a16:colId xmlns:a16="http://schemas.microsoft.com/office/drawing/2014/main" val="3668040491"/>
                    </a:ext>
                  </a:extLst>
                </a:gridCol>
                <a:gridCol w="5749472">
                  <a:extLst>
                    <a:ext uri="{9D8B030D-6E8A-4147-A177-3AD203B41FA5}">
                      <a16:colId xmlns:a16="http://schemas.microsoft.com/office/drawing/2014/main" val="506048464"/>
                    </a:ext>
                  </a:extLst>
                </a:gridCol>
              </a:tblGrid>
              <a:tr h="3090938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/>
                        <a:t>is smaller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/>
                        <a:t>is bigger than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83717395"/>
                  </a:ext>
                </a:extLst>
              </a:tr>
              <a:tr h="3090938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/>
                        <a:t>is further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/>
                        <a:t>is closer than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846539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4507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636</Words>
  <Application>Microsoft Office PowerPoint</Application>
  <PresentationFormat>Widescreen</PresentationFormat>
  <Paragraphs>182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Chwarae Gêm – Cylch Neu Groes!</vt:lpstr>
      <vt:lpstr>Mae    yn     na    . </vt:lpstr>
      <vt:lpstr>Mae Twrci yn fwy na Chymru.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 Jones (St Mary`s RC (A) School)</dc:creator>
  <cp:lastModifiedBy>G Jones (St Mary`s RC (A) School)</cp:lastModifiedBy>
  <cp:revision>1</cp:revision>
  <dcterms:created xsi:type="dcterms:W3CDTF">2025-03-12T13:39:32Z</dcterms:created>
  <dcterms:modified xsi:type="dcterms:W3CDTF">2025-03-26T08:18:01Z</dcterms:modified>
</cp:coreProperties>
</file>