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60" r:id="rId7"/>
    <p:sldId id="268" r:id="rId8"/>
    <p:sldId id="271" r:id="rId9"/>
    <p:sldId id="272" r:id="rId10"/>
    <p:sldId id="273" r:id="rId11"/>
    <p:sldId id="274" r:id="rId12"/>
    <p:sldId id="277" r:id="rId13"/>
    <p:sldId id="27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8CD987-F2C2-45BE-BE7B-6D2861BB5907}" v="361" dt="2023-03-10T22:34:56.0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7" d="100"/>
          <a:sy n="57" d="100"/>
        </p:scale>
        <p:origin x="60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an Cockerham" userId="fc088bd3-19c1-40cb-b5e9-a715be24924e" providerId="ADAL" clId="{878CD987-F2C2-45BE-BE7B-6D2861BB5907}"/>
    <pc:docChg chg="undo custSel addSld delSld modSld sldOrd">
      <pc:chgData name="Ian Cockerham" userId="fc088bd3-19c1-40cb-b5e9-a715be24924e" providerId="ADAL" clId="{878CD987-F2C2-45BE-BE7B-6D2861BB5907}" dt="2023-03-10T23:20:30.580" v="853" actId="20577"/>
      <pc:docMkLst>
        <pc:docMk/>
      </pc:docMkLst>
      <pc:sldChg chg="addSp delSp modSp mod setBg">
        <pc:chgData name="Ian Cockerham" userId="fc088bd3-19c1-40cb-b5e9-a715be24924e" providerId="ADAL" clId="{878CD987-F2C2-45BE-BE7B-6D2861BB5907}" dt="2023-03-10T23:20:30.580" v="853" actId="20577"/>
        <pc:sldMkLst>
          <pc:docMk/>
          <pc:sldMk cId="2606902287" sldId="256"/>
        </pc:sldMkLst>
        <pc:spChg chg="mod">
          <ac:chgData name="Ian Cockerham" userId="fc088bd3-19c1-40cb-b5e9-a715be24924e" providerId="ADAL" clId="{878CD987-F2C2-45BE-BE7B-6D2861BB5907}" dt="2023-03-10T23:20:30.580" v="853" actId="20577"/>
          <ac:spMkLst>
            <pc:docMk/>
            <pc:sldMk cId="2606902287" sldId="256"/>
            <ac:spMk id="2" creationId="{9010DD69-FB20-B968-B46D-99D2A6A60AF7}"/>
          </ac:spMkLst>
        </pc:spChg>
        <pc:spChg chg="mod">
          <ac:chgData name="Ian Cockerham" userId="fc088bd3-19c1-40cb-b5e9-a715be24924e" providerId="ADAL" clId="{878CD987-F2C2-45BE-BE7B-6D2861BB5907}" dt="2023-03-10T21:52:52.220" v="113" actId="26606"/>
          <ac:spMkLst>
            <pc:docMk/>
            <pc:sldMk cId="2606902287" sldId="256"/>
            <ac:spMk id="3" creationId="{B86BB7D2-4288-6B3E-1447-D191D8348953}"/>
          </ac:spMkLst>
        </pc:spChg>
        <pc:spChg chg="del">
          <ac:chgData name="Ian Cockerham" userId="fc088bd3-19c1-40cb-b5e9-a715be24924e" providerId="ADAL" clId="{878CD987-F2C2-45BE-BE7B-6D2861BB5907}" dt="2023-03-10T21:52:52.220" v="113" actId="26606"/>
          <ac:spMkLst>
            <pc:docMk/>
            <pc:sldMk cId="2606902287" sldId="256"/>
            <ac:spMk id="35" creationId="{ECC07320-C2CA-4E29-8481-9D9E143C7788}"/>
          </ac:spMkLst>
        </pc:spChg>
        <pc:spChg chg="del">
          <ac:chgData name="Ian Cockerham" userId="fc088bd3-19c1-40cb-b5e9-a715be24924e" providerId="ADAL" clId="{878CD987-F2C2-45BE-BE7B-6D2861BB5907}" dt="2023-03-10T21:52:52.220" v="113" actId="26606"/>
          <ac:spMkLst>
            <pc:docMk/>
            <pc:sldMk cId="2606902287" sldId="256"/>
            <ac:spMk id="37" creationId="{178FB36B-5BFE-42CA-BC60-1115E0D95EEC}"/>
          </ac:spMkLst>
        </pc:spChg>
        <pc:spChg chg="add">
          <ac:chgData name="Ian Cockerham" userId="fc088bd3-19c1-40cb-b5e9-a715be24924e" providerId="ADAL" clId="{878CD987-F2C2-45BE-BE7B-6D2861BB5907}" dt="2023-03-10T21:52:52.220" v="113" actId="26606"/>
          <ac:spMkLst>
            <pc:docMk/>
            <pc:sldMk cId="2606902287" sldId="256"/>
            <ac:spMk id="42" creationId="{7DA3C418-758E-4180-A5D0-8655D6804587}"/>
          </ac:spMkLst>
        </pc:spChg>
        <pc:spChg chg="add">
          <ac:chgData name="Ian Cockerham" userId="fc088bd3-19c1-40cb-b5e9-a715be24924e" providerId="ADAL" clId="{878CD987-F2C2-45BE-BE7B-6D2861BB5907}" dt="2023-03-10T21:52:52.220" v="113" actId="26606"/>
          <ac:spMkLst>
            <pc:docMk/>
            <pc:sldMk cId="2606902287" sldId="256"/>
            <ac:spMk id="44" creationId="{28C8EF06-5EC3-4883-AFAF-D74FF46550FB}"/>
          </ac:spMkLst>
        </pc:spChg>
        <pc:picChg chg="mod">
          <ac:chgData name="Ian Cockerham" userId="fc088bd3-19c1-40cb-b5e9-a715be24924e" providerId="ADAL" clId="{878CD987-F2C2-45BE-BE7B-6D2861BB5907}" dt="2023-03-10T21:52:59.185" v="114" actId="27614"/>
          <ac:picMkLst>
            <pc:docMk/>
            <pc:sldMk cId="2606902287" sldId="256"/>
            <ac:picMk id="36" creationId="{A700875C-F6D3-2D2A-168C-4DAF7D43D1C6}"/>
          </ac:picMkLst>
        </pc:picChg>
      </pc:sldChg>
      <pc:sldChg chg="addSp modSp mod">
        <pc:chgData name="Ian Cockerham" userId="fc088bd3-19c1-40cb-b5e9-a715be24924e" providerId="ADAL" clId="{878CD987-F2C2-45BE-BE7B-6D2861BB5907}" dt="2023-03-10T22:00:02.007" v="218" actId="27636"/>
        <pc:sldMkLst>
          <pc:docMk/>
          <pc:sldMk cId="3937814052" sldId="260"/>
        </pc:sldMkLst>
        <pc:spChg chg="mod">
          <ac:chgData name="Ian Cockerham" userId="fc088bd3-19c1-40cb-b5e9-a715be24924e" providerId="ADAL" clId="{878CD987-F2C2-45BE-BE7B-6D2861BB5907}" dt="2023-03-10T22:00:02.007" v="218" actId="27636"/>
          <ac:spMkLst>
            <pc:docMk/>
            <pc:sldMk cId="3937814052" sldId="260"/>
            <ac:spMk id="3" creationId="{46EBF9C4-D204-EE78-C394-AAAEBF97A2EE}"/>
          </ac:spMkLst>
        </pc:spChg>
        <pc:spChg chg="add mod">
          <ac:chgData name="Ian Cockerham" userId="fc088bd3-19c1-40cb-b5e9-a715be24924e" providerId="ADAL" clId="{878CD987-F2C2-45BE-BE7B-6D2861BB5907}" dt="2023-03-10T22:00:00.259" v="216" actId="1076"/>
          <ac:spMkLst>
            <pc:docMk/>
            <pc:sldMk cId="3937814052" sldId="260"/>
            <ac:spMk id="4" creationId="{BB45E997-3A59-0E9F-00E8-CE0F6E3F82BD}"/>
          </ac:spMkLst>
        </pc:spChg>
      </pc:sldChg>
      <pc:sldChg chg="addSp delSp modSp del">
        <pc:chgData name="Ian Cockerham" userId="fc088bd3-19c1-40cb-b5e9-a715be24924e" providerId="ADAL" clId="{878CD987-F2C2-45BE-BE7B-6D2861BB5907}" dt="2023-03-10T22:27:58.493" v="524" actId="47"/>
        <pc:sldMkLst>
          <pc:docMk/>
          <pc:sldMk cId="2051672214" sldId="265"/>
        </pc:sldMkLst>
        <pc:graphicFrameChg chg="add del mod">
          <ac:chgData name="Ian Cockerham" userId="fc088bd3-19c1-40cb-b5e9-a715be24924e" providerId="ADAL" clId="{878CD987-F2C2-45BE-BE7B-6D2861BB5907}" dt="2023-03-10T22:27:36.352" v="518"/>
          <ac:graphicFrameMkLst>
            <pc:docMk/>
            <pc:sldMk cId="2051672214" sldId="265"/>
            <ac:graphicFrameMk id="4" creationId="{3A391853-7B92-E6D8-843D-C184ED8757A4}"/>
          </ac:graphicFrameMkLst>
        </pc:graphicFrameChg>
      </pc:sldChg>
      <pc:sldChg chg="addSp modSp del mod">
        <pc:chgData name="Ian Cockerham" userId="fc088bd3-19c1-40cb-b5e9-a715be24924e" providerId="ADAL" clId="{878CD987-F2C2-45BE-BE7B-6D2861BB5907}" dt="2023-03-10T22:24:20.751" v="501" actId="47"/>
        <pc:sldMkLst>
          <pc:docMk/>
          <pc:sldMk cId="1991464053" sldId="267"/>
        </pc:sldMkLst>
        <pc:picChg chg="add mod">
          <ac:chgData name="Ian Cockerham" userId="fc088bd3-19c1-40cb-b5e9-a715be24924e" providerId="ADAL" clId="{878CD987-F2C2-45BE-BE7B-6D2861BB5907}" dt="2023-03-10T22:08:45.042" v="419" actId="1076"/>
          <ac:picMkLst>
            <pc:docMk/>
            <pc:sldMk cId="1991464053" sldId="267"/>
            <ac:picMk id="6" creationId="{CADA499F-B6C5-3BB2-8404-15DDBCFC24E5}"/>
          </ac:picMkLst>
        </pc:picChg>
      </pc:sldChg>
      <pc:sldChg chg="addSp delSp modSp mod">
        <pc:chgData name="Ian Cockerham" userId="fc088bd3-19c1-40cb-b5e9-a715be24924e" providerId="ADAL" clId="{878CD987-F2C2-45BE-BE7B-6D2861BB5907}" dt="2023-03-10T22:07:02.263" v="415"/>
        <pc:sldMkLst>
          <pc:docMk/>
          <pc:sldMk cId="677295579" sldId="268"/>
        </pc:sldMkLst>
        <pc:spChg chg="mod">
          <ac:chgData name="Ian Cockerham" userId="fc088bd3-19c1-40cb-b5e9-a715be24924e" providerId="ADAL" clId="{878CD987-F2C2-45BE-BE7B-6D2861BB5907}" dt="2023-03-10T21:56:10.748" v="163" actId="121"/>
          <ac:spMkLst>
            <pc:docMk/>
            <pc:sldMk cId="677295579" sldId="268"/>
            <ac:spMk id="2" creationId="{D7921F98-BA2E-95DF-86EB-7E68D1D629D7}"/>
          </ac:spMkLst>
        </pc:spChg>
        <pc:spChg chg="mod">
          <ac:chgData name="Ian Cockerham" userId="fc088bd3-19c1-40cb-b5e9-a715be24924e" providerId="ADAL" clId="{878CD987-F2C2-45BE-BE7B-6D2861BB5907}" dt="2023-03-10T21:59:30.474" v="209" actId="1076"/>
          <ac:spMkLst>
            <pc:docMk/>
            <pc:sldMk cId="677295579" sldId="268"/>
            <ac:spMk id="3" creationId="{2FEACC28-2A7D-1965-9F7F-525CEBBC6305}"/>
          </ac:spMkLst>
        </pc:spChg>
        <pc:spChg chg="mod">
          <ac:chgData name="Ian Cockerham" userId="fc088bd3-19c1-40cb-b5e9-a715be24924e" providerId="ADAL" clId="{878CD987-F2C2-45BE-BE7B-6D2861BB5907}" dt="2023-03-10T21:59:08.201" v="202" actId="27636"/>
          <ac:spMkLst>
            <pc:docMk/>
            <pc:sldMk cId="677295579" sldId="268"/>
            <ac:spMk id="4" creationId="{0627836C-C7CA-C18C-F189-78082E78AB14}"/>
          </ac:spMkLst>
        </pc:spChg>
        <pc:picChg chg="add del mod">
          <ac:chgData name="Ian Cockerham" userId="fc088bd3-19c1-40cb-b5e9-a715be24924e" providerId="ADAL" clId="{878CD987-F2C2-45BE-BE7B-6D2861BB5907}" dt="2023-03-10T21:50:17.602" v="107" actId="478"/>
          <ac:picMkLst>
            <pc:docMk/>
            <pc:sldMk cId="677295579" sldId="268"/>
            <ac:picMk id="5" creationId="{3543BA01-471D-482A-B466-A2E92A80ABEF}"/>
          </ac:picMkLst>
        </pc:picChg>
        <pc:picChg chg="add mod ord">
          <ac:chgData name="Ian Cockerham" userId="fc088bd3-19c1-40cb-b5e9-a715be24924e" providerId="ADAL" clId="{878CD987-F2C2-45BE-BE7B-6D2861BB5907}" dt="2023-03-10T21:58:27.221" v="179" actId="167"/>
          <ac:picMkLst>
            <pc:docMk/>
            <pc:sldMk cId="677295579" sldId="268"/>
            <ac:picMk id="7" creationId="{9854DB6F-811E-E812-12DE-7F15AAFD020D}"/>
          </ac:picMkLst>
        </pc:picChg>
        <pc:picChg chg="add mod ord">
          <ac:chgData name="Ian Cockerham" userId="fc088bd3-19c1-40cb-b5e9-a715be24924e" providerId="ADAL" clId="{878CD987-F2C2-45BE-BE7B-6D2861BB5907}" dt="2023-03-10T22:07:02.263" v="415"/>
          <ac:picMkLst>
            <pc:docMk/>
            <pc:sldMk cId="677295579" sldId="268"/>
            <ac:picMk id="8" creationId="{EEA934B1-B5AD-7F02-B3C7-2496D19C65B3}"/>
          </ac:picMkLst>
        </pc:picChg>
        <pc:picChg chg="del">
          <ac:chgData name="Ian Cockerham" userId="fc088bd3-19c1-40cb-b5e9-a715be24924e" providerId="ADAL" clId="{878CD987-F2C2-45BE-BE7B-6D2861BB5907}" dt="2023-03-10T21:46:15.185" v="0" actId="478"/>
          <ac:picMkLst>
            <pc:docMk/>
            <pc:sldMk cId="677295579" sldId="268"/>
            <ac:picMk id="10" creationId="{C9BF8577-49FF-6FE6-BC47-6DC0F808250B}"/>
          </ac:picMkLst>
        </pc:picChg>
        <pc:picChg chg="add del mod ord">
          <ac:chgData name="Ian Cockerham" userId="fc088bd3-19c1-40cb-b5e9-a715be24924e" providerId="ADAL" clId="{878CD987-F2C2-45BE-BE7B-6D2861BB5907}" dt="2023-03-10T21:55:09.560" v="152" actId="478"/>
          <ac:picMkLst>
            <pc:docMk/>
            <pc:sldMk cId="677295579" sldId="268"/>
            <ac:picMk id="10" creationId="{D04FB465-B023-60FE-F03B-01B3A4989D7D}"/>
          </ac:picMkLst>
        </pc:picChg>
        <pc:picChg chg="add mod">
          <ac:chgData name="Ian Cockerham" userId="fc088bd3-19c1-40cb-b5e9-a715be24924e" providerId="ADAL" clId="{878CD987-F2C2-45BE-BE7B-6D2861BB5907}" dt="2023-03-10T21:55:49.410" v="162" actId="1076"/>
          <ac:picMkLst>
            <pc:docMk/>
            <pc:sldMk cId="677295579" sldId="268"/>
            <ac:picMk id="11" creationId="{A2BEAEFE-04F0-5330-F6D5-38CDCF49B21C}"/>
          </ac:picMkLst>
        </pc:picChg>
        <pc:picChg chg="mod">
          <ac:chgData name="Ian Cockerham" userId="fc088bd3-19c1-40cb-b5e9-a715be24924e" providerId="ADAL" clId="{878CD987-F2C2-45BE-BE7B-6D2861BB5907}" dt="2023-03-10T21:57:53.538" v="171" actId="1076"/>
          <ac:picMkLst>
            <pc:docMk/>
            <pc:sldMk cId="677295579" sldId="268"/>
            <ac:picMk id="1026" creationId="{EE0C6EA3-E2EB-4233-D400-3CD821E70873}"/>
          </ac:picMkLst>
        </pc:picChg>
      </pc:sldChg>
      <pc:sldChg chg="addSp delSp modSp del mod">
        <pc:chgData name="Ian Cockerham" userId="fc088bd3-19c1-40cb-b5e9-a715be24924e" providerId="ADAL" clId="{878CD987-F2C2-45BE-BE7B-6D2861BB5907}" dt="2023-03-10T22:26:47.557" v="515" actId="47"/>
        <pc:sldMkLst>
          <pc:docMk/>
          <pc:sldMk cId="1562476556" sldId="269"/>
        </pc:sldMkLst>
        <pc:spChg chg="mod">
          <ac:chgData name="Ian Cockerham" userId="fc088bd3-19c1-40cb-b5e9-a715be24924e" providerId="ADAL" clId="{878CD987-F2C2-45BE-BE7B-6D2861BB5907}" dt="2023-03-10T22:05:56.197" v="368" actId="20577"/>
          <ac:spMkLst>
            <pc:docMk/>
            <pc:sldMk cId="1562476556" sldId="269"/>
            <ac:spMk id="3" creationId="{F037429C-A10E-F905-090E-5A204CABC2D5}"/>
          </ac:spMkLst>
        </pc:spChg>
        <pc:graphicFrameChg chg="add mod modGraphic">
          <ac:chgData name="Ian Cockerham" userId="fc088bd3-19c1-40cb-b5e9-a715be24924e" providerId="ADAL" clId="{878CD987-F2C2-45BE-BE7B-6D2861BB5907}" dt="2023-03-10T22:04:22.551" v="260" actId="1076"/>
          <ac:graphicFrameMkLst>
            <pc:docMk/>
            <pc:sldMk cId="1562476556" sldId="269"/>
            <ac:graphicFrameMk id="6" creationId="{3075578E-E9DF-3C9E-3081-A24EC40C5A3F}"/>
          </ac:graphicFrameMkLst>
        </pc:graphicFrameChg>
        <pc:graphicFrameChg chg="add mod">
          <ac:chgData name="Ian Cockerham" userId="fc088bd3-19c1-40cb-b5e9-a715be24924e" providerId="ADAL" clId="{878CD987-F2C2-45BE-BE7B-6D2861BB5907}" dt="2023-03-10T22:04:07.400" v="257" actId="1076"/>
          <ac:graphicFrameMkLst>
            <pc:docMk/>
            <pc:sldMk cId="1562476556" sldId="269"/>
            <ac:graphicFrameMk id="9" creationId="{4B76575D-F14E-B5CD-5188-5B303FD3B062}"/>
          </ac:graphicFrameMkLst>
        </pc:graphicFrameChg>
        <pc:picChg chg="add del mod">
          <ac:chgData name="Ian Cockerham" userId="fc088bd3-19c1-40cb-b5e9-a715be24924e" providerId="ADAL" clId="{878CD987-F2C2-45BE-BE7B-6D2861BB5907}" dt="2023-03-10T22:02:30.204" v="220" actId="12084"/>
          <ac:picMkLst>
            <pc:docMk/>
            <pc:sldMk cId="1562476556" sldId="269"/>
            <ac:picMk id="5" creationId="{4A88A354-8C32-FB2F-D7B5-766FCAD7B7FE}"/>
          </ac:picMkLst>
        </pc:picChg>
        <pc:picChg chg="add del mod">
          <ac:chgData name="Ian Cockerham" userId="fc088bd3-19c1-40cb-b5e9-a715be24924e" providerId="ADAL" clId="{878CD987-F2C2-45BE-BE7B-6D2861BB5907}" dt="2023-03-10T22:03:35.288" v="242" actId="12084"/>
          <ac:picMkLst>
            <pc:docMk/>
            <pc:sldMk cId="1562476556" sldId="269"/>
            <ac:picMk id="8" creationId="{0447ECE1-F851-4EB0-469B-6743DDA1614B}"/>
          </ac:picMkLst>
        </pc:picChg>
      </pc:sldChg>
      <pc:sldChg chg="addSp modSp del mod">
        <pc:chgData name="Ian Cockerham" userId="fc088bd3-19c1-40cb-b5e9-a715be24924e" providerId="ADAL" clId="{878CD987-F2C2-45BE-BE7B-6D2861BB5907}" dt="2023-03-10T22:16:56.112" v="471" actId="47"/>
        <pc:sldMkLst>
          <pc:docMk/>
          <pc:sldMk cId="932779621" sldId="270"/>
        </pc:sldMkLst>
        <pc:picChg chg="add mod ord">
          <ac:chgData name="Ian Cockerham" userId="fc088bd3-19c1-40cb-b5e9-a715be24924e" providerId="ADAL" clId="{878CD987-F2C2-45BE-BE7B-6D2861BB5907}" dt="2023-03-10T22:11:14.677" v="422" actId="167"/>
          <ac:picMkLst>
            <pc:docMk/>
            <pc:sldMk cId="932779621" sldId="270"/>
            <ac:picMk id="5" creationId="{567EBE48-D386-FACB-0C36-E77D07A6886A}"/>
          </ac:picMkLst>
        </pc:picChg>
      </pc:sldChg>
      <pc:sldChg chg="addSp delSp modSp mod modClrScheme delDesignElem chgLayout">
        <pc:chgData name="Ian Cockerham" userId="fc088bd3-19c1-40cb-b5e9-a715be24924e" providerId="ADAL" clId="{878CD987-F2C2-45BE-BE7B-6D2861BB5907}" dt="2023-03-10T22:16:49.969" v="470" actId="14100"/>
        <pc:sldMkLst>
          <pc:docMk/>
          <pc:sldMk cId="1122140825" sldId="271"/>
        </pc:sldMkLst>
        <pc:spChg chg="del mod ord">
          <ac:chgData name="Ian Cockerham" userId="fc088bd3-19c1-40cb-b5e9-a715be24924e" providerId="ADAL" clId="{878CD987-F2C2-45BE-BE7B-6D2861BB5907}" dt="2023-03-10T22:11:48.369" v="424" actId="700"/>
          <ac:spMkLst>
            <pc:docMk/>
            <pc:sldMk cId="1122140825" sldId="271"/>
            <ac:spMk id="2" creationId="{9010DD69-FB20-B968-B46D-99D2A6A60AF7}"/>
          </ac:spMkLst>
        </pc:spChg>
        <pc:spChg chg="add del mod ord">
          <ac:chgData name="Ian Cockerham" userId="fc088bd3-19c1-40cb-b5e9-a715be24924e" providerId="ADAL" clId="{878CD987-F2C2-45BE-BE7B-6D2861BB5907}" dt="2023-03-10T22:15:02.793" v="450" actId="478"/>
          <ac:spMkLst>
            <pc:docMk/>
            <pc:sldMk cId="1122140825" sldId="271"/>
            <ac:spMk id="3" creationId="{B86BB7D2-4288-6B3E-1447-D191D8348953}"/>
          </ac:spMkLst>
        </pc:spChg>
        <pc:spChg chg="add mod ord">
          <ac:chgData name="Ian Cockerham" userId="fc088bd3-19c1-40cb-b5e9-a715be24924e" providerId="ADAL" clId="{878CD987-F2C2-45BE-BE7B-6D2861BB5907}" dt="2023-03-10T22:11:56.137" v="431" actId="20577"/>
          <ac:spMkLst>
            <pc:docMk/>
            <pc:sldMk cId="1122140825" sldId="271"/>
            <ac:spMk id="4" creationId="{368FA092-CB80-34E7-D5C3-D8C1D8AF69F0}"/>
          </ac:spMkLst>
        </pc:spChg>
        <pc:spChg chg="add mod ord">
          <ac:chgData name="Ian Cockerham" userId="fc088bd3-19c1-40cb-b5e9-a715be24924e" providerId="ADAL" clId="{878CD987-F2C2-45BE-BE7B-6D2861BB5907}" dt="2023-03-10T22:15:40.812" v="464" actId="27636"/>
          <ac:spMkLst>
            <pc:docMk/>
            <pc:sldMk cId="1122140825" sldId="271"/>
            <ac:spMk id="5" creationId="{A7E8F893-0054-B66D-E57C-5C5DECBBA6CF}"/>
          </ac:spMkLst>
        </pc:spChg>
        <pc:spChg chg="add del mod">
          <ac:chgData name="Ian Cockerham" userId="fc088bd3-19c1-40cb-b5e9-a715be24924e" providerId="ADAL" clId="{878CD987-F2C2-45BE-BE7B-6D2861BB5907}" dt="2023-03-10T22:14:53.842" v="447" actId="478"/>
          <ac:spMkLst>
            <pc:docMk/>
            <pc:sldMk cId="1122140825" sldId="271"/>
            <ac:spMk id="11" creationId="{3C7C6F1A-178B-3F79-8574-57789D6DE63A}"/>
          </ac:spMkLst>
        </pc:spChg>
        <pc:spChg chg="add del mod">
          <ac:chgData name="Ian Cockerham" userId="fc088bd3-19c1-40cb-b5e9-a715be24924e" providerId="ADAL" clId="{878CD987-F2C2-45BE-BE7B-6D2861BB5907}" dt="2023-03-10T22:14:59.546" v="449" actId="478"/>
          <ac:spMkLst>
            <pc:docMk/>
            <pc:sldMk cId="1122140825" sldId="271"/>
            <ac:spMk id="13" creationId="{184452FD-056A-26F4-6138-EF0E6E5B71EC}"/>
          </ac:spMkLst>
        </pc:spChg>
        <pc:spChg chg="add del mod">
          <ac:chgData name="Ian Cockerham" userId="fc088bd3-19c1-40cb-b5e9-a715be24924e" providerId="ADAL" clId="{878CD987-F2C2-45BE-BE7B-6D2861BB5907}" dt="2023-03-10T22:15:04.751" v="451" actId="478"/>
          <ac:spMkLst>
            <pc:docMk/>
            <pc:sldMk cId="1122140825" sldId="271"/>
            <ac:spMk id="15" creationId="{A1C1D7FF-F964-485B-AA81-BE0D09FBA00E}"/>
          </ac:spMkLst>
        </pc:spChg>
        <pc:picChg chg="add mod">
          <ac:chgData name="Ian Cockerham" userId="fc088bd3-19c1-40cb-b5e9-a715be24924e" providerId="ADAL" clId="{878CD987-F2C2-45BE-BE7B-6D2861BB5907}" dt="2023-03-10T22:16:37.217" v="467" actId="14100"/>
          <ac:picMkLst>
            <pc:docMk/>
            <pc:sldMk cId="1122140825" sldId="271"/>
            <ac:picMk id="7" creationId="{2F34B5B6-2667-315F-4600-3B0FE36AA580}"/>
          </ac:picMkLst>
        </pc:picChg>
        <pc:picChg chg="add mod">
          <ac:chgData name="Ian Cockerham" userId="fc088bd3-19c1-40cb-b5e9-a715be24924e" providerId="ADAL" clId="{878CD987-F2C2-45BE-BE7B-6D2861BB5907}" dt="2023-03-10T22:16:38.450" v="468" actId="1076"/>
          <ac:picMkLst>
            <pc:docMk/>
            <pc:sldMk cId="1122140825" sldId="271"/>
            <ac:picMk id="9" creationId="{F3338275-CB52-B19B-C540-121CC569CF80}"/>
          </ac:picMkLst>
        </pc:picChg>
        <pc:picChg chg="mod">
          <ac:chgData name="Ian Cockerham" userId="fc088bd3-19c1-40cb-b5e9-a715be24924e" providerId="ADAL" clId="{878CD987-F2C2-45BE-BE7B-6D2861BB5907}" dt="2023-03-10T22:16:49.969" v="470" actId="14100"/>
          <ac:picMkLst>
            <pc:docMk/>
            <pc:sldMk cId="1122140825" sldId="271"/>
            <ac:picMk id="36" creationId="{A700875C-F6D3-2D2A-168C-4DAF7D43D1C6}"/>
          </ac:picMkLst>
        </pc:picChg>
      </pc:sldChg>
      <pc:sldChg chg="addSp delSp modSp add mod modClrScheme delDesignElem chgLayout">
        <pc:chgData name="Ian Cockerham" userId="fc088bd3-19c1-40cb-b5e9-a715be24924e" providerId="ADAL" clId="{878CD987-F2C2-45BE-BE7B-6D2861BB5907}" dt="2023-03-10T22:23:35.129" v="500" actId="1076"/>
        <pc:sldMkLst>
          <pc:docMk/>
          <pc:sldMk cId="4267469486" sldId="272"/>
        </pc:sldMkLst>
        <pc:spChg chg="del mod ord">
          <ac:chgData name="Ian Cockerham" userId="fc088bd3-19c1-40cb-b5e9-a715be24924e" providerId="ADAL" clId="{878CD987-F2C2-45BE-BE7B-6D2861BB5907}" dt="2023-03-10T22:18:21.201" v="477" actId="478"/>
          <ac:spMkLst>
            <pc:docMk/>
            <pc:sldMk cId="4267469486" sldId="272"/>
            <ac:spMk id="2" creationId="{B5022F52-AC59-5A71-3132-B0EDEC0FAF26}"/>
          </ac:spMkLst>
        </pc:spChg>
        <pc:spChg chg="add del mod ord">
          <ac:chgData name="Ian Cockerham" userId="fc088bd3-19c1-40cb-b5e9-a715be24924e" providerId="ADAL" clId="{878CD987-F2C2-45BE-BE7B-6D2861BB5907}" dt="2023-03-10T22:18:15.786" v="475" actId="700"/>
          <ac:spMkLst>
            <pc:docMk/>
            <pc:sldMk cId="4267469486" sldId="272"/>
            <ac:spMk id="3" creationId="{42991E12-DDA3-38E6-69E6-1306F801E530}"/>
          </ac:spMkLst>
        </pc:spChg>
        <pc:spChg chg="add del mod ord">
          <ac:chgData name="Ian Cockerham" userId="fc088bd3-19c1-40cb-b5e9-a715be24924e" providerId="ADAL" clId="{878CD987-F2C2-45BE-BE7B-6D2861BB5907}" dt="2023-03-10T22:18:15.786" v="475" actId="700"/>
          <ac:spMkLst>
            <pc:docMk/>
            <pc:sldMk cId="4267469486" sldId="272"/>
            <ac:spMk id="4" creationId="{07D2F7F0-70F2-0FD6-088A-CA46A482B3AE}"/>
          </ac:spMkLst>
        </pc:spChg>
        <pc:spChg chg="add del mod">
          <ac:chgData name="Ian Cockerham" userId="fc088bd3-19c1-40cb-b5e9-a715be24924e" providerId="ADAL" clId="{878CD987-F2C2-45BE-BE7B-6D2861BB5907}" dt="2023-03-10T22:18:26.944" v="478" actId="478"/>
          <ac:spMkLst>
            <pc:docMk/>
            <pc:sldMk cId="4267469486" sldId="272"/>
            <ac:spMk id="7" creationId="{EECBB97F-8E81-D759-1BCE-8A0C58667E1A}"/>
          </ac:spMkLst>
        </pc:spChg>
        <pc:spChg chg="add mod">
          <ac:chgData name="Ian Cockerham" userId="fc088bd3-19c1-40cb-b5e9-a715be24924e" providerId="ADAL" clId="{878CD987-F2C2-45BE-BE7B-6D2861BB5907}" dt="2023-03-10T22:18:33.234" v="479"/>
          <ac:spMkLst>
            <pc:docMk/>
            <pc:sldMk cId="4267469486" sldId="272"/>
            <ac:spMk id="8" creationId="{BB4806B6-FB34-16E7-C3C0-4FC396DEF65D}"/>
          </ac:spMkLst>
        </pc:spChg>
        <pc:spChg chg="add mod">
          <ac:chgData name="Ian Cockerham" userId="fc088bd3-19c1-40cb-b5e9-a715be24924e" providerId="ADAL" clId="{878CD987-F2C2-45BE-BE7B-6D2861BB5907}" dt="2023-03-10T22:21:19.786" v="487" actId="1076"/>
          <ac:spMkLst>
            <pc:docMk/>
            <pc:sldMk cId="4267469486" sldId="272"/>
            <ac:spMk id="9" creationId="{9392195A-B9C3-8EC1-3758-504D1433F1E0}"/>
          </ac:spMkLst>
        </pc:spChg>
        <pc:spChg chg="add mod">
          <ac:chgData name="Ian Cockerham" userId="fc088bd3-19c1-40cb-b5e9-a715be24924e" providerId="ADAL" clId="{878CD987-F2C2-45BE-BE7B-6D2861BB5907}" dt="2023-03-10T22:21:17.457" v="486" actId="1076"/>
          <ac:spMkLst>
            <pc:docMk/>
            <pc:sldMk cId="4267469486" sldId="272"/>
            <ac:spMk id="10" creationId="{1D40008A-CFF2-E9EB-079E-FF9201CA118B}"/>
          </ac:spMkLst>
        </pc:spChg>
        <pc:spChg chg="add del">
          <ac:chgData name="Ian Cockerham" userId="fc088bd3-19c1-40cb-b5e9-a715be24924e" providerId="ADAL" clId="{878CD987-F2C2-45BE-BE7B-6D2861BB5907}" dt="2023-03-10T22:18:15.786" v="475" actId="700"/>
          <ac:spMkLst>
            <pc:docMk/>
            <pc:sldMk cId="4267469486" sldId="272"/>
            <ac:spMk id="15" creationId="{ECC07320-C2CA-4E29-8481-9D9E143C7788}"/>
          </ac:spMkLst>
        </pc:spChg>
        <pc:spChg chg="add del">
          <ac:chgData name="Ian Cockerham" userId="fc088bd3-19c1-40cb-b5e9-a715be24924e" providerId="ADAL" clId="{878CD987-F2C2-45BE-BE7B-6D2861BB5907}" dt="2023-03-10T22:18:15.786" v="475" actId="700"/>
          <ac:spMkLst>
            <pc:docMk/>
            <pc:sldMk cId="4267469486" sldId="272"/>
            <ac:spMk id="16" creationId="{178FB36B-5BFE-42CA-BC60-1115E0D95EEC}"/>
          </ac:spMkLst>
        </pc:spChg>
        <pc:picChg chg="add del mod">
          <ac:chgData name="Ian Cockerham" userId="fc088bd3-19c1-40cb-b5e9-a715be24924e" providerId="ADAL" clId="{878CD987-F2C2-45BE-BE7B-6D2861BB5907}" dt="2023-03-10T22:23:13.215" v="493" actId="478"/>
          <ac:picMkLst>
            <pc:docMk/>
            <pc:sldMk cId="4267469486" sldId="272"/>
            <ac:picMk id="11" creationId="{46584B4E-9391-2955-5AF3-1A12AB6EDA13}"/>
          </ac:picMkLst>
        </pc:picChg>
        <pc:picChg chg="add mod">
          <ac:chgData name="Ian Cockerham" userId="fc088bd3-19c1-40cb-b5e9-a715be24924e" providerId="ADAL" clId="{878CD987-F2C2-45BE-BE7B-6D2861BB5907}" dt="2023-03-10T22:23:35.129" v="500" actId="1076"/>
          <ac:picMkLst>
            <pc:docMk/>
            <pc:sldMk cId="4267469486" sldId="272"/>
            <ac:picMk id="13" creationId="{47E6B592-27C3-AEF7-9B0A-A1D9E49EF20A}"/>
          </ac:picMkLst>
        </pc:picChg>
      </pc:sldChg>
      <pc:sldChg chg="addSp delSp modSp add mod">
        <pc:chgData name="Ian Cockerham" userId="fc088bd3-19c1-40cb-b5e9-a715be24924e" providerId="ADAL" clId="{878CD987-F2C2-45BE-BE7B-6D2861BB5907}" dt="2023-03-10T22:26:51.771" v="516" actId="20577"/>
        <pc:sldMkLst>
          <pc:docMk/>
          <pc:sldMk cId="1143371969" sldId="273"/>
        </pc:sldMkLst>
        <pc:spChg chg="del">
          <ac:chgData name="Ian Cockerham" userId="fc088bd3-19c1-40cb-b5e9-a715be24924e" providerId="ADAL" clId="{878CD987-F2C2-45BE-BE7B-6D2861BB5907}" dt="2023-03-10T22:25:50.408" v="503" actId="478"/>
          <ac:spMkLst>
            <pc:docMk/>
            <pc:sldMk cId="1143371969" sldId="273"/>
            <ac:spMk id="2" creationId="{B5022F52-AC59-5A71-3132-B0EDEC0FAF26}"/>
          </ac:spMkLst>
        </pc:spChg>
        <pc:spChg chg="add del mod">
          <ac:chgData name="Ian Cockerham" userId="fc088bd3-19c1-40cb-b5e9-a715be24924e" providerId="ADAL" clId="{878CD987-F2C2-45BE-BE7B-6D2861BB5907}" dt="2023-03-10T22:25:51.454" v="504" actId="478"/>
          <ac:spMkLst>
            <pc:docMk/>
            <pc:sldMk cId="1143371969" sldId="273"/>
            <ac:spMk id="4" creationId="{C0ED5781-C1AE-E9CC-6A95-2AC0E1275AB0}"/>
          </ac:spMkLst>
        </pc:spChg>
        <pc:spChg chg="add mod">
          <ac:chgData name="Ian Cockerham" userId="fc088bd3-19c1-40cb-b5e9-a715be24924e" providerId="ADAL" clId="{878CD987-F2C2-45BE-BE7B-6D2861BB5907}" dt="2023-03-10T22:25:55.689" v="505"/>
          <ac:spMkLst>
            <pc:docMk/>
            <pc:sldMk cId="1143371969" sldId="273"/>
            <ac:spMk id="6" creationId="{A4451B19-CC38-194A-A931-56E302CE8DBE}"/>
          </ac:spMkLst>
        </pc:spChg>
        <pc:spChg chg="add mod">
          <ac:chgData name="Ian Cockerham" userId="fc088bd3-19c1-40cb-b5e9-a715be24924e" providerId="ADAL" clId="{878CD987-F2C2-45BE-BE7B-6D2861BB5907}" dt="2023-03-10T22:26:51.771" v="516" actId="20577"/>
          <ac:spMkLst>
            <pc:docMk/>
            <pc:sldMk cId="1143371969" sldId="273"/>
            <ac:spMk id="7" creationId="{18633E2C-63DF-0496-62D1-70D20099AF06}"/>
          </ac:spMkLst>
        </pc:spChg>
        <pc:graphicFrameChg chg="add mod">
          <ac:chgData name="Ian Cockerham" userId="fc088bd3-19c1-40cb-b5e9-a715be24924e" providerId="ADAL" clId="{878CD987-F2C2-45BE-BE7B-6D2861BB5907}" dt="2023-03-10T22:26:31.653" v="512" actId="1076"/>
          <ac:graphicFrameMkLst>
            <pc:docMk/>
            <pc:sldMk cId="1143371969" sldId="273"/>
            <ac:graphicFrameMk id="8" creationId="{C8DE21F2-A4BD-D6AF-3D22-B1F70255B8FF}"/>
          </ac:graphicFrameMkLst>
        </pc:graphicFrameChg>
        <pc:graphicFrameChg chg="add mod">
          <ac:chgData name="Ian Cockerham" userId="fc088bd3-19c1-40cb-b5e9-a715be24924e" providerId="ADAL" clId="{878CD987-F2C2-45BE-BE7B-6D2861BB5907}" dt="2023-03-10T22:26:28.446" v="511" actId="1076"/>
          <ac:graphicFrameMkLst>
            <pc:docMk/>
            <pc:sldMk cId="1143371969" sldId="273"/>
            <ac:graphicFrameMk id="9" creationId="{3C2D95E1-7679-F3EC-0DFA-9F3A5F1F3879}"/>
          </ac:graphicFrameMkLst>
        </pc:graphicFrameChg>
      </pc:sldChg>
      <pc:sldChg chg="addSp delSp modSp add mod">
        <pc:chgData name="Ian Cockerham" userId="fc088bd3-19c1-40cb-b5e9-a715be24924e" providerId="ADAL" clId="{878CD987-F2C2-45BE-BE7B-6D2861BB5907}" dt="2023-03-10T22:33:44.455" v="730" actId="20577"/>
        <pc:sldMkLst>
          <pc:docMk/>
          <pc:sldMk cId="3738072781" sldId="274"/>
        </pc:sldMkLst>
        <pc:spChg chg="del">
          <ac:chgData name="Ian Cockerham" userId="fc088bd3-19c1-40cb-b5e9-a715be24924e" providerId="ADAL" clId="{878CD987-F2C2-45BE-BE7B-6D2861BB5907}" dt="2023-03-10T22:27:45.233" v="520" actId="478"/>
          <ac:spMkLst>
            <pc:docMk/>
            <pc:sldMk cId="3738072781" sldId="274"/>
            <ac:spMk id="2" creationId="{B5022F52-AC59-5A71-3132-B0EDEC0FAF26}"/>
          </ac:spMkLst>
        </pc:spChg>
        <pc:spChg chg="add del mod">
          <ac:chgData name="Ian Cockerham" userId="fc088bd3-19c1-40cb-b5e9-a715be24924e" providerId="ADAL" clId="{878CD987-F2C2-45BE-BE7B-6D2861BB5907}" dt="2023-03-10T22:27:46.615" v="521" actId="478"/>
          <ac:spMkLst>
            <pc:docMk/>
            <pc:sldMk cId="3738072781" sldId="274"/>
            <ac:spMk id="4" creationId="{76966116-099C-37C2-A9C6-9969DEA98773}"/>
          </ac:spMkLst>
        </pc:spChg>
        <pc:spChg chg="add mod">
          <ac:chgData name="Ian Cockerham" userId="fc088bd3-19c1-40cb-b5e9-a715be24924e" providerId="ADAL" clId="{878CD987-F2C2-45BE-BE7B-6D2861BB5907}" dt="2023-03-10T22:27:52.545" v="522"/>
          <ac:spMkLst>
            <pc:docMk/>
            <pc:sldMk cId="3738072781" sldId="274"/>
            <ac:spMk id="6" creationId="{58FA51B1-2839-8D97-6144-341D74C155D1}"/>
          </ac:spMkLst>
        </pc:spChg>
        <pc:spChg chg="add mod">
          <ac:chgData name="Ian Cockerham" userId="fc088bd3-19c1-40cb-b5e9-a715be24924e" providerId="ADAL" clId="{878CD987-F2C2-45BE-BE7B-6D2861BB5907}" dt="2023-03-10T22:33:44.455" v="730" actId="20577"/>
          <ac:spMkLst>
            <pc:docMk/>
            <pc:sldMk cId="3738072781" sldId="274"/>
            <ac:spMk id="7" creationId="{DB7C060B-2123-D949-4009-D7329746E9A0}"/>
          </ac:spMkLst>
        </pc:spChg>
      </pc:sldChg>
      <pc:sldChg chg="new del">
        <pc:chgData name="Ian Cockerham" userId="fc088bd3-19c1-40cb-b5e9-a715be24924e" providerId="ADAL" clId="{878CD987-F2C2-45BE-BE7B-6D2861BB5907}" dt="2023-03-10T22:33:58.493" v="733" actId="47"/>
        <pc:sldMkLst>
          <pc:docMk/>
          <pc:sldMk cId="1926168136" sldId="275"/>
        </pc:sldMkLst>
      </pc:sldChg>
      <pc:sldChg chg="modSp new mod">
        <pc:chgData name="Ian Cockerham" userId="fc088bd3-19c1-40cb-b5e9-a715be24924e" providerId="ADAL" clId="{878CD987-F2C2-45BE-BE7B-6D2861BB5907}" dt="2023-03-10T22:36:13.004" v="800" actId="20577"/>
        <pc:sldMkLst>
          <pc:docMk/>
          <pc:sldMk cId="1005805651" sldId="276"/>
        </pc:sldMkLst>
        <pc:spChg chg="mod">
          <ac:chgData name="Ian Cockerham" userId="fc088bd3-19c1-40cb-b5e9-a715be24924e" providerId="ADAL" clId="{878CD987-F2C2-45BE-BE7B-6D2861BB5907}" dt="2023-03-10T22:36:13.004" v="800" actId="20577"/>
          <ac:spMkLst>
            <pc:docMk/>
            <pc:sldMk cId="1005805651" sldId="276"/>
            <ac:spMk id="2" creationId="{9F380287-191C-D28F-71AC-F088288849C5}"/>
          </ac:spMkLst>
        </pc:spChg>
        <pc:spChg chg="mod">
          <ac:chgData name="Ian Cockerham" userId="fc088bd3-19c1-40cb-b5e9-a715be24924e" providerId="ADAL" clId="{878CD987-F2C2-45BE-BE7B-6D2861BB5907}" dt="2023-03-10T22:35:51.007" v="779" actId="403"/>
          <ac:spMkLst>
            <pc:docMk/>
            <pc:sldMk cId="1005805651" sldId="276"/>
            <ac:spMk id="3" creationId="{FECB8B12-A1D0-E9F4-3B92-ADEB453E46C8}"/>
          </ac:spMkLst>
        </pc:spChg>
      </pc:sldChg>
      <pc:sldChg chg="modSp new mod ord">
        <pc:chgData name="Ian Cockerham" userId="fc088bd3-19c1-40cb-b5e9-a715be24924e" providerId="ADAL" clId="{878CD987-F2C2-45BE-BE7B-6D2861BB5907}" dt="2023-03-10T23:19:53.050" v="818" actId="5793"/>
        <pc:sldMkLst>
          <pc:docMk/>
          <pc:sldMk cId="824691727" sldId="277"/>
        </pc:sldMkLst>
        <pc:spChg chg="mod">
          <ac:chgData name="Ian Cockerham" userId="fc088bd3-19c1-40cb-b5e9-a715be24924e" providerId="ADAL" clId="{878CD987-F2C2-45BE-BE7B-6D2861BB5907}" dt="2023-03-10T22:36:05.271" v="792" actId="5793"/>
          <ac:spMkLst>
            <pc:docMk/>
            <pc:sldMk cId="824691727" sldId="277"/>
            <ac:spMk id="2" creationId="{FAA87E2A-E019-879E-74E6-EF8CF8648D87}"/>
          </ac:spMkLst>
        </pc:spChg>
        <pc:spChg chg="mod">
          <ac:chgData name="Ian Cockerham" userId="fc088bd3-19c1-40cb-b5e9-a715be24924e" providerId="ADAL" clId="{878CD987-F2C2-45BE-BE7B-6D2861BB5907}" dt="2023-03-10T23:19:53.050" v="818" actId="5793"/>
          <ac:spMkLst>
            <pc:docMk/>
            <pc:sldMk cId="824691727" sldId="277"/>
            <ac:spMk id="3" creationId="{E56B15A4-1AE1-FB39-40CF-2656041970A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635A74-9DBB-4990-9555-EE001545A365}" type="doc">
      <dgm:prSet loTypeId="urn:microsoft.com/office/officeart/2009/layout/CirclePictureHierarchy" loCatId="hierarchy" qsTypeId="urn:microsoft.com/office/officeart/2005/8/quickstyle/simple1" qsCatId="simple" csTypeId="urn:microsoft.com/office/officeart/2005/8/colors/accent1_2" csCatId="accent1" phldr="1"/>
      <dgm:spPr/>
    </dgm:pt>
    <dgm:pt modelId="{D66D2857-BA41-41AA-8EE7-3CD83FB71459}">
      <dgm:prSet phldrT="[Text]"/>
      <dgm:spPr/>
      <dgm:t>
        <a:bodyPr/>
        <a:lstStyle/>
        <a:p>
          <a:r>
            <a:rPr lang="en-GB" dirty="0"/>
            <a:t>Olympics</a:t>
          </a:r>
        </a:p>
      </dgm:t>
    </dgm:pt>
    <dgm:pt modelId="{165BB050-0D17-4A98-BA52-32675AA3A169}" type="parTrans" cxnId="{6E9A69BD-A748-4EA0-AF05-5277BCA7CB69}">
      <dgm:prSet/>
      <dgm:spPr/>
      <dgm:t>
        <a:bodyPr/>
        <a:lstStyle/>
        <a:p>
          <a:endParaRPr lang="en-GB"/>
        </a:p>
      </dgm:t>
    </dgm:pt>
    <dgm:pt modelId="{E5D1DE41-0192-4393-9423-D7DA639F74DD}" type="sibTrans" cxnId="{6E9A69BD-A748-4EA0-AF05-5277BCA7CB69}">
      <dgm:prSet/>
      <dgm:spPr/>
      <dgm:t>
        <a:bodyPr/>
        <a:lstStyle/>
        <a:p>
          <a:endParaRPr lang="en-GB"/>
        </a:p>
      </dgm:t>
    </dgm:pt>
    <dgm:pt modelId="{71182825-D2A6-4A31-9EF9-951073855FC6}" type="pres">
      <dgm:prSet presAssocID="{0F635A74-9DBB-4990-9555-EE001545A36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F4622CC-E92F-4AD1-8FE1-C87A37A1E847}" type="pres">
      <dgm:prSet presAssocID="{D66D2857-BA41-41AA-8EE7-3CD83FB71459}" presName="hierRoot1" presStyleCnt="0"/>
      <dgm:spPr/>
    </dgm:pt>
    <dgm:pt modelId="{FFF467EB-42DC-4DCE-BD1B-D6890D5FE1B6}" type="pres">
      <dgm:prSet presAssocID="{D66D2857-BA41-41AA-8EE7-3CD83FB71459}" presName="composite" presStyleCnt="0"/>
      <dgm:spPr/>
    </dgm:pt>
    <dgm:pt modelId="{819258DA-EF69-4B83-B6E3-82A3C8D5B6CC}" type="pres">
      <dgm:prSet presAssocID="{D66D2857-BA41-41AA-8EE7-3CD83FB71459}" presName="image" presStyleLbl="node0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0" r="-30000"/>
          </a:stretch>
        </a:blipFill>
      </dgm:spPr>
      <dgm:extLst>
        <a:ext uri="{E40237B7-FDA0-4F09-8148-C483321AD2D9}">
          <dgm14:cNvPr xmlns:dgm14="http://schemas.microsoft.com/office/drawing/2010/diagram" id="0" name="" descr="A picture containing outdoor&#10;&#10;Description automatically generated">
            <a:extLst>
              <a:ext uri="{FF2B5EF4-FFF2-40B4-BE49-F238E27FC236}">
                <a16:creationId xmlns:a16="http://schemas.microsoft.com/office/drawing/2014/main" id="{0447ECE1-F851-4EB0-469B-6743DDA1614B}"/>
              </a:ext>
            </a:extLst>
          </dgm14:cNvPr>
        </a:ext>
      </dgm:extLst>
    </dgm:pt>
    <dgm:pt modelId="{5DDECBB1-3284-4390-A8D9-81AE5E1A67E4}" type="pres">
      <dgm:prSet presAssocID="{D66D2857-BA41-41AA-8EE7-3CD83FB71459}" presName="text" presStyleLbl="revTx" presStyleIdx="0" presStyleCnt="1">
        <dgm:presLayoutVars>
          <dgm:chPref val="3"/>
        </dgm:presLayoutVars>
      </dgm:prSet>
      <dgm:spPr/>
    </dgm:pt>
    <dgm:pt modelId="{3129F53F-3B05-485D-A72F-67A5863633D3}" type="pres">
      <dgm:prSet presAssocID="{D66D2857-BA41-41AA-8EE7-3CD83FB71459}" presName="hierChild2" presStyleCnt="0"/>
      <dgm:spPr/>
    </dgm:pt>
  </dgm:ptLst>
  <dgm:cxnLst>
    <dgm:cxn modelId="{1181330C-7AEC-4C6B-B9A1-69D9899C5727}" type="presOf" srcId="{0F635A74-9DBB-4990-9555-EE001545A365}" destId="{71182825-D2A6-4A31-9EF9-951073855FC6}" srcOrd="0" destOrd="0" presId="urn:microsoft.com/office/officeart/2009/layout/CirclePictureHierarchy"/>
    <dgm:cxn modelId="{6E9A69BD-A748-4EA0-AF05-5277BCA7CB69}" srcId="{0F635A74-9DBB-4990-9555-EE001545A365}" destId="{D66D2857-BA41-41AA-8EE7-3CD83FB71459}" srcOrd="0" destOrd="0" parTransId="{165BB050-0D17-4A98-BA52-32675AA3A169}" sibTransId="{E5D1DE41-0192-4393-9423-D7DA639F74DD}"/>
    <dgm:cxn modelId="{9E9965F7-4144-47A3-B05E-1B51F233FA05}" type="presOf" srcId="{D66D2857-BA41-41AA-8EE7-3CD83FB71459}" destId="{5DDECBB1-3284-4390-A8D9-81AE5E1A67E4}" srcOrd="0" destOrd="0" presId="urn:microsoft.com/office/officeart/2009/layout/CirclePictureHierarchy"/>
    <dgm:cxn modelId="{32743505-4810-4C3F-AC67-F1FD6873C465}" type="presParOf" srcId="{71182825-D2A6-4A31-9EF9-951073855FC6}" destId="{0F4622CC-E92F-4AD1-8FE1-C87A37A1E847}" srcOrd="0" destOrd="0" presId="urn:microsoft.com/office/officeart/2009/layout/CirclePictureHierarchy"/>
    <dgm:cxn modelId="{F17C820C-66EC-45A2-9BC6-12FFCC1553A5}" type="presParOf" srcId="{0F4622CC-E92F-4AD1-8FE1-C87A37A1E847}" destId="{FFF467EB-42DC-4DCE-BD1B-D6890D5FE1B6}" srcOrd="0" destOrd="0" presId="urn:microsoft.com/office/officeart/2009/layout/CirclePictureHierarchy"/>
    <dgm:cxn modelId="{1CFECA9F-0127-4F91-A9A8-B2CBD225FFBE}" type="presParOf" srcId="{FFF467EB-42DC-4DCE-BD1B-D6890D5FE1B6}" destId="{819258DA-EF69-4B83-B6E3-82A3C8D5B6CC}" srcOrd="0" destOrd="0" presId="urn:microsoft.com/office/officeart/2009/layout/CirclePictureHierarchy"/>
    <dgm:cxn modelId="{8F859227-E983-4908-B9CC-7F31D9BF3E9B}" type="presParOf" srcId="{FFF467EB-42DC-4DCE-BD1B-D6890D5FE1B6}" destId="{5DDECBB1-3284-4390-A8D9-81AE5E1A67E4}" srcOrd="1" destOrd="0" presId="urn:microsoft.com/office/officeart/2009/layout/CirclePictureHierarchy"/>
    <dgm:cxn modelId="{851B32A2-07B6-4D1D-A9E8-7EE796316903}" type="presParOf" srcId="{0F4622CC-E92F-4AD1-8FE1-C87A37A1E847}" destId="{3129F53F-3B05-485D-A72F-67A5863633D3}" srcOrd="1" destOrd="0" presId="urn:microsoft.com/office/officeart/2009/layout/CirclePicture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14A836-E408-4F4C-84BE-6672948DDED6}" type="doc">
      <dgm:prSet loTypeId="urn:microsoft.com/office/officeart/2008/layout/CircularPictureCallout" loCatId="picture" qsTypeId="urn:microsoft.com/office/officeart/2005/8/quickstyle/simple1" qsCatId="simple" csTypeId="urn:microsoft.com/office/officeart/2005/8/colors/accent1_2" csCatId="accent1" phldr="1"/>
      <dgm:spPr/>
    </dgm:pt>
    <dgm:pt modelId="{0284AD26-FB48-421F-A937-FD89F4D99713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World Cup</a:t>
          </a:r>
        </a:p>
      </dgm:t>
    </dgm:pt>
    <dgm:pt modelId="{3BFA3C33-CA6B-4515-ABB0-A819BE3610EE}" type="parTrans" cxnId="{61DC5AB3-B7A4-4D72-A3EB-8F4EA94D4760}">
      <dgm:prSet/>
      <dgm:spPr/>
      <dgm:t>
        <a:bodyPr/>
        <a:lstStyle/>
        <a:p>
          <a:endParaRPr lang="en-GB"/>
        </a:p>
      </dgm:t>
    </dgm:pt>
    <dgm:pt modelId="{AA217EFB-22A4-48F7-9015-541D7C8F7D53}" type="sibTrans" cxnId="{61DC5AB3-B7A4-4D72-A3EB-8F4EA94D4760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</dgm:spPr>
      <dgm:t>
        <a:bodyPr/>
        <a:lstStyle/>
        <a:p>
          <a:endParaRPr lang="en-GB"/>
        </a:p>
      </dgm:t>
    </dgm:pt>
    <dgm:pt modelId="{AC1C5F6B-9627-4A58-9D54-E0337B50BD5D}" type="pres">
      <dgm:prSet presAssocID="{BD14A836-E408-4F4C-84BE-6672948DDED6}" presName="Name0" presStyleCnt="0">
        <dgm:presLayoutVars>
          <dgm:chMax val="7"/>
          <dgm:chPref val="7"/>
          <dgm:dir/>
        </dgm:presLayoutVars>
      </dgm:prSet>
      <dgm:spPr/>
    </dgm:pt>
    <dgm:pt modelId="{D41955E1-5CBA-463B-A10D-B452E40CF4EE}" type="pres">
      <dgm:prSet presAssocID="{BD14A836-E408-4F4C-84BE-6672948DDED6}" presName="Name1" presStyleCnt="0"/>
      <dgm:spPr/>
    </dgm:pt>
    <dgm:pt modelId="{01C0C998-E706-4217-92D9-BA244A46BB1D}" type="pres">
      <dgm:prSet presAssocID="{AA217EFB-22A4-48F7-9015-541D7C8F7D53}" presName="picture_1" presStyleCnt="0"/>
      <dgm:spPr/>
    </dgm:pt>
    <dgm:pt modelId="{E2CC206A-D112-48DF-8822-B223C710C4BE}" type="pres">
      <dgm:prSet presAssocID="{AA217EFB-22A4-48F7-9015-541D7C8F7D53}" presName="pictureRepeatNode" presStyleLbl="alignImgPlace1" presStyleIdx="0" presStyleCnt="1"/>
      <dgm:spPr/>
    </dgm:pt>
    <dgm:pt modelId="{50FA5D66-7CB9-4985-B013-2D2E0151B37A}" type="pres">
      <dgm:prSet presAssocID="{0284AD26-FB48-421F-A937-FD89F4D99713}" presName="text_1" presStyleLbl="node1" presStyleIdx="0" presStyleCnt="0" custScaleX="127004" custLinFactNeighborX="1809" custLinFactNeighborY="50527">
        <dgm:presLayoutVars>
          <dgm:bulletEnabled val="1"/>
        </dgm:presLayoutVars>
      </dgm:prSet>
      <dgm:spPr/>
    </dgm:pt>
  </dgm:ptLst>
  <dgm:cxnLst>
    <dgm:cxn modelId="{803A2608-67EE-4E21-874A-286B2149AC22}" type="presOf" srcId="{AA217EFB-22A4-48F7-9015-541D7C8F7D53}" destId="{E2CC206A-D112-48DF-8822-B223C710C4BE}" srcOrd="0" destOrd="0" presId="urn:microsoft.com/office/officeart/2008/layout/CircularPictureCallout"/>
    <dgm:cxn modelId="{D5903437-2DC2-4F25-96A3-7742B97DF089}" type="presOf" srcId="{0284AD26-FB48-421F-A937-FD89F4D99713}" destId="{50FA5D66-7CB9-4985-B013-2D2E0151B37A}" srcOrd="0" destOrd="0" presId="urn:microsoft.com/office/officeart/2008/layout/CircularPictureCallout"/>
    <dgm:cxn modelId="{4807F7A1-25AE-4B7F-8AA3-4451BCC7C247}" type="presOf" srcId="{BD14A836-E408-4F4C-84BE-6672948DDED6}" destId="{AC1C5F6B-9627-4A58-9D54-E0337B50BD5D}" srcOrd="0" destOrd="0" presId="urn:microsoft.com/office/officeart/2008/layout/CircularPictureCallout"/>
    <dgm:cxn modelId="{61DC5AB3-B7A4-4D72-A3EB-8F4EA94D4760}" srcId="{BD14A836-E408-4F4C-84BE-6672948DDED6}" destId="{0284AD26-FB48-421F-A937-FD89F4D99713}" srcOrd="0" destOrd="0" parTransId="{3BFA3C33-CA6B-4515-ABB0-A819BE3610EE}" sibTransId="{AA217EFB-22A4-48F7-9015-541D7C8F7D53}"/>
    <dgm:cxn modelId="{EA05BECF-4930-4818-8881-5EE748641147}" type="presParOf" srcId="{AC1C5F6B-9627-4A58-9D54-E0337B50BD5D}" destId="{D41955E1-5CBA-463B-A10D-B452E40CF4EE}" srcOrd="0" destOrd="0" presId="urn:microsoft.com/office/officeart/2008/layout/CircularPictureCallout"/>
    <dgm:cxn modelId="{500DBE55-4ED5-4EF5-8B52-F0096D0C31B5}" type="presParOf" srcId="{D41955E1-5CBA-463B-A10D-B452E40CF4EE}" destId="{01C0C998-E706-4217-92D9-BA244A46BB1D}" srcOrd="0" destOrd="0" presId="urn:microsoft.com/office/officeart/2008/layout/CircularPictureCallout"/>
    <dgm:cxn modelId="{746BCC03-3500-4F5F-80C7-65B430FC9ACE}" type="presParOf" srcId="{01C0C998-E706-4217-92D9-BA244A46BB1D}" destId="{E2CC206A-D112-48DF-8822-B223C710C4BE}" srcOrd="0" destOrd="0" presId="urn:microsoft.com/office/officeart/2008/layout/CircularPictureCallout"/>
    <dgm:cxn modelId="{B7D6817B-B11E-48F5-B5F3-52F52B353720}" type="presParOf" srcId="{D41955E1-5CBA-463B-A10D-B452E40CF4EE}" destId="{50FA5D66-7CB9-4985-B013-2D2E0151B37A}" srcOrd="1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9258DA-EF69-4B83-B6E3-82A3C8D5B6CC}">
      <dsp:nvSpPr>
        <dsp:cNvPr id="0" name=""/>
        <dsp:cNvSpPr/>
      </dsp:nvSpPr>
      <dsp:spPr>
        <a:xfrm>
          <a:off x="0" y="628169"/>
          <a:ext cx="2136630" cy="2136630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0" r="-3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DECBB1-3284-4390-A8D9-81AE5E1A67E4}">
      <dsp:nvSpPr>
        <dsp:cNvPr id="0" name=""/>
        <dsp:cNvSpPr/>
      </dsp:nvSpPr>
      <dsp:spPr>
        <a:xfrm>
          <a:off x="2136630" y="574753"/>
          <a:ext cx="3204945" cy="2136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 dirty="0"/>
            <a:t>Olympics</a:t>
          </a:r>
        </a:p>
      </dsp:txBody>
      <dsp:txXfrm>
        <a:off x="2136630" y="574753"/>
        <a:ext cx="3204945" cy="21366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CC206A-D112-48DF-8822-B223C710C4BE}">
      <dsp:nvSpPr>
        <dsp:cNvPr id="0" name=""/>
        <dsp:cNvSpPr/>
      </dsp:nvSpPr>
      <dsp:spPr>
        <a:xfrm>
          <a:off x="1335394" y="376526"/>
          <a:ext cx="2670788" cy="2670788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FA5D66-7CB9-4985-B013-2D2E0151B37A}">
      <dsp:nvSpPr>
        <dsp:cNvPr id="0" name=""/>
        <dsp:cNvSpPr/>
      </dsp:nvSpPr>
      <dsp:spPr>
        <a:xfrm>
          <a:off x="1616266" y="2240039"/>
          <a:ext cx="2170884" cy="881360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World Cup</a:t>
          </a:r>
        </a:p>
      </dsp:txBody>
      <dsp:txXfrm>
        <a:off x="1616266" y="2240039"/>
        <a:ext cx="2170884" cy="881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CirclePictureHierarchy">
  <dgm:title val=""/>
  <dgm:desc val=""/>
  <dgm:catLst>
    <dgm:cat type="hierarchy" pri="1750"/>
    <dgm:cat type="picture" pri="23000"/>
    <dgm:cat type="pictureconvert" pri="2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5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for="ch" forName="image" refType="h" fact="0.8"/>
              <dgm:constr type="w" for="ch" forName="image" refType="h" refFor="ch" refForName="image"/>
              <dgm:constr type="t" for="ch" forName="image" refType="h" fact="0.1"/>
              <dgm:constr type="l" for="ch" forName="image"/>
              <dgm:constr type="w" for="ch" forName="text" refType="w" fact="0.6"/>
              <dgm:constr type="h" for="ch" forName="text" refType="h" fact="0.8"/>
              <dgm:constr type="t" for="ch" forName="text" refType="w" fact="0.04"/>
              <dgm:constr type="l" for="ch" forName="text" refType="w" fact="0.4"/>
            </dgm:constrLst>
            <dgm:ruleLst/>
            <dgm:layoutNode name="image" styleLbl="node0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  <dgm:layoutNode name="text" styleLbl="revTx">
              <dgm:varLst>
                <dgm:chPref val="3"/>
              </dgm:varLst>
              <dgm:alg type="tx">
                <dgm:param type="parTxLTRAlign" val="l"/>
                <dgm:param type="parTxRTLAlign" val="r"/>
              </dgm:alg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image"/>
                    <dgm:param type="dstNode" val="image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h" for="ch" forName="image2" refType="h" fact="0.8"/>
                      <dgm:constr type="w" for="ch" forName="image2" refType="h" refFor="ch" refForName="image2"/>
                      <dgm:constr type="t" for="ch" forName="image2" refType="h" fact="0.1"/>
                      <dgm:constr type="l" for="ch" forName="image2"/>
                      <dgm:constr type="w" for="ch" forName="text2" refType="w" fact="0.6"/>
                      <dgm:constr type="h" for="ch" forName="text2" refType="h" fact="0.8"/>
                      <dgm:constr type="t" for="ch" forName="text2" refType="w" fact="0.04"/>
                      <dgm:constr type="l" for="ch" forName="text2" refType="w" fact="0.4"/>
                    </dgm:constrLst>
                    <dgm:ruleLst/>
                    <dgm:layoutNode name="image2">
                      <dgm:alg type="sp"/>
                      <dgm:shape xmlns:r="http://schemas.openxmlformats.org/officeDocument/2006/relationships" type="ellipse" r:blip="" blipPhldr="1">
                        <dgm:adjLst/>
                      </dgm:shape>
                      <dgm:presOf/>
                      <dgm:constrLst/>
                      <dgm:ruleLst/>
                    </dgm:layoutNode>
                    <dgm:layoutNode name="text2" styleLbl="revTx">
                      <dgm:varLst>
                        <dgm:chPref val="3"/>
                      </dgm:varLst>
                      <dgm:alg type="tx">
                        <dgm:param type="parTxLTRAlign" val="l"/>
                        <dgm:param type="parTxRTLAlign" val="r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image2"/>
                            <dgm:param type="dstNode" val="image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h" for="ch" forName="image3" refType="h" fact="0.8"/>
                              <dgm:constr type="w" for="ch" forName="image3" refType="h" refFor="ch" refForName="image3"/>
                              <dgm:constr type="t" for="ch" forName="image3" refType="h" fact="0.1"/>
                              <dgm:constr type="l" for="ch" forName="image3"/>
                              <dgm:constr type="w" for="ch" forName="text3" refType="w" fact="0.6"/>
                              <dgm:constr type="h" for="ch" forName="text3" refType="h" fact="0.8"/>
                              <dgm:constr type="t" for="ch" forName="text3" refType="w" fact="0.04"/>
                              <dgm:constr type="l" for="ch" forName="text3" refType="w" fact="0.4"/>
                            </dgm:constrLst>
                            <dgm:ruleLst/>
                            <dgm:layoutNode name="image3">
                              <dgm:alg type="sp"/>
                              <dgm:shape xmlns:r="http://schemas.openxmlformats.org/officeDocument/2006/relationships" type="ellipse" r:blip="" blipPhldr="1">
                                <dgm:adjLst/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revTx">
                              <dgm:varLst>
                                <dgm:chPref val="3"/>
                              </dgm:varLst>
                              <dgm:alg type="tx">
                                <dgm:param type="parTxLTRAlign" val="l"/>
                                <dgm:param type="parTxRTLAlign" val="r"/>
                              </dgm:alg>
                              <dgm:shape xmlns:r="http://schemas.openxmlformats.org/officeDocument/2006/relationships" type="rect" r:blip="">
                                <dgm:adjLst/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3"/>
                                        <dgm:param type="dstNode" val="image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4"/>
                                        <dgm:param type="dstNode" val="image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h" for="ch" forName="image4" refType="h" fact="0.8"/>
                                      <dgm:constr type="w" for="ch" forName="image4" refType="h" refFor="ch" refForName="image4"/>
                                      <dgm:constr type="t" for="ch" forName="image4" refType="h" fact="0.1"/>
                                      <dgm:constr type="l" for="ch" forName="image4"/>
                                      <dgm:constr type="w" for="ch" forName="text4" refType="w" fact="0.6"/>
                                      <dgm:constr type="h" for="ch" forName="text4" refType="h" fact="0.8"/>
                                      <dgm:constr type="t" for="ch" forName="text4" refType="w" fact="0.04"/>
                                      <dgm:constr type="l" for="ch" forName="text4" refType="w" fact="0.4"/>
                                    </dgm:constrLst>
                                    <dgm:ruleLst/>
                                    <dgm:layoutNode name="image4">
                                      <dgm:alg type="sp"/>
                                      <dgm:shape xmlns:r="http://schemas.openxmlformats.org/officeDocument/2006/relationships" type="ellipse" r:blip="" blipPhldr="1">
                                        <dgm:adjLst/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revTx">
                                      <dgm:varLst>
                                        <dgm:chPref val="3"/>
                                      </dgm:varLst>
                                      <dgm:alg type="tx">
                                        <dgm:param type="parTxLTRAlign" val="l"/>
                                        <dgm:param type="parTxRTLAlign" val="r"/>
                                      </dgm:alg>
                                      <dgm:shape xmlns:r="http://schemas.openxmlformats.org/officeDocument/2006/relationships" type="rect" r:blip="">
                                        <dgm:adjLst/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F2324-D931-C36C-F47B-D780183460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BA8E5D-C920-9B99-423F-283394D4D3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496025-A165-5CE2-14C9-BB87F1556B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67AD-C35D-49B4-92F6-3130639805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670B1-16CE-7568-D690-69B59C75A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84B924-BB4C-D267-07BD-DFD8A30C4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E28C-6C2D-47E3-8953-65F13C18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181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5D484-7B77-52BF-AF84-C246B6EAB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F4387-8262-0ED3-4C1D-DB346B8AC0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36CFF9-55EA-C90E-018E-4BEECF53E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67AD-C35D-49B4-92F6-3130639805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2A4D8-54D4-6081-AFC2-317AA77EA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71CB8-DA35-6825-A021-A05FC849D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E28C-6C2D-47E3-8953-65F13C18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034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B3D78-DC18-9656-CDAB-620E6CCB0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B7AADA-862E-13E8-B33F-6F5F90BB1B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E900D2-0726-2C74-D154-668EC0FEB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67AD-C35D-49B4-92F6-3130639805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FEB84F-B9B7-A91E-F06A-508FA271E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1BF59-8B21-8D6A-7104-C686519EF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E28C-6C2D-47E3-8953-65F13C18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710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6EC15-9448-A32B-3DF7-5617A4C83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D3854-1D28-04B1-1D50-0CCF44C601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6A2307-84E8-5B49-F10C-45D70A35E9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A833B-60D6-42E3-24C2-2F75D0EBA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67AD-C35D-49B4-92F6-3130639805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AA5D6-9295-0033-AC79-74A9C11AD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78030F-1E58-74F6-AC80-3A320C0D0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E28C-6C2D-47E3-8953-65F13C18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357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DB119-2543-841B-8187-06209CCFB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DD5251-30D6-CE6B-13F4-4CE3E8534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C3262F-03B5-4B82-9700-430705E571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5603D6-37F5-578E-A28E-0974D98AB5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B75466-DD63-D3B6-148E-6033ABC148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A3487F-E735-53BF-822E-4B7BAD703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67AD-C35D-49B4-92F6-3130639805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2EF8A4-C609-DB2E-C9FC-3EEB708E9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8CDEE8-D8E9-262C-3946-7A6DD6C46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E28C-6C2D-47E3-8953-65F13C18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706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4684C-25FA-D159-EDE1-6093A150A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07AD2B-2183-2299-2F56-B99170682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67AD-C35D-49B4-92F6-3130639805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82C6F9-3701-67F6-0EB0-7EC7F2F7E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F1B6BE-EE35-15BE-6F8A-745B02CB6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E28C-6C2D-47E3-8953-65F13C18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183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CC1F46-E73B-1E43-2832-AEAB7E4AF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67AD-C35D-49B4-92F6-3130639805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1E3CE3-AA29-02D7-CEF0-20A1347C1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83A8FE-3458-D281-B5D0-680891958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E28C-6C2D-47E3-8953-65F13C18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8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F2AA7-849A-7D2E-FC3C-D371C01AC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B880E-47FF-A203-8F69-C544D201D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A25435-868B-05FF-D8BF-C652AC45E5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D74D63-FCE1-9C5A-82D6-964CFF250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67AD-C35D-49B4-92F6-3130639805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DCF498-479D-FB2D-F206-1D25C6ED1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1E04DE-7A6C-947E-44AA-4EFF7E7E6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E28C-6C2D-47E3-8953-65F13C18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895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8FBF4-8CC6-7C01-D6A5-E21505260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DDB00C-083E-DBEA-A93B-882C875AD2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235C7-C427-9E34-BB03-6D02397B82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406308-765E-4BC8-2F4F-37FC8DB36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67AD-C35D-49B4-92F6-3130639805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BA332B-6F0F-B725-324C-0846ECFD7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7D910F-A0DC-2837-0E4B-90AAB723C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E28C-6C2D-47E3-8953-65F13C18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974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A700B-C74D-F25E-BF48-F66A5E813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C1DD0-DDAE-34BD-1C7A-63BDEC9B24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6FA24-D6DF-5092-0F73-522E5870D6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67AD-C35D-49B4-92F6-3130639805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D35E5F-2052-BD66-1B27-52B3DC871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D72325-F65D-38F9-64AE-6F0DE10C4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E28C-6C2D-47E3-8953-65F13C18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080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54A8E9-4C4D-7D62-6833-25D7B192EC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025388-E269-910F-5A2E-C824C5A588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2B6336-E012-4BDD-A221-E1B707F46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67AD-C35D-49B4-92F6-3130639805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EA1CBB-A52B-D6CD-67E4-3DC404CC2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06850-196C-9CD2-94BE-4FF30732D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E28C-6C2D-47E3-8953-65F13C18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372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70F087-9A24-1A43-2B3C-76983A3C6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4951E0-CD1C-246D-EF8A-660F59DDA7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8E1A0-0318-D9D4-A20E-FCFD095345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67AD-C35D-49B4-92F6-3130639805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695BB0-76C8-5FDD-D86E-8FD5C47CB6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A3AD1F-BF1B-C30C-7673-CBA6255979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56E28C-6C2D-47E3-8953-65F13C18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957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Relationship Id="rId6" Type="http://schemas.microsoft.com/office/2007/relationships/hdphoto" Target="../media/hdphoto1.wdp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ru.wales/2020/04/welsh-rugby-player-agreement-reached/" TargetMode="External"/><Relationship Id="rId2" Type="http://schemas.openxmlformats.org/officeDocument/2006/relationships/hyperlink" Target="https://www.quoteikon.com/rugby-is-a-game-for-barbarians-played-by-gentlemen-Football-is.html#:~:text=Oscar%20Wilde%20Quote-,Rugby%20is%20a%20game%20for%20barbarians%20played%20by%20gentlemen.,revealing%20how%20sporting%20opposites%20attrac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4" descr="No image&#10;&#10;Description automatically generated">
            <a:extLst>
              <a:ext uri="{FF2B5EF4-FFF2-40B4-BE49-F238E27FC236}">
                <a16:creationId xmlns:a16="http://schemas.microsoft.com/office/drawing/2014/main" id="{A700875C-F6D3-2D2A-168C-4DAF7D43D1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37"/>
          <a:stretch/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10DD69-FB20-B968-B46D-99D2A6A60A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916" y="2852381"/>
            <a:ext cx="3161940" cy="2640247"/>
          </a:xfrm>
        </p:spPr>
        <p:txBody>
          <a:bodyPr>
            <a:normAutofit/>
          </a:bodyPr>
          <a:lstStyle/>
          <a:p>
            <a:pPr algn="l"/>
            <a:r>
              <a:rPr lang="en-GB" sz="3600">
                <a:solidFill>
                  <a:schemeClr val="tx1">
                    <a:lumMod val="85000"/>
                    <a:lumOff val="15000"/>
                  </a:schemeClr>
                </a:solidFill>
              </a:rPr>
              <a:t>The Cultural </a:t>
            </a:r>
            <a:r>
              <a:rPr lang="en-GB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Sporting World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6BB7D2-4288-6B3E-1447-D191D83489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915" y="5676901"/>
            <a:ext cx="3306089" cy="665802"/>
          </a:xfrm>
        </p:spPr>
        <p:txBody>
          <a:bodyPr>
            <a:normAutofit/>
          </a:bodyPr>
          <a:lstStyle/>
          <a:p>
            <a:pPr algn="l"/>
            <a:r>
              <a:rPr lang="en-GB" sz="1600">
                <a:solidFill>
                  <a:schemeClr val="tx1">
                    <a:lumMod val="85000"/>
                    <a:lumOff val="15000"/>
                  </a:schemeClr>
                </a:solidFill>
              </a:rPr>
              <a:t>Ian Cockerham</a:t>
            </a:r>
          </a:p>
          <a:p>
            <a:pPr algn="l"/>
            <a:r>
              <a:rPr lang="en-GB" sz="1600">
                <a:solidFill>
                  <a:schemeClr val="tx1">
                    <a:lumMod val="85000"/>
                    <a:lumOff val="15000"/>
                  </a:schemeClr>
                </a:solidFill>
              </a:rPr>
              <a:t>2105630</a:t>
            </a:r>
          </a:p>
        </p:txBody>
      </p:sp>
    </p:spTree>
    <p:extLst>
      <p:ext uri="{BB962C8B-B14F-4D97-AF65-F5344CB8AC3E}">
        <p14:creationId xmlns:p14="http://schemas.microsoft.com/office/powerpoint/2010/main" val="26069022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CC4958-0182-70F7-695D-85ADDECAFB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022F52-AC59-5A71-3132-B0EDEC0FA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233" y="640384"/>
            <a:ext cx="7066978" cy="3796149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900" dirty="0"/>
              <a:t>“The relationship between sport and national identity has been eroded and replaced with a homogenous global sporting culture”</a:t>
            </a:r>
          </a:p>
        </p:txBody>
      </p:sp>
    </p:spTree>
    <p:extLst>
      <p:ext uri="{BB962C8B-B14F-4D97-AF65-F5344CB8AC3E}">
        <p14:creationId xmlns:p14="http://schemas.microsoft.com/office/powerpoint/2010/main" val="2444089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4">
            <a:extLst>
              <a:ext uri="{FF2B5EF4-FFF2-40B4-BE49-F238E27FC236}">
                <a16:creationId xmlns:a16="http://schemas.microsoft.com/office/drawing/2014/main" id="{8A82D6CB-4E4F-A800-1C3D-233AB5285A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6"/>
          <a:stretch/>
        </p:blipFill>
        <p:spPr>
          <a:xfrm>
            <a:off x="0" y="10"/>
            <a:ext cx="12039599" cy="685799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BF23C-AE5B-9D9C-2143-A9B777C74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National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BF9C4-D204-EE78-C394-AAAEBF97A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400" dirty="0"/>
              <a:t>Model of National Identity</a:t>
            </a:r>
          </a:p>
          <a:p>
            <a:r>
              <a:rPr lang="en-GB" sz="2400" dirty="0"/>
              <a:t>Stationary vs Fluid</a:t>
            </a:r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052A2B91-E52E-AAFD-2705-DBCEDC493E87}"/>
              </a:ext>
            </a:extLst>
          </p:cNvPr>
          <p:cNvGrpSpPr/>
          <p:nvPr/>
        </p:nvGrpSpPr>
        <p:grpSpPr>
          <a:xfrm>
            <a:off x="503194" y="641851"/>
            <a:ext cx="6686855" cy="5537629"/>
            <a:chOff x="5492177" y="778933"/>
            <a:chExt cx="6686855" cy="5537629"/>
          </a:xfrm>
        </p:grpSpPr>
        <p:sp>
          <p:nvSpPr>
            <p:cNvPr id="41" name="Rectangle: Rounded Corners 40">
              <a:extLst>
                <a:ext uri="{FF2B5EF4-FFF2-40B4-BE49-F238E27FC236}">
                  <a16:creationId xmlns:a16="http://schemas.microsoft.com/office/drawing/2014/main" id="{832B3290-15B3-A85D-220F-825C36FF3807}"/>
                </a:ext>
              </a:extLst>
            </p:cNvPr>
            <p:cNvSpPr/>
            <p:nvPr/>
          </p:nvSpPr>
          <p:spPr>
            <a:xfrm>
              <a:off x="7518400" y="778933"/>
              <a:ext cx="2768600" cy="1430138"/>
            </a:xfrm>
            <a:prstGeom prst="roundRect">
              <a:avLst/>
            </a:prstGeom>
            <a:gradFill flip="none" rotWithShape="1">
              <a:gsLst>
                <a:gs pos="0">
                  <a:schemeClr val="bg1">
                    <a:lumMod val="85000"/>
                    <a:alpha val="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1080000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Importance of belonging</a:t>
              </a:r>
            </a:p>
            <a:p>
              <a:pPr algn="ctr"/>
              <a:r>
                <a:rPr lang="en-GB" dirty="0">
                  <a:solidFill>
                    <a:schemeClr val="tx1"/>
                  </a:solidFill>
                </a:rPr>
                <a:t>Attachment to the nation</a:t>
              </a:r>
            </a:p>
            <a:p>
              <a:pPr algn="ctr"/>
              <a:r>
                <a:rPr lang="en-GB" dirty="0">
                  <a:solidFill>
                    <a:schemeClr val="tx1"/>
                  </a:solidFill>
                </a:rPr>
                <a:t>Willingness to belong</a:t>
              </a:r>
            </a:p>
          </p:txBody>
        </p:sp>
        <p:sp>
          <p:nvSpPr>
            <p:cNvPr id="42" name="Rectangle: Rounded Corners 41">
              <a:extLst>
                <a:ext uri="{FF2B5EF4-FFF2-40B4-BE49-F238E27FC236}">
                  <a16:creationId xmlns:a16="http://schemas.microsoft.com/office/drawing/2014/main" id="{DFB18528-2305-8F7A-A005-FEAB5F8AF68F}"/>
                </a:ext>
              </a:extLst>
            </p:cNvPr>
            <p:cNvSpPr/>
            <p:nvPr/>
          </p:nvSpPr>
          <p:spPr>
            <a:xfrm>
              <a:off x="7518400" y="2344008"/>
              <a:ext cx="2768600" cy="1430138"/>
            </a:xfrm>
            <a:prstGeom prst="roundRect">
              <a:avLst/>
            </a:prstGeom>
            <a:gradFill>
              <a:gsLst>
                <a:gs pos="0">
                  <a:schemeClr val="bg1">
                    <a:lumMod val="85000"/>
                    <a:alpha val="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108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Identification with the nation</a:t>
              </a:r>
            </a:p>
            <a:p>
              <a:pPr algn="ctr"/>
              <a:r>
                <a:rPr lang="en-GB" dirty="0">
                  <a:solidFill>
                    <a:schemeClr val="tx1"/>
                  </a:solidFill>
                </a:rPr>
                <a:t>Awareness of sharing this Identification</a:t>
              </a:r>
            </a:p>
          </p:txBody>
        </p:sp>
        <p:sp>
          <p:nvSpPr>
            <p:cNvPr id="43" name="Rectangle: Rounded Corners 42">
              <a:extLst>
                <a:ext uri="{FF2B5EF4-FFF2-40B4-BE49-F238E27FC236}">
                  <a16:creationId xmlns:a16="http://schemas.microsoft.com/office/drawing/2014/main" id="{EED72A4C-5713-0F6F-1115-9FC3CC069906}"/>
                </a:ext>
              </a:extLst>
            </p:cNvPr>
            <p:cNvSpPr/>
            <p:nvPr/>
          </p:nvSpPr>
          <p:spPr>
            <a:xfrm>
              <a:off x="7518400" y="3909083"/>
              <a:ext cx="4660632" cy="2407479"/>
            </a:xfrm>
            <a:prstGeom prst="roundRect">
              <a:avLst/>
            </a:prstGeom>
            <a:gradFill flip="none" rotWithShape="1">
              <a:gsLst>
                <a:gs pos="51000">
                  <a:schemeClr val="accent3">
                    <a:lumMod val="5000"/>
                    <a:lumOff val="95000"/>
                    <a:alpha val="0"/>
                  </a:schemeClr>
                </a:gs>
                <a:gs pos="100000">
                  <a:schemeClr val="accent3">
                    <a:lumMod val="45000"/>
                    <a:lumOff val="55000"/>
                  </a:schemeClr>
                </a:gs>
                <a:gs pos="100000">
                  <a:schemeClr val="accent3">
                    <a:lumMod val="30000"/>
                    <a:lumOff val="70000"/>
                  </a:schemeClr>
                </a:gs>
              </a:gsLst>
              <a:lin ang="0" scaled="1"/>
              <a:tileRect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Common fate</a:t>
              </a:r>
            </a:p>
            <a:p>
              <a:pPr algn="ctr"/>
              <a:r>
                <a:rPr lang="en-GB" dirty="0">
                  <a:solidFill>
                    <a:schemeClr val="tx1"/>
                  </a:solidFill>
                </a:rPr>
                <a:t>Perception of positive uniqueness and differentiation from other groups</a:t>
              </a:r>
            </a:p>
            <a:p>
              <a:pPr algn="ctr"/>
              <a:r>
                <a:rPr lang="en-GB" dirty="0">
                  <a:solidFill>
                    <a:schemeClr val="tx1"/>
                  </a:solidFill>
                </a:rPr>
                <a:t>Coordinated activity</a:t>
              </a:r>
            </a:p>
            <a:p>
              <a:pPr algn="ctr"/>
              <a:r>
                <a:rPr lang="en-GB" dirty="0">
                  <a:solidFill>
                    <a:schemeClr val="tx1"/>
                  </a:solidFill>
                </a:rPr>
                <a:t>Sharing beliefs, attitudes, values, norms</a:t>
              </a:r>
            </a:p>
            <a:p>
              <a:pPr algn="ctr"/>
              <a:r>
                <a:rPr lang="en-GB" dirty="0">
                  <a:solidFill>
                    <a:schemeClr val="tx1"/>
                  </a:solidFill>
                </a:rPr>
                <a:t>Concern about collective welfare, mobilization and readiness for sacrifice</a:t>
              </a:r>
            </a:p>
            <a:p>
              <a:pPr algn="ctr"/>
              <a:r>
                <a:rPr lang="en-GB" dirty="0">
                  <a:solidFill>
                    <a:schemeClr val="tx1"/>
                  </a:solidFill>
                </a:rPr>
                <a:t>Perception of continuity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79E79CD5-7126-6269-47D7-D5958BCF0742}"/>
                </a:ext>
              </a:extLst>
            </p:cNvPr>
            <p:cNvSpPr txBox="1"/>
            <p:nvPr/>
          </p:nvSpPr>
          <p:spPr>
            <a:xfrm>
              <a:off x="6204009" y="1012040"/>
              <a:ext cx="167640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Individual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ACBD9D69-0907-C03A-4A3A-E97779621632}"/>
                </a:ext>
              </a:extLst>
            </p:cNvPr>
            <p:cNvSpPr txBox="1"/>
            <p:nvPr/>
          </p:nvSpPr>
          <p:spPr>
            <a:xfrm>
              <a:off x="6204009" y="2400919"/>
              <a:ext cx="167640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Collective</a:t>
              </a:r>
              <a:endParaRPr lang="en-GB" b="1" dirty="0"/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DEEACBCB-69F7-2F66-362E-9E907A0471EB}"/>
                </a:ext>
              </a:extLst>
            </p:cNvPr>
            <p:cNvSpPr txBox="1"/>
            <p:nvPr/>
          </p:nvSpPr>
          <p:spPr>
            <a:xfrm>
              <a:off x="5492177" y="4166049"/>
              <a:ext cx="221601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Meaning of Collective Identity</a:t>
              </a:r>
            </a:p>
          </p:txBody>
        </p:sp>
      </p:grpSp>
      <p:sp>
        <p:nvSpPr>
          <p:cNvPr id="49" name="Speech Bubble: Rectangle with Corners Rounded 48">
            <a:extLst>
              <a:ext uri="{FF2B5EF4-FFF2-40B4-BE49-F238E27FC236}">
                <a16:creationId xmlns:a16="http://schemas.microsoft.com/office/drawing/2014/main" id="{96F37EB4-B34B-5328-0CC6-CC7C3FFBB9EB}"/>
              </a:ext>
            </a:extLst>
          </p:cNvPr>
          <p:cNvSpPr/>
          <p:nvPr/>
        </p:nvSpPr>
        <p:spPr>
          <a:xfrm>
            <a:off x="7730008" y="3637064"/>
            <a:ext cx="2768600" cy="1430138"/>
          </a:xfrm>
          <a:prstGeom prst="wedgeRoundRectCallout">
            <a:avLst>
              <a:gd name="adj1" fmla="val -4931"/>
              <a:gd name="adj2" fmla="val -6774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Identity is a plural process subject to change (Maguire, 2011)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45E997-3A59-0E9F-00E8-CE0F6E3F82BD}"/>
              </a:ext>
            </a:extLst>
          </p:cNvPr>
          <p:cNvSpPr txBox="1"/>
          <p:nvPr/>
        </p:nvSpPr>
        <p:spPr>
          <a:xfrm>
            <a:off x="118304" y="6454697"/>
            <a:ext cx="298579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David and Bar-Tal 2009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814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rowd of people at an outdoor event&#10;&#10;Description automatically generated with medium confidence">
            <a:extLst>
              <a:ext uri="{FF2B5EF4-FFF2-40B4-BE49-F238E27FC236}">
                <a16:creationId xmlns:a16="http://schemas.microsoft.com/office/drawing/2014/main" id="{9854DB6F-811E-E812-12DE-7F15AAFD02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250" y="1272943"/>
            <a:ext cx="3790950" cy="2419350"/>
          </a:xfrm>
          <a:prstGeom prst="rect">
            <a:avLst/>
          </a:prstGeom>
        </p:spPr>
      </p:pic>
      <p:pic>
        <p:nvPicPr>
          <p:cNvPr id="11" name="Picture 2" descr="NFL members in the military">
            <a:extLst>
              <a:ext uri="{FF2B5EF4-FFF2-40B4-BE49-F238E27FC236}">
                <a16:creationId xmlns:a16="http://schemas.microsoft.com/office/drawing/2014/main" id="{A2BEAEFE-04F0-5330-F6D5-38CDCF49B2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237" y="3692293"/>
            <a:ext cx="5633626" cy="3168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No image">
            <a:extLst>
              <a:ext uri="{FF2B5EF4-FFF2-40B4-BE49-F238E27FC236}">
                <a16:creationId xmlns:a16="http://schemas.microsoft.com/office/drawing/2014/main" id="{EEA934B1-B5AD-7F02-B3C7-2496D19C65B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l="4637"/>
          <a:stretch/>
        </p:blipFill>
        <p:spPr>
          <a:xfrm>
            <a:off x="5023253" y="3217"/>
            <a:ext cx="8895948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921F98-BA2E-95DF-86EB-7E68D1D62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American Football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EACC28-2A7D-1965-9F7F-525CEBBC63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51882" y="6424520"/>
            <a:ext cx="2540118" cy="4302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(</a:t>
            </a:r>
            <a:r>
              <a:rPr lang="en-GB" sz="1800" dirty="0" err="1"/>
              <a:t>Sorek</a:t>
            </a:r>
            <a:r>
              <a:rPr lang="en-GB" sz="1800" dirty="0"/>
              <a:t> and White 2016)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27836C-C7CA-C18C-F189-78082E78AB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827" y="1825625"/>
            <a:ext cx="5181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Culture</a:t>
            </a:r>
          </a:p>
          <a:p>
            <a:pPr>
              <a:buFont typeface="Calibri" panose="020F0502020204030204" pitchFamily="34" charset="0"/>
              <a:buChar char="Ⴡ"/>
            </a:pPr>
            <a:r>
              <a:rPr lang="en-GB" dirty="0"/>
              <a:t>Public follow local competitions</a:t>
            </a:r>
          </a:p>
          <a:p>
            <a:pPr>
              <a:buFont typeface="Calibri" panose="020F0502020204030204" pitchFamily="34" charset="0"/>
              <a:buChar char="Ⴡ"/>
            </a:pPr>
            <a:r>
              <a:rPr lang="en-GB" dirty="0"/>
              <a:t>Tailgating</a:t>
            </a:r>
          </a:p>
          <a:p>
            <a:pPr>
              <a:buFont typeface="Calibri" panose="020F0502020204030204" pitchFamily="34" charset="0"/>
              <a:buChar char="Ⴡ"/>
            </a:pPr>
            <a:r>
              <a:rPr lang="en-GB" dirty="0"/>
              <a:t>Social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Identity founded on:</a:t>
            </a:r>
          </a:p>
          <a:p>
            <a:pPr>
              <a:buFont typeface="Calibri" panose="020F0502020204030204" pitchFamily="34" charset="0"/>
              <a:buChar char="Ⴡ"/>
            </a:pPr>
            <a:r>
              <a:rPr lang="en-GB" dirty="0"/>
              <a:t>Patriotism</a:t>
            </a:r>
          </a:p>
          <a:p>
            <a:pPr>
              <a:buFont typeface="Calibri" panose="020F0502020204030204" pitchFamily="34" charset="0"/>
              <a:buChar char="Ⴡ"/>
            </a:pPr>
            <a:r>
              <a:rPr lang="en-GB" dirty="0"/>
              <a:t>Military</a:t>
            </a:r>
          </a:p>
          <a:p>
            <a:pPr>
              <a:buFont typeface="Calibri" panose="020F0502020204030204" pitchFamily="34" charset="0"/>
              <a:buChar char="Ⴡ"/>
            </a:pPr>
            <a:r>
              <a:rPr lang="en-GB" dirty="0"/>
              <a:t>External test of power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Rookie's guide to the NFL: All you need to know about American Football  ahead of the 2022 season | NFL News | Sky Sports">
            <a:extLst>
              <a:ext uri="{FF2B5EF4-FFF2-40B4-BE49-F238E27FC236}">
                <a16:creationId xmlns:a16="http://schemas.microsoft.com/office/drawing/2014/main" id="{EE0C6EA3-E2EB-4233-D400-3CD821E708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-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09" y="261872"/>
            <a:ext cx="2540118" cy="1428816"/>
          </a:xfrm>
          <a:prstGeom prst="rect">
            <a:avLst/>
          </a:prstGeom>
          <a:noFill/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7295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4" descr="No image&#10;&#10;Description automatically generated">
            <a:extLst>
              <a:ext uri="{FF2B5EF4-FFF2-40B4-BE49-F238E27FC236}">
                <a16:creationId xmlns:a16="http://schemas.microsoft.com/office/drawing/2014/main" id="{A700875C-F6D3-2D2A-168C-4DAF7D43D1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37"/>
          <a:stretch/>
        </p:blipFill>
        <p:spPr>
          <a:xfrm>
            <a:off x="4656667" y="10"/>
            <a:ext cx="7535333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68FA092-CB80-34E7-D5C3-D8C1D8AF6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Rugby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7E8F893-0054-B66D-E57C-5C5DECBBA6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1907483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Identity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Miniature Globalisation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Wales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New Zealand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Australia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South Africa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Japan</a:t>
            </a:r>
          </a:p>
          <a:p>
            <a:pPr marL="0" indent="0">
              <a:buNone/>
            </a:pPr>
            <a:r>
              <a:rPr lang="en-GB" sz="2600" dirty="0"/>
              <a:t>“Rugby is a game for barbarians player by gentlemen”</a:t>
            </a:r>
          </a:p>
          <a:p>
            <a:pPr marL="0" indent="0">
              <a:buNone/>
            </a:pPr>
            <a:r>
              <a:rPr lang="en-GB" sz="2600" dirty="0"/>
              <a:t>- Oscar Wilde</a:t>
            </a:r>
          </a:p>
          <a:p>
            <a:pPr marL="0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7" name="Picture 6" descr="A group of men in black shirts&#10;&#10;Description automatically generated with medium confidence">
            <a:extLst>
              <a:ext uri="{FF2B5EF4-FFF2-40B4-BE49-F238E27FC236}">
                <a16:creationId xmlns:a16="http://schemas.microsoft.com/office/drawing/2014/main" id="{2F34B5B6-2667-315F-4600-3B0FE36AA5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3286" y="349515"/>
            <a:ext cx="4635951" cy="2607722"/>
          </a:xfrm>
          <a:prstGeom prst="rect">
            <a:avLst/>
          </a:prstGeom>
        </p:spPr>
      </p:pic>
      <p:pic>
        <p:nvPicPr>
          <p:cNvPr id="9" name="Picture 8" descr="A group of men in red uniforms&#10;&#10;Description automatically generated with medium confidence">
            <a:extLst>
              <a:ext uri="{FF2B5EF4-FFF2-40B4-BE49-F238E27FC236}">
                <a16:creationId xmlns:a16="http://schemas.microsoft.com/office/drawing/2014/main" id="{F3338275-CB52-B19B-C540-121CC569CF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3286" y="3189654"/>
            <a:ext cx="4609889" cy="3069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140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CC4958-0182-70F7-695D-85ADDECAFB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4806B6-FB34-16E7-C3C0-4FC396DEF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Football’s Culture and Identity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392195A-B9C3-8EC1-3758-504D1433F1E0}"/>
              </a:ext>
            </a:extLst>
          </p:cNvPr>
          <p:cNvSpPr txBox="1">
            <a:spLocks/>
          </p:cNvSpPr>
          <p:nvPr/>
        </p:nvSpPr>
        <p:spPr>
          <a:xfrm>
            <a:off x="599772" y="1822450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tx1"/>
                </a:solidFill>
              </a:rPr>
              <a:t>Culture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From hooligans to civilized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Media controls outlook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“Football is a game for gentlemen played by barbarians” </a:t>
            </a:r>
          </a:p>
          <a:p>
            <a:r>
              <a:rPr lang="en-GB" dirty="0">
                <a:solidFill>
                  <a:schemeClr val="tx1"/>
                </a:solidFill>
              </a:rPr>
              <a:t>- Oscar Wilde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D40008A-CFF2-E9EB-079E-FF9201CA118B}"/>
              </a:ext>
            </a:extLst>
          </p:cNvPr>
          <p:cNvSpPr txBox="1">
            <a:spLocks/>
          </p:cNvSpPr>
          <p:nvPr/>
        </p:nvSpPr>
        <p:spPr>
          <a:xfrm>
            <a:off x="8554018" y="1825625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Identity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Globalisation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Play styles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Profit maximisation </a:t>
            </a:r>
          </a:p>
        </p:txBody>
      </p:sp>
      <p:pic>
        <p:nvPicPr>
          <p:cNvPr id="13" name="Picture 12" descr="A picture containing person, sport, athletic game, handball&#10;&#10;Description automatically generated">
            <a:extLst>
              <a:ext uri="{FF2B5EF4-FFF2-40B4-BE49-F238E27FC236}">
                <a16:creationId xmlns:a16="http://schemas.microsoft.com/office/drawing/2014/main" id="{47E6B592-27C3-AEF7-9B0A-A1D9E49EF2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8422" y="3785285"/>
            <a:ext cx="5180992" cy="2916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4694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CC4958-0182-70F7-695D-85ADDECAFB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4451B19-CC38-194A-A931-56E302CE8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International Competitions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8633E2C-63DF-0496-62D1-70D20099AF06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Spirit of Competition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Multitude of different cultures and identities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C8DE21F2-A4BD-D6AF-3D22-B1F70255B8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8124688"/>
              </p:ext>
            </p:extLst>
          </p:nvPr>
        </p:nvGraphicFramePr>
        <p:xfrm>
          <a:off x="6722457" y="1144588"/>
          <a:ext cx="5341576" cy="3339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3C2D95E1-7679-F3EC-0DFA-9F3A5F1F38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1530495"/>
              </p:ext>
            </p:extLst>
          </p:nvPr>
        </p:nvGraphicFramePr>
        <p:xfrm>
          <a:off x="6725503" y="3260325"/>
          <a:ext cx="5341576" cy="34238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143371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CC4958-0182-70F7-695D-85ADDECAFB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8FA51B1-2839-8D97-6144-341D74C15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Conclusion	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B7C060B-2123-D949-4009-D7329746E9A0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The globalization of sport impacts the national identity, however, it does not erode the national identity, it simply forces the national identity to adapt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Identity is not a fixed concept, it can change quickly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Select sports can foster homogenous global culture, but even then each region will have slight differences</a:t>
            </a:r>
          </a:p>
        </p:txBody>
      </p:sp>
    </p:spTree>
    <p:extLst>
      <p:ext uri="{BB962C8B-B14F-4D97-AF65-F5344CB8AC3E}">
        <p14:creationId xmlns:p14="http://schemas.microsoft.com/office/powerpoint/2010/main" val="3738072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87E2A-E019-879E-74E6-EF8CF8648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B15A4-1AE1-FB39-40CF-2656041970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effectLst/>
              </a:rPr>
              <a:t>Cleland, J. and Cashmore, E. (2015) “Football fans’ views of violence in British football,” </a:t>
            </a:r>
            <a:r>
              <a:rPr lang="en-GB" i="1" dirty="0">
                <a:effectLst/>
              </a:rPr>
              <a:t>Journal of Sport and Social Issues</a:t>
            </a:r>
            <a:r>
              <a:rPr lang="en-GB" dirty="0">
                <a:effectLst/>
              </a:rPr>
              <a:t>, 40(2), pp. 124–142. Available at: https://doi.org/10.1177/0193723515615177. </a:t>
            </a:r>
          </a:p>
          <a:p>
            <a:r>
              <a:rPr lang="en-GB" dirty="0">
                <a:effectLst/>
              </a:rPr>
              <a:t>David, O. and Bar-Tal, D. (2009) “A sociopsychological conception of collective identity: The case of national identity as an example,” </a:t>
            </a:r>
            <a:r>
              <a:rPr lang="en-GB" i="1" dirty="0">
                <a:effectLst/>
              </a:rPr>
              <a:t>Personality and Social Psychology Review</a:t>
            </a:r>
            <a:r>
              <a:rPr lang="en-GB" dirty="0">
                <a:effectLst/>
              </a:rPr>
              <a:t>, 13(4), pp. 354–379. Available at: https://doi.org/10.1177/1088868309344412. </a:t>
            </a:r>
          </a:p>
          <a:p>
            <a:r>
              <a:rPr lang="en-GB" dirty="0" err="1">
                <a:effectLst/>
              </a:rPr>
              <a:t>Farrelly</a:t>
            </a:r>
            <a:r>
              <a:rPr lang="en-GB" dirty="0">
                <a:effectLst/>
              </a:rPr>
              <a:t>, M. (no date) </a:t>
            </a:r>
            <a:r>
              <a:rPr lang="en-GB" i="1" dirty="0">
                <a:effectLst/>
              </a:rPr>
              <a:t>Rugby is a game for barbarians played by gentlemen. football is a game for gentlemen played by barbarians</a:t>
            </a:r>
            <a:r>
              <a:rPr lang="en-GB" dirty="0">
                <a:effectLst/>
              </a:rPr>
              <a:t>, </a:t>
            </a:r>
            <a:r>
              <a:rPr lang="en-GB" i="1" dirty="0" err="1">
                <a:effectLst/>
              </a:rPr>
              <a:t>Quoteikon</a:t>
            </a:r>
            <a:r>
              <a:rPr lang="en-GB" i="1" dirty="0">
                <a:effectLst/>
              </a:rPr>
              <a:t> For Quality Quips You'll Want To Quote</a:t>
            </a:r>
            <a:r>
              <a:rPr lang="en-GB" dirty="0">
                <a:effectLst/>
              </a:rPr>
              <a:t>. Available at: https://www.quoteikon.com/rugby-is-a-game-for-barbarians-played-by-gentlemen-Football-is.html#:~:text=Oscar%20Wilde%20Quote-,Rugby%20is%20a%20game%20for%20barbarians%20played%20by%20gentlemen.,revealing%20how%20sporting%20opposites%20attract. (Accessed: March 10, 2023). </a:t>
            </a:r>
          </a:p>
          <a:p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Hall, S. and </a:t>
            </a:r>
            <a:r>
              <a:rPr lang="en-GB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Ghazoul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F. (2012) ‘Cultural identity and diaspora’, 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Alif (Cairo, Egypt</a:t>
            </a:r>
            <a:endParaRPr lang="en-GB" dirty="0">
              <a:effectLst/>
            </a:endParaRPr>
          </a:p>
          <a:p>
            <a:r>
              <a:rPr lang="en-GB" dirty="0" err="1">
                <a:effectLst/>
              </a:rPr>
              <a:t>Hokowhitu</a:t>
            </a:r>
            <a:r>
              <a:rPr lang="en-GB" dirty="0">
                <a:effectLst/>
              </a:rPr>
              <a:t>, B., Sullivan, J. and Williams, L.T. (2008) </a:t>
            </a:r>
            <a:r>
              <a:rPr lang="en-GB" i="1" dirty="0">
                <a:effectLst/>
              </a:rPr>
              <a:t>Rugby Culture, ethnicity and concussion</a:t>
            </a:r>
            <a:r>
              <a:rPr lang="en-GB" dirty="0">
                <a:effectLst/>
              </a:rPr>
              <a:t>. Available at: https://www.researchgate.net/publication/26508554_Article_4_-_Rugby_culture_ethnicity_and_concussion (Accessed: March 10, 2023). </a:t>
            </a:r>
          </a:p>
          <a:p>
            <a:r>
              <a:rPr lang="en-GB" dirty="0" err="1">
                <a:effectLst/>
              </a:rPr>
              <a:t>Shobe</a:t>
            </a:r>
            <a:r>
              <a:rPr lang="en-GB" dirty="0">
                <a:effectLst/>
              </a:rPr>
              <a:t>, H. (2008) “Place, identity and football: </a:t>
            </a:r>
            <a:r>
              <a:rPr lang="en-GB" dirty="0" err="1">
                <a:effectLst/>
              </a:rPr>
              <a:t>Catalonia,</a:t>
            </a:r>
            <a:r>
              <a:rPr lang="en-GB" i="1" dirty="0" err="1">
                <a:effectLst/>
              </a:rPr>
              <a:t>catalanisme</a:t>
            </a:r>
            <a:r>
              <a:rPr lang="en-GB" dirty="0" err="1">
                <a:effectLst/>
              </a:rPr>
              <a:t>and</a:t>
            </a:r>
            <a:r>
              <a:rPr lang="en-GB" dirty="0">
                <a:effectLst/>
              </a:rPr>
              <a:t> Football Club Barcelona, 1899–1975,” </a:t>
            </a:r>
            <a:r>
              <a:rPr lang="en-GB" i="1" dirty="0">
                <a:effectLst/>
              </a:rPr>
              <a:t>National Identities</a:t>
            </a:r>
            <a:r>
              <a:rPr lang="en-GB" dirty="0">
                <a:effectLst/>
              </a:rPr>
              <a:t>, 10(3), pp. 329–343. Available at: https://doi.org/10.1080/14608940802249965. 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)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(32), p. 257–.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691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80287-191C-D28F-71AC-F08828884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B8B12-A1D0-E9F4-3B92-ADEB453E46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000" dirty="0">
                <a:hlinkClick r:id="rId2"/>
              </a:rPr>
              <a:t>https://www.quoteikon.com/rugby-is-a-game-for-barbarians-played-by-gentlemen-Football-is.html#:~:text=Oscar%20Wilde%20Quote-,Rugby%20is%20a%20game%20for%20barbarians%20played%20by%20gentlemen.,revealing%20how%20sporting%20opposites%20attract</a:t>
            </a:r>
            <a:r>
              <a:rPr lang="en-GB" sz="1000" dirty="0"/>
              <a:t>. </a:t>
            </a:r>
          </a:p>
          <a:p>
            <a:r>
              <a:rPr lang="en-GB" sz="1000" dirty="0"/>
              <a:t>https://www.google.com/</a:t>
            </a:r>
            <a:r>
              <a:rPr lang="en-GB" sz="1000" dirty="0" err="1"/>
              <a:t>imgres?imgurl</a:t>
            </a:r>
            <a:r>
              <a:rPr lang="en-GB" sz="1000" dirty="0"/>
              <a:t>=https%3A%2F%2Fwww.ft.com%2F__origami%2Fservice%2Fimage%2Fv2%2Fimages%2Fraw%2Fhttp%253A%252F%252Fcom.ft.imagepublish.upp-prod-eu.s3.amazonaws.com%252Fcd49058e-bc92-11e1-a111-00144feabdc0%3Ffit%3Dscale-down%26source%3Dnext%26width%3D700&amp;imgrefurl=https%3A%2F%2Fwww.ft.com%2Fcontent%2F13ac6918-bc88-11e1-a111-00144feabdc0&amp;tbnid=r3qiIzVudp9PqM&amp;vet=12ahUKEwif3t2Ts9L9AhUcmicCHWU8CoMQMygSegUIARDgAQ..i&amp;docid=PKoA8Tqe6T7u-M&amp;w=700&amp;h=394&amp;q=english%20football%20fans&amp;ved=2ahUKEwif3t2Ts9L9AhUcmicCHWU8CoMQMygSegUIARDgAQ </a:t>
            </a:r>
          </a:p>
          <a:p>
            <a:r>
              <a:rPr lang="en-GB" sz="1000" dirty="0">
                <a:hlinkClick r:id="rId3"/>
              </a:rPr>
              <a:t>https://www.wru.wales/2020/04/welsh-rugby-player-agreement-reached/</a:t>
            </a:r>
            <a:endParaRPr lang="en-GB" sz="1000" dirty="0"/>
          </a:p>
          <a:p>
            <a:r>
              <a:rPr lang="en-GB" sz="1000" dirty="0"/>
              <a:t>https://www.google.com/</a:t>
            </a:r>
            <a:r>
              <a:rPr lang="en-GB" sz="1000" dirty="0" err="1"/>
              <a:t>imgres?imgurl</a:t>
            </a:r>
            <a:r>
              <a:rPr lang="en-GB" sz="1000" dirty="0"/>
              <a:t>=https%3A%2F%2Feu-cdn.rugbypass.com%2Fwp%2Fwp-content%2Fuploads%2F2022%2F08%2FGettyImages-1329436241.jpg&amp;imgrefurl=https%3A%2F%2Fwww.rugbypass.com%2Fnews%2Fall-blacks-squad-named-for-northern-tour%2F&amp;tbnid=xiiMuqkumDR6iM&amp;vet=12ahUKEwir7f2BsdL9AhUsUKQEHe1XAmAQMygZegUIARDCAQ..i&amp;docid=Z-p00aTVlegjBM&amp;w=1920&amp;h=1080&amp;q=all%20blacks%20rugby&amp;ved=2ahUKEwir7f2BsdL9AhUsUKQEHe1XAmAQMygZegUIARDCAQ</a:t>
            </a:r>
          </a:p>
          <a:p>
            <a:r>
              <a:rPr lang="en-GB" sz="1000" dirty="0"/>
              <a:t>https://www.google.com/</a:t>
            </a:r>
            <a:r>
              <a:rPr lang="en-GB" sz="1000" dirty="0" err="1"/>
              <a:t>imgres?imgurl</a:t>
            </a:r>
            <a:r>
              <a:rPr lang="en-GB" sz="1000" dirty="0"/>
              <a:t>=https%3A%2F%2Fwww.telegraph.co.uk%2Fcontent%2Fdam%2Folympics%2F2023%2F02%2F20%2FTELEMMGLPICT000324948486_trans_NvBQzQNjv4BqA7N2CxnJWnYI3tCbVBgu9T0aesusvN1TE7a0ddd_esI.jpeg&amp;imgrefurl=https%3A%2F%2Fwww.telegraph.co.uk%2Folympics%2F0%2Fparis-2024-olympics-when-next-games-event-date-start%2F&amp;tbnid=</a:t>
            </a:r>
            <a:r>
              <a:rPr lang="en-GB" sz="1000" dirty="0" err="1"/>
              <a:t>MQIEKoqjABS-nM&amp;vet</a:t>
            </a:r>
            <a:r>
              <a:rPr lang="en-GB" sz="1000" dirty="0"/>
              <a:t>=12ahUKEwioova6rtL9AhW5mycCHVTiBBQQMygRegUIARCDAg..i&amp;docid=kXtohrIA562tUM&amp;w=2500&amp;h=1563&amp;q=</a:t>
            </a:r>
            <a:r>
              <a:rPr lang="en-GB" sz="1000" dirty="0" err="1"/>
              <a:t>olympics&amp;ved</a:t>
            </a:r>
            <a:r>
              <a:rPr lang="en-GB" sz="1000" dirty="0"/>
              <a:t>=2ahUKEwioova6rtL9AhW5mycCHVTiBBQQMygRegUIARCDAg</a:t>
            </a:r>
          </a:p>
          <a:p>
            <a:r>
              <a:rPr lang="en-GB" sz="1000" dirty="0"/>
              <a:t>https://www.google.com/</a:t>
            </a:r>
            <a:r>
              <a:rPr lang="en-GB" sz="1000" dirty="0" err="1"/>
              <a:t>imgres?imgurl</a:t>
            </a:r>
            <a:r>
              <a:rPr lang="en-GB" sz="1000" dirty="0"/>
              <a:t>=https%3A%2F%2Fcloudinary.fifa.com%2Fm%2F6e6c51d56752bd7a%2Foriginal%2FThe-FIFA-World-Cup-Trophy.jpg&amp;imgrefurl=https%3A%2F%2Fwww.fifa.com%2Ffifaplus%2Fen%2Farticles%2Fworld-cup-trophy-in-numbers-fifa-world-cup-qatar-2022&amp;tbnid=2BqD1TLfl9j_yM&amp;vet=12ahUKEwiktZGprtL9AhWJnCcCHQ-2BwcQMygAegUIARDpAQ..i&amp;docid=RPRyyK6PnukHWM&amp;w=4451&amp;h=2853&amp;q=world%20cup%20trophy&amp;ved=2ahUKEwiktZGprtL9AhWJnCcCHQ-2BwcQMygAegUIARDpAQ</a:t>
            </a:r>
          </a:p>
          <a:p>
            <a:r>
              <a:rPr lang="en-GB" sz="1000" dirty="0"/>
              <a:t>https://www.google.com/</a:t>
            </a:r>
            <a:r>
              <a:rPr lang="en-GB" sz="1000" dirty="0" err="1"/>
              <a:t>imgres?imgurl</a:t>
            </a:r>
            <a:r>
              <a:rPr lang="en-GB" sz="1000" dirty="0"/>
              <a:t>=https%3A%2F%2Fres.cloudinary.com%2Fnflleague%2Fimage%2Fprivate%2Ft_new_photo_album%2Fleague%2Fayqex2u1gi2bcppwmkry.jpg&amp;imgrefurl=https%3A%2F%2Fwww.nfl.com%2Fphotos%2Fnfl-members-in-the-military-09000d5d82096c05&amp;tbnid=</a:t>
            </a:r>
            <a:r>
              <a:rPr lang="en-GB" sz="1000" dirty="0" err="1"/>
              <a:t>COnhkdqZZmlUiM&amp;vet</a:t>
            </a:r>
            <a:r>
              <a:rPr lang="en-GB" sz="1000" dirty="0"/>
              <a:t>=12ahUKEwjY5pLCp9L9AhU1vUwKHeTMCSEQMygVegUIARDuAQ..i&amp;docid=GGDNZh7LI0LpjM&amp;w=1280&amp;h=720&amp;q=american%20football%20military&amp;ved=2ahUKEwjY5pLCp9L9AhU1vUwKHeTMCSEQMygVegUIARDuAQ</a:t>
            </a:r>
          </a:p>
          <a:p>
            <a:r>
              <a:rPr lang="en-GB" sz="1000" dirty="0"/>
              <a:t>https://www.google.com/</a:t>
            </a:r>
            <a:r>
              <a:rPr lang="en-GB" sz="1000" dirty="0" err="1"/>
              <a:t>imgres?imgurl</a:t>
            </a:r>
            <a:r>
              <a:rPr lang="en-GB" sz="1000" dirty="0"/>
              <a:t>=https%3A%2F%2Ffrontofficesports.com%2Fwp-content%2Fuploads%2F2020%2F05%2FUSATSI_13483444-scaled.jpg&amp;imgrefurl=https%3A%2F%2Ffrontofficesports.com%2Fcfb-virtual-tailgate%2F&amp;tbnid=VnTImhc-a2PjsM&amp;vet=12ahUKEwin7ZGRp9L9AhVEmycCHTeKAqsQMygPegUIARDoAQ..i&amp;docid=D4O1HzMTFFOc3M&amp;w=2560&amp;h=1629&amp;q=american%20football%20tailgating&amp;ved=2ahUKEwin7ZGRp9L9AhVEmycCHTeKAqsQMygPegUIARDoAQ</a:t>
            </a:r>
          </a:p>
          <a:p>
            <a:r>
              <a:rPr lang="en-GB" sz="1000" dirty="0"/>
              <a:t>https://www.google.com/</a:t>
            </a:r>
            <a:r>
              <a:rPr lang="en-GB" sz="1000" dirty="0" err="1"/>
              <a:t>imgres?imgurl</a:t>
            </a:r>
            <a:r>
              <a:rPr lang="en-GB" sz="1000" dirty="0"/>
              <a:t>=https%3A%2F%2Fe2.365dm.com%2F21%2F09%2F2048x1152%2Fskysports-nfl-logo-badge_5530522.jpg&amp;imgrefurl=https%3A%2F%2Fwww.skysports.com%2Fnfl%2Fnews%2F12118%2F12689380%2Frookies-guide-to-the-nfl-all-you-need-to-know-about-american-football-ahead-of-the-2022-season&amp;tbnid=TCoNgxg6PxlniM&amp;vet=12ahUKEwiyhJT9ptL9AhXLrycCHVVbCZMQMygDegUIARDqAQ..i&amp;docid=2T9lnj085YplFM&amp;w=2048&amp;h=1152&amp;q=American%20football&amp;ved=2ahUKEwiyhJT9ptL9AhXLrycCHVVbCZMQMygDegUIARDqAQ</a:t>
            </a:r>
          </a:p>
        </p:txBody>
      </p:sp>
    </p:spTree>
    <p:extLst>
      <p:ext uri="{BB962C8B-B14F-4D97-AF65-F5344CB8AC3E}">
        <p14:creationId xmlns:p14="http://schemas.microsoft.com/office/powerpoint/2010/main" val="1005805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3" ma:contentTypeDescription="Create a new document." ma:contentTypeScope="" ma:versionID="5820fc7b36514fd2aa6a69f42119bec2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24d60c275ae329bf677e901a349cd68e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Props1.xml><?xml version="1.0" encoding="utf-8"?>
<ds:datastoreItem xmlns:ds="http://schemas.openxmlformats.org/officeDocument/2006/customXml" ds:itemID="{0F651B81-BF12-4274-ABE8-6DF255F953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CB928E2-533C-4717-AE92-F007CAD7CE1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1CFF28C-91E3-464A-9A72-716F529BEB05}">
  <ds:schemaRefs>
    <ds:schemaRef ds:uri="http://schemas.microsoft.com/office/2006/metadata/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9823f8e4-81f3-4a59-a026-c1a9717271fd"/>
    <ds:schemaRef ds:uri="http://purl.org/dc/dcmitype/"/>
    <ds:schemaRef ds:uri="http://schemas.openxmlformats.org/package/2006/metadata/core-properties"/>
    <ds:schemaRef ds:uri="95817cb9-f0eb-4f4d-892c-47ab9f8957c0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1304</Words>
  <Application>Microsoft Office PowerPoint</Application>
  <PresentationFormat>Widescreen</PresentationFormat>
  <Paragraphs>91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Source Sans Pro</vt:lpstr>
      <vt:lpstr>Wingdings</vt:lpstr>
      <vt:lpstr>Office Theme</vt:lpstr>
      <vt:lpstr>The Cultural Sporting World</vt:lpstr>
      <vt:lpstr>“The relationship between sport and national identity has been eroded and replaced with a homogenous global sporting culture”</vt:lpstr>
      <vt:lpstr>National Identity</vt:lpstr>
      <vt:lpstr>American Football</vt:lpstr>
      <vt:lpstr>Rugby</vt:lpstr>
      <vt:lpstr>Football’s Culture and Identity</vt:lpstr>
      <vt:lpstr>International Competitions</vt:lpstr>
      <vt:lpstr>Conclusion </vt:lpstr>
      <vt:lpstr>References </vt:lpstr>
      <vt:lpstr>References cont.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Ian Cockerham</dc:creator>
  <cp:lastModifiedBy>Ian Cockerham (2105630)</cp:lastModifiedBy>
  <cp:revision>1</cp:revision>
  <dcterms:created xsi:type="dcterms:W3CDTF">2023-03-10T13:36:51Z</dcterms:created>
  <dcterms:modified xsi:type="dcterms:W3CDTF">2023-03-10T23:20:33Z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