
<file path=[Content_Types].xml><?xml version="1.0" encoding="utf-8"?>
<Types xmlns="http://schemas.openxmlformats.org/package/2006/content-types">
  <Default Extension="png" ContentType="image/png"/>
  <Default Extension="svg" ContentType="image/svg+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ink/ink1.xml" ContentType="application/inkml+xml"/>
  <Override PartName="/ppt/ink/ink2.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varScale="1">
        <p:scale>
          <a:sx n="86" d="100"/>
          <a:sy n="86" d="100"/>
        </p:scale>
        <p:origin x="48" y="1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4.png"/><Relationship Id="rId6" Type="http://schemas.openxmlformats.org/officeDocument/2006/relationships/image" Target="../media/image10.svg"/><Relationship Id="rId5" Type="http://schemas.openxmlformats.org/officeDocument/2006/relationships/image" Target="../media/image6.png"/><Relationship Id="rId4" Type="http://schemas.openxmlformats.org/officeDocument/2006/relationships/image" Target="../media/image8.svg"/></Relationships>
</file>

<file path=ppt/diagrams/_rels/data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0.png"/><Relationship Id="rId7" Type="http://schemas.openxmlformats.org/officeDocument/2006/relationships/image" Target="../media/image12.png"/><Relationship Id="rId2" Type="http://schemas.openxmlformats.org/officeDocument/2006/relationships/image" Target="../media/image16.svg"/><Relationship Id="rId1" Type="http://schemas.openxmlformats.org/officeDocument/2006/relationships/image" Target="../media/image9.png"/><Relationship Id="rId6" Type="http://schemas.openxmlformats.org/officeDocument/2006/relationships/image" Target="../media/image20.svg"/><Relationship Id="rId5" Type="http://schemas.openxmlformats.org/officeDocument/2006/relationships/image" Target="../media/image11.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13.png"/></Relationships>
</file>

<file path=ppt/diagrams/_rels/data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28.svg"/><Relationship Id="rId1" Type="http://schemas.openxmlformats.org/officeDocument/2006/relationships/image" Target="../media/image15.png"/><Relationship Id="rId6" Type="http://schemas.openxmlformats.org/officeDocument/2006/relationships/image" Target="../media/image30.svg"/><Relationship Id="rId5" Type="http://schemas.openxmlformats.org/officeDocument/2006/relationships/image" Target="../media/image17.png"/><Relationship Id="rId4" Type="http://schemas.openxmlformats.org/officeDocument/2006/relationships/image" Target="../media/image16.svg"/></Relationships>
</file>

<file path=ppt/diagrams/_rels/data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32.svg"/><Relationship Id="rId1" Type="http://schemas.openxmlformats.org/officeDocument/2006/relationships/image" Target="../media/image18.png"/><Relationship Id="rId6" Type="http://schemas.openxmlformats.org/officeDocument/2006/relationships/image" Target="../media/image28.svg"/><Relationship Id="rId5" Type="http://schemas.openxmlformats.org/officeDocument/2006/relationships/image" Target="../media/image15.png"/><Relationship Id="rId4" Type="http://schemas.openxmlformats.org/officeDocument/2006/relationships/image" Target="../media/image3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4.png"/><Relationship Id="rId6" Type="http://schemas.openxmlformats.org/officeDocument/2006/relationships/image" Target="../media/image10.svg"/><Relationship Id="rId5" Type="http://schemas.openxmlformats.org/officeDocument/2006/relationships/image" Target="../media/image6.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0.png"/><Relationship Id="rId7" Type="http://schemas.openxmlformats.org/officeDocument/2006/relationships/image" Target="../media/image12.png"/><Relationship Id="rId2" Type="http://schemas.openxmlformats.org/officeDocument/2006/relationships/image" Target="../media/image16.svg"/><Relationship Id="rId1" Type="http://schemas.openxmlformats.org/officeDocument/2006/relationships/image" Target="../media/image9.png"/><Relationship Id="rId6" Type="http://schemas.openxmlformats.org/officeDocument/2006/relationships/image" Target="../media/image20.svg"/><Relationship Id="rId5" Type="http://schemas.openxmlformats.org/officeDocument/2006/relationships/image" Target="../media/image11.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13.png"/></Relationships>
</file>

<file path=ppt/diagrams/_rels/drawing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28.svg"/><Relationship Id="rId1" Type="http://schemas.openxmlformats.org/officeDocument/2006/relationships/image" Target="../media/image15.png"/><Relationship Id="rId6" Type="http://schemas.openxmlformats.org/officeDocument/2006/relationships/image" Target="../media/image30.svg"/><Relationship Id="rId5" Type="http://schemas.openxmlformats.org/officeDocument/2006/relationships/image" Target="../media/image17.png"/><Relationship Id="rId4" Type="http://schemas.openxmlformats.org/officeDocument/2006/relationships/image" Target="../media/image1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32.svg"/><Relationship Id="rId1" Type="http://schemas.openxmlformats.org/officeDocument/2006/relationships/image" Target="../media/image18.png"/><Relationship Id="rId6" Type="http://schemas.openxmlformats.org/officeDocument/2006/relationships/image" Target="../media/image28.svg"/><Relationship Id="rId5" Type="http://schemas.openxmlformats.org/officeDocument/2006/relationships/image" Target="../media/image15.png"/><Relationship Id="rId4" Type="http://schemas.openxmlformats.org/officeDocument/2006/relationships/image" Target="../media/image3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53D4E7DD-283F-4E33-89FB-B002F3ECFF20}"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C90B5A2-12C5-42CC-BC77-788905C6661D}">
      <dgm:prSet/>
      <dgm:spPr/>
      <dgm:t>
        <a:bodyPr/>
        <a:lstStyle/>
        <a:p>
          <a:r>
            <a:rPr lang="en-GB" b="1"/>
            <a:t>The promotion of the idea of Expressive arts, exploring thinking, refine and communicate their ideas, engage their thinking and develop imagination and senses through art, drama, music, dance, film and digital media. The use of these expressive arts can be linked within other subjects in the curriculum.</a:t>
          </a:r>
          <a:endParaRPr lang="en-US"/>
        </a:p>
      </dgm:t>
    </dgm:pt>
    <dgm:pt modelId="{385E9C0D-2D0C-4787-BA7E-0741E3768832}" type="parTrans" cxnId="{80D9324F-E6CC-484C-A830-7B8F91A3E569}">
      <dgm:prSet/>
      <dgm:spPr/>
      <dgm:t>
        <a:bodyPr/>
        <a:lstStyle/>
        <a:p>
          <a:endParaRPr lang="en-US"/>
        </a:p>
      </dgm:t>
    </dgm:pt>
    <dgm:pt modelId="{AD616D16-5303-428C-91F3-33691EB2B9D5}" type="sibTrans" cxnId="{80D9324F-E6CC-484C-A830-7B8F91A3E569}">
      <dgm:prSet/>
      <dgm:spPr/>
      <dgm:t>
        <a:bodyPr/>
        <a:lstStyle/>
        <a:p>
          <a:endParaRPr lang="en-US"/>
        </a:p>
      </dgm:t>
    </dgm:pt>
    <dgm:pt modelId="{8136D8AB-179D-4958-BBF6-2213067621BF}" type="pres">
      <dgm:prSet presAssocID="{53D4E7DD-283F-4E33-89FB-B002F3ECFF20}" presName="linear" presStyleCnt="0">
        <dgm:presLayoutVars>
          <dgm:animLvl val="lvl"/>
          <dgm:resizeHandles val="exact"/>
        </dgm:presLayoutVars>
      </dgm:prSet>
      <dgm:spPr/>
      <dgm:t>
        <a:bodyPr/>
        <a:lstStyle/>
        <a:p>
          <a:endParaRPr lang="en-US"/>
        </a:p>
      </dgm:t>
    </dgm:pt>
    <dgm:pt modelId="{2589F1CB-5BA1-47E3-A9A9-1D4FA0BDDDE8}" type="pres">
      <dgm:prSet presAssocID="{0C90B5A2-12C5-42CC-BC77-788905C6661D}" presName="parentText" presStyleLbl="node1" presStyleIdx="0" presStyleCnt="1">
        <dgm:presLayoutVars>
          <dgm:chMax val="0"/>
          <dgm:bulletEnabled val="1"/>
        </dgm:presLayoutVars>
      </dgm:prSet>
      <dgm:spPr/>
      <dgm:t>
        <a:bodyPr/>
        <a:lstStyle/>
        <a:p>
          <a:endParaRPr lang="en-US"/>
        </a:p>
      </dgm:t>
    </dgm:pt>
  </dgm:ptLst>
  <dgm:cxnLst>
    <dgm:cxn modelId="{80D9324F-E6CC-484C-A830-7B8F91A3E569}" srcId="{53D4E7DD-283F-4E33-89FB-B002F3ECFF20}" destId="{0C90B5A2-12C5-42CC-BC77-788905C6661D}" srcOrd="0" destOrd="0" parTransId="{385E9C0D-2D0C-4787-BA7E-0741E3768832}" sibTransId="{AD616D16-5303-428C-91F3-33691EB2B9D5}"/>
    <dgm:cxn modelId="{A96ADC56-E5D5-494D-9CF7-E5128C3F424D}" type="presOf" srcId="{0C90B5A2-12C5-42CC-BC77-788905C6661D}" destId="{2589F1CB-5BA1-47E3-A9A9-1D4FA0BDDDE8}" srcOrd="0" destOrd="0" presId="urn:microsoft.com/office/officeart/2005/8/layout/vList2"/>
    <dgm:cxn modelId="{3E3A7ED4-4416-4425-BC65-14B9DD6E41ED}" type="presOf" srcId="{53D4E7DD-283F-4E33-89FB-B002F3ECFF20}" destId="{8136D8AB-179D-4958-BBF6-2213067621BF}" srcOrd="0" destOrd="0" presId="urn:microsoft.com/office/officeart/2005/8/layout/vList2"/>
    <dgm:cxn modelId="{48CCA2B8-3D33-4B7C-A4ED-6BDC3C692C25}" type="presParOf" srcId="{8136D8AB-179D-4958-BBF6-2213067621BF}" destId="{2589F1CB-5BA1-47E3-A9A9-1D4FA0BDDDE8}"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E3009B-719F-44B4-BF2A-D6008A9A9A5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2668C70-1A61-4A6C-9942-5F0850D685D4}">
      <dgm:prSet/>
      <dgm:spPr/>
      <dgm:t>
        <a:bodyPr/>
        <a:lstStyle/>
        <a:p>
          <a:r>
            <a:rPr lang="en-GB" b="1"/>
            <a:t>Focuses on digital competence within the area of learning as this is becoming more apparent in the every day changing world. </a:t>
          </a:r>
          <a:endParaRPr lang="en-US"/>
        </a:p>
      </dgm:t>
    </dgm:pt>
    <dgm:pt modelId="{58BCD2AD-806E-49CC-9AB6-E20EB1D27D76}" type="parTrans" cxnId="{F21A7F26-8EE6-4679-BEAD-C69B694F0863}">
      <dgm:prSet/>
      <dgm:spPr/>
      <dgm:t>
        <a:bodyPr/>
        <a:lstStyle/>
        <a:p>
          <a:endParaRPr lang="en-US"/>
        </a:p>
      </dgm:t>
    </dgm:pt>
    <dgm:pt modelId="{0AC32E52-678C-4089-A9BC-5F29C0EB9509}" type="sibTrans" cxnId="{F21A7F26-8EE6-4679-BEAD-C69B694F0863}">
      <dgm:prSet/>
      <dgm:spPr/>
      <dgm:t>
        <a:bodyPr/>
        <a:lstStyle/>
        <a:p>
          <a:endParaRPr lang="en-US"/>
        </a:p>
      </dgm:t>
    </dgm:pt>
    <dgm:pt modelId="{4EB57953-4F3A-42CE-A77B-245C908C1A74}">
      <dgm:prSet/>
      <dgm:spPr/>
      <dgm:t>
        <a:bodyPr/>
        <a:lstStyle/>
        <a:p>
          <a:r>
            <a:rPr lang="en-GB" b="1"/>
            <a:t>Art world to life</a:t>
          </a:r>
          <a:endParaRPr lang="en-US"/>
        </a:p>
      </dgm:t>
    </dgm:pt>
    <dgm:pt modelId="{A51F9518-D1A2-45FC-A1BC-51E7C4E894D5}" type="parTrans" cxnId="{68693E94-43B9-49E8-991C-6D6F5E69E057}">
      <dgm:prSet/>
      <dgm:spPr/>
      <dgm:t>
        <a:bodyPr/>
        <a:lstStyle/>
        <a:p>
          <a:endParaRPr lang="en-US"/>
        </a:p>
      </dgm:t>
    </dgm:pt>
    <dgm:pt modelId="{1374539C-A673-4B1A-887B-305B27A1BB49}" type="sibTrans" cxnId="{68693E94-43B9-49E8-991C-6D6F5E69E057}">
      <dgm:prSet/>
      <dgm:spPr/>
      <dgm:t>
        <a:bodyPr/>
        <a:lstStyle/>
        <a:p>
          <a:endParaRPr lang="en-US"/>
        </a:p>
      </dgm:t>
    </dgm:pt>
    <dgm:pt modelId="{719793D0-651E-4F1E-8013-1AEFC0BC4FDD}">
      <dgm:prSet/>
      <dgm:spPr/>
      <dgm:t>
        <a:bodyPr/>
        <a:lstStyle/>
        <a:p>
          <a:r>
            <a:rPr lang="en-GB" b="1"/>
            <a:t>Focus on integrated arts</a:t>
          </a:r>
          <a:endParaRPr lang="en-US"/>
        </a:p>
      </dgm:t>
    </dgm:pt>
    <dgm:pt modelId="{1D49649C-CB89-4103-BC24-25DC8B196B82}" type="parTrans" cxnId="{C49CA200-95EE-49E3-BB2E-0120D0BCC914}">
      <dgm:prSet/>
      <dgm:spPr/>
      <dgm:t>
        <a:bodyPr/>
        <a:lstStyle/>
        <a:p>
          <a:endParaRPr lang="en-US"/>
        </a:p>
      </dgm:t>
    </dgm:pt>
    <dgm:pt modelId="{68A48B8E-5B8D-4EB4-88C3-8C28C7982F66}" type="sibTrans" cxnId="{C49CA200-95EE-49E3-BB2E-0120D0BCC914}">
      <dgm:prSet/>
      <dgm:spPr/>
      <dgm:t>
        <a:bodyPr/>
        <a:lstStyle/>
        <a:p>
          <a:endParaRPr lang="en-US"/>
        </a:p>
      </dgm:t>
    </dgm:pt>
    <dgm:pt modelId="{ED2250E1-6AD7-4BB3-8D0C-4F603C92602D}">
      <dgm:prSet/>
      <dgm:spPr/>
      <dgm:t>
        <a:bodyPr/>
        <a:lstStyle/>
        <a:p>
          <a:r>
            <a:rPr lang="en-GB" b="1"/>
            <a:t>No longer separate subjects. </a:t>
          </a:r>
          <a:endParaRPr lang="en-US"/>
        </a:p>
      </dgm:t>
    </dgm:pt>
    <dgm:pt modelId="{1AA144CF-0BC1-4B60-BD13-1CA2C0AE34D9}" type="parTrans" cxnId="{499239BB-5D60-49DE-88A2-3E6A2D0D6FA7}">
      <dgm:prSet/>
      <dgm:spPr/>
      <dgm:t>
        <a:bodyPr/>
        <a:lstStyle/>
        <a:p>
          <a:endParaRPr lang="en-US"/>
        </a:p>
      </dgm:t>
    </dgm:pt>
    <dgm:pt modelId="{B1AAC831-6D34-406E-B20A-C6A1EBE25516}" type="sibTrans" cxnId="{499239BB-5D60-49DE-88A2-3E6A2D0D6FA7}">
      <dgm:prSet/>
      <dgm:spPr/>
      <dgm:t>
        <a:bodyPr/>
        <a:lstStyle/>
        <a:p>
          <a:endParaRPr lang="en-US"/>
        </a:p>
      </dgm:t>
    </dgm:pt>
    <dgm:pt modelId="{FA1DE33C-353A-4A3E-9241-C081A0E5C5B0}" type="pres">
      <dgm:prSet presAssocID="{E0E3009B-719F-44B4-BF2A-D6008A9A9A5A}" presName="root" presStyleCnt="0">
        <dgm:presLayoutVars>
          <dgm:dir/>
          <dgm:resizeHandles val="exact"/>
        </dgm:presLayoutVars>
      </dgm:prSet>
      <dgm:spPr/>
      <dgm:t>
        <a:bodyPr/>
        <a:lstStyle/>
        <a:p>
          <a:endParaRPr lang="en-US"/>
        </a:p>
      </dgm:t>
    </dgm:pt>
    <dgm:pt modelId="{B9E4E732-DD32-4FFD-8A03-255F6A01B29F}" type="pres">
      <dgm:prSet presAssocID="{C2668C70-1A61-4A6C-9942-5F0850D685D4}" presName="compNode" presStyleCnt="0"/>
      <dgm:spPr/>
    </dgm:pt>
    <dgm:pt modelId="{66C7016A-12A0-4BAE-950F-2812CBF6822F}" type="pres">
      <dgm:prSet presAssocID="{C2668C70-1A61-4A6C-9942-5F0850D685D4}" presName="bgRect" presStyleLbl="bgShp" presStyleIdx="0" presStyleCnt="4"/>
      <dgm:spPr/>
    </dgm:pt>
    <dgm:pt modelId="{3AB88EE2-C0DF-4091-A042-5170D01F80B2}" type="pres">
      <dgm:prSet presAssocID="{C2668C70-1A61-4A6C-9942-5F0850D685D4}" presName="iconRect" presStyleLbl="node1" presStyleIdx="0" presStyleCnt="4"/>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Person with Idea"/>
        </a:ext>
      </dgm:extLst>
    </dgm:pt>
    <dgm:pt modelId="{8290AA33-2BBD-412F-997F-57384D25E6C0}" type="pres">
      <dgm:prSet presAssocID="{C2668C70-1A61-4A6C-9942-5F0850D685D4}" presName="spaceRect" presStyleCnt="0"/>
      <dgm:spPr/>
    </dgm:pt>
    <dgm:pt modelId="{93F5F831-C66C-4828-8F65-C6994540B62B}" type="pres">
      <dgm:prSet presAssocID="{C2668C70-1A61-4A6C-9942-5F0850D685D4}" presName="parTx" presStyleLbl="revTx" presStyleIdx="0" presStyleCnt="4">
        <dgm:presLayoutVars>
          <dgm:chMax val="0"/>
          <dgm:chPref val="0"/>
        </dgm:presLayoutVars>
      </dgm:prSet>
      <dgm:spPr/>
      <dgm:t>
        <a:bodyPr/>
        <a:lstStyle/>
        <a:p>
          <a:endParaRPr lang="en-US"/>
        </a:p>
      </dgm:t>
    </dgm:pt>
    <dgm:pt modelId="{550694FB-8D7E-4F9C-8809-3856E600F611}" type="pres">
      <dgm:prSet presAssocID="{0AC32E52-678C-4089-A9BC-5F29C0EB9509}" presName="sibTrans" presStyleCnt="0"/>
      <dgm:spPr/>
    </dgm:pt>
    <dgm:pt modelId="{DEB29C29-B825-423A-B5E1-B392A9369052}" type="pres">
      <dgm:prSet presAssocID="{4EB57953-4F3A-42CE-A77B-245C908C1A74}" presName="compNode" presStyleCnt="0"/>
      <dgm:spPr/>
    </dgm:pt>
    <dgm:pt modelId="{82AE1AC1-86A0-41BF-9DA5-1DD44A522E2A}" type="pres">
      <dgm:prSet presAssocID="{4EB57953-4F3A-42CE-A77B-245C908C1A74}" presName="bgRect" presStyleLbl="bgShp" presStyleIdx="1" presStyleCnt="4"/>
      <dgm:spPr/>
    </dgm:pt>
    <dgm:pt modelId="{D0AD7508-4353-4CD8-83EE-F474AE9E2331}" type="pres">
      <dgm:prSet presAssocID="{4EB57953-4F3A-42CE-A77B-245C908C1A74}" presName="iconRect" presStyleLbl="node1" presStyleIdx="1" presStyleCnt="4"/>
      <dgm:spPr>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Small paint brush"/>
        </a:ext>
      </dgm:extLst>
    </dgm:pt>
    <dgm:pt modelId="{8132E921-5BC1-40DA-9841-A643653DEB81}" type="pres">
      <dgm:prSet presAssocID="{4EB57953-4F3A-42CE-A77B-245C908C1A74}" presName="spaceRect" presStyleCnt="0"/>
      <dgm:spPr/>
    </dgm:pt>
    <dgm:pt modelId="{AA80752A-90EC-42D2-B0FB-396948687A68}" type="pres">
      <dgm:prSet presAssocID="{4EB57953-4F3A-42CE-A77B-245C908C1A74}" presName="parTx" presStyleLbl="revTx" presStyleIdx="1" presStyleCnt="4">
        <dgm:presLayoutVars>
          <dgm:chMax val="0"/>
          <dgm:chPref val="0"/>
        </dgm:presLayoutVars>
      </dgm:prSet>
      <dgm:spPr/>
      <dgm:t>
        <a:bodyPr/>
        <a:lstStyle/>
        <a:p>
          <a:endParaRPr lang="en-US"/>
        </a:p>
      </dgm:t>
    </dgm:pt>
    <dgm:pt modelId="{187590DA-2033-4C3E-B72C-E30E68CA8254}" type="pres">
      <dgm:prSet presAssocID="{1374539C-A673-4B1A-887B-305B27A1BB49}" presName="sibTrans" presStyleCnt="0"/>
      <dgm:spPr/>
    </dgm:pt>
    <dgm:pt modelId="{F43380C2-F9E4-4011-92DC-942891409177}" type="pres">
      <dgm:prSet presAssocID="{719793D0-651E-4F1E-8013-1AEFC0BC4FDD}" presName="compNode" presStyleCnt="0"/>
      <dgm:spPr/>
    </dgm:pt>
    <dgm:pt modelId="{AF9B70B3-6278-46F7-BE3A-1270E66CCD48}" type="pres">
      <dgm:prSet presAssocID="{719793D0-651E-4F1E-8013-1AEFC0BC4FDD}" presName="bgRect" presStyleLbl="bgShp" presStyleIdx="2" presStyleCnt="4"/>
      <dgm:spPr/>
    </dgm:pt>
    <dgm:pt modelId="{2EDB7D23-31A8-489D-9719-2395941799E3}" type="pres">
      <dgm:prSet presAssocID="{719793D0-651E-4F1E-8013-1AEFC0BC4FD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Theatre"/>
        </a:ext>
      </dgm:extLst>
    </dgm:pt>
    <dgm:pt modelId="{AD0D373B-DCF8-4368-ADAE-0610574F3341}" type="pres">
      <dgm:prSet presAssocID="{719793D0-651E-4F1E-8013-1AEFC0BC4FDD}" presName="spaceRect" presStyleCnt="0"/>
      <dgm:spPr/>
    </dgm:pt>
    <dgm:pt modelId="{470BAC89-17BC-45FF-814C-CF339B26E31B}" type="pres">
      <dgm:prSet presAssocID="{719793D0-651E-4F1E-8013-1AEFC0BC4FDD}" presName="parTx" presStyleLbl="revTx" presStyleIdx="2" presStyleCnt="4">
        <dgm:presLayoutVars>
          <dgm:chMax val="0"/>
          <dgm:chPref val="0"/>
        </dgm:presLayoutVars>
      </dgm:prSet>
      <dgm:spPr/>
      <dgm:t>
        <a:bodyPr/>
        <a:lstStyle/>
        <a:p>
          <a:endParaRPr lang="en-US"/>
        </a:p>
      </dgm:t>
    </dgm:pt>
    <dgm:pt modelId="{CE12E056-2388-41B0-AF67-B4D23D60F9FA}" type="pres">
      <dgm:prSet presAssocID="{68A48B8E-5B8D-4EB4-88C3-8C28C7982F66}" presName="sibTrans" presStyleCnt="0"/>
      <dgm:spPr/>
    </dgm:pt>
    <dgm:pt modelId="{9778552A-678D-450D-A145-4B994F1756F2}" type="pres">
      <dgm:prSet presAssocID="{ED2250E1-6AD7-4BB3-8D0C-4F603C92602D}" presName="compNode" presStyleCnt="0"/>
      <dgm:spPr/>
    </dgm:pt>
    <dgm:pt modelId="{DB89691A-CF03-4DEF-A969-9E758B02609A}" type="pres">
      <dgm:prSet presAssocID="{ED2250E1-6AD7-4BB3-8D0C-4F603C92602D}" presName="bgRect" presStyleLbl="bgShp" presStyleIdx="3" presStyleCnt="4"/>
      <dgm:spPr/>
    </dgm:pt>
    <dgm:pt modelId="{98C50AED-7235-4FB4-BCC7-E59129CD93C7}" type="pres">
      <dgm:prSet presAssocID="{ED2250E1-6AD7-4BB3-8D0C-4F603C92602D}" presName="iconRect" presStyleLbl="node1" presStyleIdx="3" presStyleCnt="4"/>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Forbidden"/>
        </a:ext>
      </dgm:extLst>
    </dgm:pt>
    <dgm:pt modelId="{287EC264-11B1-4B3A-BF2C-653DBB3AB501}" type="pres">
      <dgm:prSet presAssocID="{ED2250E1-6AD7-4BB3-8D0C-4F603C92602D}" presName="spaceRect" presStyleCnt="0"/>
      <dgm:spPr/>
    </dgm:pt>
    <dgm:pt modelId="{601DA236-2180-4EB5-BF38-E3316D44A42B}" type="pres">
      <dgm:prSet presAssocID="{ED2250E1-6AD7-4BB3-8D0C-4F603C92602D}" presName="parTx" presStyleLbl="revTx" presStyleIdx="3" presStyleCnt="4">
        <dgm:presLayoutVars>
          <dgm:chMax val="0"/>
          <dgm:chPref val="0"/>
        </dgm:presLayoutVars>
      </dgm:prSet>
      <dgm:spPr/>
      <dgm:t>
        <a:bodyPr/>
        <a:lstStyle/>
        <a:p>
          <a:endParaRPr lang="en-US"/>
        </a:p>
      </dgm:t>
    </dgm:pt>
  </dgm:ptLst>
  <dgm:cxnLst>
    <dgm:cxn modelId="{1FB6F2DD-E050-4D0A-B921-D4E56D6331B4}" type="presOf" srcId="{C2668C70-1A61-4A6C-9942-5F0850D685D4}" destId="{93F5F831-C66C-4828-8F65-C6994540B62B}" srcOrd="0" destOrd="0" presId="urn:microsoft.com/office/officeart/2018/2/layout/IconVerticalSolidList"/>
    <dgm:cxn modelId="{A97B07EA-9E30-4F1E-9F8E-5195C5D16F89}" type="presOf" srcId="{4EB57953-4F3A-42CE-A77B-245C908C1A74}" destId="{AA80752A-90EC-42D2-B0FB-396948687A68}" srcOrd="0" destOrd="0" presId="urn:microsoft.com/office/officeart/2018/2/layout/IconVerticalSolidList"/>
    <dgm:cxn modelId="{2218E961-A297-40C4-9E5E-7675EB95DAAE}" type="presOf" srcId="{719793D0-651E-4F1E-8013-1AEFC0BC4FDD}" destId="{470BAC89-17BC-45FF-814C-CF339B26E31B}" srcOrd="0" destOrd="0" presId="urn:microsoft.com/office/officeart/2018/2/layout/IconVerticalSolidList"/>
    <dgm:cxn modelId="{F21A7F26-8EE6-4679-BEAD-C69B694F0863}" srcId="{E0E3009B-719F-44B4-BF2A-D6008A9A9A5A}" destId="{C2668C70-1A61-4A6C-9942-5F0850D685D4}" srcOrd="0" destOrd="0" parTransId="{58BCD2AD-806E-49CC-9AB6-E20EB1D27D76}" sibTransId="{0AC32E52-678C-4089-A9BC-5F29C0EB9509}"/>
    <dgm:cxn modelId="{C49CA200-95EE-49E3-BB2E-0120D0BCC914}" srcId="{E0E3009B-719F-44B4-BF2A-D6008A9A9A5A}" destId="{719793D0-651E-4F1E-8013-1AEFC0BC4FDD}" srcOrd="2" destOrd="0" parTransId="{1D49649C-CB89-4103-BC24-25DC8B196B82}" sibTransId="{68A48B8E-5B8D-4EB4-88C3-8C28C7982F66}"/>
    <dgm:cxn modelId="{499239BB-5D60-49DE-88A2-3E6A2D0D6FA7}" srcId="{E0E3009B-719F-44B4-BF2A-D6008A9A9A5A}" destId="{ED2250E1-6AD7-4BB3-8D0C-4F603C92602D}" srcOrd="3" destOrd="0" parTransId="{1AA144CF-0BC1-4B60-BD13-1CA2C0AE34D9}" sibTransId="{B1AAC831-6D34-406E-B20A-C6A1EBE25516}"/>
    <dgm:cxn modelId="{2EF49FD6-ABD3-458F-8439-DD0E8065FDF2}" type="presOf" srcId="{ED2250E1-6AD7-4BB3-8D0C-4F603C92602D}" destId="{601DA236-2180-4EB5-BF38-E3316D44A42B}" srcOrd="0" destOrd="0" presId="urn:microsoft.com/office/officeart/2018/2/layout/IconVerticalSolidList"/>
    <dgm:cxn modelId="{CA6109A9-C83A-4958-BF6F-143687E904C0}" type="presOf" srcId="{E0E3009B-719F-44B4-BF2A-D6008A9A9A5A}" destId="{FA1DE33C-353A-4A3E-9241-C081A0E5C5B0}" srcOrd="0" destOrd="0" presId="urn:microsoft.com/office/officeart/2018/2/layout/IconVerticalSolidList"/>
    <dgm:cxn modelId="{68693E94-43B9-49E8-991C-6D6F5E69E057}" srcId="{E0E3009B-719F-44B4-BF2A-D6008A9A9A5A}" destId="{4EB57953-4F3A-42CE-A77B-245C908C1A74}" srcOrd="1" destOrd="0" parTransId="{A51F9518-D1A2-45FC-A1BC-51E7C4E894D5}" sibTransId="{1374539C-A673-4B1A-887B-305B27A1BB49}"/>
    <dgm:cxn modelId="{24F83314-3976-415B-BBC3-125AC90C7C1D}" type="presParOf" srcId="{FA1DE33C-353A-4A3E-9241-C081A0E5C5B0}" destId="{B9E4E732-DD32-4FFD-8A03-255F6A01B29F}" srcOrd="0" destOrd="0" presId="urn:microsoft.com/office/officeart/2018/2/layout/IconVerticalSolidList"/>
    <dgm:cxn modelId="{784E02A5-8E49-4D65-A0BE-E0FAF47A5BA0}" type="presParOf" srcId="{B9E4E732-DD32-4FFD-8A03-255F6A01B29F}" destId="{66C7016A-12A0-4BAE-950F-2812CBF6822F}" srcOrd="0" destOrd="0" presId="urn:microsoft.com/office/officeart/2018/2/layout/IconVerticalSolidList"/>
    <dgm:cxn modelId="{ED940EC8-727E-49B2-8500-3218692B8478}" type="presParOf" srcId="{B9E4E732-DD32-4FFD-8A03-255F6A01B29F}" destId="{3AB88EE2-C0DF-4091-A042-5170D01F80B2}" srcOrd="1" destOrd="0" presId="urn:microsoft.com/office/officeart/2018/2/layout/IconVerticalSolidList"/>
    <dgm:cxn modelId="{00527E3A-4677-4152-B66D-961CDD259C7E}" type="presParOf" srcId="{B9E4E732-DD32-4FFD-8A03-255F6A01B29F}" destId="{8290AA33-2BBD-412F-997F-57384D25E6C0}" srcOrd="2" destOrd="0" presId="urn:microsoft.com/office/officeart/2018/2/layout/IconVerticalSolidList"/>
    <dgm:cxn modelId="{E2870058-50F2-453A-9F4B-857C3BCC4E3F}" type="presParOf" srcId="{B9E4E732-DD32-4FFD-8A03-255F6A01B29F}" destId="{93F5F831-C66C-4828-8F65-C6994540B62B}" srcOrd="3" destOrd="0" presId="urn:microsoft.com/office/officeart/2018/2/layout/IconVerticalSolidList"/>
    <dgm:cxn modelId="{7EF9BD98-E5EB-45A2-9257-B79CAA3CBED6}" type="presParOf" srcId="{FA1DE33C-353A-4A3E-9241-C081A0E5C5B0}" destId="{550694FB-8D7E-4F9C-8809-3856E600F611}" srcOrd="1" destOrd="0" presId="urn:microsoft.com/office/officeart/2018/2/layout/IconVerticalSolidList"/>
    <dgm:cxn modelId="{3A61C858-F52E-4B01-9FA1-62C9A35003F1}" type="presParOf" srcId="{FA1DE33C-353A-4A3E-9241-C081A0E5C5B0}" destId="{DEB29C29-B825-423A-B5E1-B392A9369052}" srcOrd="2" destOrd="0" presId="urn:microsoft.com/office/officeart/2018/2/layout/IconVerticalSolidList"/>
    <dgm:cxn modelId="{5A15A751-A202-429B-8D98-7CBD27EB33F5}" type="presParOf" srcId="{DEB29C29-B825-423A-B5E1-B392A9369052}" destId="{82AE1AC1-86A0-41BF-9DA5-1DD44A522E2A}" srcOrd="0" destOrd="0" presId="urn:microsoft.com/office/officeart/2018/2/layout/IconVerticalSolidList"/>
    <dgm:cxn modelId="{925AC9C5-095C-4545-8D0F-11E20054BBF6}" type="presParOf" srcId="{DEB29C29-B825-423A-B5E1-B392A9369052}" destId="{D0AD7508-4353-4CD8-83EE-F474AE9E2331}" srcOrd="1" destOrd="0" presId="urn:microsoft.com/office/officeart/2018/2/layout/IconVerticalSolidList"/>
    <dgm:cxn modelId="{C9072A64-3962-40A6-B330-8F0119A76CF9}" type="presParOf" srcId="{DEB29C29-B825-423A-B5E1-B392A9369052}" destId="{8132E921-5BC1-40DA-9841-A643653DEB81}" srcOrd="2" destOrd="0" presId="urn:microsoft.com/office/officeart/2018/2/layout/IconVerticalSolidList"/>
    <dgm:cxn modelId="{5941E117-E485-4521-85DA-F5CA56D66FCA}" type="presParOf" srcId="{DEB29C29-B825-423A-B5E1-B392A9369052}" destId="{AA80752A-90EC-42D2-B0FB-396948687A68}" srcOrd="3" destOrd="0" presId="urn:microsoft.com/office/officeart/2018/2/layout/IconVerticalSolidList"/>
    <dgm:cxn modelId="{B77FF378-A339-424A-B045-F193F87BF222}" type="presParOf" srcId="{FA1DE33C-353A-4A3E-9241-C081A0E5C5B0}" destId="{187590DA-2033-4C3E-B72C-E30E68CA8254}" srcOrd="3" destOrd="0" presId="urn:microsoft.com/office/officeart/2018/2/layout/IconVerticalSolidList"/>
    <dgm:cxn modelId="{6A8DCAAC-5276-45CC-8827-820907B0BFBB}" type="presParOf" srcId="{FA1DE33C-353A-4A3E-9241-C081A0E5C5B0}" destId="{F43380C2-F9E4-4011-92DC-942891409177}" srcOrd="4" destOrd="0" presId="urn:microsoft.com/office/officeart/2018/2/layout/IconVerticalSolidList"/>
    <dgm:cxn modelId="{E7C5DF96-8BFC-4034-9DF3-74145547D085}" type="presParOf" srcId="{F43380C2-F9E4-4011-92DC-942891409177}" destId="{AF9B70B3-6278-46F7-BE3A-1270E66CCD48}" srcOrd="0" destOrd="0" presId="urn:microsoft.com/office/officeart/2018/2/layout/IconVerticalSolidList"/>
    <dgm:cxn modelId="{32D129D9-75BE-415D-89D9-212AA859095E}" type="presParOf" srcId="{F43380C2-F9E4-4011-92DC-942891409177}" destId="{2EDB7D23-31A8-489D-9719-2395941799E3}" srcOrd="1" destOrd="0" presId="urn:microsoft.com/office/officeart/2018/2/layout/IconVerticalSolidList"/>
    <dgm:cxn modelId="{344874D4-BD3B-4894-AFE2-36E2CBD75D4A}" type="presParOf" srcId="{F43380C2-F9E4-4011-92DC-942891409177}" destId="{AD0D373B-DCF8-4368-ADAE-0610574F3341}" srcOrd="2" destOrd="0" presId="urn:microsoft.com/office/officeart/2018/2/layout/IconVerticalSolidList"/>
    <dgm:cxn modelId="{1F83903D-7522-439E-ACDC-93B1AC1BE2B0}" type="presParOf" srcId="{F43380C2-F9E4-4011-92DC-942891409177}" destId="{470BAC89-17BC-45FF-814C-CF339B26E31B}" srcOrd="3" destOrd="0" presId="urn:microsoft.com/office/officeart/2018/2/layout/IconVerticalSolidList"/>
    <dgm:cxn modelId="{06493DDD-AE5A-42C2-9647-455BF9D2B5B9}" type="presParOf" srcId="{FA1DE33C-353A-4A3E-9241-C081A0E5C5B0}" destId="{CE12E056-2388-41B0-AF67-B4D23D60F9FA}" srcOrd="5" destOrd="0" presId="urn:microsoft.com/office/officeart/2018/2/layout/IconVerticalSolidList"/>
    <dgm:cxn modelId="{4200EC8F-FB68-4EA8-B42F-D3E7F470DD83}" type="presParOf" srcId="{FA1DE33C-353A-4A3E-9241-C081A0E5C5B0}" destId="{9778552A-678D-450D-A145-4B994F1756F2}" srcOrd="6" destOrd="0" presId="urn:microsoft.com/office/officeart/2018/2/layout/IconVerticalSolidList"/>
    <dgm:cxn modelId="{07389D17-0F0C-4C16-BFDA-0E9FB3F6A2FF}" type="presParOf" srcId="{9778552A-678D-450D-A145-4B994F1756F2}" destId="{DB89691A-CF03-4DEF-A969-9E758B02609A}" srcOrd="0" destOrd="0" presId="urn:microsoft.com/office/officeart/2018/2/layout/IconVerticalSolidList"/>
    <dgm:cxn modelId="{1020D40C-A8AC-4402-8325-F472EC0BDB50}" type="presParOf" srcId="{9778552A-678D-450D-A145-4B994F1756F2}" destId="{98C50AED-7235-4FB4-BCC7-E59129CD93C7}" srcOrd="1" destOrd="0" presId="urn:microsoft.com/office/officeart/2018/2/layout/IconVerticalSolidList"/>
    <dgm:cxn modelId="{27A2C2A1-E9E7-44DE-91E1-80430D59D7CC}" type="presParOf" srcId="{9778552A-678D-450D-A145-4B994F1756F2}" destId="{287EC264-11B1-4B3A-BF2C-653DBB3AB501}" srcOrd="2" destOrd="0" presId="urn:microsoft.com/office/officeart/2018/2/layout/IconVerticalSolidList"/>
    <dgm:cxn modelId="{A7635A51-1BB7-49F7-9BDA-8E17945FB0FB}" type="presParOf" srcId="{9778552A-678D-450D-A145-4B994F1756F2}" destId="{601DA236-2180-4EB5-BF38-E3316D44A42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82AFB70-250B-4114-A029-0E410118EBA2}"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FEDD9AD-CB9D-4776-9B49-5AC087EAF12A}">
      <dgm:prSet/>
      <dgm:spPr/>
      <dgm:t>
        <a:bodyPr/>
        <a:lstStyle/>
        <a:p>
          <a:r>
            <a:rPr lang="en-GB" b="1"/>
            <a:t>Science and Technology—thinking and design, technological skills, creating and design, fine motor skills</a:t>
          </a:r>
          <a:endParaRPr lang="en-US"/>
        </a:p>
      </dgm:t>
    </dgm:pt>
    <dgm:pt modelId="{FC887292-F681-47D6-B4A8-82D2BA62197B}" type="parTrans" cxnId="{0FCC05C5-D015-46B9-812C-DE602A2294DC}">
      <dgm:prSet/>
      <dgm:spPr/>
      <dgm:t>
        <a:bodyPr/>
        <a:lstStyle/>
        <a:p>
          <a:endParaRPr lang="en-US"/>
        </a:p>
      </dgm:t>
    </dgm:pt>
    <dgm:pt modelId="{F3CC7B41-281D-42A2-8E97-2B83A48C50C6}" type="sibTrans" cxnId="{0FCC05C5-D015-46B9-812C-DE602A2294DC}">
      <dgm:prSet/>
      <dgm:spPr/>
      <dgm:t>
        <a:bodyPr/>
        <a:lstStyle/>
        <a:p>
          <a:endParaRPr lang="en-US"/>
        </a:p>
      </dgm:t>
    </dgm:pt>
    <dgm:pt modelId="{997A4E23-9999-4221-AAA2-9501E6EAAF92}">
      <dgm:prSet/>
      <dgm:spPr/>
      <dgm:t>
        <a:bodyPr/>
        <a:lstStyle/>
        <a:p>
          <a:r>
            <a:rPr lang="en-GB" b="1"/>
            <a:t>Mathematics and Numeracy—scale proportion, counting, sequencing</a:t>
          </a:r>
          <a:endParaRPr lang="en-US"/>
        </a:p>
      </dgm:t>
    </dgm:pt>
    <dgm:pt modelId="{0F2C5CEE-1007-404C-AD8D-E95CB3DE0506}" type="parTrans" cxnId="{F39E13B6-FDED-4144-A7CB-C14CE9AFC421}">
      <dgm:prSet/>
      <dgm:spPr/>
      <dgm:t>
        <a:bodyPr/>
        <a:lstStyle/>
        <a:p>
          <a:endParaRPr lang="en-US"/>
        </a:p>
      </dgm:t>
    </dgm:pt>
    <dgm:pt modelId="{AD8D127B-0659-43F2-BA3B-4A0652470DE3}" type="sibTrans" cxnId="{F39E13B6-FDED-4144-A7CB-C14CE9AFC421}">
      <dgm:prSet/>
      <dgm:spPr/>
      <dgm:t>
        <a:bodyPr/>
        <a:lstStyle/>
        <a:p>
          <a:endParaRPr lang="en-US"/>
        </a:p>
      </dgm:t>
    </dgm:pt>
    <dgm:pt modelId="{C3976881-66FD-4C8F-96BE-649A654E36B2}">
      <dgm:prSet/>
      <dgm:spPr/>
      <dgm:t>
        <a:bodyPr/>
        <a:lstStyle/>
        <a:p>
          <a:r>
            <a:rPr lang="en-GB" b="1"/>
            <a:t>Languages, Literacy and Communication—langauages, literatures and traditions. </a:t>
          </a:r>
          <a:endParaRPr lang="en-US"/>
        </a:p>
      </dgm:t>
    </dgm:pt>
    <dgm:pt modelId="{9C2A4EAF-24E3-43C5-997E-6734346FDED1}" type="parTrans" cxnId="{C10DB176-899A-43A1-93C1-444ADD2BA767}">
      <dgm:prSet/>
      <dgm:spPr/>
      <dgm:t>
        <a:bodyPr/>
        <a:lstStyle/>
        <a:p>
          <a:endParaRPr lang="en-US"/>
        </a:p>
      </dgm:t>
    </dgm:pt>
    <dgm:pt modelId="{E3A4ED97-133B-47E0-97D5-1A1B6F5C6BC5}" type="sibTrans" cxnId="{C10DB176-899A-43A1-93C1-444ADD2BA767}">
      <dgm:prSet/>
      <dgm:spPr/>
      <dgm:t>
        <a:bodyPr/>
        <a:lstStyle/>
        <a:p>
          <a:endParaRPr lang="en-US"/>
        </a:p>
      </dgm:t>
    </dgm:pt>
    <dgm:pt modelId="{B40F1AF3-1C56-4175-AACF-4107E6F641E2}">
      <dgm:prSet/>
      <dgm:spPr/>
      <dgm:t>
        <a:bodyPr/>
        <a:lstStyle/>
        <a:p>
          <a:r>
            <a:rPr lang="en-GB" b="1"/>
            <a:t>Humanities—Times, cultures and society, languages and traditions in Wales, sustainability, use of environment.</a:t>
          </a:r>
          <a:endParaRPr lang="en-US"/>
        </a:p>
      </dgm:t>
    </dgm:pt>
    <dgm:pt modelId="{4A466261-77D7-49F5-93EC-A9146729079F}" type="parTrans" cxnId="{29CEDE08-E603-49A7-8394-E6279B39236A}">
      <dgm:prSet/>
      <dgm:spPr/>
      <dgm:t>
        <a:bodyPr/>
        <a:lstStyle/>
        <a:p>
          <a:endParaRPr lang="en-US"/>
        </a:p>
      </dgm:t>
    </dgm:pt>
    <dgm:pt modelId="{88E0C594-16F9-406B-AADC-7E03A6696306}" type="sibTrans" cxnId="{29CEDE08-E603-49A7-8394-E6279B39236A}">
      <dgm:prSet/>
      <dgm:spPr/>
      <dgm:t>
        <a:bodyPr/>
        <a:lstStyle/>
        <a:p>
          <a:endParaRPr lang="en-US"/>
        </a:p>
      </dgm:t>
    </dgm:pt>
    <dgm:pt modelId="{0A903FFF-10B9-481A-BC4A-75A98700FF1A}">
      <dgm:prSet/>
      <dgm:spPr/>
      <dgm:t>
        <a:bodyPr/>
        <a:lstStyle/>
        <a:p>
          <a:r>
            <a:rPr lang="en-GB" b="1"/>
            <a:t>Health and Wellbeing—relationships, confidence, self-esteem. </a:t>
          </a:r>
          <a:endParaRPr lang="en-US"/>
        </a:p>
      </dgm:t>
    </dgm:pt>
    <dgm:pt modelId="{284B3BAF-6AE8-4BD3-9361-2814734F3EB6}" type="parTrans" cxnId="{4BFF3E88-C1F0-485F-A904-E8F9729CD7EA}">
      <dgm:prSet/>
      <dgm:spPr/>
      <dgm:t>
        <a:bodyPr/>
        <a:lstStyle/>
        <a:p>
          <a:endParaRPr lang="en-US"/>
        </a:p>
      </dgm:t>
    </dgm:pt>
    <dgm:pt modelId="{2229EADC-E7A7-4E1A-82A1-388039718BE2}" type="sibTrans" cxnId="{4BFF3E88-C1F0-485F-A904-E8F9729CD7EA}">
      <dgm:prSet/>
      <dgm:spPr/>
      <dgm:t>
        <a:bodyPr/>
        <a:lstStyle/>
        <a:p>
          <a:endParaRPr lang="en-US"/>
        </a:p>
      </dgm:t>
    </dgm:pt>
    <dgm:pt modelId="{14BEE476-CC5D-44C3-9E99-92A6EC52BB8B}" type="pres">
      <dgm:prSet presAssocID="{182AFB70-250B-4114-A029-0E410118EBA2}" presName="root" presStyleCnt="0">
        <dgm:presLayoutVars>
          <dgm:dir/>
          <dgm:resizeHandles val="exact"/>
        </dgm:presLayoutVars>
      </dgm:prSet>
      <dgm:spPr/>
      <dgm:t>
        <a:bodyPr/>
        <a:lstStyle/>
        <a:p>
          <a:endParaRPr lang="en-US"/>
        </a:p>
      </dgm:t>
    </dgm:pt>
    <dgm:pt modelId="{A70F07B6-51C9-4678-88EE-3A1A93337C0E}" type="pres">
      <dgm:prSet presAssocID="{182AFB70-250B-4114-A029-0E410118EBA2}" presName="container" presStyleCnt="0">
        <dgm:presLayoutVars>
          <dgm:dir/>
          <dgm:resizeHandles val="exact"/>
        </dgm:presLayoutVars>
      </dgm:prSet>
      <dgm:spPr/>
    </dgm:pt>
    <dgm:pt modelId="{8D375300-6B6B-4897-BEDD-B97FB0F96A6D}" type="pres">
      <dgm:prSet presAssocID="{1FEDD9AD-CB9D-4776-9B49-5AC087EAF12A}" presName="compNode" presStyleCnt="0"/>
      <dgm:spPr/>
    </dgm:pt>
    <dgm:pt modelId="{21BFC0F1-BA1D-41A4-B55F-D64146D44799}" type="pres">
      <dgm:prSet presAssocID="{1FEDD9AD-CB9D-4776-9B49-5AC087EAF12A}" presName="iconBgRect" presStyleLbl="bgShp" presStyleIdx="0" presStyleCnt="5"/>
      <dgm:spPr/>
    </dgm:pt>
    <dgm:pt modelId="{9EE432B0-6C30-4441-A984-1C9CD402CDF1}" type="pres">
      <dgm:prSet presAssocID="{1FEDD9AD-CB9D-4776-9B49-5AC087EAF12A}" presName="iconRect" presStyleLbl="node1" presStyleIdx="0" presStyleCnt="5"/>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Light Bulb and Gear"/>
        </a:ext>
      </dgm:extLst>
    </dgm:pt>
    <dgm:pt modelId="{84A06805-6570-4789-BED5-31127894721D}" type="pres">
      <dgm:prSet presAssocID="{1FEDD9AD-CB9D-4776-9B49-5AC087EAF12A}" presName="spaceRect" presStyleCnt="0"/>
      <dgm:spPr/>
    </dgm:pt>
    <dgm:pt modelId="{22FE6748-A04E-4278-BB2C-3A4BD3530F7B}" type="pres">
      <dgm:prSet presAssocID="{1FEDD9AD-CB9D-4776-9B49-5AC087EAF12A}" presName="textRect" presStyleLbl="revTx" presStyleIdx="0" presStyleCnt="5">
        <dgm:presLayoutVars>
          <dgm:chMax val="1"/>
          <dgm:chPref val="1"/>
        </dgm:presLayoutVars>
      </dgm:prSet>
      <dgm:spPr/>
      <dgm:t>
        <a:bodyPr/>
        <a:lstStyle/>
        <a:p>
          <a:endParaRPr lang="en-US"/>
        </a:p>
      </dgm:t>
    </dgm:pt>
    <dgm:pt modelId="{FFFF6E34-9BDF-4578-ABA2-6A17FD0BAA60}" type="pres">
      <dgm:prSet presAssocID="{F3CC7B41-281D-42A2-8E97-2B83A48C50C6}" presName="sibTrans" presStyleLbl="sibTrans2D1" presStyleIdx="0" presStyleCnt="0"/>
      <dgm:spPr/>
      <dgm:t>
        <a:bodyPr/>
        <a:lstStyle/>
        <a:p>
          <a:endParaRPr lang="en-US"/>
        </a:p>
      </dgm:t>
    </dgm:pt>
    <dgm:pt modelId="{2986EC1F-8CD8-45DB-A52A-6B06021C5797}" type="pres">
      <dgm:prSet presAssocID="{997A4E23-9999-4221-AAA2-9501E6EAAF92}" presName="compNode" presStyleCnt="0"/>
      <dgm:spPr/>
    </dgm:pt>
    <dgm:pt modelId="{4794C6E5-AED2-4ECC-970A-8CC5354D6496}" type="pres">
      <dgm:prSet presAssocID="{997A4E23-9999-4221-AAA2-9501E6EAAF92}" presName="iconBgRect" presStyleLbl="bgShp" presStyleIdx="1" presStyleCnt="5"/>
      <dgm:spPr/>
    </dgm:pt>
    <dgm:pt modelId="{DB57A1C3-1955-4A82-B0EB-CC1E4B43B605}" type="pres">
      <dgm:prSet presAssocID="{997A4E23-9999-4221-AAA2-9501E6EAAF92}" presName="iconRect" presStyleLbl="node1" presStyleIdx="1" presStyleCnt="5"/>
      <dgm:spPr>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Calculator"/>
        </a:ext>
      </dgm:extLst>
    </dgm:pt>
    <dgm:pt modelId="{833436AA-AEB8-47C8-A3A5-DDC54A4CE368}" type="pres">
      <dgm:prSet presAssocID="{997A4E23-9999-4221-AAA2-9501E6EAAF92}" presName="spaceRect" presStyleCnt="0"/>
      <dgm:spPr/>
    </dgm:pt>
    <dgm:pt modelId="{2E0F633C-96A0-41F1-8DFD-B6EC4F25DF3C}" type="pres">
      <dgm:prSet presAssocID="{997A4E23-9999-4221-AAA2-9501E6EAAF92}" presName="textRect" presStyleLbl="revTx" presStyleIdx="1" presStyleCnt="5">
        <dgm:presLayoutVars>
          <dgm:chMax val="1"/>
          <dgm:chPref val="1"/>
        </dgm:presLayoutVars>
      </dgm:prSet>
      <dgm:spPr/>
      <dgm:t>
        <a:bodyPr/>
        <a:lstStyle/>
        <a:p>
          <a:endParaRPr lang="en-US"/>
        </a:p>
      </dgm:t>
    </dgm:pt>
    <dgm:pt modelId="{3405B300-D733-41E2-9F42-737D12C34BC5}" type="pres">
      <dgm:prSet presAssocID="{AD8D127B-0659-43F2-BA3B-4A0652470DE3}" presName="sibTrans" presStyleLbl="sibTrans2D1" presStyleIdx="0" presStyleCnt="0"/>
      <dgm:spPr/>
      <dgm:t>
        <a:bodyPr/>
        <a:lstStyle/>
        <a:p>
          <a:endParaRPr lang="en-US"/>
        </a:p>
      </dgm:t>
    </dgm:pt>
    <dgm:pt modelId="{DAF8B4B8-C3F4-438F-8160-B5B9902F778F}" type="pres">
      <dgm:prSet presAssocID="{C3976881-66FD-4C8F-96BE-649A654E36B2}" presName="compNode" presStyleCnt="0"/>
      <dgm:spPr/>
    </dgm:pt>
    <dgm:pt modelId="{66011E21-5A59-4B8E-8B46-772A5BB2157A}" type="pres">
      <dgm:prSet presAssocID="{C3976881-66FD-4C8F-96BE-649A654E36B2}" presName="iconBgRect" presStyleLbl="bgShp" presStyleIdx="2" presStyleCnt="5"/>
      <dgm:spPr/>
    </dgm:pt>
    <dgm:pt modelId="{F75E4B53-679F-4659-8BD5-9529114A67AF}" type="pres">
      <dgm:prSet presAssocID="{C3976881-66FD-4C8F-96BE-649A654E36B2}" presName="iconRect" presStyleLbl="node1" presStyleIdx="2" presStyleCnt="5"/>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Tongue"/>
        </a:ext>
      </dgm:extLst>
    </dgm:pt>
    <dgm:pt modelId="{6F145D43-1EE0-47C4-8A74-93FC9B2C39BD}" type="pres">
      <dgm:prSet presAssocID="{C3976881-66FD-4C8F-96BE-649A654E36B2}" presName="spaceRect" presStyleCnt="0"/>
      <dgm:spPr/>
    </dgm:pt>
    <dgm:pt modelId="{40F56C71-8ADC-45FA-BD6C-59E6EA7AB2D4}" type="pres">
      <dgm:prSet presAssocID="{C3976881-66FD-4C8F-96BE-649A654E36B2}" presName="textRect" presStyleLbl="revTx" presStyleIdx="2" presStyleCnt="5">
        <dgm:presLayoutVars>
          <dgm:chMax val="1"/>
          <dgm:chPref val="1"/>
        </dgm:presLayoutVars>
      </dgm:prSet>
      <dgm:spPr/>
      <dgm:t>
        <a:bodyPr/>
        <a:lstStyle/>
        <a:p>
          <a:endParaRPr lang="en-US"/>
        </a:p>
      </dgm:t>
    </dgm:pt>
    <dgm:pt modelId="{AB7C5E7C-27AC-4738-A14F-3E7E69BD9C04}" type="pres">
      <dgm:prSet presAssocID="{E3A4ED97-133B-47E0-97D5-1A1B6F5C6BC5}" presName="sibTrans" presStyleLbl="sibTrans2D1" presStyleIdx="0" presStyleCnt="0"/>
      <dgm:spPr/>
      <dgm:t>
        <a:bodyPr/>
        <a:lstStyle/>
        <a:p>
          <a:endParaRPr lang="en-US"/>
        </a:p>
      </dgm:t>
    </dgm:pt>
    <dgm:pt modelId="{629EC241-1CCE-4E7B-880B-E47234434B3D}" type="pres">
      <dgm:prSet presAssocID="{B40F1AF3-1C56-4175-AACF-4107E6F641E2}" presName="compNode" presStyleCnt="0"/>
      <dgm:spPr/>
    </dgm:pt>
    <dgm:pt modelId="{23744487-2863-49DC-97AC-69089C11D15E}" type="pres">
      <dgm:prSet presAssocID="{B40F1AF3-1C56-4175-AACF-4107E6F641E2}" presName="iconBgRect" presStyleLbl="bgShp" presStyleIdx="3" presStyleCnt="5"/>
      <dgm:spPr/>
    </dgm:pt>
    <dgm:pt modelId="{BEB85EB1-8F03-4AD5-A951-23884DC21792}" type="pres">
      <dgm:prSet presAssocID="{B40F1AF3-1C56-4175-AACF-4107E6F641E2}" presName="iconRect" presStyleLbl="node1" presStyleIdx="3" presStyleCnt="5"/>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Asia"/>
        </a:ext>
      </dgm:extLst>
    </dgm:pt>
    <dgm:pt modelId="{CC2B8E9D-2A3A-4FA0-96F3-20ACC438BBE1}" type="pres">
      <dgm:prSet presAssocID="{B40F1AF3-1C56-4175-AACF-4107E6F641E2}" presName="spaceRect" presStyleCnt="0"/>
      <dgm:spPr/>
    </dgm:pt>
    <dgm:pt modelId="{DDBCBD60-815D-4CEB-99C0-EE99E0DDEB3B}" type="pres">
      <dgm:prSet presAssocID="{B40F1AF3-1C56-4175-AACF-4107E6F641E2}" presName="textRect" presStyleLbl="revTx" presStyleIdx="3" presStyleCnt="5">
        <dgm:presLayoutVars>
          <dgm:chMax val="1"/>
          <dgm:chPref val="1"/>
        </dgm:presLayoutVars>
      </dgm:prSet>
      <dgm:spPr/>
      <dgm:t>
        <a:bodyPr/>
        <a:lstStyle/>
        <a:p>
          <a:endParaRPr lang="en-US"/>
        </a:p>
      </dgm:t>
    </dgm:pt>
    <dgm:pt modelId="{A4770BBA-A1FE-4A15-B5E1-D601B773E1BB}" type="pres">
      <dgm:prSet presAssocID="{88E0C594-16F9-406B-AADC-7E03A6696306}" presName="sibTrans" presStyleLbl="sibTrans2D1" presStyleIdx="0" presStyleCnt="0"/>
      <dgm:spPr/>
      <dgm:t>
        <a:bodyPr/>
        <a:lstStyle/>
        <a:p>
          <a:endParaRPr lang="en-US"/>
        </a:p>
      </dgm:t>
    </dgm:pt>
    <dgm:pt modelId="{43B6E0E0-50EC-4132-AD7C-D7CE2B5B2B1A}" type="pres">
      <dgm:prSet presAssocID="{0A903FFF-10B9-481A-BC4A-75A98700FF1A}" presName="compNode" presStyleCnt="0"/>
      <dgm:spPr/>
    </dgm:pt>
    <dgm:pt modelId="{F9C638EE-3218-4828-BD0A-12077911D19F}" type="pres">
      <dgm:prSet presAssocID="{0A903FFF-10B9-481A-BC4A-75A98700FF1A}" presName="iconBgRect" presStyleLbl="bgShp" presStyleIdx="4" presStyleCnt="5"/>
      <dgm:spPr/>
    </dgm:pt>
    <dgm:pt modelId="{6530F640-D2AF-4CA2-8407-829FAD2C1C6C}" type="pres">
      <dgm:prSet presAssocID="{0A903FFF-10B9-481A-BC4A-75A98700FF1A}" presName="iconRect" presStyleLbl="node1" presStyleIdx="4" presStyleCnt="5"/>
      <dgm:spPr>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a:noFill/>
        </a:ln>
      </dgm:spPr>
      <dgm:t>
        <a:bodyPr/>
        <a:lstStyle/>
        <a:p>
          <a:endParaRPr lang="en-US"/>
        </a:p>
      </dgm:t>
      <dgm:extLst>
        <a:ext uri="{E40237B7-FDA0-4F09-8148-C483321AD2D9}">
          <dgm14:cNvPr xmlns:dgm14="http://schemas.microsoft.com/office/drawing/2010/diagram" id="0" name="" descr="Moustache Face with Solid Fill"/>
        </a:ext>
      </dgm:extLst>
    </dgm:pt>
    <dgm:pt modelId="{20E7C0E5-00AE-456F-A9E9-4A1511676BBB}" type="pres">
      <dgm:prSet presAssocID="{0A903FFF-10B9-481A-BC4A-75A98700FF1A}" presName="spaceRect" presStyleCnt="0"/>
      <dgm:spPr/>
    </dgm:pt>
    <dgm:pt modelId="{9694AD99-5838-46AE-A4E2-605C9D0922DC}" type="pres">
      <dgm:prSet presAssocID="{0A903FFF-10B9-481A-BC4A-75A98700FF1A}" presName="textRect" presStyleLbl="revTx" presStyleIdx="4" presStyleCnt="5">
        <dgm:presLayoutVars>
          <dgm:chMax val="1"/>
          <dgm:chPref val="1"/>
        </dgm:presLayoutVars>
      </dgm:prSet>
      <dgm:spPr/>
      <dgm:t>
        <a:bodyPr/>
        <a:lstStyle/>
        <a:p>
          <a:endParaRPr lang="en-US"/>
        </a:p>
      </dgm:t>
    </dgm:pt>
  </dgm:ptLst>
  <dgm:cxnLst>
    <dgm:cxn modelId="{5AC2DDC1-A68A-4FC9-A473-97F7900277C6}" type="presOf" srcId="{B40F1AF3-1C56-4175-AACF-4107E6F641E2}" destId="{DDBCBD60-815D-4CEB-99C0-EE99E0DDEB3B}" srcOrd="0" destOrd="0" presId="urn:microsoft.com/office/officeart/2018/2/layout/IconCircleList"/>
    <dgm:cxn modelId="{0FCC05C5-D015-46B9-812C-DE602A2294DC}" srcId="{182AFB70-250B-4114-A029-0E410118EBA2}" destId="{1FEDD9AD-CB9D-4776-9B49-5AC087EAF12A}" srcOrd="0" destOrd="0" parTransId="{FC887292-F681-47D6-B4A8-82D2BA62197B}" sibTransId="{F3CC7B41-281D-42A2-8E97-2B83A48C50C6}"/>
    <dgm:cxn modelId="{D908E77D-F0BA-401D-B849-00AB22FCD852}" type="presOf" srcId="{997A4E23-9999-4221-AAA2-9501E6EAAF92}" destId="{2E0F633C-96A0-41F1-8DFD-B6EC4F25DF3C}" srcOrd="0" destOrd="0" presId="urn:microsoft.com/office/officeart/2018/2/layout/IconCircleList"/>
    <dgm:cxn modelId="{B82BCD54-8BA9-4842-BB96-D21FDB5A913B}" type="presOf" srcId="{0A903FFF-10B9-481A-BC4A-75A98700FF1A}" destId="{9694AD99-5838-46AE-A4E2-605C9D0922DC}" srcOrd="0" destOrd="0" presId="urn:microsoft.com/office/officeart/2018/2/layout/IconCircleList"/>
    <dgm:cxn modelId="{C10DB176-899A-43A1-93C1-444ADD2BA767}" srcId="{182AFB70-250B-4114-A029-0E410118EBA2}" destId="{C3976881-66FD-4C8F-96BE-649A654E36B2}" srcOrd="2" destOrd="0" parTransId="{9C2A4EAF-24E3-43C5-997E-6734346FDED1}" sibTransId="{E3A4ED97-133B-47E0-97D5-1A1B6F5C6BC5}"/>
    <dgm:cxn modelId="{75425EDF-E171-4EC3-A34B-AAF5332BBF58}" type="presOf" srcId="{F3CC7B41-281D-42A2-8E97-2B83A48C50C6}" destId="{FFFF6E34-9BDF-4578-ABA2-6A17FD0BAA60}" srcOrd="0" destOrd="0" presId="urn:microsoft.com/office/officeart/2018/2/layout/IconCircleList"/>
    <dgm:cxn modelId="{95DF1671-B948-4CF6-8D03-DA166C36E252}" type="presOf" srcId="{1FEDD9AD-CB9D-4776-9B49-5AC087EAF12A}" destId="{22FE6748-A04E-4278-BB2C-3A4BD3530F7B}" srcOrd="0" destOrd="0" presId="urn:microsoft.com/office/officeart/2018/2/layout/IconCircleList"/>
    <dgm:cxn modelId="{80EADB56-37DE-4A68-B6B1-882A821FBE07}" type="presOf" srcId="{AD8D127B-0659-43F2-BA3B-4A0652470DE3}" destId="{3405B300-D733-41E2-9F42-737D12C34BC5}" srcOrd="0" destOrd="0" presId="urn:microsoft.com/office/officeart/2018/2/layout/IconCircleList"/>
    <dgm:cxn modelId="{435B3631-F451-4905-A343-6ED2B58D4D58}" type="presOf" srcId="{C3976881-66FD-4C8F-96BE-649A654E36B2}" destId="{40F56C71-8ADC-45FA-BD6C-59E6EA7AB2D4}" srcOrd="0" destOrd="0" presId="urn:microsoft.com/office/officeart/2018/2/layout/IconCircleList"/>
    <dgm:cxn modelId="{29CEDE08-E603-49A7-8394-E6279B39236A}" srcId="{182AFB70-250B-4114-A029-0E410118EBA2}" destId="{B40F1AF3-1C56-4175-AACF-4107E6F641E2}" srcOrd="3" destOrd="0" parTransId="{4A466261-77D7-49F5-93EC-A9146729079F}" sibTransId="{88E0C594-16F9-406B-AADC-7E03A6696306}"/>
    <dgm:cxn modelId="{4BFF3E88-C1F0-485F-A904-E8F9729CD7EA}" srcId="{182AFB70-250B-4114-A029-0E410118EBA2}" destId="{0A903FFF-10B9-481A-BC4A-75A98700FF1A}" srcOrd="4" destOrd="0" parTransId="{284B3BAF-6AE8-4BD3-9361-2814734F3EB6}" sibTransId="{2229EADC-E7A7-4E1A-82A1-388039718BE2}"/>
    <dgm:cxn modelId="{2BBFC958-D9D9-4D6B-9CCE-3A975C4B6CD4}" type="presOf" srcId="{88E0C594-16F9-406B-AADC-7E03A6696306}" destId="{A4770BBA-A1FE-4A15-B5E1-D601B773E1BB}" srcOrd="0" destOrd="0" presId="urn:microsoft.com/office/officeart/2018/2/layout/IconCircleList"/>
    <dgm:cxn modelId="{F39E13B6-FDED-4144-A7CB-C14CE9AFC421}" srcId="{182AFB70-250B-4114-A029-0E410118EBA2}" destId="{997A4E23-9999-4221-AAA2-9501E6EAAF92}" srcOrd="1" destOrd="0" parTransId="{0F2C5CEE-1007-404C-AD8D-E95CB3DE0506}" sibTransId="{AD8D127B-0659-43F2-BA3B-4A0652470DE3}"/>
    <dgm:cxn modelId="{7BAF8B78-B9AA-44CA-8E94-CBB8035F0D35}" type="presOf" srcId="{182AFB70-250B-4114-A029-0E410118EBA2}" destId="{14BEE476-CC5D-44C3-9E99-92A6EC52BB8B}" srcOrd="0" destOrd="0" presId="urn:microsoft.com/office/officeart/2018/2/layout/IconCircleList"/>
    <dgm:cxn modelId="{AEF053A2-A696-4A09-B97D-5077C53D51FC}" type="presOf" srcId="{E3A4ED97-133B-47E0-97D5-1A1B6F5C6BC5}" destId="{AB7C5E7C-27AC-4738-A14F-3E7E69BD9C04}" srcOrd="0" destOrd="0" presId="urn:microsoft.com/office/officeart/2018/2/layout/IconCircleList"/>
    <dgm:cxn modelId="{45976342-9D3C-44E6-9EA0-E90D27F87D77}" type="presParOf" srcId="{14BEE476-CC5D-44C3-9E99-92A6EC52BB8B}" destId="{A70F07B6-51C9-4678-88EE-3A1A93337C0E}" srcOrd="0" destOrd="0" presId="urn:microsoft.com/office/officeart/2018/2/layout/IconCircleList"/>
    <dgm:cxn modelId="{DDEF5291-7086-4FB5-BA2D-6A7CCC71EFAF}" type="presParOf" srcId="{A70F07B6-51C9-4678-88EE-3A1A93337C0E}" destId="{8D375300-6B6B-4897-BEDD-B97FB0F96A6D}" srcOrd="0" destOrd="0" presId="urn:microsoft.com/office/officeart/2018/2/layout/IconCircleList"/>
    <dgm:cxn modelId="{F9387AE7-8957-44B6-A63D-4C797F12DF67}" type="presParOf" srcId="{8D375300-6B6B-4897-BEDD-B97FB0F96A6D}" destId="{21BFC0F1-BA1D-41A4-B55F-D64146D44799}" srcOrd="0" destOrd="0" presId="urn:microsoft.com/office/officeart/2018/2/layout/IconCircleList"/>
    <dgm:cxn modelId="{F2014DF7-9942-474E-91EA-A6E58A59B328}" type="presParOf" srcId="{8D375300-6B6B-4897-BEDD-B97FB0F96A6D}" destId="{9EE432B0-6C30-4441-A984-1C9CD402CDF1}" srcOrd="1" destOrd="0" presId="urn:microsoft.com/office/officeart/2018/2/layout/IconCircleList"/>
    <dgm:cxn modelId="{341DD75F-8F20-4AD8-A486-757C0A33BCF8}" type="presParOf" srcId="{8D375300-6B6B-4897-BEDD-B97FB0F96A6D}" destId="{84A06805-6570-4789-BED5-31127894721D}" srcOrd="2" destOrd="0" presId="urn:microsoft.com/office/officeart/2018/2/layout/IconCircleList"/>
    <dgm:cxn modelId="{1747B337-B1B9-4DE3-B39C-3DECF72A74F7}" type="presParOf" srcId="{8D375300-6B6B-4897-BEDD-B97FB0F96A6D}" destId="{22FE6748-A04E-4278-BB2C-3A4BD3530F7B}" srcOrd="3" destOrd="0" presId="urn:microsoft.com/office/officeart/2018/2/layout/IconCircleList"/>
    <dgm:cxn modelId="{06DBFCC8-4B3D-4C39-890A-F3A52D4C3928}" type="presParOf" srcId="{A70F07B6-51C9-4678-88EE-3A1A93337C0E}" destId="{FFFF6E34-9BDF-4578-ABA2-6A17FD0BAA60}" srcOrd="1" destOrd="0" presId="urn:microsoft.com/office/officeart/2018/2/layout/IconCircleList"/>
    <dgm:cxn modelId="{43480C91-61D5-4A48-BFFD-CFBA07F6DBA4}" type="presParOf" srcId="{A70F07B6-51C9-4678-88EE-3A1A93337C0E}" destId="{2986EC1F-8CD8-45DB-A52A-6B06021C5797}" srcOrd="2" destOrd="0" presId="urn:microsoft.com/office/officeart/2018/2/layout/IconCircleList"/>
    <dgm:cxn modelId="{74630461-8614-4EDA-91D6-736B7663696A}" type="presParOf" srcId="{2986EC1F-8CD8-45DB-A52A-6B06021C5797}" destId="{4794C6E5-AED2-4ECC-970A-8CC5354D6496}" srcOrd="0" destOrd="0" presId="urn:microsoft.com/office/officeart/2018/2/layout/IconCircleList"/>
    <dgm:cxn modelId="{B8C32FC4-9ACA-4AF1-9F34-416E4B7574C4}" type="presParOf" srcId="{2986EC1F-8CD8-45DB-A52A-6B06021C5797}" destId="{DB57A1C3-1955-4A82-B0EB-CC1E4B43B605}" srcOrd="1" destOrd="0" presId="urn:microsoft.com/office/officeart/2018/2/layout/IconCircleList"/>
    <dgm:cxn modelId="{CC7D0A8B-BA2E-4ABB-A44E-18DAAF41808F}" type="presParOf" srcId="{2986EC1F-8CD8-45DB-A52A-6B06021C5797}" destId="{833436AA-AEB8-47C8-A3A5-DDC54A4CE368}" srcOrd="2" destOrd="0" presId="urn:microsoft.com/office/officeart/2018/2/layout/IconCircleList"/>
    <dgm:cxn modelId="{215CEC90-65FE-431C-9FAB-CE1A567F68C7}" type="presParOf" srcId="{2986EC1F-8CD8-45DB-A52A-6B06021C5797}" destId="{2E0F633C-96A0-41F1-8DFD-B6EC4F25DF3C}" srcOrd="3" destOrd="0" presId="urn:microsoft.com/office/officeart/2018/2/layout/IconCircleList"/>
    <dgm:cxn modelId="{DF895411-C5BD-4CCD-81FD-4410F32D3D27}" type="presParOf" srcId="{A70F07B6-51C9-4678-88EE-3A1A93337C0E}" destId="{3405B300-D733-41E2-9F42-737D12C34BC5}" srcOrd="3" destOrd="0" presId="urn:microsoft.com/office/officeart/2018/2/layout/IconCircleList"/>
    <dgm:cxn modelId="{A8A0A78D-FE39-4864-986E-F2CB160C8B0B}" type="presParOf" srcId="{A70F07B6-51C9-4678-88EE-3A1A93337C0E}" destId="{DAF8B4B8-C3F4-438F-8160-B5B9902F778F}" srcOrd="4" destOrd="0" presId="urn:microsoft.com/office/officeart/2018/2/layout/IconCircleList"/>
    <dgm:cxn modelId="{3BC82355-D98F-453D-B1C7-701299271A64}" type="presParOf" srcId="{DAF8B4B8-C3F4-438F-8160-B5B9902F778F}" destId="{66011E21-5A59-4B8E-8B46-772A5BB2157A}" srcOrd="0" destOrd="0" presId="urn:microsoft.com/office/officeart/2018/2/layout/IconCircleList"/>
    <dgm:cxn modelId="{EB5E95D6-0716-4F03-8347-644AD7DE9AA5}" type="presParOf" srcId="{DAF8B4B8-C3F4-438F-8160-B5B9902F778F}" destId="{F75E4B53-679F-4659-8BD5-9529114A67AF}" srcOrd="1" destOrd="0" presId="urn:microsoft.com/office/officeart/2018/2/layout/IconCircleList"/>
    <dgm:cxn modelId="{E1683F42-338A-4189-A52A-F8C901D1162B}" type="presParOf" srcId="{DAF8B4B8-C3F4-438F-8160-B5B9902F778F}" destId="{6F145D43-1EE0-47C4-8A74-93FC9B2C39BD}" srcOrd="2" destOrd="0" presId="urn:microsoft.com/office/officeart/2018/2/layout/IconCircleList"/>
    <dgm:cxn modelId="{DC0FC3C7-DC2B-4579-A3D5-931A3C6D0E1D}" type="presParOf" srcId="{DAF8B4B8-C3F4-438F-8160-B5B9902F778F}" destId="{40F56C71-8ADC-45FA-BD6C-59E6EA7AB2D4}" srcOrd="3" destOrd="0" presId="urn:microsoft.com/office/officeart/2018/2/layout/IconCircleList"/>
    <dgm:cxn modelId="{593F6360-54F5-4A3B-9AA6-BBBE71712774}" type="presParOf" srcId="{A70F07B6-51C9-4678-88EE-3A1A93337C0E}" destId="{AB7C5E7C-27AC-4738-A14F-3E7E69BD9C04}" srcOrd="5" destOrd="0" presId="urn:microsoft.com/office/officeart/2018/2/layout/IconCircleList"/>
    <dgm:cxn modelId="{39EFEDE4-46A8-4E43-8EBA-8CA272760043}" type="presParOf" srcId="{A70F07B6-51C9-4678-88EE-3A1A93337C0E}" destId="{629EC241-1CCE-4E7B-880B-E47234434B3D}" srcOrd="6" destOrd="0" presId="urn:microsoft.com/office/officeart/2018/2/layout/IconCircleList"/>
    <dgm:cxn modelId="{D7117BE6-3E12-4892-ADAC-5D777ECA901B}" type="presParOf" srcId="{629EC241-1CCE-4E7B-880B-E47234434B3D}" destId="{23744487-2863-49DC-97AC-69089C11D15E}" srcOrd="0" destOrd="0" presId="urn:microsoft.com/office/officeart/2018/2/layout/IconCircleList"/>
    <dgm:cxn modelId="{F15F96B9-C204-4644-838B-A061BF338B90}" type="presParOf" srcId="{629EC241-1CCE-4E7B-880B-E47234434B3D}" destId="{BEB85EB1-8F03-4AD5-A951-23884DC21792}" srcOrd="1" destOrd="0" presId="urn:microsoft.com/office/officeart/2018/2/layout/IconCircleList"/>
    <dgm:cxn modelId="{1DDB1C03-84A2-4E8A-8699-4EC2BB2D79BE}" type="presParOf" srcId="{629EC241-1CCE-4E7B-880B-E47234434B3D}" destId="{CC2B8E9D-2A3A-4FA0-96F3-20ACC438BBE1}" srcOrd="2" destOrd="0" presId="urn:microsoft.com/office/officeart/2018/2/layout/IconCircleList"/>
    <dgm:cxn modelId="{A751348F-F9D9-437E-AF36-AD021C07A060}" type="presParOf" srcId="{629EC241-1CCE-4E7B-880B-E47234434B3D}" destId="{DDBCBD60-815D-4CEB-99C0-EE99E0DDEB3B}" srcOrd="3" destOrd="0" presId="urn:microsoft.com/office/officeart/2018/2/layout/IconCircleList"/>
    <dgm:cxn modelId="{C750F4A3-4D94-4663-9D90-9772A7F089F5}" type="presParOf" srcId="{A70F07B6-51C9-4678-88EE-3A1A93337C0E}" destId="{A4770BBA-A1FE-4A15-B5E1-D601B773E1BB}" srcOrd="7" destOrd="0" presId="urn:microsoft.com/office/officeart/2018/2/layout/IconCircleList"/>
    <dgm:cxn modelId="{B5FC2202-E3C7-4CF3-A401-0BAE998EFAA8}" type="presParOf" srcId="{A70F07B6-51C9-4678-88EE-3A1A93337C0E}" destId="{43B6E0E0-50EC-4132-AD7C-D7CE2B5B2B1A}" srcOrd="8" destOrd="0" presId="urn:microsoft.com/office/officeart/2018/2/layout/IconCircleList"/>
    <dgm:cxn modelId="{1CA23E5C-245D-4363-BDAF-D1FD6A3141E5}" type="presParOf" srcId="{43B6E0E0-50EC-4132-AD7C-D7CE2B5B2B1A}" destId="{F9C638EE-3218-4828-BD0A-12077911D19F}" srcOrd="0" destOrd="0" presId="urn:microsoft.com/office/officeart/2018/2/layout/IconCircleList"/>
    <dgm:cxn modelId="{5030D204-53FD-4EE7-A509-2B019A8F1852}" type="presParOf" srcId="{43B6E0E0-50EC-4132-AD7C-D7CE2B5B2B1A}" destId="{6530F640-D2AF-4CA2-8407-829FAD2C1C6C}" srcOrd="1" destOrd="0" presId="urn:microsoft.com/office/officeart/2018/2/layout/IconCircleList"/>
    <dgm:cxn modelId="{0054DE55-32A8-4F97-9EED-9789A7E96449}" type="presParOf" srcId="{43B6E0E0-50EC-4132-AD7C-D7CE2B5B2B1A}" destId="{20E7C0E5-00AE-456F-A9E9-4A1511676BBB}" srcOrd="2" destOrd="0" presId="urn:microsoft.com/office/officeart/2018/2/layout/IconCircleList"/>
    <dgm:cxn modelId="{0AAA652C-4945-4325-AF4F-9DA9381F94B9}" type="presParOf" srcId="{43B6E0E0-50EC-4132-AD7C-D7CE2B5B2B1A}" destId="{9694AD99-5838-46AE-A4E2-605C9D0922DC}"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5E8BE21-D886-47DF-88EE-BE52D2F18E3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103AE16-FA24-4680-9EBB-81D19D37738F}">
      <dgm:prSet/>
      <dgm:spPr/>
      <dgm:t>
        <a:bodyPr/>
        <a:lstStyle/>
        <a:p>
          <a:r>
            <a:rPr lang="en-GB"/>
            <a:t>· </a:t>
          </a:r>
          <a:r>
            <a:rPr lang="en-GB" b="1"/>
            <a:t>Transferable skills</a:t>
          </a:r>
          <a:endParaRPr lang="en-US"/>
        </a:p>
      </dgm:t>
    </dgm:pt>
    <dgm:pt modelId="{95759C13-B746-4395-9020-59FCB5ED617D}" type="parTrans" cxnId="{65388151-9B2E-416D-BC90-60165BF4CB37}">
      <dgm:prSet/>
      <dgm:spPr/>
      <dgm:t>
        <a:bodyPr/>
        <a:lstStyle/>
        <a:p>
          <a:endParaRPr lang="en-US"/>
        </a:p>
      </dgm:t>
    </dgm:pt>
    <dgm:pt modelId="{D40C1240-4FE8-4430-B606-64270DD22EC2}" type="sibTrans" cxnId="{65388151-9B2E-416D-BC90-60165BF4CB37}">
      <dgm:prSet/>
      <dgm:spPr/>
      <dgm:t>
        <a:bodyPr/>
        <a:lstStyle/>
        <a:p>
          <a:endParaRPr lang="en-US"/>
        </a:p>
      </dgm:t>
    </dgm:pt>
    <dgm:pt modelId="{9A8995F3-376B-42A8-9D01-31A063878956}">
      <dgm:prSet/>
      <dgm:spPr/>
      <dgm:t>
        <a:bodyPr/>
        <a:lstStyle/>
        <a:p>
          <a:r>
            <a:rPr lang="en-GB"/>
            <a:t>· </a:t>
          </a:r>
          <a:r>
            <a:rPr lang="en-GB" b="1"/>
            <a:t>Creativity and critical thinking</a:t>
          </a:r>
          <a:endParaRPr lang="en-US"/>
        </a:p>
      </dgm:t>
    </dgm:pt>
    <dgm:pt modelId="{B1993F67-B404-4377-89C7-B43DD9AFAF8F}" type="parTrans" cxnId="{85AB2B7B-AC08-402E-B134-3494CD659C9E}">
      <dgm:prSet/>
      <dgm:spPr/>
      <dgm:t>
        <a:bodyPr/>
        <a:lstStyle/>
        <a:p>
          <a:endParaRPr lang="en-US"/>
        </a:p>
      </dgm:t>
    </dgm:pt>
    <dgm:pt modelId="{37C8264B-3B12-4948-BA4C-8C3058A61159}" type="sibTrans" cxnId="{85AB2B7B-AC08-402E-B134-3494CD659C9E}">
      <dgm:prSet/>
      <dgm:spPr/>
      <dgm:t>
        <a:bodyPr/>
        <a:lstStyle/>
        <a:p>
          <a:endParaRPr lang="en-US"/>
        </a:p>
      </dgm:t>
    </dgm:pt>
    <dgm:pt modelId="{CC09A456-4D22-4B01-8653-2A13AFE77800}">
      <dgm:prSet/>
      <dgm:spPr/>
      <dgm:t>
        <a:bodyPr/>
        <a:lstStyle/>
        <a:p>
          <a:r>
            <a:rPr lang="en-GB"/>
            <a:t>· </a:t>
          </a:r>
          <a:r>
            <a:rPr lang="en-GB" b="1"/>
            <a:t>Applicable for future jobs</a:t>
          </a:r>
          <a:endParaRPr lang="en-US"/>
        </a:p>
      </dgm:t>
    </dgm:pt>
    <dgm:pt modelId="{2E70CCBF-7CF0-492B-8D39-F31B168442F0}" type="parTrans" cxnId="{D34D398F-267C-43DF-BFA7-55EB45A1776A}">
      <dgm:prSet/>
      <dgm:spPr/>
      <dgm:t>
        <a:bodyPr/>
        <a:lstStyle/>
        <a:p>
          <a:endParaRPr lang="en-US"/>
        </a:p>
      </dgm:t>
    </dgm:pt>
    <dgm:pt modelId="{BFC4DBFE-FCA6-456F-80EE-6DCF826212FE}" type="sibTrans" cxnId="{D34D398F-267C-43DF-BFA7-55EB45A1776A}">
      <dgm:prSet/>
      <dgm:spPr/>
      <dgm:t>
        <a:bodyPr/>
        <a:lstStyle/>
        <a:p>
          <a:endParaRPr lang="en-US"/>
        </a:p>
      </dgm:t>
    </dgm:pt>
    <dgm:pt modelId="{35530694-3007-490D-9C4A-7BD6C35D6B4E}" type="pres">
      <dgm:prSet presAssocID="{A5E8BE21-D886-47DF-88EE-BE52D2F18E30}" presName="root" presStyleCnt="0">
        <dgm:presLayoutVars>
          <dgm:dir/>
          <dgm:resizeHandles val="exact"/>
        </dgm:presLayoutVars>
      </dgm:prSet>
      <dgm:spPr/>
      <dgm:t>
        <a:bodyPr/>
        <a:lstStyle/>
        <a:p>
          <a:endParaRPr lang="en-US"/>
        </a:p>
      </dgm:t>
    </dgm:pt>
    <dgm:pt modelId="{D8138F37-FB73-4AC6-8EC0-EA44ABC2EDBC}" type="pres">
      <dgm:prSet presAssocID="{1103AE16-FA24-4680-9EBB-81D19D37738F}" presName="compNode" presStyleCnt="0"/>
      <dgm:spPr/>
    </dgm:pt>
    <dgm:pt modelId="{BD2B32B4-3208-4550-B333-AB3F2329CA91}" type="pres">
      <dgm:prSet presAssocID="{1103AE16-FA24-4680-9EBB-81D19D37738F}" presName="bgRect" presStyleLbl="bgShp" presStyleIdx="0" presStyleCnt="3"/>
      <dgm:spPr/>
    </dgm:pt>
    <dgm:pt modelId="{37D57C5B-484E-478F-8A0D-F774BE5E8638}" type="pres">
      <dgm:prSet presAssocID="{1103AE16-FA24-4680-9EBB-81D19D37738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Head with Gears"/>
        </a:ext>
      </dgm:extLst>
    </dgm:pt>
    <dgm:pt modelId="{606A25DC-0648-4CD8-A070-0072C99B097F}" type="pres">
      <dgm:prSet presAssocID="{1103AE16-FA24-4680-9EBB-81D19D37738F}" presName="spaceRect" presStyleCnt="0"/>
      <dgm:spPr/>
    </dgm:pt>
    <dgm:pt modelId="{A49402B4-961B-454A-882B-C9C890EBB15A}" type="pres">
      <dgm:prSet presAssocID="{1103AE16-FA24-4680-9EBB-81D19D37738F}" presName="parTx" presStyleLbl="revTx" presStyleIdx="0" presStyleCnt="3">
        <dgm:presLayoutVars>
          <dgm:chMax val="0"/>
          <dgm:chPref val="0"/>
        </dgm:presLayoutVars>
      </dgm:prSet>
      <dgm:spPr/>
      <dgm:t>
        <a:bodyPr/>
        <a:lstStyle/>
        <a:p>
          <a:endParaRPr lang="en-US"/>
        </a:p>
      </dgm:t>
    </dgm:pt>
    <dgm:pt modelId="{55E82C6C-613D-406C-9D21-688259517CEB}" type="pres">
      <dgm:prSet presAssocID="{D40C1240-4FE8-4430-B606-64270DD22EC2}" presName="sibTrans" presStyleCnt="0"/>
      <dgm:spPr/>
    </dgm:pt>
    <dgm:pt modelId="{28995B73-78D0-4D9C-BCE2-5BF4F76903AC}" type="pres">
      <dgm:prSet presAssocID="{9A8995F3-376B-42A8-9D01-31A063878956}" presName="compNode" presStyleCnt="0"/>
      <dgm:spPr/>
    </dgm:pt>
    <dgm:pt modelId="{D5C339DE-F591-4A63-A26A-935F33745493}" type="pres">
      <dgm:prSet presAssocID="{9A8995F3-376B-42A8-9D01-31A063878956}" presName="bgRect" presStyleLbl="bgShp" presStyleIdx="1" presStyleCnt="3"/>
      <dgm:spPr/>
    </dgm:pt>
    <dgm:pt modelId="{37AFE3FF-1D71-4FD8-8887-7A09BBA9406C}" type="pres">
      <dgm:prSet presAssocID="{9A8995F3-376B-42A8-9D01-31A06387895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Light Bulb and Gear"/>
        </a:ext>
      </dgm:extLst>
    </dgm:pt>
    <dgm:pt modelId="{2DCA708D-69FE-4CAA-83F1-3D8137604485}" type="pres">
      <dgm:prSet presAssocID="{9A8995F3-376B-42A8-9D01-31A063878956}" presName="spaceRect" presStyleCnt="0"/>
      <dgm:spPr/>
    </dgm:pt>
    <dgm:pt modelId="{2234DE62-DC45-4D53-ACE6-DDD8A66CA7DD}" type="pres">
      <dgm:prSet presAssocID="{9A8995F3-376B-42A8-9D01-31A063878956}" presName="parTx" presStyleLbl="revTx" presStyleIdx="1" presStyleCnt="3">
        <dgm:presLayoutVars>
          <dgm:chMax val="0"/>
          <dgm:chPref val="0"/>
        </dgm:presLayoutVars>
      </dgm:prSet>
      <dgm:spPr/>
      <dgm:t>
        <a:bodyPr/>
        <a:lstStyle/>
        <a:p>
          <a:endParaRPr lang="en-US"/>
        </a:p>
      </dgm:t>
    </dgm:pt>
    <dgm:pt modelId="{27ED56B3-B2A0-472F-98AA-A088357050D3}" type="pres">
      <dgm:prSet presAssocID="{37C8264B-3B12-4948-BA4C-8C3058A61159}" presName="sibTrans" presStyleCnt="0"/>
      <dgm:spPr/>
    </dgm:pt>
    <dgm:pt modelId="{2D64CDC2-6D62-4CA4-9391-6F1B60E472B7}" type="pres">
      <dgm:prSet presAssocID="{CC09A456-4D22-4B01-8653-2A13AFE77800}" presName="compNode" presStyleCnt="0"/>
      <dgm:spPr/>
    </dgm:pt>
    <dgm:pt modelId="{7A50F617-10C7-4CDB-A639-72F031C333DD}" type="pres">
      <dgm:prSet presAssocID="{CC09A456-4D22-4B01-8653-2A13AFE77800}" presName="bgRect" presStyleLbl="bgShp" presStyleIdx="2" presStyleCnt="3"/>
      <dgm:spPr/>
    </dgm:pt>
    <dgm:pt modelId="{FE617671-CD06-44E1-8160-A777BFCB508B}" type="pres">
      <dgm:prSet presAssocID="{CC09A456-4D22-4B01-8653-2A13AFE7780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Office Worker"/>
        </a:ext>
      </dgm:extLst>
    </dgm:pt>
    <dgm:pt modelId="{FA7F37F3-EBDF-449F-8BB3-04DEAB5389B0}" type="pres">
      <dgm:prSet presAssocID="{CC09A456-4D22-4B01-8653-2A13AFE77800}" presName="spaceRect" presStyleCnt="0"/>
      <dgm:spPr/>
    </dgm:pt>
    <dgm:pt modelId="{99BCFF52-D8F0-4F9C-88F9-1647B9D4FBD3}" type="pres">
      <dgm:prSet presAssocID="{CC09A456-4D22-4B01-8653-2A13AFE77800}" presName="parTx" presStyleLbl="revTx" presStyleIdx="2" presStyleCnt="3">
        <dgm:presLayoutVars>
          <dgm:chMax val="0"/>
          <dgm:chPref val="0"/>
        </dgm:presLayoutVars>
      </dgm:prSet>
      <dgm:spPr/>
      <dgm:t>
        <a:bodyPr/>
        <a:lstStyle/>
        <a:p>
          <a:endParaRPr lang="en-US"/>
        </a:p>
      </dgm:t>
    </dgm:pt>
  </dgm:ptLst>
  <dgm:cxnLst>
    <dgm:cxn modelId="{85AB2B7B-AC08-402E-B134-3494CD659C9E}" srcId="{A5E8BE21-D886-47DF-88EE-BE52D2F18E30}" destId="{9A8995F3-376B-42A8-9D01-31A063878956}" srcOrd="1" destOrd="0" parTransId="{B1993F67-B404-4377-89C7-B43DD9AFAF8F}" sibTransId="{37C8264B-3B12-4948-BA4C-8C3058A61159}"/>
    <dgm:cxn modelId="{CC59E43B-CFD9-4F04-931B-742D4D6BDD3B}" type="presOf" srcId="{A5E8BE21-D886-47DF-88EE-BE52D2F18E30}" destId="{35530694-3007-490D-9C4A-7BD6C35D6B4E}" srcOrd="0" destOrd="0" presId="urn:microsoft.com/office/officeart/2018/2/layout/IconVerticalSolidList"/>
    <dgm:cxn modelId="{65388151-9B2E-416D-BC90-60165BF4CB37}" srcId="{A5E8BE21-D886-47DF-88EE-BE52D2F18E30}" destId="{1103AE16-FA24-4680-9EBB-81D19D37738F}" srcOrd="0" destOrd="0" parTransId="{95759C13-B746-4395-9020-59FCB5ED617D}" sibTransId="{D40C1240-4FE8-4430-B606-64270DD22EC2}"/>
    <dgm:cxn modelId="{93DEDD40-0BC8-44B8-9E22-9E02DB657741}" type="presOf" srcId="{CC09A456-4D22-4B01-8653-2A13AFE77800}" destId="{99BCFF52-D8F0-4F9C-88F9-1647B9D4FBD3}" srcOrd="0" destOrd="0" presId="urn:microsoft.com/office/officeart/2018/2/layout/IconVerticalSolidList"/>
    <dgm:cxn modelId="{D34D398F-267C-43DF-BFA7-55EB45A1776A}" srcId="{A5E8BE21-D886-47DF-88EE-BE52D2F18E30}" destId="{CC09A456-4D22-4B01-8653-2A13AFE77800}" srcOrd="2" destOrd="0" parTransId="{2E70CCBF-7CF0-492B-8D39-F31B168442F0}" sibTransId="{BFC4DBFE-FCA6-456F-80EE-6DCF826212FE}"/>
    <dgm:cxn modelId="{333D6460-B958-40A5-B667-1688F683FBF5}" type="presOf" srcId="{9A8995F3-376B-42A8-9D01-31A063878956}" destId="{2234DE62-DC45-4D53-ACE6-DDD8A66CA7DD}" srcOrd="0" destOrd="0" presId="urn:microsoft.com/office/officeart/2018/2/layout/IconVerticalSolidList"/>
    <dgm:cxn modelId="{3F4B9F00-CB09-456A-98CA-C5E24426D18A}" type="presOf" srcId="{1103AE16-FA24-4680-9EBB-81D19D37738F}" destId="{A49402B4-961B-454A-882B-C9C890EBB15A}" srcOrd="0" destOrd="0" presId="urn:microsoft.com/office/officeart/2018/2/layout/IconVerticalSolidList"/>
    <dgm:cxn modelId="{3C925F55-3C2B-49F2-B2CB-DD73AE238CDF}" type="presParOf" srcId="{35530694-3007-490D-9C4A-7BD6C35D6B4E}" destId="{D8138F37-FB73-4AC6-8EC0-EA44ABC2EDBC}" srcOrd="0" destOrd="0" presId="urn:microsoft.com/office/officeart/2018/2/layout/IconVerticalSolidList"/>
    <dgm:cxn modelId="{D0672270-FF84-41CB-973A-1321F05AA1FC}" type="presParOf" srcId="{D8138F37-FB73-4AC6-8EC0-EA44ABC2EDBC}" destId="{BD2B32B4-3208-4550-B333-AB3F2329CA91}" srcOrd="0" destOrd="0" presId="urn:microsoft.com/office/officeart/2018/2/layout/IconVerticalSolidList"/>
    <dgm:cxn modelId="{787AD9D1-2FF6-468F-B632-66C575DF5F31}" type="presParOf" srcId="{D8138F37-FB73-4AC6-8EC0-EA44ABC2EDBC}" destId="{37D57C5B-484E-478F-8A0D-F774BE5E8638}" srcOrd="1" destOrd="0" presId="urn:microsoft.com/office/officeart/2018/2/layout/IconVerticalSolidList"/>
    <dgm:cxn modelId="{CC3123B4-9C95-4E06-B1B8-FF100A82F13D}" type="presParOf" srcId="{D8138F37-FB73-4AC6-8EC0-EA44ABC2EDBC}" destId="{606A25DC-0648-4CD8-A070-0072C99B097F}" srcOrd="2" destOrd="0" presId="urn:microsoft.com/office/officeart/2018/2/layout/IconVerticalSolidList"/>
    <dgm:cxn modelId="{16A88005-9A7C-496D-AE2F-C137E8CA6627}" type="presParOf" srcId="{D8138F37-FB73-4AC6-8EC0-EA44ABC2EDBC}" destId="{A49402B4-961B-454A-882B-C9C890EBB15A}" srcOrd="3" destOrd="0" presId="urn:microsoft.com/office/officeart/2018/2/layout/IconVerticalSolidList"/>
    <dgm:cxn modelId="{8DF77EBA-3104-4B0D-969E-1E4A4B68A4A1}" type="presParOf" srcId="{35530694-3007-490D-9C4A-7BD6C35D6B4E}" destId="{55E82C6C-613D-406C-9D21-688259517CEB}" srcOrd="1" destOrd="0" presId="urn:microsoft.com/office/officeart/2018/2/layout/IconVerticalSolidList"/>
    <dgm:cxn modelId="{4D8C3405-1349-4174-A6BB-0E3AA5EEE75C}" type="presParOf" srcId="{35530694-3007-490D-9C4A-7BD6C35D6B4E}" destId="{28995B73-78D0-4D9C-BCE2-5BF4F76903AC}" srcOrd="2" destOrd="0" presId="urn:microsoft.com/office/officeart/2018/2/layout/IconVerticalSolidList"/>
    <dgm:cxn modelId="{97355CE1-1A96-4FE4-AD76-F9A84785D838}" type="presParOf" srcId="{28995B73-78D0-4D9C-BCE2-5BF4F76903AC}" destId="{D5C339DE-F591-4A63-A26A-935F33745493}" srcOrd="0" destOrd="0" presId="urn:microsoft.com/office/officeart/2018/2/layout/IconVerticalSolidList"/>
    <dgm:cxn modelId="{1A400BDA-24B6-4357-A4F6-CD8AC257F283}" type="presParOf" srcId="{28995B73-78D0-4D9C-BCE2-5BF4F76903AC}" destId="{37AFE3FF-1D71-4FD8-8887-7A09BBA9406C}" srcOrd="1" destOrd="0" presId="urn:microsoft.com/office/officeart/2018/2/layout/IconVerticalSolidList"/>
    <dgm:cxn modelId="{A6D9630B-1650-4744-80A7-0D7E5241353A}" type="presParOf" srcId="{28995B73-78D0-4D9C-BCE2-5BF4F76903AC}" destId="{2DCA708D-69FE-4CAA-83F1-3D8137604485}" srcOrd="2" destOrd="0" presId="urn:microsoft.com/office/officeart/2018/2/layout/IconVerticalSolidList"/>
    <dgm:cxn modelId="{AC3DA130-6121-4022-ADB9-8B314F6D78D8}" type="presParOf" srcId="{28995B73-78D0-4D9C-BCE2-5BF4F76903AC}" destId="{2234DE62-DC45-4D53-ACE6-DDD8A66CA7DD}" srcOrd="3" destOrd="0" presId="urn:microsoft.com/office/officeart/2018/2/layout/IconVerticalSolidList"/>
    <dgm:cxn modelId="{89BF4D5D-430D-41FF-AC0E-0BFDCF8234CD}" type="presParOf" srcId="{35530694-3007-490D-9C4A-7BD6C35D6B4E}" destId="{27ED56B3-B2A0-472F-98AA-A088357050D3}" srcOrd="3" destOrd="0" presId="urn:microsoft.com/office/officeart/2018/2/layout/IconVerticalSolidList"/>
    <dgm:cxn modelId="{3F4ACF78-5234-40A7-B592-5BE5DBDDF67F}" type="presParOf" srcId="{35530694-3007-490D-9C4A-7BD6C35D6B4E}" destId="{2D64CDC2-6D62-4CA4-9391-6F1B60E472B7}" srcOrd="4" destOrd="0" presId="urn:microsoft.com/office/officeart/2018/2/layout/IconVerticalSolidList"/>
    <dgm:cxn modelId="{AD111E5F-C55B-420F-B5E4-5E8D9ABD0B2D}" type="presParOf" srcId="{2D64CDC2-6D62-4CA4-9391-6F1B60E472B7}" destId="{7A50F617-10C7-4CDB-A639-72F031C333DD}" srcOrd="0" destOrd="0" presId="urn:microsoft.com/office/officeart/2018/2/layout/IconVerticalSolidList"/>
    <dgm:cxn modelId="{7F32E51A-FDD4-4B84-BCB2-7F86D1C46118}" type="presParOf" srcId="{2D64CDC2-6D62-4CA4-9391-6F1B60E472B7}" destId="{FE617671-CD06-44E1-8160-A777BFCB508B}" srcOrd="1" destOrd="0" presId="urn:microsoft.com/office/officeart/2018/2/layout/IconVerticalSolidList"/>
    <dgm:cxn modelId="{F9D42B3A-9AA3-468E-8A4B-10034828014B}" type="presParOf" srcId="{2D64CDC2-6D62-4CA4-9391-6F1B60E472B7}" destId="{FA7F37F3-EBDF-449F-8BB3-04DEAB5389B0}" srcOrd="2" destOrd="0" presId="urn:microsoft.com/office/officeart/2018/2/layout/IconVerticalSolidList"/>
    <dgm:cxn modelId="{0029B575-1DCB-4880-BE29-EFE954CAD91A}" type="presParOf" srcId="{2D64CDC2-6D62-4CA4-9391-6F1B60E472B7}" destId="{99BCFF52-D8F0-4F9C-88F9-1647B9D4FBD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DA8B37F-8DCB-491E-9C68-71F1853F761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A9DFDFF-7D10-489C-B398-97F5907634D7}">
      <dgm:prSet/>
      <dgm:spPr/>
      <dgm:t>
        <a:bodyPr/>
        <a:lstStyle/>
        <a:p>
          <a:r>
            <a:rPr lang="en-GB" b="1"/>
            <a:t>New area of learning</a:t>
          </a:r>
          <a:endParaRPr lang="en-US"/>
        </a:p>
      </dgm:t>
    </dgm:pt>
    <dgm:pt modelId="{24ECA95E-1C19-4CB8-B61D-35A984C96128}" type="parTrans" cxnId="{4C4EB7B0-FB57-4DC3-B9D8-EDF287C6D3EF}">
      <dgm:prSet/>
      <dgm:spPr/>
      <dgm:t>
        <a:bodyPr/>
        <a:lstStyle/>
        <a:p>
          <a:endParaRPr lang="en-US"/>
        </a:p>
      </dgm:t>
    </dgm:pt>
    <dgm:pt modelId="{E2BEE938-D8C9-46EC-BFB4-BCED67DA15D6}" type="sibTrans" cxnId="{4C4EB7B0-FB57-4DC3-B9D8-EDF287C6D3EF}">
      <dgm:prSet/>
      <dgm:spPr/>
      <dgm:t>
        <a:bodyPr/>
        <a:lstStyle/>
        <a:p>
          <a:endParaRPr lang="en-US"/>
        </a:p>
      </dgm:t>
    </dgm:pt>
    <dgm:pt modelId="{02C5286A-2FDE-4481-A42F-10F0F9BDB48F}">
      <dgm:prSet/>
      <dgm:spPr/>
      <dgm:t>
        <a:bodyPr/>
        <a:lstStyle/>
        <a:p>
          <a:r>
            <a:rPr lang="en-GB" b="1"/>
            <a:t>Large scope</a:t>
          </a:r>
          <a:endParaRPr lang="en-US"/>
        </a:p>
      </dgm:t>
    </dgm:pt>
    <dgm:pt modelId="{C60F92D7-DBEA-416C-A5F7-BB045ADF08BE}" type="parTrans" cxnId="{DA6B6AD3-28F7-4EBE-BE5B-5FF5A831AFB1}">
      <dgm:prSet/>
      <dgm:spPr/>
      <dgm:t>
        <a:bodyPr/>
        <a:lstStyle/>
        <a:p>
          <a:endParaRPr lang="en-US"/>
        </a:p>
      </dgm:t>
    </dgm:pt>
    <dgm:pt modelId="{A58AC597-593C-4A90-B5AD-3D014FE7DA09}" type="sibTrans" cxnId="{DA6B6AD3-28F7-4EBE-BE5B-5FF5A831AFB1}">
      <dgm:prSet/>
      <dgm:spPr/>
      <dgm:t>
        <a:bodyPr/>
        <a:lstStyle/>
        <a:p>
          <a:endParaRPr lang="en-US"/>
        </a:p>
      </dgm:t>
    </dgm:pt>
    <dgm:pt modelId="{808290A2-8CE4-4896-9646-01BBF7119056}">
      <dgm:prSet/>
      <dgm:spPr/>
      <dgm:t>
        <a:bodyPr/>
        <a:lstStyle/>
        <a:p>
          <a:r>
            <a:rPr lang="en-GB" b="1"/>
            <a:t>Different elements of expertise </a:t>
          </a:r>
          <a:endParaRPr lang="en-US"/>
        </a:p>
      </dgm:t>
    </dgm:pt>
    <dgm:pt modelId="{ACA7107C-659F-4E9B-B2AF-E62EFC5A1AB3}" type="parTrans" cxnId="{6A5A007E-4816-421D-8BAB-B11ED1DAAAE7}">
      <dgm:prSet/>
      <dgm:spPr/>
      <dgm:t>
        <a:bodyPr/>
        <a:lstStyle/>
        <a:p>
          <a:endParaRPr lang="en-US"/>
        </a:p>
      </dgm:t>
    </dgm:pt>
    <dgm:pt modelId="{F9D68ACD-6601-4E81-923A-31AC5C3D18A4}" type="sibTrans" cxnId="{6A5A007E-4816-421D-8BAB-B11ED1DAAAE7}">
      <dgm:prSet/>
      <dgm:spPr/>
      <dgm:t>
        <a:bodyPr/>
        <a:lstStyle/>
        <a:p>
          <a:endParaRPr lang="en-US"/>
        </a:p>
      </dgm:t>
    </dgm:pt>
    <dgm:pt modelId="{23F0DAB5-A226-42B9-9A10-4429F291605C}" type="pres">
      <dgm:prSet presAssocID="{3DA8B37F-8DCB-491E-9C68-71F1853F761B}" presName="root" presStyleCnt="0">
        <dgm:presLayoutVars>
          <dgm:dir/>
          <dgm:resizeHandles val="exact"/>
        </dgm:presLayoutVars>
      </dgm:prSet>
      <dgm:spPr/>
      <dgm:t>
        <a:bodyPr/>
        <a:lstStyle/>
        <a:p>
          <a:endParaRPr lang="en-US"/>
        </a:p>
      </dgm:t>
    </dgm:pt>
    <dgm:pt modelId="{0DD5C5B9-8624-4693-8371-E64BA0AA47D7}" type="pres">
      <dgm:prSet presAssocID="{9A9DFDFF-7D10-489C-B398-97F5907634D7}" presName="compNode" presStyleCnt="0"/>
      <dgm:spPr/>
    </dgm:pt>
    <dgm:pt modelId="{9D6C1715-4D0D-4099-8EF4-84A05373EB3C}" type="pres">
      <dgm:prSet presAssocID="{9A9DFDFF-7D10-489C-B398-97F5907634D7}" presName="bgRect" presStyleLbl="bgShp" presStyleIdx="0" presStyleCnt="3"/>
      <dgm:spPr/>
    </dgm:pt>
    <dgm:pt modelId="{537FB1B1-B1F4-4189-9E8D-F27EC2C21242}" type="pres">
      <dgm:prSet presAssocID="{9A9DFDFF-7D10-489C-B398-97F5907634D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Classroom"/>
        </a:ext>
      </dgm:extLst>
    </dgm:pt>
    <dgm:pt modelId="{A2DBA0A6-7C8D-49CE-B9A4-5A934FA21A71}" type="pres">
      <dgm:prSet presAssocID="{9A9DFDFF-7D10-489C-B398-97F5907634D7}" presName="spaceRect" presStyleCnt="0"/>
      <dgm:spPr/>
    </dgm:pt>
    <dgm:pt modelId="{CA3B2EF7-5FD8-4E98-85BB-DE89320337EC}" type="pres">
      <dgm:prSet presAssocID="{9A9DFDFF-7D10-489C-B398-97F5907634D7}" presName="parTx" presStyleLbl="revTx" presStyleIdx="0" presStyleCnt="3">
        <dgm:presLayoutVars>
          <dgm:chMax val="0"/>
          <dgm:chPref val="0"/>
        </dgm:presLayoutVars>
      </dgm:prSet>
      <dgm:spPr/>
      <dgm:t>
        <a:bodyPr/>
        <a:lstStyle/>
        <a:p>
          <a:endParaRPr lang="en-US"/>
        </a:p>
      </dgm:t>
    </dgm:pt>
    <dgm:pt modelId="{7E8D1F6D-E2AF-43F4-80CD-8867C38B483F}" type="pres">
      <dgm:prSet presAssocID="{E2BEE938-D8C9-46EC-BFB4-BCED67DA15D6}" presName="sibTrans" presStyleCnt="0"/>
      <dgm:spPr/>
    </dgm:pt>
    <dgm:pt modelId="{47C0497A-1A17-43D5-A864-3070303A6723}" type="pres">
      <dgm:prSet presAssocID="{02C5286A-2FDE-4481-A42F-10F0F9BDB48F}" presName="compNode" presStyleCnt="0"/>
      <dgm:spPr/>
    </dgm:pt>
    <dgm:pt modelId="{C941FDE1-86FD-4C74-9FE5-F0CC5FAF623F}" type="pres">
      <dgm:prSet presAssocID="{02C5286A-2FDE-4481-A42F-10F0F9BDB48F}" presName="bgRect" presStyleLbl="bgShp" presStyleIdx="1" presStyleCnt="3"/>
      <dgm:spPr/>
    </dgm:pt>
    <dgm:pt modelId="{E403C7F0-4F9B-4A91-9F8D-E154F40724BF}" type="pres">
      <dgm:prSet presAssocID="{02C5286A-2FDE-4481-A42F-10F0F9BDB48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Checkmark"/>
        </a:ext>
      </dgm:extLst>
    </dgm:pt>
    <dgm:pt modelId="{23789847-7378-4EBA-B6F1-F9458A3FD7D2}" type="pres">
      <dgm:prSet presAssocID="{02C5286A-2FDE-4481-A42F-10F0F9BDB48F}" presName="spaceRect" presStyleCnt="0"/>
      <dgm:spPr/>
    </dgm:pt>
    <dgm:pt modelId="{6B32CF76-9312-4AA8-981E-276FB2823FC0}" type="pres">
      <dgm:prSet presAssocID="{02C5286A-2FDE-4481-A42F-10F0F9BDB48F}" presName="parTx" presStyleLbl="revTx" presStyleIdx="1" presStyleCnt="3">
        <dgm:presLayoutVars>
          <dgm:chMax val="0"/>
          <dgm:chPref val="0"/>
        </dgm:presLayoutVars>
      </dgm:prSet>
      <dgm:spPr/>
      <dgm:t>
        <a:bodyPr/>
        <a:lstStyle/>
        <a:p>
          <a:endParaRPr lang="en-US"/>
        </a:p>
      </dgm:t>
    </dgm:pt>
    <dgm:pt modelId="{EA984CCC-0149-491E-8DD3-D8BF398F4CD2}" type="pres">
      <dgm:prSet presAssocID="{A58AC597-593C-4A90-B5AD-3D014FE7DA09}" presName="sibTrans" presStyleCnt="0"/>
      <dgm:spPr/>
    </dgm:pt>
    <dgm:pt modelId="{38375AA0-0B2D-42BE-827A-EA9177B8A253}" type="pres">
      <dgm:prSet presAssocID="{808290A2-8CE4-4896-9646-01BBF7119056}" presName="compNode" presStyleCnt="0"/>
      <dgm:spPr/>
    </dgm:pt>
    <dgm:pt modelId="{D6520286-8D21-4491-B4FA-D5AE3D5B60BB}" type="pres">
      <dgm:prSet presAssocID="{808290A2-8CE4-4896-9646-01BBF7119056}" presName="bgRect" presStyleLbl="bgShp" presStyleIdx="2" presStyleCnt="3"/>
      <dgm:spPr/>
    </dgm:pt>
    <dgm:pt modelId="{1EA8884F-1636-4F40-9E42-2B6F4B779E18}" type="pres">
      <dgm:prSet presAssocID="{808290A2-8CE4-4896-9646-01BBF711905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Head with Gears"/>
        </a:ext>
      </dgm:extLst>
    </dgm:pt>
    <dgm:pt modelId="{D79FC48F-44CD-4A19-8B6B-4C152E3AFE5E}" type="pres">
      <dgm:prSet presAssocID="{808290A2-8CE4-4896-9646-01BBF7119056}" presName="spaceRect" presStyleCnt="0"/>
      <dgm:spPr/>
    </dgm:pt>
    <dgm:pt modelId="{D98125E2-0055-441B-B4C2-5C5CA39EF6A9}" type="pres">
      <dgm:prSet presAssocID="{808290A2-8CE4-4896-9646-01BBF7119056}" presName="parTx" presStyleLbl="revTx" presStyleIdx="2" presStyleCnt="3">
        <dgm:presLayoutVars>
          <dgm:chMax val="0"/>
          <dgm:chPref val="0"/>
        </dgm:presLayoutVars>
      </dgm:prSet>
      <dgm:spPr/>
      <dgm:t>
        <a:bodyPr/>
        <a:lstStyle/>
        <a:p>
          <a:endParaRPr lang="en-US"/>
        </a:p>
      </dgm:t>
    </dgm:pt>
  </dgm:ptLst>
  <dgm:cxnLst>
    <dgm:cxn modelId="{4ADA6030-C9A2-4CA7-BD0C-0909432F01FE}" type="presOf" srcId="{808290A2-8CE4-4896-9646-01BBF7119056}" destId="{D98125E2-0055-441B-B4C2-5C5CA39EF6A9}" srcOrd="0" destOrd="0" presId="urn:microsoft.com/office/officeart/2018/2/layout/IconVerticalSolidList"/>
    <dgm:cxn modelId="{E4004C88-9291-482E-B37C-D98000AE1168}" type="presOf" srcId="{9A9DFDFF-7D10-489C-B398-97F5907634D7}" destId="{CA3B2EF7-5FD8-4E98-85BB-DE89320337EC}" srcOrd="0" destOrd="0" presId="urn:microsoft.com/office/officeart/2018/2/layout/IconVerticalSolidList"/>
    <dgm:cxn modelId="{DA6B6AD3-28F7-4EBE-BE5B-5FF5A831AFB1}" srcId="{3DA8B37F-8DCB-491E-9C68-71F1853F761B}" destId="{02C5286A-2FDE-4481-A42F-10F0F9BDB48F}" srcOrd="1" destOrd="0" parTransId="{C60F92D7-DBEA-416C-A5F7-BB045ADF08BE}" sibTransId="{A58AC597-593C-4A90-B5AD-3D014FE7DA09}"/>
    <dgm:cxn modelId="{9450337B-EC5A-4F71-8421-89FFE0900951}" type="presOf" srcId="{02C5286A-2FDE-4481-A42F-10F0F9BDB48F}" destId="{6B32CF76-9312-4AA8-981E-276FB2823FC0}" srcOrd="0" destOrd="0" presId="urn:microsoft.com/office/officeart/2018/2/layout/IconVerticalSolidList"/>
    <dgm:cxn modelId="{76B9491D-5F3D-49C2-95BC-82B193AEFA15}" type="presOf" srcId="{3DA8B37F-8DCB-491E-9C68-71F1853F761B}" destId="{23F0DAB5-A226-42B9-9A10-4429F291605C}" srcOrd="0" destOrd="0" presId="urn:microsoft.com/office/officeart/2018/2/layout/IconVerticalSolidList"/>
    <dgm:cxn modelId="{6A5A007E-4816-421D-8BAB-B11ED1DAAAE7}" srcId="{3DA8B37F-8DCB-491E-9C68-71F1853F761B}" destId="{808290A2-8CE4-4896-9646-01BBF7119056}" srcOrd="2" destOrd="0" parTransId="{ACA7107C-659F-4E9B-B2AF-E62EFC5A1AB3}" sibTransId="{F9D68ACD-6601-4E81-923A-31AC5C3D18A4}"/>
    <dgm:cxn modelId="{4C4EB7B0-FB57-4DC3-B9D8-EDF287C6D3EF}" srcId="{3DA8B37F-8DCB-491E-9C68-71F1853F761B}" destId="{9A9DFDFF-7D10-489C-B398-97F5907634D7}" srcOrd="0" destOrd="0" parTransId="{24ECA95E-1C19-4CB8-B61D-35A984C96128}" sibTransId="{E2BEE938-D8C9-46EC-BFB4-BCED67DA15D6}"/>
    <dgm:cxn modelId="{277CC270-C02B-44C9-83EC-1C7486692F9B}" type="presParOf" srcId="{23F0DAB5-A226-42B9-9A10-4429F291605C}" destId="{0DD5C5B9-8624-4693-8371-E64BA0AA47D7}" srcOrd="0" destOrd="0" presId="urn:microsoft.com/office/officeart/2018/2/layout/IconVerticalSolidList"/>
    <dgm:cxn modelId="{43650077-29CE-445D-A8F6-B59EA425FDD6}" type="presParOf" srcId="{0DD5C5B9-8624-4693-8371-E64BA0AA47D7}" destId="{9D6C1715-4D0D-4099-8EF4-84A05373EB3C}" srcOrd="0" destOrd="0" presId="urn:microsoft.com/office/officeart/2018/2/layout/IconVerticalSolidList"/>
    <dgm:cxn modelId="{2FDF446B-E265-418E-9BA5-3FC655F47C17}" type="presParOf" srcId="{0DD5C5B9-8624-4693-8371-E64BA0AA47D7}" destId="{537FB1B1-B1F4-4189-9E8D-F27EC2C21242}" srcOrd="1" destOrd="0" presId="urn:microsoft.com/office/officeart/2018/2/layout/IconVerticalSolidList"/>
    <dgm:cxn modelId="{E785617E-D136-4FD7-A7EC-88E9F14EBCF0}" type="presParOf" srcId="{0DD5C5B9-8624-4693-8371-E64BA0AA47D7}" destId="{A2DBA0A6-7C8D-49CE-B9A4-5A934FA21A71}" srcOrd="2" destOrd="0" presId="urn:microsoft.com/office/officeart/2018/2/layout/IconVerticalSolidList"/>
    <dgm:cxn modelId="{79DD2AAF-62FF-4EF2-8A26-507F8C199AE0}" type="presParOf" srcId="{0DD5C5B9-8624-4693-8371-E64BA0AA47D7}" destId="{CA3B2EF7-5FD8-4E98-85BB-DE89320337EC}" srcOrd="3" destOrd="0" presId="urn:microsoft.com/office/officeart/2018/2/layout/IconVerticalSolidList"/>
    <dgm:cxn modelId="{E98BADE5-BE86-4F37-808C-D5FCDC1CF3DA}" type="presParOf" srcId="{23F0DAB5-A226-42B9-9A10-4429F291605C}" destId="{7E8D1F6D-E2AF-43F4-80CD-8867C38B483F}" srcOrd="1" destOrd="0" presId="urn:microsoft.com/office/officeart/2018/2/layout/IconVerticalSolidList"/>
    <dgm:cxn modelId="{0BE9BEC2-2FA5-4A12-8852-1DDC4E4CE397}" type="presParOf" srcId="{23F0DAB5-A226-42B9-9A10-4429F291605C}" destId="{47C0497A-1A17-43D5-A864-3070303A6723}" srcOrd="2" destOrd="0" presId="urn:microsoft.com/office/officeart/2018/2/layout/IconVerticalSolidList"/>
    <dgm:cxn modelId="{6DDABF08-F36D-41F9-891D-E6C304DE7B8E}" type="presParOf" srcId="{47C0497A-1A17-43D5-A864-3070303A6723}" destId="{C941FDE1-86FD-4C74-9FE5-F0CC5FAF623F}" srcOrd="0" destOrd="0" presId="urn:microsoft.com/office/officeart/2018/2/layout/IconVerticalSolidList"/>
    <dgm:cxn modelId="{87A97F26-8744-4B7C-823B-673DAF90CC5C}" type="presParOf" srcId="{47C0497A-1A17-43D5-A864-3070303A6723}" destId="{E403C7F0-4F9B-4A91-9F8D-E154F40724BF}" srcOrd="1" destOrd="0" presId="urn:microsoft.com/office/officeart/2018/2/layout/IconVerticalSolidList"/>
    <dgm:cxn modelId="{84AC621D-133B-4335-B51B-94CD6DC710C4}" type="presParOf" srcId="{47C0497A-1A17-43D5-A864-3070303A6723}" destId="{23789847-7378-4EBA-B6F1-F9458A3FD7D2}" srcOrd="2" destOrd="0" presId="urn:microsoft.com/office/officeart/2018/2/layout/IconVerticalSolidList"/>
    <dgm:cxn modelId="{6E3DEA59-0A49-4D03-A22A-6C903D52B195}" type="presParOf" srcId="{47C0497A-1A17-43D5-A864-3070303A6723}" destId="{6B32CF76-9312-4AA8-981E-276FB2823FC0}" srcOrd="3" destOrd="0" presId="urn:microsoft.com/office/officeart/2018/2/layout/IconVerticalSolidList"/>
    <dgm:cxn modelId="{F8429EEF-B82D-4DA8-B1E1-3DCA9045C5EC}" type="presParOf" srcId="{23F0DAB5-A226-42B9-9A10-4429F291605C}" destId="{EA984CCC-0149-491E-8DD3-D8BF398F4CD2}" srcOrd="3" destOrd="0" presId="urn:microsoft.com/office/officeart/2018/2/layout/IconVerticalSolidList"/>
    <dgm:cxn modelId="{C8401A6E-863C-44B8-9C80-8A51C14C640B}" type="presParOf" srcId="{23F0DAB5-A226-42B9-9A10-4429F291605C}" destId="{38375AA0-0B2D-42BE-827A-EA9177B8A253}" srcOrd="4" destOrd="0" presId="urn:microsoft.com/office/officeart/2018/2/layout/IconVerticalSolidList"/>
    <dgm:cxn modelId="{F225739D-655D-400F-B724-4D184C673126}" type="presParOf" srcId="{38375AA0-0B2D-42BE-827A-EA9177B8A253}" destId="{D6520286-8D21-4491-B4FA-D5AE3D5B60BB}" srcOrd="0" destOrd="0" presId="urn:microsoft.com/office/officeart/2018/2/layout/IconVerticalSolidList"/>
    <dgm:cxn modelId="{3F69750D-6B20-417B-BA5B-19F63CC9CA0A}" type="presParOf" srcId="{38375AA0-0B2D-42BE-827A-EA9177B8A253}" destId="{1EA8884F-1636-4F40-9E42-2B6F4B779E18}" srcOrd="1" destOrd="0" presId="urn:microsoft.com/office/officeart/2018/2/layout/IconVerticalSolidList"/>
    <dgm:cxn modelId="{4D91A5AC-908C-4800-84AB-1D2A3FF2FF07}" type="presParOf" srcId="{38375AA0-0B2D-42BE-827A-EA9177B8A253}" destId="{D79FC48F-44CD-4A19-8B6B-4C152E3AFE5E}" srcOrd="2" destOrd="0" presId="urn:microsoft.com/office/officeart/2018/2/layout/IconVerticalSolidList"/>
    <dgm:cxn modelId="{310F7347-CF10-4E15-93D0-2CADFC34A49B}" type="presParOf" srcId="{38375AA0-0B2D-42BE-827A-EA9177B8A253}" destId="{D98125E2-0055-441B-B4C2-5C5CA39EF6A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89F1CB-5BA1-47E3-A9A9-1D4FA0BDDDE8}">
      <dsp:nvSpPr>
        <dsp:cNvPr id="0" name=""/>
        <dsp:cNvSpPr/>
      </dsp:nvSpPr>
      <dsp:spPr>
        <a:xfrm>
          <a:off x="0" y="104354"/>
          <a:ext cx="6692813" cy="461448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lvl="0" algn="l" defTabSz="1289050">
            <a:lnSpc>
              <a:spcPct val="90000"/>
            </a:lnSpc>
            <a:spcBef>
              <a:spcPct val="0"/>
            </a:spcBef>
            <a:spcAft>
              <a:spcPct val="35000"/>
            </a:spcAft>
          </a:pPr>
          <a:r>
            <a:rPr lang="en-GB" sz="2900" b="1" kern="1200"/>
            <a:t>The promotion of the idea of Expressive arts, exploring thinking, refine and communicate their ideas, engage their thinking and develop imagination and senses through art, drama, music, dance, film and digital media. The use of these expressive arts can be linked within other subjects in the curriculum.</a:t>
          </a:r>
          <a:endParaRPr lang="en-US" sz="2900" kern="1200"/>
        </a:p>
      </dsp:txBody>
      <dsp:txXfrm>
        <a:off x="225260" y="329614"/>
        <a:ext cx="6242293" cy="41639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C7016A-12A0-4BAE-950F-2812CBF6822F}">
      <dsp:nvSpPr>
        <dsp:cNvPr id="0" name=""/>
        <dsp:cNvSpPr/>
      </dsp:nvSpPr>
      <dsp:spPr>
        <a:xfrm>
          <a:off x="0" y="2001"/>
          <a:ext cx="6692813" cy="101456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B88EE2-C0DF-4091-A042-5170D01F80B2}">
      <dsp:nvSpPr>
        <dsp:cNvPr id="0" name=""/>
        <dsp:cNvSpPr/>
      </dsp:nvSpPr>
      <dsp:spPr>
        <a:xfrm>
          <a:off x="306906" y="230279"/>
          <a:ext cx="558011" cy="558011"/>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3F5F831-C66C-4828-8F65-C6994540B62B}">
      <dsp:nvSpPr>
        <dsp:cNvPr id="0" name=""/>
        <dsp:cNvSpPr/>
      </dsp:nvSpPr>
      <dsp:spPr>
        <a:xfrm>
          <a:off x="1171823" y="2001"/>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lvl="0" algn="l" defTabSz="889000">
            <a:lnSpc>
              <a:spcPct val="90000"/>
            </a:lnSpc>
            <a:spcBef>
              <a:spcPct val="0"/>
            </a:spcBef>
            <a:spcAft>
              <a:spcPct val="35000"/>
            </a:spcAft>
          </a:pPr>
          <a:r>
            <a:rPr lang="en-GB" sz="2000" b="1" kern="1200"/>
            <a:t>Focuses on digital competence within the area of learning as this is becoming more apparent in the every day changing world. </a:t>
          </a:r>
          <a:endParaRPr lang="en-US" sz="2000" kern="1200"/>
        </a:p>
      </dsp:txBody>
      <dsp:txXfrm>
        <a:off x="1171823" y="2001"/>
        <a:ext cx="5520990" cy="1014565"/>
      </dsp:txXfrm>
    </dsp:sp>
    <dsp:sp modelId="{82AE1AC1-86A0-41BF-9DA5-1DD44A522E2A}">
      <dsp:nvSpPr>
        <dsp:cNvPr id="0" name=""/>
        <dsp:cNvSpPr/>
      </dsp:nvSpPr>
      <dsp:spPr>
        <a:xfrm>
          <a:off x="0" y="1270208"/>
          <a:ext cx="6692813" cy="101456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AD7508-4353-4CD8-83EE-F474AE9E2331}">
      <dsp:nvSpPr>
        <dsp:cNvPr id="0" name=""/>
        <dsp:cNvSpPr/>
      </dsp:nvSpPr>
      <dsp:spPr>
        <a:xfrm>
          <a:off x="306906" y="1498486"/>
          <a:ext cx="558011" cy="558011"/>
        </a:xfrm>
        <a:prstGeom prst="rect">
          <a:avLst/>
        </a:prstGeom>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A80752A-90EC-42D2-B0FB-396948687A68}">
      <dsp:nvSpPr>
        <dsp:cNvPr id="0" name=""/>
        <dsp:cNvSpPr/>
      </dsp:nvSpPr>
      <dsp:spPr>
        <a:xfrm>
          <a:off x="1171823" y="1270208"/>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lvl="0" algn="l" defTabSz="889000">
            <a:lnSpc>
              <a:spcPct val="90000"/>
            </a:lnSpc>
            <a:spcBef>
              <a:spcPct val="0"/>
            </a:spcBef>
            <a:spcAft>
              <a:spcPct val="35000"/>
            </a:spcAft>
          </a:pPr>
          <a:r>
            <a:rPr lang="en-GB" sz="2000" b="1" kern="1200"/>
            <a:t>Art world to life</a:t>
          </a:r>
          <a:endParaRPr lang="en-US" sz="2000" kern="1200"/>
        </a:p>
      </dsp:txBody>
      <dsp:txXfrm>
        <a:off x="1171823" y="1270208"/>
        <a:ext cx="5520990" cy="1014565"/>
      </dsp:txXfrm>
    </dsp:sp>
    <dsp:sp modelId="{AF9B70B3-6278-46F7-BE3A-1270E66CCD48}">
      <dsp:nvSpPr>
        <dsp:cNvPr id="0" name=""/>
        <dsp:cNvSpPr/>
      </dsp:nvSpPr>
      <dsp:spPr>
        <a:xfrm>
          <a:off x="0" y="2538415"/>
          <a:ext cx="6692813" cy="101456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DB7D23-31A8-489D-9719-2395941799E3}">
      <dsp:nvSpPr>
        <dsp:cNvPr id="0" name=""/>
        <dsp:cNvSpPr/>
      </dsp:nvSpPr>
      <dsp:spPr>
        <a:xfrm>
          <a:off x="306906" y="2766692"/>
          <a:ext cx="558011" cy="5580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70BAC89-17BC-45FF-814C-CF339B26E31B}">
      <dsp:nvSpPr>
        <dsp:cNvPr id="0" name=""/>
        <dsp:cNvSpPr/>
      </dsp:nvSpPr>
      <dsp:spPr>
        <a:xfrm>
          <a:off x="1171823" y="2538415"/>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lvl="0" algn="l" defTabSz="889000">
            <a:lnSpc>
              <a:spcPct val="90000"/>
            </a:lnSpc>
            <a:spcBef>
              <a:spcPct val="0"/>
            </a:spcBef>
            <a:spcAft>
              <a:spcPct val="35000"/>
            </a:spcAft>
          </a:pPr>
          <a:r>
            <a:rPr lang="en-GB" sz="2000" b="1" kern="1200"/>
            <a:t>Focus on integrated arts</a:t>
          </a:r>
          <a:endParaRPr lang="en-US" sz="2000" kern="1200"/>
        </a:p>
      </dsp:txBody>
      <dsp:txXfrm>
        <a:off x="1171823" y="2538415"/>
        <a:ext cx="5520990" cy="1014565"/>
      </dsp:txXfrm>
    </dsp:sp>
    <dsp:sp modelId="{DB89691A-CF03-4DEF-A969-9E758B02609A}">
      <dsp:nvSpPr>
        <dsp:cNvPr id="0" name=""/>
        <dsp:cNvSpPr/>
      </dsp:nvSpPr>
      <dsp:spPr>
        <a:xfrm>
          <a:off x="0" y="3806622"/>
          <a:ext cx="6692813" cy="101456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C50AED-7235-4FB4-BCC7-E59129CD93C7}">
      <dsp:nvSpPr>
        <dsp:cNvPr id="0" name=""/>
        <dsp:cNvSpPr/>
      </dsp:nvSpPr>
      <dsp:spPr>
        <a:xfrm>
          <a:off x="306906" y="4034899"/>
          <a:ext cx="558011" cy="558011"/>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01DA236-2180-4EB5-BF38-E3316D44A42B}">
      <dsp:nvSpPr>
        <dsp:cNvPr id="0" name=""/>
        <dsp:cNvSpPr/>
      </dsp:nvSpPr>
      <dsp:spPr>
        <a:xfrm>
          <a:off x="1171823" y="3806622"/>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lvl="0" algn="l" defTabSz="889000">
            <a:lnSpc>
              <a:spcPct val="90000"/>
            </a:lnSpc>
            <a:spcBef>
              <a:spcPct val="0"/>
            </a:spcBef>
            <a:spcAft>
              <a:spcPct val="35000"/>
            </a:spcAft>
          </a:pPr>
          <a:r>
            <a:rPr lang="en-GB" sz="2000" b="1" kern="1200"/>
            <a:t>No longer separate subjects. </a:t>
          </a:r>
          <a:endParaRPr lang="en-US" sz="2000" kern="1200"/>
        </a:p>
      </dsp:txBody>
      <dsp:txXfrm>
        <a:off x="1171823" y="3806622"/>
        <a:ext cx="5520990" cy="10145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BFC0F1-BA1D-41A4-B55F-D64146D44799}">
      <dsp:nvSpPr>
        <dsp:cNvPr id="0" name=""/>
        <dsp:cNvSpPr/>
      </dsp:nvSpPr>
      <dsp:spPr>
        <a:xfrm>
          <a:off x="1538994" y="52097"/>
          <a:ext cx="865834" cy="86583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E432B0-6C30-4441-A984-1C9CD402CDF1}">
      <dsp:nvSpPr>
        <dsp:cNvPr id="0" name=""/>
        <dsp:cNvSpPr/>
      </dsp:nvSpPr>
      <dsp:spPr>
        <a:xfrm>
          <a:off x="1720819" y="233922"/>
          <a:ext cx="502184" cy="502184"/>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2FE6748-A04E-4278-BB2C-3A4BD3530F7B}">
      <dsp:nvSpPr>
        <dsp:cNvPr id="0" name=""/>
        <dsp:cNvSpPr/>
      </dsp:nvSpPr>
      <dsp:spPr>
        <a:xfrm>
          <a:off x="2590365" y="52097"/>
          <a:ext cx="2040895" cy="86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577850">
            <a:lnSpc>
              <a:spcPct val="90000"/>
            </a:lnSpc>
            <a:spcBef>
              <a:spcPct val="0"/>
            </a:spcBef>
            <a:spcAft>
              <a:spcPct val="35000"/>
            </a:spcAft>
          </a:pPr>
          <a:r>
            <a:rPr lang="en-GB" sz="1300" b="1" kern="1200"/>
            <a:t>Science and Technology—thinking and design, technological skills, creating and design, fine motor skills</a:t>
          </a:r>
          <a:endParaRPr lang="en-US" sz="1300" kern="1200"/>
        </a:p>
      </dsp:txBody>
      <dsp:txXfrm>
        <a:off x="2590365" y="52097"/>
        <a:ext cx="2040895" cy="865834"/>
      </dsp:txXfrm>
    </dsp:sp>
    <dsp:sp modelId="{4794C6E5-AED2-4ECC-970A-8CC5354D6496}">
      <dsp:nvSpPr>
        <dsp:cNvPr id="0" name=""/>
        <dsp:cNvSpPr/>
      </dsp:nvSpPr>
      <dsp:spPr>
        <a:xfrm>
          <a:off x="4986871" y="52097"/>
          <a:ext cx="865834" cy="86583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57A1C3-1955-4A82-B0EB-CC1E4B43B605}">
      <dsp:nvSpPr>
        <dsp:cNvPr id="0" name=""/>
        <dsp:cNvSpPr/>
      </dsp:nvSpPr>
      <dsp:spPr>
        <a:xfrm>
          <a:off x="5168697" y="233922"/>
          <a:ext cx="502184" cy="502184"/>
        </a:xfrm>
        <a:prstGeom prst="rect">
          <a:avLst/>
        </a:prstGeom>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E0F633C-96A0-41F1-8DFD-B6EC4F25DF3C}">
      <dsp:nvSpPr>
        <dsp:cNvPr id="0" name=""/>
        <dsp:cNvSpPr/>
      </dsp:nvSpPr>
      <dsp:spPr>
        <a:xfrm>
          <a:off x="6038242" y="52097"/>
          <a:ext cx="2040895" cy="86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577850">
            <a:lnSpc>
              <a:spcPct val="90000"/>
            </a:lnSpc>
            <a:spcBef>
              <a:spcPct val="0"/>
            </a:spcBef>
            <a:spcAft>
              <a:spcPct val="35000"/>
            </a:spcAft>
          </a:pPr>
          <a:r>
            <a:rPr lang="en-GB" sz="1300" b="1" kern="1200"/>
            <a:t>Mathematics and Numeracy—scale proportion, counting, sequencing</a:t>
          </a:r>
          <a:endParaRPr lang="en-US" sz="1300" kern="1200"/>
        </a:p>
      </dsp:txBody>
      <dsp:txXfrm>
        <a:off x="6038242" y="52097"/>
        <a:ext cx="2040895" cy="865834"/>
      </dsp:txXfrm>
    </dsp:sp>
    <dsp:sp modelId="{66011E21-5A59-4B8E-8B46-772A5BB2157A}">
      <dsp:nvSpPr>
        <dsp:cNvPr id="0" name=""/>
        <dsp:cNvSpPr/>
      </dsp:nvSpPr>
      <dsp:spPr>
        <a:xfrm>
          <a:off x="1538994" y="1613823"/>
          <a:ext cx="865834" cy="86583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5E4B53-679F-4659-8BD5-9529114A67AF}">
      <dsp:nvSpPr>
        <dsp:cNvPr id="0" name=""/>
        <dsp:cNvSpPr/>
      </dsp:nvSpPr>
      <dsp:spPr>
        <a:xfrm>
          <a:off x="1720819" y="1795648"/>
          <a:ext cx="502184" cy="502184"/>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0F56C71-8ADC-45FA-BD6C-59E6EA7AB2D4}">
      <dsp:nvSpPr>
        <dsp:cNvPr id="0" name=""/>
        <dsp:cNvSpPr/>
      </dsp:nvSpPr>
      <dsp:spPr>
        <a:xfrm>
          <a:off x="2590365" y="1613823"/>
          <a:ext cx="2040895" cy="86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577850">
            <a:lnSpc>
              <a:spcPct val="90000"/>
            </a:lnSpc>
            <a:spcBef>
              <a:spcPct val="0"/>
            </a:spcBef>
            <a:spcAft>
              <a:spcPct val="35000"/>
            </a:spcAft>
          </a:pPr>
          <a:r>
            <a:rPr lang="en-GB" sz="1300" b="1" kern="1200"/>
            <a:t>Languages, Literacy and Communication—langauages, literatures and traditions. </a:t>
          </a:r>
          <a:endParaRPr lang="en-US" sz="1300" kern="1200"/>
        </a:p>
      </dsp:txBody>
      <dsp:txXfrm>
        <a:off x="2590365" y="1613823"/>
        <a:ext cx="2040895" cy="865834"/>
      </dsp:txXfrm>
    </dsp:sp>
    <dsp:sp modelId="{23744487-2863-49DC-97AC-69089C11D15E}">
      <dsp:nvSpPr>
        <dsp:cNvPr id="0" name=""/>
        <dsp:cNvSpPr/>
      </dsp:nvSpPr>
      <dsp:spPr>
        <a:xfrm>
          <a:off x="4986871" y="1613823"/>
          <a:ext cx="865834" cy="86583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B85EB1-8F03-4AD5-A951-23884DC21792}">
      <dsp:nvSpPr>
        <dsp:cNvPr id="0" name=""/>
        <dsp:cNvSpPr/>
      </dsp:nvSpPr>
      <dsp:spPr>
        <a:xfrm>
          <a:off x="5168697" y="1795648"/>
          <a:ext cx="502184" cy="502184"/>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DBCBD60-815D-4CEB-99C0-EE99E0DDEB3B}">
      <dsp:nvSpPr>
        <dsp:cNvPr id="0" name=""/>
        <dsp:cNvSpPr/>
      </dsp:nvSpPr>
      <dsp:spPr>
        <a:xfrm>
          <a:off x="6038242" y="1613823"/>
          <a:ext cx="2040895" cy="86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577850">
            <a:lnSpc>
              <a:spcPct val="90000"/>
            </a:lnSpc>
            <a:spcBef>
              <a:spcPct val="0"/>
            </a:spcBef>
            <a:spcAft>
              <a:spcPct val="35000"/>
            </a:spcAft>
          </a:pPr>
          <a:r>
            <a:rPr lang="en-GB" sz="1300" b="1" kern="1200"/>
            <a:t>Humanities—Times, cultures and society, languages and traditions in Wales, sustainability, use of environment.</a:t>
          </a:r>
          <a:endParaRPr lang="en-US" sz="1300" kern="1200"/>
        </a:p>
      </dsp:txBody>
      <dsp:txXfrm>
        <a:off x="6038242" y="1613823"/>
        <a:ext cx="2040895" cy="865834"/>
      </dsp:txXfrm>
    </dsp:sp>
    <dsp:sp modelId="{F9C638EE-3218-4828-BD0A-12077911D19F}">
      <dsp:nvSpPr>
        <dsp:cNvPr id="0" name=""/>
        <dsp:cNvSpPr/>
      </dsp:nvSpPr>
      <dsp:spPr>
        <a:xfrm>
          <a:off x="1538994" y="3175550"/>
          <a:ext cx="865834" cy="86583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30F640-D2AF-4CA2-8407-829FAD2C1C6C}">
      <dsp:nvSpPr>
        <dsp:cNvPr id="0" name=""/>
        <dsp:cNvSpPr/>
      </dsp:nvSpPr>
      <dsp:spPr>
        <a:xfrm>
          <a:off x="1720819" y="3357375"/>
          <a:ext cx="502184" cy="502184"/>
        </a:xfrm>
        <a:prstGeom prst="rect">
          <a:avLst/>
        </a:prstGeom>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694AD99-5838-46AE-A4E2-605C9D0922DC}">
      <dsp:nvSpPr>
        <dsp:cNvPr id="0" name=""/>
        <dsp:cNvSpPr/>
      </dsp:nvSpPr>
      <dsp:spPr>
        <a:xfrm>
          <a:off x="2590365" y="3175550"/>
          <a:ext cx="2040895" cy="86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577850">
            <a:lnSpc>
              <a:spcPct val="90000"/>
            </a:lnSpc>
            <a:spcBef>
              <a:spcPct val="0"/>
            </a:spcBef>
            <a:spcAft>
              <a:spcPct val="35000"/>
            </a:spcAft>
          </a:pPr>
          <a:r>
            <a:rPr lang="en-GB" sz="1300" b="1" kern="1200"/>
            <a:t>Health and Wellbeing—relationships, confidence, self-esteem. </a:t>
          </a:r>
          <a:endParaRPr lang="en-US" sz="1300" kern="1200"/>
        </a:p>
      </dsp:txBody>
      <dsp:txXfrm>
        <a:off x="2590365" y="3175550"/>
        <a:ext cx="2040895" cy="8658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2B32B4-3208-4550-B333-AB3F2329CA91}">
      <dsp:nvSpPr>
        <dsp:cNvPr id="0" name=""/>
        <dsp:cNvSpPr/>
      </dsp:nvSpPr>
      <dsp:spPr>
        <a:xfrm>
          <a:off x="0" y="588"/>
          <a:ext cx="6692813" cy="137771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D57C5B-484E-478F-8A0D-F774BE5E8638}">
      <dsp:nvSpPr>
        <dsp:cNvPr id="0" name=""/>
        <dsp:cNvSpPr/>
      </dsp:nvSpPr>
      <dsp:spPr>
        <a:xfrm>
          <a:off x="416759" y="310575"/>
          <a:ext cx="757744" cy="7577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49402B4-961B-454A-882B-C9C890EBB15A}">
      <dsp:nvSpPr>
        <dsp:cNvPr id="0" name=""/>
        <dsp:cNvSpPr/>
      </dsp:nvSpPr>
      <dsp:spPr>
        <a:xfrm>
          <a:off x="1591264" y="588"/>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lvl="0" algn="l" defTabSz="1111250">
            <a:lnSpc>
              <a:spcPct val="90000"/>
            </a:lnSpc>
            <a:spcBef>
              <a:spcPct val="0"/>
            </a:spcBef>
            <a:spcAft>
              <a:spcPct val="35000"/>
            </a:spcAft>
          </a:pPr>
          <a:r>
            <a:rPr lang="en-GB" sz="2500" kern="1200"/>
            <a:t>· </a:t>
          </a:r>
          <a:r>
            <a:rPr lang="en-GB" sz="2500" b="1" kern="1200"/>
            <a:t>Transferable skills</a:t>
          </a:r>
          <a:endParaRPr lang="en-US" sz="2500" kern="1200"/>
        </a:p>
      </dsp:txBody>
      <dsp:txXfrm>
        <a:off x="1591264" y="588"/>
        <a:ext cx="5101549" cy="1377717"/>
      </dsp:txXfrm>
    </dsp:sp>
    <dsp:sp modelId="{D5C339DE-F591-4A63-A26A-935F33745493}">
      <dsp:nvSpPr>
        <dsp:cNvPr id="0" name=""/>
        <dsp:cNvSpPr/>
      </dsp:nvSpPr>
      <dsp:spPr>
        <a:xfrm>
          <a:off x="0" y="1722736"/>
          <a:ext cx="6692813" cy="137771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AFE3FF-1D71-4FD8-8887-7A09BBA9406C}">
      <dsp:nvSpPr>
        <dsp:cNvPr id="0" name=""/>
        <dsp:cNvSpPr/>
      </dsp:nvSpPr>
      <dsp:spPr>
        <a:xfrm>
          <a:off x="416759" y="2032722"/>
          <a:ext cx="757744" cy="7577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234DE62-DC45-4D53-ACE6-DDD8A66CA7DD}">
      <dsp:nvSpPr>
        <dsp:cNvPr id="0" name=""/>
        <dsp:cNvSpPr/>
      </dsp:nvSpPr>
      <dsp:spPr>
        <a:xfrm>
          <a:off x="1591264" y="1722736"/>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lvl="0" algn="l" defTabSz="1111250">
            <a:lnSpc>
              <a:spcPct val="90000"/>
            </a:lnSpc>
            <a:spcBef>
              <a:spcPct val="0"/>
            </a:spcBef>
            <a:spcAft>
              <a:spcPct val="35000"/>
            </a:spcAft>
          </a:pPr>
          <a:r>
            <a:rPr lang="en-GB" sz="2500" kern="1200"/>
            <a:t>· </a:t>
          </a:r>
          <a:r>
            <a:rPr lang="en-GB" sz="2500" b="1" kern="1200"/>
            <a:t>Creativity and critical thinking</a:t>
          </a:r>
          <a:endParaRPr lang="en-US" sz="2500" kern="1200"/>
        </a:p>
      </dsp:txBody>
      <dsp:txXfrm>
        <a:off x="1591264" y="1722736"/>
        <a:ext cx="5101549" cy="1377717"/>
      </dsp:txXfrm>
    </dsp:sp>
    <dsp:sp modelId="{7A50F617-10C7-4CDB-A639-72F031C333DD}">
      <dsp:nvSpPr>
        <dsp:cNvPr id="0" name=""/>
        <dsp:cNvSpPr/>
      </dsp:nvSpPr>
      <dsp:spPr>
        <a:xfrm>
          <a:off x="0" y="3444883"/>
          <a:ext cx="6692813" cy="137771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617671-CD06-44E1-8160-A777BFCB508B}">
      <dsp:nvSpPr>
        <dsp:cNvPr id="0" name=""/>
        <dsp:cNvSpPr/>
      </dsp:nvSpPr>
      <dsp:spPr>
        <a:xfrm>
          <a:off x="416759" y="3754869"/>
          <a:ext cx="757744" cy="7577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9BCFF52-D8F0-4F9C-88F9-1647B9D4FBD3}">
      <dsp:nvSpPr>
        <dsp:cNvPr id="0" name=""/>
        <dsp:cNvSpPr/>
      </dsp:nvSpPr>
      <dsp:spPr>
        <a:xfrm>
          <a:off x="1591264" y="3444883"/>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lvl="0" algn="l" defTabSz="1111250">
            <a:lnSpc>
              <a:spcPct val="90000"/>
            </a:lnSpc>
            <a:spcBef>
              <a:spcPct val="0"/>
            </a:spcBef>
            <a:spcAft>
              <a:spcPct val="35000"/>
            </a:spcAft>
          </a:pPr>
          <a:r>
            <a:rPr lang="en-GB" sz="2500" kern="1200"/>
            <a:t>· </a:t>
          </a:r>
          <a:r>
            <a:rPr lang="en-GB" sz="2500" b="1" kern="1200"/>
            <a:t>Applicable for future jobs</a:t>
          </a:r>
          <a:endParaRPr lang="en-US" sz="2500" kern="1200"/>
        </a:p>
      </dsp:txBody>
      <dsp:txXfrm>
        <a:off x="1591264" y="3444883"/>
        <a:ext cx="5101549" cy="137771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6C1715-4D0D-4099-8EF4-84A05373EB3C}">
      <dsp:nvSpPr>
        <dsp:cNvPr id="0" name=""/>
        <dsp:cNvSpPr/>
      </dsp:nvSpPr>
      <dsp:spPr>
        <a:xfrm>
          <a:off x="0" y="588"/>
          <a:ext cx="6692813" cy="137771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7FB1B1-B1F4-4189-9E8D-F27EC2C21242}">
      <dsp:nvSpPr>
        <dsp:cNvPr id="0" name=""/>
        <dsp:cNvSpPr/>
      </dsp:nvSpPr>
      <dsp:spPr>
        <a:xfrm>
          <a:off x="416759" y="310575"/>
          <a:ext cx="757744" cy="7577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A3B2EF7-5FD8-4E98-85BB-DE89320337EC}">
      <dsp:nvSpPr>
        <dsp:cNvPr id="0" name=""/>
        <dsp:cNvSpPr/>
      </dsp:nvSpPr>
      <dsp:spPr>
        <a:xfrm>
          <a:off x="1591264" y="588"/>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lvl="0" algn="l" defTabSz="1111250">
            <a:lnSpc>
              <a:spcPct val="90000"/>
            </a:lnSpc>
            <a:spcBef>
              <a:spcPct val="0"/>
            </a:spcBef>
            <a:spcAft>
              <a:spcPct val="35000"/>
            </a:spcAft>
          </a:pPr>
          <a:r>
            <a:rPr lang="en-GB" sz="2500" b="1" kern="1200"/>
            <a:t>New area of learning</a:t>
          </a:r>
          <a:endParaRPr lang="en-US" sz="2500" kern="1200"/>
        </a:p>
      </dsp:txBody>
      <dsp:txXfrm>
        <a:off x="1591264" y="588"/>
        <a:ext cx="5101549" cy="1377717"/>
      </dsp:txXfrm>
    </dsp:sp>
    <dsp:sp modelId="{C941FDE1-86FD-4C74-9FE5-F0CC5FAF623F}">
      <dsp:nvSpPr>
        <dsp:cNvPr id="0" name=""/>
        <dsp:cNvSpPr/>
      </dsp:nvSpPr>
      <dsp:spPr>
        <a:xfrm>
          <a:off x="0" y="1722736"/>
          <a:ext cx="6692813" cy="137771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03C7F0-4F9B-4A91-9F8D-E154F40724BF}">
      <dsp:nvSpPr>
        <dsp:cNvPr id="0" name=""/>
        <dsp:cNvSpPr/>
      </dsp:nvSpPr>
      <dsp:spPr>
        <a:xfrm>
          <a:off x="416759" y="2032722"/>
          <a:ext cx="757744" cy="7577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B32CF76-9312-4AA8-981E-276FB2823FC0}">
      <dsp:nvSpPr>
        <dsp:cNvPr id="0" name=""/>
        <dsp:cNvSpPr/>
      </dsp:nvSpPr>
      <dsp:spPr>
        <a:xfrm>
          <a:off x="1591264" y="1722736"/>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lvl="0" algn="l" defTabSz="1111250">
            <a:lnSpc>
              <a:spcPct val="90000"/>
            </a:lnSpc>
            <a:spcBef>
              <a:spcPct val="0"/>
            </a:spcBef>
            <a:spcAft>
              <a:spcPct val="35000"/>
            </a:spcAft>
          </a:pPr>
          <a:r>
            <a:rPr lang="en-GB" sz="2500" b="1" kern="1200"/>
            <a:t>Large scope</a:t>
          </a:r>
          <a:endParaRPr lang="en-US" sz="2500" kern="1200"/>
        </a:p>
      </dsp:txBody>
      <dsp:txXfrm>
        <a:off x="1591264" y="1722736"/>
        <a:ext cx="5101549" cy="1377717"/>
      </dsp:txXfrm>
    </dsp:sp>
    <dsp:sp modelId="{D6520286-8D21-4491-B4FA-D5AE3D5B60BB}">
      <dsp:nvSpPr>
        <dsp:cNvPr id="0" name=""/>
        <dsp:cNvSpPr/>
      </dsp:nvSpPr>
      <dsp:spPr>
        <a:xfrm>
          <a:off x="0" y="3444883"/>
          <a:ext cx="6692813" cy="137771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A8884F-1636-4F40-9E42-2B6F4B779E18}">
      <dsp:nvSpPr>
        <dsp:cNvPr id="0" name=""/>
        <dsp:cNvSpPr/>
      </dsp:nvSpPr>
      <dsp:spPr>
        <a:xfrm>
          <a:off x="416759" y="3754869"/>
          <a:ext cx="757744" cy="7577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98125E2-0055-441B-B4C2-5C5CA39EF6A9}">
      <dsp:nvSpPr>
        <dsp:cNvPr id="0" name=""/>
        <dsp:cNvSpPr/>
      </dsp:nvSpPr>
      <dsp:spPr>
        <a:xfrm>
          <a:off x="1591264" y="3444883"/>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lvl="0" algn="l" defTabSz="1111250">
            <a:lnSpc>
              <a:spcPct val="90000"/>
            </a:lnSpc>
            <a:spcBef>
              <a:spcPct val="0"/>
            </a:spcBef>
            <a:spcAft>
              <a:spcPct val="35000"/>
            </a:spcAft>
          </a:pPr>
          <a:r>
            <a:rPr lang="en-GB" sz="2500" b="1" kern="1200"/>
            <a:t>Different elements of expertise </a:t>
          </a:r>
          <a:endParaRPr lang="en-US" sz="2500" kern="1200"/>
        </a:p>
      </dsp:txBody>
      <dsp:txXfrm>
        <a:off x="1591264" y="3444883"/>
        <a:ext cx="5101549" cy="137771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xmlns="">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19-09-11T13:47:45.843"/>
    </inkml:context>
    <inkml:brush xml:id="br0">
      <inkml:brushProperty name="width" value="0.025" units="cm"/>
      <inkml:brushProperty name="height" value="0.025" units="cm"/>
      <inkml:brushProperty name="color" value="#AB008B"/>
    </inkml:brush>
  </inkml:definitions>
  <inkml:trace contextRef="#ctx0" brushRef="#br0">46 89 128,'-46'-89'0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19-09-11T13:47:47.963"/>
    </inkml:context>
    <inkml:brush xml:id="br0">
      <inkml:brushProperty name="width" value="0.025" units="cm"/>
      <inkml:brushProperty name="height" value="0.025" units="cm"/>
      <inkml:brushProperty name="color" value="#AB008B"/>
    </inkml:brush>
  </inkml:definitions>
  <inkml:trace contextRef="#ctx0" brushRef="#br0">237 82 13440,'-44'-17'5087,"41"14"-3967,-2-8-224,5 6-352,0 2-1312,0-1-320,0 4-2463,13 0-961,13 0 224,5-38 224</inkml:trace>
  <inkml:trace contextRef="#ctx0" brushRef="#br0" timeOffset="404.9779">124 59 13184,'-36'-13'4927,"23"13"-3839,-5 13-3744,10-2-1951,-10 4-33,-13-26 288</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32ADB4-2375-4B97-9479-3C9A93BBAFE6}" type="datetimeFigureOut">
              <a:rPr lang="en-GB" smtClean="0"/>
              <a:t>11/09/2019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B99550-C76F-4749-A442-2B8D24ABF4E1}" type="slidenum">
              <a:rPr lang="en-GB" smtClean="0"/>
              <a:t>‹#›</a:t>
            </a:fld>
            <a:endParaRPr lang="en-GB"/>
          </a:p>
        </p:txBody>
      </p:sp>
    </p:spTree>
    <p:extLst>
      <p:ext uri="{BB962C8B-B14F-4D97-AF65-F5344CB8AC3E}">
        <p14:creationId xmlns:p14="http://schemas.microsoft.com/office/powerpoint/2010/main" val="25408480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32ADB4-2375-4B97-9479-3C9A93BBAFE6}" type="datetimeFigureOut">
              <a:rPr lang="en-GB" smtClean="0"/>
              <a:t>11/09/2019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B99550-C76F-4749-A442-2B8D24ABF4E1}" type="slidenum">
              <a:rPr lang="en-GB" smtClean="0"/>
              <a:t>‹#›</a:t>
            </a:fld>
            <a:endParaRPr lang="en-GB"/>
          </a:p>
        </p:txBody>
      </p:sp>
    </p:spTree>
    <p:extLst>
      <p:ext uri="{BB962C8B-B14F-4D97-AF65-F5344CB8AC3E}">
        <p14:creationId xmlns:p14="http://schemas.microsoft.com/office/powerpoint/2010/main" val="32601864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32ADB4-2375-4B97-9479-3C9A93BBAFE6}" type="datetimeFigureOut">
              <a:rPr lang="en-GB" smtClean="0"/>
              <a:t>11/09/2019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B99550-C76F-4749-A442-2B8D24ABF4E1}" type="slidenum">
              <a:rPr lang="en-GB" smtClean="0"/>
              <a:t>‹#›</a:t>
            </a:fld>
            <a:endParaRPr lang="en-GB"/>
          </a:p>
        </p:txBody>
      </p:sp>
    </p:spTree>
    <p:extLst>
      <p:ext uri="{BB962C8B-B14F-4D97-AF65-F5344CB8AC3E}">
        <p14:creationId xmlns:p14="http://schemas.microsoft.com/office/powerpoint/2010/main" val="19369804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32ADB4-2375-4B97-9479-3C9A93BBAFE6}" type="datetimeFigureOut">
              <a:rPr lang="en-GB" smtClean="0"/>
              <a:t>11/09/2019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B99550-C76F-4749-A442-2B8D24ABF4E1}" type="slidenum">
              <a:rPr lang="en-GB" smtClean="0"/>
              <a:t>‹#›</a:t>
            </a:fld>
            <a:endParaRPr lang="en-GB"/>
          </a:p>
        </p:txBody>
      </p:sp>
    </p:spTree>
    <p:extLst>
      <p:ext uri="{BB962C8B-B14F-4D97-AF65-F5344CB8AC3E}">
        <p14:creationId xmlns:p14="http://schemas.microsoft.com/office/powerpoint/2010/main" val="23991749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32ADB4-2375-4B97-9479-3C9A93BBAFE6}" type="datetimeFigureOut">
              <a:rPr lang="en-GB" smtClean="0"/>
              <a:t>11/09/2019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EB99550-C76F-4749-A442-2B8D24ABF4E1}" type="slidenum">
              <a:rPr lang="en-GB" smtClean="0"/>
              <a:t>‹#›</a:t>
            </a:fld>
            <a:endParaRPr lang="en-GB"/>
          </a:p>
        </p:txBody>
      </p:sp>
    </p:spTree>
    <p:extLst>
      <p:ext uri="{BB962C8B-B14F-4D97-AF65-F5344CB8AC3E}">
        <p14:creationId xmlns:p14="http://schemas.microsoft.com/office/powerpoint/2010/main" val="42433570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732ADB4-2375-4B97-9479-3C9A93BBAFE6}" type="datetimeFigureOut">
              <a:rPr lang="en-GB" smtClean="0"/>
              <a:t>11/09/2019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EB99550-C76F-4749-A442-2B8D24ABF4E1}" type="slidenum">
              <a:rPr lang="en-GB" smtClean="0"/>
              <a:t>‹#›</a:t>
            </a:fld>
            <a:endParaRPr lang="en-GB"/>
          </a:p>
        </p:txBody>
      </p:sp>
    </p:spTree>
    <p:extLst>
      <p:ext uri="{BB962C8B-B14F-4D97-AF65-F5344CB8AC3E}">
        <p14:creationId xmlns:p14="http://schemas.microsoft.com/office/powerpoint/2010/main" val="3112723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32ADB4-2375-4B97-9479-3C9A93BBAFE6}" type="datetimeFigureOut">
              <a:rPr lang="en-GB" smtClean="0"/>
              <a:t>11/09/2019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EB99550-C76F-4749-A442-2B8D24ABF4E1}" type="slidenum">
              <a:rPr lang="en-GB" smtClean="0"/>
              <a:t>‹#›</a:t>
            </a:fld>
            <a:endParaRPr lang="en-GB"/>
          </a:p>
        </p:txBody>
      </p:sp>
    </p:spTree>
    <p:extLst>
      <p:ext uri="{BB962C8B-B14F-4D97-AF65-F5344CB8AC3E}">
        <p14:creationId xmlns:p14="http://schemas.microsoft.com/office/powerpoint/2010/main" val="1589220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732ADB4-2375-4B97-9479-3C9A93BBAFE6}" type="datetimeFigureOut">
              <a:rPr lang="en-GB" smtClean="0"/>
              <a:t>11/09/2019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B99550-C76F-4749-A442-2B8D24ABF4E1}" type="slidenum">
              <a:rPr lang="en-GB" smtClean="0"/>
              <a:t>‹#›</a:t>
            </a:fld>
            <a:endParaRPr lang="en-GB"/>
          </a:p>
        </p:txBody>
      </p:sp>
    </p:spTree>
    <p:extLst>
      <p:ext uri="{BB962C8B-B14F-4D97-AF65-F5344CB8AC3E}">
        <p14:creationId xmlns:p14="http://schemas.microsoft.com/office/powerpoint/2010/main" val="22494497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32ADB4-2375-4B97-9479-3C9A93BBAFE6}" type="datetimeFigureOut">
              <a:rPr lang="en-GB" smtClean="0"/>
              <a:t>11/09/2019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B99550-C76F-4749-A442-2B8D24ABF4E1}" type="slidenum">
              <a:rPr lang="en-GB" smtClean="0"/>
              <a:t>‹#›</a:t>
            </a:fld>
            <a:endParaRPr lang="en-GB"/>
          </a:p>
        </p:txBody>
      </p:sp>
    </p:spTree>
    <p:extLst>
      <p:ext uri="{BB962C8B-B14F-4D97-AF65-F5344CB8AC3E}">
        <p14:creationId xmlns:p14="http://schemas.microsoft.com/office/powerpoint/2010/main" val="42047661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32ADB4-2375-4B97-9479-3C9A93BBAFE6}" type="datetimeFigureOut">
              <a:rPr lang="en-GB" smtClean="0"/>
              <a:t>11/09/2019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B99550-C76F-4749-A442-2B8D24ABF4E1}" type="slidenum">
              <a:rPr lang="en-GB" smtClean="0"/>
              <a:t>‹#›</a:t>
            </a:fld>
            <a:endParaRPr lang="en-GB"/>
          </a:p>
        </p:txBody>
      </p:sp>
    </p:spTree>
    <p:extLst>
      <p:ext uri="{BB962C8B-B14F-4D97-AF65-F5344CB8AC3E}">
        <p14:creationId xmlns:p14="http://schemas.microsoft.com/office/powerpoint/2010/main" val="40568133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32ADB4-2375-4B97-9479-3C9A93BBAFE6}" type="datetimeFigureOut">
              <a:rPr lang="en-GB" smtClean="0"/>
              <a:t>11/09/2019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B99550-C76F-4749-A442-2B8D24ABF4E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7905601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32ADB4-2375-4B97-9479-3C9A93BBAFE6}" type="datetimeFigureOut">
              <a:rPr lang="en-GB" smtClean="0"/>
              <a:t>11/09/2019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B99550-C76F-4749-A442-2B8D24ABF4E1}" type="slidenum">
              <a:rPr lang="en-GB" smtClean="0"/>
              <a:t>‹#›</a:t>
            </a:fld>
            <a:endParaRPr lang="en-GB"/>
          </a:p>
        </p:txBody>
      </p:sp>
    </p:spTree>
    <p:extLst>
      <p:ext uri="{BB962C8B-B14F-4D97-AF65-F5344CB8AC3E}">
        <p14:creationId xmlns:p14="http://schemas.microsoft.com/office/powerpoint/2010/main" val="24539765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32ADB4-2375-4B97-9479-3C9A93BBAFE6}" type="datetimeFigureOut">
              <a:rPr lang="en-GB" smtClean="0"/>
              <a:t>11/09/2019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B99550-C76F-4749-A442-2B8D24ABF4E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2683423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32ADB4-2375-4B97-9479-3C9A93BBAFE6}" type="datetimeFigureOut">
              <a:rPr lang="en-GB" smtClean="0"/>
              <a:t>11/09/2019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B99550-C76F-4749-A442-2B8D24ABF4E1}" type="slidenum">
              <a:rPr lang="en-GB" smtClean="0"/>
              <a:t>‹#›</a:t>
            </a:fld>
            <a:endParaRPr lang="en-GB"/>
          </a:p>
        </p:txBody>
      </p:sp>
    </p:spTree>
    <p:extLst>
      <p:ext uri="{BB962C8B-B14F-4D97-AF65-F5344CB8AC3E}">
        <p14:creationId xmlns:p14="http://schemas.microsoft.com/office/powerpoint/2010/main" val="40432230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32ADB4-2375-4B97-9479-3C9A93BBAFE6}" type="datetimeFigureOut">
              <a:rPr lang="en-GB" smtClean="0"/>
              <a:t>11/09/2019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B99550-C76F-4749-A442-2B8D24ABF4E1}" type="slidenum">
              <a:rPr lang="en-GB" smtClean="0"/>
              <a:t>‹#›</a:t>
            </a:fld>
            <a:endParaRPr lang="en-GB"/>
          </a:p>
        </p:txBody>
      </p:sp>
    </p:spTree>
    <p:extLst>
      <p:ext uri="{BB962C8B-B14F-4D97-AF65-F5344CB8AC3E}">
        <p14:creationId xmlns:p14="http://schemas.microsoft.com/office/powerpoint/2010/main" val="37668754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32ADB4-2375-4B97-9479-3C9A93BBAFE6}" type="datetimeFigureOut">
              <a:rPr lang="en-GB" smtClean="0"/>
              <a:t>11/09/2019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B99550-C76F-4749-A442-2B8D24ABF4E1}" type="slidenum">
              <a:rPr lang="en-GB" smtClean="0"/>
              <a:t>‹#›</a:t>
            </a:fld>
            <a:endParaRPr lang="en-GB"/>
          </a:p>
        </p:txBody>
      </p:sp>
    </p:spTree>
    <p:extLst>
      <p:ext uri="{BB962C8B-B14F-4D97-AF65-F5344CB8AC3E}">
        <p14:creationId xmlns:p14="http://schemas.microsoft.com/office/powerpoint/2010/main" val="34746421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732ADB4-2375-4B97-9479-3C9A93BBAFE6}" type="datetimeFigureOut">
              <a:rPr lang="en-GB" smtClean="0"/>
              <a:t>11/09/2019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CEB99550-C76F-4749-A442-2B8D24ABF4E1}" type="slidenum">
              <a:rPr lang="en-GB" smtClean="0"/>
              <a:t>‹#›</a:t>
            </a:fld>
            <a:endParaRPr lang="en-GB"/>
          </a:p>
        </p:txBody>
      </p:sp>
    </p:spTree>
    <p:extLst>
      <p:ext uri="{BB962C8B-B14F-4D97-AF65-F5344CB8AC3E}">
        <p14:creationId xmlns:p14="http://schemas.microsoft.com/office/powerpoint/2010/main" val="4055194557"/>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customXml" Target="../ink/ink1.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customXml" Target="../ink/ink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B2B35-BB80-45C8-8459-702AB45A447F}"/>
              </a:ext>
            </a:extLst>
          </p:cNvPr>
          <p:cNvSpPr>
            <a:spLocks noGrp="1"/>
          </p:cNvSpPr>
          <p:nvPr>
            <p:ph type="ctrTitle"/>
          </p:nvPr>
        </p:nvSpPr>
        <p:spPr/>
        <p:txBody>
          <a:bodyPr/>
          <a:lstStyle/>
          <a:p>
            <a:r>
              <a:rPr lang="en-GB" dirty="0"/>
              <a:t>Old and New Curriculum</a:t>
            </a:r>
          </a:p>
        </p:txBody>
      </p:sp>
      <p:sp>
        <p:nvSpPr>
          <p:cNvPr id="3" name="Subtitle 2">
            <a:extLst>
              <a:ext uri="{FF2B5EF4-FFF2-40B4-BE49-F238E27FC236}">
                <a16:creationId xmlns:a16="http://schemas.microsoft.com/office/drawing/2014/main" id="{7A3C1249-1C72-485E-BCBC-75417CB6B167}"/>
              </a:ext>
            </a:extLst>
          </p:cNvPr>
          <p:cNvSpPr>
            <a:spLocks noGrp="1"/>
          </p:cNvSpPr>
          <p:nvPr>
            <p:ph type="subTitle" idx="1"/>
          </p:nvPr>
        </p:nvSpPr>
        <p:spPr/>
        <p:txBody>
          <a:bodyPr/>
          <a:lstStyle/>
          <a:p>
            <a:endParaRPr lang="en-GB"/>
          </a:p>
        </p:txBody>
      </p: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4EE06B76-F418-4237-ABF5-D4F99D14A9D1}"/>
                  </a:ext>
                </a:extLst>
              </p14:cNvPr>
              <p14:cNvContentPartPr/>
              <p14:nvPr/>
            </p14:nvContentPartPr>
            <p14:xfrm>
              <a:off x="5463831" y="3325015"/>
              <a:ext cx="16560" cy="32040"/>
            </p14:xfrm>
          </p:contentPart>
        </mc:Choice>
        <mc:Fallback xmlns="">
          <p:pic>
            <p:nvPicPr>
              <p:cNvPr id="4" name="Ink 3">
                <a:extLst>
                  <a:ext uri="{FF2B5EF4-FFF2-40B4-BE49-F238E27FC236}">
                    <a16:creationId xmlns:a16="http://schemas.microsoft.com/office/drawing/2014/main" id="{4EE06B76-F418-4237-ABF5-D4F99D14A9D1}"/>
                  </a:ext>
                </a:extLst>
              </p:cNvPr>
              <p:cNvPicPr/>
              <p:nvPr/>
            </p:nvPicPr>
            <p:blipFill>
              <a:blip r:embed="rId3"/>
              <a:stretch>
                <a:fillRect/>
              </a:stretch>
            </p:blipFill>
            <p:spPr>
              <a:xfrm>
                <a:off x="5459511" y="3320695"/>
                <a:ext cx="25200" cy="4068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7" name="Ink 6">
                <a:extLst>
                  <a:ext uri="{FF2B5EF4-FFF2-40B4-BE49-F238E27FC236}">
                    <a16:creationId xmlns:a16="http://schemas.microsoft.com/office/drawing/2014/main" id="{FDBF7B2C-3965-4E38-B578-196C823C0E66}"/>
                  </a:ext>
                </a:extLst>
              </p14:cNvPr>
              <p14:cNvContentPartPr/>
              <p14:nvPr/>
            </p14:nvContentPartPr>
            <p14:xfrm>
              <a:off x="6650891" y="3511255"/>
              <a:ext cx="92160" cy="30600"/>
            </p14:xfrm>
          </p:contentPart>
        </mc:Choice>
        <mc:Fallback xmlns="">
          <p:pic>
            <p:nvPicPr>
              <p:cNvPr id="7" name="Ink 6">
                <a:extLst>
                  <a:ext uri="{FF2B5EF4-FFF2-40B4-BE49-F238E27FC236}">
                    <a16:creationId xmlns:a16="http://schemas.microsoft.com/office/drawing/2014/main" id="{FDBF7B2C-3965-4E38-B578-196C823C0E66}"/>
                  </a:ext>
                </a:extLst>
              </p:cNvPr>
              <p:cNvPicPr/>
              <p:nvPr/>
            </p:nvPicPr>
            <p:blipFill>
              <a:blip r:embed="rId5"/>
              <a:stretch>
                <a:fillRect/>
              </a:stretch>
            </p:blipFill>
            <p:spPr>
              <a:xfrm>
                <a:off x="6646571" y="3506935"/>
                <a:ext cx="100800" cy="39240"/>
              </a:xfrm>
              <a:prstGeom prst="rect">
                <a:avLst/>
              </a:prstGeom>
            </p:spPr>
          </p:pic>
        </mc:Fallback>
      </mc:AlternateContent>
    </p:spTree>
    <p:extLst>
      <p:ext uri="{BB962C8B-B14F-4D97-AF65-F5344CB8AC3E}">
        <p14:creationId xmlns:p14="http://schemas.microsoft.com/office/powerpoint/2010/main" val="179589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0265050-FD84-47EF-A163-6A481836C1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11B064D-F4EB-4312-AEEA-6AFDB257E7C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3" name="Straight Connector 12">
              <a:extLst>
                <a:ext uri="{FF2B5EF4-FFF2-40B4-BE49-F238E27FC236}">
                  <a16:creationId xmlns:a16="http://schemas.microsoft.com/office/drawing/2014/main" id="{E7041201-C3DD-4181-B0E0-5C960FFE5358}"/>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29A678F-8D0F-4F98-85A6-797199C550FC}"/>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9F5AD5FC-19DB-4C66-BDDA-043A6AAC944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0BBC8502-8D68-4CE4-B690-2EBB6BCCDD1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760F3485-3905-4DC0-91C8-62DE1F9D9328}"/>
              </a:ext>
            </a:extLst>
          </p:cNvPr>
          <p:cNvSpPr>
            <a:spLocks noGrp="1"/>
          </p:cNvSpPr>
          <p:nvPr>
            <p:ph type="title"/>
          </p:nvPr>
        </p:nvSpPr>
        <p:spPr>
          <a:xfrm>
            <a:off x="652481" y="1382486"/>
            <a:ext cx="3547581" cy="4093028"/>
          </a:xfrm>
        </p:spPr>
        <p:txBody>
          <a:bodyPr anchor="ctr">
            <a:normAutofit/>
          </a:bodyPr>
          <a:lstStyle/>
          <a:p>
            <a:pPr>
              <a:lnSpc>
                <a:spcPct val="90000"/>
              </a:lnSpc>
            </a:pPr>
            <a:r>
              <a:rPr lang="en-GB" sz="4400" b="1" dirty="0"/>
              <a:t>Expressive Arts in Donaldson Report:</a:t>
            </a:r>
            <a:r>
              <a:rPr lang="en-GB" sz="4400" dirty="0"/>
              <a:t/>
            </a:r>
            <a:br>
              <a:rPr lang="en-GB" sz="4400" dirty="0"/>
            </a:br>
            <a:r>
              <a:rPr lang="en-GB" sz="4400" dirty="0"/>
              <a:t> </a:t>
            </a:r>
            <a:br>
              <a:rPr lang="en-GB" sz="4400" dirty="0"/>
            </a:br>
            <a:endParaRPr lang="en-GB" sz="4400" dirty="0"/>
          </a:p>
        </p:txBody>
      </p:sp>
      <p:sp>
        <p:nvSpPr>
          <p:cNvPr id="23" name="Rectangle 22">
            <a:extLst>
              <a:ext uri="{FF2B5EF4-FFF2-40B4-BE49-F238E27FC236}">
                <a16:creationId xmlns:a16="http://schemas.microsoft.com/office/drawing/2014/main" id="{DE77CD7A-FE9E-475D-BF9C-78183B0B1BA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CCE864B-8365-4DA2-9029-3BDA2304C69B}"/>
              </a:ext>
            </a:extLst>
          </p:cNvPr>
          <p:cNvGraphicFramePr>
            <a:graphicFrameLocks noGrp="1"/>
          </p:cNvGraphicFramePr>
          <p:nvPr>
            <p:ph idx="1"/>
            <p:extLst>
              <p:ext uri="{D42A27DB-BD31-4B8C-83A1-F6EECF244321}">
                <p14:modId xmlns:p14="http://schemas.microsoft.com/office/powerpoint/2010/main" val="2281244154"/>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86459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31"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2"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3"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34"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6DF0A64-627B-40F2-B77F-96395D1633B6}"/>
              </a:ext>
            </a:extLst>
          </p:cNvPr>
          <p:cNvSpPr>
            <a:spLocks noGrp="1"/>
          </p:cNvSpPr>
          <p:nvPr>
            <p:ph type="title"/>
          </p:nvPr>
        </p:nvSpPr>
        <p:spPr>
          <a:xfrm>
            <a:off x="7181723" y="609600"/>
            <a:ext cx="4512989" cy="2227730"/>
          </a:xfrm>
        </p:spPr>
        <p:txBody>
          <a:bodyPr anchor="ctr">
            <a:normAutofit/>
          </a:bodyPr>
          <a:lstStyle/>
          <a:p>
            <a:pPr>
              <a:lnSpc>
                <a:spcPct val="90000"/>
              </a:lnSpc>
            </a:pPr>
            <a:r>
              <a:rPr lang="en-GB" b="1" dirty="0">
                <a:solidFill>
                  <a:srgbClr val="FFFFFF"/>
                </a:solidFill>
              </a:rPr>
              <a:t>Expressive arts in current curriculum</a:t>
            </a:r>
            <a:r>
              <a:rPr lang="en-GB" dirty="0">
                <a:solidFill>
                  <a:srgbClr val="FFFFFF"/>
                </a:solidFill>
              </a:rPr>
              <a:t/>
            </a:r>
            <a:br>
              <a:rPr lang="en-GB" dirty="0">
                <a:solidFill>
                  <a:srgbClr val="FFFFFF"/>
                </a:solidFill>
              </a:rPr>
            </a:br>
            <a:r>
              <a:rPr lang="en-GB" dirty="0">
                <a:solidFill>
                  <a:srgbClr val="FFFFFF"/>
                </a:solidFill>
              </a:rPr>
              <a:t> </a:t>
            </a:r>
            <a:br>
              <a:rPr lang="en-GB" dirty="0">
                <a:solidFill>
                  <a:srgbClr val="FFFFFF"/>
                </a:solidFill>
              </a:rPr>
            </a:br>
            <a:endParaRPr lang="en-GB" dirty="0">
              <a:solidFill>
                <a:srgbClr val="FFFFFF"/>
              </a:solidFill>
            </a:endParaRPr>
          </a:p>
        </p:txBody>
      </p:sp>
      <p:pic>
        <p:nvPicPr>
          <p:cNvPr id="40" name="Graphic 6" descr="Artist">
            <a:extLst>
              <a:ext uri="{FF2B5EF4-FFF2-40B4-BE49-F238E27FC236}">
                <a16:creationId xmlns:a16="http://schemas.microsoft.com/office/drawing/2014/main" id="{B2004681-7D9F-4D73-BA9D-B81036749A4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EC8BD4FA-EE4B-48FE-8DDB-AFAF974C7103}"/>
              </a:ext>
            </a:extLst>
          </p:cNvPr>
          <p:cNvSpPr>
            <a:spLocks noGrp="1"/>
          </p:cNvSpPr>
          <p:nvPr>
            <p:ph idx="1"/>
          </p:nvPr>
        </p:nvSpPr>
        <p:spPr>
          <a:xfrm>
            <a:off x="7181725" y="2837329"/>
            <a:ext cx="4512988" cy="3317938"/>
          </a:xfrm>
        </p:spPr>
        <p:txBody>
          <a:bodyPr anchor="t">
            <a:normAutofit/>
          </a:bodyPr>
          <a:lstStyle/>
          <a:p>
            <a:pPr>
              <a:lnSpc>
                <a:spcPct val="90000"/>
              </a:lnSpc>
            </a:pPr>
            <a:r>
              <a:rPr lang="en-GB" b="1">
                <a:solidFill>
                  <a:srgbClr val="FFFFFF"/>
                </a:solidFill>
              </a:rPr>
              <a:t>Expressive arts is within creative development in foundation and art and design and music in key stage 2. It allows children to develop their imagination and curiosity everyday. Developing self expression and empathy. It is also shown within ICT in Art and design, as well as allowing children to develop skills through creative ideas. This is the same as music, however, music is an expressive art.</a:t>
            </a:r>
            <a:endParaRPr lang="en-GB">
              <a:solidFill>
                <a:srgbClr val="FFFFFF"/>
              </a:solidFill>
            </a:endParaRPr>
          </a:p>
          <a:p>
            <a:pPr marL="0" indent="0">
              <a:lnSpc>
                <a:spcPct val="90000"/>
              </a:lnSpc>
              <a:buNone/>
            </a:pPr>
            <a:endParaRPr lang="en-GB">
              <a:solidFill>
                <a:srgbClr val="FFFFFF"/>
              </a:solidFill>
            </a:endParaRPr>
          </a:p>
        </p:txBody>
      </p:sp>
    </p:spTree>
    <p:extLst>
      <p:ext uri="{BB962C8B-B14F-4D97-AF65-F5344CB8AC3E}">
        <p14:creationId xmlns:p14="http://schemas.microsoft.com/office/powerpoint/2010/main" val="12211870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0265050-FD84-47EF-A163-6A481836C1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11B064D-F4EB-4312-AEEA-6AFDB257E7C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3" name="Straight Connector 12">
              <a:extLst>
                <a:ext uri="{FF2B5EF4-FFF2-40B4-BE49-F238E27FC236}">
                  <a16:creationId xmlns:a16="http://schemas.microsoft.com/office/drawing/2014/main" id="{E7041201-C3DD-4181-B0E0-5C960FFE5358}"/>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29A678F-8D0F-4F98-85A6-797199C550FC}"/>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9F5AD5FC-19DB-4C66-BDDA-043A6AAC944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0BBC8502-8D68-4CE4-B690-2EBB6BCCDD1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3C4D9D0-C748-4879-BDA8-E43D78720CE7}"/>
              </a:ext>
            </a:extLst>
          </p:cNvPr>
          <p:cNvSpPr>
            <a:spLocks noGrp="1"/>
          </p:cNvSpPr>
          <p:nvPr>
            <p:ph type="title"/>
          </p:nvPr>
        </p:nvSpPr>
        <p:spPr>
          <a:xfrm>
            <a:off x="652481" y="1382486"/>
            <a:ext cx="3547581" cy="4093028"/>
          </a:xfrm>
        </p:spPr>
        <p:txBody>
          <a:bodyPr anchor="ctr">
            <a:normAutofit/>
          </a:bodyPr>
          <a:lstStyle/>
          <a:p>
            <a:pPr>
              <a:lnSpc>
                <a:spcPct val="90000"/>
              </a:lnSpc>
            </a:pPr>
            <a:r>
              <a:rPr lang="en-GB" sz="3400" b="1" dirty="0"/>
              <a:t>Expressive arts is considered as an equal subject to the academic subjects.</a:t>
            </a:r>
            <a:r>
              <a:rPr lang="en-GB" sz="3400" dirty="0"/>
              <a:t/>
            </a:r>
            <a:br>
              <a:rPr lang="en-GB" sz="3400" dirty="0"/>
            </a:br>
            <a:r>
              <a:rPr lang="en-GB" sz="3400" dirty="0"/>
              <a:t> </a:t>
            </a:r>
            <a:br>
              <a:rPr lang="en-GB" sz="3400" dirty="0"/>
            </a:br>
            <a:endParaRPr lang="en-GB" sz="3400" dirty="0"/>
          </a:p>
        </p:txBody>
      </p:sp>
      <p:sp>
        <p:nvSpPr>
          <p:cNvPr id="23" name="Rectangle 22">
            <a:extLst>
              <a:ext uri="{FF2B5EF4-FFF2-40B4-BE49-F238E27FC236}">
                <a16:creationId xmlns:a16="http://schemas.microsoft.com/office/drawing/2014/main" id="{DE77CD7A-FE9E-475D-BF9C-78183B0B1BA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AC9E0D9-C436-45FE-9397-65E4A1D4F89A}"/>
              </a:ext>
            </a:extLst>
          </p:cNvPr>
          <p:cNvGraphicFramePr>
            <a:graphicFrameLocks noGrp="1"/>
          </p:cNvGraphicFramePr>
          <p:nvPr>
            <p:ph idx="1"/>
            <p:extLst>
              <p:ext uri="{D42A27DB-BD31-4B8C-83A1-F6EECF244321}">
                <p14:modId xmlns:p14="http://schemas.microsoft.com/office/powerpoint/2010/main" val="1691579175"/>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30884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95EC22A-B207-4BB2-AEA1-52C53156A11B}"/>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4 purposes of learning </a:t>
            </a:r>
          </a:p>
        </p:txBody>
      </p:sp>
      <p:pic>
        <p:nvPicPr>
          <p:cNvPr id="7" name="Graphic 6" descr="Classroom">
            <a:extLst>
              <a:ext uri="{FF2B5EF4-FFF2-40B4-BE49-F238E27FC236}">
                <a16:creationId xmlns:a16="http://schemas.microsoft.com/office/drawing/2014/main" id="{272CDCC2-D75F-4FA8-AA4B-D9704EFD2D2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8362C778-9010-4A19-B314-289AA1B1040F}"/>
              </a:ext>
            </a:extLst>
          </p:cNvPr>
          <p:cNvSpPr>
            <a:spLocks noGrp="1"/>
          </p:cNvSpPr>
          <p:nvPr>
            <p:ph idx="1"/>
          </p:nvPr>
        </p:nvSpPr>
        <p:spPr>
          <a:xfrm>
            <a:off x="7181725" y="2837329"/>
            <a:ext cx="4512988" cy="3317938"/>
          </a:xfrm>
        </p:spPr>
        <p:txBody>
          <a:bodyPr anchor="t">
            <a:normAutofit fontScale="92500" lnSpcReduction="10000"/>
          </a:bodyPr>
          <a:lstStyle/>
          <a:p>
            <a:pPr>
              <a:lnSpc>
                <a:spcPct val="90000"/>
              </a:lnSpc>
            </a:pPr>
            <a:r>
              <a:rPr lang="en-GB" sz="1400" b="1" dirty="0">
                <a:solidFill>
                  <a:srgbClr val="FFFFFF"/>
                </a:solidFill>
              </a:rPr>
              <a:t>Ambitious, capable learners</a:t>
            </a:r>
            <a:endParaRPr lang="en-GB" sz="1400" dirty="0">
              <a:solidFill>
                <a:srgbClr val="FFFFFF"/>
              </a:solidFill>
            </a:endParaRPr>
          </a:p>
          <a:p>
            <a:pPr lvl="1">
              <a:lnSpc>
                <a:spcPct val="90000"/>
              </a:lnSpc>
            </a:pPr>
            <a:r>
              <a:rPr lang="en-GB" sz="1400" b="1" dirty="0">
                <a:solidFill>
                  <a:srgbClr val="FFFFFF"/>
                </a:solidFill>
              </a:rPr>
              <a:t>(striving for the parts that they want in a show)</a:t>
            </a:r>
            <a:endParaRPr lang="en-GB" sz="1400" dirty="0">
              <a:solidFill>
                <a:srgbClr val="FFFFFF"/>
              </a:solidFill>
            </a:endParaRPr>
          </a:p>
          <a:p>
            <a:pPr>
              <a:lnSpc>
                <a:spcPct val="90000"/>
              </a:lnSpc>
            </a:pPr>
            <a:r>
              <a:rPr lang="en-GB" sz="1400" b="1" dirty="0">
                <a:solidFill>
                  <a:srgbClr val="FFFFFF"/>
                </a:solidFill>
              </a:rPr>
              <a:t>Enterprising, creative contributors </a:t>
            </a:r>
            <a:endParaRPr lang="en-GB" sz="1400" dirty="0">
              <a:solidFill>
                <a:srgbClr val="FFFFFF"/>
              </a:solidFill>
            </a:endParaRPr>
          </a:p>
          <a:p>
            <a:pPr lvl="1">
              <a:lnSpc>
                <a:spcPct val="90000"/>
              </a:lnSpc>
            </a:pPr>
            <a:r>
              <a:rPr lang="en-GB" sz="1400" b="1" dirty="0">
                <a:solidFill>
                  <a:srgbClr val="FFFFFF"/>
                </a:solidFill>
              </a:rPr>
              <a:t>Creating their own shows , media posters, films etc</a:t>
            </a:r>
            <a:endParaRPr lang="en-GB" sz="1400" dirty="0">
              <a:solidFill>
                <a:srgbClr val="FFFFFF"/>
              </a:solidFill>
            </a:endParaRPr>
          </a:p>
          <a:p>
            <a:pPr>
              <a:lnSpc>
                <a:spcPct val="90000"/>
              </a:lnSpc>
            </a:pPr>
            <a:r>
              <a:rPr lang="en-GB" sz="1400" b="1" dirty="0">
                <a:solidFill>
                  <a:srgbClr val="FFFFFF"/>
                </a:solidFill>
              </a:rPr>
              <a:t>Ethical and informed citizens</a:t>
            </a:r>
            <a:endParaRPr lang="en-GB" sz="1400" dirty="0">
              <a:solidFill>
                <a:srgbClr val="FFFFFF"/>
              </a:solidFill>
            </a:endParaRPr>
          </a:p>
          <a:p>
            <a:pPr lvl="1">
              <a:lnSpc>
                <a:spcPct val="90000"/>
              </a:lnSpc>
            </a:pPr>
            <a:r>
              <a:rPr lang="en-GB" sz="1400" b="1" dirty="0">
                <a:solidFill>
                  <a:srgbClr val="FFFFFF"/>
                </a:solidFill>
              </a:rPr>
              <a:t>Touch on different cultures in the world of drama. </a:t>
            </a:r>
            <a:endParaRPr lang="en-GB" sz="1400" dirty="0">
              <a:solidFill>
                <a:srgbClr val="FFFFFF"/>
              </a:solidFill>
            </a:endParaRPr>
          </a:p>
          <a:p>
            <a:pPr>
              <a:lnSpc>
                <a:spcPct val="90000"/>
              </a:lnSpc>
            </a:pPr>
            <a:r>
              <a:rPr lang="en-GB" sz="1400" b="1" dirty="0">
                <a:solidFill>
                  <a:srgbClr val="FFFFFF"/>
                </a:solidFill>
              </a:rPr>
              <a:t>Healthy and content individuals </a:t>
            </a:r>
          </a:p>
          <a:p>
            <a:pPr lvl="1">
              <a:lnSpc>
                <a:spcPct val="90000"/>
              </a:lnSpc>
            </a:pPr>
            <a:r>
              <a:rPr lang="en-GB" sz="1400" b="1" dirty="0">
                <a:solidFill>
                  <a:srgbClr val="FFFFFF"/>
                </a:solidFill>
              </a:rPr>
              <a:t>Touch on relevant work in regards to healthy eating posters. </a:t>
            </a:r>
            <a:endParaRPr lang="en-GB" sz="1400" dirty="0">
              <a:solidFill>
                <a:srgbClr val="FFFFFF"/>
              </a:solidFill>
            </a:endParaRPr>
          </a:p>
          <a:p>
            <a:pPr marL="0" indent="0">
              <a:lnSpc>
                <a:spcPct val="90000"/>
              </a:lnSpc>
              <a:buNone/>
            </a:pPr>
            <a:r>
              <a:rPr lang="en-GB" sz="1400" dirty="0">
                <a:solidFill>
                  <a:srgbClr val="FFFFFF"/>
                </a:solidFill>
              </a:rPr>
              <a:t> </a:t>
            </a:r>
          </a:p>
          <a:p>
            <a:pPr>
              <a:lnSpc>
                <a:spcPct val="90000"/>
              </a:lnSpc>
            </a:pPr>
            <a:endParaRPr lang="en-GB" sz="1400" dirty="0">
              <a:solidFill>
                <a:srgbClr val="FFFFFF"/>
              </a:solidFill>
            </a:endParaRPr>
          </a:p>
        </p:txBody>
      </p:sp>
    </p:spTree>
    <p:extLst>
      <p:ext uri="{BB962C8B-B14F-4D97-AF65-F5344CB8AC3E}">
        <p14:creationId xmlns:p14="http://schemas.microsoft.com/office/powerpoint/2010/main" val="18904435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D7B8F8F-4528-4480-AFA3-A006195F5AA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648D77-71C0-445F-B16E-1F11C7EC2C28}"/>
              </a:ext>
            </a:extLst>
          </p:cNvPr>
          <p:cNvSpPr>
            <a:spLocks noGrp="1"/>
          </p:cNvSpPr>
          <p:nvPr>
            <p:ph type="title"/>
          </p:nvPr>
        </p:nvSpPr>
        <p:spPr>
          <a:xfrm>
            <a:off x="1286933" y="609600"/>
            <a:ext cx="10197494" cy="1099457"/>
          </a:xfrm>
        </p:spPr>
        <p:txBody>
          <a:bodyPr>
            <a:normAutofit/>
          </a:bodyPr>
          <a:lstStyle/>
          <a:p>
            <a:pPr>
              <a:lnSpc>
                <a:spcPct val="90000"/>
              </a:lnSpc>
            </a:pPr>
            <a:r>
              <a:rPr lang="en-GB" b="1" dirty="0"/>
              <a:t>Cross-curricular.    Covers all areas:</a:t>
            </a:r>
            <a:r>
              <a:rPr lang="en-GB" dirty="0"/>
              <a:t/>
            </a:r>
            <a:br>
              <a:rPr lang="en-GB" dirty="0"/>
            </a:br>
            <a:endParaRPr lang="en-GB"/>
          </a:p>
        </p:txBody>
      </p:sp>
      <p:sp>
        <p:nvSpPr>
          <p:cNvPr id="12" name="Isosceles Triangle 11">
            <a:extLst>
              <a:ext uri="{FF2B5EF4-FFF2-40B4-BE49-F238E27FC236}">
                <a16:creationId xmlns:a16="http://schemas.microsoft.com/office/drawing/2014/main" id="{4F8B2185-AE38-43EA-9FA9-E5378AD730D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0D36BD5A-BF22-48CD-8A55-28B19177CE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4FB9886D-5750-43A6-A98D-0FE521218584}"/>
              </a:ext>
            </a:extLst>
          </p:cNvPr>
          <p:cNvGraphicFramePr>
            <a:graphicFrameLocks noGrp="1"/>
          </p:cNvGraphicFramePr>
          <p:nvPr>
            <p:ph idx="1"/>
            <p:extLst>
              <p:ext uri="{D42A27DB-BD31-4B8C-83A1-F6EECF244321}">
                <p14:modId xmlns:p14="http://schemas.microsoft.com/office/powerpoint/2010/main" val="169819051"/>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96159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7"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5125A56-DF1D-4397-8778-5522B851D247}"/>
              </a:ext>
            </a:extLst>
          </p:cNvPr>
          <p:cNvSpPr>
            <a:spLocks noGrp="1"/>
          </p:cNvSpPr>
          <p:nvPr>
            <p:ph type="title"/>
          </p:nvPr>
        </p:nvSpPr>
        <p:spPr>
          <a:xfrm>
            <a:off x="7181723" y="609600"/>
            <a:ext cx="4512989" cy="2227730"/>
          </a:xfrm>
        </p:spPr>
        <p:txBody>
          <a:bodyPr anchor="ctr">
            <a:normAutofit/>
          </a:bodyPr>
          <a:lstStyle/>
          <a:p>
            <a:r>
              <a:rPr lang="en-GB" dirty="0">
                <a:solidFill>
                  <a:srgbClr val="FFFFFF"/>
                </a:solidFill>
              </a:rPr>
              <a:t>Is there anything lost or missing in the curriculum?</a:t>
            </a:r>
          </a:p>
        </p:txBody>
      </p:sp>
      <p:pic>
        <p:nvPicPr>
          <p:cNvPr id="7" name="Graphic 6" descr="Dictionary Remove">
            <a:extLst>
              <a:ext uri="{FF2B5EF4-FFF2-40B4-BE49-F238E27FC236}">
                <a16:creationId xmlns:a16="http://schemas.microsoft.com/office/drawing/2014/main" id="{33C3219B-8B7B-4E86-A393-2A5E9AD6642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21A7EB87-47F5-49CE-8D89-FD89917F636C}"/>
              </a:ext>
            </a:extLst>
          </p:cNvPr>
          <p:cNvSpPr>
            <a:spLocks noGrp="1"/>
          </p:cNvSpPr>
          <p:nvPr>
            <p:ph idx="1"/>
          </p:nvPr>
        </p:nvSpPr>
        <p:spPr>
          <a:xfrm>
            <a:off x="7181725" y="2837329"/>
            <a:ext cx="4512988" cy="3317938"/>
          </a:xfrm>
        </p:spPr>
        <p:txBody>
          <a:bodyPr anchor="t">
            <a:normAutofit/>
          </a:bodyPr>
          <a:lstStyle/>
          <a:p>
            <a:r>
              <a:rPr lang="en-GB" b="1" dirty="0">
                <a:solidFill>
                  <a:srgbClr val="FFFFFF"/>
                </a:solidFill>
              </a:rPr>
              <a:t>Nothing appears to be missing as this is a new area of learning and very little was in the in the previous curriculum regarding this area.</a:t>
            </a:r>
            <a:endParaRPr lang="en-GB" dirty="0">
              <a:solidFill>
                <a:srgbClr val="FFFFFF"/>
              </a:solidFill>
            </a:endParaRPr>
          </a:p>
          <a:p>
            <a:pPr marL="0" indent="0">
              <a:buNone/>
            </a:pPr>
            <a:endParaRPr lang="en-GB" dirty="0">
              <a:solidFill>
                <a:srgbClr val="FFFFFF"/>
              </a:solidFill>
            </a:endParaRPr>
          </a:p>
          <a:p>
            <a:endParaRPr lang="en-GB" dirty="0">
              <a:solidFill>
                <a:srgbClr val="FFFFFF"/>
              </a:solidFill>
            </a:endParaRPr>
          </a:p>
        </p:txBody>
      </p:sp>
    </p:spTree>
    <p:extLst>
      <p:ext uri="{BB962C8B-B14F-4D97-AF65-F5344CB8AC3E}">
        <p14:creationId xmlns:p14="http://schemas.microsoft.com/office/powerpoint/2010/main" val="37746505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0265050-FD84-47EF-A163-6A481836C1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11B064D-F4EB-4312-AEEA-6AFDB257E7C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3" name="Straight Connector 12">
              <a:extLst>
                <a:ext uri="{FF2B5EF4-FFF2-40B4-BE49-F238E27FC236}">
                  <a16:creationId xmlns:a16="http://schemas.microsoft.com/office/drawing/2014/main" id="{E7041201-C3DD-4181-B0E0-5C960FFE5358}"/>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29A678F-8D0F-4F98-85A6-797199C550FC}"/>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9F5AD5FC-19DB-4C66-BDDA-043A6AAC944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0BBC8502-8D68-4CE4-B690-2EBB6BCCDD1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428CBC42-E6AC-482A-AF67-3F18F75B0795}"/>
              </a:ext>
            </a:extLst>
          </p:cNvPr>
          <p:cNvSpPr>
            <a:spLocks noGrp="1"/>
          </p:cNvSpPr>
          <p:nvPr>
            <p:ph type="title"/>
          </p:nvPr>
        </p:nvSpPr>
        <p:spPr>
          <a:xfrm>
            <a:off x="652481" y="1382486"/>
            <a:ext cx="3547581" cy="4093028"/>
          </a:xfrm>
        </p:spPr>
        <p:txBody>
          <a:bodyPr anchor="ctr">
            <a:normAutofit/>
          </a:bodyPr>
          <a:lstStyle/>
          <a:p>
            <a:r>
              <a:rPr lang="en-GB" sz="4400"/>
              <a:t>Benefits of the new curriculum?	</a:t>
            </a:r>
          </a:p>
        </p:txBody>
      </p:sp>
      <p:sp>
        <p:nvSpPr>
          <p:cNvPr id="23" name="Rectangle 22">
            <a:extLst>
              <a:ext uri="{FF2B5EF4-FFF2-40B4-BE49-F238E27FC236}">
                <a16:creationId xmlns:a16="http://schemas.microsoft.com/office/drawing/2014/main" id="{DE77CD7A-FE9E-475D-BF9C-78183B0B1BA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304744C-2C27-49F8-8383-F4C9A1353FB7}"/>
              </a:ext>
            </a:extLst>
          </p:cNvPr>
          <p:cNvGraphicFramePr>
            <a:graphicFrameLocks noGrp="1"/>
          </p:cNvGraphicFramePr>
          <p:nvPr>
            <p:ph idx="1"/>
            <p:extLst>
              <p:ext uri="{D42A27DB-BD31-4B8C-83A1-F6EECF244321}">
                <p14:modId xmlns:p14="http://schemas.microsoft.com/office/powerpoint/2010/main" val="4019154973"/>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99517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DD3931A-040E-4381-9C84-A2DC7AABEF58}"/>
              </a:ext>
            </a:extLst>
          </p:cNvPr>
          <p:cNvSpPr>
            <a:spLocks noGrp="1"/>
          </p:cNvSpPr>
          <p:nvPr>
            <p:ph type="title"/>
          </p:nvPr>
        </p:nvSpPr>
        <p:spPr>
          <a:xfrm>
            <a:off x="677334" y="609599"/>
            <a:ext cx="3843375" cy="5545667"/>
          </a:xfrm>
        </p:spPr>
        <p:txBody>
          <a:bodyPr anchor="ctr">
            <a:normAutofit/>
          </a:bodyPr>
          <a:lstStyle/>
          <a:p>
            <a:r>
              <a:rPr lang="en-GB">
                <a:solidFill>
                  <a:schemeClr val="tx1">
                    <a:lumMod val="85000"/>
                    <a:lumOff val="15000"/>
                  </a:schemeClr>
                </a:solidFill>
              </a:rPr>
              <a:t>Limitations	</a:t>
            </a:r>
          </a:p>
        </p:txBody>
      </p:sp>
      <p:sp>
        <p:nvSpPr>
          <p:cNvPr id="3" name="Content Placeholder 2">
            <a:extLst>
              <a:ext uri="{FF2B5EF4-FFF2-40B4-BE49-F238E27FC236}">
                <a16:creationId xmlns:a16="http://schemas.microsoft.com/office/drawing/2014/main" id="{640AFAC7-13EF-457A-91AD-44990343037C}"/>
              </a:ext>
            </a:extLst>
          </p:cNvPr>
          <p:cNvSpPr>
            <a:spLocks noGrp="1"/>
          </p:cNvSpPr>
          <p:nvPr>
            <p:ph idx="1"/>
          </p:nvPr>
        </p:nvSpPr>
        <p:spPr>
          <a:xfrm>
            <a:off x="6116084" y="609600"/>
            <a:ext cx="5511296" cy="5545667"/>
          </a:xfrm>
        </p:spPr>
        <p:txBody>
          <a:bodyPr anchor="ctr">
            <a:normAutofit/>
          </a:bodyPr>
          <a:lstStyle/>
          <a:p>
            <a:r>
              <a:rPr lang="en-GB">
                <a:solidFill>
                  <a:srgbClr val="FFFFFF"/>
                </a:solidFill>
              </a:rPr>
              <a:t>· </a:t>
            </a:r>
            <a:r>
              <a:rPr lang="en-GB" b="1">
                <a:solidFill>
                  <a:srgbClr val="FFFFFF"/>
                </a:solidFill>
              </a:rPr>
              <a:t>Not a linear process</a:t>
            </a:r>
            <a:endParaRPr lang="en-GB">
              <a:solidFill>
                <a:srgbClr val="FFFFFF"/>
              </a:solidFill>
            </a:endParaRPr>
          </a:p>
          <a:p>
            <a:r>
              <a:rPr lang="en-GB">
                <a:solidFill>
                  <a:srgbClr val="FFFFFF"/>
                </a:solidFill>
              </a:rPr>
              <a:t>· </a:t>
            </a:r>
            <a:r>
              <a:rPr lang="en-GB" b="1">
                <a:solidFill>
                  <a:srgbClr val="FFFFFF"/>
                </a:solidFill>
              </a:rPr>
              <a:t>A lot of time and finance</a:t>
            </a:r>
            <a:endParaRPr lang="en-GB">
              <a:solidFill>
                <a:srgbClr val="FFFFFF"/>
              </a:solidFill>
            </a:endParaRPr>
          </a:p>
          <a:p>
            <a:r>
              <a:rPr lang="en-GB">
                <a:solidFill>
                  <a:srgbClr val="FFFFFF"/>
                </a:solidFill>
              </a:rPr>
              <a:t>· </a:t>
            </a:r>
            <a:r>
              <a:rPr lang="en-GB" b="1">
                <a:solidFill>
                  <a:srgbClr val="FFFFFF"/>
                </a:solidFill>
              </a:rPr>
              <a:t>Might be unliked by some students</a:t>
            </a:r>
            <a:endParaRPr lang="en-GB">
              <a:solidFill>
                <a:srgbClr val="FFFFFF"/>
              </a:solidFill>
            </a:endParaRPr>
          </a:p>
          <a:p>
            <a:pPr marL="0" indent="0">
              <a:buNone/>
            </a:pPr>
            <a:endParaRPr lang="en-GB">
              <a:solidFill>
                <a:srgbClr val="FFFFFF"/>
              </a:solidFill>
            </a:endParaRPr>
          </a:p>
        </p:txBody>
      </p:sp>
    </p:spTree>
    <p:extLst>
      <p:ext uri="{BB962C8B-B14F-4D97-AF65-F5344CB8AC3E}">
        <p14:creationId xmlns:p14="http://schemas.microsoft.com/office/powerpoint/2010/main" val="2910606089"/>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9">
            <a:extLst>
              <a:ext uri="{FF2B5EF4-FFF2-40B4-BE49-F238E27FC236}">
                <a16:creationId xmlns:a16="http://schemas.microsoft.com/office/drawing/2014/main" id="{80265050-FD84-47EF-A163-6A481836C1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11">
            <a:extLst>
              <a:ext uri="{FF2B5EF4-FFF2-40B4-BE49-F238E27FC236}">
                <a16:creationId xmlns:a16="http://schemas.microsoft.com/office/drawing/2014/main" id="{A11B064D-F4EB-4312-AEEA-6AFDB257E7C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3" name="Straight Connector 12">
              <a:extLst>
                <a:ext uri="{FF2B5EF4-FFF2-40B4-BE49-F238E27FC236}">
                  <a16:creationId xmlns:a16="http://schemas.microsoft.com/office/drawing/2014/main" id="{E7041201-C3DD-4181-B0E0-5C960FFE5358}"/>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29A678F-8D0F-4F98-85A6-797199C550FC}"/>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9F5AD5FC-19DB-4C66-BDDA-043A6AAC944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0BBC8502-8D68-4CE4-B690-2EBB6BCCDD1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2CA4AF7-DC24-44FC-9917-6F39FEE91A0A}"/>
              </a:ext>
            </a:extLst>
          </p:cNvPr>
          <p:cNvSpPr>
            <a:spLocks noGrp="1"/>
          </p:cNvSpPr>
          <p:nvPr>
            <p:ph type="title"/>
          </p:nvPr>
        </p:nvSpPr>
        <p:spPr>
          <a:xfrm>
            <a:off x="652481" y="1382486"/>
            <a:ext cx="3547581" cy="4093028"/>
          </a:xfrm>
        </p:spPr>
        <p:txBody>
          <a:bodyPr anchor="ctr">
            <a:normAutofit/>
          </a:bodyPr>
          <a:lstStyle/>
          <a:p>
            <a:r>
              <a:rPr lang="en-GB" sz="4400"/>
              <a:t>Teaching Implications</a:t>
            </a:r>
          </a:p>
        </p:txBody>
      </p:sp>
      <p:sp>
        <p:nvSpPr>
          <p:cNvPr id="27" name="Rectangle 22">
            <a:extLst>
              <a:ext uri="{FF2B5EF4-FFF2-40B4-BE49-F238E27FC236}">
                <a16:creationId xmlns:a16="http://schemas.microsoft.com/office/drawing/2014/main" id="{DE77CD7A-FE9E-475D-BF9C-78183B0B1BA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8" name="Content Placeholder 2">
            <a:extLst>
              <a:ext uri="{FF2B5EF4-FFF2-40B4-BE49-F238E27FC236}">
                <a16:creationId xmlns:a16="http://schemas.microsoft.com/office/drawing/2014/main" id="{6E252FC4-8BC9-490B-9433-E6F0A9A667AF}"/>
              </a:ext>
            </a:extLst>
          </p:cNvPr>
          <p:cNvGraphicFramePr>
            <a:graphicFrameLocks noGrp="1"/>
          </p:cNvGraphicFramePr>
          <p:nvPr>
            <p:ph idx="1"/>
            <p:extLst>
              <p:ext uri="{D42A27DB-BD31-4B8C-83A1-F6EECF244321}">
                <p14:modId xmlns:p14="http://schemas.microsoft.com/office/powerpoint/2010/main" val="3581522596"/>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8352514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otalTime>1</TotalTime>
  <Words>382</Words>
  <Application>Microsoft Office PowerPoint</Application>
  <PresentationFormat>Widescreen</PresentationFormat>
  <Paragraphs>40</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Trebuchet MS</vt:lpstr>
      <vt:lpstr>Wingdings 3</vt:lpstr>
      <vt:lpstr>Facet</vt:lpstr>
      <vt:lpstr>Old and New Curriculum</vt:lpstr>
      <vt:lpstr>Expressive Arts in Donaldson Report:   </vt:lpstr>
      <vt:lpstr>Expressive arts in current curriculum   </vt:lpstr>
      <vt:lpstr>Expressive arts is considered as an equal subject to the academic subjects.   </vt:lpstr>
      <vt:lpstr>4 purposes of learning </vt:lpstr>
      <vt:lpstr>Cross-curricular.    Covers all areas: </vt:lpstr>
      <vt:lpstr>Is there anything lost or missing in the curriculum?</vt:lpstr>
      <vt:lpstr>Benefits of the new curriculum? </vt:lpstr>
      <vt:lpstr>Limitations </vt:lpstr>
      <vt:lpstr>Teaching Implications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Old and New Curriculum</dc:title>
  <dc:creator>Hayley Gubb</dc:creator>
  <cp:lastModifiedBy>Jayne Morgan</cp:lastModifiedBy>
  <cp:revision>1</cp:revision>
  <dcterms:created xsi:type="dcterms:W3CDTF">2019-09-11T13:57:41Z</dcterms:created>
  <dcterms:modified xsi:type="dcterms:W3CDTF">2019-09-11T15:25:42Z</dcterms:modified>
</cp:coreProperties>
</file>