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_80000000_3563F4BA.xml" ContentType="application/vnd.openxmlformats-officedocument.presentationml.slideMaster+xml"/>
  <Override PartName="/ppt/slides/slide_A01_84D78C2A.xml" ContentType="application/vnd.openxmlformats-officedocument.presentationml.slide+xml"/>
  <Override PartName="/ppt/slides/slide_A02_1FF799E8.xml" ContentType="application/vnd.openxmlformats-officedocument.presentationml.slide+xml"/>
  <Override PartName="/ppt/slides/slide_A03_E4065EFD.xml" ContentType="application/vnd.openxmlformats-officedocument.presentationml.slide+xml"/>
  <Override PartName="/ppt/slides/slide_A04_E23FC432.xml" ContentType="application/vnd.openxmlformats-officedocument.presentationml.slide+xml"/>
  <Override PartName="/ppt/slides/slide_A05_A4EEA345.xml" ContentType="application/vnd.openxmlformats-officedocument.presentationml.slide+xml"/>
  <Override PartName="/ppt/slides/slide_A06_B87199FC.xml" ContentType="application/vnd.openxmlformats-officedocument.presentationml.slide+xml"/>
  <Override PartName="/ppt/slides/slide_A07_71ACD6D9.xml" ContentType="application/vnd.openxmlformats-officedocument.presentationml.slide+xml"/>
  <Override PartName="/ppt/slides/slide_A08_11717BB1.xml" ContentType="application/vnd.openxmlformats-officedocument.presentationml.slide+xml"/>
  <Override PartName="/ppt/slides/slide_A09_5D6E807B.xml" ContentType="application/vnd.openxmlformats-officedocument.presentationml.slide+xml"/>
  <Override PartName="/ppt/slides/slide_A0A_7CB3F460.xml" ContentType="application/vnd.openxmlformats-officedocument.presentationml.slide+xml"/>
  <Override PartName="/ppt/slides/slide_A0B_2889446.xml" ContentType="application/vnd.openxmlformats-officedocument.presentationml.slide+xml"/>
  <Override PartName="/ppt/slides/slide_A0C_7783DA12.xml" ContentType="application/vnd.openxmlformats-officedocument.presentationml.slide+xml"/>
  <Override PartName="/ppt/slides/slide_A0D_C0B1096A.xml" ContentType="application/vnd.openxmlformats-officedocument.presentationml.slide+xml"/>
  <Override PartName="/ppt/notesMasters/notesMaster_0_2B0F4EAC.xml" ContentType="application/vnd.openxmlformats-officedocument.presentationml.notesMaster+xml"/>
  <Override PartName="/ppt/presProps.xml" ContentType="application/vnd.openxmlformats-officedocument.presentationml.presProps+xml"/>
  <Override PartName="/ppt/theme/theme_80000000_3563F4BA.xml" ContentType="application/vnd.openxmlformats-officedocument.theme+xml"/>
  <Override PartName="/ppt/tableStyles.xml" ContentType="application/vnd.openxmlformats-officedocument.presentationml.tableStyles+xml"/>
  <Override PartName="/ppt/slideLayouts/slideLayout_80000001_221CFE14.xml" ContentType="application/vnd.openxmlformats-officedocument.presentationml.slideLayout+xml"/>
  <Override PartName="/ppt/slideLayouts/slideLayout_80000002_9513E66.xml" ContentType="application/vnd.openxmlformats-officedocument.presentationml.slideLayout+xml"/>
  <Override PartName="/ppt/slideLayouts/slideLayout_80000003_7DBF354B.xml" ContentType="application/vnd.openxmlformats-officedocument.presentationml.slideLayout+xml"/>
  <Override PartName="/ppt/slideLayouts/slideLayout_80000004_EBD5176F.xml" ContentType="application/vnd.openxmlformats-officedocument.presentationml.slideLayout+xml"/>
  <Override PartName="/ppt/slideLayouts/slideLayout_80000005_FFEE4EB2.xml" ContentType="application/vnd.openxmlformats-officedocument.presentationml.slideLayout+xml"/>
  <Override PartName="/ppt/slideLayouts/slideLayout_80000006_CC62DAA5.xml" ContentType="application/vnd.openxmlformats-officedocument.presentationml.slideLayout+xml"/>
  <Override PartName="/ppt/slideLayouts/slideLayout_80000007_E4E3785E.xml" ContentType="application/vnd.openxmlformats-officedocument.presentationml.slideLayout+xml"/>
  <Override PartName="/ppt/slideLayouts/slideLayout_80000008_E5E46ABD.xml" ContentType="application/vnd.openxmlformats-officedocument.presentationml.slideLayout+xml"/>
  <Override PartName="/ppt/slideLayouts/slideLayout_80000009_3D2A3B2C.xml" ContentType="application/vnd.openxmlformats-officedocument.presentationml.slideLayout+xml"/>
  <Override PartName="/ppt/slideLayouts/slideLayout_8000000A_23F23F6A.xml" ContentType="application/vnd.openxmlformats-officedocument.presentationml.slideLayout+xml"/>
  <Override PartName="/ppt/slideLayouts/slideLayout_8000000B_EF02AB6E.xml" ContentType="application/vnd.openxmlformats-officedocument.presentationml.slideLayout+xml"/>
  <Override PartName="/ppt/slideLayouts/slideLayout_80000018_D22C8650.xml" ContentType="application/vnd.openxmlformats-officedocument.presentationml.slideLayout+xml"/>
  <Override PartName="/ppt/slideLayouts/slideLayout_80000019_344AA982.xml" ContentType="application/vnd.openxmlformats-officedocument.presentationml.slideLayout+xml"/>
  <Override PartName="/ppt/slideLayouts/slideLayout_8000001A_6BE26D0C.xml" ContentType="application/vnd.openxmlformats-officedocument.presentationml.slideLayout+xml"/>
  <Override PartName="/ppt/slideLayouts/slideLayout_8000001B_F83826F6.xml" ContentType="application/vnd.openxmlformats-officedocument.presentationml.slideLayout+xml"/>
  <Override PartName="/ppt/slideLayouts/slideLayout_8000001C_A1464AD3.xml" ContentType="application/vnd.openxmlformats-officedocument.presentationml.slideLayout+xml"/>
  <Override PartName="/ppt/slideLayouts/slideLayout_8000001D_36A21812.xml" ContentType="application/vnd.openxmlformats-officedocument.presentationml.slideLayout+xml"/>
  <Override PartName="/ppt/slideLayouts/slideLayout_8000001E_4DF099E6.xml" ContentType="application/vnd.openxmlformats-officedocument.presentationml.slideLayout+xml"/>
  <Override PartName="/ppt/slideLayouts/slideLayout_8000001F_4F18ED4E.xml" ContentType="application/vnd.openxmlformats-officedocument.presentationml.slideLayout+xml"/>
  <Override PartName="/ppt/slideLayouts/slideLayout_80000020_BCA25A8F.xml" ContentType="application/vnd.openxmlformats-officedocument.presentationml.slideLayout+xml"/>
  <Override PartName="/ppt/slideLayouts/slideLayout_80000021_7D5EB79C.xml" ContentType="application/vnd.openxmlformats-officedocument.presentationml.slideLayout+xml"/>
  <Override PartName="/ppt/slideLayouts/slideLayout_80000022_17DBC2D8.xml" ContentType="application/vnd.openxmlformats-officedocument.presentationml.slideLayout+xml"/>
  <Override PartName="/ppt/slideLayouts/slideLayout_80000023_6FFBD08E.xml" ContentType="application/vnd.openxmlformats-officedocument.presentationml.slideLayout+xml"/>
  <Override PartName="/ppt/slideLayouts/slideLayout_80000024_7EBE46C.xml" ContentType="application/vnd.openxmlformats-officedocument.presentationml.slideLayout+xml"/>
  <Override PartName="/ppt/slideLayouts/slideLayout_80000025_484E885E.xml" ContentType="application/vnd.openxmlformats-officedocument.presentationml.slideLayout+xml"/>
  <Override PartName="/ppt/slideLayouts/slideLayout_80000026_6AE6E966.xml" ContentType="application/vnd.openxmlformats-officedocument.presentationml.slideLayout+xml"/>
  <Override PartName="/ppt/slideLayouts/slideLayout_80000027_599135E0.xml" ContentType="application/vnd.openxmlformats-officedocument.presentationml.slideLayout+xml"/>
  <Override PartName="/ppt/slideLayouts/slideLayout_80000028_3CB656A.xml" ContentType="application/vnd.openxmlformats-officedocument.presentationml.slideLayout+xml"/>
  <Override PartName="/ppt/slideLayouts/slideLayout_80000029_D6B50622.xml" ContentType="application/vnd.openxmlformats-officedocument.presentationml.slideLayout+xml"/>
  <Override PartName="/ppt/slideLayouts/slideLayout_8000002A_7F6D0E6F.xml" ContentType="application/vnd.openxmlformats-officedocument.presentationml.slideLayout+xml"/>
  <Override PartName="/ppt/slideLayouts/slideLayout_8000002B_69D66F8F.xml" ContentType="application/vnd.openxmlformats-officedocument.presentationml.slideLayout+xml"/>
  <Override PartName="/ppt/slideLayouts/slideLayout_8000002C_49BA7D5D.xml" ContentType="application/vnd.openxmlformats-officedocument.presentationml.slideLayout+xml"/>
  <Override PartName="/ppt/slideLayouts/slideLayout_8000002D_53CA3BED.xml" ContentType="application/vnd.openxmlformats-officedocument.presentationml.slideLayout+xml"/>
  <Override PartName="/ppt/slideLayouts/slideLayout_8000002E_914C92E5.xml" ContentType="application/vnd.openxmlformats-officedocument.presentationml.slideLayout+xml"/>
  <Override PartName="/ppt/slideLayouts/slideLayout_8000002F_E892262A.xml" ContentType="application/vnd.openxmlformats-officedocument.presentationml.slideLayout+xml"/>
  <Override PartName="/ppt/slideLayouts/slideLayout_80000030_5D93BE54.xml" ContentType="application/vnd.openxmlformats-officedocument.presentationml.slideLayout+xml"/>
  <Override PartName="/ppt/slideLayouts/slideLayout_80000031_FDB89B90.xml" ContentType="application/vnd.openxmlformats-officedocument.presentationml.slideLayout+xml"/>
  <Override PartName="/ppt/slideLayouts/slideLayout_80000032_356D5E98.xml" ContentType="application/vnd.openxmlformats-officedocument.presentationml.slideLayout+xml"/>
  <Override PartName="/ppt/slideLayouts/slideLayout_80000033_64D60951.xml" ContentType="application/vnd.openxmlformats-officedocument.presentationml.slideLayout+xml"/>
  <Override PartName="/ppt/slideLayouts/slideLayout_80000034_4499EE4.xml" ContentType="application/vnd.openxmlformats-officedocument.presentationml.slideLayout+xml"/>
  <Override PartName="/ppt/slideLayouts/slideLayout_80000035_E04BB57D.xml" ContentType="application/vnd.openxmlformats-officedocument.presentationml.slideLayout+xml"/>
  <Override PartName="/ppt/slideLayouts/slideLayout_80000036_58C9F33C.xml" ContentType="application/vnd.openxmlformats-officedocument.presentationml.slideLayout+xml"/>
  <Override PartName="/ppt/slideLayouts/slideLayout_80000037_CA68AE28.xml" ContentType="application/vnd.openxmlformats-officedocument.presentationml.slideLayout+xml"/>
  <Override PartName="/ppt/slideLayouts/slideLayout_80000038_EC3F75A7.xml" ContentType="application/vnd.openxmlformats-officedocument.presentationml.slideLayout+xml"/>
  <Override PartName="/ppt/slideLayouts/slideLayout_80000039_6974053B.xml" ContentType="application/vnd.openxmlformats-officedocument.presentationml.slideLayout+xml"/>
  <Override PartName="/ppt/slideLayouts/slideLayout_8000003A_3A5FCB49.xml" ContentType="application/vnd.openxmlformats-officedocument.presentationml.slideLayout+xml"/>
  <Override PartName="/ppt/slideLayouts/slideLayout_8000003B_4DADEA44.xml" ContentType="application/vnd.openxmlformats-officedocument.presentationml.slideLayout+xml"/>
  <Override PartName="/ppt/slideLayouts/slideLayout_8000003C_3B66294B.xml" ContentType="application/vnd.openxmlformats-officedocument.presentationml.slideLayout+xml"/>
  <Override PartName="/ppt/slideLayouts/slideLayout_8000003D_23589D70.xml" ContentType="application/vnd.openxmlformats-officedocument.presentationml.slideLayout+xml"/>
  <Override PartName="/ppt/slideLayouts/slideLayout_8000003E_B3E81D14.xml" ContentType="application/vnd.openxmlformats-officedocument.presentationml.slideLayout+xml"/>
  <Override PartName="/ppt/slideLayouts/slideLayout_8000003F_C6525E99.xml" ContentType="application/vnd.openxmlformats-officedocument.presentationml.slideLayout+xml"/>
  <Override PartName="/ppt/slideLayouts/slideLayout_80000040_8ADE7234.xml" ContentType="application/vnd.openxmlformats-officedocument.presentationml.slideLayout+xml"/>
  <Override PartName="/ppt/slideLayouts/slideLayout_80000041_2903532A.xml" ContentType="application/vnd.openxmlformats-officedocument.presentationml.slideLayout+xml"/>
  <Override PartName="/ppt/slideLayouts/slideLayout_80000042_FF685C53.xml" ContentType="application/vnd.openxmlformats-officedocument.presentationml.slideLayout+xml"/>
  <Override PartName="/ppt/slideLayouts/slideLayout_80000043_92037C22.xml" ContentType="application/vnd.openxmlformats-officedocument.presentationml.slideLayout+xml"/>
  <Override PartName="/ppt/slideLayouts/slideLayout_80000044_502BE798.xml" ContentType="application/vnd.openxmlformats-officedocument.presentationml.slideLayout+xml"/>
  <Override PartName="/ppt/slideLayouts/slideLayout_80000045_52B00E49.xml" ContentType="application/vnd.openxmlformats-officedocument.presentationml.slideLayout+xml"/>
  <Override PartName="/ppt/theme/theme_0_2B0F4EAC.xml" ContentType="application/vnd.openxmlformats-officedocument.theme+xml"/>
  <Override PartName="/ppt/notesSlides/notesSlide_A01_84D78C2A.xml" ContentType="application/vnd.openxmlformats-officedocument.presentationml.notesSlide+xml"/>
  <Override PartName="/ppt/notesSlides/notesSlide_A02_1FF799E8.xml" ContentType="application/vnd.openxmlformats-officedocument.presentationml.notesSlide+xml"/>
  <Override PartName="/ppt/notesSlides/notesSlide_A03_E4065EFD.xml" ContentType="application/vnd.openxmlformats-officedocument.presentationml.notesSlide+xml"/>
  <Override PartName="/ppt/notesSlides/notesSlide_A04_E23FC432.xml" ContentType="application/vnd.openxmlformats-officedocument.presentationml.notesSlide+xml"/>
  <Override PartName="/ppt/notesSlides/notesSlide_A05_A4EEA345.xml" ContentType="application/vnd.openxmlformats-officedocument.presentationml.notesSlide+xml"/>
  <Override PartName="/ppt/notesSlides/notesSlide_A06_B87199FC.xml" ContentType="application/vnd.openxmlformats-officedocument.presentationml.notesSlide+xml"/>
  <Override PartName="/ppt/notesSlides/notesSlide_A07_71ACD6D9.xml" ContentType="application/vnd.openxmlformats-officedocument.presentationml.notesSlide+xml"/>
  <Override PartName="/ppt/notesSlides/notesSlide_A08_11717BB1.xml" ContentType="application/vnd.openxmlformats-officedocument.presentationml.notesSlide+xml"/>
  <Override PartName="/ppt/notesSlides/notesSlide_A09_5D6E807B.xml" ContentType="application/vnd.openxmlformats-officedocument.presentationml.notesSlide+xml"/>
  <Override PartName="/ppt/notesSlides/notesSlide_A0A_7CB3F460.xml" ContentType="application/vnd.openxmlformats-officedocument.presentationml.notesSlide+xml"/>
  <Override PartName="/ppt/notesSlides/notesSlide_A0B_2889446.xml" ContentType="application/vnd.openxmlformats-officedocument.presentationml.notesSlide+xml"/>
  <Override PartName="/ppt/notesSlides/notesSlide_A0C_7783DA12.xml" ContentType="application/vnd.openxmlformats-officedocument.presentationml.notesSlide+xml"/>
  <Override PartName="/ppt/notesSlides/notesSlide_A0D_C0B1096A.xml" ContentType="application/vnd.openxmlformats-officedocument.presentationml.notesSlide+xml"/>
  <Override PartName="/docProps/core.xml" ContentType="application/vnd.openxmlformats-package.core-properties+xml"/>
</Types>
</file>

<file path=_rels/.rels><?xml version="1.0" encoding="UTF-8" standalone="yes"?>
<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15"/>
  </p:notesMasterIdLst>
  <p:sldIdLst>
    <p:sldId id="2561" r:id="rId2"/>
    <p:sldId id="2562" r:id="rId3"/>
    <p:sldId id="2563" r:id="rId4"/>
    <p:sldId id="2564" r:id="rId5"/>
    <p:sldId id="2565" r:id="rId6"/>
    <p:sldId id="2566" r:id="rId7"/>
    <p:sldId id="2567" r:id="rId8"/>
    <p:sldId id="2568" r:id="rId9"/>
    <p:sldId id="2569" r:id="rId10"/>
    <p:sldId id="2570" r:id="rId11"/>
    <p:sldId id="2571" r:id="rId12"/>
    <p:sldId id="2572" r:id="rId13"/>
    <p:sldId id="2573" r:id="rId14"/>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521415D9-36F7-43E2-AB2F-B90AF26B5E84}">
      <p14:sectionLst xmlns:p14="http://schemas.microsoft.com/office/powerpoint/2010/main">
        <p14:section name="Technology, Data, and IT Systems in Fitness Instruction and Personal Training" id="{0E24421C-0261-4F86-A91E-C0DEAFC9071B}">
          <p14:sldIdLst>
            <p14:sldId id="2561"/>
          </p14:sldIdLst>
        </p14:section>
        <p14:section name="Introduction and Business Support Systems" id="{ED5429D7-B246-448B-8BFD-C34EEA6F2D8A}">
          <p14:sldIdLst>
            <p14:sldId id="2562"/>
            <p14:sldId id="2563"/>
            <p14:sldId id="2564"/>
          </p14:sldIdLst>
        </p14:section>
        <p14:section name="Marketing, Sales, and Data Management" id="{14BAD1D5-BDCF-4476-AEF7-24C400CD7DF2}">
          <p14:sldIdLst>
            <p14:sldId id="2565"/>
            <p14:sldId id="2566"/>
            <p14:sldId id="2567"/>
          </p14:sldIdLst>
        </p14:section>
        <p14:section name="Monitoring Data and Enhancing the Customer Experience" id="{13B6CA96-E7E4-4D0A-93F6-8F01FFCC8BCF}">
          <p14:sldIdLst>
            <p14:sldId id="2568"/>
            <p14:sldId id="2569"/>
            <p14:sldId id="2570"/>
          </p14:sldIdLst>
        </p14:section>
        <p14:section name="Legal, Ethical, and Practical Application of IT in Personal Training" id="{DBBF0052-B7BA-47A2-9A80-1419AF61CF52}">
          <p14:sldIdLst>
            <p14:sldId id="2571"/>
            <p14:sldId id="2572"/>
            <p14:sldId id="2573"/>
          </p14:sldIdLst>
        </p14:section>
      </p14:sectionLst>
    </p:ex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_rels/presentation.xml.rels><?xml version="1.0" encoding="UTF-8" standalone="yes"?>
<Relationships xmlns="http://schemas.openxmlformats.org/package/2006/relationships"><Relationship Id="rId8" Type="http://schemas.openxmlformats.org/officeDocument/2006/relationships/slide" Target="slides/slide_A07_71ACD6D9.xml"/><Relationship Id="rId13" Type="http://schemas.openxmlformats.org/officeDocument/2006/relationships/slide" Target="slides/slide_A0C_7783DA12.xml"/><Relationship Id="rId18" Type="http://schemas.openxmlformats.org/officeDocument/2006/relationships/tableStyles" Target="tableStyles.xml"/><Relationship Id="rId3" Type="http://schemas.openxmlformats.org/officeDocument/2006/relationships/slide" Target="slides/slide_A02_1FF799E8.xml"/><Relationship Id="rId7" Type="http://schemas.openxmlformats.org/officeDocument/2006/relationships/slide" Target="slides/slide_A06_B87199FC.xml"/><Relationship Id="rId12" Type="http://schemas.openxmlformats.org/officeDocument/2006/relationships/slide" Target="slides/slide_A0B_2889446.xml"/><Relationship Id="rId17" Type="http://schemas.openxmlformats.org/officeDocument/2006/relationships/theme" Target="theme/theme_80000000_3563F4BA.xml"/><Relationship Id="rId2" Type="http://schemas.openxmlformats.org/officeDocument/2006/relationships/slide" Target="slides/slide_A01_84D78C2A.xml"/><Relationship Id="rId16" Type="http://schemas.openxmlformats.org/officeDocument/2006/relationships/presProps" Target="presProps.xml"/><Relationship Id="rId1" Type="http://schemas.openxmlformats.org/officeDocument/2006/relationships/slideMaster" Target="slideMasters/slideMaster_80000000_3563F4BA.xml"/><Relationship Id="rId6" Type="http://schemas.openxmlformats.org/officeDocument/2006/relationships/slide" Target="slides/slide_A05_A4EEA345.xml"/><Relationship Id="rId11" Type="http://schemas.openxmlformats.org/officeDocument/2006/relationships/slide" Target="slides/slide_A0A_7CB3F460.xml"/><Relationship Id="rId5" Type="http://schemas.openxmlformats.org/officeDocument/2006/relationships/slide" Target="slides/slide_A04_E23FC432.xml"/><Relationship Id="rId15" Type="http://schemas.openxmlformats.org/officeDocument/2006/relationships/notesMaster" Target="notesMasters/notesMaster_0_2B0F4EAC.xml"/><Relationship Id="rId10" Type="http://schemas.openxmlformats.org/officeDocument/2006/relationships/slide" Target="slides/slide_A09_5D6E807B.xml"/><Relationship Id="rId4" Type="http://schemas.openxmlformats.org/officeDocument/2006/relationships/slide" Target="slides/slide_A03_E4065EFD.xml"/><Relationship Id="rId9" Type="http://schemas.openxmlformats.org/officeDocument/2006/relationships/slide" Target="slides/slide_A08_11717BB1.xml"/><Relationship Id="rId14" Type="http://schemas.openxmlformats.org/officeDocument/2006/relationships/slide" Target="slides/slide_A0D_C0B1096A.xml"/></Relationships>
</file>

<file path=ppt/notesMasters/_rels/notesMaster_0_2B0F4EAC.xml.rels><?xml version="1.0" encoding="UTF-8" standalone="yes"?>
<Relationships xmlns="http://schemas.openxmlformats.org/package/2006/relationships"><Relationship Id="rId1" Type="http://schemas.openxmlformats.org/officeDocument/2006/relationships/theme" Target="../theme/theme_0_2B0F4EAC.xml"/></Relationships>
</file>

<file path=ppt/notesMasters/notesMaster_0_2B0F4EAC.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BE5EAC8D-391A-41EC-80F6-BAA73D600662}" type="datetimeFigureOut">
              <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2B701B45-7859-4C09-B4F1-C9BFCB6BB29C}" type="slidenum">
              <a:t/>
            </a:fld>
            <a:endParaRPr lang="en-US"/>
          </a:p>
        </p:txBody>
      </p:sp>
    </p:spTree>
    <p:extLst>
      <p:ext uri="{BB962C8B-B14F-4D97-AF65-F5344CB8AC3E}">
        <p14:creationId xmlns:p14="http://schemas.microsoft.com/office/powerpoint/2010/main" val="722423468"/>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_A0A_7CB3F460.xml.rels><?xml version="1.0" encoding="UTF-8" standalone="yes"?>
<Relationships xmlns="http://schemas.openxmlformats.org/package/2006/relationships"><Relationship Id="rId2" Type="http://schemas.openxmlformats.org/officeDocument/2006/relationships/slide" Target="../slides/slide_A0A_7CB3F460.xml"/><Relationship Id="rId1" Type="http://schemas.openxmlformats.org/officeDocument/2006/relationships/notesMaster" Target="../notesMasters/notesMaster_0_2B0F4EAC.xml"/></Relationships>
</file>

<file path=ppt/notesSlides/_rels/notesSlide_A0B_2889446.xml.rels><?xml version="1.0" encoding="UTF-8" standalone="yes"?>
<Relationships xmlns="http://schemas.openxmlformats.org/package/2006/relationships"><Relationship Id="rId2" Type="http://schemas.openxmlformats.org/officeDocument/2006/relationships/slide" Target="../slides/slide_A0B_2889446.xml"/><Relationship Id="rId1" Type="http://schemas.openxmlformats.org/officeDocument/2006/relationships/notesMaster" Target="../notesMasters/notesMaster_0_2B0F4EAC.xml"/></Relationships>
</file>

<file path=ppt/notesSlides/_rels/notesSlide_A0C_7783DA12.xml.rels><?xml version="1.0" encoding="UTF-8" standalone="yes"?>
<Relationships xmlns="http://schemas.openxmlformats.org/package/2006/relationships"><Relationship Id="rId2" Type="http://schemas.openxmlformats.org/officeDocument/2006/relationships/slide" Target="../slides/slide_A0C_7783DA12.xml"/><Relationship Id="rId1" Type="http://schemas.openxmlformats.org/officeDocument/2006/relationships/notesMaster" Target="../notesMasters/notesMaster_0_2B0F4EAC.xml"/></Relationships>
</file>

<file path=ppt/notesSlides/_rels/notesSlide_A0D_C0B1096A.xml.rels><?xml version="1.0" encoding="UTF-8" standalone="yes"?>
<Relationships xmlns="http://schemas.openxmlformats.org/package/2006/relationships"><Relationship Id="rId2" Type="http://schemas.openxmlformats.org/officeDocument/2006/relationships/slide" Target="../slides/slide_A0D_C0B1096A.xml"/><Relationship Id="rId1" Type="http://schemas.openxmlformats.org/officeDocument/2006/relationships/notesMaster" Target="../notesMasters/notesMaster_0_2B0F4EAC.xml"/></Relationships>
</file>

<file path=ppt/notesSlides/_rels/notesSlide_A01_84D78C2A.xml.rels><?xml version="1.0" encoding="UTF-8" standalone="yes"?>
<Relationships xmlns="http://schemas.openxmlformats.org/package/2006/relationships"><Relationship Id="rId2" Type="http://schemas.openxmlformats.org/officeDocument/2006/relationships/slide" Target="../slides/slide_A01_84D78C2A.xml"/><Relationship Id="rId1" Type="http://schemas.openxmlformats.org/officeDocument/2006/relationships/notesMaster" Target="../notesMasters/notesMaster_0_2B0F4EAC.xml"/></Relationships>
</file>

<file path=ppt/notesSlides/_rels/notesSlide_A02_1FF799E8.xml.rels><?xml version="1.0" encoding="UTF-8" standalone="yes"?>
<Relationships xmlns="http://schemas.openxmlformats.org/package/2006/relationships"><Relationship Id="rId2" Type="http://schemas.openxmlformats.org/officeDocument/2006/relationships/slide" Target="../slides/slide_A02_1FF799E8.xml"/><Relationship Id="rId1" Type="http://schemas.openxmlformats.org/officeDocument/2006/relationships/notesMaster" Target="../notesMasters/notesMaster_0_2B0F4EAC.xml"/></Relationships>
</file>

<file path=ppt/notesSlides/_rels/notesSlide_A03_E4065EFD.xml.rels><?xml version="1.0" encoding="UTF-8" standalone="yes"?>
<Relationships xmlns="http://schemas.openxmlformats.org/package/2006/relationships"><Relationship Id="rId2" Type="http://schemas.openxmlformats.org/officeDocument/2006/relationships/slide" Target="../slides/slide_A03_E4065EFD.xml"/><Relationship Id="rId1" Type="http://schemas.openxmlformats.org/officeDocument/2006/relationships/notesMaster" Target="../notesMasters/notesMaster_0_2B0F4EAC.xml"/></Relationships>
</file>

<file path=ppt/notesSlides/_rels/notesSlide_A04_E23FC432.xml.rels><?xml version="1.0" encoding="UTF-8" standalone="yes"?>
<Relationships xmlns="http://schemas.openxmlformats.org/package/2006/relationships"><Relationship Id="rId2" Type="http://schemas.openxmlformats.org/officeDocument/2006/relationships/slide" Target="../slides/slide_A04_E23FC432.xml"/><Relationship Id="rId1" Type="http://schemas.openxmlformats.org/officeDocument/2006/relationships/notesMaster" Target="../notesMasters/notesMaster_0_2B0F4EAC.xml"/></Relationships>
</file>

<file path=ppt/notesSlides/_rels/notesSlide_A05_A4EEA345.xml.rels><?xml version="1.0" encoding="UTF-8" standalone="yes"?>
<Relationships xmlns="http://schemas.openxmlformats.org/package/2006/relationships"><Relationship Id="rId2" Type="http://schemas.openxmlformats.org/officeDocument/2006/relationships/slide" Target="../slides/slide_A05_A4EEA345.xml"/><Relationship Id="rId1" Type="http://schemas.openxmlformats.org/officeDocument/2006/relationships/notesMaster" Target="../notesMasters/notesMaster_0_2B0F4EAC.xml"/></Relationships>
</file>

<file path=ppt/notesSlides/_rels/notesSlide_A06_B87199FC.xml.rels><?xml version="1.0" encoding="UTF-8" standalone="yes"?>
<Relationships xmlns="http://schemas.openxmlformats.org/package/2006/relationships"><Relationship Id="rId2" Type="http://schemas.openxmlformats.org/officeDocument/2006/relationships/slide" Target="../slides/slide_A06_B87199FC.xml"/><Relationship Id="rId1" Type="http://schemas.openxmlformats.org/officeDocument/2006/relationships/notesMaster" Target="../notesMasters/notesMaster_0_2B0F4EAC.xml"/></Relationships>
</file>

<file path=ppt/notesSlides/_rels/notesSlide_A07_71ACD6D9.xml.rels><?xml version="1.0" encoding="UTF-8" standalone="yes"?>
<Relationships xmlns="http://schemas.openxmlformats.org/package/2006/relationships"><Relationship Id="rId2" Type="http://schemas.openxmlformats.org/officeDocument/2006/relationships/slide" Target="../slides/slide_A07_71ACD6D9.xml"/><Relationship Id="rId1" Type="http://schemas.openxmlformats.org/officeDocument/2006/relationships/notesMaster" Target="../notesMasters/notesMaster_0_2B0F4EAC.xml"/></Relationships>
</file>

<file path=ppt/notesSlides/_rels/notesSlide_A08_11717BB1.xml.rels><?xml version="1.0" encoding="UTF-8" standalone="yes"?>
<Relationships xmlns="http://schemas.openxmlformats.org/package/2006/relationships"><Relationship Id="rId2" Type="http://schemas.openxmlformats.org/officeDocument/2006/relationships/slide" Target="../slides/slide_A08_11717BB1.xml"/><Relationship Id="rId1" Type="http://schemas.openxmlformats.org/officeDocument/2006/relationships/notesMaster" Target="../notesMasters/notesMaster_0_2B0F4EAC.xml"/></Relationships>
</file>

<file path=ppt/notesSlides/_rels/notesSlide_A09_5D6E807B.xml.rels><?xml version="1.0" encoding="UTF-8" standalone="yes"?>
<Relationships xmlns="http://schemas.openxmlformats.org/package/2006/relationships"><Relationship Id="rId2" Type="http://schemas.openxmlformats.org/officeDocument/2006/relationships/slide" Target="../slides/slide_A09_5D6E807B.xml"/><Relationship Id="rId1" Type="http://schemas.openxmlformats.org/officeDocument/2006/relationships/notesMaster" Target="../notesMasters/notesMaster_0_2B0F4EAC.xml"/></Relationships>
</file>

<file path=ppt/notesSlides/notesSlide_A0A_7CB3F46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
Technological advancements have significantly enhanced the customer experience in fitness by improving motivation, focus, and engagement. Wearable devices such as fitness trackers and smartwatches provide real-time feedback on activity levels, heart rate, and energy expenditure, helping clients understand their bodies and progress. Pedometers and step-counting apps encourage daily movement and support behaviour change by setting clear, achievable targets. Mobile applications used by personal trainers can deliver training programmes, track workouts, and provide reminders, making it easier for clients to stay consistent. Many apps include gamification features such as badges, streaks, and challenges, which increase motivation and enjoyment. Online coaching platforms and virtual classes also improve accessibility, allowing clients to train at home or while travelling. From a trainer’s perspective, these technologies provide valuable data and communication channels, enabling timely feedback and personalised support. However, it is important that technology complements professional judgement rather than replacing it. Trainers must help clients interpret data correctly and avoid over-reliance on numbers. When used appropriately, technology enhances the overall experience, supports adherence, and helps clients build long-term active lifestyles.</a:t>
            </a:r>
          </a:p>
        </p:txBody>
      </p:sp>
      <p:sp>
        <p:nvSpPr>
          <p:cNvPr id="4" name="Slide Number Placeholder 3"/>
          <p:cNvSpPr>
            <a:spLocks noGrp="1"/>
          </p:cNvSpPr>
          <p:nvPr>
            <p:ph type="sldNum" sz="quarter" idx="5"/>
          </p:nvPr>
        </p:nvSpPr>
        <p:spPr/>
        <p:txBody>
          <a:bodyPr/>
          <a:lstStyle/>
          <a:p>
            <a:fld id="{C68DB9D9-36FC-41ED-A1A3-14945A1DC9EE}" type="slidenum">
              <a:t/>
            </a:fld>
            <a:endParaRPr lang="en-US"/>
          </a:p>
        </p:txBody>
      </p:sp>
    </p:spTree>
    <p:extLst>
      <p:ext uri="{BB962C8B-B14F-4D97-AF65-F5344CB8AC3E}">
        <p14:creationId xmlns:p14="http://schemas.microsoft.com/office/powerpoint/2010/main" val="2162873559"/>
      </p:ext>
    </p:extLst>
  </p:cSld>
  <p:clrMapOvr>
    <a:masterClrMapping/>
  </p:clrMapOvr>
</p:notes>
</file>

<file path=ppt/notesSlides/notesSlide_A0B_288944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Legislation and Ethical Practice in the Use of Technology, Using IT Systems to Support Effective Personal Training Practice</a:t>
            </a:r>
          </a:p>
        </p:txBody>
      </p:sp>
      <p:sp>
        <p:nvSpPr>
          <p:cNvPr id="4" name="Slide Number Placeholder 3"/>
          <p:cNvSpPr>
            <a:spLocks noGrp="1"/>
          </p:cNvSpPr>
          <p:nvPr>
            <p:ph type="sldNum" sz="quarter" idx="5"/>
          </p:nvPr>
        </p:nvSpPr>
        <p:spPr/>
        <p:txBody>
          <a:bodyPr/>
          <a:lstStyle/>
          <a:p>
            <a:fld id="{C68DB9D9-36FC-41ED-A1A3-14945A1DC9EE}" type="slidenum">
              <a:t/>
            </a:fld>
            <a:endParaRPr lang="en-US"/>
          </a:p>
        </p:txBody>
      </p:sp>
    </p:spTree>
    <p:extLst>
      <p:ext uri="{BB962C8B-B14F-4D97-AF65-F5344CB8AC3E}">
        <p14:creationId xmlns:p14="http://schemas.microsoft.com/office/powerpoint/2010/main" val="722652636"/>
      </p:ext>
    </p:extLst>
  </p:cSld>
  <p:clrMapOvr>
    <a:masterClrMapping/>
  </p:clrMapOvr>
</p:notes>
</file>

<file path=ppt/notesSlides/notesSlide_A0C_7783DA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
The use of technology in fitness is governed by legal and ethical responsibilities that all instructors and personal trainers must understand. In the UK, the Data Protection Act 2018 and UK GDPR set out how personal data must be collected, stored, and used. Trainers must obtain informed consent before collecting client data, ensure it is used only for its intended purpose, and store it securely. Clients have the right to access their data and request corrections or deletion when appropriate. Confidentiality is a key ethical principle, meaning client information should never be shared without permission. Intellectual property (IP) is also relevant, as training programmes, branding, and educational content may be protected. Trainers must not copy or distribute materials without permission. Copyright laws apply to music, images, videos, and written content, particularly when used in classes or online platforms. Ethical practice also includes honesty in marketing, accuracy in data interpretation, and responsible use of technology. Understanding these legal and ethical requirements protects clients, maintains professional standards, and safeguards the reputation of both individuals and organisations within the fitness industry.</a:t>
            </a:r>
          </a:p>
        </p:txBody>
      </p:sp>
      <p:sp>
        <p:nvSpPr>
          <p:cNvPr id="4" name="Slide Number Placeholder 3"/>
          <p:cNvSpPr>
            <a:spLocks noGrp="1"/>
          </p:cNvSpPr>
          <p:nvPr>
            <p:ph type="sldNum" sz="quarter" idx="5"/>
          </p:nvPr>
        </p:nvSpPr>
        <p:spPr/>
        <p:txBody>
          <a:bodyPr/>
          <a:lstStyle/>
          <a:p>
            <a:fld id="{C68DB9D9-36FC-41ED-A1A3-14945A1DC9EE}" type="slidenum">
              <a:t/>
            </a:fld>
            <a:endParaRPr lang="en-US"/>
          </a:p>
        </p:txBody>
      </p:sp>
    </p:spTree>
    <p:extLst>
      <p:ext uri="{BB962C8B-B14F-4D97-AF65-F5344CB8AC3E}">
        <p14:creationId xmlns:p14="http://schemas.microsoft.com/office/powerpoint/2010/main" val="938660850"/>
      </p:ext>
    </p:extLst>
  </p:cSld>
  <p:clrMapOvr>
    <a:masterClrMapping/>
  </p:clrMapOvr>
</p:notes>
</file>

<file path=ppt/notesSlides/notesSlide_A0D_C0B1096A.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
IT systems are central to the effective delivery and management of personal training services. Trainers use digital platforms to maintain client records, design and update programmes, and track progress over time. Sales and invoicing systems support package management, payment tracking, and financial transparency. Client and group management tools allow trainers to organise schedules, manage bookings, and communicate efficiently. Class scheduling software reduces administrative workload and improves the client experience by offering online booking and automated confirmations. Retention data, such as attendance frequency and session completion, helps identify clients who may be disengaging, allowing timely intervention. Session reminders sent via email or text reduce no-shows and demonstrate professionalism. Data analysis tools enable trainers to interpret performance metrics and present progress clearly using graphs or reports. Presenting data in a simple, meaningful way helps clients understand their achievements and reinforces the value of personal training. By integrating appropriate IT systems into daily practice, trainers can work more efficiently, deliver higher-quality services, and support long-term client success.</a:t>
            </a:r>
          </a:p>
        </p:txBody>
      </p:sp>
      <p:sp>
        <p:nvSpPr>
          <p:cNvPr id="4" name="Slide Number Placeholder 3"/>
          <p:cNvSpPr>
            <a:spLocks noGrp="1"/>
          </p:cNvSpPr>
          <p:nvPr>
            <p:ph type="sldNum" sz="quarter" idx="5"/>
          </p:nvPr>
        </p:nvSpPr>
        <p:spPr/>
        <p:txBody>
          <a:bodyPr/>
          <a:lstStyle/>
          <a:p>
            <a:fld id="{C68DB9D9-36FC-41ED-A1A3-14945A1DC9EE}" type="slidenum">
              <a:t/>
            </a:fld>
            <a:endParaRPr lang="en-US"/>
          </a:p>
        </p:txBody>
      </p:sp>
    </p:spTree>
    <p:extLst>
      <p:ext uri="{BB962C8B-B14F-4D97-AF65-F5344CB8AC3E}">
        <p14:creationId xmlns:p14="http://schemas.microsoft.com/office/powerpoint/2010/main" val="2672592710"/>
      </p:ext>
    </p:extLst>
  </p:cSld>
  <p:clrMapOvr>
    <a:masterClrMapping/>
  </p:clrMapOvr>
</p:notes>
</file>

<file path=ppt/notesSlides/notesSlide_A01_84D78C2A.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AI-generated content may be incorrect.
---
</a:t>
            </a:r>
          </a:p>
        </p:txBody>
      </p:sp>
      <p:sp>
        <p:nvSpPr>
          <p:cNvPr id="4" name="Slide Number Placeholder 3"/>
          <p:cNvSpPr>
            <a:spLocks noGrp="1"/>
          </p:cNvSpPr>
          <p:nvPr>
            <p:ph type="sldNum" sz="quarter" idx="5"/>
          </p:nvPr>
        </p:nvSpPr>
        <p:spPr/>
        <p:txBody>
          <a:bodyPr/>
          <a:lstStyle/>
          <a:p>
            <a:fld id="{C68DB9D9-36FC-41ED-A1A3-14945A1DC9EE}" type="slidenum">
              <a:t/>
            </a:fld>
            <a:endParaRPr lang="en-US"/>
          </a:p>
        </p:txBody>
      </p:sp>
    </p:spTree>
    <p:extLst>
      <p:ext uri="{BB962C8B-B14F-4D97-AF65-F5344CB8AC3E}">
        <p14:creationId xmlns:p14="http://schemas.microsoft.com/office/powerpoint/2010/main" val="629681196"/>
      </p:ext>
    </p:extLst>
  </p:cSld>
  <p:clrMapOvr>
    <a:masterClrMapping/>
  </p:clrMapOvr>
</p:notes>
</file>

<file path=ppt/notesSlides/notesSlide_A02_1FF799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The Role of Technology in Modern Fitness Instruction, How IT Systems Support Finance and Accounting in Fitness Businesses</a:t>
            </a:r>
          </a:p>
        </p:txBody>
      </p:sp>
      <p:sp>
        <p:nvSpPr>
          <p:cNvPr id="4" name="Slide Number Placeholder 3"/>
          <p:cNvSpPr>
            <a:spLocks noGrp="1"/>
          </p:cNvSpPr>
          <p:nvPr>
            <p:ph type="sldNum" sz="quarter" idx="5"/>
          </p:nvPr>
        </p:nvSpPr>
        <p:spPr/>
        <p:txBody>
          <a:bodyPr/>
          <a:lstStyle/>
          <a:p>
            <a:fld id="{C68DB9D9-36FC-41ED-A1A3-14945A1DC9EE}" type="slidenum">
              <a:t/>
            </a:fld>
            <a:endParaRPr lang="en-US"/>
          </a:p>
        </p:txBody>
      </p:sp>
    </p:spTree>
    <p:extLst>
      <p:ext uri="{BB962C8B-B14F-4D97-AF65-F5344CB8AC3E}">
        <p14:creationId xmlns:p14="http://schemas.microsoft.com/office/powerpoint/2010/main" val="2059037687"/>
      </p:ext>
    </p:extLst>
  </p:cSld>
  <p:clrMapOvr>
    <a:masterClrMapping/>
  </p:clrMapOvr>
</p:notes>
</file>

<file path=ppt/notesSlides/notesSlide_A03_E4065EFD.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
Technology now underpins almost every aspect of the fitness industry and is a core professional requirement for CIMSPA Level 2 Gym Instructors and Level 3 Personal Trainers. In modern gym and personal training environments, IT systems are used to organise daily operations, communicate with clients, track progress, and support business growth. Rather than being an optional extra, technology is a fundamental tool that enables instructors and trainers to work efficiently, safely, and professionally. For example, gym management systems allow instructors to check class schedules, member attendance, and capacity levels in real time, while personal trainers rely on apps and software to manage client programmes and communication. Technology also supports consistency and accuracy, reducing the risk of human error that can occur with manual systems such as paper diaries or handwritten records. Another important role of technology is professionalism and credibility. Clients increasingly expect digital booking systems, online payments, and clear progress tracking. Trainers who use appropriate IT systems are often perceived as more organised, trustworthy, and up to date with industry standards. Technology also allows instructors and trainers to scale their services. Online coaching platforms, virtual classes, and digital resources mean that support can be offered beyond face-to-face sessions, increasing accessibility for clients with busy lifestyles. Finally, technology supports reflective practice and continuous improvement. By collecting and reviewing data such as attendance, performance metrics, and feedback, fitness professionals can evaluate what is working well and where improvements are needed. This introduction sets the foundation for understanding how specific IT systems support finance, marketing, data management, client experience, and ethical practice within the fitness sector.</a:t>
            </a:r>
          </a:p>
        </p:txBody>
      </p:sp>
      <p:sp>
        <p:nvSpPr>
          <p:cNvPr id="4" name="Slide Number Placeholder 3"/>
          <p:cNvSpPr>
            <a:spLocks noGrp="1"/>
          </p:cNvSpPr>
          <p:nvPr>
            <p:ph type="sldNum" sz="quarter" idx="5"/>
          </p:nvPr>
        </p:nvSpPr>
        <p:spPr/>
        <p:txBody>
          <a:bodyPr/>
          <a:lstStyle/>
          <a:p>
            <a:fld id="{C68DB9D9-36FC-41ED-A1A3-14945A1DC9EE}" type="slidenum">
              <a:t/>
            </a:fld>
            <a:endParaRPr lang="en-US"/>
          </a:p>
        </p:txBody>
      </p:sp>
    </p:spTree>
    <p:extLst>
      <p:ext uri="{BB962C8B-B14F-4D97-AF65-F5344CB8AC3E}">
        <p14:creationId xmlns:p14="http://schemas.microsoft.com/office/powerpoint/2010/main" val="3678041370"/>
      </p:ext>
    </p:extLst>
  </p:cSld>
  <p:clrMapOvr>
    <a:masterClrMapping/>
  </p:clrMapOvr>
</p:notes>
</file>

<file path=ppt/notesSlides/notesSlide_A04_E23FC43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
IT systems play a crucial role in managing finance and accounting within gyms, studios, and personal training businesses. These systems help track income from memberships, personal training sessions, group classes, and online services, while also recording expenses such as equipment purchases, facility costs, insurance, and software subscriptions. Accounting software and gym management platforms reduce the need for manual calculations and significantly lower the risk of errors. For personal trainers, especially those who are self-employed, financial IT systems make it easier to issue invoices, accept card or online payments, and monitor whether clients have paid on time. Automated invoicing and payment reminders improve cash flow and reduce awkward conversations around money. For larger gyms and leisure facilities, finance systems support budgeting, forecasting, and reporting, allowing managers to make informed decisions about staffing, equipment investment, and pricing strategies. These systems can also generate profit-and-loss reports, helping businesses understand which services are performing well and which may need adjustment. Another key benefit is compliance. Financial records are essential for tax purposes, and digital systems help ensure accurate record keeping that can be shared with accountants or HMRC when required. Secure storage of financial data also protects sensitive information and supports transparency. Overall, understanding how IT systems support finance and accounting allows gym instructors and personal trainers to appreciate the business context of their role, recognise the importance of accurate financial management, and contribute positively to the sustainability of the organisation they work for.</a:t>
            </a:r>
          </a:p>
        </p:txBody>
      </p:sp>
      <p:sp>
        <p:nvSpPr>
          <p:cNvPr id="4" name="Slide Number Placeholder 3"/>
          <p:cNvSpPr>
            <a:spLocks noGrp="1"/>
          </p:cNvSpPr>
          <p:nvPr>
            <p:ph type="sldNum" sz="quarter" idx="5"/>
          </p:nvPr>
        </p:nvSpPr>
        <p:spPr/>
        <p:txBody>
          <a:bodyPr/>
          <a:lstStyle/>
          <a:p>
            <a:fld id="{C68DB9D9-36FC-41ED-A1A3-14945A1DC9EE}" type="slidenum">
              <a:t/>
            </a:fld>
            <a:endParaRPr lang="en-US"/>
          </a:p>
        </p:txBody>
      </p:sp>
    </p:spTree>
    <p:extLst>
      <p:ext uri="{BB962C8B-B14F-4D97-AF65-F5344CB8AC3E}">
        <p14:creationId xmlns:p14="http://schemas.microsoft.com/office/powerpoint/2010/main" val="713418776"/>
      </p:ext>
    </p:extLst>
  </p:cSld>
  <p:clrMapOvr>
    <a:masterClrMapping/>
  </p:clrMapOvr>
</p:notes>
</file>

<file path=ppt/notesSlides/notesSlide_A05_A4EEA34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Using IT Systems to Support Marketing and Sales, Keeping Records and Managing Client Data Effectively</a:t>
            </a:r>
          </a:p>
        </p:txBody>
      </p:sp>
      <p:sp>
        <p:nvSpPr>
          <p:cNvPr id="4" name="Slide Number Placeholder 3"/>
          <p:cNvSpPr>
            <a:spLocks noGrp="1"/>
          </p:cNvSpPr>
          <p:nvPr>
            <p:ph type="sldNum" sz="quarter" idx="5"/>
          </p:nvPr>
        </p:nvSpPr>
        <p:spPr/>
        <p:txBody>
          <a:bodyPr/>
          <a:lstStyle/>
          <a:p>
            <a:fld id="{C68DB9D9-36FC-41ED-A1A3-14945A1DC9EE}" type="slidenum">
              <a:t/>
            </a:fld>
            <a:endParaRPr lang="en-US"/>
          </a:p>
        </p:txBody>
      </p:sp>
    </p:spTree>
    <p:extLst>
      <p:ext uri="{BB962C8B-B14F-4D97-AF65-F5344CB8AC3E}">
        <p14:creationId xmlns:p14="http://schemas.microsoft.com/office/powerpoint/2010/main" val="3347153235"/>
      </p:ext>
    </p:extLst>
  </p:cSld>
  <p:clrMapOvr>
    <a:masterClrMapping/>
  </p:clrMapOvr>
</p:notes>
</file>

<file path=ppt/notesSlides/notesSlide_A06_B87199FC.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
Marketing and sales are essential for attracting new clients and retaining existing ones, and IT systems make these processes more efficient and measurable. Digital marketing tools allow fitness professionals to promote services through websites, email campaigns, and social media platforms such as Instagram, Facebook, and TikTok. These platforms enable instructors and trainers to share educational content, success stories, and class information, helping to build trust and engagement with potential clients. Customer Relationship Management (CRM) systems are particularly valuable in fitness settings. They store information about leads, enquiries, and existing clients, making it easier to track where individuals are in the sales journey. For example, a CRM can show whether someone has attended a taster session, booked a consultation, or purchased a training package. This allows staff to follow up appropriately and personalise communication. Sales data collected through IT systems can also be analysed to identify trends, such as which membership types are most popular or which promotions generate the highest response. For personal trainers, understanding these systems helps support business development, even if marketing is managed by the gym. For self-employed trainers, IT-based marketing and sales tools are essential for visibility and growth. Overall, IT systems transform marketing and sales from guesswork into informed, data-driven processes that support sustainable success in the fitness industry.</a:t>
            </a:r>
          </a:p>
        </p:txBody>
      </p:sp>
      <p:sp>
        <p:nvSpPr>
          <p:cNvPr id="4" name="Slide Number Placeholder 3"/>
          <p:cNvSpPr>
            <a:spLocks noGrp="1"/>
          </p:cNvSpPr>
          <p:nvPr>
            <p:ph type="sldNum" sz="quarter" idx="5"/>
          </p:nvPr>
        </p:nvSpPr>
        <p:spPr/>
        <p:txBody>
          <a:bodyPr/>
          <a:lstStyle/>
          <a:p>
            <a:fld id="{C68DB9D9-36FC-41ED-A1A3-14945A1DC9EE}" type="slidenum">
              <a:t/>
            </a:fld>
            <a:endParaRPr lang="en-US"/>
          </a:p>
        </p:txBody>
      </p:sp>
    </p:spTree>
    <p:extLst>
      <p:ext uri="{BB962C8B-B14F-4D97-AF65-F5344CB8AC3E}">
        <p14:creationId xmlns:p14="http://schemas.microsoft.com/office/powerpoint/2010/main" val="2389097852"/>
      </p:ext>
    </p:extLst>
  </p:cSld>
  <p:clrMapOvr>
    <a:masterClrMapping/>
  </p:clrMapOvr>
</p:notes>
</file>

<file path=ppt/notesSlides/notesSlide_A07_71ACD6D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
Accurate record keeping and effective data management are fundamental responsibilities for gym instructors and personal trainers. Client records typically include personal details, health screening information such as PAR-Q forms, medical considerations, goals, training history, attendance, and payment records. IT systems make it easier to store this information securely, keep it up to date, and access it when needed. Digital record keeping supports safe practice by ensuring trainers are aware of any health conditions or contraindications before delivering sessions. It also supports programme design and progression, as past performance and feedback can be reviewed to inform future sessions. Good data management involves collecting only relevant information, ensuring accuracy, and updating records regularly. Data should be stored securely using password-protected systems, and access should be limited to authorised individuals. Backups are also important to prevent data loss. From a professional perspective, well-maintained records demonstrate organisation, accountability, and compliance with industry standards. They also protect both the client and the trainer in the event of a complaint or incident. Understanding how to manage data effectively prepares learners for real-world practice and reinforces the importance of professionalism within the fitness sector.</a:t>
            </a:r>
          </a:p>
        </p:txBody>
      </p:sp>
      <p:sp>
        <p:nvSpPr>
          <p:cNvPr id="4" name="Slide Number Placeholder 3"/>
          <p:cNvSpPr>
            <a:spLocks noGrp="1"/>
          </p:cNvSpPr>
          <p:nvPr>
            <p:ph type="sldNum" sz="quarter" idx="5"/>
          </p:nvPr>
        </p:nvSpPr>
        <p:spPr/>
        <p:txBody>
          <a:bodyPr/>
          <a:lstStyle/>
          <a:p>
            <a:fld id="{C68DB9D9-36FC-41ED-A1A3-14945A1DC9EE}" type="slidenum">
              <a:t/>
            </a:fld>
            <a:endParaRPr lang="en-US"/>
          </a:p>
        </p:txBody>
      </p:sp>
    </p:spTree>
    <p:extLst>
      <p:ext uri="{BB962C8B-B14F-4D97-AF65-F5344CB8AC3E}">
        <p14:creationId xmlns:p14="http://schemas.microsoft.com/office/powerpoint/2010/main" val="1751627547"/>
      </p:ext>
    </p:extLst>
  </p:cSld>
  <p:clrMapOvr>
    <a:masterClrMapping/>
  </p:clrMapOvr>
</p:notes>
</file>

<file path=ppt/notesSlides/notesSlide_A08_11717BB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Monitoring and Interpreting Data Using IT Systems, Using Technology to Enhance Motivation, Focus, and Physical Activity Levels</a:t>
            </a:r>
          </a:p>
        </p:txBody>
      </p:sp>
      <p:sp>
        <p:nvSpPr>
          <p:cNvPr id="4" name="Slide Number Placeholder 3"/>
          <p:cNvSpPr>
            <a:spLocks noGrp="1"/>
          </p:cNvSpPr>
          <p:nvPr>
            <p:ph type="sldNum" sz="quarter" idx="5"/>
          </p:nvPr>
        </p:nvSpPr>
        <p:spPr/>
        <p:txBody>
          <a:bodyPr/>
          <a:lstStyle/>
          <a:p>
            <a:fld id="{C68DB9D9-36FC-41ED-A1A3-14945A1DC9EE}" type="slidenum">
              <a:t/>
            </a:fld>
            <a:endParaRPr lang="en-US"/>
          </a:p>
        </p:txBody>
      </p:sp>
    </p:spTree>
    <p:extLst>
      <p:ext uri="{BB962C8B-B14F-4D97-AF65-F5344CB8AC3E}">
        <p14:creationId xmlns:p14="http://schemas.microsoft.com/office/powerpoint/2010/main" val="766047027"/>
      </p:ext>
    </p:extLst>
  </p:cSld>
  <p:clrMapOvr>
    <a:masterClrMapping/>
  </p:clrMapOvr>
</p:notes>
</file>

<file path=ppt/notesSlides/notesSlide_A09_5D6E807B.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
Collecting data is only valuable if it can be monitored and interpreted effectively. Fitness professionals use a range of IT systems to track client engagement, progress, and behaviour. CRM systems can show attendance patterns, cancellations, and drop-off points, helping instructors identify clients who may need additional support or motivation. Wearable technology and fitness apps provide data such as step counts, heart rate, calories burned, and training frequency. This information can be used to assess whether clients are meeting activity guidelines and progressing towards their goals. Social media analytics also provide useful insights, particularly for marketing purposes, showing which content receives the most engagement and which platforms are most effective. Interpreting data involves looking for patterns and trends rather than isolated numbers. For example, a plateau in strength gains may indicate the need to adjust a training programme, while reduced attendance may suggest lifestyle barriers or declining motivation. Effective interpretation allows trainers to make informed decisions, adapt interventions, and provide meaningful feedback. It also supports evidence-based practice, ensuring that training decisions are justified and aligned with client needs. Developing confidence in monitoring and interpreting data is an important skill for both employed and self-employed fitness professionals.</a:t>
            </a:r>
          </a:p>
        </p:txBody>
      </p:sp>
      <p:sp>
        <p:nvSpPr>
          <p:cNvPr id="4" name="Slide Number Placeholder 3"/>
          <p:cNvSpPr>
            <a:spLocks noGrp="1"/>
          </p:cNvSpPr>
          <p:nvPr>
            <p:ph type="sldNum" sz="quarter" idx="5"/>
          </p:nvPr>
        </p:nvSpPr>
        <p:spPr/>
        <p:txBody>
          <a:bodyPr/>
          <a:lstStyle/>
          <a:p>
            <a:fld id="{C68DB9D9-36FC-41ED-A1A3-14945A1DC9EE}" type="slidenum">
              <a:t/>
            </a:fld>
            <a:endParaRPr lang="en-US"/>
          </a:p>
        </p:txBody>
      </p:sp>
    </p:spTree>
    <p:extLst>
      <p:ext uri="{BB962C8B-B14F-4D97-AF65-F5344CB8AC3E}">
        <p14:creationId xmlns:p14="http://schemas.microsoft.com/office/powerpoint/2010/main" val="1683044890"/>
      </p:ext>
    </p:extLst>
  </p:cSld>
  <p:clrMapOvr>
    <a:masterClrMapping/>
  </p:clrMapOvr>
</p:notes>
</file>

<file path=ppt/slideLayouts/_rels/slideLayout_8000000A_23F23F6A.xml.rels><?xml version="1.0" encoding="UTF-8" standalone="yes"?>
<Relationships xmlns="http://schemas.openxmlformats.org/package/2006/relationships"><Relationship Id="rId1" Type="http://schemas.openxmlformats.org/officeDocument/2006/relationships/slideMaster" Target="../slideMasters/slideMaster_80000000_3563F4BA.xml"/></Relationships>
</file>

<file path=ppt/slideLayouts/_rels/slideLayout_8000000B_EF02AB6E.xml.rels><?xml version="1.0" encoding="UTF-8" standalone="yes"?>
<Relationships xmlns="http://schemas.openxmlformats.org/package/2006/relationships"><Relationship Id="rId1" Type="http://schemas.openxmlformats.org/officeDocument/2006/relationships/slideMaster" Target="../slideMasters/slideMaster_80000000_3563F4BA.xml"/></Relationships>
</file>

<file path=ppt/slideLayouts/_rels/slideLayout_8000001A_6BE26D0C.xml.rels><?xml version="1.0" encoding="UTF-8" standalone="yes"?>
<Relationships xmlns="http://schemas.openxmlformats.org/package/2006/relationships"><Relationship Id="rId1" Type="http://schemas.openxmlformats.org/officeDocument/2006/relationships/slideMaster" Target="../slideMasters/slideMaster_80000000_3563F4BA.xml"/></Relationships>
</file>

<file path=ppt/slideLayouts/_rels/slideLayout_8000001B_F83826F6.xml.rels><?xml version="1.0" encoding="UTF-8" standalone="yes"?>
<Relationships xmlns="http://schemas.openxmlformats.org/package/2006/relationships"><Relationship Id="rId1" Type="http://schemas.openxmlformats.org/officeDocument/2006/relationships/slideMaster" Target="../slideMasters/slideMaster_80000000_3563F4BA.xml"/></Relationships>
</file>

<file path=ppt/slideLayouts/_rels/slideLayout_8000001C_A1464AD3.xml.rels><?xml version="1.0" encoding="UTF-8" standalone="yes"?>
<Relationships xmlns="http://schemas.openxmlformats.org/package/2006/relationships"><Relationship Id="rId1" Type="http://schemas.openxmlformats.org/officeDocument/2006/relationships/slideMaster" Target="../slideMasters/slideMaster_80000000_3563F4BA.xml"/></Relationships>
</file>

<file path=ppt/slideLayouts/_rels/slideLayout_8000001D_36A21812.xml.rels><?xml version="1.0" encoding="UTF-8" standalone="yes"?>
<Relationships xmlns="http://schemas.openxmlformats.org/package/2006/relationships"><Relationship Id="rId1" Type="http://schemas.openxmlformats.org/officeDocument/2006/relationships/slideMaster" Target="../slideMasters/slideMaster_80000000_3563F4BA.xml"/></Relationships>
</file>

<file path=ppt/slideLayouts/_rels/slideLayout_8000001E_4DF099E6.xml.rels><?xml version="1.0" encoding="UTF-8" standalone="yes"?>
<Relationships xmlns="http://schemas.openxmlformats.org/package/2006/relationships"><Relationship Id="rId1" Type="http://schemas.openxmlformats.org/officeDocument/2006/relationships/slideMaster" Target="../slideMasters/slideMaster_80000000_3563F4BA.xml"/></Relationships>
</file>

<file path=ppt/slideLayouts/_rels/slideLayout_8000001F_4F18ED4E.xml.rels><?xml version="1.0" encoding="UTF-8" standalone="yes"?>
<Relationships xmlns="http://schemas.openxmlformats.org/package/2006/relationships"><Relationship Id="rId1" Type="http://schemas.openxmlformats.org/officeDocument/2006/relationships/slideMaster" Target="../slideMasters/slideMaster_80000000_3563F4BA.xml"/></Relationships>
</file>

<file path=ppt/slideLayouts/_rels/slideLayout_8000002A_7F6D0E6F.xml.rels><?xml version="1.0" encoding="UTF-8" standalone="yes"?>
<Relationships xmlns="http://schemas.openxmlformats.org/package/2006/relationships"><Relationship Id="rId2" Type="http://schemas.openxmlformats.org/officeDocument/2006/relationships/image" Target="../media/image_24849286.jpeg"/><Relationship Id="rId1" Type="http://schemas.openxmlformats.org/officeDocument/2006/relationships/slideMaster" Target="../slideMasters/slideMaster_80000000_3563F4BA.xml"/></Relationships>
</file>

<file path=ppt/slideLayouts/_rels/slideLayout_8000002B_69D66F8F.xml.rels><?xml version="1.0" encoding="UTF-8" standalone="yes"?>
<Relationships xmlns="http://schemas.openxmlformats.org/package/2006/relationships"><Relationship Id="rId2" Type="http://schemas.openxmlformats.org/officeDocument/2006/relationships/image" Target="../media/image_EDC7622.jpeg"/><Relationship Id="rId1" Type="http://schemas.openxmlformats.org/officeDocument/2006/relationships/slideMaster" Target="../slideMasters/slideMaster_80000000_3563F4BA.xml"/></Relationships>
</file>

<file path=ppt/slideLayouts/_rels/slideLayout_8000002C_49BA7D5D.xml.rels><?xml version="1.0" encoding="UTF-8" standalone="yes"?>
<Relationships xmlns="http://schemas.openxmlformats.org/package/2006/relationships"><Relationship Id="rId2" Type="http://schemas.openxmlformats.org/officeDocument/2006/relationships/image" Target="../media/image_EDC7622.jpeg"/><Relationship Id="rId1" Type="http://schemas.openxmlformats.org/officeDocument/2006/relationships/slideMaster" Target="../slideMasters/slideMaster_80000000_3563F4BA.xml"/></Relationships>
</file>

<file path=ppt/slideLayouts/_rels/slideLayout_8000002D_53CA3BED.xml.rels><?xml version="1.0" encoding="UTF-8" standalone="yes"?>
<Relationships xmlns="http://schemas.openxmlformats.org/package/2006/relationships"><Relationship Id="rId2" Type="http://schemas.openxmlformats.org/officeDocument/2006/relationships/image" Target="../media/image_33894BA5.jpeg"/><Relationship Id="rId1" Type="http://schemas.openxmlformats.org/officeDocument/2006/relationships/slideMaster" Target="../slideMasters/slideMaster_80000000_3563F4BA.xml"/></Relationships>
</file>

<file path=ppt/slideLayouts/_rels/slideLayout_8000002E_914C92E5.xml.rels><?xml version="1.0" encoding="UTF-8" standalone="yes"?>
<Relationships xmlns="http://schemas.openxmlformats.org/package/2006/relationships"><Relationship Id="rId2" Type="http://schemas.openxmlformats.org/officeDocument/2006/relationships/image" Target="../media/image_5CD6CA86.jpeg"/><Relationship Id="rId1" Type="http://schemas.openxmlformats.org/officeDocument/2006/relationships/slideMaster" Target="../slideMasters/slideMaster_80000000_3563F4BA.xml"/></Relationships>
</file>

<file path=ppt/slideLayouts/_rels/slideLayout_8000002F_E892262A.xml.rels><?xml version="1.0" encoding="UTF-8" standalone="yes"?>
<Relationships xmlns="http://schemas.openxmlformats.org/package/2006/relationships"><Relationship Id="rId2" Type="http://schemas.openxmlformats.org/officeDocument/2006/relationships/image" Target="../media/image_33894BA5.jpeg"/><Relationship Id="rId1" Type="http://schemas.openxmlformats.org/officeDocument/2006/relationships/slideMaster" Target="../slideMasters/slideMaster_80000000_3563F4BA.xml"/></Relationships>
</file>

<file path=ppt/slideLayouts/_rels/slideLayout_8000003A_3A5FCB49.xml.rels><?xml version="1.0" encoding="UTF-8" standalone="yes"?>
<Relationships xmlns="http://schemas.openxmlformats.org/package/2006/relationships"><Relationship Id="rId1" Type="http://schemas.openxmlformats.org/officeDocument/2006/relationships/slideMaster" Target="../slideMasters/slideMaster_80000000_3563F4BA.xml"/></Relationships>
</file>

<file path=ppt/slideLayouts/_rels/slideLayout_8000003B_4DADEA44.xml.rels><?xml version="1.0" encoding="UTF-8" standalone="yes"?>
<Relationships xmlns="http://schemas.openxmlformats.org/package/2006/relationships"><Relationship Id="rId1" Type="http://schemas.openxmlformats.org/officeDocument/2006/relationships/slideMaster" Target="../slideMasters/slideMaster_80000000_3563F4BA.xml"/></Relationships>
</file>

<file path=ppt/slideLayouts/_rels/slideLayout_8000003C_3B66294B.xml.rels><?xml version="1.0" encoding="UTF-8" standalone="yes"?>
<Relationships xmlns="http://schemas.openxmlformats.org/package/2006/relationships"><Relationship Id="rId1" Type="http://schemas.openxmlformats.org/officeDocument/2006/relationships/slideMaster" Target="../slideMasters/slideMaster_80000000_3563F4BA.xml"/></Relationships>
</file>

<file path=ppt/slideLayouts/_rels/slideLayout_8000003D_23589D70.xml.rels><?xml version="1.0" encoding="UTF-8" standalone="yes"?>
<Relationships xmlns="http://schemas.openxmlformats.org/package/2006/relationships"><Relationship Id="rId1" Type="http://schemas.openxmlformats.org/officeDocument/2006/relationships/slideMaster" Target="../slideMasters/slideMaster_80000000_3563F4BA.xml"/></Relationships>
</file>

<file path=ppt/slideLayouts/_rels/slideLayout_8000003E_B3E81D14.xml.rels><?xml version="1.0" encoding="UTF-8" standalone="yes"?>
<Relationships xmlns="http://schemas.openxmlformats.org/package/2006/relationships"><Relationship Id="rId1" Type="http://schemas.openxmlformats.org/officeDocument/2006/relationships/slideMaster" Target="../slideMasters/slideMaster_80000000_3563F4BA.xml"/></Relationships>
</file>

<file path=ppt/slideLayouts/_rels/slideLayout_8000003F_C6525E99.xml.rels><?xml version="1.0" encoding="UTF-8" standalone="yes"?>
<Relationships xmlns="http://schemas.openxmlformats.org/package/2006/relationships"><Relationship Id="rId1" Type="http://schemas.openxmlformats.org/officeDocument/2006/relationships/slideMaster" Target="../slideMasters/slideMaster_80000000_3563F4BA.xml"/></Relationships>
</file>

<file path=ppt/slideLayouts/_rels/slideLayout_80000001_221CFE14.xml.rels><?xml version="1.0" encoding="UTF-8" standalone="yes"?>
<Relationships xmlns="http://schemas.openxmlformats.org/package/2006/relationships"><Relationship Id="rId2" Type="http://schemas.openxmlformats.org/officeDocument/2006/relationships/image" Target="../media/image_24849286.jpeg"/><Relationship Id="rId1" Type="http://schemas.openxmlformats.org/officeDocument/2006/relationships/slideMaster" Target="../slideMasters/slideMaster_80000000_3563F4BA.xml"/></Relationships>
</file>

<file path=ppt/slideLayouts/_rels/slideLayout_80000002_9513E66.xml.rels><?xml version="1.0" encoding="UTF-8" standalone="yes"?>
<Relationships xmlns="http://schemas.openxmlformats.org/package/2006/relationships"><Relationship Id="rId1" Type="http://schemas.openxmlformats.org/officeDocument/2006/relationships/slideMaster" Target="../slideMasters/slideMaster_80000000_3563F4BA.xml"/></Relationships>
</file>

<file path=ppt/slideLayouts/_rels/slideLayout_80000003_7DBF354B.xml.rels><?xml version="1.0" encoding="UTF-8" standalone="yes"?>
<Relationships xmlns="http://schemas.openxmlformats.org/package/2006/relationships"><Relationship Id="rId2" Type="http://schemas.openxmlformats.org/officeDocument/2006/relationships/image" Target="../media/image_33894BA5.jpeg"/><Relationship Id="rId1" Type="http://schemas.openxmlformats.org/officeDocument/2006/relationships/slideMaster" Target="../slideMasters/slideMaster_80000000_3563F4BA.xml"/></Relationships>
</file>

<file path=ppt/slideLayouts/_rels/slideLayout_80000004_EBD5176F.xml.rels><?xml version="1.0" encoding="UTF-8" standalone="yes"?>
<Relationships xmlns="http://schemas.openxmlformats.org/package/2006/relationships"><Relationship Id="rId2" Type="http://schemas.openxmlformats.org/officeDocument/2006/relationships/image" Target="../media/image_5CD6CA86.jpeg"/><Relationship Id="rId1" Type="http://schemas.openxmlformats.org/officeDocument/2006/relationships/slideMaster" Target="../slideMasters/slideMaster_80000000_3563F4BA.xml"/></Relationships>
</file>

<file path=ppt/slideLayouts/_rels/slideLayout_80000005_FFEE4EB2.xml.rels><?xml version="1.0" encoding="UTF-8" standalone="yes"?>
<Relationships xmlns="http://schemas.openxmlformats.org/package/2006/relationships"><Relationship Id="rId2" Type="http://schemas.openxmlformats.org/officeDocument/2006/relationships/image" Target="../media/image_24849286.jpeg"/><Relationship Id="rId1" Type="http://schemas.openxmlformats.org/officeDocument/2006/relationships/slideMaster" Target="../slideMasters/slideMaster_80000000_3563F4BA.xml"/></Relationships>
</file>

<file path=ppt/slideLayouts/_rels/slideLayout_80000006_CC62DAA5.xml.rels><?xml version="1.0" encoding="UTF-8" standalone="yes"?>
<Relationships xmlns="http://schemas.openxmlformats.org/package/2006/relationships"><Relationship Id="rId1" Type="http://schemas.openxmlformats.org/officeDocument/2006/relationships/slideMaster" Target="../slideMasters/slideMaster_80000000_3563F4BA.xml"/></Relationships>
</file>

<file path=ppt/slideLayouts/_rels/slideLayout_80000007_E4E3785E.xml.rels><?xml version="1.0" encoding="UTF-8" standalone="yes"?>
<Relationships xmlns="http://schemas.openxmlformats.org/package/2006/relationships"><Relationship Id="rId1" Type="http://schemas.openxmlformats.org/officeDocument/2006/relationships/slideMaster" Target="../slideMasters/slideMaster_80000000_3563F4BA.xml"/></Relationships>
</file>

<file path=ppt/slideLayouts/_rels/slideLayout_80000008_E5E46ABD.xml.rels><?xml version="1.0" encoding="UTF-8" standalone="yes"?>
<Relationships xmlns="http://schemas.openxmlformats.org/package/2006/relationships"><Relationship Id="rId1" Type="http://schemas.openxmlformats.org/officeDocument/2006/relationships/slideMaster" Target="../slideMasters/slideMaster_80000000_3563F4BA.xml"/></Relationships>
</file>

<file path=ppt/slideLayouts/_rels/slideLayout_80000009_3D2A3B2C.xml.rels><?xml version="1.0" encoding="UTF-8" standalone="yes"?>
<Relationships xmlns="http://schemas.openxmlformats.org/package/2006/relationships"><Relationship Id="rId1" Type="http://schemas.openxmlformats.org/officeDocument/2006/relationships/slideMaster" Target="../slideMasters/slideMaster_80000000_3563F4BA.xml"/></Relationships>
</file>

<file path=ppt/slideLayouts/_rels/slideLayout_80000018_D22C8650.xml.rels><?xml version="1.0" encoding="UTF-8" standalone="yes"?>
<Relationships xmlns="http://schemas.openxmlformats.org/package/2006/relationships"><Relationship Id="rId1" Type="http://schemas.openxmlformats.org/officeDocument/2006/relationships/slideMaster" Target="../slideMasters/slideMaster_80000000_3563F4BA.xml"/></Relationships>
</file>

<file path=ppt/slideLayouts/_rels/slideLayout_80000019_344AA982.xml.rels><?xml version="1.0" encoding="UTF-8" standalone="yes"?>
<Relationships xmlns="http://schemas.openxmlformats.org/package/2006/relationships"><Relationship Id="rId2" Type="http://schemas.openxmlformats.org/officeDocument/2006/relationships/image" Target="../media/image_33894BA5.jpeg"/><Relationship Id="rId1" Type="http://schemas.openxmlformats.org/officeDocument/2006/relationships/slideMaster" Target="../slideMasters/slideMaster_80000000_3563F4BA.xml"/></Relationships>
</file>

<file path=ppt/slideLayouts/_rels/slideLayout_80000020_BCA25A8F.xml.rels><?xml version="1.0" encoding="UTF-8" standalone="yes"?>
<Relationships xmlns="http://schemas.openxmlformats.org/package/2006/relationships"><Relationship Id="rId2" Type="http://schemas.openxmlformats.org/officeDocument/2006/relationships/image" Target="../media/image_D8405E59.jpeg"/><Relationship Id="rId1" Type="http://schemas.openxmlformats.org/officeDocument/2006/relationships/slideMaster" Target="../slideMasters/slideMaster_80000000_3563F4BA.xml"/></Relationships>
</file>

<file path=ppt/slideLayouts/_rels/slideLayout_80000021_7D5EB79C.xml.rels><?xml version="1.0" encoding="UTF-8" standalone="yes"?>
<Relationships xmlns="http://schemas.openxmlformats.org/package/2006/relationships"><Relationship Id="rId2" Type="http://schemas.openxmlformats.org/officeDocument/2006/relationships/image" Target="../media/image_D8405E59.jpeg"/><Relationship Id="rId1" Type="http://schemas.openxmlformats.org/officeDocument/2006/relationships/slideMaster" Target="../slideMasters/slideMaster_80000000_3563F4BA.xml"/></Relationships>
</file>

<file path=ppt/slideLayouts/_rels/slideLayout_80000022_17DBC2D8.xml.rels><?xml version="1.0" encoding="UTF-8" standalone="yes"?>
<Relationships xmlns="http://schemas.openxmlformats.org/package/2006/relationships"><Relationship Id="rId2" Type="http://schemas.openxmlformats.org/officeDocument/2006/relationships/image" Target="../media/image_D8405E59.jpeg"/><Relationship Id="rId1" Type="http://schemas.openxmlformats.org/officeDocument/2006/relationships/slideMaster" Target="../slideMasters/slideMaster_80000000_3563F4BA.xml"/></Relationships>
</file>

<file path=ppt/slideLayouts/_rels/slideLayout_80000023_6FFBD08E.xml.rels><?xml version="1.0" encoding="UTF-8" standalone="yes"?>
<Relationships xmlns="http://schemas.openxmlformats.org/package/2006/relationships"><Relationship Id="rId2" Type="http://schemas.openxmlformats.org/officeDocument/2006/relationships/image" Target="../media/image_D8405E59.jpeg"/><Relationship Id="rId1" Type="http://schemas.openxmlformats.org/officeDocument/2006/relationships/slideMaster" Target="../slideMasters/slideMaster_80000000_3563F4BA.xml"/></Relationships>
</file>

<file path=ppt/slideLayouts/_rels/slideLayout_80000024_7EBE46C.xml.rels><?xml version="1.0" encoding="UTF-8" standalone="yes"?>
<Relationships xmlns="http://schemas.openxmlformats.org/package/2006/relationships"><Relationship Id="rId2" Type="http://schemas.openxmlformats.org/officeDocument/2006/relationships/image" Target="../media/image_D8405E59.jpeg"/><Relationship Id="rId1" Type="http://schemas.openxmlformats.org/officeDocument/2006/relationships/slideMaster" Target="../slideMasters/slideMaster_80000000_3563F4BA.xml"/></Relationships>
</file>

<file path=ppt/slideLayouts/_rels/slideLayout_80000025_484E885E.xml.rels><?xml version="1.0" encoding="UTF-8" standalone="yes"?>
<Relationships xmlns="http://schemas.openxmlformats.org/package/2006/relationships"><Relationship Id="rId2" Type="http://schemas.openxmlformats.org/officeDocument/2006/relationships/image" Target="../media/image_D8405E59.jpeg"/><Relationship Id="rId1" Type="http://schemas.openxmlformats.org/officeDocument/2006/relationships/slideMaster" Target="../slideMasters/slideMaster_80000000_3563F4BA.xml"/></Relationships>
</file>

<file path=ppt/slideLayouts/_rels/slideLayout_80000026_6AE6E966.xml.rels><?xml version="1.0" encoding="UTF-8" standalone="yes"?>
<Relationships xmlns="http://schemas.openxmlformats.org/package/2006/relationships"><Relationship Id="rId2" Type="http://schemas.openxmlformats.org/officeDocument/2006/relationships/image" Target="../media/image_33894BA5.jpeg"/><Relationship Id="rId1" Type="http://schemas.openxmlformats.org/officeDocument/2006/relationships/slideMaster" Target="../slideMasters/slideMaster_80000000_3563F4BA.xml"/></Relationships>
</file>

<file path=ppt/slideLayouts/_rels/slideLayout_80000027_599135E0.xml.rels><?xml version="1.0" encoding="UTF-8" standalone="yes"?>
<Relationships xmlns="http://schemas.openxmlformats.org/package/2006/relationships"><Relationship Id="rId2" Type="http://schemas.openxmlformats.org/officeDocument/2006/relationships/image" Target="../media/image_33894BA5.jpeg"/><Relationship Id="rId1" Type="http://schemas.openxmlformats.org/officeDocument/2006/relationships/slideMaster" Target="../slideMasters/slideMaster_80000000_3563F4BA.xml"/></Relationships>
</file>

<file path=ppt/slideLayouts/_rels/slideLayout_80000028_3CB656A.xml.rels><?xml version="1.0" encoding="UTF-8" standalone="yes"?>
<Relationships xmlns="http://schemas.openxmlformats.org/package/2006/relationships"><Relationship Id="rId2" Type="http://schemas.openxmlformats.org/officeDocument/2006/relationships/image" Target="../media/image_33894BA5.jpeg"/><Relationship Id="rId1" Type="http://schemas.openxmlformats.org/officeDocument/2006/relationships/slideMaster" Target="../slideMasters/slideMaster_80000000_3563F4BA.xml"/></Relationships>
</file>

<file path=ppt/slideLayouts/_rels/slideLayout_80000029_D6B50622.xml.rels><?xml version="1.0" encoding="UTF-8" standalone="yes"?>
<Relationships xmlns="http://schemas.openxmlformats.org/package/2006/relationships"><Relationship Id="rId2" Type="http://schemas.openxmlformats.org/officeDocument/2006/relationships/image" Target="../media/image_33894BA5.jpeg"/><Relationship Id="rId1" Type="http://schemas.openxmlformats.org/officeDocument/2006/relationships/slideMaster" Target="../slideMasters/slideMaster_80000000_3563F4BA.xml"/></Relationships>
</file>

<file path=ppt/slideLayouts/_rels/slideLayout_80000030_5D93BE54.xml.rels><?xml version="1.0" encoding="UTF-8" standalone="yes"?>
<Relationships xmlns="http://schemas.openxmlformats.org/package/2006/relationships"><Relationship Id="rId2" Type="http://schemas.openxmlformats.org/officeDocument/2006/relationships/image" Target="../media/image_5CD6CA86.jpeg"/><Relationship Id="rId1" Type="http://schemas.openxmlformats.org/officeDocument/2006/relationships/slideMaster" Target="../slideMasters/slideMaster_80000000_3563F4BA.xml"/></Relationships>
</file>

<file path=ppt/slideLayouts/_rels/slideLayout_80000031_FDB89B90.xml.rels><?xml version="1.0" encoding="UTF-8" standalone="yes"?>
<Relationships xmlns="http://schemas.openxmlformats.org/package/2006/relationships"><Relationship Id="rId2" Type="http://schemas.openxmlformats.org/officeDocument/2006/relationships/image" Target="../media/image_33894BA5.jpeg"/><Relationship Id="rId1" Type="http://schemas.openxmlformats.org/officeDocument/2006/relationships/slideMaster" Target="../slideMasters/slideMaster_80000000_3563F4BA.xml"/></Relationships>
</file>

<file path=ppt/slideLayouts/_rels/slideLayout_80000032_356D5E98.xml.rels><?xml version="1.0" encoding="UTF-8" standalone="yes"?>
<Relationships xmlns="http://schemas.openxmlformats.org/package/2006/relationships"><Relationship Id="rId1" Type="http://schemas.openxmlformats.org/officeDocument/2006/relationships/slideMaster" Target="../slideMasters/slideMaster_80000000_3563F4BA.xml"/></Relationships>
</file>

<file path=ppt/slideLayouts/_rels/slideLayout_80000033_64D60951.xml.rels><?xml version="1.0" encoding="UTF-8" standalone="yes"?>
<Relationships xmlns="http://schemas.openxmlformats.org/package/2006/relationships"><Relationship Id="rId1" Type="http://schemas.openxmlformats.org/officeDocument/2006/relationships/slideMaster" Target="../slideMasters/slideMaster_80000000_3563F4BA.xml"/></Relationships>
</file>

<file path=ppt/slideLayouts/_rels/slideLayout_80000034_4499EE4.xml.rels><?xml version="1.0" encoding="UTF-8" standalone="yes"?>
<Relationships xmlns="http://schemas.openxmlformats.org/package/2006/relationships"><Relationship Id="rId1" Type="http://schemas.openxmlformats.org/officeDocument/2006/relationships/slideMaster" Target="../slideMasters/slideMaster_80000000_3563F4BA.xml"/></Relationships>
</file>

<file path=ppt/slideLayouts/_rels/slideLayout_80000035_E04BB57D.xml.rels><?xml version="1.0" encoding="UTF-8" standalone="yes"?>
<Relationships xmlns="http://schemas.openxmlformats.org/package/2006/relationships"><Relationship Id="rId1" Type="http://schemas.openxmlformats.org/officeDocument/2006/relationships/slideMaster" Target="../slideMasters/slideMaster_80000000_3563F4BA.xml"/></Relationships>
</file>

<file path=ppt/slideLayouts/_rels/slideLayout_80000036_58C9F33C.xml.rels><?xml version="1.0" encoding="UTF-8" standalone="yes"?>
<Relationships xmlns="http://schemas.openxmlformats.org/package/2006/relationships"><Relationship Id="rId1" Type="http://schemas.openxmlformats.org/officeDocument/2006/relationships/slideMaster" Target="../slideMasters/slideMaster_80000000_3563F4BA.xml"/></Relationships>
</file>

<file path=ppt/slideLayouts/_rels/slideLayout_80000037_CA68AE28.xml.rels><?xml version="1.0" encoding="UTF-8" standalone="yes"?>
<Relationships xmlns="http://schemas.openxmlformats.org/package/2006/relationships"><Relationship Id="rId1" Type="http://schemas.openxmlformats.org/officeDocument/2006/relationships/slideMaster" Target="../slideMasters/slideMaster_80000000_3563F4BA.xml"/></Relationships>
</file>

<file path=ppt/slideLayouts/_rels/slideLayout_80000038_EC3F75A7.xml.rels><?xml version="1.0" encoding="UTF-8" standalone="yes"?>
<Relationships xmlns="http://schemas.openxmlformats.org/package/2006/relationships"><Relationship Id="rId1" Type="http://schemas.openxmlformats.org/officeDocument/2006/relationships/slideMaster" Target="../slideMasters/slideMaster_80000000_3563F4BA.xml"/></Relationships>
</file>

<file path=ppt/slideLayouts/_rels/slideLayout_80000039_6974053B.xml.rels><?xml version="1.0" encoding="UTF-8" standalone="yes"?>
<Relationships xmlns="http://schemas.openxmlformats.org/package/2006/relationships"><Relationship Id="rId1" Type="http://schemas.openxmlformats.org/officeDocument/2006/relationships/slideMaster" Target="../slideMasters/slideMaster_80000000_3563F4BA.xml"/></Relationships>
</file>

<file path=ppt/slideLayouts/_rels/slideLayout_80000040_8ADE7234.xml.rels><?xml version="1.0" encoding="UTF-8" standalone="yes"?>
<Relationships xmlns="http://schemas.openxmlformats.org/package/2006/relationships"><Relationship Id="rId1" Type="http://schemas.openxmlformats.org/officeDocument/2006/relationships/slideMaster" Target="../slideMasters/slideMaster_80000000_3563F4BA.xml"/></Relationships>
</file>

<file path=ppt/slideLayouts/_rels/slideLayout_80000041_2903532A.xml.rels><?xml version="1.0" encoding="UTF-8" standalone="yes"?>
<Relationships xmlns="http://schemas.openxmlformats.org/package/2006/relationships"><Relationship Id="rId1" Type="http://schemas.openxmlformats.org/officeDocument/2006/relationships/slideMaster" Target="../slideMasters/slideMaster_80000000_3563F4BA.xml"/></Relationships>
</file>

<file path=ppt/slideLayouts/_rels/slideLayout_80000042_FF685C53.xml.rels><?xml version="1.0" encoding="UTF-8" standalone="yes"?>
<Relationships xmlns="http://schemas.openxmlformats.org/package/2006/relationships"><Relationship Id="rId1" Type="http://schemas.openxmlformats.org/officeDocument/2006/relationships/slideMaster" Target="../slideMasters/slideMaster_80000000_3563F4BA.xml"/></Relationships>
</file>

<file path=ppt/slideLayouts/_rels/slideLayout_80000043_92037C22.xml.rels><?xml version="1.0" encoding="UTF-8" standalone="yes"?>
<Relationships xmlns="http://schemas.openxmlformats.org/package/2006/relationships"><Relationship Id="rId2" Type="http://schemas.openxmlformats.org/officeDocument/2006/relationships/image" Target="../media/image_33894BA5.jpeg"/><Relationship Id="rId1" Type="http://schemas.openxmlformats.org/officeDocument/2006/relationships/slideMaster" Target="../slideMasters/slideMaster_80000000_3563F4BA.xml"/></Relationships>
</file>

<file path=ppt/slideLayouts/_rels/slideLayout_80000044_502BE798.xml.rels><?xml version="1.0" encoding="UTF-8" standalone="yes"?>
<Relationships xmlns="http://schemas.openxmlformats.org/package/2006/relationships"><Relationship Id="rId1" Type="http://schemas.openxmlformats.org/officeDocument/2006/relationships/slideMaster" Target="../slideMasters/slideMaster_80000000_3563F4BA.xml"/></Relationships>
</file>

<file path=ppt/slideLayouts/_rels/slideLayout_80000045_52B00E49.xml.rels><?xml version="1.0" encoding="UTF-8" standalone="yes"?>
<Relationships xmlns="http://schemas.openxmlformats.org/package/2006/relationships"><Relationship Id="rId1" Type="http://schemas.openxmlformats.org/officeDocument/2006/relationships/slideMaster" Target="../slideMasters/slideMaster_80000000_3563F4BA.xml"/></Relationships>
</file>

<file path=ppt/slideLayouts/slideLayout_8000000A_23F23F6A.xml><?xml version="1.0" encoding="utf-8"?>
<p:sldLayout xmlns:a="http://schemas.openxmlformats.org/drawingml/2006/main" xmlns:r="http://schemas.openxmlformats.org/officeDocument/2006/relationships" xmlns:p="http://schemas.openxmlformats.org/presentationml/2006/main" type="secHead" preserve="1">
  <p:cSld name="Section Header 2">
    <p:bg>
      <p:bgRef idx="1001">
        <a:schemeClr val="bg2"/>
      </p:bgRef>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F4BE01F4-F5E6-FB52-8FEA-5927DFC8AA7F}"/>
              </a:ext>
            </a:extLst>
          </p:cNvPr>
          <p:cNvSpPr/>
          <p:nvPr/>
        </p:nvSpPr>
        <p:spPr>
          <a:xfrm>
            <a:off x="0" y="0"/>
            <a:ext cx="12192000" cy="6858000"/>
          </a:xfrm>
          <a:prstGeom prst="rect">
            <a:avLst/>
          </a:prstGeom>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4EC6DA0-2CB8-AFC5-DB06-AB9235983979}"/>
              </a:ext>
            </a:extLst>
          </p:cNvPr>
          <p:cNvSpPr>
            <a:spLocks noGrp="1"/>
          </p:cNvSpPr>
          <p:nvPr>
            <p:ph type="title"/>
          </p:nvPr>
        </p:nvSpPr>
        <p:spPr>
          <a:xfrm>
            <a:off x="457200" y="2968607"/>
            <a:ext cx="8932653" cy="3450568"/>
          </a:xfrm>
        </p:spPr>
        <p:txBody>
          <a:bodyPr anchor="b">
            <a:normAutofit/>
          </a:bodyPr>
          <a:lstStyle>
            <a:lvl1pPr>
              <a:lnSpc>
                <a:spcPct val="80000"/>
              </a:lnSpc>
              <a:defRPr sz="6600" cap="all" baseline="0">
                <a:solidFill>
                  <a:schemeClr val="tx2">
                    <a:lumMod val="90000"/>
                    <a:alpha val="65000"/>
                  </a:schemeClr>
                </a:solidFill>
              </a:defRPr>
            </a:lvl1pPr>
          </a:lstStyle>
          <a:p>
            <a:r>
              <a:rPr lang="en-US"/>
              <a:t>Click to edit Master title style</a:t>
            </a:r>
          </a:p>
        </p:txBody>
      </p:sp>
      <p:sp>
        <p:nvSpPr>
          <p:cNvPr id="3" name="Text Placeholder 2">
            <a:extLst>
              <a:ext uri="{FF2B5EF4-FFF2-40B4-BE49-F238E27FC236}">
                <a16:creationId xmlns:a16="http://schemas.microsoft.com/office/drawing/2014/main" id="{88E16A9F-28B9-2207-66D3-D952EB7EC876}"/>
              </a:ext>
            </a:extLst>
          </p:cNvPr>
          <p:cNvSpPr>
            <a:spLocks noGrp="1"/>
          </p:cNvSpPr>
          <p:nvPr>
            <p:ph type="body" idx="1"/>
          </p:nvPr>
        </p:nvSpPr>
        <p:spPr>
          <a:xfrm>
            <a:off x="685800" y="-789870"/>
            <a:ext cx="10515600" cy="638352"/>
          </a:xfrm>
        </p:spPr>
        <p:txBody>
          <a:bodyPr>
            <a:normAutofit/>
          </a:bodyPr>
          <a:lstStyle>
            <a:lvl1pPr marL="0" indent="0">
              <a:buNone/>
              <a:defRPr sz="2000">
                <a:solidFill>
                  <a:schemeClr val="bg2"/>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US"/>
              <a:t>Click to edit Master text styles</a:t>
            </a:r>
          </a:p>
        </p:txBody>
      </p:sp>
      <p:sp>
        <p:nvSpPr>
          <p:cNvPr id="5" name="Footer Placeholder 4">
            <a:extLst>
              <a:ext uri="{FF2B5EF4-FFF2-40B4-BE49-F238E27FC236}">
                <a16:creationId xmlns:a16="http://schemas.microsoft.com/office/drawing/2014/main" id="{28B3F77F-C41D-1011-B9F4-A5DE814F43EF}"/>
              </a:ext>
            </a:extLst>
          </p:cNvPr>
          <p:cNvSpPr>
            <a:spLocks noGrp="1"/>
          </p:cNvSpPr>
          <p:nvPr>
            <p:ph type="ftr" sz="quarter" idx="11"/>
          </p:nvPr>
        </p:nvSpPr>
        <p:spPr>
          <a:xfrm>
            <a:off x="457200" y="6445997"/>
            <a:ext cx="3751081" cy="365125"/>
          </a:xfrm>
        </p:spPr>
        <p:txBody>
          <a:bodyPr/>
          <a:lstStyle>
            <a:lvl1pPr>
              <a:defRPr>
                <a:solidFill>
                  <a:schemeClr val="tx2"/>
                </a:solidFill>
              </a:defRPr>
            </a:lvl1pPr>
          </a:lstStyle>
          <a:p>
            <a:r>
              <a:rPr lang="en-US"/>
              <a:t>Sample Footer Text</a:t>
            </a:r>
          </a:p>
        </p:txBody>
      </p:sp>
      <p:sp>
        <p:nvSpPr>
          <p:cNvPr id="4" name="Date Placeholder 3">
            <a:extLst>
              <a:ext uri="{FF2B5EF4-FFF2-40B4-BE49-F238E27FC236}">
                <a16:creationId xmlns:a16="http://schemas.microsoft.com/office/drawing/2014/main" id="{E58CD507-925C-84B3-8F49-9F3B91209D8F}"/>
              </a:ext>
            </a:extLst>
          </p:cNvPr>
          <p:cNvSpPr>
            <a:spLocks noGrp="1"/>
          </p:cNvSpPr>
          <p:nvPr>
            <p:ph type="dt" sz="half" idx="10"/>
          </p:nvPr>
        </p:nvSpPr>
        <p:spPr/>
        <p:txBody>
          <a:bodyPr/>
          <a:lstStyle>
            <a:lvl1pPr>
              <a:defRPr>
                <a:solidFill>
                  <a:schemeClr val="tx2"/>
                </a:solidFill>
              </a:defRPr>
            </a:lvl1pPr>
          </a:lstStyle>
          <a:p>
            <a:fld id="{A120C13C-E5BA-4C6F-97EC-7ED9FED9F00F}" type="datetime1">
              <a:rPr lang="en-US" smtClean="0"/>
              <a:t/>
            </a:fld>
            <a:endParaRPr lang="en-US"/>
          </a:p>
        </p:txBody>
      </p:sp>
      <p:sp>
        <p:nvSpPr>
          <p:cNvPr id="6" name="Slide Number Placeholder 5">
            <a:extLst>
              <a:ext uri="{FF2B5EF4-FFF2-40B4-BE49-F238E27FC236}">
                <a16:creationId xmlns:a16="http://schemas.microsoft.com/office/drawing/2014/main" id="{6C13B4AE-32E8-CAFF-4A3C-6CBE4FFFA843}"/>
              </a:ext>
            </a:extLst>
          </p:cNvPr>
          <p:cNvSpPr>
            <a:spLocks noGrp="1"/>
          </p:cNvSpPr>
          <p:nvPr>
            <p:ph type="sldNum" sz="quarter" idx="12"/>
          </p:nvPr>
        </p:nvSpPr>
        <p:spPr/>
        <p:txBody>
          <a:bodyPr/>
          <a:lstStyle>
            <a:lvl1pPr>
              <a:defRPr>
                <a:solidFill>
                  <a:schemeClr val="tx2"/>
                </a:solidFill>
              </a:defRPr>
            </a:lvl1pPr>
          </a:lstStyle>
          <a:p>
            <a:fld id="{DDF60B60-82CA-4BB9-BA6E-A62FADF2374B}" type="slidenum">
              <a:rPr lang="en-US" smtClean="0"/>
              <a:t/>
            </a:fld>
            <a:endParaRPr lang="en-US"/>
          </a:p>
        </p:txBody>
      </p:sp>
      <p:cxnSp>
        <p:nvCxnSpPr>
          <p:cNvPr id="7" name="Straight Connector 6">
            <a:extLst>
              <a:ext uri="{FF2B5EF4-FFF2-40B4-BE49-F238E27FC236}">
                <a16:creationId xmlns:a16="http://schemas.microsoft.com/office/drawing/2014/main" id="{9BFA0DE8-9E4B-D747-CB64-14B8DEDC02EA}"/>
              </a:ext>
            </a:extLst>
          </p:cNvPr>
          <p:cNvCxnSpPr>
            <a:cxnSpLocks/>
          </p:cNvCxnSpPr>
          <p:nvPr/>
        </p:nvCxnSpPr>
        <p:spPr>
          <a:xfrm flipH="1">
            <a:off x="0" y="459932"/>
            <a:ext cx="12192000" cy="0"/>
          </a:xfrm>
          <a:prstGeom prst="line">
            <a:avLst/>
          </a:prstGeom>
          <a:ln w="9525">
            <a:solidFill>
              <a:schemeClr val="tx2">
                <a:alpha val="25000"/>
              </a:schemeClr>
            </a:solidFill>
          </a:ln>
        </p:spPr>
        <p:style>
          <a:lnRef idx="1">
            <a:schemeClr val="accent1"/>
          </a:lnRef>
          <a:fillRef idx="0">
            <a:schemeClr val="accent1"/>
          </a:fillRef>
          <a:effectRef idx="0">
            <a:schemeClr val="accent1"/>
          </a:effectRef>
          <a:fontRef idx="minor">
            <a:schemeClr val="tx1"/>
          </a:fontRef>
        </p:style>
      </p:cxnSp>
      <p:cxnSp>
        <p:nvCxnSpPr>
          <p:cNvPr id="10" name="Straight Connector 9">
            <a:extLst>
              <a:ext uri="{FF2B5EF4-FFF2-40B4-BE49-F238E27FC236}">
                <a16:creationId xmlns:a16="http://schemas.microsoft.com/office/drawing/2014/main" id="{795FFB35-3AE5-1BED-838E-1C6BC98721BC}"/>
              </a:ext>
            </a:extLst>
          </p:cNvPr>
          <p:cNvCxnSpPr>
            <a:cxnSpLocks/>
          </p:cNvCxnSpPr>
          <p:nvPr/>
        </p:nvCxnSpPr>
        <p:spPr>
          <a:xfrm>
            <a:off x="11734800" y="0"/>
            <a:ext cx="0" cy="6858000"/>
          </a:xfrm>
          <a:prstGeom prst="line">
            <a:avLst/>
          </a:prstGeom>
          <a:ln w="9525">
            <a:solidFill>
              <a:schemeClr val="tx2">
                <a:alpha val="25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603078506"/>
      </p:ext>
    </p:extLst>
  </p:cSld>
  <p:clrMapOvr>
    <a:overrideClrMapping bg1="dk1" tx1="lt1" bg2="dk2" tx2="lt2" accent1="accent1" accent2="accent2" accent3="accent3" accent4="accent4" accent5="accent5" accent6="accent6" hlink="hlink" folHlink="folHlink"/>
  </p:clrMapOvr>
</p:sldLayout>
</file>

<file path=ppt/slideLayouts/slideLayout_8000000B_EF02AB6E.xml><?xml version="1.0" encoding="utf-8"?>
<p:sldLayout xmlns:a="http://schemas.openxmlformats.org/drawingml/2006/main" xmlns:r="http://schemas.openxmlformats.org/officeDocument/2006/relationships" xmlns:p="http://schemas.openxmlformats.org/presentationml/2006/main">
  <p:cSld name="Agenda">
    <p:bg>
      <p:bgRef idx="1001">
        <a:schemeClr val="bg1"/>
      </p:bgRef>
    </p:bg>
    <p:spTree>
      <p:nvGrpSpPr>
        <p:cNvPr id="1" name=""/>
        <p:cNvGrpSpPr/>
        <p:nvPr/>
      </p:nvGrpSpPr>
      <p:grpSpPr>
        <a:xfrm>
          <a:off x="0" y="0"/>
          <a:ext cx="0" cy="0"/>
          <a:chOff x="0" y="0"/>
          <a:chExt cx="0" cy="0"/>
        </a:xfrm>
      </p:grpSpPr>
      <p:sp>
        <p:nvSpPr>
          <p:cNvPr id="6" name="Rectangle 5">
            <a:extLst>
              <a:ext uri="{FF2B5EF4-FFF2-40B4-BE49-F238E27FC236}">
                <a16:creationId xmlns:a16="http://schemas.microsoft.com/office/drawing/2014/main" id="{E02D18C4-A1A8-6CA4-B4A2-0E9791DC7F71}"/>
              </a:ext>
            </a:extLst>
          </p:cNvPr>
          <p:cNvSpPr/>
          <p:nvPr/>
        </p:nvSpPr>
        <p:spPr>
          <a:xfrm>
            <a:off x="0" y="0"/>
            <a:ext cx="12192000" cy="6858000"/>
          </a:xfrm>
          <a:prstGeom prst="rect">
            <a:avLst/>
          </a:prstGeom>
          <a:solidFill>
            <a:schemeClr val="bg2">
              <a:lumMod val="90000"/>
              <a:alpha val="8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4E4019F8-742E-9EEF-F591-C9666AC32AF1}"/>
              </a:ext>
            </a:extLst>
          </p:cNvPr>
          <p:cNvSpPr>
            <a:spLocks noGrp="1"/>
          </p:cNvSpPr>
          <p:nvPr>
            <p:ph type="title"/>
          </p:nvPr>
        </p:nvSpPr>
        <p:spPr>
          <a:xfrm>
            <a:off x="457201" y="463362"/>
            <a:ext cx="11122507" cy="1162632"/>
          </a:xfrm>
        </p:spPr>
        <p:txBody>
          <a:bodyPr anchor="ctr">
            <a:normAutofit/>
          </a:bodyPr>
          <a:lstStyle>
            <a:lvl1pPr>
              <a:defRPr sz="7200" cap="all" baseline="0">
                <a:solidFill>
                  <a:schemeClr val="accent1"/>
                </a:solidFill>
              </a:defRPr>
            </a:lvl1pPr>
          </a:lstStyle>
          <a:p>
            <a:r>
              <a:rPr lang="en-US"/>
              <a:t>Click to edit Master title style</a:t>
            </a:r>
          </a:p>
        </p:txBody>
      </p:sp>
      <p:sp>
        <p:nvSpPr>
          <p:cNvPr id="7" name="Content Placeholder 6">
            <a:extLst>
              <a:ext uri="{FF2B5EF4-FFF2-40B4-BE49-F238E27FC236}">
                <a16:creationId xmlns:a16="http://schemas.microsoft.com/office/drawing/2014/main" id="{28C8B19A-6FC1-2B71-0BFB-9274CBF396B9}"/>
              </a:ext>
            </a:extLst>
          </p:cNvPr>
          <p:cNvSpPr>
            <a:spLocks noGrp="1"/>
          </p:cNvSpPr>
          <p:nvPr>
            <p:ph sz="quarter" idx="13"/>
          </p:nvPr>
        </p:nvSpPr>
        <p:spPr>
          <a:xfrm>
            <a:off x="5479085" y="2249592"/>
            <a:ext cx="6100623" cy="3787062"/>
          </a:xfrm>
        </p:spPr>
        <p:txBody>
          <a:bodyPr vert="horz" lIns="91440" tIns="45720" rIns="91440" bIns="45720" rtlCol="0">
            <a:normAutofit/>
          </a:bodyPr>
          <a:lstStyle>
            <a:lvl1pPr marL="457200" indent="-457200">
              <a:buFont typeface="+mj-lt"/>
              <a:buAutoNum type="arabicPeriod"/>
              <a:defRPr lang="en-US" sz="2000" dirty="0">
                <a:solidFill>
                  <a:schemeClr val="tx2"/>
                </a:solidFill>
              </a:defRPr>
            </a:lvl1pPr>
            <a:lvl2pPr marL="571500" indent="-342900">
              <a:buFont typeface="+mj-lt"/>
              <a:buAutoNum type="arabicPeriod"/>
              <a:defRPr lang="en-US" sz="1800" dirty="0">
                <a:solidFill>
                  <a:schemeClr val="tx2"/>
                </a:solidFill>
              </a:defRPr>
            </a:lvl2pPr>
            <a:lvl3pPr marL="800100" indent="-342900">
              <a:buFont typeface="+mj-lt"/>
              <a:buAutoNum type="arabicPeriod"/>
              <a:defRPr lang="en-US" sz="1600" dirty="0">
                <a:solidFill>
                  <a:schemeClr val="tx2"/>
                </a:solidFill>
              </a:defRPr>
            </a:lvl3pPr>
            <a:lvl4pPr marL="1028700" indent="-342900">
              <a:buFont typeface="+mj-lt"/>
              <a:buAutoNum type="arabicPeriod"/>
              <a:defRPr lang="en-US" sz="1400" dirty="0">
                <a:solidFill>
                  <a:schemeClr val="tx2"/>
                </a:solidFill>
              </a:defRPr>
            </a:lvl4pPr>
            <a:lvl5pPr marL="1257300" indent="-342900">
              <a:buFont typeface="+mj-lt"/>
              <a:buAutoNum type="arabicPeriod"/>
              <a:defRPr lang="en-US" sz="1400" dirty="0">
                <a:solidFill>
                  <a:schemeClr val="tx2"/>
                </a:solidFill>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Footer Placeholder 3">
            <a:extLst>
              <a:ext uri="{FF2B5EF4-FFF2-40B4-BE49-F238E27FC236}">
                <a16:creationId xmlns:a16="http://schemas.microsoft.com/office/drawing/2014/main" id="{0B12CFE6-D05E-5478-B3A4-81DC4DCD7410}"/>
              </a:ext>
            </a:extLst>
          </p:cNvPr>
          <p:cNvSpPr>
            <a:spLocks noGrp="1"/>
          </p:cNvSpPr>
          <p:nvPr>
            <p:ph type="ftr" sz="quarter" idx="11"/>
          </p:nvPr>
        </p:nvSpPr>
        <p:spPr>
          <a:xfrm>
            <a:off x="457200" y="6445997"/>
            <a:ext cx="3949302" cy="365125"/>
          </a:xfrm>
        </p:spPr>
        <p:txBody>
          <a:bodyPr/>
          <a:lstStyle>
            <a:lvl1pPr>
              <a:defRPr>
                <a:solidFill>
                  <a:schemeClr val="tx2"/>
                </a:solidFill>
              </a:defRPr>
            </a:lvl1pPr>
          </a:lstStyle>
          <a:p>
            <a:r>
              <a:rPr lang="en-US"/>
              <a:t>Sample Footer Text</a:t>
            </a:r>
          </a:p>
        </p:txBody>
      </p:sp>
      <p:sp>
        <p:nvSpPr>
          <p:cNvPr id="3" name="Date Placeholder 2">
            <a:extLst>
              <a:ext uri="{FF2B5EF4-FFF2-40B4-BE49-F238E27FC236}">
                <a16:creationId xmlns:a16="http://schemas.microsoft.com/office/drawing/2014/main" id="{6CC77F2D-39D2-22F7-CF0B-39D63EBF00B7}"/>
              </a:ext>
            </a:extLst>
          </p:cNvPr>
          <p:cNvSpPr>
            <a:spLocks noGrp="1"/>
          </p:cNvSpPr>
          <p:nvPr>
            <p:ph type="dt" sz="half" idx="10"/>
          </p:nvPr>
        </p:nvSpPr>
        <p:spPr/>
        <p:txBody>
          <a:bodyPr/>
          <a:lstStyle>
            <a:lvl1pPr>
              <a:defRPr>
                <a:solidFill>
                  <a:schemeClr val="tx2"/>
                </a:solidFill>
              </a:defRPr>
            </a:lvl1pPr>
          </a:lstStyle>
          <a:p>
            <a:fld id="{38822EE7-D1D9-49E1-ACB4-B26137BA6046}" type="datetime1">
              <a:rPr lang="en-US" smtClean="0"/>
              <a:t/>
            </a:fld>
            <a:endParaRPr lang="en-US"/>
          </a:p>
        </p:txBody>
      </p:sp>
      <p:sp>
        <p:nvSpPr>
          <p:cNvPr id="5" name="Slide Number Placeholder 4">
            <a:extLst>
              <a:ext uri="{FF2B5EF4-FFF2-40B4-BE49-F238E27FC236}">
                <a16:creationId xmlns:a16="http://schemas.microsoft.com/office/drawing/2014/main" id="{626B86D3-24E1-029E-BA22-9F17F9517D65}"/>
              </a:ext>
            </a:extLst>
          </p:cNvPr>
          <p:cNvSpPr>
            <a:spLocks noGrp="1"/>
          </p:cNvSpPr>
          <p:nvPr>
            <p:ph type="sldNum" sz="quarter" idx="12"/>
          </p:nvPr>
        </p:nvSpPr>
        <p:spPr/>
        <p:txBody>
          <a:bodyPr/>
          <a:lstStyle>
            <a:lvl1pPr>
              <a:defRPr>
                <a:solidFill>
                  <a:schemeClr val="tx2"/>
                </a:solidFill>
              </a:defRPr>
            </a:lvl1pPr>
          </a:lstStyle>
          <a:p>
            <a:fld id="{DDF60B60-82CA-4BB9-BA6E-A62FADF2374B}" type="slidenum">
              <a:rPr lang="en-US" smtClean="0"/>
              <a:t/>
            </a:fld>
            <a:endParaRPr lang="en-US"/>
          </a:p>
        </p:txBody>
      </p:sp>
      <p:cxnSp>
        <p:nvCxnSpPr>
          <p:cNvPr id="11" name="Straight Connector 10">
            <a:extLst>
              <a:ext uri="{FF2B5EF4-FFF2-40B4-BE49-F238E27FC236}">
                <a16:creationId xmlns:a16="http://schemas.microsoft.com/office/drawing/2014/main" id="{F06406B2-3637-5849-867E-A0ADC9D9DDA5}"/>
              </a:ext>
            </a:extLst>
          </p:cNvPr>
          <p:cNvCxnSpPr>
            <a:cxnSpLocks/>
          </p:cNvCxnSpPr>
          <p:nvPr/>
        </p:nvCxnSpPr>
        <p:spPr>
          <a:xfrm flipH="1">
            <a:off x="0" y="1822345"/>
            <a:ext cx="12192000" cy="0"/>
          </a:xfrm>
          <a:prstGeom prst="line">
            <a:avLst/>
          </a:prstGeom>
          <a:ln w="12700">
            <a:solidFill>
              <a:schemeClr val="tx1">
                <a:lumMod val="75000"/>
                <a:lumOff val="25000"/>
                <a:alpha val="30000"/>
              </a:schemeClr>
            </a:solidFill>
          </a:ln>
        </p:spPr>
        <p:style>
          <a:lnRef idx="1">
            <a:schemeClr val="accent1"/>
          </a:lnRef>
          <a:fillRef idx="0">
            <a:schemeClr val="accent1"/>
          </a:fillRef>
          <a:effectRef idx="0">
            <a:schemeClr val="accent1"/>
          </a:effectRef>
          <a:fontRef idx="minor">
            <a:schemeClr val="tx1"/>
          </a:fontRef>
        </p:style>
      </p:cxnSp>
      <p:cxnSp>
        <p:nvCxnSpPr>
          <p:cNvPr id="15" name="Straight Connector 14">
            <a:extLst>
              <a:ext uri="{FF2B5EF4-FFF2-40B4-BE49-F238E27FC236}">
                <a16:creationId xmlns:a16="http://schemas.microsoft.com/office/drawing/2014/main" id="{40E47964-42E3-09B6-4B3F-96D1060D072B}"/>
              </a:ext>
            </a:extLst>
          </p:cNvPr>
          <p:cNvCxnSpPr>
            <a:cxnSpLocks/>
          </p:cNvCxnSpPr>
          <p:nvPr/>
        </p:nvCxnSpPr>
        <p:spPr>
          <a:xfrm flipH="1">
            <a:off x="0" y="6398068"/>
            <a:ext cx="12192000" cy="0"/>
          </a:xfrm>
          <a:prstGeom prst="line">
            <a:avLst/>
          </a:prstGeom>
          <a:ln w="9525">
            <a:solidFill>
              <a:schemeClr val="tx1">
                <a:lumMod val="75000"/>
                <a:lumOff val="25000"/>
                <a:alpha val="30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4009929582"/>
      </p:ext>
    </p:extLst>
  </p:cSld>
  <p:clrMapOvr>
    <a:overrideClrMapping bg1="lt1" tx1="dk1" bg2="lt2" tx2="dk2" accent1="accent1" accent2="accent2" accent3="accent3" accent4="accent4" accent5="accent5" accent6="accent6" hlink="hlink" folHlink="folHlink"/>
  </p:clrMapOvr>
</p:sldLayout>
</file>

<file path=ppt/slideLayouts/slideLayout_8000001A_6BE26D0C.xml><?xml version="1.0" encoding="utf-8"?>
<p:sldLayout xmlns:a="http://schemas.openxmlformats.org/drawingml/2006/main" xmlns:r="http://schemas.openxmlformats.org/officeDocument/2006/relationships" xmlns:p="http://schemas.openxmlformats.org/presentationml/2006/main" type="obj" preserve="1">
  <p:cSld name="Content 2">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A58AB8C-6B7B-EBD3-4D71-F5150448D3B6}"/>
              </a:ext>
            </a:extLst>
          </p:cNvPr>
          <p:cNvSpPr>
            <a:spLocks noGrp="1"/>
          </p:cNvSpPr>
          <p:nvPr>
            <p:ph type="title"/>
          </p:nvPr>
        </p:nvSpPr>
        <p:spPr>
          <a:xfrm>
            <a:off x="2919167" y="860128"/>
            <a:ext cx="6353666" cy="1711083"/>
          </a:xfrm>
        </p:spPr>
        <p:txBody>
          <a:bodyPr anchor="b">
            <a:normAutofit/>
          </a:bodyPr>
          <a:lstStyle>
            <a:lvl1pPr algn="ctr">
              <a:defRPr sz="3200">
                <a:solidFill>
                  <a:schemeClr val="tx2"/>
                </a:solidFill>
              </a:defRPr>
            </a:lvl1pPr>
          </a:lstStyle>
          <a:p>
            <a:r>
              <a:rPr lang="en-US"/>
              <a:t>Click to edit Master title style</a:t>
            </a:r>
          </a:p>
        </p:txBody>
      </p:sp>
      <p:sp>
        <p:nvSpPr>
          <p:cNvPr id="3" name="Content Placeholder 2">
            <a:extLst>
              <a:ext uri="{FF2B5EF4-FFF2-40B4-BE49-F238E27FC236}">
                <a16:creationId xmlns:a16="http://schemas.microsoft.com/office/drawing/2014/main" id="{00327223-CF88-A3FD-E8DF-370D7C19B1B6}"/>
              </a:ext>
            </a:extLst>
          </p:cNvPr>
          <p:cNvSpPr>
            <a:spLocks noGrp="1"/>
          </p:cNvSpPr>
          <p:nvPr>
            <p:ph idx="1"/>
          </p:nvPr>
        </p:nvSpPr>
        <p:spPr>
          <a:xfrm>
            <a:off x="3306618" y="3155112"/>
            <a:ext cx="5578764" cy="2442120"/>
          </a:xfrm>
        </p:spPr>
        <p:txBody>
          <a:bodyPr anchor="t"/>
          <a:lstStyle>
            <a:lvl1pPr marL="0" indent="0" algn="ctr">
              <a:buNone/>
              <a:defRPr/>
            </a:lvl1pPr>
            <a:lvl2pPr marL="457200" indent="0" algn="ctr">
              <a:buNone/>
              <a:defRPr/>
            </a:lvl2pPr>
            <a:lvl3pPr marL="914400" indent="0" algn="ctr">
              <a:buNone/>
              <a:defRPr/>
            </a:lvl3pPr>
            <a:lvl4pPr marL="1371600" indent="0" algn="ctr">
              <a:buNone/>
              <a:defRPr/>
            </a:lvl4pPr>
            <a:lvl5pPr marL="1828800" indent="0" algn="ctr">
              <a:buNone/>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Footer Placeholder 4">
            <a:extLst>
              <a:ext uri="{FF2B5EF4-FFF2-40B4-BE49-F238E27FC236}">
                <a16:creationId xmlns:a16="http://schemas.microsoft.com/office/drawing/2014/main" id="{A7E38D70-266E-0D00-4BB2-CEF20A35B76C}"/>
              </a:ext>
            </a:extLst>
          </p:cNvPr>
          <p:cNvSpPr>
            <a:spLocks noGrp="1"/>
          </p:cNvSpPr>
          <p:nvPr>
            <p:ph type="ftr" sz="quarter" idx="11"/>
          </p:nvPr>
        </p:nvSpPr>
        <p:spPr>
          <a:xfrm>
            <a:off x="457200" y="6445997"/>
            <a:ext cx="3949302" cy="365125"/>
          </a:xfrm>
        </p:spPr>
        <p:txBody>
          <a:bodyPr/>
          <a:lstStyle/>
          <a:p>
            <a:r>
              <a:rPr lang="en-US"/>
              <a:t>Sample Footer Text</a:t>
            </a:r>
          </a:p>
        </p:txBody>
      </p:sp>
      <p:sp>
        <p:nvSpPr>
          <p:cNvPr id="4" name="Date Placeholder 3">
            <a:extLst>
              <a:ext uri="{FF2B5EF4-FFF2-40B4-BE49-F238E27FC236}">
                <a16:creationId xmlns:a16="http://schemas.microsoft.com/office/drawing/2014/main" id="{ADC28223-FDFF-908F-158A-3401127BA5C7}"/>
              </a:ext>
            </a:extLst>
          </p:cNvPr>
          <p:cNvSpPr>
            <a:spLocks noGrp="1"/>
          </p:cNvSpPr>
          <p:nvPr>
            <p:ph type="dt" sz="half" idx="10"/>
          </p:nvPr>
        </p:nvSpPr>
        <p:spPr/>
        <p:txBody>
          <a:bodyPr/>
          <a:lstStyle/>
          <a:p>
            <a:fld id="{0569F03E-8F3D-45C8-83CD-FE5FFA1D3D3D}" type="datetime1">
              <a:rPr lang="en-US" smtClean="0"/>
              <a:t/>
            </a:fld>
            <a:endParaRPr lang="en-US"/>
          </a:p>
        </p:txBody>
      </p:sp>
      <p:sp>
        <p:nvSpPr>
          <p:cNvPr id="6" name="Slide Number Placeholder 5">
            <a:extLst>
              <a:ext uri="{FF2B5EF4-FFF2-40B4-BE49-F238E27FC236}">
                <a16:creationId xmlns:a16="http://schemas.microsoft.com/office/drawing/2014/main" id="{9A1F0CF0-00B7-2F2A-2E49-88AB87A201E2}"/>
              </a:ext>
            </a:extLst>
          </p:cNvPr>
          <p:cNvSpPr>
            <a:spLocks noGrp="1"/>
          </p:cNvSpPr>
          <p:nvPr>
            <p:ph type="sldNum" sz="quarter" idx="12"/>
          </p:nvPr>
        </p:nvSpPr>
        <p:spPr/>
        <p:txBody>
          <a:bodyPr/>
          <a:lstStyle/>
          <a:p>
            <a:fld id="{DDF60B60-82CA-4BB9-BA6E-A62FADF2374B}" type="slidenum">
              <a:rPr lang="en-US" smtClean="0"/>
              <a:t/>
            </a:fld>
            <a:endParaRPr lang="en-US"/>
          </a:p>
        </p:txBody>
      </p:sp>
      <p:cxnSp>
        <p:nvCxnSpPr>
          <p:cNvPr id="8" name="Straight Connector 7">
            <a:extLst>
              <a:ext uri="{FF2B5EF4-FFF2-40B4-BE49-F238E27FC236}">
                <a16:creationId xmlns:a16="http://schemas.microsoft.com/office/drawing/2014/main" id="{2682F24D-05C9-B6C7-3A94-C06130BFE9B2}"/>
              </a:ext>
            </a:extLst>
          </p:cNvPr>
          <p:cNvCxnSpPr>
            <a:cxnSpLocks/>
          </p:cNvCxnSpPr>
          <p:nvPr/>
        </p:nvCxnSpPr>
        <p:spPr>
          <a:xfrm flipH="1">
            <a:off x="0" y="2783179"/>
            <a:ext cx="12192000" cy="0"/>
          </a:xfrm>
          <a:prstGeom prst="line">
            <a:avLst/>
          </a:prstGeom>
          <a:ln w="9525">
            <a:solidFill>
              <a:schemeClr val="tx2">
                <a:alpha val="25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810001164"/>
      </p:ext>
    </p:extLst>
  </p:cSld>
  <p:clrMapOvr>
    <a:masterClrMapping/>
  </p:clrMapOvr>
</p:sldLayout>
</file>

<file path=ppt/slideLayouts/slideLayout_8000001B_F83826F6.xml><?xml version="1.0" encoding="utf-8"?>
<p:sldLayout xmlns:a="http://schemas.openxmlformats.org/drawingml/2006/main" xmlns:r="http://schemas.openxmlformats.org/officeDocument/2006/relationships" xmlns:p="http://schemas.openxmlformats.org/presentationml/2006/main" type="obj" preserve="1">
  <p:cSld name="Content 3">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A58AB8C-6B7B-EBD3-4D71-F5150448D3B6}"/>
              </a:ext>
            </a:extLst>
          </p:cNvPr>
          <p:cNvSpPr>
            <a:spLocks noGrp="1"/>
          </p:cNvSpPr>
          <p:nvPr>
            <p:ph type="title"/>
          </p:nvPr>
        </p:nvSpPr>
        <p:spPr>
          <a:xfrm>
            <a:off x="3494711" y="845617"/>
            <a:ext cx="5897862" cy="1436331"/>
          </a:xfrm>
        </p:spPr>
        <p:txBody>
          <a:bodyPr/>
          <a:lstStyle/>
          <a:p>
            <a:r>
              <a:rPr lang="en-US"/>
              <a:t>Click to edit Master title style</a:t>
            </a:r>
          </a:p>
        </p:txBody>
      </p:sp>
      <p:sp>
        <p:nvSpPr>
          <p:cNvPr id="3" name="Content Placeholder 2">
            <a:extLst>
              <a:ext uri="{FF2B5EF4-FFF2-40B4-BE49-F238E27FC236}">
                <a16:creationId xmlns:a16="http://schemas.microsoft.com/office/drawing/2014/main" id="{00327223-CF88-A3FD-E8DF-370D7C19B1B6}"/>
              </a:ext>
            </a:extLst>
          </p:cNvPr>
          <p:cNvSpPr>
            <a:spLocks noGrp="1"/>
          </p:cNvSpPr>
          <p:nvPr>
            <p:ph idx="1"/>
          </p:nvPr>
        </p:nvSpPr>
        <p:spPr>
          <a:xfrm>
            <a:off x="3494711" y="2910484"/>
            <a:ext cx="5897862" cy="3066386"/>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Footer Placeholder 4">
            <a:extLst>
              <a:ext uri="{FF2B5EF4-FFF2-40B4-BE49-F238E27FC236}">
                <a16:creationId xmlns:a16="http://schemas.microsoft.com/office/drawing/2014/main" id="{A7E38D70-266E-0D00-4BB2-CEF20A35B76C}"/>
              </a:ext>
            </a:extLst>
          </p:cNvPr>
          <p:cNvSpPr>
            <a:spLocks noGrp="1"/>
          </p:cNvSpPr>
          <p:nvPr>
            <p:ph type="ftr" sz="quarter" idx="11"/>
          </p:nvPr>
        </p:nvSpPr>
        <p:spPr>
          <a:xfrm>
            <a:off x="457200" y="6445997"/>
            <a:ext cx="3949302" cy="365125"/>
          </a:xfrm>
        </p:spPr>
        <p:txBody>
          <a:bodyPr/>
          <a:lstStyle/>
          <a:p>
            <a:r>
              <a:rPr lang="en-US"/>
              <a:t>Sample Footer Text</a:t>
            </a:r>
          </a:p>
        </p:txBody>
      </p:sp>
      <p:sp>
        <p:nvSpPr>
          <p:cNvPr id="4" name="Date Placeholder 3">
            <a:extLst>
              <a:ext uri="{FF2B5EF4-FFF2-40B4-BE49-F238E27FC236}">
                <a16:creationId xmlns:a16="http://schemas.microsoft.com/office/drawing/2014/main" id="{ADC28223-FDFF-908F-158A-3401127BA5C7}"/>
              </a:ext>
            </a:extLst>
          </p:cNvPr>
          <p:cNvSpPr>
            <a:spLocks noGrp="1"/>
          </p:cNvSpPr>
          <p:nvPr>
            <p:ph type="dt" sz="half" idx="10"/>
          </p:nvPr>
        </p:nvSpPr>
        <p:spPr/>
        <p:txBody>
          <a:bodyPr/>
          <a:lstStyle/>
          <a:p>
            <a:fld id="{4503127A-22C7-468D-93CC-12C3481D646F}" type="datetime1">
              <a:rPr lang="en-US" smtClean="0"/>
              <a:t/>
            </a:fld>
            <a:endParaRPr lang="en-US"/>
          </a:p>
        </p:txBody>
      </p:sp>
      <p:sp>
        <p:nvSpPr>
          <p:cNvPr id="6" name="Slide Number Placeholder 5">
            <a:extLst>
              <a:ext uri="{FF2B5EF4-FFF2-40B4-BE49-F238E27FC236}">
                <a16:creationId xmlns:a16="http://schemas.microsoft.com/office/drawing/2014/main" id="{9A1F0CF0-00B7-2F2A-2E49-88AB87A201E2}"/>
              </a:ext>
            </a:extLst>
          </p:cNvPr>
          <p:cNvSpPr>
            <a:spLocks noGrp="1"/>
          </p:cNvSpPr>
          <p:nvPr>
            <p:ph type="sldNum" sz="quarter" idx="12"/>
          </p:nvPr>
        </p:nvSpPr>
        <p:spPr/>
        <p:txBody>
          <a:bodyPr/>
          <a:lstStyle/>
          <a:p>
            <a:fld id="{DDF60B60-82CA-4BB9-BA6E-A62FADF2374B}" type="slidenum">
              <a:rPr lang="en-US" smtClean="0"/>
              <a:t/>
            </a:fld>
            <a:endParaRPr lang="en-US"/>
          </a:p>
        </p:txBody>
      </p:sp>
      <p:cxnSp>
        <p:nvCxnSpPr>
          <p:cNvPr id="15" name="Straight Connector 14">
            <a:extLst>
              <a:ext uri="{FF2B5EF4-FFF2-40B4-BE49-F238E27FC236}">
                <a16:creationId xmlns:a16="http://schemas.microsoft.com/office/drawing/2014/main" id="{A1AB0C69-C415-7A7B-376B-69AA51CE6A5E}"/>
              </a:ext>
            </a:extLst>
          </p:cNvPr>
          <p:cNvCxnSpPr>
            <a:cxnSpLocks/>
          </p:cNvCxnSpPr>
          <p:nvPr/>
        </p:nvCxnSpPr>
        <p:spPr>
          <a:xfrm flipH="1">
            <a:off x="0" y="2536524"/>
            <a:ext cx="12192000" cy="0"/>
          </a:xfrm>
          <a:prstGeom prst="line">
            <a:avLst/>
          </a:prstGeom>
          <a:ln w="9525">
            <a:solidFill>
              <a:schemeClr val="tx2">
                <a:alpha val="25000"/>
              </a:schemeClr>
            </a:solidFill>
          </a:ln>
        </p:spPr>
        <p:style>
          <a:lnRef idx="1">
            <a:schemeClr val="accent1"/>
          </a:lnRef>
          <a:fillRef idx="0">
            <a:schemeClr val="accent1"/>
          </a:fillRef>
          <a:effectRef idx="0">
            <a:schemeClr val="accent1"/>
          </a:effectRef>
          <a:fontRef idx="minor">
            <a:schemeClr val="tx1"/>
          </a:fontRef>
        </p:style>
      </p:cxnSp>
      <p:cxnSp>
        <p:nvCxnSpPr>
          <p:cNvPr id="14" name="Straight Connector 13">
            <a:extLst>
              <a:ext uri="{FF2B5EF4-FFF2-40B4-BE49-F238E27FC236}">
                <a16:creationId xmlns:a16="http://schemas.microsoft.com/office/drawing/2014/main" id="{4CFDABE4-7855-701A-F892-8CE2C6CE02A5}"/>
              </a:ext>
            </a:extLst>
          </p:cNvPr>
          <p:cNvCxnSpPr>
            <a:cxnSpLocks/>
          </p:cNvCxnSpPr>
          <p:nvPr/>
        </p:nvCxnSpPr>
        <p:spPr>
          <a:xfrm>
            <a:off x="3019559" y="0"/>
            <a:ext cx="0" cy="6858000"/>
          </a:xfrm>
          <a:prstGeom prst="line">
            <a:avLst/>
          </a:prstGeom>
          <a:ln w="9525">
            <a:solidFill>
              <a:schemeClr val="tx2">
                <a:alpha val="25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4164429558"/>
      </p:ext>
    </p:extLst>
  </p:cSld>
  <p:clrMapOvr>
    <a:masterClrMapping/>
  </p:clrMapOvr>
</p:sldLayout>
</file>

<file path=ppt/slideLayouts/slideLayout_8000001C_A1464AD3.xml><?xml version="1.0" encoding="utf-8"?>
<p:sldLayout xmlns:a="http://schemas.openxmlformats.org/drawingml/2006/main" xmlns:r="http://schemas.openxmlformats.org/officeDocument/2006/relationships" xmlns:p="http://schemas.openxmlformats.org/presentationml/2006/main" type="obj" preserve="1">
  <p:cSld name="Content 4">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A58AB8C-6B7B-EBD3-4D71-F5150448D3B6}"/>
              </a:ext>
            </a:extLst>
          </p:cNvPr>
          <p:cNvSpPr>
            <a:spLocks noGrp="1"/>
          </p:cNvSpPr>
          <p:nvPr>
            <p:ph type="title"/>
          </p:nvPr>
        </p:nvSpPr>
        <p:spPr>
          <a:xfrm>
            <a:off x="457200" y="721299"/>
            <a:ext cx="3689927" cy="1486906"/>
          </a:xfrm>
        </p:spPr>
        <p:txBody>
          <a:bodyPr anchor="t"/>
          <a:lstStyle>
            <a:lvl1pPr>
              <a:defRPr>
                <a:solidFill>
                  <a:schemeClr val="tx2"/>
                </a:solidFill>
              </a:defRPr>
            </a:lvl1pPr>
          </a:lstStyle>
          <a:p>
            <a:r>
              <a:rPr lang="en-US"/>
              <a:t>Click to edit Master title style</a:t>
            </a:r>
          </a:p>
        </p:txBody>
      </p:sp>
      <p:sp>
        <p:nvSpPr>
          <p:cNvPr id="3" name="Content Placeholder 2">
            <a:extLst>
              <a:ext uri="{FF2B5EF4-FFF2-40B4-BE49-F238E27FC236}">
                <a16:creationId xmlns:a16="http://schemas.microsoft.com/office/drawing/2014/main" id="{00327223-CF88-A3FD-E8DF-370D7C19B1B6}"/>
              </a:ext>
            </a:extLst>
          </p:cNvPr>
          <p:cNvSpPr>
            <a:spLocks noGrp="1"/>
          </p:cNvSpPr>
          <p:nvPr>
            <p:ph idx="1"/>
          </p:nvPr>
        </p:nvSpPr>
        <p:spPr>
          <a:xfrm>
            <a:off x="4904515" y="2780147"/>
            <a:ext cx="6567049" cy="3359871"/>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Footer Placeholder 4">
            <a:extLst>
              <a:ext uri="{FF2B5EF4-FFF2-40B4-BE49-F238E27FC236}">
                <a16:creationId xmlns:a16="http://schemas.microsoft.com/office/drawing/2014/main" id="{A7E38D70-266E-0D00-4BB2-CEF20A35B76C}"/>
              </a:ext>
            </a:extLst>
          </p:cNvPr>
          <p:cNvSpPr>
            <a:spLocks noGrp="1"/>
          </p:cNvSpPr>
          <p:nvPr>
            <p:ph type="ftr" sz="quarter" idx="11"/>
          </p:nvPr>
        </p:nvSpPr>
        <p:spPr/>
        <p:txBody>
          <a:bodyPr/>
          <a:lstStyle/>
          <a:p>
            <a:r>
              <a:rPr lang="en-US"/>
              <a:t>Sample Footer Text</a:t>
            </a:r>
          </a:p>
        </p:txBody>
      </p:sp>
      <p:sp>
        <p:nvSpPr>
          <p:cNvPr id="4" name="Date Placeholder 3">
            <a:extLst>
              <a:ext uri="{FF2B5EF4-FFF2-40B4-BE49-F238E27FC236}">
                <a16:creationId xmlns:a16="http://schemas.microsoft.com/office/drawing/2014/main" id="{ADC28223-FDFF-908F-158A-3401127BA5C7}"/>
              </a:ext>
            </a:extLst>
          </p:cNvPr>
          <p:cNvSpPr>
            <a:spLocks noGrp="1"/>
          </p:cNvSpPr>
          <p:nvPr>
            <p:ph type="dt" sz="half" idx="10"/>
          </p:nvPr>
        </p:nvSpPr>
        <p:spPr/>
        <p:txBody>
          <a:bodyPr/>
          <a:lstStyle/>
          <a:p>
            <a:fld id="{08E3289B-2847-4243-8AC2-16B80421B246}" type="datetime1">
              <a:rPr lang="en-US" smtClean="0"/>
              <a:t/>
            </a:fld>
            <a:endParaRPr lang="en-US"/>
          </a:p>
        </p:txBody>
      </p:sp>
      <p:sp>
        <p:nvSpPr>
          <p:cNvPr id="6" name="Slide Number Placeholder 5">
            <a:extLst>
              <a:ext uri="{FF2B5EF4-FFF2-40B4-BE49-F238E27FC236}">
                <a16:creationId xmlns:a16="http://schemas.microsoft.com/office/drawing/2014/main" id="{9A1F0CF0-00B7-2F2A-2E49-88AB87A201E2}"/>
              </a:ext>
            </a:extLst>
          </p:cNvPr>
          <p:cNvSpPr>
            <a:spLocks noGrp="1"/>
          </p:cNvSpPr>
          <p:nvPr>
            <p:ph type="sldNum" sz="quarter" idx="12"/>
          </p:nvPr>
        </p:nvSpPr>
        <p:spPr/>
        <p:txBody>
          <a:bodyPr/>
          <a:lstStyle/>
          <a:p>
            <a:fld id="{DDF60B60-82CA-4BB9-BA6E-A62FADF2374B}" type="slidenum">
              <a:rPr lang="en-US" smtClean="0"/>
              <a:t/>
            </a:fld>
            <a:endParaRPr lang="en-US"/>
          </a:p>
        </p:txBody>
      </p:sp>
      <p:cxnSp>
        <p:nvCxnSpPr>
          <p:cNvPr id="11" name="Straight Connector 10">
            <a:extLst>
              <a:ext uri="{FF2B5EF4-FFF2-40B4-BE49-F238E27FC236}">
                <a16:creationId xmlns:a16="http://schemas.microsoft.com/office/drawing/2014/main" id="{4BF5C1EC-3A2D-2E51-65A6-6155B3776C4A}"/>
              </a:ext>
            </a:extLst>
          </p:cNvPr>
          <p:cNvCxnSpPr>
            <a:cxnSpLocks/>
          </p:cNvCxnSpPr>
          <p:nvPr/>
        </p:nvCxnSpPr>
        <p:spPr>
          <a:xfrm flipH="1">
            <a:off x="0" y="2397979"/>
            <a:ext cx="12192000" cy="0"/>
          </a:xfrm>
          <a:prstGeom prst="line">
            <a:avLst/>
          </a:prstGeom>
          <a:ln w="9525">
            <a:solidFill>
              <a:schemeClr val="tx2">
                <a:alpha val="25000"/>
              </a:schemeClr>
            </a:solidFill>
          </a:ln>
        </p:spPr>
        <p:style>
          <a:lnRef idx="1">
            <a:schemeClr val="accent1"/>
          </a:lnRef>
          <a:fillRef idx="0">
            <a:schemeClr val="accent1"/>
          </a:fillRef>
          <a:effectRef idx="0">
            <a:schemeClr val="accent1"/>
          </a:effectRef>
          <a:fontRef idx="minor">
            <a:schemeClr val="tx1"/>
          </a:fontRef>
        </p:style>
      </p:cxnSp>
      <p:cxnSp>
        <p:nvCxnSpPr>
          <p:cNvPr id="12" name="Straight Connector 11">
            <a:extLst>
              <a:ext uri="{FF2B5EF4-FFF2-40B4-BE49-F238E27FC236}">
                <a16:creationId xmlns:a16="http://schemas.microsoft.com/office/drawing/2014/main" id="{F797FEE4-9B7E-CE58-4AA3-EC6E3E1861F3}"/>
              </a:ext>
            </a:extLst>
          </p:cNvPr>
          <p:cNvCxnSpPr>
            <a:cxnSpLocks/>
          </p:cNvCxnSpPr>
          <p:nvPr/>
        </p:nvCxnSpPr>
        <p:spPr>
          <a:xfrm>
            <a:off x="4469245" y="0"/>
            <a:ext cx="0" cy="6858000"/>
          </a:xfrm>
          <a:prstGeom prst="line">
            <a:avLst/>
          </a:prstGeom>
          <a:ln w="9525">
            <a:solidFill>
              <a:schemeClr val="tx2">
                <a:alpha val="25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705738451"/>
      </p:ext>
    </p:extLst>
  </p:cSld>
  <p:clrMapOvr>
    <a:masterClrMapping/>
  </p:clrMapOvr>
  <p:extLst>
    <p:ext uri="{DCECCB84-F9BA-43D5-87BE-67443E8EF086}">
      <p15:sldGuideLst xmlns:p15="http://schemas.microsoft.com/office/powerpoint/2012/main">
        <p15:guide id="1" orient="horz" pos="2160">
          <p15:clr>
            <a:srgbClr val="FBAE40"/>
          </p15:clr>
        </p15:guide>
        <p15:guide id="2" pos="3840">
          <p15:clr>
            <a:srgbClr val="FBAE40"/>
          </p15:clr>
        </p15:guide>
        <p15:guide id="3" pos="3360">
          <p15:clr>
            <a:srgbClr val="FBAE40"/>
          </p15:clr>
        </p15:guide>
        <p15:guide id="4" pos="2928">
          <p15:clr>
            <a:srgbClr val="FBAE40"/>
          </p15:clr>
        </p15:guide>
        <p15:guide id="5" pos="4752">
          <p15:clr>
            <a:srgbClr val="FBAE40"/>
          </p15:clr>
        </p15:guide>
      </p15:sldGuideLst>
    </p:ext>
  </p:extLst>
</p:sldLayout>
</file>

<file path=ppt/slideLayouts/slideLayout_8000001D_36A21812.xml><?xml version="1.0" encoding="utf-8"?>
<p:sldLayout xmlns:a="http://schemas.openxmlformats.org/drawingml/2006/main" xmlns:r="http://schemas.openxmlformats.org/officeDocument/2006/relationships" xmlns:p="http://schemas.openxmlformats.org/presentationml/2006/main" type="obj" preserve="1">
  <p:cSld name="Content 5">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A58AB8C-6B7B-EBD3-4D71-F5150448D3B6}"/>
              </a:ext>
            </a:extLst>
          </p:cNvPr>
          <p:cNvSpPr>
            <a:spLocks noGrp="1"/>
          </p:cNvSpPr>
          <p:nvPr>
            <p:ph type="title"/>
          </p:nvPr>
        </p:nvSpPr>
        <p:spPr>
          <a:xfrm>
            <a:off x="457200" y="1163119"/>
            <a:ext cx="4152377" cy="3434657"/>
          </a:xfrm>
        </p:spPr>
        <p:txBody>
          <a:bodyPr anchor="t"/>
          <a:lstStyle>
            <a:lvl1pPr>
              <a:defRPr>
                <a:solidFill>
                  <a:schemeClr val="tx2"/>
                </a:solidFill>
              </a:defRPr>
            </a:lvl1pPr>
          </a:lstStyle>
          <a:p>
            <a:r>
              <a:rPr lang="en-US"/>
              <a:t>Click to edit Master title style</a:t>
            </a:r>
          </a:p>
        </p:txBody>
      </p:sp>
      <p:sp>
        <p:nvSpPr>
          <p:cNvPr id="3" name="Content Placeholder 2">
            <a:extLst>
              <a:ext uri="{FF2B5EF4-FFF2-40B4-BE49-F238E27FC236}">
                <a16:creationId xmlns:a16="http://schemas.microsoft.com/office/drawing/2014/main" id="{00327223-CF88-A3FD-E8DF-370D7C19B1B6}"/>
              </a:ext>
            </a:extLst>
          </p:cNvPr>
          <p:cNvSpPr>
            <a:spLocks noGrp="1"/>
          </p:cNvSpPr>
          <p:nvPr>
            <p:ph idx="1"/>
          </p:nvPr>
        </p:nvSpPr>
        <p:spPr>
          <a:xfrm>
            <a:off x="5824602" y="1153691"/>
            <a:ext cx="5496988" cy="4568377"/>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Footer Placeholder 4">
            <a:extLst>
              <a:ext uri="{FF2B5EF4-FFF2-40B4-BE49-F238E27FC236}">
                <a16:creationId xmlns:a16="http://schemas.microsoft.com/office/drawing/2014/main" id="{A7E38D70-266E-0D00-4BB2-CEF20A35B76C}"/>
              </a:ext>
            </a:extLst>
          </p:cNvPr>
          <p:cNvSpPr>
            <a:spLocks noGrp="1"/>
          </p:cNvSpPr>
          <p:nvPr>
            <p:ph type="ftr" sz="quarter" idx="11"/>
          </p:nvPr>
        </p:nvSpPr>
        <p:spPr/>
        <p:txBody>
          <a:bodyPr/>
          <a:lstStyle/>
          <a:p>
            <a:r>
              <a:rPr lang="en-US"/>
              <a:t>Sample Footer Text</a:t>
            </a:r>
          </a:p>
        </p:txBody>
      </p:sp>
      <p:sp>
        <p:nvSpPr>
          <p:cNvPr id="4" name="Date Placeholder 3">
            <a:extLst>
              <a:ext uri="{FF2B5EF4-FFF2-40B4-BE49-F238E27FC236}">
                <a16:creationId xmlns:a16="http://schemas.microsoft.com/office/drawing/2014/main" id="{ADC28223-FDFF-908F-158A-3401127BA5C7}"/>
              </a:ext>
            </a:extLst>
          </p:cNvPr>
          <p:cNvSpPr>
            <a:spLocks noGrp="1"/>
          </p:cNvSpPr>
          <p:nvPr>
            <p:ph type="dt" sz="half" idx="10"/>
          </p:nvPr>
        </p:nvSpPr>
        <p:spPr/>
        <p:txBody>
          <a:bodyPr/>
          <a:lstStyle/>
          <a:p>
            <a:fld id="{4A2B06BC-4130-43D9-8C70-3F4149BEA124}" type="datetime1">
              <a:rPr lang="en-US" smtClean="0"/>
              <a:t/>
            </a:fld>
            <a:endParaRPr lang="en-US"/>
          </a:p>
        </p:txBody>
      </p:sp>
      <p:sp>
        <p:nvSpPr>
          <p:cNvPr id="6" name="Slide Number Placeholder 5">
            <a:extLst>
              <a:ext uri="{FF2B5EF4-FFF2-40B4-BE49-F238E27FC236}">
                <a16:creationId xmlns:a16="http://schemas.microsoft.com/office/drawing/2014/main" id="{9A1F0CF0-00B7-2F2A-2E49-88AB87A201E2}"/>
              </a:ext>
            </a:extLst>
          </p:cNvPr>
          <p:cNvSpPr>
            <a:spLocks noGrp="1"/>
          </p:cNvSpPr>
          <p:nvPr>
            <p:ph type="sldNum" sz="quarter" idx="12"/>
          </p:nvPr>
        </p:nvSpPr>
        <p:spPr/>
        <p:txBody>
          <a:bodyPr/>
          <a:lstStyle/>
          <a:p>
            <a:fld id="{DDF60B60-82CA-4BB9-BA6E-A62FADF2374B}" type="slidenum">
              <a:rPr lang="en-US" smtClean="0"/>
              <a:t/>
            </a:fld>
            <a:endParaRPr lang="en-US"/>
          </a:p>
        </p:txBody>
      </p:sp>
      <p:cxnSp>
        <p:nvCxnSpPr>
          <p:cNvPr id="10" name="Straight Connector 9">
            <a:extLst>
              <a:ext uri="{FF2B5EF4-FFF2-40B4-BE49-F238E27FC236}">
                <a16:creationId xmlns:a16="http://schemas.microsoft.com/office/drawing/2014/main" id="{E151E503-5C8D-3CDA-5CC2-A56B4F2A6193}"/>
              </a:ext>
            </a:extLst>
          </p:cNvPr>
          <p:cNvCxnSpPr>
            <a:cxnSpLocks/>
          </p:cNvCxnSpPr>
          <p:nvPr/>
        </p:nvCxnSpPr>
        <p:spPr>
          <a:xfrm flipH="1">
            <a:off x="0" y="6398068"/>
            <a:ext cx="12192000" cy="0"/>
          </a:xfrm>
          <a:prstGeom prst="line">
            <a:avLst/>
          </a:prstGeom>
          <a:ln w="9525">
            <a:solidFill>
              <a:schemeClr val="tx2">
                <a:alpha val="25000"/>
              </a:schemeClr>
            </a:solidFill>
          </a:ln>
        </p:spPr>
        <p:style>
          <a:lnRef idx="1">
            <a:schemeClr val="accent1"/>
          </a:lnRef>
          <a:fillRef idx="0">
            <a:schemeClr val="accent1"/>
          </a:fillRef>
          <a:effectRef idx="0">
            <a:schemeClr val="accent1"/>
          </a:effectRef>
          <a:fontRef idx="minor">
            <a:schemeClr val="tx1"/>
          </a:fontRef>
        </p:style>
      </p:cxnSp>
      <p:cxnSp>
        <p:nvCxnSpPr>
          <p:cNvPr id="11" name="Straight Connector 10">
            <a:extLst>
              <a:ext uri="{FF2B5EF4-FFF2-40B4-BE49-F238E27FC236}">
                <a16:creationId xmlns:a16="http://schemas.microsoft.com/office/drawing/2014/main" id="{6BEA2129-EA91-4982-7EB1-1F590E56CA3B}"/>
              </a:ext>
            </a:extLst>
          </p:cNvPr>
          <p:cNvCxnSpPr>
            <a:cxnSpLocks/>
          </p:cNvCxnSpPr>
          <p:nvPr/>
        </p:nvCxnSpPr>
        <p:spPr>
          <a:xfrm>
            <a:off x="5323105" y="0"/>
            <a:ext cx="0" cy="6858000"/>
          </a:xfrm>
          <a:prstGeom prst="line">
            <a:avLst/>
          </a:prstGeom>
          <a:ln w="9525">
            <a:solidFill>
              <a:schemeClr val="tx2">
                <a:alpha val="25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916592658"/>
      </p:ext>
    </p:extLst>
  </p:cSld>
  <p:clrMapOvr>
    <a:masterClrMapping/>
  </p:clrMapOvr>
</p:sldLayout>
</file>

<file path=ppt/slideLayouts/slideLayout_8000001E_4DF099E6.xml><?xml version="1.0" encoding="utf-8"?>
<p:sldLayout xmlns:a="http://schemas.openxmlformats.org/drawingml/2006/main" xmlns:r="http://schemas.openxmlformats.org/officeDocument/2006/relationships" xmlns:p="http://schemas.openxmlformats.org/presentationml/2006/main" type="obj" preserve="1">
  <p:cSld name="Content 6">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A58AB8C-6B7B-EBD3-4D71-F5150448D3B6}"/>
              </a:ext>
            </a:extLst>
          </p:cNvPr>
          <p:cNvSpPr>
            <a:spLocks noGrp="1"/>
          </p:cNvSpPr>
          <p:nvPr>
            <p:ph type="title"/>
          </p:nvPr>
        </p:nvSpPr>
        <p:spPr>
          <a:xfrm>
            <a:off x="457200" y="720473"/>
            <a:ext cx="3664107" cy="3864052"/>
          </a:xfrm>
        </p:spPr>
        <p:txBody>
          <a:bodyPr anchor="t"/>
          <a:lstStyle>
            <a:lvl1pPr>
              <a:defRPr>
                <a:solidFill>
                  <a:schemeClr val="tx2"/>
                </a:solidFill>
              </a:defRPr>
            </a:lvl1pPr>
          </a:lstStyle>
          <a:p>
            <a:r>
              <a:rPr lang="en-US"/>
              <a:t>Click to edit Master title style</a:t>
            </a:r>
          </a:p>
        </p:txBody>
      </p:sp>
      <p:sp>
        <p:nvSpPr>
          <p:cNvPr id="3" name="Content Placeholder 2">
            <a:extLst>
              <a:ext uri="{FF2B5EF4-FFF2-40B4-BE49-F238E27FC236}">
                <a16:creationId xmlns:a16="http://schemas.microsoft.com/office/drawing/2014/main" id="{00327223-CF88-A3FD-E8DF-370D7C19B1B6}"/>
              </a:ext>
            </a:extLst>
          </p:cNvPr>
          <p:cNvSpPr>
            <a:spLocks noGrp="1"/>
          </p:cNvSpPr>
          <p:nvPr>
            <p:ph idx="1"/>
          </p:nvPr>
        </p:nvSpPr>
        <p:spPr>
          <a:xfrm>
            <a:off x="5270349" y="720473"/>
            <a:ext cx="6309360" cy="530352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Footer Placeholder 4">
            <a:extLst>
              <a:ext uri="{FF2B5EF4-FFF2-40B4-BE49-F238E27FC236}">
                <a16:creationId xmlns:a16="http://schemas.microsoft.com/office/drawing/2014/main" id="{A7E38D70-266E-0D00-4BB2-CEF20A35B76C}"/>
              </a:ext>
            </a:extLst>
          </p:cNvPr>
          <p:cNvSpPr>
            <a:spLocks noGrp="1"/>
          </p:cNvSpPr>
          <p:nvPr>
            <p:ph type="ftr" sz="quarter" idx="11"/>
          </p:nvPr>
        </p:nvSpPr>
        <p:spPr/>
        <p:txBody>
          <a:bodyPr/>
          <a:lstStyle/>
          <a:p>
            <a:r>
              <a:rPr lang="en-US"/>
              <a:t>Sample Footer Text</a:t>
            </a:r>
          </a:p>
        </p:txBody>
      </p:sp>
      <p:sp>
        <p:nvSpPr>
          <p:cNvPr id="4" name="Date Placeholder 3">
            <a:extLst>
              <a:ext uri="{FF2B5EF4-FFF2-40B4-BE49-F238E27FC236}">
                <a16:creationId xmlns:a16="http://schemas.microsoft.com/office/drawing/2014/main" id="{ADC28223-FDFF-908F-158A-3401127BA5C7}"/>
              </a:ext>
            </a:extLst>
          </p:cNvPr>
          <p:cNvSpPr>
            <a:spLocks noGrp="1"/>
          </p:cNvSpPr>
          <p:nvPr>
            <p:ph type="dt" sz="half" idx="10"/>
          </p:nvPr>
        </p:nvSpPr>
        <p:spPr/>
        <p:txBody>
          <a:bodyPr/>
          <a:lstStyle/>
          <a:p>
            <a:fld id="{E6658FB9-5B5A-40D6-B700-5844DFBC6D9D}" type="datetime1">
              <a:rPr lang="en-US" smtClean="0"/>
              <a:t/>
            </a:fld>
            <a:endParaRPr lang="en-US"/>
          </a:p>
        </p:txBody>
      </p:sp>
      <p:sp>
        <p:nvSpPr>
          <p:cNvPr id="6" name="Slide Number Placeholder 5">
            <a:extLst>
              <a:ext uri="{FF2B5EF4-FFF2-40B4-BE49-F238E27FC236}">
                <a16:creationId xmlns:a16="http://schemas.microsoft.com/office/drawing/2014/main" id="{9A1F0CF0-00B7-2F2A-2E49-88AB87A201E2}"/>
              </a:ext>
            </a:extLst>
          </p:cNvPr>
          <p:cNvSpPr>
            <a:spLocks noGrp="1"/>
          </p:cNvSpPr>
          <p:nvPr>
            <p:ph type="sldNum" sz="quarter" idx="12"/>
          </p:nvPr>
        </p:nvSpPr>
        <p:spPr/>
        <p:txBody>
          <a:bodyPr/>
          <a:lstStyle/>
          <a:p>
            <a:fld id="{DDF60B60-82CA-4BB9-BA6E-A62FADF2374B}" type="slidenum">
              <a:rPr lang="en-US" smtClean="0"/>
              <a:t/>
            </a:fld>
            <a:endParaRPr lang="en-US"/>
          </a:p>
        </p:txBody>
      </p:sp>
      <p:cxnSp>
        <p:nvCxnSpPr>
          <p:cNvPr id="9" name="Straight Connector 8">
            <a:extLst>
              <a:ext uri="{FF2B5EF4-FFF2-40B4-BE49-F238E27FC236}">
                <a16:creationId xmlns:a16="http://schemas.microsoft.com/office/drawing/2014/main" id="{A6AC6891-86BE-FF41-E94E-AB97BFFB2322}"/>
              </a:ext>
            </a:extLst>
          </p:cNvPr>
          <p:cNvCxnSpPr>
            <a:cxnSpLocks/>
          </p:cNvCxnSpPr>
          <p:nvPr/>
        </p:nvCxnSpPr>
        <p:spPr>
          <a:xfrm>
            <a:off x="4643464" y="0"/>
            <a:ext cx="0" cy="6858000"/>
          </a:xfrm>
          <a:prstGeom prst="line">
            <a:avLst/>
          </a:prstGeom>
          <a:ln w="9525">
            <a:solidFill>
              <a:schemeClr val="tx2">
                <a:alpha val="25000"/>
              </a:schemeClr>
            </a:solidFill>
          </a:ln>
        </p:spPr>
        <p:style>
          <a:lnRef idx="1">
            <a:schemeClr val="accent1"/>
          </a:lnRef>
          <a:fillRef idx="0">
            <a:schemeClr val="accent1"/>
          </a:fillRef>
          <a:effectRef idx="0">
            <a:schemeClr val="accent1"/>
          </a:effectRef>
          <a:fontRef idx="minor">
            <a:schemeClr val="tx1"/>
          </a:fontRef>
        </p:style>
      </p:cxnSp>
      <p:cxnSp>
        <p:nvCxnSpPr>
          <p:cNvPr id="10" name="Straight Connector 9">
            <a:extLst>
              <a:ext uri="{FF2B5EF4-FFF2-40B4-BE49-F238E27FC236}">
                <a16:creationId xmlns:a16="http://schemas.microsoft.com/office/drawing/2014/main" id="{E151E503-5C8D-3CDA-5CC2-A56B4F2A6193}"/>
              </a:ext>
            </a:extLst>
          </p:cNvPr>
          <p:cNvCxnSpPr>
            <a:cxnSpLocks/>
          </p:cNvCxnSpPr>
          <p:nvPr/>
        </p:nvCxnSpPr>
        <p:spPr>
          <a:xfrm flipH="1">
            <a:off x="0" y="6398068"/>
            <a:ext cx="12192000" cy="0"/>
          </a:xfrm>
          <a:prstGeom prst="line">
            <a:avLst/>
          </a:prstGeom>
          <a:ln w="9525">
            <a:solidFill>
              <a:schemeClr val="tx2">
                <a:alpha val="25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307613670"/>
      </p:ext>
    </p:extLst>
  </p:cSld>
  <p:clrMapOvr>
    <a:masterClrMapping/>
  </p:clrMapOvr>
  <p:extLst>
    <p:ext uri="{DCECCB84-F9BA-43D5-87BE-67443E8EF086}">
      <p15:sldGuideLst xmlns:p15="http://schemas.microsoft.com/office/powerpoint/2012/main">
        <p15:guide id="1" orient="horz" pos="2160">
          <p15:clr>
            <a:srgbClr val="FBAE40"/>
          </p15:clr>
        </p15:guide>
        <p15:guide id="2" pos="3840">
          <p15:clr>
            <a:srgbClr val="FBAE40"/>
          </p15:clr>
        </p15:guide>
      </p15:sldGuideLst>
    </p:ext>
  </p:extLst>
</p:sldLayout>
</file>

<file path=ppt/slideLayouts/slideLayout_8000001F_4F18ED4E.xml><?xml version="1.0" encoding="utf-8"?>
<p:sldLayout xmlns:a="http://schemas.openxmlformats.org/drawingml/2006/main" xmlns:r="http://schemas.openxmlformats.org/officeDocument/2006/relationships" xmlns:p="http://schemas.openxmlformats.org/presentationml/2006/main" type="obj" preserve="1">
  <p:cSld name="Content 7">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A58AB8C-6B7B-EBD3-4D71-F5150448D3B6}"/>
              </a:ext>
            </a:extLst>
          </p:cNvPr>
          <p:cNvSpPr>
            <a:spLocks noGrp="1"/>
          </p:cNvSpPr>
          <p:nvPr>
            <p:ph type="title"/>
          </p:nvPr>
        </p:nvSpPr>
        <p:spPr>
          <a:xfrm>
            <a:off x="457200" y="720473"/>
            <a:ext cx="3280573" cy="3864052"/>
          </a:xfrm>
        </p:spPr>
        <p:txBody>
          <a:bodyPr anchor="t"/>
          <a:lstStyle>
            <a:lvl1pPr>
              <a:defRPr>
                <a:solidFill>
                  <a:schemeClr val="tx2"/>
                </a:solidFill>
              </a:defRPr>
            </a:lvl1pPr>
          </a:lstStyle>
          <a:p>
            <a:r>
              <a:rPr lang="en-US"/>
              <a:t>Click to edit Master title style</a:t>
            </a:r>
          </a:p>
        </p:txBody>
      </p:sp>
      <p:sp>
        <p:nvSpPr>
          <p:cNvPr id="3" name="Content Placeholder 2">
            <a:extLst>
              <a:ext uri="{FF2B5EF4-FFF2-40B4-BE49-F238E27FC236}">
                <a16:creationId xmlns:a16="http://schemas.microsoft.com/office/drawing/2014/main" id="{00327223-CF88-A3FD-E8DF-370D7C19B1B6}"/>
              </a:ext>
            </a:extLst>
          </p:cNvPr>
          <p:cNvSpPr>
            <a:spLocks noGrp="1"/>
          </p:cNvSpPr>
          <p:nvPr>
            <p:ph idx="1"/>
          </p:nvPr>
        </p:nvSpPr>
        <p:spPr>
          <a:xfrm>
            <a:off x="4662388" y="720473"/>
            <a:ext cx="7072408" cy="54864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Footer Placeholder 4">
            <a:extLst>
              <a:ext uri="{FF2B5EF4-FFF2-40B4-BE49-F238E27FC236}">
                <a16:creationId xmlns:a16="http://schemas.microsoft.com/office/drawing/2014/main" id="{A7E38D70-266E-0D00-4BB2-CEF20A35B76C}"/>
              </a:ext>
            </a:extLst>
          </p:cNvPr>
          <p:cNvSpPr>
            <a:spLocks noGrp="1"/>
          </p:cNvSpPr>
          <p:nvPr>
            <p:ph type="ftr" sz="quarter" idx="11"/>
          </p:nvPr>
        </p:nvSpPr>
        <p:spPr>
          <a:xfrm>
            <a:off x="457200" y="6445997"/>
            <a:ext cx="3280570" cy="365125"/>
          </a:xfrm>
        </p:spPr>
        <p:txBody>
          <a:bodyPr/>
          <a:lstStyle/>
          <a:p>
            <a:r>
              <a:rPr lang="en-US"/>
              <a:t>Sample Footer Text</a:t>
            </a:r>
          </a:p>
        </p:txBody>
      </p:sp>
      <p:sp>
        <p:nvSpPr>
          <p:cNvPr id="4" name="Date Placeholder 3">
            <a:extLst>
              <a:ext uri="{FF2B5EF4-FFF2-40B4-BE49-F238E27FC236}">
                <a16:creationId xmlns:a16="http://schemas.microsoft.com/office/drawing/2014/main" id="{ADC28223-FDFF-908F-158A-3401127BA5C7}"/>
              </a:ext>
            </a:extLst>
          </p:cNvPr>
          <p:cNvSpPr>
            <a:spLocks noGrp="1"/>
          </p:cNvSpPr>
          <p:nvPr>
            <p:ph type="dt" sz="half" idx="10"/>
          </p:nvPr>
        </p:nvSpPr>
        <p:spPr/>
        <p:txBody>
          <a:bodyPr/>
          <a:lstStyle/>
          <a:p>
            <a:fld id="{1ADA2446-1DA6-4646-A7C8-A97E4FEED4A5}" type="datetime1">
              <a:rPr lang="en-US" smtClean="0"/>
              <a:t/>
            </a:fld>
            <a:endParaRPr lang="en-US"/>
          </a:p>
        </p:txBody>
      </p:sp>
      <p:sp>
        <p:nvSpPr>
          <p:cNvPr id="6" name="Slide Number Placeholder 5">
            <a:extLst>
              <a:ext uri="{FF2B5EF4-FFF2-40B4-BE49-F238E27FC236}">
                <a16:creationId xmlns:a16="http://schemas.microsoft.com/office/drawing/2014/main" id="{9A1F0CF0-00B7-2F2A-2E49-88AB87A201E2}"/>
              </a:ext>
            </a:extLst>
          </p:cNvPr>
          <p:cNvSpPr>
            <a:spLocks noGrp="1"/>
          </p:cNvSpPr>
          <p:nvPr>
            <p:ph type="sldNum" sz="quarter" idx="12"/>
          </p:nvPr>
        </p:nvSpPr>
        <p:spPr/>
        <p:txBody>
          <a:bodyPr/>
          <a:lstStyle/>
          <a:p>
            <a:fld id="{DDF60B60-82CA-4BB9-BA6E-A62FADF2374B}" type="slidenum">
              <a:rPr lang="en-US" smtClean="0"/>
              <a:t/>
            </a:fld>
            <a:endParaRPr lang="en-US"/>
          </a:p>
        </p:txBody>
      </p:sp>
      <p:cxnSp>
        <p:nvCxnSpPr>
          <p:cNvPr id="9" name="Straight Connector 8">
            <a:extLst>
              <a:ext uri="{FF2B5EF4-FFF2-40B4-BE49-F238E27FC236}">
                <a16:creationId xmlns:a16="http://schemas.microsoft.com/office/drawing/2014/main" id="{A6AC6891-86BE-FF41-E94E-AB97BFFB2322}"/>
              </a:ext>
            </a:extLst>
          </p:cNvPr>
          <p:cNvCxnSpPr>
            <a:cxnSpLocks/>
          </p:cNvCxnSpPr>
          <p:nvPr/>
        </p:nvCxnSpPr>
        <p:spPr>
          <a:xfrm>
            <a:off x="4140231" y="0"/>
            <a:ext cx="0" cy="6858000"/>
          </a:xfrm>
          <a:prstGeom prst="line">
            <a:avLst/>
          </a:prstGeom>
          <a:ln w="9525">
            <a:solidFill>
              <a:schemeClr val="tx2">
                <a:alpha val="25000"/>
              </a:schemeClr>
            </a:solidFill>
          </a:ln>
        </p:spPr>
        <p:style>
          <a:lnRef idx="1">
            <a:schemeClr val="accent1"/>
          </a:lnRef>
          <a:fillRef idx="0">
            <a:schemeClr val="accent1"/>
          </a:fillRef>
          <a:effectRef idx="0">
            <a:schemeClr val="accent1"/>
          </a:effectRef>
          <a:fontRef idx="minor">
            <a:schemeClr val="tx1"/>
          </a:fontRef>
        </p:style>
      </p:cxnSp>
      <p:cxnSp>
        <p:nvCxnSpPr>
          <p:cNvPr id="10" name="Straight Connector 9">
            <a:extLst>
              <a:ext uri="{FF2B5EF4-FFF2-40B4-BE49-F238E27FC236}">
                <a16:creationId xmlns:a16="http://schemas.microsoft.com/office/drawing/2014/main" id="{E151E503-5C8D-3CDA-5CC2-A56B4F2A6193}"/>
              </a:ext>
            </a:extLst>
          </p:cNvPr>
          <p:cNvCxnSpPr>
            <a:cxnSpLocks/>
          </p:cNvCxnSpPr>
          <p:nvPr/>
        </p:nvCxnSpPr>
        <p:spPr>
          <a:xfrm flipH="1">
            <a:off x="0" y="6398068"/>
            <a:ext cx="12192000" cy="0"/>
          </a:xfrm>
          <a:prstGeom prst="line">
            <a:avLst/>
          </a:prstGeom>
          <a:ln w="9525">
            <a:solidFill>
              <a:schemeClr val="tx2">
                <a:alpha val="25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327033678"/>
      </p:ext>
    </p:extLst>
  </p:cSld>
  <p:clrMapOvr>
    <a:masterClrMapping/>
  </p:clrMapOvr>
  <p:extLst>
    <p:ext uri="{DCECCB84-F9BA-43D5-87BE-67443E8EF086}">
      <p15:sldGuideLst xmlns:p15="http://schemas.microsoft.com/office/powerpoint/2012/main">
        <p15:guide id="1" orient="horz" pos="2160">
          <p15:clr>
            <a:srgbClr val="FBAE40"/>
          </p15:clr>
        </p15:guide>
        <p15:guide id="2" pos="3840">
          <p15:clr>
            <a:srgbClr val="FBAE40"/>
          </p15:clr>
        </p15:guide>
      </p15:sldGuideLst>
    </p:ext>
  </p:extLst>
</p:sldLayout>
</file>

<file path=ppt/slideLayouts/slideLayout_8000002A_7F6D0E6F.xml><?xml version="1.0" encoding="utf-8"?>
<p:sldLayout xmlns:a="http://schemas.openxmlformats.org/drawingml/2006/main" xmlns:r="http://schemas.openxmlformats.org/officeDocument/2006/relationships" xmlns:p="http://schemas.openxmlformats.org/presentationml/2006/main" preserve="1">
  <p:cSld name="Content with Picture 11">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A58AB8C-6B7B-EBD3-4D71-F5150448D3B6}"/>
              </a:ext>
            </a:extLst>
          </p:cNvPr>
          <p:cNvSpPr>
            <a:spLocks noGrp="1"/>
          </p:cNvSpPr>
          <p:nvPr>
            <p:ph type="title"/>
          </p:nvPr>
        </p:nvSpPr>
        <p:spPr>
          <a:xfrm>
            <a:off x="457200" y="5036986"/>
            <a:ext cx="3985579" cy="1397477"/>
          </a:xfrm>
        </p:spPr>
        <p:txBody>
          <a:bodyPr anchor="t"/>
          <a:lstStyle/>
          <a:p>
            <a:r>
              <a:rPr lang="en-US"/>
              <a:t>Click to edit Master title style</a:t>
            </a:r>
          </a:p>
        </p:txBody>
      </p:sp>
      <p:sp>
        <p:nvSpPr>
          <p:cNvPr id="19" name="Picture Placeholder 18">
            <a:extLst>
              <a:ext uri="{FF2B5EF4-FFF2-40B4-BE49-F238E27FC236}">
                <a16:creationId xmlns:a16="http://schemas.microsoft.com/office/drawing/2014/main" id="{FBB1EB8E-9C26-DC32-8498-7F5998392555}"/>
              </a:ext>
            </a:extLst>
          </p:cNvPr>
          <p:cNvSpPr>
            <a:spLocks noGrp="1"/>
          </p:cNvSpPr>
          <p:nvPr>
            <p:ph type="pic" sz="quarter" idx="13" hasCustomPrompt="1"/>
          </p:nvPr>
        </p:nvSpPr>
        <p:spPr>
          <a:xfrm>
            <a:off x="0" y="-8965"/>
            <a:ext cx="12191999" cy="4767811"/>
          </a:xfrm>
          <a:blipFill dpi="0" rotWithShape="1">
            <a:blip r:embed="rId2">
              <a:alphaModFix amt="80000"/>
            </a:blip>
            <a:srcRect/>
            <a:stretch>
              <a:fillRect/>
            </a:stretch>
          </a:blipFill>
        </p:spPr>
        <p:txBody>
          <a:bodyPr/>
          <a:lstStyle>
            <a:lvl1pPr marL="0" indent="0">
              <a:buNone/>
              <a:defRPr/>
            </a:lvl1pPr>
          </a:lstStyle>
          <a:p>
            <a:r>
              <a:rPr lang="en-US"/>
              <a:t> </a:t>
            </a:r>
          </a:p>
        </p:txBody>
      </p:sp>
      <p:sp>
        <p:nvSpPr>
          <p:cNvPr id="3" name="Content Placeholder 2">
            <a:extLst>
              <a:ext uri="{FF2B5EF4-FFF2-40B4-BE49-F238E27FC236}">
                <a16:creationId xmlns:a16="http://schemas.microsoft.com/office/drawing/2014/main" id="{00327223-CF88-A3FD-E8DF-370D7C19B1B6}"/>
              </a:ext>
            </a:extLst>
          </p:cNvPr>
          <p:cNvSpPr>
            <a:spLocks noGrp="1"/>
          </p:cNvSpPr>
          <p:nvPr>
            <p:ph idx="1"/>
          </p:nvPr>
        </p:nvSpPr>
        <p:spPr>
          <a:xfrm>
            <a:off x="5203180" y="5054245"/>
            <a:ext cx="6376529" cy="1319832"/>
          </a:xfrm>
        </p:spPr>
        <p:txBody>
          <a:bodyPr/>
          <a:lstStyle>
            <a:lvl1pPr marL="0" indent="0">
              <a:buNone/>
              <a:defRPr/>
            </a:lvl1pPr>
            <a:lvl2pPr marL="457200" indent="0">
              <a:buNone/>
              <a:defRPr/>
            </a:lvl2pPr>
            <a:lvl3pPr marL="914400" indent="0">
              <a:buNone/>
              <a:defRPr/>
            </a:lvl3pPr>
            <a:lvl4pPr marL="1371600" indent="0">
              <a:buNone/>
              <a:defRPr/>
            </a:lvl4pPr>
            <a:lvl5pPr marL="1828800" indent="0">
              <a:buNone/>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Footer Placeholder 4">
            <a:extLst>
              <a:ext uri="{FF2B5EF4-FFF2-40B4-BE49-F238E27FC236}">
                <a16:creationId xmlns:a16="http://schemas.microsoft.com/office/drawing/2014/main" id="{A7E38D70-266E-0D00-4BB2-CEF20A35B76C}"/>
              </a:ext>
            </a:extLst>
          </p:cNvPr>
          <p:cNvSpPr>
            <a:spLocks noGrp="1"/>
          </p:cNvSpPr>
          <p:nvPr>
            <p:ph type="ftr" sz="quarter" idx="11"/>
          </p:nvPr>
        </p:nvSpPr>
        <p:spPr>
          <a:xfrm>
            <a:off x="457200" y="6445997"/>
            <a:ext cx="3949302" cy="365125"/>
          </a:xfrm>
        </p:spPr>
        <p:txBody>
          <a:bodyPr/>
          <a:lstStyle/>
          <a:p>
            <a:r>
              <a:rPr lang="en-US"/>
              <a:t>Sample Footer Text</a:t>
            </a:r>
          </a:p>
        </p:txBody>
      </p:sp>
      <p:sp>
        <p:nvSpPr>
          <p:cNvPr id="4" name="Date Placeholder 3">
            <a:extLst>
              <a:ext uri="{FF2B5EF4-FFF2-40B4-BE49-F238E27FC236}">
                <a16:creationId xmlns:a16="http://schemas.microsoft.com/office/drawing/2014/main" id="{ADC28223-FDFF-908F-158A-3401127BA5C7}"/>
              </a:ext>
            </a:extLst>
          </p:cNvPr>
          <p:cNvSpPr>
            <a:spLocks noGrp="1"/>
          </p:cNvSpPr>
          <p:nvPr>
            <p:ph type="dt" sz="half" idx="10"/>
          </p:nvPr>
        </p:nvSpPr>
        <p:spPr/>
        <p:txBody>
          <a:bodyPr/>
          <a:lstStyle/>
          <a:p>
            <a:fld id="{EB499ABE-5F93-4088-8566-BB529608048F}" type="datetime1">
              <a:rPr lang="en-US" smtClean="0"/>
              <a:t/>
            </a:fld>
            <a:endParaRPr lang="en-US"/>
          </a:p>
        </p:txBody>
      </p:sp>
      <p:sp>
        <p:nvSpPr>
          <p:cNvPr id="6" name="Slide Number Placeholder 5">
            <a:extLst>
              <a:ext uri="{FF2B5EF4-FFF2-40B4-BE49-F238E27FC236}">
                <a16:creationId xmlns:a16="http://schemas.microsoft.com/office/drawing/2014/main" id="{9A1F0CF0-00B7-2F2A-2E49-88AB87A201E2}"/>
              </a:ext>
            </a:extLst>
          </p:cNvPr>
          <p:cNvSpPr>
            <a:spLocks noGrp="1"/>
          </p:cNvSpPr>
          <p:nvPr>
            <p:ph type="sldNum" sz="quarter" idx="12"/>
          </p:nvPr>
        </p:nvSpPr>
        <p:spPr/>
        <p:txBody>
          <a:bodyPr/>
          <a:lstStyle/>
          <a:p>
            <a:fld id="{DDF60B60-82CA-4BB9-BA6E-A62FADF2374B}" type="slidenum">
              <a:rPr lang="en-US" smtClean="0"/>
              <a:t/>
            </a:fld>
            <a:endParaRPr lang="en-US"/>
          </a:p>
        </p:txBody>
      </p:sp>
      <p:cxnSp>
        <p:nvCxnSpPr>
          <p:cNvPr id="8" name="Straight Connector 7">
            <a:extLst>
              <a:ext uri="{FF2B5EF4-FFF2-40B4-BE49-F238E27FC236}">
                <a16:creationId xmlns:a16="http://schemas.microsoft.com/office/drawing/2014/main" id="{0493C13E-01BF-7326-0714-59845741BBF3}"/>
              </a:ext>
            </a:extLst>
          </p:cNvPr>
          <p:cNvCxnSpPr>
            <a:cxnSpLocks/>
          </p:cNvCxnSpPr>
          <p:nvPr/>
        </p:nvCxnSpPr>
        <p:spPr>
          <a:xfrm flipH="1">
            <a:off x="0" y="4759186"/>
            <a:ext cx="12192000" cy="0"/>
          </a:xfrm>
          <a:prstGeom prst="line">
            <a:avLst/>
          </a:prstGeom>
          <a:ln w="9525">
            <a:solidFill>
              <a:schemeClr val="tx2">
                <a:alpha val="25000"/>
              </a:schemeClr>
            </a:solidFill>
          </a:ln>
        </p:spPr>
        <p:style>
          <a:lnRef idx="1">
            <a:schemeClr val="accent1"/>
          </a:lnRef>
          <a:fillRef idx="0">
            <a:schemeClr val="accent1"/>
          </a:fillRef>
          <a:effectRef idx="0">
            <a:schemeClr val="accent1"/>
          </a:effectRef>
          <a:fontRef idx="minor">
            <a:schemeClr val="tx1"/>
          </a:fontRef>
        </p:style>
      </p:cxnSp>
      <p:cxnSp>
        <p:nvCxnSpPr>
          <p:cNvPr id="13" name="Straight Connector 12">
            <a:extLst>
              <a:ext uri="{FF2B5EF4-FFF2-40B4-BE49-F238E27FC236}">
                <a16:creationId xmlns:a16="http://schemas.microsoft.com/office/drawing/2014/main" id="{7B245A6F-9312-AEBD-1066-A68010EEF5A3}"/>
              </a:ext>
            </a:extLst>
          </p:cNvPr>
          <p:cNvCxnSpPr>
            <a:cxnSpLocks/>
          </p:cNvCxnSpPr>
          <p:nvPr/>
        </p:nvCxnSpPr>
        <p:spPr>
          <a:xfrm>
            <a:off x="4724925" y="4758846"/>
            <a:ext cx="0" cy="2099154"/>
          </a:xfrm>
          <a:prstGeom prst="line">
            <a:avLst/>
          </a:prstGeom>
          <a:ln w="9525">
            <a:solidFill>
              <a:schemeClr val="tx2">
                <a:alpha val="25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137853551"/>
      </p:ext>
    </p:extLst>
  </p:cSld>
  <p:clrMapOvr>
    <a:masterClrMapping/>
  </p:clrMapOvr>
</p:sldLayout>
</file>

<file path=ppt/slideLayouts/slideLayout_8000002B_69D66F8F.xml><?xml version="1.0" encoding="utf-8"?>
<p:sldLayout xmlns:a="http://schemas.openxmlformats.org/drawingml/2006/main" xmlns:r="http://schemas.openxmlformats.org/officeDocument/2006/relationships" xmlns:p="http://schemas.openxmlformats.org/presentationml/2006/main" preserve="1">
  <p:cSld name="Content with Picture 12">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A58AB8C-6B7B-EBD3-4D71-F5150448D3B6}"/>
              </a:ext>
            </a:extLst>
          </p:cNvPr>
          <p:cNvSpPr>
            <a:spLocks noGrp="1"/>
          </p:cNvSpPr>
          <p:nvPr>
            <p:ph type="title"/>
          </p:nvPr>
        </p:nvSpPr>
        <p:spPr>
          <a:xfrm>
            <a:off x="457199" y="3959530"/>
            <a:ext cx="3512409" cy="2199864"/>
          </a:xfrm>
        </p:spPr>
        <p:txBody>
          <a:bodyPr anchor="t"/>
          <a:lstStyle/>
          <a:p>
            <a:r>
              <a:rPr lang="en-US"/>
              <a:t>Click to edit Master title style</a:t>
            </a:r>
          </a:p>
        </p:txBody>
      </p:sp>
      <p:sp>
        <p:nvSpPr>
          <p:cNvPr id="15" name="Picture Placeholder 14">
            <a:extLst>
              <a:ext uri="{FF2B5EF4-FFF2-40B4-BE49-F238E27FC236}">
                <a16:creationId xmlns:a16="http://schemas.microsoft.com/office/drawing/2014/main" id="{3B441162-7125-E1E0-1B82-FCC1AB84227E}"/>
              </a:ext>
            </a:extLst>
          </p:cNvPr>
          <p:cNvSpPr>
            <a:spLocks noGrp="1"/>
          </p:cNvSpPr>
          <p:nvPr>
            <p:ph type="pic" sz="quarter" idx="13" hasCustomPrompt="1"/>
          </p:nvPr>
        </p:nvSpPr>
        <p:spPr>
          <a:xfrm>
            <a:off x="-857" y="-1"/>
            <a:ext cx="12192000" cy="3648977"/>
          </a:xfrm>
          <a:blipFill dpi="0" rotWithShape="1">
            <a:blip r:embed="rId2">
              <a:alphaModFix amt="80000"/>
            </a:blip>
            <a:srcRect/>
            <a:stretch>
              <a:fillRect/>
            </a:stretch>
          </a:blipFill>
        </p:spPr>
        <p:txBody>
          <a:bodyPr/>
          <a:lstStyle>
            <a:lvl1pPr marL="0" indent="0">
              <a:buNone/>
              <a:defRPr/>
            </a:lvl1pPr>
          </a:lstStyle>
          <a:p>
            <a:r>
              <a:rPr lang="en-US"/>
              <a:t> </a:t>
            </a:r>
          </a:p>
        </p:txBody>
      </p:sp>
      <p:sp>
        <p:nvSpPr>
          <p:cNvPr id="3" name="Content Placeholder 2">
            <a:extLst>
              <a:ext uri="{FF2B5EF4-FFF2-40B4-BE49-F238E27FC236}">
                <a16:creationId xmlns:a16="http://schemas.microsoft.com/office/drawing/2014/main" id="{00327223-CF88-A3FD-E8DF-370D7C19B1B6}"/>
              </a:ext>
            </a:extLst>
          </p:cNvPr>
          <p:cNvSpPr>
            <a:spLocks noGrp="1"/>
          </p:cNvSpPr>
          <p:nvPr>
            <p:ph idx="1"/>
          </p:nvPr>
        </p:nvSpPr>
        <p:spPr>
          <a:xfrm>
            <a:off x="4723613" y="3959529"/>
            <a:ext cx="7011183" cy="2369547"/>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Footer Placeholder 4">
            <a:extLst>
              <a:ext uri="{FF2B5EF4-FFF2-40B4-BE49-F238E27FC236}">
                <a16:creationId xmlns:a16="http://schemas.microsoft.com/office/drawing/2014/main" id="{A7E38D70-266E-0D00-4BB2-CEF20A35B76C}"/>
              </a:ext>
            </a:extLst>
          </p:cNvPr>
          <p:cNvSpPr>
            <a:spLocks noGrp="1"/>
          </p:cNvSpPr>
          <p:nvPr>
            <p:ph type="ftr" sz="quarter" idx="11"/>
          </p:nvPr>
        </p:nvSpPr>
        <p:spPr>
          <a:xfrm>
            <a:off x="457201" y="6445997"/>
            <a:ext cx="3543299" cy="365125"/>
          </a:xfrm>
        </p:spPr>
        <p:txBody>
          <a:bodyPr/>
          <a:lstStyle/>
          <a:p>
            <a:r>
              <a:rPr lang="en-US"/>
              <a:t>Sample Footer Text</a:t>
            </a:r>
          </a:p>
        </p:txBody>
      </p:sp>
      <p:sp>
        <p:nvSpPr>
          <p:cNvPr id="4" name="Date Placeholder 3">
            <a:extLst>
              <a:ext uri="{FF2B5EF4-FFF2-40B4-BE49-F238E27FC236}">
                <a16:creationId xmlns:a16="http://schemas.microsoft.com/office/drawing/2014/main" id="{ADC28223-FDFF-908F-158A-3401127BA5C7}"/>
              </a:ext>
            </a:extLst>
          </p:cNvPr>
          <p:cNvSpPr>
            <a:spLocks noGrp="1"/>
          </p:cNvSpPr>
          <p:nvPr>
            <p:ph type="dt" sz="half" idx="10"/>
          </p:nvPr>
        </p:nvSpPr>
        <p:spPr/>
        <p:txBody>
          <a:bodyPr/>
          <a:lstStyle/>
          <a:p>
            <a:fld id="{AED3A249-75EB-4C76-9409-A32D8B181240}" type="datetime1">
              <a:rPr lang="en-US" smtClean="0"/>
              <a:t/>
            </a:fld>
            <a:endParaRPr lang="en-US"/>
          </a:p>
        </p:txBody>
      </p:sp>
      <p:sp>
        <p:nvSpPr>
          <p:cNvPr id="6" name="Slide Number Placeholder 5">
            <a:extLst>
              <a:ext uri="{FF2B5EF4-FFF2-40B4-BE49-F238E27FC236}">
                <a16:creationId xmlns:a16="http://schemas.microsoft.com/office/drawing/2014/main" id="{9A1F0CF0-00B7-2F2A-2E49-88AB87A201E2}"/>
              </a:ext>
            </a:extLst>
          </p:cNvPr>
          <p:cNvSpPr>
            <a:spLocks noGrp="1"/>
          </p:cNvSpPr>
          <p:nvPr>
            <p:ph type="sldNum" sz="quarter" idx="12"/>
          </p:nvPr>
        </p:nvSpPr>
        <p:spPr/>
        <p:txBody>
          <a:bodyPr/>
          <a:lstStyle/>
          <a:p>
            <a:fld id="{DDF60B60-82CA-4BB9-BA6E-A62FADF2374B}" type="slidenum">
              <a:rPr lang="en-US" smtClean="0"/>
              <a:t/>
            </a:fld>
            <a:endParaRPr lang="en-US"/>
          </a:p>
        </p:txBody>
      </p:sp>
      <p:cxnSp>
        <p:nvCxnSpPr>
          <p:cNvPr id="8" name="Straight Connector 7">
            <a:extLst>
              <a:ext uri="{FF2B5EF4-FFF2-40B4-BE49-F238E27FC236}">
                <a16:creationId xmlns:a16="http://schemas.microsoft.com/office/drawing/2014/main" id="{2FF81FBD-8D67-B5E4-E22E-74E98EF89F80}"/>
              </a:ext>
            </a:extLst>
          </p:cNvPr>
          <p:cNvCxnSpPr>
            <a:cxnSpLocks/>
          </p:cNvCxnSpPr>
          <p:nvPr/>
        </p:nvCxnSpPr>
        <p:spPr>
          <a:xfrm>
            <a:off x="4290210" y="3648976"/>
            <a:ext cx="0" cy="3209024"/>
          </a:xfrm>
          <a:prstGeom prst="line">
            <a:avLst/>
          </a:prstGeom>
          <a:ln w="9525">
            <a:solidFill>
              <a:schemeClr val="tx2">
                <a:alpha val="25000"/>
              </a:schemeClr>
            </a:solidFill>
          </a:ln>
        </p:spPr>
        <p:style>
          <a:lnRef idx="1">
            <a:schemeClr val="accent1"/>
          </a:lnRef>
          <a:fillRef idx="0">
            <a:schemeClr val="accent1"/>
          </a:fillRef>
          <a:effectRef idx="0">
            <a:schemeClr val="accent1"/>
          </a:effectRef>
          <a:fontRef idx="minor">
            <a:schemeClr val="tx1"/>
          </a:fontRef>
        </p:style>
      </p:cxnSp>
      <p:cxnSp>
        <p:nvCxnSpPr>
          <p:cNvPr id="7" name="Straight Connector 6">
            <a:extLst>
              <a:ext uri="{FF2B5EF4-FFF2-40B4-BE49-F238E27FC236}">
                <a16:creationId xmlns:a16="http://schemas.microsoft.com/office/drawing/2014/main" id="{78892870-1B48-2935-21E8-3BC6F474C661}"/>
              </a:ext>
            </a:extLst>
          </p:cNvPr>
          <p:cNvCxnSpPr>
            <a:cxnSpLocks/>
          </p:cNvCxnSpPr>
          <p:nvPr/>
        </p:nvCxnSpPr>
        <p:spPr>
          <a:xfrm flipH="1">
            <a:off x="-857" y="3654706"/>
            <a:ext cx="12192000" cy="0"/>
          </a:xfrm>
          <a:prstGeom prst="line">
            <a:avLst/>
          </a:prstGeom>
          <a:ln w="9525">
            <a:solidFill>
              <a:schemeClr val="tx2">
                <a:alpha val="25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775660943"/>
      </p:ext>
    </p:extLst>
  </p:cSld>
  <p:clrMapOvr>
    <a:masterClrMapping/>
  </p:clrMapOvr>
</p:sldLayout>
</file>

<file path=ppt/slideLayouts/slideLayout_8000002C_49BA7D5D.xml><?xml version="1.0" encoding="utf-8"?>
<p:sldLayout xmlns:a="http://schemas.openxmlformats.org/drawingml/2006/main" xmlns:r="http://schemas.openxmlformats.org/officeDocument/2006/relationships" xmlns:p="http://schemas.openxmlformats.org/presentationml/2006/main" preserve="1">
  <p:cSld name="Content with Picture 13">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A58AB8C-6B7B-EBD3-4D71-F5150448D3B6}"/>
              </a:ext>
            </a:extLst>
          </p:cNvPr>
          <p:cNvSpPr>
            <a:spLocks noGrp="1"/>
          </p:cNvSpPr>
          <p:nvPr>
            <p:ph type="title"/>
          </p:nvPr>
        </p:nvSpPr>
        <p:spPr>
          <a:xfrm>
            <a:off x="457200" y="451413"/>
            <a:ext cx="3511296" cy="1645744"/>
          </a:xfrm>
        </p:spPr>
        <p:txBody>
          <a:bodyPr anchor="t"/>
          <a:lstStyle/>
          <a:p>
            <a:r>
              <a:rPr lang="en-US"/>
              <a:t>Click to edit Master title style</a:t>
            </a:r>
          </a:p>
        </p:txBody>
      </p:sp>
      <p:sp>
        <p:nvSpPr>
          <p:cNvPr id="3" name="Content Placeholder 2">
            <a:extLst>
              <a:ext uri="{FF2B5EF4-FFF2-40B4-BE49-F238E27FC236}">
                <a16:creationId xmlns:a16="http://schemas.microsoft.com/office/drawing/2014/main" id="{00327223-CF88-A3FD-E8DF-370D7C19B1B6}"/>
              </a:ext>
            </a:extLst>
          </p:cNvPr>
          <p:cNvSpPr>
            <a:spLocks noGrp="1"/>
          </p:cNvSpPr>
          <p:nvPr>
            <p:ph idx="1"/>
          </p:nvPr>
        </p:nvSpPr>
        <p:spPr>
          <a:xfrm>
            <a:off x="4727448" y="451414"/>
            <a:ext cx="7013448" cy="221517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Footer Placeholder 4">
            <a:extLst>
              <a:ext uri="{FF2B5EF4-FFF2-40B4-BE49-F238E27FC236}">
                <a16:creationId xmlns:a16="http://schemas.microsoft.com/office/drawing/2014/main" id="{A7E38D70-266E-0D00-4BB2-CEF20A35B76C}"/>
              </a:ext>
            </a:extLst>
          </p:cNvPr>
          <p:cNvSpPr>
            <a:spLocks noGrp="1"/>
          </p:cNvSpPr>
          <p:nvPr>
            <p:ph type="ftr" sz="quarter" idx="11"/>
          </p:nvPr>
        </p:nvSpPr>
        <p:spPr>
          <a:xfrm>
            <a:off x="457201" y="2746159"/>
            <a:ext cx="3543299" cy="365125"/>
          </a:xfrm>
        </p:spPr>
        <p:txBody>
          <a:bodyPr/>
          <a:lstStyle/>
          <a:p>
            <a:r>
              <a:rPr lang="en-US"/>
              <a:t>Sample Footer Text</a:t>
            </a:r>
          </a:p>
        </p:txBody>
      </p:sp>
      <p:sp>
        <p:nvSpPr>
          <p:cNvPr id="4" name="Date Placeholder 3">
            <a:extLst>
              <a:ext uri="{FF2B5EF4-FFF2-40B4-BE49-F238E27FC236}">
                <a16:creationId xmlns:a16="http://schemas.microsoft.com/office/drawing/2014/main" id="{ADC28223-FDFF-908F-158A-3401127BA5C7}"/>
              </a:ext>
            </a:extLst>
          </p:cNvPr>
          <p:cNvSpPr>
            <a:spLocks noGrp="1"/>
          </p:cNvSpPr>
          <p:nvPr>
            <p:ph type="dt" sz="half" idx="10"/>
          </p:nvPr>
        </p:nvSpPr>
        <p:spPr>
          <a:xfrm>
            <a:off x="9737594" y="2746159"/>
            <a:ext cx="1842115" cy="365125"/>
          </a:xfrm>
        </p:spPr>
        <p:txBody>
          <a:bodyPr/>
          <a:lstStyle/>
          <a:p>
            <a:fld id="{63E7A831-F734-410E-9779-E79021D23E13}" type="datetime1">
              <a:rPr lang="en-US" smtClean="0"/>
              <a:t/>
            </a:fld>
            <a:endParaRPr lang="en-US"/>
          </a:p>
        </p:txBody>
      </p:sp>
      <p:sp>
        <p:nvSpPr>
          <p:cNvPr id="6" name="Slide Number Placeholder 5">
            <a:extLst>
              <a:ext uri="{FF2B5EF4-FFF2-40B4-BE49-F238E27FC236}">
                <a16:creationId xmlns:a16="http://schemas.microsoft.com/office/drawing/2014/main" id="{9A1F0CF0-00B7-2F2A-2E49-88AB87A201E2}"/>
              </a:ext>
            </a:extLst>
          </p:cNvPr>
          <p:cNvSpPr>
            <a:spLocks noGrp="1"/>
          </p:cNvSpPr>
          <p:nvPr>
            <p:ph type="sldNum" sz="quarter" idx="12"/>
          </p:nvPr>
        </p:nvSpPr>
        <p:spPr>
          <a:xfrm>
            <a:off x="11734800" y="2746159"/>
            <a:ext cx="457200" cy="365125"/>
          </a:xfrm>
        </p:spPr>
        <p:txBody>
          <a:bodyPr/>
          <a:lstStyle/>
          <a:p>
            <a:fld id="{DDF60B60-82CA-4BB9-BA6E-A62FADF2374B}" type="slidenum">
              <a:rPr lang="en-US" smtClean="0"/>
              <a:t/>
            </a:fld>
            <a:endParaRPr lang="en-US"/>
          </a:p>
        </p:txBody>
      </p:sp>
      <p:sp>
        <p:nvSpPr>
          <p:cNvPr id="15" name="Picture Placeholder 14">
            <a:extLst>
              <a:ext uri="{FF2B5EF4-FFF2-40B4-BE49-F238E27FC236}">
                <a16:creationId xmlns:a16="http://schemas.microsoft.com/office/drawing/2014/main" id="{3B441162-7125-E1E0-1B82-FCC1AB84227E}"/>
              </a:ext>
            </a:extLst>
          </p:cNvPr>
          <p:cNvSpPr>
            <a:spLocks noGrp="1"/>
          </p:cNvSpPr>
          <p:nvPr>
            <p:ph type="pic" sz="quarter" idx="13" hasCustomPrompt="1"/>
          </p:nvPr>
        </p:nvSpPr>
        <p:spPr>
          <a:xfrm>
            <a:off x="0" y="3182112"/>
            <a:ext cx="12191143" cy="3675888"/>
          </a:xfrm>
          <a:blipFill dpi="0" rotWithShape="1">
            <a:blip r:embed="rId2">
              <a:alphaModFix amt="80000"/>
            </a:blip>
            <a:srcRect/>
            <a:stretch>
              <a:fillRect/>
            </a:stretch>
          </a:blipFill>
        </p:spPr>
        <p:txBody>
          <a:bodyPr/>
          <a:lstStyle>
            <a:lvl1pPr marL="0" indent="0">
              <a:buNone/>
              <a:defRPr/>
            </a:lvl1pPr>
          </a:lstStyle>
          <a:p>
            <a:r>
              <a:rPr lang="en-US"/>
              <a:t> </a:t>
            </a:r>
          </a:p>
        </p:txBody>
      </p:sp>
      <p:cxnSp>
        <p:nvCxnSpPr>
          <p:cNvPr id="7" name="Straight Connector 6">
            <a:extLst>
              <a:ext uri="{FF2B5EF4-FFF2-40B4-BE49-F238E27FC236}">
                <a16:creationId xmlns:a16="http://schemas.microsoft.com/office/drawing/2014/main" id="{78892870-1B48-2935-21E8-3BC6F474C661}"/>
              </a:ext>
            </a:extLst>
          </p:cNvPr>
          <p:cNvCxnSpPr>
            <a:cxnSpLocks/>
          </p:cNvCxnSpPr>
          <p:nvPr/>
        </p:nvCxnSpPr>
        <p:spPr>
          <a:xfrm flipH="1">
            <a:off x="-857" y="3174990"/>
            <a:ext cx="12192000" cy="0"/>
          </a:xfrm>
          <a:prstGeom prst="line">
            <a:avLst/>
          </a:prstGeom>
          <a:ln w="9525">
            <a:solidFill>
              <a:schemeClr val="tx2">
                <a:alpha val="25000"/>
              </a:schemeClr>
            </a:solidFill>
          </a:ln>
        </p:spPr>
        <p:style>
          <a:lnRef idx="1">
            <a:schemeClr val="accent1"/>
          </a:lnRef>
          <a:fillRef idx="0">
            <a:schemeClr val="accent1"/>
          </a:fillRef>
          <a:effectRef idx="0">
            <a:schemeClr val="accent1"/>
          </a:effectRef>
          <a:fontRef idx="minor">
            <a:schemeClr val="tx1"/>
          </a:fontRef>
        </p:style>
      </p:cxnSp>
      <p:cxnSp>
        <p:nvCxnSpPr>
          <p:cNvPr id="8" name="Straight Connector 7">
            <a:extLst>
              <a:ext uri="{FF2B5EF4-FFF2-40B4-BE49-F238E27FC236}">
                <a16:creationId xmlns:a16="http://schemas.microsoft.com/office/drawing/2014/main" id="{12E0C665-CD78-E346-994A-0AC535ACCC98}"/>
              </a:ext>
            </a:extLst>
          </p:cNvPr>
          <p:cNvCxnSpPr>
            <a:cxnSpLocks/>
          </p:cNvCxnSpPr>
          <p:nvPr/>
        </p:nvCxnSpPr>
        <p:spPr>
          <a:xfrm>
            <a:off x="4288536" y="0"/>
            <a:ext cx="0" cy="3182112"/>
          </a:xfrm>
          <a:prstGeom prst="line">
            <a:avLst/>
          </a:prstGeom>
          <a:ln w="9525">
            <a:solidFill>
              <a:schemeClr val="tx2">
                <a:alpha val="25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236958557"/>
      </p:ext>
    </p:extLst>
  </p:cSld>
  <p:clrMapOvr>
    <a:masterClrMapping/>
  </p:clrMapOvr>
</p:sldLayout>
</file>

<file path=ppt/slideLayouts/slideLayout_8000002D_53CA3BED.xml><?xml version="1.0" encoding="utf-8"?>
<p:sldLayout xmlns:a="http://schemas.openxmlformats.org/drawingml/2006/main" xmlns:r="http://schemas.openxmlformats.org/officeDocument/2006/relationships" xmlns:p="http://schemas.openxmlformats.org/presentationml/2006/main" preserve="1">
  <p:cSld name="Content with Picture 14">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A58AB8C-6B7B-EBD3-4D71-F5150448D3B6}"/>
              </a:ext>
            </a:extLst>
          </p:cNvPr>
          <p:cNvSpPr>
            <a:spLocks noGrp="1"/>
          </p:cNvSpPr>
          <p:nvPr>
            <p:ph type="title"/>
          </p:nvPr>
        </p:nvSpPr>
        <p:spPr>
          <a:xfrm>
            <a:off x="457199" y="681037"/>
            <a:ext cx="11277596" cy="1009652"/>
          </a:xfrm>
        </p:spPr>
        <p:txBody>
          <a:bodyPr anchor="ctr"/>
          <a:lstStyle/>
          <a:p>
            <a:r>
              <a:rPr lang="en-US"/>
              <a:t>Click to edit Master title style</a:t>
            </a:r>
          </a:p>
        </p:txBody>
      </p:sp>
      <p:sp>
        <p:nvSpPr>
          <p:cNvPr id="3" name="Content Placeholder 2">
            <a:extLst>
              <a:ext uri="{FF2B5EF4-FFF2-40B4-BE49-F238E27FC236}">
                <a16:creationId xmlns:a16="http://schemas.microsoft.com/office/drawing/2014/main" id="{00327223-CF88-A3FD-E8DF-370D7C19B1B6}"/>
              </a:ext>
            </a:extLst>
          </p:cNvPr>
          <p:cNvSpPr>
            <a:spLocks noGrp="1"/>
          </p:cNvSpPr>
          <p:nvPr>
            <p:ph idx="1"/>
          </p:nvPr>
        </p:nvSpPr>
        <p:spPr>
          <a:xfrm>
            <a:off x="457201" y="2098467"/>
            <a:ext cx="4415882" cy="4078495"/>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19" name="Picture Placeholder 18">
            <a:extLst>
              <a:ext uri="{FF2B5EF4-FFF2-40B4-BE49-F238E27FC236}">
                <a16:creationId xmlns:a16="http://schemas.microsoft.com/office/drawing/2014/main" id="{FBB1EB8E-9C26-DC32-8498-7F5998392555}"/>
              </a:ext>
            </a:extLst>
          </p:cNvPr>
          <p:cNvSpPr>
            <a:spLocks noGrp="1"/>
          </p:cNvSpPr>
          <p:nvPr>
            <p:ph type="pic" sz="quarter" idx="13" hasCustomPrompt="1"/>
          </p:nvPr>
        </p:nvSpPr>
        <p:spPr>
          <a:xfrm>
            <a:off x="5332581" y="1829880"/>
            <a:ext cx="6863265" cy="4566088"/>
          </a:xfrm>
          <a:blipFill dpi="0" rotWithShape="1">
            <a:blip r:embed="rId2">
              <a:alphaModFix amt="80000"/>
            </a:blip>
            <a:srcRect/>
            <a:stretch>
              <a:fillRect/>
            </a:stretch>
          </a:blipFill>
        </p:spPr>
        <p:txBody>
          <a:bodyPr/>
          <a:lstStyle>
            <a:lvl1pPr marL="0" indent="0">
              <a:buNone/>
              <a:defRPr/>
            </a:lvl1pPr>
          </a:lstStyle>
          <a:p>
            <a:r>
              <a:rPr lang="en-US"/>
              <a:t> </a:t>
            </a:r>
          </a:p>
        </p:txBody>
      </p:sp>
      <p:sp>
        <p:nvSpPr>
          <p:cNvPr id="5" name="Footer Placeholder 4">
            <a:extLst>
              <a:ext uri="{FF2B5EF4-FFF2-40B4-BE49-F238E27FC236}">
                <a16:creationId xmlns:a16="http://schemas.microsoft.com/office/drawing/2014/main" id="{A7E38D70-266E-0D00-4BB2-CEF20A35B76C}"/>
              </a:ext>
            </a:extLst>
          </p:cNvPr>
          <p:cNvSpPr>
            <a:spLocks noGrp="1"/>
          </p:cNvSpPr>
          <p:nvPr>
            <p:ph type="ftr" sz="quarter" idx="11"/>
          </p:nvPr>
        </p:nvSpPr>
        <p:spPr>
          <a:xfrm>
            <a:off x="457200" y="6445997"/>
            <a:ext cx="3949302" cy="365125"/>
          </a:xfrm>
        </p:spPr>
        <p:txBody>
          <a:bodyPr/>
          <a:lstStyle/>
          <a:p>
            <a:r>
              <a:rPr lang="en-US"/>
              <a:t>Sample Footer Text</a:t>
            </a:r>
          </a:p>
        </p:txBody>
      </p:sp>
      <p:sp>
        <p:nvSpPr>
          <p:cNvPr id="4" name="Date Placeholder 3">
            <a:extLst>
              <a:ext uri="{FF2B5EF4-FFF2-40B4-BE49-F238E27FC236}">
                <a16:creationId xmlns:a16="http://schemas.microsoft.com/office/drawing/2014/main" id="{ADC28223-FDFF-908F-158A-3401127BA5C7}"/>
              </a:ext>
            </a:extLst>
          </p:cNvPr>
          <p:cNvSpPr>
            <a:spLocks noGrp="1"/>
          </p:cNvSpPr>
          <p:nvPr>
            <p:ph type="dt" sz="half" idx="10"/>
          </p:nvPr>
        </p:nvSpPr>
        <p:spPr/>
        <p:txBody>
          <a:bodyPr/>
          <a:lstStyle/>
          <a:p>
            <a:fld id="{4D06634F-DA76-40B0-97CF-85DC9063AB6E}" type="datetime1">
              <a:rPr lang="en-US" smtClean="0"/>
              <a:t/>
            </a:fld>
            <a:endParaRPr lang="en-US"/>
          </a:p>
        </p:txBody>
      </p:sp>
      <p:sp>
        <p:nvSpPr>
          <p:cNvPr id="6" name="Slide Number Placeholder 5">
            <a:extLst>
              <a:ext uri="{FF2B5EF4-FFF2-40B4-BE49-F238E27FC236}">
                <a16:creationId xmlns:a16="http://schemas.microsoft.com/office/drawing/2014/main" id="{9A1F0CF0-00B7-2F2A-2E49-88AB87A201E2}"/>
              </a:ext>
            </a:extLst>
          </p:cNvPr>
          <p:cNvSpPr>
            <a:spLocks noGrp="1"/>
          </p:cNvSpPr>
          <p:nvPr>
            <p:ph type="sldNum" sz="quarter" idx="12"/>
          </p:nvPr>
        </p:nvSpPr>
        <p:spPr/>
        <p:txBody>
          <a:bodyPr/>
          <a:lstStyle/>
          <a:p>
            <a:fld id="{DDF60B60-82CA-4BB9-BA6E-A62FADF2374B}" type="slidenum">
              <a:rPr lang="en-US" smtClean="0"/>
              <a:t/>
            </a:fld>
            <a:endParaRPr lang="en-US"/>
          </a:p>
        </p:txBody>
      </p:sp>
      <p:cxnSp>
        <p:nvCxnSpPr>
          <p:cNvPr id="14" name="Straight Connector 13">
            <a:extLst>
              <a:ext uri="{FF2B5EF4-FFF2-40B4-BE49-F238E27FC236}">
                <a16:creationId xmlns:a16="http://schemas.microsoft.com/office/drawing/2014/main" id="{6EB92977-9D16-C370-F779-0B9C67993046}"/>
              </a:ext>
            </a:extLst>
          </p:cNvPr>
          <p:cNvCxnSpPr>
            <a:cxnSpLocks/>
          </p:cNvCxnSpPr>
          <p:nvPr/>
        </p:nvCxnSpPr>
        <p:spPr>
          <a:xfrm flipH="1">
            <a:off x="0" y="6398068"/>
            <a:ext cx="12192000" cy="0"/>
          </a:xfrm>
          <a:prstGeom prst="line">
            <a:avLst/>
          </a:prstGeom>
          <a:ln w="9525">
            <a:solidFill>
              <a:schemeClr val="tx2">
                <a:alpha val="25000"/>
              </a:schemeClr>
            </a:solidFill>
          </a:ln>
        </p:spPr>
        <p:style>
          <a:lnRef idx="1">
            <a:schemeClr val="accent1"/>
          </a:lnRef>
          <a:fillRef idx="0">
            <a:schemeClr val="accent1"/>
          </a:fillRef>
          <a:effectRef idx="0">
            <a:schemeClr val="accent1"/>
          </a:effectRef>
          <a:fontRef idx="minor">
            <a:schemeClr val="tx1"/>
          </a:fontRef>
        </p:style>
      </p:cxnSp>
      <p:cxnSp>
        <p:nvCxnSpPr>
          <p:cNvPr id="15" name="Straight Connector 14">
            <a:extLst>
              <a:ext uri="{FF2B5EF4-FFF2-40B4-BE49-F238E27FC236}">
                <a16:creationId xmlns:a16="http://schemas.microsoft.com/office/drawing/2014/main" id="{A254AC9C-312D-B8D1-5D04-C0CE07B464DB}"/>
              </a:ext>
            </a:extLst>
          </p:cNvPr>
          <p:cNvCxnSpPr>
            <a:cxnSpLocks/>
          </p:cNvCxnSpPr>
          <p:nvPr/>
        </p:nvCxnSpPr>
        <p:spPr>
          <a:xfrm>
            <a:off x="5326714" y="1825625"/>
            <a:ext cx="0" cy="5032375"/>
          </a:xfrm>
          <a:prstGeom prst="line">
            <a:avLst/>
          </a:prstGeom>
          <a:ln w="9525">
            <a:solidFill>
              <a:schemeClr val="tx2">
                <a:alpha val="25000"/>
              </a:schemeClr>
            </a:solidFill>
          </a:ln>
        </p:spPr>
        <p:style>
          <a:lnRef idx="1">
            <a:schemeClr val="accent1"/>
          </a:lnRef>
          <a:fillRef idx="0">
            <a:schemeClr val="accent1"/>
          </a:fillRef>
          <a:effectRef idx="0">
            <a:schemeClr val="accent1"/>
          </a:effectRef>
          <a:fontRef idx="minor">
            <a:schemeClr val="tx1"/>
          </a:fontRef>
        </p:style>
      </p:cxnSp>
      <p:cxnSp>
        <p:nvCxnSpPr>
          <p:cNvPr id="9" name="Straight Connector 8">
            <a:extLst>
              <a:ext uri="{FF2B5EF4-FFF2-40B4-BE49-F238E27FC236}">
                <a16:creationId xmlns:a16="http://schemas.microsoft.com/office/drawing/2014/main" id="{0F4F50A3-1136-13EC-E499-F6DDCBFE375F}"/>
              </a:ext>
            </a:extLst>
          </p:cNvPr>
          <p:cNvCxnSpPr>
            <a:cxnSpLocks/>
          </p:cNvCxnSpPr>
          <p:nvPr/>
        </p:nvCxnSpPr>
        <p:spPr>
          <a:xfrm flipH="1">
            <a:off x="0" y="1825625"/>
            <a:ext cx="12192000" cy="0"/>
          </a:xfrm>
          <a:prstGeom prst="line">
            <a:avLst/>
          </a:prstGeom>
          <a:ln w="9525">
            <a:solidFill>
              <a:schemeClr val="tx2">
                <a:alpha val="25000"/>
              </a:schemeClr>
            </a:solidFill>
          </a:ln>
        </p:spPr>
        <p:style>
          <a:lnRef idx="1">
            <a:schemeClr val="accent1"/>
          </a:lnRef>
          <a:fillRef idx="0">
            <a:schemeClr val="accent1"/>
          </a:fillRef>
          <a:effectRef idx="0">
            <a:schemeClr val="accent1"/>
          </a:effectRef>
          <a:fontRef idx="minor">
            <a:schemeClr val="tx1"/>
          </a:fontRef>
        </p:style>
      </p:cxnSp>
      <p:cxnSp>
        <p:nvCxnSpPr>
          <p:cNvPr id="10" name="Straight Connector 9">
            <a:extLst>
              <a:ext uri="{FF2B5EF4-FFF2-40B4-BE49-F238E27FC236}">
                <a16:creationId xmlns:a16="http://schemas.microsoft.com/office/drawing/2014/main" id="{A39AB141-EFC4-A843-71E7-C52C8709BA26}"/>
              </a:ext>
            </a:extLst>
          </p:cNvPr>
          <p:cNvCxnSpPr>
            <a:cxnSpLocks/>
          </p:cNvCxnSpPr>
          <p:nvPr/>
        </p:nvCxnSpPr>
        <p:spPr>
          <a:xfrm flipH="1">
            <a:off x="0" y="459932"/>
            <a:ext cx="12192000" cy="0"/>
          </a:xfrm>
          <a:prstGeom prst="line">
            <a:avLst/>
          </a:prstGeom>
          <a:ln w="9525">
            <a:solidFill>
              <a:schemeClr val="tx2">
                <a:alpha val="25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405762541"/>
      </p:ext>
    </p:extLst>
  </p:cSld>
  <p:clrMapOvr>
    <a:masterClrMapping/>
  </p:clrMapOvr>
  <p:extLst>
    <p:ext uri="{DCECCB84-F9BA-43D5-87BE-67443E8EF086}">
      <p15:sldGuideLst xmlns:p15="http://schemas.microsoft.com/office/powerpoint/2012/main">
        <p15:guide id="1" orient="horz" pos="2160">
          <p15:clr>
            <a:srgbClr val="FBAE40"/>
          </p15:clr>
        </p15:guide>
        <p15:guide id="2" pos="3840">
          <p15:clr>
            <a:srgbClr val="FBAE40"/>
          </p15:clr>
        </p15:guide>
      </p15:sldGuideLst>
    </p:ext>
  </p:extLst>
</p:sldLayout>
</file>

<file path=ppt/slideLayouts/slideLayout_8000002E_914C92E5.xml><?xml version="1.0" encoding="utf-8"?>
<p:sldLayout xmlns:a="http://schemas.openxmlformats.org/drawingml/2006/main" xmlns:r="http://schemas.openxmlformats.org/officeDocument/2006/relationships" xmlns:p="http://schemas.openxmlformats.org/presentationml/2006/main" preserve="1">
  <p:cSld name="Content with Picture 15">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A58AB8C-6B7B-EBD3-4D71-F5150448D3B6}"/>
              </a:ext>
            </a:extLst>
          </p:cNvPr>
          <p:cNvSpPr>
            <a:spLocks noGrp="1"/>
          </p:cNvSpPr>
          <p:nvPr>
            <p:ph type="title"/>
          </p:nvPr>
        </p:nvSpPr>
        <p:spPr>
          <a:xfrm>
            <a:off x="457199" y="681037"/>
            <a:ext cx="11277595" cy="1009652"/>
          </a:xfrm>
        </p:spPr>
        <p:txBody>
          <a:bodyPr anchor="ctr"/>
          <a:lstStyle/>
          <a:p>
            <a:r>
              <a:rPr lang="en-US"/>
              <a:t>Click to edit Master title style</a:t>
            </a:r>
          </a:p>
        </p:txBody>
      </p:sp>
      <p:sp>
        <p:nvSpPr>
          <p:cNvPr id="3" name="Content Placeholder 2">
            <a:extLst>
              <a:ext uri="{FF2B5EF4-FFF2-40B4-BE49-F238E27FC236}">
                <a16:creationId xmlns:a16="http://schemas.microsoft.com/office/drawing/2014/main" id="{00327223-CF88-A3FD-E8DF-370D7C19B1B6}"/>
              </a:ext>
            </a:extLst>
          </p:cNvPr>
          <p:cNvSpPr>
            <a:spLocks noGrp="1"/>
          </p:cNvSpPr>
          <p:nvPr>
            <p:ph idx="1"/>
          </p:nvPr>
        </p:nvSpPr>
        <p:spPr>
          <a:xfrm>
            <a:off x="457200" y="2098467"/>
            <a:ext cx="6802582" cy="4032504"/>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19" name="Picture Placeholder 18">
            <a:extLst>
              <a:ext uri="{FF2B5EF4-FFF2-40B4-BE49-F238E27FC236}">
                <a16:creationId xmlns:a16="http://schemas.microsoft.com/office/drawing/2014/main" id="{FBB1EB8E-9C26-DC32-8498-7F5998392555}"/>
              </a:ext>
            </a:extLst>
          </p:cNvPr>
          <p:cNvSpPr>
            <a:spLocks noGrp="1"/>
          </p:cNvSpPr>
          <p:nvPr>
            <p:ph type="pic" sz="quarter" idx="13" hasCustomPrompt="1"/>
          </p:nvPr>
        </p:nvSpPr>
        <p:spPr>
          <a:xfrm>
            <a:off x="7756147" y="1829880"/>
            <a:ext cx="4441796" cy="4566088"/>
          </a:xfrm>
          <a:blipFill dpi="0" rotWithShape="1">
            <a:blip r:embed="rId2">
              <a:alphaModFix amt="80000"/>
            </a:blip>
            <a:srcRect/>
            <a:stretch>
              <a:fillRect/>
            </a:stretch>
          </a:blipFill>
        </p:spPr>
        <p:txBody>
          <a:bodyPr/>
          <a:lstStyle>
            <a:lvl1pPr marL="0" indent="0">
              <a:buNone/>
              <a:defRPr/>
            </a:lvl1pPr>
          </a:lstStyle>
          <a:p>
            <a:r>
              <a:rPr lang="en-US"/>
              <a:t> </a:t>
            </a:r>
          </a:p>
        </p:txBody>
      </p:sp>
      <p:sp>
        <p:nvSpPr>
          <p:cNvPr id="5" name="Footer Placeholder 4">
            <a:extLst>
              <a:ext uri="{FF2B5EF4-FFF2-40B4-BE49-F238E27FC236}">
                <a16:creationId xmlns:a16="http://schemas.microsoft.com/office/drawing/2014/main" id="{A7E38D70-266E-0D00-4BB2-CEF20A35B76C}"/>
              </a:ext>
            </a:extLst>
          </p:cNvPr>
          <p:cNvSpPr>
            <a:spLocks noGrp="1"/>
          </p:cNvSpPr>
          <p:nvPr>
            <p:ph type="ftr" sz="quarter" idx="11"/>
          </p:nvPr>
        </p:nvSpPr>
        <p:spPr>
          <a:xfrm>
            <a:off x="457200" y="6445997"/>
            <a:ext cx="3949302" cy="365125"/>
          </a:xfrm>
        </p:spPr>
        <p:txBody>
          <a:bodyPr/>
          <a:lstStyle/>
          <a:p>
            <a:r>
              <a:rPr lang="en-US"/>
              <a:t>Sample Footer Text</a:t>
            </a:r>
          </a:p>
        </p:txBody>
      </p:sp>
      <p:sp>
        <p:nvSpPr>
          <p:cNvPr id="4" name="Date Placeholder 3">
            <a:extLst>
              <a:ext uri="{FF2B5EF4-FFF2-40B4-BE49-F238E27FC236}">
                <a16:creationId xmlns:a16="http://schemas.microsoft.com/office/drawing/2014/main" id="{ADC28223-FDFF-908F-158A-3401127BA5C7}"/>
              </a:ext>
            </a:extLst>
          </p:cNvPr>
          <p:cNvSpPr>
            <a:spLocks noGrp="1"/>
          </p:cNvSpPr>
          <p:nvPr>
            <p:ph type="dt" sz="half" idx="10"/>
          </p:nvPr>
        </p:nvSpPr>
        <p:spPr/>
        <p:txBody>
          <a:bodyPr/>
          <a:lstStyle/>
          <a:p>
            <a:fld id="{2CC66734-9A2A-4446-A520-0882E1F375C6}" type="datetime1">
              <a:rPr lang="en-US" smtClean="0"/>
              <a:t/>
            </a:fld>
            <a:endParaRPr lang="en-US"/>
          </a:p>
        </p:txBody>
      </p:sp>
      <p:sp>
        <p:nvSpPr>
          <p:cNvPr id="6" name="Slide Number Placeholder 5">
            <a:extLst>
              <a:ext uri="{FF2B5EF4-FFF2-40B4-BE49-F238E27FC236}">
                <a16:creationId xmlns:a16="http://schemas.microsoft.com/office/drawing/2014/main" id="{9A1F0CF0-00B7-2F2A-2E49-88AB87A201E2}"/>
              </a:ext>
            </a:extLst>
          </p:cNvPr>
          <p:cNvSpPr>
            <a:spLocks noGrp="1"/>
          </p:cNvSpPr>
          <p:nvPr>
            <p:ph type="sldNum" sz="quarter" idx="12"/>
          </p:nvPr>
        </p:nvSpPr>
        <p:spPr/>
        <p:txBody>
          <a:bodyPr/>
          <a:lstStyle/>
          <a:p>
            <a:fld id="{DDF60B60-82CA-4BB9-BA6E-A62FADF2374B}" type="slidenum">
              <a:rPr lang="en-US" smtClean="0"/>
              <a:t/>
            </a:fld>
            <a:endParaRPr lang="en-US"/>
          </a:p>
        </p:txBody>
      </p:sp>
      <p:cxnSp>
        <p:nvCxnSpPr>
          <p:cNvPr id="14" name="Straight Connector 13">
            <a:extLst>
              <a:ext uri="{FF2B5EF4-FFF2-40B4-BE49-F238E27FC236}">
                <a16:creationId xmlns:a16="http://schemas.microsoft.com/office/drawing/2014/main" id="{6EB92977-9D16-C370-F779-0B9C67993046}"/>
              </a:ext>
            </a:extLst>
          </p:cNvPr>
          <p:cNvCxnSpPr>
            <a:cxnSpLocks/>
          </p:cNvCxnSpPr>
          <p:nvPr/>
        </p:nvCxnSpPr>
        <p:spPr>
          <a:xfrm flipH="1">
            <a:off x="0" y="6398068"/>
            <a:ext cx="12192000" cy="0"/>
          </a:xfrm>
          <a:prstGeom prst="line">
            <a:avLst/>
          </a:prstGeom>
          <a:ln w="9525">
            <a:solidFill>
              <a:schemeClr val="tx2">
                <a:alpha val="25000"/>
              </a:schemeClr>
            </a:solidFill>
          </a:ln>
        </p:spPr>
        <p:style>
          <a:lnRef idx="1">
            <a:schemeClr val="accent1"/>
          </a:lnRef>
          <a:fillRef idx="0">
            <a:schemeClr val="accent1"/>
          </a:fillRef>
          <a:effectRef idx="0">
            <a:schemeClr val="accent1"/>
          </a:effectRef>
          <a:fontRef idx="minor">
            <a:schemeClr val="tx1"/>
          </a:fontRef>
        </p:style>
      </p:cxnSp>
      <p:cxnSp>
        <p:nvCxnSpPr>
          <p:cNvPr id="15" name="Straight Connector 14">
            <a:extLst>
              <a:ext uri="{FF2B5EF4-FFF2-40B4-BE49-F238E27FC236}">
                <a16:creationId xmlns:a16="http://schemas.microsoft.com/office/drawing/2014/main" id="{A254AC9C-312D-B8D1-5D04-C0CE07B464DB}"/>
              </a:ext>
            </a:extLst>
          </p:cNvPr>
          <p:cNvCxnSpPr>
            <a:cxnSpLocks/>
          </p:cNvCxnSpPr>
          <p:nvPr/>
        </p:nvCxnSpPr>
        <p:spPr>
          <a:xfrm>
            <a:off x="7750205" y="1825625"/>
            <a:ext cx="0" cy="5032375"/>
          </a:xfrm>
          <a:prstGeom prst="line">
            <a:avLst/>
          </a:prstGeom>
          <a:ln w="9525">
            <a:solidFill>
              <a:schemeClr val="tx2">
                <a:alpha val="25000"/>
              </a:schemeClr>
            </a:solidFill>
          </a:ln>
        </p:spPr>
        <p:style>
          <a:lnRef idx="1">
            <a:schemeClr val="accent1"/>
          </a:lnRef>
          <a:fillRef idx="0">
            <a:schemeClr val="accent1"/>
          </a:fillRef>
          <a:effectRef idx="0">
            <a:schemeClr val="accent1"/>
          </a:effectRef>
          <a:fontRef idx="minor">
            <a:schemeClr val="tx1"/>
          </a:fontRef>
        </p:style>
      </p:cxnSp>
      <p:cxnSp>
        <p:nvCxnSpPr>
          <p:cNvPr id="9" name="Straight Connector 8">
            <a:extLst>
              <a:ext uri="{FF2B5EF4-FFF2-40B4-BE49-F238E27FC236}">
                <a16:creationId xmlns:a16="http://schemas.microsoft.com/office/drawing/2014/main" id="{0F4F50A3-1136-13EC-E499-F6DDCBFE375F}"/>
              </a:ext>
            </a:extLst>
          </p:cNvPr>
          <p:cNvCxnSpPr>
            <a:cxnSpLocks/>
          </p:cNvCxnSpPr>
          <p:nvPr/>
        </p:nvCxnSpPr>
        <p:spPr>
          <a:xfrm flipH="1">
            <a:off x="0" y="1825625"/>
            <a:ext cx="12192000" cy="0"/>
          </a:xfrm>
          <a:prstGeom prst="line">
            <a:avLst/>
          </a:prstGeom>
          <a:ln w="9525">
            <a:solidFill>
              <a:schemeClr val="tx2">
                <a:alpha val="25000"/>
              </a:schemeClr>
            </a:solidFill>
          </a:ln>
        </p:spPr>
        <p:style>
          <a:lnRef idx="1">
            <a:schemeClr val="accent1"/>
          </a:lnRef>
          <a:fillRef idx="0">
            <a:schemeClr val="accent1"/>
          </a:fillRef>
          <a:effectRef idx="0">
            <a:schemeClr val="accent1"/>
          </a:effectRef>
          <a:fontRef idx="minor">
            <a:schemeClr val="tx1"/>
          </a:fontRef>
        </p:style>
      </p:cxnSp>
      <p:cxnSp>
        <p:nvCxnSpPr>
          <p:cNvPr id="10" name="Straight Connector 9">
            <a:extLst>
              <a:ext uri="{FF2B5EF4-FFF2-40B4-BE49-F238E27FC236}">
                <a16:creationId xmlns:a16="http://schemas.microsoft.com/office/drawing/2014/main" id="{A39AB141-EFC4-A843-71E7-C52C8709BA26}"/>
              </a:ext>
            </a:extLst>
          </p:cNvPr>
          <p:cNvCxnSpPr>
            <a:cxnSpLocks/>
          </p:cNvCxnSpPr>
          <p:nvPr/>
        </p:nvCxnSpPr>
        <p:spPr>
          <a:xfrm flipH="1">
            <a:off x="0" y="459932"/>
            <a:ext cx="12192000" cy="0"/>
          </a:xfrm>
          <a:prstGeom prst="line">
            <a:avLst/>
          </a:prstGeom>
          <a:ln w="9525">
            <a:solidFill>
              <a:schemeClr val="tx2">
                <a:alpha val="25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437714661"/>
      </p:ext>
    </p:extLst>
  </p:cSld>
  <p:clrMapOvr>
    <a:masterClrMapping/>
  </p:clrMapOvr>
</p:sldLayout>
</file>

<file path=ppt/slideLayouts/slideLayout_8000002F_E892262A.xml><?xml version="1.0" encoding="utf-8"?>
<p:sldLayout xmlns:a="http://schemas.openxmlformats.org/drawingml/2006/main" xmlns:r="http://schemas.openxmlformats.org/officeDocument/2006/relationships" xmlns:p="http://schemas.openxmlformats.org/presentationml/2006/main" preserve="1">
  <p:cSld name="Content with Picture 16">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A58AB8C-6B7B-EBD3-4D71-F5150448D3B6}"/>
              </a:ext>
            </a:extLst>
          </p:cNvPr>
          <p:cNvSpPr>
            <a:spLocks noGrp="1"/>
          </p:cNvSpPr>
          <p:nvPr>
            <p:ph type="title"/>
          </p:nvPr>
        </p:nvSpPr>
        <p:spPr>
          <a:xfrm>
            <a:off x="457199" y="377072"/>
            <a:ext cx="4958078" cy="1225485"/>
          </a:xfrm>
        </p:spPr>
        <p:txBody>
          <a:bodyPr anchor="t"/>
          <a:lstStyle/>
          <a:p>
            <a:r>
              <a:rPr lang="en-US"/>
              <a:t>Click to edit Master title style</a:t>
            </a:r>
          </a:p>
        </p:txBody>
      </p:sp>
      <p:sp>
        <p:nvSpPr>
          <p:cNvPr id="19" name="Picture Placeholder 18">
            <a:extLst>
              <a:ext uri="{FF2B5EF4-FFF2-40B4-BE49-F238E27FC236}">
                <a16:creationId xmlns:a16="http://schemas.microsoft.com/office/drawing/2014/main" id="{FBB1EB8E-9C26-DC32-8498-7F5998392555}"/>
              </a:ext>
            </a:extLst>
          </p:cNvPr>
          <p:cNvSpPr>
            <a:spLocks noGrp="1"/>
          </p:cNvSpPr>
          <p:nvPr>
            <p:ph type="pic" sz="quarter" idx="13" hasCustomPrompt="1"/>
          </p:nvPr>
        </p:nvSpPr>
        <p:spPr>
          <a:xfrm>
            <a:off x="0" y="1842182"/>
            <a:ext cx="5758172" cy="4546457"/>
          </a:xfrm>
          <a:blipFill dpi="0" rotWithShape="1">
            <a:blip r:embed="rId2">
              <a:alphaModFix amt="80000"/>
            </a:blip>
            <a:srcRect/>
            <a:stretch>
              <a:fillRect/>
            </a:stretch>
          </a:blipFill>
        </p:spPr>
        <p:txBody>
          <a:bodyPr/>
          <a:lstStyle>
            <a:lvl1pPr marL="0" indent="0">
              <a:buNone/>
              <a:defRPr/>
            </a:lvl1pPr>
          </a:lstStyle>
          <a:p>
            <a:r>
              <a:rPr lang="en-US"/>
              <a:t> </a:t>
            </a:r>
          </a:p>
        </p:txBody>
      </p:sp>
      <p:sp>
        <p:nvSpPr>
          <p:cNvPr id="3" name="Content Placeholder 2">
            <a:extLst>
              <a:ext uri="{FF2B5EF4-FFF2-40B4-BE49-F238E27FC236}">
                <a16:creationId xmlns:a16="http://schemas.microsoft.com/office/drawing/2014/main" id="{00327223-CF88-A3FD-E8DF-370D7C19B1B6}"/>
              </a:ext>
            </a:extLst>
          </p:cNvPr>
          <p:cNvSpPr>
            <a:spLocks noGrp="1"/>
          </p:cNvSpPr>
          <p:nvPr>
            <p:ph idx="1"/>
          </p:nvPr>
        </p:nvSpPr>
        <p:spPr>
          <a:xfrm>
            <a:off x="6176142" y="377072"/>
            <a:ext cx="5558655" cy="5797484"/>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Footer Placeholder 4">
            <a:extLst>
              <a:ext uri="{FF2B5EF4-FFF2-40B4-BE49-F238E27FC236}">
                <a16:creationId xmlns:a16="http://schemas.microsoft.com/office/drawing/2014/main" id="{A7E38D70-266E-0D00-4BB2-CEF20A35B76C}"/>
              </a:ext>
            </a:extLst>
          </p:cNvPr>
          <p:cNvSpPr>
            <a:spLocks noGrp="1"/>
          </p:cNvSpPr>
          <p:nvPr>
            <p:ph type="ftr" sz="quarter" idx="11"/>
          </p:nvPr>
        </p:nvSpPr>
        <p:spPr>
          <a:xfrm>
            <a:off x="457200" y="6445997"/>
            <a:ext cx="3949302" cy="365125"/>
          </a:xfrm>
        </p:spPr>
        <p:txBody>
          <a:bodyPr/>
          <a:lstStyle/>
          <a:p>
            <a:r>
              <a:rPr lang="en-US"/>
              <a:t>Sample Footer Text</a:t>
            </a:r>
          </a:p>
        </p:txBody>
      </p:sp>
      <p:sp>
        <p:nvSpPr>
          <p:cNvPr id="4" name="Date Placeholder 3">
            <a:extLst>
              <a:ext uri="{FF2B5EF4-FFF2-40B4-BE49-F238E27FC236}">
                <a16:creationId xmlns:a16="http://schemas.microsoft.com/office/drawing/2014/main" id="{ADC28223-FDFF-908F-158A-3401127BA5C7}"/>
              </a:ext>
            </a:extLst>
          </p:cNvPr>
          <p:cNvSpPr>
            <a:spLocks noGrp="1"/>
          </p:cNvSpPr>
          <p:nvPr>
            <p:ph type="dt" sz="half" idx="10"/>
          </p:nvPr>
        </p:nvSpPr>
        <p:spPr/>
        <p:txBody>
          <a:bodyPr/>
          <a:lstStyle/>
          <a:p>
            <a:fld id="{DCB4D471-E280-448C-B853-A053C5314683}" type="datetime1">
              <a:rPr lang="en-US" smtClean="0"/>
              <a:t/>
            </a:fld>
            <a:endParaRPr lang="en-US"/>
          </a:p>
        </p:txBody>
      </p:sp>
      <p:sp>
        <p:nvSpPr>
          <p:cNvPr id="6" name="Slide Number Placeholder 5">
            <a:extLst>
              <a:ext uri="{FF2B5EF4-FFF2-40B4-BE49-F238E27FC236}">
                <a16:creationId xmlns:a16="http://schemas.microsoft.com/office/drawing/2014/main" id="{9A1F0CF0-00B7-2F2A-2E49-88AB87A201E2}"/>
              </a:ext>
            </a:extLst>
          </p:cNvPr>
          <p:cNvSpPr>
            <a:spLocks noGrp="1"/>
          </p:cNvSpPr>
          <p:nvPr>
            <p:ph type="sldNum" sz="quarter" idx="12"/>
          </p:nvPr>
        </p:nvSpPr>
        <p:spPr/>
        <p:txBody>
          <a:bodyPr/>
          <a:lstStyle/>
          <a:p>
            <a:fld id="{DDF60B60-82CA-4BB9-BA6E-A62FADF2374B}" type="slidenum">
              <a:rPr lang="en-US" smtClean="0"/>
              <a:t/>
            </a:fld>
            <a:endParaRPr lang="en-US"/>
          </a:p>
        </p:txBody>
      </p:sp>
      <p:cxnSp>
        <p:nvCxnSpPr>
          <p:cNvPr id="14" name="Straight Connector 13">
            <a:extLst>
              <a:ext uri="{FF2B5EF4-FFF2-40B4-BE49-F238E27FC236}">
                <a16:creationId xmlns:a16="http://schemas.microsoft.com/office/drawing/2014/main" id="{6EB92977-9D16-C370-F779-0B9C67993046}"/>
              </a:ext>
            </a:extLst>
          </p:cNvPr>
          <p:cNvCxnSpPr>
            <a:cxnSpLocks/>
          </p:cNvCxnSpPr>
          <p:nvPr/>
        </p:nvCxnSpPr>
        <p:spPr>
          <a:xfrm flipH="1">
            <a:off x="0" y="6398068"/>
            <a:ext cx="12192000" cy="0"/>
          </a:xfrm>
          <a:prstGeom prst="line">
            <a:avLst/>
          </a:prstGeom>
          <a:ln w="9525">
            <a:solidFill>
              <a:schemeClr val="tx2">
                <a:alpha val="25000"/>
              </a:schemeClr>
            </a:solidFill>
          </a:ln>
        </p:spPr>
        <p:style>
          <a:lnRef idx="1">
            <a:schemeClr val="accent1"/>
          </a:lnRef>
          <a:fillRef idx="0">
            <a:schemeClr val="accent1"/>
          </a:fillRef>
          <a:effectRef idx="0">
            <a:schemeClr val="accent1"/>
          </a:effectRef>
          <a:fontRef idx="minor">
            <a:schemeClr val="tx1"/>
          </a:fontRef>
        </p:style>
      </p:cxnSp>
      <p:cxnSp>
        <p:nvCxnSpPr>
          <p:cNvPr id="7" name="Straight Connector 6">
            <a:extLst>
              <a:ext uri="{FF2B5EF4-FFF2-40B4-BE49-F238E27FC236}">
                <a16:creationId xmlns:a16="http://schemas.microsoft.com/office/drawing/2014/main" id="{B57362BC-3CD1-D6F5-CB9B-B2AAD7EAD176}"/>
              </a:ext>
            </a:extLst>
          </p:cNvPr>
          <p:cNvCxnSpPr>
            <a:cxnSpLocks/>
          </p:cNvCxnSpPr>
          <p:nvPr/>
        </p:nvCxnSpPr>
        <p:spPr>
          <a:xfrm>
            <a:off x="5758174" y="0"/>
            <a:ext cx="0" cy="6858000"/>
          </a:xfrm>
          <a:prstGeom prst="line">
            <a:avLst/>
          </a:prstGeom>
          <a:ln w="9525">
            <a:solidFill>
              <a:schemeClr val="tx2">
                <a:alpha val="25000"/>
              </a:schemeClr>
            </a:solidFill>
          </a:ln>
        </p:spPr>
        <p:style>
          <a:lnRef idx="1">
            <a:schemeClr val="accent1"/>
          </a:lnRef>
          <a:fillRef idx="0">
            <a:schemeClr val="accent1"/>
          </a:fillRef>
          <a:effectRef idx="0">
            <a:schemeClr val="accent1"/>
          </a:effectRef>
          <a:fontRef idx="minor">
            <a:schemeClr val="tx1"/>
          </a:fontRef>
        </p:style>
      </p:cxnSp>
      <p:cxnSp>
        <p:nvCxnSpPr>
          <p:cNvPr id="9" name="Straight Connector 8">
            <a:extLst>
              <a:ext uri="{FF2B5EF4-FFF2-40B4-BE49-F238E27FC236}">
                <a16:creationId xmlns:a16="http://schemas.microsoft.com/office/drawing/2014/main" id="{0F4F50A3-1136-13EC-E499-F6DDCBFE375F}"/>
              </a:ext>
            </a:extLst>
          </p:cNvPr>
          <p:cNvCxnSpPr>
            <a:cxnSpLocks/>
          </p:cNvCxnSpPr>
          <p:nvPr/>
        </p:nvCxnSpPr>
        <p:spPr>
          <a:xfrm flipH="1">
            <a:off x="0" y="1842182"/>
            <a:ext cx="5758174" cy="0"/>
          </a:xfrm>
          <a:prstGeom prst="line">
            <a:avLst/>
          </a:prstGeom>
          <a:ln w="9525">
            <a:solidFill>
              <a:schemeClr val="tx2">
                <a:alpha val="25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901892138"/>
      </p:ext>
    </p:extLst>
  </p:cSld>
  <p:clrMapOvr>
    <a:masterClrMapping/>
  </p:clrMapOvr>
</p:sldLayout>
</file>

<file path=ppt/slideLayouts/slideLayout_8000003A_3A5FCB49.xml><?xml version="1.0" encoding="utf-8"?>
<p:sldLayout xmlns:a="http://schemas.openxmlformats.org/drawingml/2006/main" xmlns:r="http://schemas.openxmlformats.org/officeDocument/2006/relationships" xmlns:p="http://schemas.openxmlformats.org/presentationml/2006/main" preserve="1">
  <p:cSld name="Quote">
    <p:bg>
      <p:bgRef idx="1001">
        <a:schemeClr val="bg2"/>
      </p:bgRef>
    </p:bg>
    <p:spTree>
      <p:nvGrpSpPr>
        <p:cNvPr id="1" name=""/>
        <p:cNvGrpSpPr/>
        <p:nvPr/>
      </p:nvGrpSpPr>
      <p:grpSpPr>
        <a:xfrm>
          <a:off x="0" y="0"/>
          <a:ext cx="0" cy="0"/>
          <a:chOff x="0" y="0"/>
          <a:chExt cx="0" cy="0"/>
        </a:xfrm>
      </p:grpSpPr>
      <p:sp>
        <p:nvSpPr>
          <p:cNvPr id="7" name="Rectangle 6">
            <a:extLst>
              <a:ext uri="{FF2B5EF4-FFF2-40B4-BE49-F238E27FC236}">
                <a16:creationId xmlns:a16="http://schemas.microsoft.com/office/drawing/2014/main" id="{947DCC75-46A1-9953-9459-89672E9805A8}"/>
              </a:ext>
            </a:extLst>
          </p:cNvPr>
          <p:cNvSpPr/>
          <p:nvPr/>
        </p:nvSpPr>
        <p:spPr>
          <a:xfrm>
            <a:off x="0" y="0"/>
            <a:ext cx="12192000" cy="6858000"/>
          </a:xfrm>
          <a:prstGeom prst="rect">
            <a:avLst/>
          </a:prstGeom>
          <a:solidFill>
            <a:schemeClr val="accent1">
              <a:lumMod val="40000"/>
              <a:lumOff val="60000"/>
              <a:alpha val="9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823F0761-EA67-F7D1-62E4-095EADA262F0}"/>
              </a:ext>
            </a:extLst>
          </p:cNvPr>
          <p:cNvSpPr>
            <a:spLocks noGrp="1"/>
          </p:cNvSpPr>
          <p:nvPr>
            <p:ph type="title" hasCustomPrompt="1"/>
          </p:nvPr>
        </p:nvSpPr>
        <p:spPr>
          <a:xfrm>
            <a:off x="1562100" y="5549186"/>
            <a:ext cx="9199563" cy="653184"/>
          </a:xfrm>
        </p:spPr>
        <p:txBody>
          <a:bodyPr anchor="ctr">
            <a:normAutofit/>
          </a:bodyPr>
          <a:lstStyle>
            <a:lvl1pPr>
              <a:lnSpc>
                <a:spcPct val="120000"/>
              </a:lnSpc>
              <a:defRPr sz="1800" b="1" cap="all" spc="100" baseline="0">
                <a:solidFill>
                  <a:schemeClr val="accent4">
                    <a:lumMod val="75000"/>
                  </a:schemeClr>
                </a:solidFill>
                <a:latin typeface="+mn-lt"/>
              </a:defRPr>
            </a:lvl1pPr>
          </a:lstStyle>
          <a:p>
            <a:r>
              <a:rPr lang="en-US"/>
              <a:t>Quote Author</a:t>
            </a:r>
          </a:p>
        </p:txBody>
      </p:sp>
      <p:sp>
        <p:nvSpPr>
          <p:cNvPr id="10" name="Content Placeholder 9">
            <a:extLst>
              <a:ext uri="{FF2B5EF4-FFF2-40B4-BE49-F238E27FC236}">
                <a16:creationId xmlns:a16="http://schemas.microsoft.com/office/drawing/2014/main" id="{636EB602-83B2-B4EE-7805-FB94B7747666}"/>
              </a:ext>
            </a:extLst>
          </p:cNvPr>
          <p:cNvSpPr>
            <a:spLocks noGrp="1"/>
          </p:cNvSpPr>
          <p:nvPr>
            <p:ph sz="quarter" idx="14" hasCustomPrompt="1"/>
          </p:nvPr>
        </p:nvSpPr>
        <p:spPr>
          <a:xfrm>
            <a:off x="1562100" y="823913"/>
            <a:ext cx="9199563" cy="3614737"/>
          </a:xfrm>
        </p:spPr>
        <p:txBody>
          <a:bodyPr anchor="ctr">
            <a:normAutofit/>
          </a:bodyPr>
          <a:lstStyle>
            <a:lvl1pPr marL="182880" indent="-182880">
              <a:buNone/>
              <a:defRPr sz="4000">
                <a:solidFill>
                  <a:schemeClr val="accent4">
                    <a:lumMod val="75000"/>
                  </a:schemeClr>
                </a:solidFill>
                <a:latin typeface="+mj-lt"/>
              </a:defRPr>
            </a:lvl1pPr>
          </a:lstStyle>
          <a:p>
            <a:pPr lvl="0"/>
            <a:r>
              <a:rPr lang="en-US"/>
              <a:t>Click to edit Quote</a:t>
            </a:r>
          </a:p>
        </p:txBody>
      </p:sp>
      <p:sp>
        <p:nvSpPr>
          <p:cNvPr id="4" name="Footer Placeholder 3">
            <a:extLst>
              <a:ext uri="{FF2B5EF4-FFF2-40B4-BE49-F238E27FC236}">
                <a16:creationId xmlns:a16="http://schemas.microsoft.com/office/drawing/2014/main" id="{B54C2DF4-76B6-1299-74E1-66F403C01A3C}"/>
              </a:ext>
            </a:extLst>
          </p:cNvPr>
          <p:cNvSpPr>
            <a:spLocks noGrp="1"/>
          </p:cNvSpPr>
          <p:nvPr>
            <p:ph type="ftr" sz="quarter" idx="11"/>
          </p:nvPr>
        </p:nvSpPr>
        <p:spPr>
          <a:xfrm>
            <a:off x="685800" y="6445997"/>
            <a:ext cx="3949302" cy="365125"/>
          </a:xfrm>
        </p:spPr>
        <p:txBody>
          <a:bodyPr/>
          <a:lstStyle>
            <a:lvl1pPr>
              <a:defRPr>
                <a:solidFill>
                  <a:schemeClr val="tx2"/>
                </a:solidFill>
              </a:defRPr>
            </a:lvl1pPr>
          </a:lstStyle>
          <a:p>
            <a:r>
              <a:rPr lang="en-US"/>
              <a:t>Sample Footer Text</a:t>
            </a:r>
          </a:p>
        </p:txBody>
      </p:sp>
      <p:sp>
        <p:nvSpPr>
          <p:cNvPr id="3" name="Date Placeholder 2">
            <a:extLst>
              <a:ext uri="{FF2B5EF4-FFF2-40B4-BE49-F238E27FC236}">
                <a16:creationId xmlns:a16="http://schemas.microsoft.com/office/drawing/2014/main" id="{49A78CD0-57A9-DB86-E3A3-40628E6D68B7}"/>
              </a:ext>
            </a:extLst>
          </p:cNvPr>
          <p:cNvSpPr>
            <a:spLocks noGrp="1"/>
          </p:cNvSpPr>
          <p:nvPr>
            <p:ph type="dt" sz="half" idx="10"/>
          </p:nvPr>
        </p:nvSpPr>
        <p:spPr/>
        <p:txBody>
          <a:bodyPr/>
          <a:lstStyle>
            <a:lvl1pPr>
              <a:defRPr>
                <a:solidFill>
                  <a:schemeClr val="tx2"/>
                </a:solidFill>
              </a:defRPr>
            </a:lvl1pPr>
          </a:lstStyle>
          <a:p>
            <a:fld id="{1B1F07D8-634D-4D2D-8C34-7897958C6326}" type="datetime1">
              <a:rPr lang="en-US" smtClean="0"/>
              <a:t/>
            </a:fld>
            <a:endParaRPr lang="en-US"/>
          </a:p>
        </p:txBody>
      </p:sp>
      <p:sp>
        <p:nvSpPr>
          <p:cNvPr id="5" name="Slide Number Placeholder 4">
            <a:extLst>
              <a:ext uri="{FF2B5EF4-FFF2-40B4-BE49-F238E27FC236}">
                <a16:creationId xmlns:a16="http://schemas.microsoft.com/office/drawing/2014/main" id="{2535CA15-3DFE-125B-C658-77179EDEA2F0}"/>
              </a:ext>
            </a:extLst>
          </p:cNvPr>
          <p:cNvSpPr>
            <a:spLocks noGrp="1"/>
          </p:cNvSpPr>
          <p:nvPr>
            <p:ph type="sldNum" sz="quarter" idx="12"/>
          </p:nvPr>
        </p:nvSpPr>
        <p:spPr/>
        <p:txBody>
          <a:bodyPr/>
          <a:lstStyle>
            <a:lvl1pPr>
              <a:defRPr>
                <a:solidFill>
                  <a:schemeClr val="tx2"/>
                </a:solidFill>
              </a:defRPr>
            </a:lvl1pPr>
          </a:lstStyle>
          <a:p>
            <a:fld id="{DDF60B60-82CA-4BB9-BA6E-A62FADF2374B}" type="slidenum">
              <a:rPr lang="en-US" smtClean="0"/>
              <a:t/>
            </a:fld>
            <a:endParaRPr lang="en-US"/>
          </a:p>
        </p:txBody>
      </p:sp>
      <p:cxnSp>
        <p:nvCxnSpPr>
          <p:cNvPr id="6" name="Straight Connector 5">
            <a:extLst>
              <a:ext uri="{FF2B5EF4-FFF2-40B4-BE49-F238E27FC236}">
                <a16:creationId xmlns:a16="http://schemas.microsoft.com/office/drawing/2014/main" id="{741338F2-C5CE-45A7-7748-138B348BA1E7}"/>
              </a:ext>
            </a:extLst>
          </p:cNvPr>
          <p:cNvCxnSpPr>
            <a:cxnSpLocks/>
          </p:cNvCxnSpPr>
          <p:nvPr/>
        </p:nvCxnSpPr>
        <p:spPr>
          <a:xfrm>
            <a:off x="457200" y="0"/>
            <a:ext cx="0" cy="6858000"/>
          </a:xfrm>
          <a:prstGeom prst="line">
            <a:avLst/>
          </a:prstGeom>
          <a:ln w="9525">
            <a:solidFill>
              <a:schemeClr val="tx2">
                <a:alpha val="30000"/>
              </a:schemeClr>
            </a:solidFill>
          </a:ln>
        </p:spPr>
        <p:style>
          <a:lnRef idx="1">
            <a:schemeClr val="accent1"/>
          </a:lnRef>
          <a:fillRef idx="0">
            <a:schemeClr val="accent1"/>
          </a:fillRef>
          <a:effectRef idx="0">
            <a:schemeClr val="accent1"/>
          </a:effectRef>
          <a:fontRef idx="minor">
            <a:schemeClr val="tx1"/>
          </a:fontRef>
        </p:style>
      </p:cxnSp>
      <p:cxnSp>
        <p:nvCxnSpPr>
          <p:cNvPr id="8" name="Straight Connector 7">
            <a:extLst>
              <a:ext uri="{FF2B5EF4-FFF2-40B4-BE49-F238E27FC236}">
                <a16:creationId xmlns:a16="http://schemas.microsoft.com/office/drawing/2014/main" id="{A14CFB94-8AB3-65DB-0B12-EC4F7DAAEBF7}"/>
              </a:ext>
            </a:extLst>
          </p:cNvPr>
          <p:cNvCxnSpPr>
            <a:cxnSpLocks/>
          </p:cNvCxnSpPr>
          <p:nvPr/>
        </p:nvCxnSpPr>
        <p:spPr>
          <a:xfrm flipH="1">
            <a:off x="0" y="5043721"/>
            <a:ext cx="12192000" cy="0"/>
          </a:xfrm>
          <a:prstGeom prst="line">
            <a:avLst/>
          </a:prstGeom>
          <a:ln w="9525">
            <a:solidFill>
              <a:schemeClr val="tx2">
                <a:alpha val="30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979356489"/>
      </p:ext>
    </p:extLst>
  </p:cSld>
  <p:clrMapOvr>
    <a:overrideClrMapping bg1="lt1" tx1="dk1" bg2="lt2" tx2="dk2" accent1="accent1" accent2="accent2" accent3="accent3" accent4="accent4" accent5="accent5" accent6="accent6" hlink="hlink" folHlink="folHlink"/>
  </p:clrMapOvr>
</p:sldLayout>
</file>

<file path=ppt/slideLayouts/slideLayout_8000003B_4DADEA44.xml><?xml version="1.0" encoding="utf-8"?>
<p:sldLayout xmlns:a="http://schemas.openxmlformats.org/drawingml/2006/main" xmlns:r="http://schemas.openxmlformats.org/officeDocument/2006/relationships" xmlns:p="http://schemas.openxmlformats.org/presentationml/2006/main" preserve="1">
  <p:cSld name="Quote 2">
    <p:bg>
      <p:bgRef idx="1001">
        <a:schemeClr val="bg2"/>
      </p:bgRef>
    </p:bg>
    <p:spTree>
      <p:nvGrpSpPr>
        <p:cNvPr id="1" name=""/>
        <p:cNvGrpSpPr/>
        <p:nvPr/>
      </p:nvGrpSpPr>
      <p:grpSpPr>
        <a:xfrm>
          <a:off x="0" y="0"/>
          <a:ext cx="0" cy="0"/>
          <a:chOff x="0" y="0"/>
          <a:chExt cx="0" cy="0"/>
        </a:xfrm>
      </p:grpSpPr>
      <p:sp>
        <p:nvSpPr>
          <p:cNvPr id="6" name="Rectangle 5">
            <a:extLst>
              <a:ext uri="{FF2B5EF4-FFF2-40B4-BE49-F238E27FC236}">
                <a16:creationId xmlns:a16="http://schemas.microsoft.com/office/drawing/2014/main" id="{3C0E8326-1507-F48A-851B-53763210D1ED}"/>
              </a:ext>
            </a:extLst>
          </p:cNvPr>
          <p:cNvSpPr/>
          <p:nvPr/>
        </p:nvSpPr>
        <p:spPr>
          <a:xfrm>
            <a:off x="0" y="0"/>
            <a:ext cx="12192000" cy="6858000"/>
          </a:xfrm>
          <a:prstGeom prst="rect">
            <a:avLst/>
          </a:prstGeom>
          <a:solidFill>
            <a:schemeClr val="accent1">
              <a:lumMod val="20000"/>
              <a:lumOff val="80000"/>
              <a:alpha val="92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823F0761-EA67-F7D1-62E4-095EADA262F0}"/>
              </a:ext>
            </a:extLst>
          </p:cNvPr>
          <p:cNvSpPr>
            <a:spLocks noGrp="1"/>
          </p:cNvSpPr>
          <p:nvPr>
            <p:ph type="title" hasCustomPrompt="1"/>
          </p:nvPr>
        </p:nvSpPr>
        <p:spPr>
          <a:xfrm>
            <a:off x="1562100" y="5549186"/>
            <a:ext cx="7900414" cy="653184"/>
          </a:xfrm>
        </p:spPr>
        <p:txBody>
          <a:bodyPr anchor="ctr">
            <a:normAutofit/>
          </a:bodyPr>
          <a:lstStyle>
            <a:lvl1pPr>
              <a:lnSpc>
                <a:spcPct val="120000"/>
              </a:lnSpc>
              <a:defRPr sz="1800" b="1" cap="all" spc="100" baseline="0">
                <a:solidFill>
                  <a:schemeClr val="accent1"/>
                </a:solidFill>
                <a:latin typeface="+mn-lt"/>
              </a:defRPr>
            </a:lvl1pPr>
          </a:lstStyle>
          <a:p>
            <a:r>
              <a:rPr lang="en-US"/>
              <a:t>Quote Author</a:t>
            </a:r>
          </a:p>
        </p:txBody>
      </p:sp>
      <p:sp>
        <p:nvSpPr>
          <p:cNvPr id="10" name="Content Placeholder 9">
            <a:extLst>
              <a:ext uri="{FF2B5EF4-FFF2-40B4-BE49-F238E27FC236}">
                <a16:creationId xmlns:a16="http://schemas.microsoft.com/office/drawing/2014/main" id="{636EB602-83B2-B4EE-7805-FB94B7747666}"/>
              </a:ext>
            </a:extLst>
          </p:cNvPr>
          <p:cNvSpPr>
            <a:spLocks noGrp="1"/>
          </p:cNvSpPr>
          <p:nvPr>
            <p:ph sz="quarter" idx="14" hasCustomPrompt="1"/>
          </p:nvPr>
        </p:nvSpPr>
        <p:spPr>
          <a:xfrm>
            <a:off x="1562100" y="823913"/>
            <a:ext cx="7900416" cy="3614737"/>
          </a:xfrm>
        </p:spPr>
        <p:txBody>
          <a:bodyPr anchor="ctr">
            <a:normAutofit/>
          </a:bodyPr>
          <a:lstStyle>
            <a:lvl1pPr marL="182880" indent="-182880">
              <a:buNone/>
              <a:defRPr sz="4000">
                <a:solidFill>
                  <a:schemeClr val="tx2">
                    <a:alpha val="80000"/>
                  </a:schemeClr>
                </a:solidFill>
                <a:latin typeface="+mj-lt"/>
              </a:defRPr>
            </a:lvl1pPr>
          </a:lstStyle>
          <a:p>
            <a:pPr lvl="0"/>
            <a:r>
              <a:rPr lang="en-US"/>
              <a:t>Click to edit Quote</a:t>
            </a:r>
          </a:p>
        </p:txBody>
      </p:sp>
      <p:sp>
        <p:nvSpPr>
          <p:cNvPr id="4" name="Footer Placeholder 3">
            <a:extLst>
              <a:ext uri="{FF2B5EF4-FFF2-40B4-BE49-F238E27FC236}">
                <a16:creationId xmlns:a16="http://schemas.microsoft.com/office/drawing/2014/main" id="{B54C2DF4-76B6-1299-74E1-66F403C01A3C}"/>
              </a:ext>
            </a:extLst>
          </p:cNvPr>
          <p:cNvSpPr>
            <a:spLocks noGrp="1"/>
          </p:cNvSpPr>
          <p:nvPr>
            <p:ph type="ftr" sz="quarter" idx="11"/>
          </p:nvPr>
        </p:nvSpPr>
        <p:spPr/>
        <p:txBody>
          <a:bodyPr/>
          <a:lstStyle>
            <a:lvl1pPr>
              <a:defRPr>
                <a:solidFill>
                  <a:schemeClr val="tx2"/>
                </a:solidFill>
              </a:defRPr>
            </a:lvl1pPr>
          </a:lstStyle>
          <a:p>
            <a:r>
              <a:rPr lang="en-US"/>
              <a:t>Sample Footer Text</a:t>
            </a:r>
          </a:p>
        </p:txBody>
      </p:sp>
      <p:sp>
        <p:nvSpPr>
          <p:cNvPr id="3" name="Date Placeholder 2">
            <a:extLst>
              <a:ext uri="{FF2B5EF4-FFF2-40B4-BE49-F238E27FC236}">
                <a16:creationId xmlns:a16="http://schemas.microsoft.com/office/drawing/2014/main" id="{49A78CD0-57A9-DB86-E3A3-40628E6D68B7}"/>
              </a:ext>
            </a:extLst>
          </p:cNvPr>
          <p:cNvSpPr>
            <a:spLocks noGrp="1"/>
          </p:cNvSpPr>
          <p:nvPr>
            <p:ph type="dt" sz="half" idx="10"/>
          </p:nvPr>
        </p:nvSpPr>
        <p:spPr/>
        <p:txBody>
          <a:bodyPr/>
          <a:lstStyle>
            <a:lvl1pPr>
              <a:defRPr>
                <a:solidFill>
                  <a:schemeClr val="tx2"/>
                </a:solidFill>
              </a:defRPr>
            </a:lvl1pPr>
          </a:lstStyle>
          <a:p>
            <a:fld id="{D828E69F-DC35-4F0C-990E-2C4AD9ABE5D4}" type="datetime1">
              <a:rPr lang="en-US" smtClean="0"/>
              <a:t/>
            </a:fld>
            <a:endParaRPr lang="en-US"/>
          </a:p>
        </p:txBody>
      </p:sp>
      <p:sp>
        <p:nvSpPr>
          <p:cNvPr id="5" name="Slide Number Placeholder 4">
            <a:extLst>
              <a:ext uri="{FF2B5EF4-FFF2-40B4-BE49-F238E27FC236}">
                <a16:creationId xmlns:a16="http://schemas.microsoft.com/office/drawing/2014/main" id="{2535CA15-3DFE-125B-C658-77179EDEA2F0}"/>
              </a:ext>
            </a:extLst>
          </p:cNvPr>
          <p:cNvSpPr>
            <a:spLocks noGrp="1"/>
          </p:cNvSpPr>
          <p:nvPr>
            <p:ph type="sldNum" sz="quarter" idx="12"/>
          </p:nvPr>
        </p:nvSpPr>
        <p:spPr/>
        <p:txBody>
          <a:bodyPr/>
          <a:lstStyle>
            <a:lvl1pPr>
              <a:defRPr>
                <a:solidFill>
                  <a:schemeClr val="tx2"/>
                </a:solidFill>
              </a:defRPr>
            </a:lvl1pPr>
          </a:lstStyle>
          <a:p>
            <a:fld id="{DDF60B60-82CA-4BB9-BA6E-A62FADF2374B}" type="slidenum">
              <a:rPr lang="en-US" smtClean="0"/>
              <a:t/>
            </a:fld>
            <a:endParaRPr lang="en-US"/>
          </a:p>
        </p:txBody>
      </p:sp>
      <p:cxnSp>
        <p:nvCxnSpPr>
          <p:cNvPr id="7" name="Straight Connector 6">
            <a:extLst>
              <a:ext uri="{FF2B5EF4-FFF2-40B4-BE49-F238E27FC236}">
                <a16:creationId xmlns:a16="http://schemas.microsoft.com/office/drawing/2014/main" id="{207475CC-2E7D-619F-AFAD-0EB2BC1DFC40}"/>
              </a:ext>
            </a:extLst>
          </p:cNvPr>
          <p:cNvCxnSpPr>
            <a:cxnSpLocks/>
          </p:cNvCxnSpPr>
          <p:nvPr/>
        </p:nvCxnSpPr>
        <p:spPr>
          <a:xfrm flipH="1">
            <a:off x="0" y="5043721"/>
            <a:ext cx="12192000" cy="0"/>
          </a:xfrm>
          <a:prstGeom prst="line">
            <a:avLst/>
          </a:prstGeom>
          <a:ln w="9525">
            <a:solidFill>
              <a:schemeClr val="tx2">
                <a:alpha val="25000"/>
              </a:schemeClr>
            </a:solidFill>
          </a:ln>
        </p:spPr>
        <p:style>
          <a:lnRef idx="1">
            <a:schemeClr val="accent1"/>
          </a:lnRef>
          <a:fillRef idx="0">
            <a:schemeClr val="accent1"/>
          </a:fillRef>
          <a:effectRef idx="0">
            <a:schemeClr val="accent1"/>
          </a:effectRef>
          <a:fontRef idx="minor">
            <a:schemeClr val="tx1"/>
          </a:fontRef>
        </p:style>
      </p:cxnSp>
      <p:cxnSp>
        <p:nvCxnSpPr>
          <p:cNvPr id="9" name="Straight Connector 8">
            <a:extLst>
              <a:ext uri="{FF2B5EF4-FFF2-40B4-BE49-F238E27FC236}">
                <a16:creationId xmlns:a16="http://schemas.microsoft.com/office/drawing/2014/main" id="{AD81F4D6-9057-EF87-48BE-0C6D4ADC8BC6}"/>
              </a:ext>
            </a:extLst>
          </p:cNvPr>
          <p:cNvCxnSpPr>
            <a:cxnSpLocks/>
          </p:cNvCxnSpPr>
          <p:nvPr/>
        </p:nvCxnSpPr>
        <p:spPr>
          <a:xfrm>
            <a:off x="10337077" y="0"/>
            <a:ext cx="0" cy="6858000"/>
          </a:xfrm>
          <a:prstGeom prst="line">
            <a:avLst/>
          </a:prstGeom>
          <a:ln w="9525">
            <a:solidFill>
              <a:schemeClr val="tx2">
                <a:alpha val="25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303243332"/>
      </p:ext>
    </p:extLst>
  </p:cSld>
  <p:clrMapOvr>
    <a:overrideClrMapping bg1="lt1" tx1="dk1" bg2="lt2" tx2="dk2" accent1="accent1" accent2="accent2" accent3="accent3" accent4="accent4" accent5="accent5" accent6="accent6" hlink="hlink" folHlink="folHlink"/>
  </p:clrMapOvr>
</p:sldLayout>
</file>

<file path=ppt/slideLayouts/slideLayout_8000003C_3B66294B.xml><?xml version="1.0" encoding="utf-8"?>
<p:sldLayout xmlns:a="http://schemas.openxmlformats.org/drawingml/2006/main" xmlns:r="http://schemas.openxmlformats.org/officeDocument/2006/relationships" xmlns:p="http://schemas.openxmlformats.org/presentationml/2006/main" preserve="1">
  <p:cSld name="Quote 3">
    <p:bg>
      <p:bgRef idx="1001">
        <a:schemeClr val="bg1"/>
      </p:bgRef>
    </p:bg>
    <p:spTree>
      <p:nvGrpSpPr>
        <p:cNvPr id="1" name=""/>
        <p:cNvGrpSpPr/>
        <p:nvPr/>
      </p:nvGrpSpPr>
      <p:grpSpPr>
        <a:xfrm>
          <a:off x="0" y="0"/>
          <a:ext cx="0" cy="0"/>
          <a:chOff x="0" y="0"/>
          <a:chExt cx="0" cy="0"/>
        </a:xfrm>
      </p:grpSpPr>
      <p:sp>
        <p:nvSpPr>
          <p:cNvPr id="7" name="Rectangle 6">
            <a:extLst>
              <a:ext uri="{FF2B5EF4-FFF2-40B4-BE49-F238E27FC236}">
                <a16:creationId xmlns:a16="http://schemas.microsoft.com/office/drawing/2014/main" id="{A8407D4A-1244-6A47-327B-CDB05AF70268}"/>
              </a:ext>
            </a:extLst>
          </p:cNvPr>
          <p:cNvSpPr/>
          <p:nvPr/>
        </p:nvSpPr>
        <p:spPr>
          <a:xfrm>
            <a:off x="0" y="0"/>
            <a:ext cx="12192000" cy="6858000"/>
          </a:xfrm>
          <a:prstGeom prst="rect">
            <a:avLst/>
          </a:prstGeom>
          <a:solidFill>
            <a:schemeClr val="accent3">
              <a:alpha val="7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823F0761-EA67-F7D1-62E4-095EADA262F0}"/>
              </a:ext>
            </a:extLst>
          </p:cNvPr>
          <p:cNvSpPr>
            <a:spLocks noGrp="1"/>
          </p:cNvSpPr>
          <p:nvPr>
            <p:ph type="title" hasCustomPrompt="1"/>
          </p:nvPr>
        </p:nvSpPr>
        <p:spPr>
          <a:xfrm>
            <a:off x="1562100" y="5549186"/>
            <a:ext cx="7982709" cy="653184"/>
          </a:xfrm>
        </p:spPr>
        <p:txBody>
          <a:bodyPr anchor="ctr">
            <a:normAutofit/>
          </a:bodyPr>
          <a:lstStyle>
            <a:lvl1pPr>
              <a:lnSpc>
                <a:spcPct val="120000"/>
              </a:lnSpc>
              <a:defRPr sz="1800" b="1" cap="all" spc="100" baseline="0">
                <a:solidFill>
                  <a:schemeClr val="tx2"/>
                </a:solidFill>
                <a:latin typeface="+mn-lt"/>
              </a:defRPr>
            </a:lvl1pPr>
          </a:lstStyle>
          <a:p>
            <a:r>
              <a:rPr lang="en-US"/>
              <a:t>Quote Author</a:t>
            </a:r>
          </a:p>
        </p:txBody>
      </p:sp>
      <p:sp>
        <p:nvSpPr>
          <p:cNvPr id="10" name="Content Placeholder 9">
            <a:extLst>
              <a:ext uri="{FF2B5EF4-FFF2-40B4-BE49-F238E27FC236}">
                <a16:creationId xmlns:a16="http://schemas.microsoft.com/office/drawing/2014/main" id="{636EB602-83B2-B4EE-7805-FB94B7747666}"/>
              </a:ext>
            </a:extLst>
          </p:cNvPr>
          <p:cNvSpPr>
            <a:spLocks noGrp="1"/>
          </p:cNvSpPr>
          <p:nvPr>
            <p:ph sz="quarter" idx="14" hasCustomPrompt="1"/>
          </p:nvPr>
        </p:nvSpPr>
        <p:spPr>
          <a:xfrm>
            <a:off x="1562100" y="823913"/>
            <a:ext cx="7982712" cy="3614737"/>
          </a:xfrm>
        </p:spPr>
        <p:txBody>
          <a:bodyPr anchor="ctr">
            <a:normAutofit/>
          </a:bodyPr>
          <a:lstStyle>
            <a:lvl1pPr marL="182880" indent="-182880">
              <a:buNone/>
              <a:defRPr sz="3600">
                <a:solidFill>
                  <a:schemeClr val="tx2"/>
                </a:solidFill>
                <a:latin typeface="+mj-lt"/>
              </a:defRPr>
            </a:lvl1pPr>
          </a:lstStyle>
          <a:p>
            <a:pPr lvl="0"/>
            <a:r>
              <a:rPr lang="en-US"/>
              <a:t>Click to edit Quote</a:t>
            </a:r>
          </a:p>
        </p:txBody>
      </p:sp>
      <p:sp>
        <p:nvSpPr>
          <p:cNvPr id="4" name="Footer Placeholder 3">
            <a:extLst>
              <a:ext uri="{FF2B5EF4-FFF2-40B4-BE49-F238E27FC236}">
                <a16:creationId xmlns:a16="http://schemas.microsoft.com/office/drawing/2014/main" id="{B54C2DF4-76B6-1299-74E1-66F403C01A3C}"/>
              </a:ext>
            </a:extLst>
          </p:cNvPr>
          <p:cNvSpPr>
            <a:spLocks noGrp="1"/>
          </p:cNvSpPr>
          <p:nvPr>
            <p:ph type="ftr" sz="quarter" idx="11"/>
          </p:nvPr>
        </p:nvSpPr>
        <p:spPr>
          <a:xfrm>
            <a:off x="640080" y="6445997"/>
            <a:ext cx="3949302" cy="365125"/>
          </a:xfrm>
        </p:spPr>
        <p:txBody>
          <a:bodyPr/>
          <a:lstStyle>
            <a:lvl1pPr>
              <a:defRPr>
                <a:solidFill>
                  <a:schemeClr val="tx2"/>
                </a:solidFill>
              </a:defRPr>
            </a:lvl1pPr>
          </a:lstStyle>
          <a:p>
            <a:r>
              <a:rPr lang="en-US"/>
              <a:t>Sample Footer Text</a:t>
            </a:r>
          </a:p>
        </p:txBody>
      </p:sp>
      <p:sp>
        <p:nvSpPr>
          <p:cNvPr id="3" name="Date Placeholder 2">
            <a:extLst>
              <a:ext uri="{FF2B5EF4-FFF2-40B4-BE49-F238E27FC236}">
                <a16:creationId xmlns:a16="http://schemas.microsoft.com/office/drawing/2014/main" id="{49A78CD0-57A9-DB86-E3A3-40628E6D68B7}"/>
              </a:ext>
            </a:extLst>
          </p:cNvPr>
          <p:cNvSpPr>
            <a:spLocks noGrp="1"/>
          </p:cNvSpPr>
          <p:nvPr>
            <p:ph type="dt" sz="half" idx="10"/>
          </p:nvPr>
        </p:nvSpPr>
        <p:spPr/>
        <p:txBody>
          <a:bodyPr/>
          <a:lstStyle>
            <a:lvl1pPr>
              <a:defRPr>
                <a:solidFill>
                  <a:schemeClr val="tx2"/>
                </a:solidFill>
              </a:defRPr>
            </a:lvl1pPr>
          </a:lstStyle>
          <a:p>
            <a:fld id="{383AA1E6-689D-475B-91E1-A092F45675DC}" type="datetime1">
              <a:rPr lang="en-US" smtClean="0"/>
              <a:t/>
            </a:fld>
            <a:endParaRPr lang="en-US"/>
          </a:p>
        </p:txBody>
      </p:sp>
      <p:sp>
        <p:nvSpPr>
          <p:cNvPr id="5" name="Slide Number Placeholder 4">
            <a:extLst>
              <a:ext uri="{FF2B5EF4-FFF2-40B4-BE49-F238E27FC236}">
                <a16:creationId xmlns:a16="http://schemas.microsoft.com/office/drawing/2014/main" id="{2535CA15-3DFE-125B-C658-77179EDEA2F0}"/>
              </a:ext>
            </a:extLst>
          </p:cNvPr>
          <p:cNvSpPr>
            <a:spLocks noGrp="1"/>
          </p:cNvSpPr>
          <p:nvPr>
            <p:ph type="sldNum" sz="quarter" idx="12"/>
          </p:nvPr>
        </p:nvSpPr>
        <p:spPr/>
        <p:txBody>
          <a:bodyPr/>
          <a:lstStyle>
            <a:lvl1pPr>
              <a:defRPr>
                <a:solidFill>
                  <a:schemeClr val="tx2"/>
                </a:solidFill>
              </a:defRPr>
            </a:lvl1pPr>
          </a:lstStyle>
          <a:p>
            <a:fld id="{DDF60B60-82CA-4BB9-BA6E-A62FADF2374B}" type="slidenum">
              <a:rPr lang="en-US" smtClean="0"/>
              <a:t/>
            </a:fld>
            <a:endParaRPr lang="en-US"/>
          </a:p>
        </p:txBody>
      </p:sp>
      <p:cxnSp>
        <p:nvCxnSpPr>
          <p:cNvPr id="6" name="Straight Connector 5">
            <a:extLst>
              <a:ext uri="{FF2B5EF4-FFF2-40B4-BE49-F238E27FC236}">
                <a16:creationId xmlns:a16="http://schemas.microsoft.com/office/drawing/2014/main" id="{DBA83050-F737-4CAA-50C3-B1912F8DCD46}"/>
              </a:ext>
            </a:extLst>
          </p:cNvPr>
          <p:cNvCxnSpPr>
            <a:cxnSpLocks/>
          </p:cNvCxnSpPr>
          <p:nvPr/>
        </p:nvCxnSpPr>
        <p:spPr>
          <a:xfrm>
            <a:off x="457200" y="0"/>
            <a:ext cx="0" cy="6858000"/>
          </a:xfrm>
          <a:prstGeom prst="line">
            <a:avLst/>
          </a:prstGeom>
          <a:ln w="9525">
            <a:solidFill>
              <a:schemeClr val="tx2">
                <a:alpha val="25000"/>
              </a:schemeClr>
            </a:solidFill>
          </a:ln>
        </p:spPr>
        <p:style>
          <a:lnRef idx="1">
            <a:schemeClr val="accent1"/>
          </a:lnRef>
          <a:fillRef idx="0">
            <a:schemeClr val="accent1"/>
          </a:fillRef>
          <a:effectRef idx="0">
            <a:schemeClr val="accent1"/>
          </a:effectRef>
          <a:fontRef idx="minor">
            <a:schemeClr val="tx1"/>
          </a:fontRef>
        </p:style>
      </p:cxnSp>
      <p:cxnSp>
        <p:nvCxnSpPr>
          <p:cNvPr id="8" name="Straight Connector 7">
            <a:extLst>
              <a:ext uri="{FF2B5EF4-FFF2-40B4-BE49-F238E27FC236}">
                <a16:creationId xmlns:a16="http://schemas.microsoft.com/office/drawing/2014/main" id="{ABAC790E-B990-47FD-A7C4-38DEB7A38CA4}"/>
              </a:ext>
            </a:extLst>
          </p:cNvPr>
          <p:cNvCxnSpPr>
            <a:cxnSpLocks/>
          </p:cNvCxnSpPr>
          <p:nvPr/>
        </p:nvCxnSpPr>
        <p:spPr>
          <a:xfrm flipH="1">
            <a:off x="0" y="5043721"/>
            <a:ext cx="12192000" cy="0"/>
          </a:xfrm>
          <a:prstGeom prst="line">
            <a:avLst/>
          </a:prstGeom>
          <a:ln w="9525">
            <a:solidFill>
              <a:schemeClr val="tx2">
                <a:alpha val="25000"/>
              </a:schemeClr>
            </a:solidFill>
          </a:ln>
        </p:spPr>
        <p:style>
          <a:lnRef idx="1">
            <a:schemeClr val="accent1"/>
          </a:lnRef>
          <a:fillRef idx="0">
            <a:schemeClr val="accent1"/>
          </a:fillRef>
          <a:effectRef idx="0">
            <a:schemeClr val="accent1"/>
          </a:effectRef>
          <a:fontRef idx="minor">
            <a:schemeClr val="tx1"/>
          </a:fontRef>
        </p:style>
      </p:cxnSp>
      <p:cxnSp>
        <p:nvCxnSpPr>
          <p:cNvPr id="11" name="Straight Connector 10">
            <a:extLst>
              <a:ext uri="{FF2B5EF4-FFF2-40B4-BE49-F238E27FC236}">
                <a16:creationId xmlns:a16="http://schemas.microsoft.com/office/drawing/2014/main" id="{82CD9DAA-71D0-AF79-A512-7D264779C222}"/>
              </a:ext>
            </a:extLst>
          </p:cNvPr>
          <p:cNvCxnSpPr>
            <a:cxnSpLocks/>
          </p:cNvCxnSpPr>
          <p:nvPr/>
        </p:nvCxnSpPr>
        <p:spPr>
          <a:xfrm>
            <a:off x="10337077" y="0"/>
            <a:ext cx="0" cy="6858000"/>
          </a:xfrm>
          <a:prstGeom prst="line">
            <a:avLst/>
          </a:prstGeom>
          <a:ln w="9525">
            <a:solidFill>
              <a:schemeClr val="tx2">
                <a:alpha val="25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996550987"/>
      </p:ext>
    </p:extLst>
  </p:cSld>
  <p:clrMapOvr>
    <a:overrideClrMapping bg1="lt1" tx1="dk1" bg2="lt2" tx2="dk2" accent1="accent1" accent2="accent2" accent3="accent3" accent4="accent4" accent5="accent5" accent6="accent6" hlink="hlink" folHlink="folHlink"/>
  </p:clrMapOvr>
</p:sldLayout>
</file>

<file path=ppt/slideLayouts/slideLayout_8000003D_23589D70.xml><?xml version="1.0" encoding="utf-8"?>
<p:sldLayout xmlns:a="http://schemas.openxmlformats.org/drawingml/2006/main" xmlns:r="http://schemas.openxmlformats.org/officeDocument/2006/relationships" xmlns:p="http://schemas.openxmlformats.org/presentationml/2006/main" preserve="1">
  <p:cSld name="Quote 4">
    <p:bg>
      <p:bgRef idx="1001">
        <a:schemeClr val="bg1"/>
      </p:bgRef>
    </p:bg>
    <p:spTree>
      <p:nvGrpSpPr>
        <p:cNvPr id="1" name=""/>
        <p:cNvGrpSpPr/>
        <p:nvPr/>
      </p:nvGrpSpPr>
      <p:grpSpPr>
        <a:xfrm>
          <a:off x="0" y="0"/>
          <a:ext cx="0" cy="0"/>
          <a:chOff x="0" y="0"/>
          <a:chExt cx="0" cy="0"/>
        </a:xfrm>
      </p:grpSpPr>
      <p:sp>
        <p:nvSpPr>
          <p:cNvPr id="6" name="Rectangle 5">
            <a:extLst>
              <a:ext uri="{FF2B5EF4-FFF2-40B4-BE49-F238E27FC236}">
                <a16:creationId xmlns:a16="http://schemas.microsoft.com/office/drawing/2014/main" id="{FB63E278-755B-41D3-7218-B797D9B5DF3C}"/>
              </a:ext>
            </a:extLst>
          </p:cNvPr>
          <p:cNvSpPr/>
          <p:nvPr/>
        </p:nvSpPr>
        <p:spPr>
          <a:xfrm>
            <a:off x="0" y="0"/>
            <a:ext cx="12192000" cy="6858000"/>
          </a:xfrm>
          <a:prstGeom prst="rect">
            <a:avLst/>
          </a:prstGeom>
          <a:solidFill>
            <a:schemeClr val="accent3">
              <a:alpha val="6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823F0761-EA67-F7D1-62E4-095EADA262F0}"/>
              </a:ext>
            </a:extLst>
          </p:cNvPr>
          <p:cNvSpPr>
            <a:spLocks noGrp="1"/>
          </p:cNvSpPr>
          <p:nvPr>
            <p:ph type="title" hasCustomPrompt="1"/>
          </p:nvPr>
        </p:nvSpPr>
        <p:spPr>
          <a:xfrm>
            <a:off x="475488" y="4893472"/>
            <a:ext cx="8019287" cy="1205575"/>
          </a:xfrm>
        </p:spPr>
        <p:txBody>
          <a:bodyPr anchor="t">
            <a:normAutofit/>
          </a:bodyPr>
          <a:lstStyle>
            <a:lvl1pPr>
              <a:lnSpc>
                <a:spcPct val="120000"/>
              </a:lnSpc>
              <a:defRPr sz="1800" b="1" cap="all" spc="100" baseline="0">
                <a:solidFill>
                  <a:schemeClr val="tx2"/>
                </a:solidFill>
                <a:latin typeface="+mn-lt"/>
              </a:defRPr>
            </a:lvl1pPr>
          </a:lstStyle>
          <a:p>
            <a:r>
              <a:rPr lang="en-US"/>
              <a:t>Quote Author</a:t>
            </a:r>
          </a:p>
        </p:txBody>
      </p:sp>
      <p:sp>
        <p:nvSpPr>
          <p:cNvPr id="10" name="Content Placeholder 9">
            <a:extLst>
              <a:ext uri="{FF2B5EF4-FFF2-40B4-BE49-F238E27FC236}">
                <a16:creationId xmlns:a16="http://schemas.microsoft.com/office/drawing/2014/main" id="{636EB602-83B2-B4EE-7805-FB94B7747666}"/>
              </a:ext>
            </a:extLst>
          </p:cNvPr>
          <p:cNvSpPr>
            <a:spLocks noGrp="1"/>
          </p:cNvSpPr>
          <p:nvPr>
            <p:ph sz="quarter" idx="14" hasCustomPrompt="1"/>
          </p:nvPr>
        </p:nvSpPr>
        <p:spPr>
          <a:xfrm>
            <a:off x="475488" y="594360"/>
            <a:ext cx="8019288" cy="3236976"/>
          </a:xfrm>
        </p:spPr>
        <p:txBody>
          <a:bodyPr anchor="b">
            <a:normAutofit/>
          </a:bodyPr>
          <a:lstStyle>
            <a:lvl1pPr marL="182880" indent="-182880">
              <a:buNone/>
              <a:defRPr sz="3600">
                <a:latin typeface="+mj-lt"/>
              </a:defRPr>
            </a:lvl1pPr>
          </a:lstStyle>
          <a:p>
            <a:pPr lvl="0"/>
            <a:r>
              <a:rPr lang="en-US"/>
              <a:t>Click to edit Quote</a:t>
            </a:r>
          </a:p>
        </p:txBody>
      </p:sp>
      <p:sp>
        <p:nvSpPr>
          <p:cNvPr id="4" name="Footer Placeholder 3">
            <a:extLst>
              <a:ext uri="{FF2B5EF4-FFF2-40B4-BE49-F238E27FC236}">
                <a16:creationId xmlns:a16="http://schemas.microsoft.com/office/drawing/2014/main" id="{B54C2DF4-76B6-1299-74E1-66F403C01A3C}"/>
              </a:ext>
            </a:extLst>
          </p:cNvPr>
          <p:cNvSpPr>
            <a:spLocks noGrp="1"/>
          </p:cNvSpPr>
          <p:nvPr>
            <p:ph type="ftr" sz="quarter" idx="11"/>
          </p:nvPr>
        </p:nvSpPr>
        <p:spPr/>
        <p:txBody>
          <a:bodyPr/>
          <a:lstStyle>
            <a:lvl1pPr>
              <a:defRPr>
                <a:solidFill>
                  <a:schemeClr val="tx2"/>
                </a:solidFill>
              </a:defRPr>
            </a:lvl1pPr>
          </a:lstStyle>
          <a:p>
            <a:r>
              <a:rPr lang="en-US"/>
              <a:t>Sample Footer Text</a:t>
            </a:r>
          </a:p>
        </p:txBody>
      </p:sp>
      <p:sp>
        <p:nvSpPr>
          <p:cNvPr id="3" name="Date Placeholder 2">
            <a:extLst>
              <a:ext uri="{FF2B5EF4-FFF2-40B4-BE49-F238E27FC236}">
                <a16:creationId xmlns:a16="http://schemas.microsoft.com/office/drawing/2014/main" id="{49A78CD0-57A9-DB86-E3A3-40628E6D68B7}"/>
              </a:ext>
            </a:extLst>
          </p:cNvPr>
          <p:cNvSpPr>
            <a:spLocks noGrp="1"/>
          </p:cNvSpPr>
          <p:nvPr>
            <p:ph type="dt" sz="half" idx="10"/>
          </p:nvPr>
        </p:nvSpPr>
        <p:spPr/>
        <p:txBody>
          <a:bodyPr/>
          <a:lstStyle>
            <a:lvl1pPr>
              <a:defRPr>
                <a:solidFill>
                  <a:schemeClr val="tx2"/>
                </a:solidFill>
              </a:defRPr>
            </a:lvl1pPr>
          </a:lstStyle>
          <a:p>
            <a:fld id="{4F427333-25B4-4E53-B4DB-DECC946CD366}" type="datetime1">
              <a:rPr lang="en-US" smtClean="0"/>
              <a:t/>
            </a:fld>
            <a:endParaRPr lang="en-US"/>
          </a:p>
        </p:txBody>
      </p:sp>
      <p:sp>
        <p:nvSpPr>
          <p:cNvPr id="5" name="Slide Number Placeholder 4">
            <a:extLst>
              <a:ext uri="{FF2B5EF4-FFF2-40B4-BE49-F238E27FC236}">
                <a16:creationId xmlns:a16="http://schemas.microsoft.com/office/drawing/2014/main" id="{2535CA15-3DFE-125B-C658-77179EDEA2F0}"/>
              </a:ext>
            </a:extLst>
          </p:cNvPr>
          <p:cNvSpPr>
            <a:spLocks noGrp="1"/>
          </p:cNvSpPr>
          <p:nvPr>
            <p:ph type="sldNum" sz="quarter" idx="12"/>
          </p:nvPr>
        </p:nvSpPr>
        <p:spPr/>
        <p:txBody>
          <a:bodyPr/>
          <a:lstStyle>
            <a:lvl1pPr>
              <a:defRPr>
                <a:solidFill>
                  <a:schemeClr val="tx2"/>
                </a:solidFill>
              </a:defRPr>
            </a:lvl1pPr>
          </a:lstStyle>
          <a:p>
            <a:fld id="{DDF60B60-82CA-4BB9-BA6E-A62FADF2374B}" type="slidenum">
              <a:rPr lang="en-US" smtClean="0"/>
              <a:t/>
            </a:fld>
            <a:endParaRPr lang="en-US"/>
          </a:p>
        </p:txBody>
      </p:sp>
      <p:cxnSp>
        <p:nvCxnSpPr>
          <p:cNvPr id="7" name="Straight Connector 6">
            <a:extLst>
              <a:ext uri="{FF2B5EF4-FFF2-40B4-BE49-F238E27FC236}">
                <a16:creationId xmlns:a16="http://schemas.microsoft.com/office/drawing/2014/main" id="{8AA0B79A-2EB3-E6D5-B923-60D51965E7A7}"/>
              </a:ext>
            </a:extLst>
          </p:cNvPr>
          <p:cNvCxnSpPr>
            <a:cxnSpLocks/>
          </p:cNvCxnSpPr>
          <p:nvPr/>
        </p:nvCxnSpPr>
        <p:spPr>
          <a:xfrm flipH="1">
            <a:off x="0" y="4362404"/>
            <a:ext cx="12192000" cy="0"/>
          </a:xfrm>
          <a:prstGeom prst="line">
            <a:avLst/>
          </a:prstGeom>
          <a:ln w="9525">
            <a:solidFill>
              <a:schemeClr val="tx2">
                <a:alpha val="25000"/>
              </a:schemeClr>
            </a:solidFill>
          </a:ln>
        </p:spPr>
        <p:style>
          <a:lnRef idx="1">
            <a:schemeClr val="accent1"/>
          </a:lnRef>
          <a:fillRef idx="0">
            <a:schemeClr val="accent1"/>
          </a:fillRef>
          <a:effectRef idx="0">
            <a:schemeClr val="accent1"/>
          </a:effectRef>
          <a:fontRef idx="minor">
            <a:schemeClr val="tx1"/>
          </a:fontRef>
        </p:style>
      </p:cxnSp>
      <p:cxnSp>
        <p:nvCxnSpPr>
          <p:cNvPr id="9" name="Straight Connector 8">
            <a:extLst>
              <a:ext uri="{FF2B5EF4-FFF2-40B4-BE49-F238E27FC236}">
                <a16:creationId xmlns:a16="http://schemas.microsoft.com/office/drawing/2014/main" id="{331507FC-FD8A-132E-6F82-1A96368D292F}"/>
              </a:ext>
            </a:extLst>
          </p:cNvPr>
          <p:cNvCxnSpPr>
            <a:cxnSpLocks/>
          </p:cNvCxnSpPr>
          <p:nvPr/>
        </p:nvCxnSpPr>
        <p:spPr>
          <a:xfrm>
            <a:off x="9037194" y="0"/>
            <a:ext cx="0" cy="6858000"/>
          </a:xfrm>
          <a:prstGeom prst="line">
            <a:avLst/>
          </a:prstGeom>
          <a:ln w="9525">
            <a:solidFill>
              <a:schemeClr val="tx2">
                <a:alpha val="25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593010032"/>
      </p:ext>
    </p:extLst>
  </p:cSld>
  <p:clrMapOvr>
    <a:overrideClrMapping bg1="lt1" tx1="dk1" bg2="lt2" tx2="dk2" accent1="accent1" accent2="accent2" accent3="accent3" accent4="accent4" accent5="accent5" accent6="accent6" hlink="hlink" folHlink="folHlink"/>
  </p:clrMapOvr>
</p:sldLayout>
</file>

<file path=ppt/slideLayouts/slideLayout_8000003E_B3E81D14.xml><?xml version="1.0" encoding="utf-8"?>
<p:sldLayout xmlns:a="http://schemas.openxmlformats.org/drawingml/2006/main" xmlns:r="http://schemas.openxmlformats.org/officeDocument/2006/relationships" xmlns:p="http://schemas.openxmlformats.org/presentationml/2006/main"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FC27BF6-CDFA-AAF4-F7FD-F4F8D06FF275}"/>
              </a:ext>
            </a:extLst>
          </p:cNvPr>
          <p:cNvSpPr>
            <a:spLocks noGrp="1"/>
          </p:cNvSpPr>
          <p:nvPr>
            <p:ph type="title"/>
          </p:nvPr>
        </p:nvSpPr>
        <p:spPr>
          <a:xfrm>
            <a:off x="457200" y="275309"/>
            <a:ext cx="11277600" cy="914400"/>
          </a:xfrm>
        </p:spPr>
        <p:txBody>
          <a:bodyPr anchor="ctr"/>
          <a:lstStyle>
            <a:lvl1pPr>
              <a:defRPr>
                <a:solidFill>
                  <a:schemeClr val="tx2"/>
                </a:solidFill>
              </a:defRPr>
            </a:lvl1pPr>
          </a:lstStyle>
          <a:p>
            <a:r>
              <a:rPr lang="en-US"/>
              <a:t>Click to edit Master title style</a:t>
            </a:r>
          </a:p>
        </p:txBody>
      </p:sp>
      <p:sp>
        <p:nvSpPr>
          <p:cNvPr id="4" name="Content Placeholder 3">
            <a:extLst>
              <a:ext uri="{FF2B5EF4-FFF2-40B4-BE49-F238E27FC236}">
                <a16:creationId xmlns:a16="http://schemas.microsoft.com/office/drawing/2014/main" id="{6EAB1904-05A3-AF54-90B7-8B4E5E9BFC62}"/>
              </a:ext>
            </a:extLst>
          </p:cNvPr>
          <p:cNvSpPr>
            <a:spLocks noGrp="1"/>
          </p:cNvSpPr>
          <p:nvPr>
            <p:ph sz="quarter" idx="15"/>
          </p:nvPr>
        </p:nvSpPr>
        <p:spPr>
          <a:xfrm>
            <a:off x="455613" y="1677988"/>
            <a:ext cx="5181600" cy="4498975"/>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12" name="Content Placeholder 11">
            <a:extLst>
              <a:ext uri="{FF2B5EF4-FFF2-40B4-BE49-F238E27FC236}">
                <a16:creationId xmlns:a16="http://schemas.microsoft.com/office/drawing/2014/main" id="{0D15555F-2C1E-04D7-CE37-D06ABFB5685F}"/>
              </a:ext>
            </a:extLst>
          </p:cNvPr>
          <p:cNvSpPr>
            <a:spLocks noGrp="1"/>
          </p:cNvSpPr>
          <p:nvPr>
            <p:ph sz="quarter" idx="16"/>
          </p:nvPr>
        </p:nvSpPr>
        <p:spPr>
          <a:xfrm>
            <a:off x="6553200" y="1677988"/>
            <a:ext cx="5180013" cy="449897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a:extLst>
              <a:ext uri="{FF2B5EF4-FFF2-40B4-BE49-F238E27FC236}">
                <a16:creationId xmlns:a16="http://schemas.microsoft.com/office/drawing/2014/main" id="{1B108197-F703-726D-4372-C7520052DC70}"/>
              </a:ext>
            </a:extLst>
          </p:cNvPr>
          <p:cNvSpPr>
            <a:spLocks noGrp="1"/>
          </p:cNvSpPr>
          <p:nvPr>
            <p:ph type="ftr" sz="quarter" idx="11"/>
          </p:nvPr>
        </p:nvSpPr>
        <p:spPr/>
        <p:txBody>
          <a:bodyPr/>
          <a:lstStyle/>
          <a:p>
            <a:r>
              <a:rPr lang="en-US"/>
              <a:t>Sample Footer Text</a:t>
            </a:r>
          </a:p>
        </p:txBody>
      </p:sp>
      <p:sp>
        <p:nvSpPr>
          <p:cNvPr id="5" name="Date Placeholder 4">
            <a:extLst>
              <a:ext uri="{FF2B5EF4-FFF2-40B4-BE49-F238E27FC236}">
                <a16:creationId xmlns:a16="http://schemas.microsoft.com/office/drawing/2014/main" id="{F85FAA39-5E1E-3A94-5A04-C36BA19E34ED}"/>
              </a:ext>
            </a:extLst>
          </p:cNvPr>
          <p:cNvSpPr>
            <a:spLocks noGrp="1"/>
          </p:cNvSpPr>
          <p:nvPr>
            <p:ph type="dt" sz="half" idx="10"/>
          </p:nvPr>
        </p:nvSpPr>
        <p:spPr/>
        <p:txBody>
          <a:bodyPr/>
          <a:lstStyle/>
          <a:p>
            <a:fld id="{558C1084-D30E-4793-9DB8-FB87472B5D63}" type="datetime1">
              <a:rPr lang="en-US" smtClean="0"/>
              <a:t/>
            </a:fld>
            <a:endParaRPr lang="en-US"/>
          </a:p>
        </p:txBody>
      </p:sp>
      <p:sp>
        <p:nvSpPr>
          <p:cNvPr id="7" name="Slide Number Placeholder 6">
            <a:extLst>
              <a:ext uri="{FF2B5EF4-FFF2-40B4-BE49-F238E27FC236}">
                <a16:creationId xmlns:a16="http://schemas.microsoft.com/office/drawing/2014/main" id="{ACE80595-19B6-01B9-FCF5-F94B0C1BBAA2}"/>
              </a:ext>
            </a:extLst>
          </p:cNvPr>
          <p:cNvSpPr>
            <a:spLocks noGrp="1"/>
          </p:cNvSpPr>
          <p:nvPr>
            <p:ph type="sldNum" sz="quarter" idx="12"/>
          </p:nvPr>
        </p:nvSpPr>
        <p:spPr/>
        <p:txBody>
          <a:bodyPr/>
          <a:lstStyle/>
          <a:p>
            <a:fld id="{DDF60B60-82CA-4BB9-BA6E-A62FADF2374B}" type="slidenum">
              <a:rPr lang="en-US" smtClean="0"/>
              <a:t/>
            </a:fld>
            <a:endParaRPr lang="en-US"/>
          </a:p>
        </p:txBody>
      </p:sp>
      <p:cxnSp>
        <p:nvCxnSpPr>
          <p:cNvPr id="9" name="Straight Connector 8">
            <a:extLst>
              <a:ext uri="{FF2B5EF4-FFF2-40B4-BE49-F238E27FC236}">
                <a16:creationId xmlns:a16="http://schemas.microsoft.com/office/drawing/2014/main" id="{52C5098A-8A29-951C-ABCF-B4C329C3A94F}"/>
              </a:ext>
            </a:extLst>
          </p:cNvPr>
          <p:cNvCxnSpPr>
            <a:cxnSpLocks/>
          </p:cNvCxnSpPr>
          <p:nvPr/>
        </p:nvCxnSpPr>
        <p:spPr>
          <a:xfrm>
            <a:off x="6096000" y="1362719"/>
            <a:ext cx="0" cy="5490348"/>
          </a:xfrm>
          <a:prstGeom prst="line">
            <a:avLst/>
          </a:prstGeom>
          <a:ln w="9525">
            <a:solidFill>
              <a:schemeClr val="tx2">
                <a:alpha val="25000"/>
              </a:schemeClr>
            </a:solidFill>
          </a:ln>
        </p:spPr>
        <p:style>
          <a:lnRef idx="1">
            <a:schemeClr val="accent1"/>
          </a:lnRef>
          <a:fillRef idx="0">
            <a:schemeClr val="accent1"/>
          </a:fillRef>
          <a:effectRef idx="0">
            <a:schemeClr val="accent1"/>
          </a:effectRef>
          <a:fontRef idx="minor">
            <a:schemeClr val="tx1"/>
          </a:fontRef>
        </p:style>
      </p:cxnSp>
      <p:cxnSp>
        <p:nvCxnSpPr>
          <p:cNvPr id="11" name="Straight Connector 10">
            <a:extLst>
              <a:ext uri="{FF2B5EF4-FFF2-40B4-BE49-F238E27FC236}">
                <a16:creationId xmlns:a16="http://schemas.microsoft.com/office/drawing/2014/main" id="{754A1D01-2B46-73F0-8DC7-926AA95F7DFC}"/>
              </a:ext>
            </a:extLst>
          </p:cNvPr>
          <p:cNvCxnSpPr>
            <a:cxnSpLocks/>
          </p:cNvCxnSpPr>
          <p:nvPr/>
        </p:nvCxnSpPr>
        <p:spPr>
          <a:xfrm flipH="1">
            <a:off x="0" y="1362719"/>
            <a:ext cx="12200040" cy="0"/>
          </a:xfrm>
          <a:prstGeom prst="line">
            <a:avLst/>
          </a:prstGeom>
          <a:ln w="9525">
            <a:solidFill>
              <a:srgbClr val="616867">
                <a:alpha val="45000"/>
              </a:srgb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018333460"/>
      </p:ext>
    </p:extLst>
  </p:cSld>
  <p:clrMapOvr>
    <a:masterClrMapping/>
  </p:clrMapOvr>
</p:sldLayout>
</file>

<file path=ppt/slideLayouts/slideLayout_8000003F_C6525E99.xml><?xml version="1.0" encoding="utf-8"?>
<p:sldLayout xmlns:a="http://schemas.openxmlformats.org/drawingml/2006/main" xmlns:r="http://schemas.openxmlformats.org/officeDocument/2006/relationships" xmlns:p="http://schemas.openxmlformats.org/presentationml/2006/main"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B5F27A1-B3E2-4312-9475-76586DB132FF}"/>
              </a:ext>
            </a:extLst>
          </p:cNvPr>
          <p:cNvSpPr>
            <a:spLocks noGrp="1"/>
          </p:cNvSpPr>
          <p:nvPr>
            <p:ph type="title"/>
          </p:nvPr>
        </p:nvSpPr>
        <p:spPr>
          <a:xfrm>
            <a:off x="457199" y="276838"/>
            <a:ext cx="11274552" cy="914400"/>
          </a:xfrm>
        </p:spPr>
        <p:txBody>
          <a:bodyPr vert="horz" lIns="91440" tIns="45720" rIns="91440" bIns="45720" rtlCol="0" anchor="ctr">
            <a:normAutofit/>
          </a:bodyPr>
          <a:lstStyle>
            <a:lvl1pPr>
              <a:defRPr lang="en-US" dirty="0"/>
            </a:lvl1pPr>
          </a:lstStyle>
          <a:p>
            <a:pPr lvl="0"/>
            <a:r>
              <a:rPr lang="en-US"/>
              <a:t>Click to edit Master title style</a:t>
            </a:r>
          </a:p>
        </p:txBody>
      </p:sp>
      <p:sp>
        <p:nvSpPr>
          <p:cNvPr id="3" name="Text Placeholder 2">
            <a:extLst>
              <a:ext uri="{FF2B5EF4-FFF2-40B4-BE49-F238E27FC236}">
                <a16:creationId xmlns:a16="http://schemas.microsoft.com/office/drawing/2014/main" id="{25FD6984-5D8F-6F35-3DC2-352D46E75874}"/>
              </a:ext>
            </a:extLst>
          </p:cNvPr>
          <p:cNvSpPr>
            <a:spLocks noGrp="1"/>
          </p:cNvSpPr>
          <p:nvPr>
            <p:ph type="body" idx="1"/>
          </p:nvPr>
        </p:nvSpPr>
        <p:spPr>
          <a:xfrm>
            <a:off x="457199" y="1475623"/>
            <a:ext cx="5184648" cy="676690"/>
          </a:xfrm>
        </p:spPr>
        <p:txBody>
          <a:bodyPr anchor="ctr">
            <a:normAutofit/>
          </a:bodyPr>
          <a:lstStyle>
            <a:lvl1pPr marL="0" indent="0">
              <a:buNone/>
              <a:defRPr sz="1800" b="0" cap="all" spc="160" baseline="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59CD5136-48A0-D788-8CE2-627309A00EC8}"/>
              </a:ext>
            </a:extLst>
          </p:cNvPr>
          <p:cNvSpPr>
            <a:spLocks noGrp="1"/>
          </p:cNvSpPr>
          <p:nvPr>
            <p:ph sz="quarter" idx="15"/>
          </p:nvPr>
        </p:nvSpPr>
        <p:spPr>
          <a:xfrm>
            <a:off x="457200" y="2522538"/>
            <a:ext cx="5178425" cy="3806825"/>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a:extLst>
              <a:ext uri="{FF2B5EF4-FFF2-40B4-BE49-F238E27FC236}">
                <a16:creationId xmlns:a16="http://schemas.microsoft.com/office/drawing/2014/main" id="{8807CEA6-7FDB-2A72-485B-D38A79C1826D}"/>
              </a:ext>
            </a:extLst>
          </p:cNvPr>
          <p:cNvSpPr>
            <a:spLocks noGrp="1"/>
          </p:cNvSpPr>
          <p:nvPr>
            <p:ph type="body" sz="quarter" idx="3"/>
          </p:nvPr>
        </p:nvSpPr>
        <p:spPr>
          <a:xfrm>
            <a:off x="6556248" y="1475622"/>
            <a:ext cx="5184648" cy="676690"/>
          </a:xfrm>
        </p:spPr>
        <p:txBody>
          <a:bodyPr anchor="ctr">
            <a:normAutofit/>
          </a:bodyPr>
          <a:lstStyle>
            <a:lvl1pPr marL="0" indent="0">
              <a:buNone/>
              <a:defRPr sz="1800" b="0" cap="all" spc="160" baseline="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4" name="Content Placeholder 13">
            <a:extLst>
              <a:ext uri="{FF2B5EF4-FFF2-40B4-BE49-F238E27FC236}">
                <a16:creationId xmlns:a16="http://schemas.microsoft.com/office/drawing/2014/main" id="{FC4D723F-4492-3B3B-CE74-0959714EEB14}"/>
              </a:ext>
            </a:extLst>
          </p:cNvPr>
          <p:cNvSpPr>
            <a:spLocks noGrp="1"/>
          </p:cNvSpPr>
          <p:nvPr>
            <p:ph sz="quarter" idx="16"/>
          </p:nvPr>
        </p:nvSpPr>
        <p:spPr>
          <a:xfrm>
            <a:off x="6556375" y="2522538"/>
            <a:ext cx="5175249" cy="3806825"/>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11" name="Footer Placeholder 10">
            <a:extLst>
              <a:ext uri="{FF2B5EF4-FFF2-40B4-BE49-F238E27FC236}">
                <a16:creationId xmlns:a16="http://schemas.microsoft.com/office/drawing/2014/main" id="{3FA108E0-63AE-4B5C-404F-AD0FEC4AB8B8}"/>
              </a:ext>
            </a:extLst>
          </p:cNvPr>
          <p:cNvSpPr>
            <a:spLocks noGrp="1"/>
          </p:cNvSpPr>
          <p:nvPr>
            <p:ph type="ftr" sz="quarter" idx="11"/>
          </p:nvPr>
        </p:nvSpPr>
        <p:spPr/>
        <p:txBody>
          <a:bodyPr/>
          <a:lstStyle/>
          <a:p>
            <a:r>
              <a:rPr lang="en-US"/>
              <a:t>Sample Footer Text</a:t>
            </a:r>
          </a:p>
        </p:txBody>
      </p:sp>
      <p:sp>
        <p:nvSpPr>
          <p:cNvPr id="10" name="Date Placeholder 9">
            <a:extLst>
              <a:ext uri="{FF2B5EF4-FFF2-40B4-BE49-F238E27FC236}">
                <a16:creationId xmlns:a16="http://schemas.microsoft.com/office/drawing/2014/main" id="{42E2EB77-3CF8-CDC9-D0D4-1AC07FC535D4}"/>
              </a:ext>
            </a:extLst>
          </p:cNvPr>
          <p:cNvSpPr>
            <a:spLocks noGrp="1"/>
          </p:cNvSpPr>
          <p:nvPr>
            <p:ph type="dt" sz="half" idx="10"/>
          </p:nvPr>
        </p:nvSpPr>
        <p:spPr/>
        <p:txBody>
          <a:bodyPr/>
          <a:lstStyle/>
          <a:p>
            <a:fld id="{123C8380-BA28-4545-958E-1509715E2ECF}" type="datetime1">
              <a:rPr lang="en-US" smtClean="0"/>
              <a:t/>
            </a:fld>
            <a:endParaRPr lang="en-US"/>
          </a:p>
        </p:txBody>
      </p:sp>
      <p:sp>
        <p:nvSpPr>
          <p:cNvPr id="15" name="Slide Number Placeholder 14">
            <a:extLst>
              <a:ext uri="{FF2B5EF4-FFF2-40B4-BE49-F238E27FC236}">
                <a16:creationId xmlns:a16="http://schemas.microsoft.com/office/drawing/2014/main" id="{6918C09E-FCA3-F1F6-7408-40D98FCEA9FD}"/>
              </a:ext>
            </a:extLst>
          </p:cNvPr>
          <p:cNvSpPr>
            <a:spLocks noGrp="1"/>
          </p:cNvSpPr>
          <p:nvPr>
            <p:ph type="sldNum" sz="quarter" idx="12"/>
          </p:nvPr>
        </p:nvSpPr>
        <p:spPr/>
        <p:txBody>
          <a:bodyPr/>
          <a:lstStyle/>
          <a:p>
            <a:fld id="{DDF60B60-82CA-4BB9-BA6E-A62FADF2374B}" type="slidenum">
              <a:rPr lang="en-US" smtClean="0"/>
              <a:t/>
            </a:fld>
            <a:endParaRPr lang="en-US"/>
          </a:p>
        </p:txBody>
      </p:sp>
      <p:cxnSp>
        <p:nvCxnSpPr>
          <p:cNvPr id="7" name="Straight Connector 6">
            <a:extLst>
              <a:ext uri="{FF2B5EF4-FFF2-40B4-BE49-F238E27FC236}">
                <a16:creationId xmlns:a16="http://schemas.microsoft.com/office/drawing/2014/main" id="{354F547E-1AC1-2FFD-3E17-DC3F25B07823}"/>
              </a:ext>
            </a:extLst>
          </p:cNvPr>
          <p:cNvCxnSpPr>
            <a:cxnSpLocks/>
          </p:cNvCxnSpPr>
          <p:nvPr/>
        </p:nvCxnSpPr>
        <p:spPr>
          <a:xfrm>
            <a:off x="6096000" y="1362719"/>
            <a:ext cx="0" cy="5490348"/>
          </a:xfrm>
          <a:prstGeom prst="line">
            <a:avLst/>
          </a:prstGeom>
          <a:ln w="9525">
            <a:solidFill>
              <a:schemeClr val="tx2">
                <a:alpha val="25000"/>
              </a:schemeClr>
            </a:solidFill>
          </a:ln>
        </p:spPr>
        <p:style>
          <a:lnRef idx="1">
            <a:schemeClr val="accent1"/>
          </a:lnRef>
          <a:fillRef idx="0">
            <a:schemeClr val="accent1"/>
          </a:fillRef>
          <a:effectRef idx="0">
            <a:schemeClr val="accent1"/>
          </a:effectRef>
          <a:fontRef idx="minor">
            <a:schemeClr val="tx1"/>
          </a:fontRef>
        </p:style>
      </p:cxnSp>
      <p:cxnSp>
        <p:nvCxnSpPr>
          <p:cNvPr id="8" name="Straight Connector 7">
            <a:extLst>
              <a:ext uri="{FF2B5EF4-FFF2-40B4-BE49-F238E27FC236}">
                <a16:creationId xmlns:a16="http://schemas.microsoft.com/office/drawing/2014/main" id="{8695E25D-D4B1-2002-F8AB-8B987C1683D9}"/>
              </a:ext>
            </a:extLst>
          </p:cNvPr>
          <p:cNvCxnSpPr>
            <a:cxnSpLocks/>
          </p:cNvCxnSpPr>
          <p:nvPr/>
        </p:nvCxnSpPr>
        <p:spPr>
          <a:xfrm flipH="1">
            <a:off x="0" y="2268129"/>
            <a:ext cx="12192000" cy="0"/>
          </a:xfrm>
          <a:prstGeom prst="line">
            <a:avLst/>
          </a:prstGeom>
          <a:ln w="9525">
            <a:solidFill>
              <a:schemeClr val="tx2">
                <a:alpha val="25000"/>
              </a:schemeClr>
            </a:solidFill>
          </a:ln>
        </p:spPr>
        <p:style>
          <a:lnRef idx="1">
            <a:schemeClr val="accent1"/>
          </a:lnRef>
          <a:fillRef idx="0">
            <a:schemeClr val="accent1"/>
          </a:fillRef>
          <a:effectRef idx="0">
            <a:schemeClr val="accent1"/>
          </a:effectRef>
          <a:fontRef idx="minor">
            <a:schemeClr val="tx1"/>
          </a:fontRef>
        </p:style>
      </p:cxnSp>
      <p:cxnSp>
        <p:nvCxnSpPr>
          <p:cNvPr id="9" name="Straight Connector 8">
            <a:extLst>
              <a:ext uri="{FF2B5EF4-FFF2-40B4-BE49-F238E27FC236}">
                <a16:creationId xmlns:a16="http://schemas.microsoft.com/office/drawing/2014/main" id="{8335EA16-C700-BA75-F075-2E4BC3EAFBE2}"/>
              </a:ext>
            </a:extLst>
          </p:cNvPr>
          <p:cNvCxnSpPr>
            <a:cxnSpLocks/>
          </p:cNvCxnSpPr>
          <p:nvPr/>
        </p:nvCxnSpPr>
        <p:spPr>
          <a:xfrm flipH="1">
            <a:off x="0" y="1362719"/>
            <a:ext cx="12200040" cy="0"/>
          </a:xfrm>
          <a:prstGeom prst="line">
            <a:avLst/>
          </a:prstGeom>
          <a:ln w="9525">
            <a:solidFill>
              <a:srgbClr val="616867">
                <a:alpha val="45000"/>
              </a:srgb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327286937"/>
      </p:ext>
    </p:extLst>
  </p:cSld>
  <p:clrMapOvr>
    <a:masterClrMapping/>
  </p:clrMapOvr>
</p:sldLayout>
</file>

<file path=ppt/slideLayouts/slideLayout_80000001_221CFE14.xml><?xml version="1.0" encoding="utf-8"?>
<p:sldLayout xmlns:a="http://schemas.openxmlformats.org/drawingml/2006/main" xmlns:r="http://schemas.openxmlformats.org/officeDocument/2006/relationships" xmlns:p="http://schemas.openxmlformats.org/presentationml/2006/main" preserve="1">
  <p:cSld name="Title with Picture">
    <p:bg>
      <p:bgRef idx="1001">
        <a:schemeClr val="bg2"/>
      </p:bgRef>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A509CE9-F18C-5020-CF43-5960AFE654F6}"/>
              </a:ext>
            </a:extLst>
          </p:cNvPr>
          <p:cNvSpPr>
            <a:spLocks noGrp="1"/>
          </p:cNvSpPr>
          <p:nvPr>
            <p:ph type="ctrTitle"/>
          </p:nvPr>
        </p:nvSpPr>
        <p:spPr>
          <a:xfrm>
            <a:off x="685800" y="240410"/>
            <a:ext cx="10813067" cy="783835"/>
          </a:xfrm>
        </p:spPr>
        <p:txBody>
          <a:bodyPr vert="horz" lIns="91440" tIns="45720" rIns="91440" bIns="45720" rtlCol="0" anchor="b">
            <a:normAutofit/>
          </a:bodyPr>
          <a:lstStyle>
            <a:lvl1pPr>
              <a:defRPr lang="en-US" sz="3600" dirty="0">
                <a:solidFill>
                  <a:schemeClr val="tx2">
                    <a:alpha val="90000"/>
                  </a:schemeClr>
                </a:solidFill>
              </a:defRPr>
            </a:lvl1pPr>
          </a:lstStyle>
          <a:p>
            <a:pPr lvl="0"/>
            <a:r>
              <a:rPr lang="en-US"/>
              <a:t>Click to edit Master title style</a:t>
            </a:r>
          </a:p>
        </p:txBody>
      </p:sp>
      <p:sp>
        <p:nvSpPr>
          <p:cNvPr id="3" name="Subtitle 2">
            <a:extLst>
              <a:ext uri="{FF2B5EF4-FFF2-40B4-BE49-F238E27FC236}">
                <a16:creationId xmlns:a16="http://schemas.microsoft.com/office/drawing/2014/main" id="{A16B3AA5-F8D6-AB69-241F-6F8F1DD41E55}"/>
              </a:ext>
            </a:extLst>
          </p:cNvPr>
          <p:cNvSpPr>
            <a:spLocks noGrp="1"/>
          </p:cNvSpPr>
          <p:nvPr>
            <p:ph type="subTitle" idx="1"/>
          </p:nvPr>
        </p:nvSpPr>
        <p:spPr>
          <a:xfrm>
            <a:off x="685800" y="998185"/>
            <a:ext cx="10813067" cy="541508"/>
          </a:xfrm>
        </p:spPr>
        <p:txBody>
          <a:bodyPr vert="horz" lIns="91440" tIns="45720" rIns="91440" bIns="45720" rtlCol="0">
            <a:normAutofit/>
          </a:bodyPr>
          <a:lstStyle>
            <a:lvl1pPr marL="0" indent="0">
              <a:buNone/>
              <a:defRPr lang="en-US" dirty="0"/>
            </a:lvl1pPr>
          </a:lstStyle>
          <a:p>
            <a:pPr lvl="0"/>
            <a:r>
              <a:rPr lang="en-US"/>
              <a:t>Click to edit Master subtitle style</a:t>
            </a:r>
          </a:p>
        </p:txBody>
      </p:sp>
      <p:sp>
        <p:nvSpPr>
          <p:cNvPr id="16" name="Picture Placeholder 15">
            <a:extLst>
              <a:ext uri="{FF2B5EF4-FFF2-40B4-BE49-F238E27FC236}">
                <a16:creationId xmlns:a16="http://schemas.microsoft.com/office/drawing/2014/main" id="{569E8996-63F9-282F-EB89-823A9E405F96}"/>
              </a:ext>
            </a:extLst>
          </p:cNvPr>
          <p:cNvSpPr>
            <a:spLocks noGrp="1"/>
          </p:cNvSpPr>
          <p:nvPr>
            <p:ph type="pic" sz="quarter" idx="13" hasCustomPrompt="1"/>
          </p:nvPr>
        </p:nvSpPr>
        <p:spPr>
          <a:xfrm>
            <a:off x="462974" y="1606318"/>
            <a:ext cx="11268845" cy="4791456"/>
          </a:xfrm>
          <a:blipFill dpi="0" rotWithShape="1">
            <a:blip r:embed="rId2">
              <a:alphaModFix amt="80000"/>
            </a:blip>
            <a:srcRect/>
            <a:stretch>
              <a:fillRect/>
            </a:stretch>
          </a:blipFill>
        </p:spPr>
        <p:txBody>
          <a:bodyPr/>
          <a:lstStyle>
            <a:lvl1pPr marL="0" indent="0">
              <a:buNone/>
              <a:defRPr/>
            </a:lvl1pPr>
          </a:lstStyle>
          <a:p>
            <a:r>
              <a:rPr lang="en-US"/>
              <a:t> </a:t>
            </a:r>
          </a:p>
        </p:txBody>
      </p:sp>
      <p:sp>
        <p:nvSpPr>
          <p:cNvPr id="5" name="Footer Placeholder 4">
            <a:extLst>
              <a:ext uri="{FF2B5EF4-FFF2-40B4-BE49-F238E27FC236}">
                <a16:creationId xmlns:a16="http://schemas.microsoft.com/office/drawing/2014/main" id="{7AE78127-77D8-DF99-4AE0-F322800B057B}"/>
              </a:ext>
            </a:extLst>
          </p:cNvPr>
          <p:cNvSpPr>
            <a:spLocks noGrp="1"/>
          </p:cNvSpPr>
          <p:nvPr>
            <p:ph type="ftr" sz="quarter" idx="11"/>
          </p:nvPr>
        </p:nvSpPr>
        <p:spPr>
          <a:xfrm>
            <a:off x="640080" y="6445997"/>
            <a:ext cx="3949302" cy="365125"/>
          </a:xfrm>
        </p:spPr>
        <p:txBody>
          <a:bodyPr/>
          <a:lstStyle>
            <a:lvl1pPr>
              <a:defRPr>
                <a:solidFill>
                  <a:schemeClr val="tx2"/>
                </a:solidFill>
              </a:defRPr>
            </a:lvl1pPr>
          </a:lstStyle>
          <a:p>
            <a:r>
              <a:rPr lang="en-US"/>
              <a:t>Sample Footer Text</a:t>
            </a:r>
          </a:p>
        </p:txBody>
      </p:sp>
      <p:sp>
        <p:nvSpPr>
          <p:cNvPr id="4" name="Date Placeholder 3">
            <a:extLst>
              <a:ext uri="{FF2B5EF4-FFF2-40B4-BE49-F238E27FC236}">
                <a16:creationId xmlns:a16="http://schemas.microsoft.com/office/drawing/2014/main" id="{D2D04168-7304-004B-C2F6-42E38FDC5908}"/>
              </a:ext>
            </a:extLst>
          </p:cNvPr>
          <p:cNvSpPr>
            <a:spLocks noGrp="1"/>
          </p:cNvSpPr>
          <p:nvPr>
            <p:ph type="dt" sz="half" idx="10"/>
          </p:nvPr>
        </p:nvSpPr>
        <p:spPr/>
        <p:txBody>
          <a:bodyPr/>
          <a:lstStyle>
            <a:lvl1pPr>
              <a:defRPr>
                <a:solidFill>
                  <a:schemeClr val="tx2"/>
                </a:solidFill>
              </a:defRPr>
            </a:lvl1pPr>
          </a:lstStyle>
          <a:p>
            <a:fld id="{CEC995A3-E0A5-4676-A9AF-F0C909981ECB}" type="datetime1">
              <a:rPr lang="en-US" smtClean="0"/>
              <a:t/>
            </a:fld>
            <a:endParaRPr lang="en-US"/>
          </a:p>
        </p:txBody>
      </p:sp>
      <p:sp>
        <p:nvSpPr>
          <p:cNvPr id="6" name="Slide Number Placeholder 5">
            <a:extLst>
              <a:ext uri="{FF2B5EF4-FFF2-40B4-BE49-F238E27FC236}">
                <a16:creationId xmlns:a16="http://schemas.microsoft.com/office/drawing/2014/main" id="{D7C58464-EE0F-215A-2FA8-F434687B9E7A}"/>
              </a:ext>
            </a:extLst>
          </p:cNvPr>
          <p:cNvSpPr>
            <a:spLocks noGrp="1"/>
          </p:cNvSpPr>
          <p:nvPr>
            <p:ph type="sldNum" sz="quarter" idx="12"/>
          </p:nvPr>
        </p:nvSpPr>
        <p:spPr/>
        <p:txBody>
          <a:bodyPr/>
          <a:lstStyle>
            <a:lvl1pPr>
              <a:defRPr>
                <a:solidFill>
                  <a:schemeClr val="tx2"/>
                </a:solidFill>
              </a:defRPr>
            </a:lvl1pPr>
          </a:lstStyle>
          <a:p>
            <a:fld id="{DDF60B60-82CA-4BB9-BA6E-A62FADF2374B}" type="slidenum">
              <a:rPr lang="en-US" smtClean="0"/>
              <a:t/>
            </a:fld>
            <a:endParaRPr lang="en-US"/>
          </a:p>
        </p:txBody>
      </p:sp>
      <p:cxnSp>
        <p:nvCxnSpPr>
          <p:cNvPr id="7" name="Straight Connector 6">
            <a:extLst>
              <a:ext uri="{FF2B5EF4-FFF2-40B4-BE49-F238E27FC236}">
                <a16:creationId xmlns:a16="http://schemas.microsoft.com/office/drawing/2014/main" id="{FFFC4771-5A22-2E68-AB04-0949D0A15B66}"/>
              </a:ext>
            </a:extLst>
          </p:cNvPr>
          <p:cNvCxnSpPr>
            <a:cxnSpLocks/>
          </p:cNvCxnSpPr>
          <p:nvPr/>
        </p:nvCxnSpPr>
        <p:spPr>
          <a:xfrm flipH="1">
            <a:off x="0" y="1599718"/>
            <a:ext cx="12192000" cy="0"/>
          </a:xfrm>
          <a:prstGeom prst="line">
            <a:avLst/>
          </a:prstGeom>
          <a:ln w="9525">
            <a:solidFill>
              <a:schemeClr val="tx2">
                <a:alpha val="25000"/>
              </a:schemeClr>
            </a:solidFill>
          </a:ln>
        </p:spPr>
        <p:style>
          <a:lnRef idx="1">
            <a:schemeClr val="accent1"/>
          </a:lnRef>
          <a:fillRef idx="0">
            <a:schemeClr val="accent1"/>
          </a:fillRef>
          <a:effectRef idx="0">
            <a:schemeClr val="accent1"/>
          </a:effectRef>
          <a:fontRef idx="minor">
            <a:schemeClr val="tx1"/>
          </a:fontRef>
        </p:style>
      </p:cxnSp>
      <p:cxnSp>
        <p:nvCxnSpPr>
          <p:cNvPr id="9" name="Straight Connector 8">
            <a:extLst>
              <a:ext uri="{FF2B5EF4-FFF2-40B4-BE49-F238E27FC236}">
                <a16:creationId xmlns:a16="http://schemas.microsoft.com/office/drawing/2014/main" id="{0AA95C5A-6D75-9E1D-C459-7F2022E84F55}"/>
              </a:ext>
            </a:extLst>
          </p:cNvPr>
          <p:cNvCxnSpPr>
            <a:cxnSpLocks/>
          </p:cNvCxnSpPr>
          <p:nvPr/>
        </p:nvCxnSpPr>
        <p:spPr>
          <a:xfrm>
            <a:off x="457200" y="0"/>
            <a:ext cx="0" cy="6858000"/>
          </a:xfrm>
          <a:prstGeom prst="line">
            <a:avLst/>
          </a:prstGeom>
          <a:ln w="9525">
            <a:solidFill>
              <a:schemeClr val="tx2">
                <a:alpha val="25000"/>
              </a:schemeClr>
            </a:solidFill>
          </a:ln>
        </p:spPr>
        <p:style>
          <a:lnRef idx="1">
            <a:schemeClr val="accent1"/>
          </a:lnRef>
          <a:fillRef idx="0">
            <a:schemeClr val="accent1"/>
          </a:fillRef>
          <a:effectRef idx="0">
            <a:schemeClr val="accent1"/>
          </a:effectRef>
          <a:fontRef idx="minor">
            <a:schemeClr val="tx1"/>
          </a:fontRef>
        </p:style>
      </p:cxnSp>
      <p:cxnSp>
        <p:nvCxnSpPr>
          <p:cNvPr id="10" name="Straight Connector 9">
            <a:extLst>
              <a:ext uri="{FF2B5EF4-FFF2-40B4-BE49-F238E27FC236}">
                <a16:creationId xmlns:a16="http://schemas.microsoft.com/office/drawing/2014/main" id="{00ED5AC1-9F96-A868-7F45-523BF1A45E7C}"/>
              </a:ext>
            </a:extLst>
          </p:cNvPr>
          <p:cNvCxnSpPr>
            <a:cxnSpLocks/>
          </p:cNvCxnSpPr>
          <p:nvPr/>
        </p:nvCxnSpPr>
        <p:spPr>
          <a:xfrm>
            <a:off x="11734800" y="0"/>
            <a:ext cx="0" cy="6858000"/>
          </a:xfrm>
          <a:prstGeom prst="line">
            <a:avLst/>
          </a:prstGeom>
          <a:ln w="9525">
            <a:solidFill>
              <a:schemeClr val="tx2">
                <a:alpha val="25000"/>
              </a:schemeClr>
            </a:solidFill>
          </a:ln>
        </p:spPr>
        <p:style>
          <a:lnRef idx="1">
            <a:schemeClr val="accent1"/>
          </a:lnRef>
          <a:fillRef idx="0">
            <a:schemeClr val="accent1"/>
          </a:fillRef>
          <a:effectRef idx="0">
            <a:schemeClr val="accent1"/>
          </a:effectRef>
          <a:fontRef idx="minor">
            <a:schemeClr val="tx1"/>
          </a:fontRef>
        </p:style>
      </p:cxnSp>
      <p:cxnSp>
        <p:nvCxnSpPr>
          <p:cNvPr id="8" name="Straight Connector 7">
            <a:extLst>
              <a:ext uri="{FF2B5EF4-FFF2-40B4-BE49-F238E27FC236}">
                <a16:creationId xmlns:a16="http://schemas.microsoft.com/office/drawing/2014/main" id="{60E1F764-5B01-7711-9CF1-7EA13A629701}"/>
              </a:ext>
            </a:extLst>
          </p:cNvPr>
          <p:cNvCxnSpPr>
            <a:cxnSpLocks/>
          </p:cNvCxnSpPr>
          <p:nvPr/>
        </p:nvCxnSpPr>
        <p:spPr>
          <a:xfrm flipH="1">
            <a:off x="0" y="6396171"/>
            <a:ext cx="12192000" cy="0"/>
          </a:xfrm>
          <a:prstGeom prst="line">
            <a:avLst/>
          </a:prstGeom>
          <a:ln w="9525">
            <a:solidFill>
              <a:schemeClr val="tx2">
                <a:alpha val="30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572325396"/>
      </p:ext>
    </p:extLst>
  </p:cSld>
  <p:clrMapOvr>
    <a:overrideClrMapping bg1="lt1" tx1="dk1" bg2="lt2" tx2="dk2" accent1="accent1" accent2="accent2" accent3="accent3" accent4="accent4" accent5="accent5" accent6="accent6" hlink="hlink" folHlink="folHlink"/>
  </p:clrMapOvr>
</p:sldLayout>
</file>

<file path=ppt/slideLayouts/slideLayout_80000002_9513E66.xml><?xml version="1.0" encoding="utf-8"?>
<p:sldLayout xmlns:a="http://schemas.openxmlformats.org/drawingml/2006/main" xmlns:r="http://schemas.openxmlformats.org/officeDocument/2006/relationships" xmlns:p="http://schemas.openxmlformats.org/presentationml/2006/main" type="obj" preserve="1">
  <p:cSld name="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A58AB8C-6B7B-EBD3-4D71-F5150448D3B6}"/>
              </a:ext>
            </a:extLst>
          </p:cNvPr>
          <p:cNvSpPr>
            <a:spLocks noGrp="1"/>
          </p:cNvSpPr>
          <p:nvPr>
            <p:ph type="title"/>
          </p:nvPr>
        </p:nvSpPr>
        <p:spPr>
          <a:xfrm>
            <a:off x="685800" y="360221"/>
            <a:ext cx="10515600" cy="1330468"/>
          </a:xfrm>
        </p:spPr>
        <p:txBody>
          <a:bodyPr/>
          <a:lstStyle/>
          <a:p>
            <a:r>
              <a:rPr lang="en-US"/>
              <a:t>Click to edit Master title style</a:t>
            </a:r>
          </a:p>
        </p:txBody>
      </p:sp>
      <p:sp>
        <p:nvSpPr>
          <p:cNvPr id="3" name="Content Placeholder 2">
            <a:extLst>
              <a:ext uri="{FF2B5EF4-FFF2-40B4-BE49-F238E27FC236}">
                <a16:creationId xmlns:a16="http://schemas.microsoft.com/office/drawing/2014/main" id="{00327223-CF88-A3FD-E8DF-370D7C19B1B6}"/>
              </a:ext>
            </a:extLst>
          </p:cNvPr>
          <p:cNvSpPr>
            <a:spLocks noGrp="1"/>
          </p:cNvSpPr>
          <p:nvPr>
            <p:ph idx="1"/>
          </p:nvPr>
        </p:nvSpPr>
        <p:spPr>
          <a:xfrm>
            <a:off x="685800" y="2004291"/>
            <a:ext cx="10515600" cy="417267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Footer Placeholder 4">
            <a:extLst>
              <a:ext uri="{FF2B5EF4-FFF2-40B4-BE49-F238E27FC236}">
                <a16:creationId xmlns:a16="http://schemas.microsoft.com/office/drawing/2014/main" id="{A7E38D70-266E-0D00-4BB2-CEF20A35B76C}"/>
              </a:ext>
            </a:extLst>
          </p:cNvPr>
          <p:cNvSpPr>
            <a:spLocks noGrp="1"/>
          </p:cNvSpPr>
          <p:nvPr>
            <p:ph type="ftr" sz="quarter" idx="11"/>
          </p:nvPr>
        </p:nvSpPr>
        <p:spPr>
          <a:xfrm>
            <a:off x="685800" y="6445997"/>
            <a:ext cx="3949302" cy="365125"/>
          </a:xfrm>
        </p:spPr>
        <p:txBody>
          <a:bodyPr/>
          <a:lstStyle/>
          <a:p>
            <a:r>
              <a:rPr lang="en-US"/>
              <a:t>Sample Footer Text</a:t>
            </a:r>
          </a:p>
        </p:txBody>
      </p:sp>
      <p:sp>
        <p:nvSpPr>
          <p:cNvPr id="4" name="Date Placeholder 3">
            <a:extLst>
              <a:ext uri="{FF2B5EF4-FFF2-40B4-BE49-F238E27FC236}">
                <a16:creationId xmlns:a16="http://schemas.microsoft.com/office/drawing/2014/main" id="{ADC28223-FDFF-908F-158A-3401127BA5C7}"/>
              </a:ext>
            </a:extLst>
          </p:cNvPr>
          <p:cNvSpPr>
            <a:spLocks noGrp="1"/>
          </p:cNvSpPr>
          <p:nvPr>
            <p:ph type="dt" sz="half" idx="10"/>
          </p:nvPr>
        </p:nvSpPr>
        <p:spPr/>
        <p:txBody>
          <a:bodyPr/>
          <a:lstStyle/>
          <a:p>
            <a:fld id="{D757465A-0D42-4CE1-AFF3-B073304A15C1}" type="datetime1">
              <a:rPr lang="en-US" smtClean="0"/>
              <a:t/>
            </a:fld>
            <a:endParaRPr lang="en-US"/>
          </a:p>
        </p:txBody>
      </p:sp>
      <p:sp>
        <p:nvSpPr>
          <p:cNvPr id="6" name="Slide Number Placeholder 5">
            <a:extLst>
              <a:ext uri="{FF2B5EF4-FFF2-40B4-BE49-F238E27FC236}">
                <a16:creationId xmlns:a16="http://schemas.microsoft.com/office/drawing/2014/main" id="{9A1F0CF0-00B7-2F2A-2E49-88AB87A201E2}"/>
              </a:ext>
            </a:extLst>
          </p:cNvPr>
          <p:cNvSpPr>
            <a:spLocks noGrp="1"/>
          </p:cNvSpPr>
          <p:nvPr>
            <p:ph type="sldNum" sz="quarter" idx="12"/>
          </p:nvPr>
        </p:nvSpPr>
        <p:spPr/>
        <p:txBody>
          <a:bodyPr/>
          <a:lstStyle/>
          <a:p>
            <a:fld id="{DDF60B60-82CA-4BB9-BA6E-A62FADF2374B}" type="slidenum">
              <a:rPr lang="en-US" smtClean="0"/>
              <a:t/>
            </a:fld>
            <a:endParaRPr lang="en-US"/>
          </a:p>
        </p:txBody>
      </p:sp>
      <p:cxnSp>
        <p:nvCxnSpPr>
          <p:cNvPr id="15" name="Straight Connector 14">
            <a:extLst>
              <a:ext uri="{FF2B5EF4-FFF2-40B4-BE49-F238E27FC236}">
                <a16:creationId xmlns:a16="http://schemas.microsoft.com/office/drawing/2014/main" id="{176D044F-5574-D6D7-2A47-5069E411C22F}"/>
              </a:ext>
            </a:extLst>
          </p:cNvPr>
          <p:cNvCxnSpPr>
            <a:cxnSpLocks/>
          </p:cNvCxnSpPr>
          <p:nvPr/>
        </p:nvCxnSpPr>
        <p:spPr>
          <a:xfrm flipH="1">
            <a:off x="0" y="1825625"/>
            <a:ext cx="12210293" cy="0"/>
          </a:xfrm>
          <a:prstGeom prst="line">
            <a:avLst/>
          </a:prstGeom>
          <a:ln w="9525">
            <a:solidFill>
              <a:schemeClr val="tx2">
                <a:alpha val="25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56319334"/>
      </p:ext>
    </p:extLst>
  </p:cSld>
  <p:clrMapOvr>
    <a:masterClrMapping/>
  </p:clrMapOvr>
</p:sldLayout>
</file>

<file path=ppt/slideLayouts/slideLayout_80000003_7DBF354B.xml><?xml version="1.0" encoding="utf-8"?>
<p:sldLayout xmlns:a="http://schemas.openxmlformats.org/drawingml/2006/main" xmlns:r="http://schemas.openxmlformats.org/officeDocument/2006/relationships" xmlns:p="http://schemas.openxmlformats.org/presentationml/2006/main" preserve="1">
  <p:cSld name="Title with Picture 2">
    <p:bg>
      <p:bgRef idx="1001">
        <a:schemeClr val="bg2"/>
      </p:bgRef>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A509CE9-F18C-5020-CF43-5960AFE654F6}"/>
              </a:ext>
            </a:extLst>
          </p:cNvPr>
          <p:cNvSpPr>
            <a:spLocks noGrp="1"/>
          </p:cNvSpPr>
          <p:nvPr>
            <p:ph type="ctrTitle"/>
          </p:nvPr>
        </p:nvSpPr>
        <p:spPr>
          <a:xfrm>
            <a:off x="512724" y="1480212"/>
            <a:ext cx="3918954" cy="2273637"/>
          </a:xfrm>
        </p:spPr>
        <p:txBody>
          <a:bodyPr vert="horz" lIns="91440" tIns="45720" rIns="91440" bIns="45720" rtlCol="0" anchor="b">
            <a:normAutofit/>
          </a:bodyPr>
          <a:lstStyle>
            <a:lvl1pPr algn="ctr">
              <a:defRPr lang="en-US" sz="3600" dirty="0">
                <a:solidFill>
                  <a:schemeClr val="tx2">
                    <a:alpha val="90000"/>
                  </a:schemeClr>
                </a:solidFill>
              </a:defRPr>
            </a:lvl1pPr>
          </a:lstStyle>
          <a:p>
            <a:pPr lvl="0" algn="ctr"/>
            <a:r>
              <a:rPr lang="en-US"/>
              <a:t>Click to edit Master title style</a:t>
            </a:r>
          </a:p>
        </p:txBody>
      </p:sp>
      <p:sp>
        <p:nvSpPr>
          <p:cNvPr id="3" name="Subtitle 2">
            <a:extLst>
              <a:ext uri="{FF2B5EF4-FFF2-40B4-BE49-F238E27FC236}">
                <a16:creationId xmlns:a16="http://schemas.microsoft.com/office/drawing/2014/main" id="{A16B3AA5-F8D6-AB69-241F-6F8F1DD41E55}"/>
              </a:ext>
            </a:extLst>
          </p:cNvPr>
          <p:cNvSpPr>
            <a:spLocks noGrp="1"/>
          </p:cNvSpPr>
          <p:nvPr>
            <p:ph type="subTitle" idx="1"/>
          </p:nvPr>
        </p:nvSpPr>
        <p:spPr>
          <a:xfrm>
            <a:off x="620272" y="4232388"/>
            <a:ext cx="3703859" cy="1542770"/>
          </a:xfrm>
        </p:spPr>
        <p:txBody>
          <a:bodyPr vert="horz" lIns="91440" tIns="45720" rIns="91440" bIns="45720" rtlCol="0">
            <a:normAutofit/>
          </a:bodyPr>
          <a:lstStyle>
            <a:lvl1pPr marL="0" indent="0" algn="ctr">
              <a:buNone/>
              <a:defRPr lang="en-US" dirty="0"/>
            </a:lvl1pPr>
          </a:lstStyle>
          <a:p>
            <a:pPr lvl="0"/>
            <a:r>
              <a:rPr lang="en-US"/>
              <a:t>Click to edit Master subtitle style</a:t>
            </a:r>
          </a:p>
        </p:txBody>
      </p:sp>
      <p:sp>
        <p:nvSpPr>
          <p:cNvPr id="16" name="Picture Placeholder 15">
            <a:extLst>
              <a:ext uri="{FF2B5EF4-FFF2-40B4-BE49-F238E27FC236}">
                <a16:creationId xmlns:a16="http://schemas.microsoft.com/office/drawing/2014/main" id="{569E8996-63F9-282F-EB89-823A9E405F96}"/>
              </a:ext>
            </a:extLst>
          </p:cNvPr>
          <p:cNvSpPr>
            <a:spLocks noGrp="1"/>
          </p:cNvSpPr>
          <p:nvPr>
            <p:ph type="pic" sz="quarter" idx="13" hasCustomPrompt="1"/>
          </p:nvPr>
        </p:nvSpPr>
        <p:spPr>
          <a:xfrm>
            <a:off x="4958748" y="465265"/>
            <a:ext cx="7240587" cy="5927467"/>
          </a:xfrm>
          <a:blipFill dpi="0" rotWithShape="1">
            <a:blip r:embed="rId2">
              <a:alphaModFix amt="80000"/>
            </a:blip>
            <a:srcRect/>
            <a:stretch>
              <a:fillRect/>
            </a:stretch>
          </a:blipFill>
        </p:spPr>
        <p:txBody>
          <a:bodyPr/>
          <a:lstStyle>
            <a:lvl1pPr marL="0" indent="0">
              <a:buNone/>
              <a:defRPr/>
            </a:lvl1pPr>
          </a:lstStyle>
          <a:p>
            <a:r>
              <a:rPr lang="en-US"/>
              <a:t> </a:t>
            </a:r>
          </a:p>
        </p:txBody>
      </p:sp>
      <p:sp>
        <p:nvSpPr>
          <p:cNvPr id="5" name="Footer Placeholder 4">
            <a:extLst>
              <a:ext uri="{FF2B5EF4-FFF2-40B4-BE49-F238E27FC236}">
                <a16:creationId xmlns:a16="http://schemas.microsoft.com/office/drawing/2014/main" id="{7AE78127-77D8-DF99-4AE0-F322800B057B}"/>
              </a:ext>
            </a:extLst>
          </p:cNvPr>
          <p:cNvSpPr>
            <a:spLocks noGrp="1"/>
          </p:cNvSpPr>
          <p:nvPr>
            <p:ph type="ftr" sz="quarter" idx="11"/>
          </p:nvPr>
        </p:nvSpPr>
        <p:spPr/>
        <p:txBody>
          <a:bodyPr/>
          <a:lstStyle>
            <a:lvl1pPr>
              <a:defRPr>
                <a:solidFill>
                  <a:schemeClr val="tx2"/>
                </a:solidFill>
              </a:defRPr>
            </a:lvl1pPr>
          </a:lstStyle>
          <a:p>
            <a:r>
              <a:rPr lang="en-US"/>
              <a:t>Sample Footer Text</a:t>
            </a:r>
          </a:p>
        </p:txBody>
      </p:sp>
      <p:sp>
        <p:nvSpPr>
          <p:cNvPr id="4" name="Date Placeholder 3">
            <a:extLst>
              <a:ext uri="{FF2B5EF4-FFF2-40B4-BE49-F238E27FC236}">
                <a16:creationId xmlns:a16="http://schemas.microsoft.com/office/drawing/2014/main" id="{D2D04168-7304-004B-C2F6-42E38FDC5908}"/>
              </a:ext>
            </a:extLst>
          </p:cNvPr>
          <p:cNvSpPr>
            <a:spLocks noGrp="1"/>
          </p:cNvSpPr>
          <p:nvPr>
            <p:ph type="dt" sz="half" idx="10"/>
          </p:nvPr>
        </p:nvSpPr>
        <p:spPr/>
        <p:txBody>
          <a:bodyPr/>
          <a:lstStyle>
            <a:lvl1pPr>
              <a:defRPr>
                <a:solidFill>
                  <a:schemeClr val="tx2"/>
                </a:solidFill>
              </a:defRPr>
            </a:lvl1pPr>
          </a:lstStyle>
          <a:p>
            <a:fld id="{4A1835B1-6951-4309-9053-BE4E81FB8E03}" type="datetime1">
              <a:rPr lang="en-US" smtClean="0"/>
              <a:t/>
            </a:fld>
            <a:endParaRPr lang="en-US"/>
          </a:p>
        </p:txBody>
      </p:sp>
      <p:sp>
        <p:nvSpPr>
          <p:cNvPr id="6" name="Slide Number Placeholder 5">
            <a:extLst>
              <a:ext uri="{FF2B5EF4-FFF2-40B4-BE49-F238E27FC236}">
                <a16:creationId xmlns:a16="http://schemas.microsoft.com/office/drawing/2014/main" id="{D7C58464-EE0F-215A-2FA8-F434687B9E7A}"/>
              </a:ext>
            </a:extLst>
          </p:cNvPr>
          <p:cNvSpPr>
            <a:spLocks noGrp="1"/>
          </p:cNvSpPr>
          <p:nvPr>
            <p:ph type="sldNum" sz="quarter" idx="12"/>
          </p:nvPr>
        </p:nvSpPr>
        <p:spPr/>
        <p:txBody>
          <a:bodyPr/>
          <a:lstStyle>
            <a:lvl1pPr>
              <a:defRPr>
                <a:solidFill>
                  <a:schemeClr val="tx2"/>
                </a:solidFill>
              </a:defRPr>
            </a:lvl1pPr>
          </a:lstStyle>
          <a:p>
            <a:fld id="{DDF60B60-82CA-4BB9-BA6E-A62FADF2374B}" type="slidenum">
              <a:rPr lang="en-US" smtClean="0"/>
              <a:t/>
            </a:fld>
            <a:endParaRPr lang="en-US"/>
          </a:p>
        </p:txBody>
      </p:sp>
      <p:cxnSp>
        <p:nvCxnSpPr>
          <p:cNvPr id="10" name="Straight Connector 9">
            <a:extLst>
              <a:ext uri="{FF2B5EF4-FFF2-40B4-BE49-F238E27FC236}">
                <a16:creationId xmlns:a16="http://schemas.microsoft.com/office/drawing/2014/main" id="{90C7E87E-EC44-47F9-6172-5EEA03DE5D87}"/>
              </a:ext>
            </a:extLst>
          </p:cNvPr>
          <p:cNvCxnSpPr>
            <a:cxnSpLocks/>
          </p:cNvCxnSpPr>
          <p:nvPr/>
        </p:nvCxnSpPr>
        <p:spPr>
          <a:xfrm flipH="1">
            <a:off x="0" y="459932"/>
            <a:ext cx="12192000" cy="0"/>
          </a:xfrm>
          <a:prstGeom prst="line">
            <a:avLst/>
          </a:prstGeom>
          <a:ln w="9525">
            <a:solidFill>
              <a:schemeClr val="tx2">
                <a:alpha val="25000"/>
              </a:schemeClr>
            </a:solidFill>
          </a:ln>
        </p:spPr>
        <p:style>
          <a:lnRef idx="1">
            <a:schemeClr val="accent1"/>
          </a:lnRef>
          <a:fillRef idx="0">
            <a:schemeClr val="accent1"/>
          </a:fillRef>
          <a:effectRef idx="0">
            <a:schemeClr val="accent1"/>
          </a:effectRef>
          <a:fontRef idx="minor">
            <a:schemeClr val="tx1"/>
          </a:fontRef>
        </p:style>
      </p:cxnSp>
      <p:cxnSp>
        <p:nvCxnSpPr>
          <p:cNvPr id="11" name="Straight Connector 10">
            <a:extLst>
              <a:ext uri="{FF2B5EF4-FFF2-40B4-BE49-F238E27FC236}">
                <a16:creationId xmlns:a16="http://schemas.microsoft.com/office/drawing/2014/main" id="{7071CA13-2095-558D-E0DC-1576A14BBE72}"/>
              </a:ext>
            </a:extLst>
          </p:cNvPr>
          <p:cNvCxnSpPr>
            <a:cxnSpLocks/>
          </p:cNvCxnSpPr>
          <p:nvPr/>
        </p:nvCxnSpPr>
        <p:spPr>
          <a:xfrm flipH="1">
            <a:off x="0" y="6398068"/>
            <a:ext cx="12192000" cy="0"/>
          </a:xfrm>
          <a:prstGeom prst="line">
            <a:avLst/>
          </a:prstGeom>
          <a:ln w="9525">
            <a:solidFill>
              <a:schemeClr val="tx2">
                <a:alpha val="25000"/>
              </a:schemeClr>
            </a:solidFill>
          </a:ln>
        </p:spPr>
        <p:style>
          <a:lnRef idx="1">
            <a:schemeClr val="accent1"/>
          </a:lnRef>
          <a:fillRef idx="0">
            <a:schemeClr val="accent1"/>
          </a:fillRef>
          <a:effectRef idx="0">
            <a:schemeClr val="accent1"/>
          </a:effectRef>
          <a:fontRef idx="minor">
            <a:schemeClr val="tx1"/>
          </a:fontRef>
        </p:style>
      </p:cxnSp>
      <p:cxnSp>
        <p:nvCxnSpPr>
          <p:cNvPr id="12" name="Straight Connector 11">
            <a:extLst>
              <a:ext uri="{FF2B5EF4-FFF2-40B4-BE49-F238E27FC236}">
                <a16:creationId xmlns:a16="http://schemas.microsoft.com/office/drawing/2014/main" id="{B159F346-B80F-F5BC-5D76-9443FA0031B4}"/>
              </a:ext>
            </a:extLst>
          </p:cNvPr>
          <p:cNvCxnSpPr>
            <a:cxnSpLocks/>
          </p:cNvCxnSpPr>
          <p:nvPr/>
        </p:nvCxnSpPr>
        <p:spPr>
          <a:xfrm>
            <a:off x="4951575" y="0"/>
            <a:ext cx="0" cy="6858000"/>
          </a:xfrm>
          <a:prstGeom prst="line">
            <a:avLst/>
          </a:prstGeom>
          <a:ln w="9525">
            <a:solidFill>
              <a:schemeClr val="tx2">
                <a:alpha val="25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109683019"/>
      </p:ext>
    </p:extLst>
  </p:cSld>
  <p:clrMapOvr>
    <a:overrideClrMapping bg1="lt1" tx1="dk1" bg2="lt2" tx2="dk2" accent1="accent1" accent2="accent2" accent3="accent3" accent4="accent4" accent5="accent5" accent6="accent6" hlink="hlink" folHlink="folHlink"/>
  </p:clrMapOvr>
  <p:extLst>
    <p:ext uri="{DCECCB84-F9BA-43D5-87BE-67443E8EF086}">
      <p15:sldGuideLst xmlns:p15="http://schemas.microsoft.com/office/powerpoint/2012/main">
        <p15:guide id="1" orient="horz" pos="2160">
          <p15:clr>
            <a:srgbClr val="FBAE40"/>
          </p15:clr>
        </p15:guide>
        <p15:guide id="2" pos="3840">
          <p15:clr>
            <a:srgbClr val="FBAE40"/>
          </p15:clr>
        </p15:guide>
      </p15:sldGuideLst>
    </p:ext>
  </p:extLst>
</p:sldLayout>
</file>

<file path=ppt/slideLayouts/slideLayout_80000004_EBD5176F.xml><?xml version="1.0" encoding="utf-8"?>
<p:sldLayout xmlns:a="http://schemas.openxmlformats.org/drawingml/2006/main" xmlns:r="http://schemas.openxmlformats.org/officeDocument/2006/relationships" xmlns:p="http://schemas.openxmlformats.org/presentationml/2006/main" preserve="1">
  <p:cSld name="Title with Picture 3">
    <p:bg>
      <p:bgRef idx="1001">
        <a:schemeClr val="bg2"/>
      </p:bgRef>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A509CE9-F18C-5020-CF43-5960AFE654F6}"/>
              </a:ext>
            </a:extLst>
          </p:cNvPr>
          <p:cNvSpPr>
            <a:spLocks noGrp="1"/>
          </p:cNvSpPr>
          <p:nvPr>
            <p:ph type="ctrTitle"/>
          </p:nvPr>
        </p:nvSpPr>
        <p:spPr>
          <a:xfrm>
            <a:off x="7772445" y="1480212"/>
            <a:ext cx="3849131" cy="2871351"/>
          </a:xfrm>
        </p:spPr>
        <p:txBody>
          <a:bodyPr anchor="ctr">
            <a:normAutofit/>
          </a:bodyPr>
          <a:lstStyle>
            <a:lvl1pPr algn="ctr">
              <a:defRPr sz="3600">
                <a:solidFill>
                  <a:schemeClr val="tx2">
                    <a:alpha val="90000"/>
                  </a:schemeClr>
                </a:solidFill>
              </a:defRPr>
            </a:lvl1pPr>
          </a:lstStyle>
          <a:p>
            <a:r>
              <a:rPr lang="en-US"/>
              <a:t>Click to edit Master title style</a:t>
            </a:r>
          </a:p>
        </p:txBody>
      </p:sp>
      <p:sp>
        <p:nvSpPr>
          <p:cNvPr id="3" name="Subtitle 2">
            <a:extLst>
              <a:ext uri="{FF2B5EF4-FFF2-40B4-BE49-F238E27FC236}">
                <a16:creationId xmlns:a16="http://schemas.microsoft.com/office/drawing/2014/main" id="{A16B3AA5-F8D6-AB69-241F-6F8F1DD41E55}"/>
              </a:ext>
            </a:extLst>
          </p:cNvPr>
          <p:cNvSpPr>
            <a:spLocks noGrp="1"/>
          </p:cNvSpPr>
          <p:nvPr>
            <p:ph type="subTitle" idx="1"/>
          </p:nvPr>
        </p:nvSpPr>
        <p:spPr>
          <a:xfrm>
            <a:off x="7772446" y="5410440"/>
            <a:ext cx="3849128" cy="1068207"/>
          </a:xfrm>
        </p:spPr>
        <p:txBody>
          <a:bodyPr anchor="ctr">
            <a:normAutofit/>
          </a:bodyPr>
          <a:lstStyle>
            <a:lvl1pPr marL="0" indent="0" algn="ctr">
              <a:buNone/>
              <a:defRPr sz="1800">
                <a:solidFill>
                  <a:schemeClr val="tx2"/>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16" name="Picture Placeholder 15">
            <a:extLst>
              <a:ext uri="{FF2B5EF4-FFF2-40B4-BE49-F238E27FC236}">
                <a16:creationId xmlns:a16="http://schemas.microsoft.com/office/drawing/2014/main" id="{569E8996-63F9-282F-EB89-823A9E405F96}"/>
              </a:ext>
            </a:extLst>
          </p:cNvPr>
          <p:cNvSpPr>
            <a:spLocks noGrp="1"/>
          </p:cNvSpPr>
          <p:nvPr>
            <p:ph type="pic" sz="quarter" idx="13" hasCustomPrompt="1"/>
          </p:nvPr>
        </p:nvSpPr>
        <p:spPr>
          <a:xfrm>
            <a:off x="0" y="0"/>
            <a:ext cx="7204414" cy="6859634"/>
          </a:xfrm>
          <a:blipFill dpi="0" rotWithShape="1">
            <a:blip r:embed="rId2">
              <a:alphaModFix amt="80000"/>
            </a:blip>
            <a:srcRect/>
            <a:stretch>
              <a:fillRect/>
            </a:stretch>
          </a:blipFill>
        </p:spPr>
        <p:txBody>
          <a:bodyPr/>
          <a:lstStyle>
            <a:lvl1pPr marL="0" indent="0">
              <a:buNone/>
              <a:defRPr/>
            </a:lvl1pPr>
          </a:lstStyle>
          <a:p>
            <a:r>
              <a:rPr lang="en-US"/>
              <a:t> </a:t>
            </a:r>
          </a:p>
        </p:txBody>
      </p:sp>
      <p:sp>
        <p:nvSpPr>
          <p:cNvPr id="5" name="Footer Placeholder 4">
            <a:extLst>
              <a:ext uri="{FF2B5EF4-FFF2-40B4-BE49-F238E27FC236}">
                <a16:creationId xmlns:a16="http://schemas.microsoft.com/office/drawing/2014/main" id="{7AE78127-77D8-DF99-4AE0-F322800B057B}"/>
              </a:ext>
            </a:extLst>
          </p:cNvPr>
          <p:cNvSpPr>
            <a:spLocks noGrp="1"/>
          </p:cNvSpPr>
          <p:nvPr>
            <p:ph type="ftr" sz="quarter" idx="11"/>
          </p:nvPr>
        </p:nvSpPr>
        <p:spPr>
          <a:xfrm>
            <a:off x="7429501" y="6445997"/>
            <a:ext cx="2955465" cy="365125"/>
          </a:xfrm>
        </p:spPr>
        <p:txBody>
          <a:bodyPr/>
          <a:lstStyle>
            <a:lvl1pPr>
              <a:defRPr>
                <a:solidFill>
                  <a:schemeClr val="tx2"/>
                </a:solidFill>
              </a:defRPr>
            </a:lvl1pPr>
          </a:lstStyle>
          <a:p>
            <a:r>
              <a:rPr lang="en-US"/>
              <a:t>Sample Footer Text</a:t>
            </a:r>
          </a:p>
        </p:txBody>
      </p:sp>
      <p:sp>
        <p:nvSpPr>
          <p:cNvPr id="4" name="Date Placeholder 3">
            <a:extLst>
              <a:ext uri="{FF2B5EF4-FFF2-40B4-BE49-F238E27FC236}">
                <a16:creationId xmlns:a16="http://schemas.microsoft.com/office/drawing/2014/main" id="{D2D04168-7304-004B-C2F6-42E38FDC5908}"/>
              </a:ext>
            </a:extLst>
          </p:cNvPr>
          <p:cNvSpPr>
            <a:spLocks noGrp="1"/>
          </p:cNvSpPr>
          <p:nvPr>
            <p:ph type="dt" sz="half" idx="10"/>
          </p:nvPr>
        </p:nvSpPr>
        <p:spPr>
          <a:xfrm>
            <a:off x="10226650" y="6445997"/>
            <a:ext cx="1353059" cy="365125"/>
          </a:xfrm>
        </p:spPr>
        <p:txBody>
          <a:bodyPr/>
          <a:lstStyle>
            <a:lvl1pPr>
              <a:defRPr>
                <a:solidFill>
                  <a:schemeClr val="tx2"/>
                </a:solidFill>
              </a:defRPr>
            </a:lvl1pPr>
          </a:lstStyle>
          <a:p>
            <a:fld id="{79967DC5-E470-48CC-82D8-CEDE62F29D19}" type="datetime1">
              <a:rPr lang="en-US" smtClean="0"/>
              <a:t/>
            </a:fld>
            <a:endParaRPr lang="en-US"/>
          </a:p>
        </p:txBody>
      </p:sp>
      <p:sp>
        <p:nvSpPr>
          <p:cNvPr id="6" name="Slide Number Placeholder 5">
            <a:extLst>
              <a:ext uri="{FF2B5EF4-FFF2-40B4-BE49-F238E27FC236}">
                <a16:creationId xmlns:a16="http://schemas.microsoft.com/office/drawing/2014/main" id="{D7C58464-EE0F-215A-2FA8-F434687B9E7A}"/>
              </a:ext>
            </a:extLst>
          </p:cNvPr>
          <p:cNvSpPr>
            <a:spLocks noGrp="1"/>
          </p:cNvSpPr>
          <p:nvPr>
            <p:ph type="sldNum" sz="quarter" idx="12"/>
          </p:nvPr>
        </p:nvSpPr>
        <p:spPr/>
        <p:txBody>
          <a:bodyPr/>
          <a:lstStyle>
            <a:lvl1pPr>
              <a:defRPr>
                <a:solidFill>
                  <a:schemeClr val="tx2"/>
                </a:solidFill>
              </a:defRPr>
            </a:lvl1pPr>
          </a:lstStyle>
          <a:p>
            <a:fld id="{DDF60B60-82CA-4BB9-BA6E-A62FADF2374B}" type="slidenum">
              <a:rPr lang="en-US" smtClean="0"/>
              <a:t/>
            </a:fld>
            <a:endParaRPr lang="en-US"/>
          </a:p>
        </p:txBody>
      </p:sp>
      <p:cxnSp>
        <p:nvCxnSpPr>
          <p:cNvPr id="7" name="Straight Connector 6">
            <a:extLst>
              <a:ext uri="{FF2B5EF4-FFF2-40B4-BE49-F238E27FC236}">
                <a16:creationId xmlns:a16="http://schemas.microsoft.com/office/drawing/2014/main" id="{88BE003B-9AA9-5AAB-16A3-CC8CD5997AAA}"/>
              </a:ext>
            </a:extLst>
          </p:cNvPr>
          <p:cNvCxnSpPr>
            <a:cxnSpLocks/>
          </p:cNvCxnSpPr>
          <p:nvPr/>
        </p:nvCxnSpPr>
        <p:spPr>
          <a:xfrm flipH="1">
            <a:off x="7206802" y="5031087"/>
            <a:ext cx="4985198" cy="0"/>
          </a:xfrm>
          <a:prstGeom prst="line">
            <a:avLst/>
          </a:prstGeom>
          <a:ln w="9525">
            <a:solidFill>
              <a:schemeClr val="tx2">
                <a:alpha val="25000"/>
              </a:schemeClr>
            </a:solidFill>
          </a:ln>
        </p:spPr>
        <p:style>
          <a:lnRef idx="1">
            <a:schemeClr val="accent1"/>
          </a:lnRef>
          <a:fillRef idx="0">
            <a:schemeClr val="accent1"/>
          </a:fillRef>
          <a:effectRef idx="0">
            <a:schemeClr val="accent1"/>
          </a:effectRef>
          <a:fontRef idx="minor">
            <a:schemeClr val="tx1"/>
          </a:fontRef>
        </p:style>
      </p:cxnSp>
      <p:cxnSp>
        <p:nvCxnSpPr>
          <p:cNvPr id="8" name="Straight Connector 7">
            <a:extLst>
              <a:ext uri="{FF2B5EF4-FFF2-40B4-BE49-F238E27FC236}">
                <a16:creationId xmlns:a16="http://schemas.microsoft.com/office/drawing/2014/main" id="{50CBC2A1-BC50-27CD-C764-435FA7A59ABD}"/>
              </a:ext>
            </a:extLst>
          </p:cNvPr>
          <p:cNvCxnSpPr>
            <a:cxnSpLocks/>
          </p:cNvCxnSpPr>
          <p:nvPr/>
        </p:nvCxnSpPr>
        <p:spPr>
          <a:xfrm>
            <a:off x="7206802" y="0"/>
            <a:ext cx="0" cy="6858000"/>
          </a:xfrm>
          <a:prstGeom prst="line">
            <a:avLst/>
          </a:prstGeom>
          <a:ln w="9525">
            <a:solidFill>
              <a:schemeClr val="tx2">
                <a:alpha val="25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956610927"/>
      </p:ext>
    </p:extLst>
  </p:cSld>
  <p:clrMapOvr>
    <a:overrideClrMapping bg1="lt1" tx1="dk1" bg2="lt2" tx2="dk2" accent1="accent1" accent2="accent2" accent3="accent3" accent4="accent4" accent5="accent5" accent6="accent6" hlink="hlink" folHlink="folHlink"/>
  </p:clrMapOvr>
</p:sldLayout>
</file>

<file path=ppt/slideLayouts/slideLayout_80000005_FFEE4EB2.xml><?xml version="1.0" encoding="utf-8"?>
<p:sldLayout xmlns:a="http://schemas.openxmlformats.org/drawingml/2006/main" xmlns:r="http://schemas.openxmlformats.org/officeDocument/2006/relationships" xmlns:p="http://schemas.openxmlformats.org/presentationml/2006/main" preserve="1">
  <p:cSld name="Title with Picture 4">
    <p:bg>
      <p:bgRef idx="1001">
        <a:schemeClr val="bg2"/>
      </p:bgRef>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A509CE9-F18C-5020-CF43-5960AFE654F6}"/>
              </a:ext>
            </a:extLst>
          </p:cNvPr>
          <p:cNvSpPr>
            <a:spLocks noGrp="1"/>
          </p:cNvSpPr>
          <p:nvPr>
            <p:ph type="ctrTitle"/>
          </p:nvPr>
        </p:nvSpPr>
        <p:spPr>
          <a:xfrm>
            <a:off x="685800" y="5160261"/>
            <a:ext cx="10813067" cy="783835"/>
          </a:xfrm>
        </p:spPr>
        <p:txBody>
          <a:bodyPr vert="horz" lIns="91440" tIns="45720" rIns="91440" bIns="45720" rtlCol="0" anchor="b">
            <a:normAutofit/>
          </a:bodyPr>
          <a:lstStyle>
            <a:lvl1pPr>
              <a:defRPr lang="en-US" sz="3600" dirty="0">
                <a:solidFill>
                  <a:schemeClr val="tx2">
                    <a:alpha val="90000"/>
                  </a:schemeClr>
                </a:solidFill>
              </a:defRPr>
            </a:lvl1pPr>
          </a:lstStyle>
          <a:p>
            <a:pPr lvl="0"/>
            <a:r>
              <a:rPr lang="en-US"/>
              <a:t>Click to edit Master title style</a:t>
            </a:r>
          </a:p>
        </p:txBody>
      </p:sp>
      <p:sp>
        <p:nvSpPr>
          <p:cNvPr id="3" name="Subtitle 2">
            <a:extLst>
              <a:ext uri="{FF2B5EF4-FFF2-40B4-BE49-F238E27FC236}">
                <a16:creationId xmlns:a16="http://schemas.microsoft.com/office/drawing/2014/main" id="{A16B3AA5-F8D6-AB69-241F-6F8F1DD41E55}"/>
              </a:ext>
            </a:extLst>
          </p:cNvPr>
          <p:cNvSpPr>
            <a:spLocks noGrp="1"/>
          </p:cNvSpPr>
          <p:nvPr>
            <p:ph type="subTitle" idx="1"/>
          </p:nvPr>
        </p:nvSpPr>
        <p:spPr>
          <a:xfrm>
            <a:off x="685800" y="5931483"/>
            <a:ext cx="10813067" cy="611557"/>
          </a:xfrm>
        </p:spPr>
        <p:txBody>
          <a:bodyPr vert="horz" lIns="91440" tIns="45720" rIns="91440" bIns="45720" rtlCol="0">
            <a:normAutofit/>
          </a:bodyPr>
          <a:lstStyle>
            <a:lvl1pPr marL="0" indent="0">
              <a:buNone/>
              <a:defRPr lang="en-US" dirty="0"/>
            </a:lvl1pPr>
          </a:lstStyle>
          <a:p>
            <a:pPr lvl="0"/>
            <a:r>
              <a:rPr lang="en-US"/>
              <a:t>Click to edit Master subtitle style</a:t>
            </a:r>
          </a:p>
        </p:txBody>
      </p:sp>
      <p:sp>
        <p:nvSpPr>
          <p:cNvPr id="16" name="Picture Placeholder 15">
            <a:extLst>
              <a:ext uri="{FF2B5EF4-FFF2-40B4-BE49-F238E27FC236}">
                <a16:creationId xmlns:a16="http://schemas.microsoft.com/office/drawing/2014/main" id="{569E8996-63F9-282F-EB89-823A9E405F96}"/>
              </a:ext>
            </a:extLst>
          </p:cNvPr>
          <p:cNvSpPr>
            <a:spLocks noGrp="1"/>
          </p:cNvSpPr>
          <p:nvPr>
            <p:ph type="pic" sz="quarter" idx="13" hasCustomPrompt="1"/>
          </p:nvPr>
        </p:nvSpPr>
        <p:spPr>
          <a:xfrm>
            <a:off x="462974" y="0"/>
            <a:ext cx="11268845" cy="5019190"/>
          </a:xfrm>
          <a:blipFill dpi="0" rotWithShape="1">
            <a:blip r:embed="rId2">
              <a:alphaModFix amt="80000"/>
            </a:blip>
            <a:srcRect/>
            <a:stretch>
              <a:fillRect/>
            </a:stretch>
          </a:blipFill>
        </p:spPr>
        <p:txBody>
          <a:bodyPr/>
          <a:lstStyle>
            <a:lvl1pPr marL="0" indent="0">
              <a:buNone/>
              <a:defRPr/>
            </a:lvl1pPr>
          </a:lstStyle>
          <a:p>
            <a:r>
              <a:rPr lang="en-US"/>
              <a:t> </a:t>
            </a:r>
          </a:p>
        </p:txBody>
      </p:sp>
      <p:sp>
        <p:nvSpPr>
          <p:cNvPr id="5" name="Footer Placeholder 4">
            <a:extLst>
              <a:ext uri="{FF2B5EF4-FFF2-40B4-BE49-F238E27FC236}">
                <a16:creationId xmlns:a16="http://schemas.microsoft.com/office/drawing/2014/main" id="{7AE78127-77D8-DF99-4AE0-F322800B057B}"/>
              </a:ext>
            </a:extLst>
          </p:cNvPr>
          <p:cNvSpPr>
            <a:spLocks noGrp="1"/>
          </p:cNvSpPr>
          <p:nvPr>
            <p:ph type="ftr" sz="quarter" idx="11"/>
          </p:nvPr>
        </p:nvSpPr>
        <p:spPr>
          <a:xfrm>
            <a:off x="685800" y="6445997"/>
            <a:ext cx="3949302" cy="365125"/>
          </a:xfrm>
        </p:spPr>
        <p:txBody>
          <a:bodyPr/>
          <a:lstStyle>
            <a:lvl1pPr>
              <a:defRPr>
                <a:solidFill>
                  <a:schemeClr val="tx2"/>
                </a:solidFill>
              </a:defRPr>
            </a:lvl1pPr>
          </a:lstStyle>
          <a:p>
            <a:r>
              <a:rPr lang="en-US"/>
              <a:t>Sample Footer Text</a:t>
            </a:r>
          </a:p>
        </p:txBody>
      </p:sp>
      <p:sp>
        <p:nvSpPr>
          <p:cNvPr id="4" name="Date Placeholder 3">
            <a:extLst>
              <a:ext uri="{FF2B5EF4-FFF2-40B4-BE49-F238E27FC236}">
                <a16:creationId xmlns:a16="http://schemas.microsoft.com/office/drawing/2014/main" id="{D2D04168-7304-004B-C2F6-42E38FDC5908}"/>
              </a:ext>
            </a:extLst>
          </p:cNvPr>
          <p:cNvSpPr>
            <a:spLocks noGrp="1"/>
          </p:cNvSpPr>
          <p:nvPr>
            <p:ph type="dt" sz="half" idx="10"/>
          </p:nvPr>
        </p:nvSpPr>
        <p:spPr/>
        <p:txBody>
          <a:bodyPr/>
          <a:lstStyle>
            <a:lvl1pPr>
              <a:defRPr>
                <a:solidFill>
                  <a:schemeClr val="tx2"/>
                </a:solidFill>
              </a:defRPr>
            </a:lvl1pPr>
          </a:lstStyle>
          <a:p>
            <a:fld id="{7BE4F4F9-573B-47D0-A4A5-817CADD2D474}" type="datetime1">
              <a:rPr lang="en-US" smtClean="0"/>
              <a:t/>
            </a:fld>
            <a:endParaRPr lang="en-US"/>
          </a:p>
        </p:txBody>
      </p:sp>
      <p:sp>
        <p:nvSpPr>
          <p:cNvPr id="6" name="Slide Number Placeholder 5">
            <a:extLst>
              <a:ext uri="{FF2B5EF4-FFF2-40B4-BE49-F238E27FC236}">
                <a16:creationId xmlns:a16="http://schemas.microsoft.com/office/drawing/2014/main" id="{D7C58464-EE0F-215A-2FA8-F434687B9E7A}"/>
              </a:ext>
            </a:extLst>
          </p:cNvPr>
          <p:cNvSpPr>
            <a:spLocks noGrp="1"/>
          </p:cNvSpPr>
          <p:nvPr>
            <p:ph type="sldNum" sz="quarter" idx="12"/>
          </p:nvPr>
        </p:nvSpPr>
        <p:spPr/>
        <p:txBody>
          <a:bodyPr/>
          <a:lstStyle>
            <a:lvl1pPr>
              <a:defRPr>
                <a:solidFill>
                  <a:schemeClr val="tx2"/>
                </a:solidFill>
              </a:defRPr>
            </a:lvl1pPr>
          </a:lstStyle>
          <a:p>
            <a:fld id="{DDF60B60-82CA-4BB9-BA6E-A62FADF2374B}" type="slidenum">
              <a:rPr lang="en-US" smtClean="0"/>
              <a:t/>
            </a:fld>
            <a:endParaRPr lang="en-US"/>
          </a:p>
        </p:txBody>
      </p:sp>
      <p:cxnSp>
        <p:nvCxnSpPr>
          <p:cNvPr id="7" name="Straight Connector 6">
            <a:extLst>
              <a:ext uri="{FF2B5EF4-FFF2-40B4-BE49-F238E27FC236}">
                <a16:creationId xmlns:a16="http://schemas.microsoft.com/office/drawing/2014/main" id="{FFFC4771-5A22-2E68-AB04-0949D0A15B66}"/>
              </a:ext>
            </a:extLst>
          </p:cNvPr>
          <p:cNvCxnSpPr>
            <a:cxnSpLocks/>
          </p:cNvCxnSpPr>
          <p:nvPr/>
        </p:nvCxnSpPr>
        <p:spPr>
          <a:xfrm flipH="1">
            <a:off x="0" y="5019261"/>
            <a:ext cx="12192000" cy="0"/>
          </a:xfrm>
          <a:prstGeom prst="line">
            <a:avLst/>
          </a:prstGeom>
          <a:ln w="9525">
            <a:solidFill>
              <a:schemeClr val="tx2">
                <a:alpha val="25000"/>
              </a:schemeClr>
            </a:solidFill>
          </a:ln>
        </p:spPr>
        <p:style>
          <a:lnRef idx="1">
            <a:schemeClr val="accent1"/>
          </a:lnRef>
          <a:fillRef idx="0">
            <a:schemeClr val="accent1"/>
          </a:fillRef>
          <a:effectRef idx="0">
            <a:schemeClr val="accent1"/>
          </a:effectRef>
          <a:fontRef idx="minor">
            <a:schemeClr val="tx1"/>
          </a:fontRef>
        </p:style>
      </p:cxnSp>
      <p:cxnSp>
        <p:nvCxnSpPr>
          <p:cNvPr id="9" name="Straight Connector 8">
            <a:extLst>
              <a:ext uri="{FF2B5EF4-FFF2-40B4-BE49-F238E27FC236}">
                <a16:creationId xmlns:a16="http://schemas.microsoft.com/office/drawing/2014/main" id="{0AA95C5A-6D75-9E1D-C459-7F2022E84F55}"/>
              </a:ext>
            </a:extLst>
          </p:cNvPr>
          <p:cNvCxnSpPr>
            <a:cxnSpLocks/>
          </p:cNvCxnSpPr>
          <p:nvPr/>
        </p:nvCxnSpPr>
        <p:spPr>
          <a:xfrm>
            <a:off x="457200" y="0"/>
            <a:ext cx="0" cy="6858000"/>
          </a:xfrm>
          <a:prstGeom prst="line">
            <a:avLst/>
          </a:prstGeom>
          <a:ln w="9525">
            <a:solidFill>
              <a:schemeClr val="tx2">
                <a:alpha val="25000"/>
              </a:schemeClr>
            </a:solidFill>
          </a:ln>
        </p:spPr>
        <p:style>
          <a:lnRef idx="1">
            <a:schemeClr val="accent1"/>
          </a:lnRef>
          <a:fillRef idx="0">
            <a:schemeClr val="accent1"/>
          </a:fillRef>
          <a:effectRef idx="0">
            <a:schemeClr val="accent1"/>
          </a:effectRef>
          <a:fontRef idx="minor">
            <a:schemeClr val="tx1"/>
          </a:fontRef>
        </p:style>
      </p:cxnSp>
      <p:cxnSp>
        <p:nvCxnSpPr>
          <p:cNvPr id="10" name="Straight Connector 9">
            <a:extLst>
              <a:ext uri="{FF2B5EF4-FFF2-40B4-BE49-F238E27FC236}">
                <a16:creationId xmlns:a16="http://schemas.microsoft.com/office/drawing/2014/main" id="{00ED5AC1-9F96-A868-7F45-523BF1A45E7C}"/>
              </a:ext>
            </a:extLst>
          </p:cNvPr>
          <p:cNvCxnSpPr>
            <a:cxnSpLocks/>
          </p:cNvCxnSpPr>
          <p:nvPr/>
        </p:nvCxnSpPr>
        <p:spPr>
          <a:xfrm>
            <a:off x="11734800" y="0"/>
            <a:ext cx="0" cy="6858000"/>
          </a:xfrm>
          <a:prstGeom prst="line">
            <a:avLst/>
          </a:prstGeom>
          <a:ln w="9525">
            <a:solidFill>
              <a:schemeClr val="tx2">
                <a:alpha val="25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4293807794"/>
      </p:ext>
    </p:extLst>
  </p:cSld>
  <p:clrMapOvr>
    <a:overrideClrMapping bg1="lt1" tx1="dk1" bg2="lt2" tx2="dk2" accent1="accent1" accent2="accent2" accent3="accent3" accent4="accent4" accent5="accent5" accent6="accent6" hlink="hlink" folHlink="folHlink"/>
  </p:clrMapOvr>
</p:sldLayout>
</file>

<file path=ppt/slideLayouts/slideLayout_80000006_CC62DAA5.xml><?xml version="1.0" encoding="utf-8"?>
<p:sldLayout xmlns:a="http://schemas.openxmlformats.org/drawingml/2006/main" xmlns:r="http://schemas.openxmlformats.org/officeDocument/2006/relationships" xmlns:p="http://schemas.openxmlformats.org/presentationml/2006/main" type="title" preserve="1">
  <p:cSld name="Title">
    <p:bg>
      <p:bgRef idx="1001">
        <a:schemeClr val="bg2"/>
      </p:bgRef>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A509CE9-F18C-5020-CF43-5960AFE654F6}"/>
              </a:ext>
            </a:extLst>
          </p:cNvPr>
          <p:cNvSpPr>
            <a:spLocks noGrp="1"/>
          </p:cNvSpPr>
          <p:nvPr>
            <p:ph type="ctrTitle"/>
          </p:nvPr>
        </p:nvSpPr>
        <p:spPr>
          <a:xfrm>
            <a:off x="2096430" y="1226087"/>
            <a:ext cx="7961965" cy="3290611"/>
          </a:xfrm>
        </p:spPr>
        <p:txBody>
          <a:bodyPr anchor="ctr">
            <a:normAutofit/>
          </a:bodyPr>
          <a:lstStyle>
            <a:lvl1pPr algn="ctr">
              <a:defRPr sz="4800">
                <a:solidFill>
                  <a:schemeClr val="tx2">
                    <a:alpha val="90000"/>
                  </a:schemeClr>
                </a:solidFill>
              </a:defRPr>
            </a:lvl1pPr>
          </a:lstStyle>
          <a:p>
            <a:r>
              <a:rPr lang="en-US"/>
              <a:t>Click to edit Master title style</a:t>
            </a:r>
          </a:p>
        </p:txBody>
      </p:sp>
      <p:sp>
        <p:nvSpPr>
          <p:cNvPr id="3" name="Subtitle 2">
            <a:extLst>
              <a:ext uri="{FF2B5EF4-FFF2-40B4-BE49-F238E27FC236}">
                <a16:creationId xmlns:a16="http://schemas.microsoft.com/office/drawing/2014/main" id="{A16B3AA5-F8D6-AB69-241F-6F8F1DD41E55}"/>
              </a:ext>
            </a:extLst>
          </p:cNvPr>
          <p:cNvSpPr>
            <a:spLocks noGrp="1"/>
          </p:cNvSpPr>
          <p:nvPr>
            <p:ph type="subTitle" idx="1"/>
          </p:nvPr>
        </p:nvSpPr>
        <p:spPr>
          <a:xfrm>
            <a:off x="2676941" y="5812260"/>
            <a:ext cx="6838118" cy="702946"/>
          </a:xfrm>
        </p:spPr>
        <p:txBody>
          <a:bodyPr anchor="ctr">
            <a:normAutofit/>
          </a:bodyPr>
          <a:lstStyle>
            <a:lvl1pPr marL="0" indent="0" algn="ctr">
              <a:buNone/>
              <a:defRPr sz="1800">
                <a:solidFill>
                  <a:schemeClr val="tx2"/>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5" name="Footer Placeholder 4">
            <a:extLst>
              <a:ext uri="{FF2B5EF4-FFF2-40B4-BE49-F238E27FC236}">
                <a16:creationId xmlns:a16="http://schemas.microsoft.com/office/drawing/2014/main" id="{7AE78127-77D8-DF99-4AE0-F322800B057B}"/>
              </a:ext>
            </a:extLst>
          </p:cNvPr>
          <p:cNvSpPr>
            <a:spLocks noGrp="1"/>
          </p:cNvSpPr>
          <p:nvPr>
            <p:ph type="ftr" sz="quarter" idx="11"/>
          </p:nvPr>
        </p:nvSpPr>
        <p:spPr>
          <a:xfrm>
            <a:off x="640080" y="6445997"/>
            <a:ext cx="3777327" cy="365125"/>
          </a:xfrm>
        </p:spPr>
        <p:txBody>
          <a:bodyPr/>
          <a:lstStyle>
            <a:lvl1pPr>
              <a:defRPr>
                <a:solidFill>
                  <a:schemeClr val="tx2"/>
                </a:solidFill>
              </a:defRPr>
            </a:lvl1pPr>
          </a:lstStyle>
          <a:p>
            <a:r>
              <a:rPr lang="en-US"/>
              <a:t>Sample Footer Text</a:t>
            </a:r>
          </a:p>
        </p:txBody>
      </p:sp>
      <p:sp>
        <p:nvSpPr>
          <p:cNvPr id="4" name="Date Placeholder 3">
            <a:extLst>
              <a:ext uri="{FF2B5EF4-FFF2-40B4-BE49-F238E27FC236}">
                <a16:creationId xmlns:a16="http://schemas.microsoft.com/office/drawing/2014/main" id="{D2D04168-7304-004B-C2F6-42E38FDC5908}"/>
              </a:ext>
            </a:extLst>
          </p:cNvPr>
          <p:cNvSpPr>
            <a:spLocks noGrp="1"/>
          </p:cNvSpPr>
          <p:nvPr>
            <p:ph type="dt" sz="half" idx="10"/>
          </p:nvPr>
        </p:nvSpPr>
        <p:spPr/>
        <p:txBody>
          <a:bodyPr/>
          <a:lstStyle>
            <a:lvl1pPr>
              <a:defRPr>
                <a:solidFill>
                  <a:schemeClr val="tx2"/>
                </a:solidFill>
              </a:defRPr>
            </a:lvl1pPr>
          </a:lstStyle>
          <a:p>
            <a:fld id="{656CA5CC-FBE5-4E14-8A41-8D7D52E31B58}" type="datetime1">
              <a:rPr lang="en-US" smtClean="0"/>
              <a:t/>
            </a:fld>
            <a:endParaRPr lang="en-US"/>
          </a:p>
        </p:txBody>
      </p:sp>
      <p:sp>
        <p:nvSpPr>
          <p:cNvPr id="6" name="Slide Number Placeholder 5">
            <a:extLst>
              <a:ext uri="{FF2B5EF4-FFF2-40B4-BE49-F238E27FC236}">
                <a16:creationId xmlns:a16="http://schemas.microsoft.com/office/drawing/2014/main" id="{D7C58464-EE0F-215A-2FA8-F434687B9E7A}"/>
              </a:ext>
            </a:extLst>
          </p:cNvPr>
          <p:cNvSpPr>
            <a:spLocks noGrp="1"/>
          </p:cNvSpPr>
          <p:nvPr>
            <p:ph type="sldNum" sz="quarter" idx="12"/>
          </p:nvPr>
        </p:nvSpPr>
        <p:spPr/>
        <p:txBody>
          <a:bodyPr/>
          <a:lstStyle>
            <a:lvl1pPr>
              <a:defRPr>
                <a:solidFill>
                  <a:schemeClr val="tx2"/>
                </a:solidFill>
              </a:defRPr>
            </a:lvl1pPr>
          </a:lstStyle>
          <a:p>
            <a:fld id="{DDF60B60-82CA-4BB9-BA6E-A62FADF2374B}" type="slidenum">
              <a:rPr lang="en-US" smtClean="0"/>
              <a:t/>
            </a:fld>
            <a:endParaRPr lang="en-US"/>
          </a:p>
        </p:txBody>
      </p:sp>
      <p:cxnSp>
        <p:nvCxnSpPr>
          <p:cNvPr id="7" name="Straight Connector 6">
            <a:extLst>
              <a:ext uri="{FF2B5EF4-FFF2-40B4-BE49-F238E27FC236}">
                <a16:creationId xmlns:a16="http://schemas.microsoft.com/office/drawing/2014/main" id="{77C4A186-7A3C-2849-F4A7-5B5565EB29E6}"/>
              </a:ext>
            </a:extLst>
          </p:cNvPr>
          <p:cNvCxnSpPr>
            <a:cxnSpLocks/>
          </p:cNvCxnSpPr>
          <p:nvPr/>
        </p:nvCxnSpPr>
        <p:spPr>
          <a:xfrm flipH="1">
            <a:off x="0" y="5469467"/>
            <a:ext cx="12192000" cy="0"/>
          </a:xfrm>
          <a:prstGeom prst="line">
            <a:avLst/>
          </a:prstGeom>
          <a:ln w="9525">
            <a:solidFill>
              <a:schemeClr val="tx2">
                <a:alpha val="25000"/>
              </a:schemeClr>
            </a:solidFill>
          </a:ln>
        </p:spPr>
        <p:style>
          <a:lnRef idx="1">
            <a:schemeClr val="accent1"/>
          </a:lnRef>
          <a:fillRef idx="0">
            <a:schemeClr val="accent1"/>
          </a:fillRef>
          <a:effectRef idx="0">
            <a:schemeClr val="accent1"/>
          </a:effectRef>
          <a:fontRef idx="minor">
            <a:schemeClr val="tx1"/>
          </a:fontRef>
        </p:style>
      </p:cxnSp>
      <p:cxnSp>
        <p:nvCxnSpPr>
          <p:cNvPr id="11" name="Straight Connector 10">
            <a:extLst>
              <a:ext uri="{FF2B5EF4-FFF2-40B4-BE49-F238E27FC236}">
                <a16:creationId xmlns:a16="http://schemas.microsoft.com/office/drawing/2014/main" id="{C92B7528-295D-CD0F-0521-B5C01EAC12DD}"/>
              </a:ext>
            </a:extLst>
          </p:cNvPr>
          <p:cNvCxnSpPr>
            <a:cxnSpLocks/>
          </p:cNvCxnSpPr>
          <p:nvPr/>
        </p:nvCxnSpPr>
        <p:spPr>
          <a:xfrm>
            <a:off x="457200" y="0"/>
            <a:ext cx="0" cy="6858000"/>
          </a:xfrm>
          <a:prstGeom prst="line">
            <a:avLst/>
          </a:prstGeom>
          <a:ln w="9525">
            <a:solidFill>
              <a:schemeClr val="tx2">
                <a:alpha val="25000"/>
              </a:schemeClr>
            </a:solidFill>
          </a:ln>
        </p:spPr>
        <p:style>
          <a:lnRef idx="1">
            <a:schemeClr val="accent1"/>
          </a:lnRef>
          <a:fillRef idx="0">
            <a:schemeClr val="accent1"/>
          </a:fillRef>
          <a:effectRef idx="0">
            <a:schemeClr val="accent1"/>
          </a:effectRef>
          <a:fontRef idx="minor">
            <a:schemeClr val="tx1"/>
          </a:fontRef>
        </p:style>
      </p:cxnSp>
      <p:cxnSp>
        <p:nvCxnSpPr>
          <p:cNvPr id="12" name="Straight Connector 11">
            <a:extLst>
              <a:ext uri="{FF2B5EF4-FFF2-40B4-BE49-F238E27FC236}">
                <a16:creationId xmlns:a16="http://schemas.microsoft.com/office/drawing/2014/main" id="{A26261A6-5928-598A-5A46-6855CE4DF282}"/>
              </a:ext>
            </a:extLst>
          </p:cNvPr>
          <p:cNvCxnSpPr>
            <a:cxnSpLocks/>
          </p:cNvCxnSpPr>
          <p:nvPr/>
        </p:nvCxnSpPr>
        <p:spPr>
          <a:xfrm>
            <a:off x="11734800" y="0"/>
            <a:ext cx="0" cy="6858000"/>
          </a:xfrm>
          <a:prstGeom prst="line">
            <a:avLst/>
          </a:prstGeom>
          <a:ln w="9525">
            <a:solidFill>
              <a:schemeClr val="tx2">
                <a:alpha val="25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429030565"/>
      </p:ext>
    </p:extLst>
  </p:cSld>
  <p:clrMapOvr>
    <a:overrideClrMapping bg1="dk1" tx1="lt1" bg2="dk2" tx2="lt2" accent1="accent1" accent2="accent2" accent3="accent3" accent4="accent4" accent5="accent5" accent6="accent6" hlink="hlink" folHlink="folHlink"/>
  </p:clrMapOvr>
</p:sldLayout>
</file>

<file path=ppt/slideLayouts/slideLayout_80000007_E4E3785E.xml><?xml version="1.0" encoding="utf-8"?>
<p:sldLayout xmlns:a="http://schemas.openxmlformats.org/drawingml/2006/main" xmlns:r="http://schemas.openxmlformats.org/officeDocument/2006/relationships" xmlns:p="http://schemas.openxmlformats.org/presentationml/2006/main" type="title" preserve="1">
  <p:cSld name="Title 2">
    <p:bg>
      <p:bgRef idx="1001">
        <a:schemeClr val="bg2"/>
      </p:bgRef>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A509CE9-F18C-5020-CF43-5960AFE654F6}"/>
              </a:ext>
            </a:extLst>
          </p:cNvPr>
          <p:cNvSpPr>
            <a:spLocks noGrp="1"/>
          </p:cNvSpPr>
          <p:nvPr>
            <p:ph type="ctrTitle"/>
          </p:nvPr>
        </p:nvSpPr>
        <p:spPr>
          <a:xfrm>
            <a:off x="1636222" y="1246912"/>
            <a:ext cx="8919556" cy="3050766"/>
          </a:xfrm>
        </p:spPr>
        <p:txBody>
          <a:bodyPr anchor="ctr">
            <a:normAutofit/>
          </a:bodyPr>
          <a:lstStyle>
            <a:lvl1pPr algn="ctr">
              <a:defRPr sz="5400">
                <a:solidFill>
                  <a:schemeClr val="tx2">
                    <a:alpha val="90000"/>
                  </a:schemeClr>
                </a:solidFill>
              </a:defRPr>
            </a:lvl1pPr>
          </a:lstStyle>
          <a:p>
            <a:r>
              <a:rPr lang="en-US"/>
              <a:t>Click to edit Master title style</a:t>
            </a:r>
          </a:p>
        </p:txBody>
      </p:sp>
      <p:sp>
        <p:nvSpPr>
          <p:cNvPr id="3" name="Subtitle 2">
            <a:extLst>
              <a:ext uri="{FF2B5EF4-FFF2-40B4-BE49-F238E27FC236}">
                <a16:creationId xmlns:a16="http://schemas.microsoft.com/office/drawing/2014/main" id="{A16B3AA5-F8D6-AB69-241F-6F8F1DD41E55}"/>
              </a:ext>
            </a:extLst>
          </p:cNvPr>
          <p:cNvSpPr>
            <a:spLocks noGrp="1"/>
          </p:cNvSpPr>
          <p:nvPr>
            <p:ph type="subTitle" idx="1"/>
          </p:nvPr>
        </p:nvSpPr>
        <p:spPr>
          <a:xfrm>
            <a:off x="2451378" y="5345199"/>
            <a:ext cx="7289245" cy="1184035"/>
          </a:xfrm>
        </p:spPr>
        <p:txBody>
          <a:bodyPr anchor="ctr">
            <a:normAutofit/>
          </a:bodyPr>
          <a:lstStyle>
            <a:lvl1pPr marL="0" indent="0" algn="ctr">
              <a:buNone/>
              <a:defRPr sz="1800">
                <a:solidFill>
                  <a:schemeClr val="tx2"/>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5" name="Footer Placeholder 4">
            <a:extLst>
              <a:ext uri="{FF2B5EF4-FFF2-40B4-BE49-F238E27FC236}">
                <a16:creationId xmlns:a16="http://schemas.microsoft.com/office/drawing/2014/main" id="{7AE78127-77D8-DF99-4AE0-F322800B057B}"/>
              </a:ext>
            </a:extLst>
          </p:cNvPr>
          <p:cNvSpPr>
            <a:spLocks noGrp="1"/>
          </p:cNvSpPr>
          <p:nvPr>
            <p:ph type="ftr" sz="quarter" idx="11"/>
          </p:nvPr>
        </p:nvSpPr>
        <p:spPr/>
        <p:txBody>
          <a:bodyPr/>
          <a:lstStyle>
            <a:lvl1pPr>
              <a:defRPr>
                <a:solidFill>
                  <a:schemeClr val="tx2"/>
                </a:solidFill>
              </a:defRPr>
            </a:lvl1pPr>
          </a:lstStyle>
          <a:p>
            <a:r>
              <a:rPr lang="en-US"/>
              <a:t>Sample Footer Text</a:t>
            </a:r>
          </a:p>
        </p:txBody>
      </p:sp>
      <p:sp>
        <p:nvSpPr>
          <p:cNvPr id="4" name="Date Placeholder 3">
            <a:extLst>
              <a:ext uri="{FF2B5EF4-FFF2-40B4-BE49-F238E27FC236}">
                <a16:creationId xmlns:a16="http://schemas.microsoft.com/office/drawing/2014/main" id="{D2D04168-7304-004B-C2F6-42E38FDC5908}"/>
              </a:ext>
            </a:extLst>
          </p:cNvPr>
          <p:cNvSpPr>
            <a:spLocks noGrp="1"/>
          </p:cNvSpPr>
          <p:nvPr>
            <p:ph type="dt" sz="half" idx="10"/>
          </p:nvPr>
        </p:nvSpPr>
        <p:spPr/>
        <p:txBody>
          <a:bodyPr/>
          <a:lstStyle>
            <a:lvl1pPr>
              <a:defRPr>
                <a:solidFill>
                  <a:schemeClr val="tx2"/>
                </a:solidFill>
              </a:defRPr>
            </a:lvl1pPr>
          </a:lstStyle>
          <a:p>
            <a:fld id="{A9AA3B70-D00B-4980-A015-1C0E626DF50E}" type="datetime1">
              <a:rPr lang="en-US" smtClean="0"/>
              <a:t/>
            </a:fld>
            <a:endParaRPr lang="en-US"/>
          </a:p>
        </p:txBody>
      </p:sp>
      <p:sp>
        <p:nvSpPr>
          <p:cNvPr id="6" name="Slide Number Placeholder 5">
            <a:extLst>
              <a:ext uri="{FF2B5EF4-FFF2-40B4-BE49-F238E27FC236}">
                <a16:creationId xmlns:a16="http://schemas.microsoft.com/office/drawing/2014/main" id="{D7C58464-EE0F-215A-2FA8-F434687B9E7A}"/>
              </a:ext>
            </a:extLst>
          </p:cNvPr>
          <p:cNvSpPr>
            <a:spLocks noGrp="1"/>
          </p:cNvSpPr>
          <p:nvPr>
            <p:ph type="sldNum" sz="quarter" idx="12"/>
          </p:nvPr>
        </p:nvSpPr>
        <p:spPr/>
        <p:txBody>
          <a:bodyPr/>
          <a:lstStyle>
            <a:lvl1pPr>
              <a:defRPr>
                <a:solidFill>
                  <a:schemeClr val="tx2"/>
                </a:solidFill>
              </a:defRPr>
            </a:lvl1pPr>
          </a:lstStyle>
          <a:p>
            <a:fld id="{DDF60B60-82CA-4BB9-BA6E-A62FADF2374B}" type="slidenum">
              <a:rPr lang="en-US" smtClean="0"/>
              <a:t/>
            </a:fld>
            <a:endParaRPr lang="en-US"/>
          </a:p>
        </p:txBody>
      </p:sp>
      <p:cxnSp>
        <p:nvCxnSpPr>
          <p:cNvPr id="7" name="Straight Connector 6">
            <a:extLst>
              <a:ext uri="{FF2B5EF4-FFF2-40B4-BE49-F238E27FC236}">
                <a16:creationId xmlns:a16="http://schemas.microsoft.com/office/drawing/2014/main" id="{77C4A186-7A3C-2849-F4A7-5B5565EB29E6}"/>
              </a:ext>
            </a:extLst>
          </p:cNvPr>
          <p:cNvCxnSpPr>
            <a:cxnSpLocks/>
          </p:cNvCxnSpPr>
          <p:nvPr/>
        </p:nvCxnSpPr>
        <p:spPr>
          <a:xfrm flipH="1">
            <a:off x="0" y="5016433"/>
            <a:ext cx="12192000" cy="0"/>
          </a:xfrm>
          <a:prstGeom prst="line">
            <a:avLst/>
          </a:prstGeom>
          <a:ln w="9525">
            <a:solidFill>
              <a:schemeClr val="tx2">
                <a:alpha val="25000"/>
              </a:schemeClr>
            </a:solidFill>
          </a:ln>
        </p:spPr>
        <p:style>
          <a:lnRef idx="1">
            <a:schemeClr val="accent1"/>
          </a:lnRef>
          <a:fillRef idx="0">
            <a:schemeClr val="accent1"/>
          </a:fillRef>
          <a:effectRef idx="0">
            <a:schemeClr val="accent1"/>
          </a:effectRef>
          <a:fontRef idx="minor">
            <a:schemeClr val="tx1"/>
          </a:fontRef>
        </p:style>
      </p:cxnSp>
      <p:cxnSp>
        <p:nvCxnSpPr>
          <p:cNvPr id="10" name="Straight Connector 9">
            <a:extLst>
              <a:ext uri="{FF2B5EF4-FFF2-40B4-BE49-F238E27FC236}">
                <a16:creationId xmlns:a16="http://schemas.microsoft.com/office/drawing/2014/main" id="{90C7E87E-EC44-47F9-6172-5EEA03DE5D87}"/>
              </a:ext>
            </a:extLst>
          </p:cNvPr>
          <p:cNvCxnSpPr>
            <a:cxnSpLocks/>
          </p:cNvCxnSpPr>
          <p:nvPr/>
        </p:nvCxnSpPr>
        <p:spPr>
          <a:xfrm flipH="1">
            <a:off x="0" y="459932"/>
            <a:ext cx="12192000" cy="0"/>
          </a:xfrm>
          <a:prstGeom prst="line">
            <a:avLst/>
          </a:prstGeom>
          <a:ln w="9525">
            <a:solidFill>
              <a:schemeClr val="tx2">
                <a:alpha val="25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840112734"/>
      </p:ext>
    </p:extLst>
  </p:cSld>
  <p:clrMapOvr>
    <a:overrideClrMapping bg1="lt1" tx1="dk1" bg2="lt2" tx2="dk2" accent1="accent1" accent2="accent2" accent3="accent3" accent4="accent4" accent5="accent5" accent6="accent6" hlink="hlink" folHlink="folHlink"/>
  </p:clrMapOvr>
</p:sldLayout>
</file>

<file path=ppt/slideLayouts/slideLayout_80000008_E5E46ABD.xml><?xml version="1.0" encoding="utf-8"?>
<p:sldLayout xmlns:a="http://schemas.openxmlformats.org/drawingml/2006/main" xmlns:r="http://schemas.openxmlformats.org/officeDocument/2006/relationships" xmlns:p="http://schemas.openxmlformats.org/presentationml/2006/main" type="title" preserve="1">
  <p:cSld name="Title 3">
    <p:bg>
      <p:bgRef idx="1001">
        <a:schemeClr val="bg2"/>
      </p:bgRef>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A509CE9-F18C-5020-CF43-5960AFE654F6}"/>
              </a:ext>
            </a:extLst>
          </p:cNvPr>
          <p:cNvSpPr>
            <a:spLocks noGrp="1"/>
          </p:cNvSpPr>
          <p:nvPr>
            <p:ph type="ctrTitle"/>
          </p:nvPr>
        </p:nvSpPr>
        <p:spPr>
          <a:xfrm>
            <a:off x="2950265" y="1400657"/>
            <a:ext cx="6291470" cy="3290611"/>
          </a:xfrm>
        </p:spPr>
        <p:txBody>
          <a:bodyPr anchor="ctr">
            <a:normAutofit/>
          </a:bodyPr>
          <a:lstStyle>
            <a:lvl1pPr algn="ctr">
              <a:defRPr sz="4800">
                <a:solidFill>
                  <a:schemeClr val="tx2">
                    <a:lumMod val="90000"/>
                    <a:alpha val="80000"/>
                  </a:schemeClr>
                </a:solidFill>
              </a:defRPr>
            </a:lvl1pPr>
          </a:lstStyle>
          <a:p>
            <a:r>
              <a:rPr lang="en-US"/>
              <a:t>Click to edit Master title style</a:t>
            </a:r>
          </a:p>
        </p:txBody>
      </p:sp>
      <p:sp>
        <p:nvSpPr>
          <p:cNvPr id="3" name="Subtitle 2">
            <a:extLst>
              <a:ext uri="{FF2B5EF4-FFF2-40B4-BE49-F238E27FC236}">
                <a16:creationId xmlns:a16="http://schemas.microsoft.com/office/drawing/2014/main" id="{A16B3AA5-F8D6-AB69-241F-6F8F1DD41E55}"/>
              </a:ext>
            </a:extLst>
          </p:cNvPr>
          <p:cNvSpPr>
            <a:spLocks noGrp="1"/>
          </p:cNvSpPr>
          <p:nvPr>
            <p:ph type="subTitle" idx="1"/>
          </p:nvPr>
        </p:nvSpPr>
        <p:spPr>
          <a:xfrm>
            <a:off x="2676941" y="5812260"/>
            <a:ext cx="6838118" cy="702946"/>
          </a:xfrm>
        </p:spPr>
        <p:txBody>
          <a:bodyPr anchor="ctr">
            <a:normAutofit/>
          </a:bodyPr>
          <a:lstStyle>
            <a:lvl1pPr marL="0" indent="0" algn="ctr">
              <a:buNone/>
              <a:defRPr sz="1800">
                <a:solidFill>
                  <a:schemeClr val="tx2">
                    <a:alpha val="80000"/>
                  </a:schemeClr>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5" name="Footer Placeholder 4">
            <a:extLst>
              <a:ext uri="{FF2B5EF4-FFF2-40B4-BE49-F238E27FC236}">
                <a16:creationId xmlns:a16="http://schemas.microsoft.com/office/drawing/2014/main" id="{7AE78127-77D8-DF99-4AE0-F322800B057B}"/>
              </a:ext>
            </a:extLst>
          </p:cNvPr>
          <p:cNvSpPr>
            <a:spLocks noGrp="1"/>
          </p:cNvSpPr>
          <p:nvPr>
            <p:ph type="ftr" sz="quarter" idx="11"/>
          </p:nvPr>
        </p:nvSpPr>
        <p:spPr/>
        <p:txBody>
          <a:bodyPr/>
          <a:lstStyle>
            <a:lvl1pPr>
              <a:defRPr>
                <a:solidFill>
                  <a:schemeClr val="tx2">
                    <a:alpha val="80000"/>
                  </a:schemeClr>
                </a:solidFill>
              </a:defRPr>
            </a:lvl1pPr>
          </a:lstStyle>
          <a:p>
            <a:r>
              <a:rPr lang="en-US"/>
              <a:t>Sample Footer Text</a:t>
            </a:r>
          </a:p>
        </p:txBody>
      </p:sp>
      <p:sp>
        <p:nvSpPr>
          <p:cNvPr id="4" name="Date Placeholder 3">
            <a:extLst>
              <a:ext uri="{FF2B5EF4-FFF2-40B4-BE49-F238E27FC236}">
                <a16:creationId xmlns:a16="http://schemas.microsoft.com/office/drawing/2014/main" id="{D2D04168-7304-004B-C2F6-42E38FDC5908}"/>
              </a:ext>
            </a:extLst>
          </p:cNvPr>
          <p:cNvSpPr>
            <a:spLocks noGrp="1"/>
          </p:cNvSpPr>
          <p:nvPr>
            <p:ph type="dt" sz="half" idx="10"/>
          </p:nvPr>
        </p:nvSpPr>
        <p:spPr/>
        <p:txBody>
          <a:bodyPr/>
          <a:lstStyle>
            <a:lvl1pPr>
              <a:defRPr>
                <a:solidFill>
                  <a:schemeClr val="tx2">
                    <a:alpha val="80000"/>
                  </a:schemeClr>
                </a:solidFill>
              </a:defRPr>
            </a:lvl1pPr>
          </a:lstStyle>
          <a:p>
            <a:fld id="{312F3BB1-914E-438E-BD74-6A311287D919}" type="datetime1">
              <a:rPr lang="en-US" smtClean="0"/>
              <a:t/>
            </a:fld>
            <a:endParaRPr lang="en-US"/>
          </a:p>
        </p:txBody>
      </p:sp>
      <p:sp>
        <p:nvSpPr>
          <p:cNvPr id="6" name="Slide Number Placeholder 5">
            <a:extLst>
              <a:ext uri="{FF2B5EF4-FFF2-40B4-BE49-F238E27FC236}">
                <a16:creationId xmlns:a16="http://schemas.microsoft.com/office/drawing/2014/main" id="{D7C58464-EE0F-215A-2FA8-F434687B9E7A}"/>
              </a:ext>
            </a:extLst>
          </p:cNvPr>
          <p:cNvSpPr>
            <a:spLocks noGrp="1"/>
          </p:cNvSpPr>
          <p:nvPr>
            <p:ph type="sldNum" sz="quarter" idx="12"/>
          </p:nvPr>
        </p:nvSpPr>
        <p:spPr/>
        <p:txBody>
          <a:bodyPr/>
          <a:lstStyle>
            <a:lvl1pPr>
              <a:defRPr>
                <a:solidFill>
                  <a:schemeClr val="tx2">
                    <a:alpha val="80000"/>
                  </a:schemeClr>
                </a:solidFill>
              </a:defRPr>
            </a:lvl1pPr>
          </a:lstStyle>
          <a:p>
            <a:fld id="{DDF60B60-82CA-4BB9-BA6E-A62FADF2374B}" type="slidenum">
              <a:rPr lang="en-US" smtClean="0"/>
              <a:t/>
            </a:fld>
            <a:endParaRPr lang="en-US"/>
          </a:p>
        </p:txBody>
      </p:sp>
      <p:cxnSp>
        <p:nvCxnSpPr>
          <p:cNvPr id="7" name="Straight Connector 6">
            <a:extLst>
              <a:ext uri="{FF2B5EF4-FFF2-40B4-BE49-F238E27FC236}">
                <a16:creationId xmlns:a16="http://schemas.microsoft.com/office/drawing/2014/main" id="{77C4A186-7A3C-2849-F4A7-5B5565EB29E6}"/>
              </a:ext>
            </a:extLst>
          </p:cNvPr>
          <p:cNvCxnSpPr>
            <a:cxnSpLocks/>
          </p:cNvCxnSpPr>
          <p:nvPr/>
        </p:nvCxnSpPr>
        <p:spPr>
          <a:xfrm flipH="1">
            <a:off x="0" y="5469467"/>
            <a:ext cx="12192000" cy="0"/>
          </a:xfrm>
          <a:prstGeom prst="line">
            <a:avLst/>
          </a:prstGeom>
          <a:ln w="9525">
            <a:solidFill>
              <a:schemeClr val="tx2">
                <a:lumMod val="90000"/>
                <a:alpha val="20000"/>
              </a:schemeClr>
            </a:solidFill>
          </a:ln>
        </p:spPr>
        <p:style>
          <a:lnRef idx="1">
            <a:schemeClr val="accent1"/>
          </a:lnRef>
          <a:fillRef idx="0">
            <a:schemeClr val="accent1"/>
          </a:fillRef>
          <a:effectRef idx="0">
            <a:schemeClr val="accent1"/>
          </a:effectRef>
          <a:fontRef idx="minor">
            <a:schemeClr val="tx1"/>
          </a:fontRef>
        </p:style>
      </p:cxnSp>
      <p:cxnSp>
        <p:nvCxnSpPr>
          <p:cNvPr id="8" name="Straight Connector 7">
            <a:extLst>
              <a:ext uri="{FF2B5EF4-FFF2-40B4-BE49-F238E27FC236}">
                <a16:creationId xmlns:a16="http://schemas.microsoft.com/office/drawing/2014/main" id="{B5860F39-D33B-13B7-DD5E-58C8CE6DCE69}"/>
              </a:ext>
            </a:extLst>
          </p:cNvPr>
          <p:cNvCxnSpPr>
            <a:cxnSpLocks/>
          </p:cNvCxnSpPr>
          <p:nvPr/>
        </p:nvCxnSpPr>
        <p:spPr>
          <a:xfrm>
            <a:off x="2317750" y="0"/>
            <a:ext cx="0" cy="6858000"/>
          </a:xfrm>
          <a:prstGeom prst="line">
            <a:avLst/>
          </a:prstGeom>
          <a:ln w="9525">
            <a:solidFill>
              <a:schemeClr val="tx2">
                <a:lumMod val="90000"/>
                <a:alpha val="20000"/>
              </a:schemeClr>
            </a:solidFill>
          </a:ln>
        </p:spPr>
        <p:style>
          <a:lnRef idx="1">
            <a:schemeClr val="accent1"/>
          </a:lnRef>
          <a:fillRef idx="0">
            <a:schemeClr val="accent1"/>
          </a:fillRef>
          <a:effectRef idx="0">
            <a:schemeClr val="accent1"/>
          </a:effectRef>
          <a:fontRef idx="minor">
            <a:schemeClr val="tx1"/>
          </a:fontRef>
        </p:style>
      </p:cxnSp>
      <p:cxnSp>
        <p:nvCxnSpPr>
          <p:cNvPr id="9" name="Straight Connector 8">
            <a:extLst>
              <a:ext uri="{FF2B5EF4-FFF2-40B4-BE49-F238E27FC236}">
                <a16:creationId xmlns:a16="http://schemas.microsoft.com/office/drawing/2014/main" id="{D417974A-33A9-A10C-D982-114045377C2E}"/>
              </a:ext>
            </a:extLst>
          </p:cNvPr>
          <p:cNvCxnSpPr>
            <a:cxnSpLocks/>
          </p:cNvCxnSpPr>
          <p:nvPr/>
        </p:nvCxnSpPr>
        <p:spPr>
          <a:xfrm>
            <a:off x="9874250" y="0"/>
            <a:ext cx="0" cy="6858000"/>
          </a:xfrm>
          <a:prstGeom prst="line">
            <a:avLst/>
          </a:prstGeom>
          <a:ln w="9525">
            <a:solidFill>
              <a:schemeClr val="tx2">
                <a:lumMod val="90000"/>
                <a:alpha val="20000"/>
              </a:schemeClr>
            </a:solidFill>
          </a:ln>
        </p:spPr>
        <p:style>
          <a:lnRef idx="1">
            <a:schemeClr val="accent1"/>
          </a:lnRef>
          <a:fillRef idx="0">
            <a:schemeClr val="accent1"/>
          </a:fillRef>
          <a:effectRef idx="0">
            <a:schemeClr val="accent1"/>
          </a:effectRef>
          <a:fontRef idx="minor">
            <a:schemeClr val="tx1"/>
          </a:fontRef>
        </p:style>
      </p:cxnSp>
      <p:cxnSp>
        <p:nvCxnSpPr>
          <p:cNvPr id="10" name="Straight Connector 9">
            <a:extLst>
              <a:ext uri="{FF2B5EF4-FFF2-40B4-BE49-F238E27FC236}">
                <a16:creationId xmlns:a16="http://schemas.microsoft.com/office/drawing/2014/main" id="{90C7E87E-EC44-47F9-6172-5EEA03DE5D87}"/>
              </a:ext>
            </a:extLst>
          </p:cNvPr>
          <p:cNvCxnSpPr>
            <a:cxnSpLocks/>
          </p:cNvCxnSpPr>
          <p:nvPr/>
        </p:nvCxnSpPr>
        <p:spPr>
          <a:xfrm flipH="1">
            <a:off x="0" y="459932"/>
            <a:ext cx="12192000" cy="0"/>
          </a:xfrm>
          <a:prstGeom prst="line">
            <a:avLst/>
          </a:prstGeom>
          <a:ln w="9525">
            <a:solidFill>
              <a:schemeClr val="tx2">
                <a:lumMod val="90000"/>
                <a:alpha val="20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856951997"/>
      </p:ext>
    </p:extLst>
  </p:cSld>
  <p:clrMapOvr>
    <a:overrideClrMapping bg1="dk1" tx1="lt1" bg2="dk2" tx2="lt2" accent1="accent1" accent2="accent2" accent3="accent3" accent4="accent4" accent5="accent5" accent6="accent6" hlink="hlink" folHlink="folHlink"/>
  </p:clrMapOvr>
</p:sldLayout>
</file>

<file path=ppt/slideLayouts/slideLayout_80000009_3D2A3B2C.xml><?xml version="1.0" encoding="utf-8"?>
<p:sldLayout xmlns:a="http://schemas.openxmlformats.org/drawingml/2006/main" xmlns:r="http://schemas.openxmlformats.org/officeDocument/2006/relationships" xmlns:p="http://schemas.openxmlformats.org/presentationml/2006/main" type="secHead" preserve="1">
  <p:cSld name="Section Header">
    <p:bg>
      <p:bgRef idx="1001">
        <a:schemeClr val="bg2"/>
      </p:bgRef>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F22D6AD5-6168-B411-89A9-90C82303B25C}"/>
              </a:ext>
            </a:extLst>
          </p:cNvPr>
          <p:cNvSpPr/>
          <p:nvPr/>
        </p:nvSpPr>
        <p:spPr>
          <a:xfrm>
            <a:off x="0" y="0"/>
            <a:ext cx="12192000" cy="6858000"/>
          </a:xfrm>
          <a:prstGeom prst="rect">
            <a:avLst/>
          </a:prstGeom>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4EC6DA0-2CB8-AFC5-DB06-AB9235983979}"/>
              </a:ext>
            </a:extLst>
          </p:cNvPr>
          <p:cNvSpPr>
            <a:spLocks noGrp="1"/>
          </p:cNvSpPr>
          <p:nvPr>
            <p:ph type="title"/>
          </p:nvPr>
        </p:nvSpPr>
        <p:spPr>
          <a:xfrm>
            <a:off x="457200" y="2838087"/>
            <a:ext cx="8932653" cy="3312544"/>
          </a:xfrm>
        </p:spPr>
        <p:txBody>
          <a:bodyPr anchor="b">
            <a:normAutofit/>
          </a:bodyPr>
          <a:lstStyle>
            <a:lvl1pPr>
              <a:lnSpc>
                <a:spcPct val="80000"/>
              </a:lnSpc>
              <a:defRPr sz="6600" cap="all" baseline="0">
                <a:solidFill>
                  <a:schemeClr val="tx2">
                    <a:alpha val="55000"/>
                  </a:schemeClr>
                </a:solidFill>
              </a:defRPr>
            </a:lvl1pPr>
          </a:lstStyle>
          <a:p>
            <a:r>
              <a:rPr lang="en-US"/>
              <a:t>Click to edit Master title style</a:t>
            </a:r>
          </a:p>
        </p:txBody>
      </p:sp>
      <p:sp>
        <p:nvSpPr>
          <p:cNvPr id="3" name="Text Placeholder 2">
            <a:extLst>
              <a:ext uri="{FF2B5EF4-FFF2-40B4-BE49-F238E27FC236}">
                <a16:creationId xmlns:a16="http://schemas.microsoft.com/office/drawing/2014/main" id="{88E16A9F-28B9-2207-66D3-D952EB7EC876}"/>
              </a:ext>
            </a:extLst>
          </p:cNvPr>
          <p:cNvSpPr>
            <a:spLocks noGrp="1"/>
          </p:cNvSpPr>
          <p:nvPr>
            <p:ph type="body" idx="1"/>
          </p:nvPr>
        </p:nvSpPr>
        <p:spPr>
          <a:xfrm>
            <a:off x="685800" y="-789870"/>
            <a:ext cx="10515600" cy="638352"/>
          </a:xfrm>
        </p:spPr>
        <p:txBody>
          <a:bodyPr>
            <a:normAutofit/>
          </a:bodyPr>
          <a:lstStyle>
            <a:lvl1pPr marL="0" indent="0">
              <a:buNone/>
              <a:defRPr sz="2000">
                <a:solidFill>
                  <a:schemeClr val="bg2"/>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US"/>
              <a:t>Click to edit Master text styles</a:t>
            </a:r>
          </a:p>
        </p:txBody>
      </p:sp>
      <p:sp>
        <p:nvSpPr>
          <p:cNvPr id="5" name="Footer Placeholder 4">
            <a:extLst>
              <a:ext uri="{FF2B5EF4-FFF2-40B4-BE49-F238E27FC236}">
                <a16:creationId xmlns:a16="http://schemas.microsoft.com/office/drawing/2014/main" id="{28B3F77F-C41D-1011-B9F4-A5DE814F43EF}"/>
              </a:ext>
            </a:extLst>
          </p:cNvPr>
          <p:cNvSpPr>
            <a:spLocks noGrp="1"/>
          </p:cNvSpPr>
          <p:nvPr>
            <p:ph type="ftr" sz="quarter" idx="11"/>
          </p:nvPr>
        </p:nvSpPr>
        <p:spPr>
          <a:xfrm>
            <a:off x="457200" y="6445997"/>
            <a:ext cx="3751081" cy="365125"/>
          </a:xfrm>
        </p:spPr>
        <p:txBody>
          <a:bodyPr/>
          <a:lstStyle>
            <a:lvl1pPr>
              <a:defRPr>
                <a:solidFill>
                  <a:schemeClr val="tx2"/>
                </a:solidFill>
              </a:defRPr>
            </a:lvl1pPr>
          </a:lstStyle>
          <a:p>
            <a:r>
              <a:rPr lang="en-US"/>
              <a:t>Sample Footer Text</a:t>
            </a:r>
          </a:p>
        </p:txBody>
      </p:sp>
      <p:sp>
        <p:nvSpPr>
          <p:cNvPr id="4" name="Date Placeholder 3">
            <a:extLst>
              <a:ext uri="{FF2B5EF4-FFF2-40B4-BE49-F238E27FC236}">
                <a16:creationId xmlns:a16="http://schemas.microsoft.com/office/drawing/2014/main" id="{E58CD507-925C-84B3-8F49-9F3B91209D8F}"/>
              </a:ext>
            </a:extLst>
          </p:cNvPr>
          <p:cNvSpPr>
            <a:spLocks noGrp="1"/>
          </p:cNvSpPr>
          <p:nvPr>
            <p:ph type="dt" sz="half" idx="10"/>
          </p:nvPr>
        </p:nvSpPr>
        <p:spPr/>
        <p:txBody>
          <a:bodyPr/>
          <a:lstStyle>
            <a:lvl1pPr>
              <a:defRPr>
                <a:solidFill>
                  <a:schemeClr val="tx2"/>
                </a:solidFill>
              </a:defRPr>
            </a:lvl1pPr>
          </a:lstStyle>
          <a:p>
            <a:fld id="{485F5966-244A-4C45-A322-E0358B5F232D}" type="datetime1">
              <a:rPr lang="en-US" smtClean="0"/>
              <a:t/>
            </a:fld>
            <a:endParaRPr lang="en-US"/>
          </a:p>
        </p:txBody>
      </p:sp>
      <p:sp>
        <p:nvSpPr>
          <p:cNvPr id="6" name="Slide Number Placeholder 5">
            <a:extLst>
              <a:ext uri="{FF2B5EF4-FFF2-40B4-BE49-F238E27FC236}">
                <a16:creationId xmlns:a16="http://schemas.microsoft.com/office/drawing/2014/main" id="{6C13B4AE-32E8-CAFF-4A3C-6CBE4FFFA843}"/>
              </a:ext>
            </a:extLst>
          </p:cNvPr>
          <p:cNvSpPr>
            <a:spLocks noGrp="1"/>
          </p:cNvSpPr>
          <p:nvPr>
            <p:ph type="sldNum" sz="quarter" idx="12"/>
          </p:nvPr>
        </p:nvSpPr>
        <p:spPr/>
        <p:txBody>
          <a:bodyPr/>
          <a:lstStyle>
            <a:lvl1pPr>
              <a:defRPr>
                <a:solidFill>
                  <a:schemeClr val="tx2"/>
                </a:solidFill>
              </a:defRPr>
            </a:lvl1pPr>
          </a:lstStyle>
          <a:p>
            <a:fld id="{DDF60B60-82CA-4BB9-BA6E-A62FADF2374B}" type="slidenum">
              <a:rPr lang="en-US" smtClean="0"/>
              <a:t/>
            </a:fld>
            <a:endParaRPr lang="en-US"/>
          </a:p>
        </p:txBody>
      </p:sp>
      <p:cxnSp>
        <p:nvCxnSpPr>
          <p:cNvPr id="7" name="Straight Connector 6">
            <a:extLst>
              <a:ext uri="{FF2B5EF4-FFF2-40B4-BE49-F238E27FC236}">
                <a16:creationId xmlns:a16="http://schemas.microsoft.com/office/drawing/2014/main" id="{9BFA0DE8-9E4B-D747-CB64-14B8DEDC02EA}"/>
              </a:ext>
            </a:extLst>
          </p:cNvPr>
          <p:cNvCxnSpPr>
            <a:cxnSpLocks/>
          </p:cNvCxnSpPr>
          <p:nvPr/>
        </p:nvCxnSpPr>
        <p:spPr>
          <a:xfrm flipH="1">
            <a:off x="0" y="1367580"/>
            <a:ext cx="12192000" cy="0"/>
          </a:xfrm>
          <a:prstGeom prst="line">
            <a:avLst/>
          </a:prstGeom>
          <a:ln w="9525">
            <a:solidFill>
              <a:schemeClr val="tx2">
                <a:alpha val="25000"/>
              </a:schemeClr>
            </a:solidFill>
          </a:ln>
        </p:spPr>
        <p:style>
          <a:lnRef idx="1">
            <a:schemeClr val="accent1"/>
          </a:lnRef>
          <a:fillRef idx="0">
            <a:schemeClr val="accent1"/>
          </a:fillRef>
          <a:effectRef idx="0">
            <a:schemeClr val="accent1"/>
          </a:effectRef>
          <a:fontRef idx="minor">
            <a:schemeClr val="tx1"/>
          </a:fontRef>
        </p:style>
      </p:cxnSp>
      <p:cxnSp>
        <p:nvCxnSpPr>
          <p:cNvPr id="11" name="Straight Connector 10">
            <a:extLst>
              <a:ext uri="{FF2B5EF4-FFF2-40B4-BE49-F238E27FC236}">
                <a16:creationId xmlns:a16="http://schemas.microsoft.com/office/drawing/2014/main" id="{11EB75EB-F27E-271A-C843-4096E1F19057}"/>
              </a:ext>
            </a:extLst>
          </p:cNvPr>
          <p:cNvCxnSpPr>
            <a:cxnSpLocks/>
          </p:cNvCxnSpPr>
          <p:nvPr/>
        </p:nvCxnSpPr>
        <p:spPr>
          <a:xfrm flipH="1">
            <a:off x="0" y="6398068"/>
            <a:ext cx="12192000" cy="0"/>
          </a:xfrm>
          <a:prstGeom prst="line">
            <a:avLst/>
          </a:prstGeom>
          <a:ln w="9525">
            <a:solidFill>
              <a:schemeClr val="tx2">
                <a:alpha val="25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026177836"/>
      </p:ext>
    </p:extLst>
  </p:cSld>
  <p:clrMapOvr>
    <a:overrideClrMapping bg1="dk1" tx1="lt1" bg2="dk2" tx2="lt2" accent1="accent1" accent2="accent2" accent3="accent3" accent4="accent4" accent5="accent5" accent6="accent6" hlink="hlink" folHlink="folHlink"/>
  </p:clrMapOvr>
</p:sldLayout>
</file>

<file path=ppt/slideLayouts/slideLayout_80000018_D22C8650.xml><?xml version="1.0" encoding="utf-8"?>
<p:sldLayout xmlns:a="http://schemas.openxmlformats.org/drawingml/2006/main" xmlns:r="http://schemas.openxmlformats.org/officeDocument/2006/relationships" xmlns:p="http://schemas.openxmlformats.org/presentationml/2006/main" preserve="1">
  <p:cSld name="Agenda 2">
    <p:bg>
      <p:bgRef idx="1001">
        <a:schemeClr val="bg1"/>
      </p:bgRef>
    </p:bg>
    <p:spTree>
      <p:nvGrpSpPr>
        <p:cNvPr id="1" name=""/>
        <p:cNvGrpSpPr/>
        <p:nvPr/>
      </p:nvGrpSpPr>
      <p:grpSpPr>
        <a:xfrm>
          <a:off x="0" y="0"/>
          <a:ext cx="0" cy="0"/>
          <a:chOff x="0" y="0"/>
          <a:chExt cx="0" cy="0"/>
        </a:xfrm>
      </p:grpSpPr>
      <p:sp>
        <p:nvSpPr>
          <p:cNvPr id="6" name="Rectangle 5">
            <a:extLst>
              <a:ext uri="{FF2B5EF4-FFF2-40B4-BE49-F238E27FC236}">
                <a16:creationId xmlns:a16="http://schemas.microsoft.com/office/drawing/2014/main" id="{858E6B6D-2F30-4BA9-2B55-62940E3BFCA3}"/>
              </a:ext>
            </a:extLst>
          </p:cNvPr>
          <p:cNvSpPr/>
          <p:nvPr/>
        </p:nvSpPr>
        <p:spPr>
          <a:xfrm>
            <a:off x="0" y="0"/>
            <a:ext cx="12192000" cy="6858000"/>
          </a:xfrm>
          <a:prstGeom prst="rect">
            <a:avLst/>
          </a:prstGeom>
          <a:solidFill>
            <a:schemeClr val="bg2">
              <a:lumMod val="90000"/>
              <a:alpha val="8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4E4019F8-742E-9EEF-F591-C9666AC32AF1}"/>
              </a:ext>
            </a:extLst>
          </p:cNvPr>
          <p:cNvSpPr>
            <a:spLocks noGrp="1"/>
          </p:cNvSpPr>
          <p:nvPr>
            <p:ph type="title"/>
          </p:nvPr>
        </p:nvSpPr>
        <p:spPr>
          <a:xfrm>
            <a:off x="457201" y="1118941"/>
            <a:ext cx="6565392" cy="5200516"/>
          </a:xfrm>
        </p:spPr>
        <p:txBody>
          <a:bodyPr anchor="b">
            <a:normAutofit/>
          </a:bodyPr>
          <a:lstStyle>
            <a:lvl1pPr>
              <a:lnSpc>
                <a:spcPct val="80000"/>
              </a:lnSpc>
              <a:defRPr sz="8000" cap="all" baseline="0">
                <a:solidFill>
                  <a:schemeClr val="accent1"/>
                </a:solidFill>
              </a:defRPr>
            </a:lvl1pPr>
          </a:lstStyle>
          <a:p>
            <a:r>
              <a:rPr lang="en-US"/>
              <a:t>Click to edit Master title style</a:t>
            </a:r>
          </a:p>
        </p:txBody>
      </p:sp>
      <p:sp>
        <p:nvSpPr>
          <p:cNvPr id="7" name="Content Placeholder 6">
            <a:extLst>
              <a:ext uri="{FF2B5EF4-FFF2-40B4-BE49-F238E27FC236}">
                <a16:creationId xmlns:a16="http://schemas.microsoft.com/office/drawing/2014/main" id="{28C8B19A-6FC1-2B71-0BFB-9274CBF396B9}"/>
              </a:ext>
            </a:extLst>
          </p:cNvPr>
          <p:cNvSpPr>
            <a:spLocks noGrp="1"/>
          </p:cNvSpPr>
          <p:nvPr>
            <p:ph sz="quarter" idx="13"/>
          </p:nvPr>
        </p:nvSpPr>
        <p:spPr>
          <a:xfrm>
            <a:off x="7857689" y="532759"/>
            <a:ext cx="3877110" cy="5463437"/>
          </a:xfrm>
        </p:spPr>
        <p:txBody>
          <a:bodyPr vert="horz" lIns="91440" tIns="45720" rIns="91440" bIns="45720" rtlCol="0">
            <a:normAutofit/>
          </a:bodyPr>
          <a:lstStyle>
            <a:lvl1pPr marL="457200" indent="-457200">
              <a:buFont typeface="+mj-lt"/>
              <a:buAutoNum type="arabicPeriod"/>
              <a:defRPr lang="en-US" sz="1800" dirty="0">
                <a:solidFill>
                  <a:schemeClr val="tx2"/>
                </a:solidFill>
              </a:defRPr>
            </a:lvl1pPr>
            <a:lvl2pPr marL="571500" indent="-342900">
              <a:buFont typeface="+mj-lt"/>
              <a:buAutoNum type="arabicPeriod"/>
              <a:defRPr lang="en-US" sz="1600" dirty="0">
                <a:solidFill>
                  <a:schemeClr val="tx2"/>
                </a:solidFill>
              </a:defRPr>
            </a:lvl2pPr>
            <a:lvl3pPr marL="800100" indent="-342900">
              <a:buFont typeface="+mj-lt"/>
              <a:buAutoNum type="arabicPeriod"/>
              <a:defRPr lang="en-US" sz="1600" dirty="0">
                <a:solidFill>
                  <a:schemeClr val="tx2"/>
                </a:solidFill>
              </a:defRPr>
            </a:lvl3pPr>
            <a:lvl4pPr marL="1028700" indent="-342900">
              <a:buFont typeface="+mj-lt"/>
              <a:buAutoNum type="arabicPeriod"/>
              <a:defRPr lang="en-US" sz="1400" dirty="0">
                <a:solidFill>
                  <a:schemeClr val="tx2"/>
                </a:solidFill>
              </a:defRPr>
            </a:lvl4pPr>
            <a:lvl5pPr marL="1257300" indent="-342900">
              <a:buFont typeface="+mj-lt"/>
              <a:buAutoNum type="arabicPeriod"/>
              <a:defRPr lang="en-US" sz="1400" dirty="0">
                <a:solidFill>
                  <a:schemeClr val="tx2"/>
                </a:solidFill>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Footer Placeholder 3">
            <a:extLst>
              <a:ext uri="{FF2B5EF4-FFF2-40B4-BE49-F238E27FC236}">
                <a16:creationId xmlns:a16="http://schemas.microsoft.com/office/drawing/2014/main" id="{0B12CFE6-D05E-5478-B3A4-81DC4DCD7410}"/>
              </a:ext>
            </a:extLst>
          </p:cNvPr>
          <p:cNvSpPr>
            <a:spLocks noGrp="1"/>
          </p:cNvSpPr>
          <p:nvPr>
            <p:ph type="ftr" sz="quarter" idx="11"/>
          </p:nvPr>
        </p:nvSpPr>
        <p:spPr>
          <a:xfrm>
            <a:off x="457200" y="6445997"/>
            <a:ext cx="3949302" cy="365125"/>
          </a:xfrm>
        </p:spPr>
        <p:txBody>
          <a:bodyPr/>
          <a:lstStyle>
            <a:lvl1pPr>
              <a:defRPr>
                <a:solidFill>
                  <a:schemeClr val="tx2"/>
                </a:solidFill>
              </a:defRPr>
            </a:lvl1pPr>
          </a:lstStyle>
          <a:p>
            <a:r>
              <a:rPr lang="en-US"/>
              <a:t>Sample Footer Text</a:t>
            </a:r>
          </a:p>
        </p:txBody>
      </p:sp>
      <p:sp>
        <p:nvSpPr>
          <p:cNvPr id="3" name="Date Placeholder 2">
            <a:extLst>
              <a:ext uri="{FF2B5EF4-FFF2-40B4-BE49-F238E27FC236}">
                <a16:creationId xmlns:a16="http://schemas.microsoft.com/office/drawing/2014/main" id="{6CC77F2D-39D2-22F7-CF0B-39D63EBF00B7}"/>
              </a:ext>
            </a:extLst>
          </p:cNvPr>
          <p:cNvSpPr>
            <a:spLocks noGrp="1"/>
          </p:cNvSpPr>
          <p:nvPr>
            <p:ph type="dt" sz="half" idx="10"/>
          </p:nvPr>
        </p:nvSpPr>
        <p:spPr/>
        <p:txBody>
          <a:bodyPr/>
          <a:lstStyle>
            <a:lvl1pPr>
              <a:defRPr>
                <a:solidFill>
                  <a:schemeClr val="tx2"/>
                </a:solidFill>
              </a:defRPr>
            </a:lvl1pPr>
          </a:lstStyle>
          <a:p>
            <a:fld id="{78605A7A-4E58-4262-A4C8-0CEBAB0BD7D7}" type="datetime1">
              <a:rPr lang="en-US" smtClean="0"/>
              <a:t/>
            </a:fld>
            <a:endParaRPr lang="en-US"/>
          </a:p>
        </p:txBody>
      </p:sp>
      <p:sp>
        <p:nvSpPr>
          <p:cNvPr id="5" name="Slide Number Placeholder 4">
            <a:extLst>
              <a:ext uri="{FF2B5EF4-FFF2-40B4-BE49-F238E27FC236}">
                <a16:creationId xmlns:a16="http://schemas.microsoft.com/office/drawing/2014/main" id="{626B86D3-24E1-029E-BA22-9F17F9517D65}"/>
              </a:ext>
            </a:extLst>
          </p:cNvPr>
          <p:cNvSpPr>
            <a:spLocks noGrp="1"/>
          </p:cNvSpPr>
          <p:nvPr>
            <p:ph type="sldNum" sz="quarter" idx="12"/>
          </p:nvPr>
        </p:nvSpPr>
        <p:spPr/>
        <p:txBody>
          <a:bodyPr/>
          <a:lstStyle>
            <a:lvl1pPr>
              <a:defRPr>
                <a:solidFill>
                  <a:schemeClr val="tx2"/>
                </a:solidFill>
              </a:defRPr>
            </a:lvl1pPr>
          </a:lstStyle>
          <a:p>
            <a:fld id="{DDF60B60-82CA-4BB9-BA6E-A62FADF2374B}" type="slidenum">
              <a:rPr lang="en-US" smtClean="0"/>
              <a:t/>
            </a:fld>
            <a:endParaRPr lang="en-US"/>
          </a:p>
        </p:txBody>
      </p:sp>
      <p:cxnSp>
        <p:nvCxnSpPr>
          <p:cNvPr id="15" name="Straight Connector 14">
            <a:extLst>
              <a:ext uri="{FF2B5EF4-FFF2-40B4-BE49-F238E27FC236}">
                <a16:creationId xmlns:a16="http://schemas.microsoft.com/office/drawing/2014/main" id="{40E47964-42E3-09B6-4B3F-96D1060D072B}"/>
              </a:ext>
            </a:extLst>
          </p:cNvPr>
          <p:cNvCxnSpPr>
            <a:cxnSpLocks/>
          </p:cNvCxnSpPr>
          <p:nvPr/>
        </p:nvCxnSpPr>
        <p:spPr>
          <a:xfrm flipH="1">
            <a:off x="0" y="6398068"/>
            <a:ext cx="12192000" cy="0"/>
          </a:xfrm>
          <a:prstGeom prst="line">
            <a:avLst/>
          </a:prstGeom>
          <a:ln w="9525">
            <a:solidFill>
              <a:schemeClr val="tx1">
                <a:lumMod val="75000"/>
                <a:lumOff val="25000"/>
                <a:alpha val="25000"/>
              </a:schemeClr>
            </a:solidFill>
          </a:ln>
        </p:spPr>
        <p:style>
          <a:lnRef idx="1">
            <a:schemeClr val="accent1"/>
          </a:lnRef>
          <a:fillRef idx="0">
            <a:schemeClr val="accent1"/>
          </a:fillRef>
          <a:effectRef idx="0">
            <a:schemeClr val="accent1"/>
          </a:effectRef>
          <a:fontRef idx="minor">
            <a:schemeClr val="tx1"/>
          </a:fontRef>
        </p:style>
      </p:cxnSp>
      <p:cxnSp>
        <p:nvCxnSpPr>
          <p:cNvPr id="10" name="Straight Connector 9">
            <a:extLst>
              <a:ext uri="{FF2B5EF4-FFF2-40B4-BE49-F238E27FC236}">
                <a16:creationId xmlns:a16="http://schemas.microsoft.com/office/drawing/2014/main" id="{25DD64E6-257D-65B2-D2A7-6A1002E1E580}"/>
              </a:ext>
            </a:extLst>
          </p:cNvPr>
          <p:cNvCxnSpPr>
            <a:cxnSpLocks/>
          </p:cNvCxnSpPr>
          <p:nvPr/>
        </p:nvCxnSpPr>
        <p:spPr>
          <a:xfrm>
            <a:off x="7400490" y="0"/>
            <a:ext cx="0" cy="6858000"/>
          </a:xfrm>
          <a:prstGeom prst="line">
            <a:avLst/>
          </a:prstGeom>
          <a:ln w="9525">
            <a:solidFill>
              <a:schemeClr val="tx2">
                <a:alpha val="25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526133328"/>
      </p:ext>
    </p:extLst>
  </p:cSld>
  <p:clrMapOvr>
    <a:overrideClrMapping bg1="lt1" tx1="dk1" bg2="lt2" tx2="dk2" accent1="accent1" accent2="accent2" accent3="accent3" accent4="accent4" accent5="accent5" accent6="accent6" hlink="hlink" folHlink="folHlink"/>
  </p:clrMapOvr>
</p:sldLayout>
</file>

<file path=ppt/slideLayouts/slideLayout_80000019_344AA982.xml><?xml version="1.0" encoding="utf-8"?>
<p:sldLayout xmlns:a="http://schemas.openxmlformats.org/drawingml/2006/main" xmlns:r="http://schemas.openxmlformats.org/officeDocument/2006/relationships" xmlns:p="http://schemas.openxmlformats.org/presentationml/2006/main" preserve="1">
  <p:cSld name="Agenda with Picture">
    <p:bg>
      <p:bgRef idx="1001">
        <a:schemeClr val="bg1"/>
      </p:bgRef>
    </p:bg>
    <p:spTree>
      <p:nvGrpSpPr>
        <p:cNvPr id="1" name=""/>
        <p:cNvGrpSpPr/>
        <p:nvPr/>
      </p:nvGrpSpPr>
      <p:grpSpPr>
        <a:xfrm>
          <a:off x="0" y="0"/>
          <a:ext cx="0" cy="0"/>
          <a:chOff x="0" y="0"/>
          <a:chExt cx="0" cy="0"/>
        </a:xfrm>
      </p:grpSpPr>
      <p:sp>
        <p:nvSpPr>
          <p:cNvPr id="6" name="Rectangle 5">
            <a:extLst>
              <a:ext uri="{FF2B5EF4-FFF2-40B4-BE49-F238E27FC236}">
                <a16:creationId xmlns:a16="http://schemas.microsoft.com/office/drawing/2014/main" id="{B0D0A563-F018-FFF1-B911-D69E42CEEAA5}"/>
              </a:ext>
            </a:extLst>
          </p:cNvPr>
          <p:cNvSpPr/>
          <p:nvPr/>
        </p:nvSpPr>
        <p:spPr>
          <a:xfrm>
            <a:off x="0" y="0"/>
            <a:ext cx="12192000" cy="6858000"/>
          </a:xfrm>
          <a:prstGeom prst="rect">
            <a:avLst/>
          </a:prstGeom>
          <a:solidFill>
            <a:schemeClr val="bg2">
              <a:lumMod val="90000"/>
              <a:alpha val="8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4E4019F8-742E-9EEF-F591-C9666AC32AF1}"/>
              </a:ext>
            </a:extLst>
          </p:cNvPr>
          <p:cNvSpPr>
            <a:spLocks noGrp="1"/>
          </p:cNvSpPr>
          <p:nvPr>
            <p:ph type="title"/>
          </p:nvPr>
        </p:nvSpPr>
        <p:spPr>
          <a:xfrm>
            <a:off x="457201" y="463362"/>
            <a:ext cx="11130279" cy="1162632"/>
          </a:xfrm>
        </p:spPr>
        <p:txBody>
          <a:bodyPr anchor="ctr">
            <a:normAutofit/>
          </a:bodyPr>
          <a:lstStyle>
            <a:lvl1pPr>
              <a:defRPr sz="7200" cap="all" baseline="0">
                <a:solidFill>
                  <a:schemeClr val="accent1"/>
                </a:solidFill>
              </a:defRPr>
            </a:lvl1pPr>
          </a:lstStyle>
          <a:p>
            <a:r>
              <a:rPr lang="en-US"/>
              <a:t>Click to edit Master title style</a:t>
            </a:r>
          </a:p>
        </p:txBody>
      </p:sp>
      <p:sp>
        <p:nvSpPr>
          <p:cNvPr id="8" name="Picture Placeholder 7">
            <a:extLst>
              <a:ext uri="{FF2B5EF4-FFF2-40B4-BE49-F238E27FC236}">
                <a16:creationId xmlns:a16="http://schemas.microsoft.com/office/drawing/2014/main" id="{5DA2B1BE-7DDF-C8B4-6A46-21B5A0257D08}"/>
              </a:ext>
            </a:extLst>
          </p:cNvPr>
          <p:cNvSpPr>
            <a:spLocks noGrp="1"/>
          </p:cNvSpPr>
          <p:nvPr>
            <p:ph type="pic" sz="quarter" idx="14" hasCustomPrompt="1"/>
          </p:nvPr>
        </p:nvSpPr>
        <p:spPr>
          <a:xfrm>
            <a:off x="-8364" y="1830708"/>
            <a:ext cx="5321063" cy="4563927"/>
          </a:xfrm>
          <a:blipFill dpi="0" rotWithShape="1">
            <a:blip r:embed="rId2">
              <a:alphaModFix amt="80000"/>
            </a:blip>
            <a:srcRect/>
            <a:stretch>
              <a:fillRect/>
            </a:stretch>
          </a:blipFill>
        </p:spPr>
        <p:txBody>
          <a:bodyPr/>
          <a:lstStyle>
            <a:lvl1pPr marL="0" indent="0">
              <a:buNone/>
              <a:defRPr/>
            </a:lvl1pPr>
          </a:lstStyle>
          <a:p>
            <a:r>
              <a:rPr lang="en-US"/>
              <a:t> </a:t>
            </a:r>
          </a:p>
        </p:txBody>
      </p:sp>
      <p:sp>
        <p:nvSpPr>
          <p:cNvPr id="7" name="Content Placeholder 6">
            <a:extLst>
              <a:ext uri="{FF2B5EF4-FFF2-40B4-BE49-F238E27FC236}">
                <a16:creationId xmlns:a16="http://schemas.microsoft.com/office/drawing/2014/main" id="{28C8B19A-6FC1-2B71-0BFB-9274CBF396B9}"/>
              </a:ext>
            </a:extLst>
          </p:cNvPr>
          <p:cNvSpPr>
            <a:spLocks noGrp="1"/>
          </p:cNvSpPr>
          <p:nvPr>
            <p:ph sz="quarter" idx="13"/>
          </p:nvPr>
        </p:nvSpPr>
        <p:spPr>
          <a:xfrm>
            <a:off x="5846552" y="2191025"/>
            <a:ext cx="5733156" cy="3894807"/>
          </a:xfrm>
        </p:spPr>
        <p:txBody>
          <a:bodyPr vert="horz" lIns="91440" tIns="45720" rIns="91440" bIns="45720" rtlCol="0">
            <a:normAutofit/>
          </a:bodyPr>
          <a:lstStyle>
            <a:lvl1pPr marL="457200" indent="-457200">
              <a:buFont typeface="+mj-lt"/>
              <a:buAutoNum type="arabicPeriod"/>
              <a:defRPr lang="en-US" sz="2000" dirty="0">
                <a:solidFill>
                  <a:schemeClr val="tx2"/>
                </a:solidFill>
              </a:defRPr>
            </a:lvl1pPr>
            <a:lvl2pPr marL="571500" indent="-342900">
              <a:buFont typeface="+mj-lt"/>
              <a:buAutoNum type="arabicPeriod"/>
              <a:defRPr lang="en-US" sz="1800" dirty="0">
                <a:solidFill>
                  <a:schemeClr val="tx2"/>
                </a:solidFill>
              </a:defRPr>
            </a:lvl2pPr>
            <a:lvl3pPr marL="800100" indent="-342900">
              <a:buFont typeface="+mj-lt"/>
              <a:buAutoNum type="arabicPeriod"/>
              <a:defRPr lang="en-US" sz="1600" dirty="0">
                <a:solidFill>
                  <a:schemeClr val="tx2"/>
                </a:solidFill>
              </a:defRPr>
            </a:lvl3pPr>
            <a:lvl4pPr marL="1028700" indent="-342900">
              <a:buFont typeface="+mj-lt"/>
              <a:buAutoNum type="arabicPeriod"/>
              <a:defRPr lang="en-US" sz="1400" dirty="0">
                <a:solidFill>
                  <a:schemeClr val="tx2"/>
                </a:solidFill>
              </a:defRPr>
            </a:lvl4pPr>
            <a:lvl5pPr marL="1257300" indent="-342900">
              <a:buFont typeface="+mj-lt"/>
              <a:buAutoNum type="arabicPeriod"/>
              <a:defRPr lang="en-US" sz="1400" dirty="0">
                <a:solidFill>
                  <a:schemeClr val="tx2"/>
                </a:solidFill>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Footer Placeholder 3">
            <a:extLst>
              <a:ext uri="{FF2B5EF4-FFF2-40B4-BE49-F238E27FC236}">
                <a16:creationId xmlns:a16="http://schemas.microsoft.com/office/drawing/2014/main" id="{0B12CFE6-D05E-5478-B3A4-81DC4DCD7410}"/>
              </a:ext>
            </a:extLst>
          </p:cNvPr>
          <p:cNvSpPr>
            <a:spLocks noGrp="1"/>
          </p:cNvSpPr>
          <p:nvPr>
            <p:ph type="ftr" sz="quarter" idx="11"/>
          </p:nvPr>
        </p:nvSpPr>
        <p:spPr>
          <a:xfrm>
            <a:off x="457200" y="6445997"/>
            <a:ext cx="3949302" cy="365125"/>
          </a:xfrm>
        </p:spPr>
        <p:txBody>
          <a:bodyPr/>
          <a:lstStyle>
            <a:lvl1pPr>
              <a:defRPr>
                <a:solidFill>
                  <a:schemeClr val="tx2"/>
                </a:solidFill>
              </a:defRPr>
            </a:lvl1pPr>
          </a:lstStyle>
          <a:p>
            <a:r>
              <a:rPr lang="en-US"/>
              <a:t>Sample Footer Text</a:t>
            </a:r>
          </a:p>
        </p:txBody>
      </p:sp>
      <p:sp>
        <p:nvSpPr>
          <p:cNvPr id="3" name="Date Placeholder 2">
            <a:extLst>
              <a:ext uri="{FF2B5EF4-FFF2-40B4-BE49-F238E27FC236}">
                <a16:creationId xmlns:a16="http://schemas.microsoft.com/office/drawing/2014/main" id="{6CC77F2D-39D2-22F7-CF0B-39D63EBF00B7}"/>
              </a:ext>
            </a:extLst>
          </p:cNvPr>
          <p:cNvSpPr>
            <a:spLocks noGrp="1"/>
          </p:cNvSpPr>
          <p:nvPr>
            <p:ph type="dt" sz="half" idx="10"/>
          </p:nvPr>
        </p:nvSpPr>
        <p:spPr/>
        <p:txBody>
          <a:bodyPr/>
          <a:lstStyle>
            <a:lvl1pPr>
              <a:defRPr>
                <a:solidFill>
                  <a:schemeClr val="tx2"/>
                </a:solidFill>
              </a:defRPr>
            </a:lvl1pPr>
          </a:lstStyle>
          <a:p>
            <a:fld id="{59F74D3B-08F1-4128-A0DD-D98948091814}" type="datetime1">
              <a:rPr lang="en-US" smtClean="0"/>
              <a:t/>
            </a:fld>
            <a:endParaRPr lang="en-US"/>
          </a:p>
        </p:txBody>
      </p:sp>
      <p:sp>
        <p:nvSpPr>
          <p:cNvPr id="5" name="Slide Number Placeholder 4">
            <a:extLst>
              <a:ext uri="{FF2B5EF4-FFF2-40B4-BE49-F238E27FC236}">
                <a16:creationId xmlns:a16="http://schemas.microsoft.com/office/drawing/2014/main" id="{626B86D3-24E1-029E-BA22-9F17F9517D65}"/>
              </a:ext>
            </a:extLst>
          </p:cNvPr>
          <p:cNvSpPr>
            <a:spLocks noGrp="1"/>
          </p:cNvSpPr>
          <p:nvPr>
            <p:ph type="sldNum" sz="quarter" idx="12"/>
          </p:nvPr>
        </p:nvSpPr>
        <p:spPr/>
        <p:txBody>
          <a:bodyPr/>
          <a:lstStyle>
            <a:lvl1pPr>
              <a:defRPr>
                <a:solidFill>
                  <a:schemeClr val="tx2"/>
                </a:solidFill>
              </a:defRPr>
            </a:lvl1pPr>
          </a:lstStyle>
          <a:p>
            <a:fld id="{DDF60B60-82CA-4BB9-BA6E-A62FADF2374B}" type="slidenum">
              <a:rPr lang="en-US" smtClean="0"/>
              <a:t/>
            </a:fld>
            <a:endParaRPr lang="en-US"/>
          </a:p>
        </p:txBody>
      </p:sp>
      <p:cxnSp>
        <p:nvCxnSpPr>
          <p:cNvPr id="11" name="Straight Connector 10">
            <a:extLst>
              <a:ext uri="{FF2B5EF4-FFF2-40B4-BE49-F238E27FC236}">
                <a16:creationId xmlns:a16="http://schemas.microsoft.com/office/drawing/2014/main" id="{F06406B2-3637-5849-867E-A0ADC9D9DDA5}"/>
              </a:ext>
            </a:extLst>
          </p:cNvPr>
          <p:cNvCxnSpPr>
            <a:cxnSpLocks/>
          </p:cNvCxnSpPr>
          <p:nvPr/>
        </p:nvCxnSpPr>
        <p:spPr>
          <a:xfrm flipH="1">
            <a:off x="0" y="1822345"/>
            <a:ext cx="12192000" cy="0"/>
          </a:xfrm>
          <a:prstGeom prst="line">
            <a:avLst/>
          </a:prstGeom>
          <a:ln w="9525">
            <a:solidFill>
              <a:schemeClr val="tx1">
                <a:lumMod val="75000"/>
                <a:lumOff val="25000"/>
                <a:alpha val="30000"/>
              </a:schemeClr>
            </a:solidFill>
          </a:ln>
        </p:spPr>
        <p:style>
          <a:lnRef idx="1">
            <a:schemeClr val="accent1"/>
          </a:lnRef>
          <a:fillRef idx="0">
            <a:schemeClr val="accent1"/>
          </a:fillRef>
          <a:effectRef idx="0">
            <a:schemeClr val="accent1"/>
          </a:effectRef>
          <a:fontRef idx="minor">
            <a:schemeClr val="tx1"/>
          </a:fontRef>
        </p:style>
      </p:cxnSp>
      <p:cxnSp>
        <p:nvCxnSpPr>
          <p:cNvPr id="15" name="Straight Connector 14">
            <a:extLst>
              <a:ext uri="{FF2B5EF4-FFF2-40B4-BE49-F238E27FC236}">
                <a16:creationId xmlns:a16="http://schemas.microsoft.com/office/drawing/2014/main" id="{40E47964-42E3-09B6-4B3F-96D1060D072B}"/>
              </a:ext>
            </a:extLst>
          </p:cNvPr>
          <p:cNvCxnSpPr>
            <a:cxnSpLocks/>
          </p:cNvCxnSpPr>
          <p:nvPr/>
        </p:nvCxnSpPr>
        <p:spPr>
          <a:xfrm flipH="1">
            <a:off x="0" y="6398068"/>
            <a:ext cx="12192000" cy="0"/>
          </a:xfrm>
          <a:prstGeom prst="line">
            <a:avLst/>
          </a:prstGeom>
          <a:ln w="9525">
            <a:solidFill>
              <a:schemeClr val="tx1">
                <a:lumMod val="75000"/>
                <a:lumOff val="25000"/>
                <a:alpha val="30000"/>
              </a:schemeClr>
            </a:solidFill>
          </a:ln>
        </p:spPr>
        <p:style>
          <a:lnRef idx="1">
            <a:schemeClr val="accent1"/>
          </a:lnRef>
          <a:fillRef idx="0">
            <a:schemeClr val="accent1"/>
          </a:fillRef>
          <a:effectRef idx="0">
            <a:schemeClr val="accent1"/>
          </a:effectRef>
          <a:fontRef idx="minor">
            <a:schemeClr val="tx1"/>
          </a:fontRef>
        </p:style>
      </p:cxnSp>
      <p:cxnSp>
        <p:nvCxnSpPr>
          <p:cNvPr id="10" name="Straight Connector 9">
            <a:extLst>
              <a:ext uri="{FF2B5EF4-FFF2-40B4-BE49-F238E27FC236}">
                <a16:creationId xmlns:a16="http://schemas.microsoft.com/office/drawing/2014/main" id="{25DD64E6-257D-65B2-D2A7-6A1002E1E580}"/>
              </a:ext>
            </a:extLst>
          </p:cNvPr>
          <p:cNvCxnSpPr>
            <a:cxnSpLocks/>
          </p:cNvCxnSpPr>
          <p:nvPr/>
        </p:nvCxnSpPr>
        <p:spPr>
          <a:xfrm>
            <a:off x="5321065" y="1822345"/>
            <a:ext cx="0" cy="5035655"/>
          </a:xfrm>
          <a:prstGeom prst="line">
            <a:avLst/>
          </a:prstGeom>
          <a:ln w="9525">
            <a:solidFill>
              <a:schemeClr val="tx1">
                <a:lumMod val="75000"/>
                <a:lumOff val="25000"/>
                <a:alpha val="30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877308290"/>
      </p:ext>
    </p:extLst>
  </p:cSld>
  <p:clrMapOvr>
    <a:overrideClrMapping bg1="lt1" tx1="dk1" bg2="lt2" tx2="dk2" accent1="accent1" accent2="accent2" accent3="accent3" accent4="accent4" accent5="accent5" accent6="accent6" hlink="hlink" folHlink="folHlink"/>
  </p:clrMapOvr>
</p:sldLayout>
</file>

<file path=ppt/slideLayouts/slideLayout_80000020_BCA25A8F.xml><?xml version="1.0" encoding="utf-8"?>
<p:sldLayout xmlns:a="http://schemas.openxmlformats.org/drawingml/2006/main" xmlns:r="http://schemas.openxmlformats.org/officeDocument/2006/relationships" xmlns:p="http://schemas.openxmlformats.org/presentationml/2006/main">
  <p:cSld name="Content with Pictur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A58AB8C-6B7B-EBD3-4D71-F5150448D3B6}"/>
              </a:ext>
            </a:extLst>
          </p:cNvPr>
          <p:cNvSpPr>
            <a:spLocks noGrp="1"/>
          </p:cNvSpPr>
          <p:nvPr>
            <p:ph type="title"/>
          </p:nvPr>
        </p:nvSpPr>
        <p:spPr>
          <a:xfrm>
            <a:off x="4911995" y="559483"/>
            <a:ext cx="6825541" cy="1009652"/>
          </a:xfrm>
        </p:spPr>
        <p:txBody>
          <a:bodyPr anchor="b"/>
          <a:lstStyle/>
          <a:p>
            <a:r>
              <a:rPr lang="en-US"/>
              <a:t>Click to edit Master title style</a:t>
            </a:r>
          </a:p>
        </p:txBody>
      </p:sp>
      <p:sp>
        <p:nvSpPr>
          <p:cNvPr id="19" name="Picture Placeholder 18">
            <a:extLst>
              <a:ext uri="{FF2B5EF4-FFF2-40B4-BE49-F238E27FC236}">
                <a16:creationId xmlns:a16="http://schemas.microsoft.com/office/drawing/2014/main" id="{FBB1EB8E-9C26-DC32-8498-7F5998392555}"/>
              </a:ext>
            </a:extLst>
          </p:cNvPr>
          <p:cNvSpPr>
            <a:spLocks noGrp="1"/>
          </p:cNvSpPr>
          <p:nvPr>
            <p:ph type="pic" sz="quarter" idx="13" hasCustomPrompt="1"/>
          </p:nvPr>
        </p:nvSpPr>
        <p:spPr>
          <a:xfrm>
            <a:off x="0" y="1"/>
            <a:ext cx="4421943" cy="6398066"/>
          </a:xfrm>
          <a:blipFill dpi="0" rotWithShape="1">
            <a:blip r:embed="rId2">
              <a:alphaModFix amt="80000"/>
            </a:blip>
            <a:srcRect/>
            <a:stretch>
              <a:fillRect/>
            </a:stretch>
          </a:blipFill>
        </p:spPr>
        <p:txBody>
          <a:bodyPr/>
          <a:lstStyle>
            <a:lvl1pPr marL="0" indent="0">
              <a:buNone/>
              <a:defRPr/>
            </a:lvl1pPr>
          </a:lstStyle>
          <a:p>
            <a:r>
              <a:rPr lang="en-US"/>
              <a:t> </a:t>
            </a:r>
          </a:p>
        </p:txBody>
      </p:sp>
      <p:sp>
        <p:nvSpPr>
          <p:cNvPr id="3" name="Content Placeholder 2">
            <a:extLst>
              <a:ext uri="{FF2B5EF4-FFF2-40B4-BE49-F238E27FC236}">
                <a16:creationId xmlns:a16="http://schemas.microsoft.com/office/drawing/2014/main" id="{00327223-CF88-A3FD-E8DF-370D7C19B1B6}"/>
              </a:ext>
            </a:extLst>
          </p:cNvPr>
          <p:cNvSpPr>
            <a:spLocks noGrp="1"/>
          </p:cNvSpPr>
          <p:nvPr>
            <p:ph idx="1"/>
          </p:nvPr>
        </p:nvSpPr>
        <p:spPr>
          <a:xfrm>
            <a:off x="4911994" y="2083837"/>
            <a:ext cx="6825545" cy="4032504"/>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Footer Placeholder 4">
            <a:extLst>
              <a:ext uri="{FF2B5EF4-FFF2-40B4-BE49-F238E27FC236}">
                <a16:creationId xmlns:a16="http://schemas.microsoft.com/office/drawing/2014/main" id="{A7E38D70-266E-0D00-4BB2-CEF20A35B76C}"/>
              </a:ext>
            </a:extLst>
          </p:cNvPr>
          <p:cNvSpPr>
            <a:spLocks noGrp="1"/>
          </p:cNvSpPr>
          <p:nvPr>
            <p:ph type="ftr" sz="quarter" idx="11"/>
          </p:nvPr>
        </p:nvSpPr>
        <p:spPr>
          <a:xfrm>
            <a:off x="457200" y="6445997"/>
            <a:ext cx="3811448" cy="365125"/>
          </a:xfrm>
        </p:spPr>
        <p:txBody>
          <a:bodyPr/>
          <a:lstStyle/>
          <a:p>
            <a:r>
              <a:rPr lang="en-US"/>
              <a:t>Sample Footer Text</a:t>
            </a:r>
          </a:p>
        </p:txBody>
      </p:sp>
      <p:sp>
        <p:nvSpPr>
          <p:cNvPr id="4" name="Date Placeholder 3">
            <a:extLst>
              <a:ext uri="{FF2B5EF4-FFF2-40B4-BE49-F238E27FC236}">
                <a16:creationId xmlns:a16="http://schemas.microsoft.com/office/drawing/2014/main" id="{ADC28223-FDFF-908F-158A-3401127BA5C7}"/>
              </a:ext>
            </a:extLst>
          </p:cNvPr>
          <p:cNvSpPr>
            <a:spLocks noGrp="1"/>
          </p:cNvSpPr>
          <p:nvPr>
            <p:ph type="dt" sz="half" idx="10"/>
          </p:nvPr>
        </p:nvSpPr>
        <p:spPr/>
        <p:txBody>
          <a:bodyPr/>
          <a:lstStyle/>
          <a:p>
            <a:fld id="{2DE5AF8D-062C-4564-BE74-279E83E29552}" type="datetime1">
              <a:rPr lang="en-US" smtClean="0"/>
              <a:t/>
            </a:fld>
            <a:endParaRPr lang="en-US"/>
          </a:p>
        </p:txBody>
      </p:sp>
      <p:sp>
        <p:nvSpPr>
          <p:cNvPr id="6" name="Slide Number Placeholder 5">
            <a:extLst>
              <a:ext uri="{FF2B5EF4-FFF2-40B4-BE49-F238E27FC236}">
                <a16:creationId xmlns:a16="http://schemas.microsoft.com/office/drawing/2014/main" id="{9A1F0CF0-00B7-2F2A-2E49-88AB87A201E2}"/>
              </a:ext>
            </a:extLst>
          </p:cNvPr>
          <p:cNvSpPr>
            <a:spLocks noGrp="1"/>
          </p:cNvSpPr>
          <p:nvPr>
            <p:ph type="sldNum" sz="quarter" idx="12"/>
          </p:nvPr>
        </p:nvSpPr>
        <p:spPr/>
        <p:txBody>
          <a:bodyPr/>
          <a:lstStyle/>
          <a:p>
            <a:fld id="{DDF60B60-82CA-4BB9-BA6E-A62FADF2374B}" type="slidenum">
              <a:rPr lang="en-US" smtClean="0"/>
              <a:t/>
            </a:fld>
            <a:endParaRPr lang="en-US"/>
          </a:p>
        </p:txBody>
      </p:sp>
      <p:cxnSp>
        <p:nvCxnSpPr>
          <p:cNvPr id="14" name="Straight Connector 13">
            <a:extLst>
              <a:ext uri="{FF2B5EF4-FFF2-40B4-BE49-F238E27FC236}">
                <a16:creationId xmlns:a16="http://schemas.microsoft.com/office/drawing/2014/main" id="{6EB92977-9D16-C370-F779-0B9C67993046}"/>
              </a:ext>
            </a:extLst>
          </p:cNvPr>
          <p:cNvCxnSpPr>
            <a:cxnSpLocks/>
          </p:cNvCxnSpPr>
          <p:nvPr/>
        </p:nvCxnSpPr>
        <p:spPr>
          <a:xfrm flipH="1">
            <a:off x="0" y="6398068"/>
            <a:ext cx="12192000" cy="0"/>
          </a:xfrm>
          <a:prstGeom prst="line">
            <a:avLst/>
          </a:prstGeom>
          <a:ln w="9525">
            <a:solidFill>
              <a:schemeClr val="tx2">
                <a:alpha val="25000"/>
              </a:schemeClr>
            </a:solidFill>
          </a:ln>
        </p:spPr>
        <p:style>
          <a:lnRef idx="1">
            <a:schemeClr val="accent1"/>
          </a:lnRef>
          <a:fillRef idx="0">
            <a:schemeClr val="accent1"/>
          </a:fillRef>
          <a:effectRef idx="0">
            <a:schemeClr val="accent1"/>
          </a:effectRef>
          <a:fontRef idx="minor">
            <a:schemeClr val="tx1"/>
          </a:fontRef>
        </p:style>
      </p:cxnSp>
      <p:cxnSp>
        <p:nvCxnSpPr>
          <p:cNvPr id="15" name="Straight Connector 14">
            <a:extLst>
              <a:ext uri="{FF2B5EF4-FFF2-40B4-BE49-F238E27FC236}">
                <a16:creationId xmlns:a16="http://schemas.microsoft.com/office/drawing/2014/main" id="{A254AC9C-312D-B8D1-5D04-C0CE07B464DB}"/>
              </a:ext>
            </a:extLst>
          </p:cNvPr>
          <p:cNvCxnSpPr>
            <a:cxnSpLocks/>
          </p:cNvCxnSpPr>
          <p:nvPr/>
        </p:nvCxnSpPr>
        <p:spPr>
          <a:xfrm>
            <a:off x="4423739" y="0"/>
            <a:ext cx="0" cy="6858000"/>
          </a:xfrm>
          <a:prstGeom prst="line">
            <a:avLst/>
          </a:prstGeom>
          <a:ln w="9525">
            <a:solidFill>
              <a:schemeClr val="tx2">
                <a:alpha val="25000"/>
              </a:schemeClr>
            </a:solidFill>
          </a:ln>
        </p:spPr>
        <p:style>
          <a:lnRef idx="1">
            <a:schemeClr val="accent1"/>
          </a:lnRef>
          <a:fillRef idx="0">
            <a:schemeClr val="accent1"/>
          </a:fillRef>
          <a:effectRef idx="0">
            <a:schemeClr val="accent1"/>
          </a:effectRef>
          <a:fontRef idx="minor">
            <a:schemeClr val="tx1"/>
          </a:fontRef>
        </p:style>
      </p:cxnSp>
      <p:cxnSp>
        <p:nvCxnSpPr>
          <p:cNvPr id="9" name="Straight Connector 8">
            <a:extLst>
              <a:ext uri="{FF2B5EF4-FFF2-40B4-BE49-F238E27FC236}">
                <a16:creationId xmlns:a16="http://schemas.microsoft.com/office/drawing/2014/main" id="{0F4F50A3-1136-13EC-E499-F6DDCBFE375F}"/>
              </a:ext>
            </a:extLst>
          </p:cNvPr>
          <p:cNvCxnSpPr>
            <a:cxnSpLocks/>
          </p:cNvCxnSpPr>
          <p:nvPr/>
        </p:nvCxnSpPr>
        <p:spPr>
          <a:xfrm flipH="1">
            <a:off x="4425535" y="1810995"/>
            <a:ext cx="7750205" cy="0"/>
          </a:xfrm>
          <a:prstGeom prst="line">
            <a:avLst/>
          </a:prstGeom>
          <a:ln w="9525">
            <a:solidFill>
              <a:schemeClr val="tx2">
                <a:alpha val="25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164756623"/>
      </p:ext>
    </p:extLst>
  </p:cSld>
  <p:clrMapOvr>
    <a:masterClrMapping/>
  </p:clrMapOvr>
</p:sldLayout>
</file>

<file path=ppt/slideLayouts/slideLayout_80000021_7D5EB79C.xml><?xml version="1.0" encoding="utf-8"?>
<p:sldLayout xmlns:a="http://schemas.openxmlformats.org/drawingml/2006/main" xmlns:r="http://schemas.openxmlformats.org/officeDocument/2006/relationships" xmlns:p="http://schemas.openxmlformats.org/presentationml/2006/main" preserve="1">
  <p:cSld name="Content with Picture 2">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A58AB8C-6B7B-EBD3-4D71-F5150448D3B6}"/>
              </a:ext>
            </a:extLst>
          </p:cNvPr>
          <p:cNvSpPr>
            <a:spLocks noGrp="1"/>
          </p:cNvSpPr>
          <p:nvPr>
            <p:ph type="title"/>
          </p:nvPr>
        </p:nvSpPr>
        <p:spPr>
          <a:xfrm>
            <a:off x="457201" y="557784"/>
            <a:ext cx="6781799" cy="1009652"/>
          </a:xfrm>
        </p:spPr>
        <p:txBody>
          <a:bodyPr anchor="b"/>
          <a:lstStyle/>
          <a:p>
            <a:r>
              <a:rPr lang="en-US"/>
              <a:t>Click to edit Master title style</a:t>
            </a:r>
          </a:p>
        </p:txBody>
      </p:sp>
      <p:sp>
        <p:nvSpPr>
          <p:cNvPr id="3" name="Content Placeholder 2">
            <a:extLst>
              <a:ext uri="{FF2B5EF4-FFF2-40B4-BE49-F238E27FC236}">
                <a16:creationId xmlns:a16="http://schemas.microsoft.com/office/drawing/2014/main" id="{00327223-CF88-A3FD-E8DF-370D7C19B1B6}"/>
              </a:ext>
            </a:extLst>
          </p:cNvPr>
          <p:cNvSpPr>
            <a:spLocks noGrp="1"/>
          </p:cNvSpPr>
          <p:nvPr>
            <p:ph idx="1"/>
          </p:nvPr>
        </p:nvSpPr>
        <p:spPr>
          <a:xfrm>
            <a:off x="457200" y="2084832"/>
            <a:ext cx="6781800" cy="4032504"/>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19" name="Picture Placeholder 18">
            <a:extLst>
              <a:ext uri="{FF2B5EF4-FFF2-40B4-BE49-F238E27FC236}">
                <a16:creationId xmlns:a16="http://schemas.microsoft.com/office/drawing/2014/main" id="{FBB1EB8E-9C26-DC32-8498-7F5998392555}"/>
              </a:ext>
            </a:extLst>
          </p:cNvPr>
          <p:cNvSpPr>
            <a:spLocks noGrp="1"/>
          </p:cNvSpPr>
          <p:nvPr>
            <p:ph type="pic" sz="quarter" idx="13" hasCustomPrompt="1"/>
          </p:nvPr>
        </p:nvSpPr>
        <p:spPr>
          <a:xfrm>
            <a:off x="7758244" y="1"/>
            <a:ext cx="4441796" cy="6398066"/>
          </a:xfrm>
          <a:blipFill dpi="0" rotWithShape="1">
            <a:blip r:embed="rId2">
              <a:alphaModFix amt="80000"/>
            </a:blip>
            <a:srcRect/>
            <a:stretch>
              <a:fillRect/>
            </a:stretch>
          </a:blipFill>
        </p:spPr>
        <p:txBody>
          <a:bodyPr/>
          <a:lstStyle>
            <a:lvl1pPr marL="0" indent="0">
              <a:buNone/>
              <a:defRPr/>
            </a:lvl1pPr>
          </a:lstStyle>
          <a:p>
            <a:r>
              <a:rPr lang="en-US"/>
              <a:t> </a:t>
            </a:r>
          </a:p>
        </p:txBody>
      </p:sp>
      <p:sp>
        <p:nvSpPr>
          <p:cNvPr id="5" name="Footer Placeholder 4">
            <a:extLst>
              <a:ext uri="{FF2B5EF4-FFF2-40B4-BE49-F238E27FC236}">
                <a16:creationId xmlns:a16="http://schemas.microsoft.com/office/drawing/2014/main" id="{A7E38D70-266E-0D00-4BB2-CEF20A35B76C}"/>
              </a:ext>
            </a:extLst>
          </p:cNvPr>
          <p:cNvSpPr>
            <a:spLocks noGrp="1"/>
          </p:cNvSpPr>
          <p:nvPr>
            <p:ph type="ftr" sz="quarter" idx="11"/>
          </p:nvPr>
        </p:nvSpPr>
        <p:spPr>
          <a:xfrm>
            <a:off x="457200" y="6445997"/>
            <a:ext cx="3949302" cy="365125"/>
          </a:xfrm>
        </p:spPr>
        <p:txBody>
          <a:bodyPr/>
          <a:lstStyle/>
          <a:p>
            <a:r>
              <a:rPr lang="en-US"/>
              <a:t>Sample Footer Text</a:t>
            </a:r>
          </a:p>
        </p:txBody>
      </p:sp>
      <p:sp>
        <p:nvSpPr>
          <p:cNvPr id="4" name="Date Placeholder 3">
            <a:extLst>
              <a:ext uri="{FF2B5EF4-FFF2-40B4-BE49-F238E27FC236}">
                <a16:creationId xmlns:a16="http://schemas.microsoft.com/office/drawing/2014/main" id="{ADC28223-FDFF-908F-158A-3401127BA5C7}"/>
              </a:ext>
            </a:extLst>
          </p:cNvPr>
          <p:cNvSpPr>
            <a:spLocks noGrp="1"/>
          </p:cNvSpPr>
          <p:nvPr>
            <p:ph type="dt" sz="half" idx="10"/>
          </p:nvPr>
        </p:nvSpPr>
        <p:spPr/>
        <p:txBody>
          <a:bodyPr/>
          <a:lstStyle/>
          <a:p>
            <a:fld id="{ADA1DED5-D880-408E-9B87-244378097D23}" type="datetime1">
              <a:rPr lang="en-US" smtClean="0"/>
              <a:t/>
            </a:fld>
            <a:endParaRPr lang="en-US"/>
          </a:p>
        </p:txBody>
      </p:sp>
      <p:sp>
        <p:nvSpPr>
          <p:cNvPr id="6" name="Slide Number Placeholder 5">
            <a:extLst>
              <a:ext uri="{FF2B5EF4-FFF2-40B4-BE49-F238E27FC236}">
                <a16:creationId xmlns:a16="http://schemas.microsoft.com/office/drawing/2014/main" id="{9A1F0CF0-00B7-2F2A-2E49-88AB87A201E2}"/>
              </a:ext>
            </a:extLst>
          </p:cNvPr>
          <p:cNvSpPr>
            <a:spLocks noGrp="1"/>
          </p:cNvSpPr>
          <p:nvPr>
            <p:ph type="sldNum" sz="quarter" idx="12"/>
          </p:nvPr>
        </p:nvSpPr>
        <p:spPr/>
        <p:txBody>
          <a:bodyPr/>
          <a:lstStyle/>
          <a:p>
            <a:fld id="{DDF60B60-82CA-4BB9-BA6E-A62FADF2374B}" type="slidenum">
              <a:rPr lang="en-US" smtClean="0"/>
              <a:t/>
            </a:fld>
            <a:endParaRPr lang="en-US"/>
          </a:p>
        </p:txBody>
      </p:sp>
      <p:cxnSp>
        <p:nvCxnSpPr>
          <p:cNvPr id="14" name="Straight Connector 13">
            <a:extLst>
              <a:ext uri="{FF2B5EF4-FFF2-40B4-BE49-F238E27FC236}">
                <a16:creationId xmlns:a16="http://schemas.microsoft.com/office/drawing/2014/main" id="{6EB92977-9D16-C370-F779-0B9C67993046}"/>
              </a:ext>
            </a:extLst>
          </p:cNvPr>
          <p:cNvCxnSpPr>
            <a:cxnSpLocks/>
          </p:cNvCxnSpPr>
          <p:nvPr/>
        </p:nvCxnSpPr>
        <p:spPr>
          <a:xfrm flipH="1">
            <a:off x="0" y="6398068"/>
            <a:ext cx="12192000" cy="0"/>
          </a:xfrm>
          <a:prstGeom prst="line">
            <a:avLst/>
          </a:prstGeom>
          <a:ln w="9525">
            <a:solidFill>
              <a:schemeClr val="tx2">
                <a:alpha val="25000"/>
              </a:schemeClr>
            </a:solidFill>
          </a:ln>
        </p:spPr>
        <p:style>
          <a:lnRef idx="1">
            <a:schemeClr val="accent1"/>
          </a:lnRef>
          <a:fillRef idx="0">
            <a:schemeClr val="accent1"/>
          </a:fillRef>
          <a:effectRef idx="0">
            <a:schemeClr val="accent1"/>
          </a:effectRef>
          <a:fontRef idx="minor">
            <a:schemeClr val="tx1"/>
          </a:fontRef>
        </p:style>
      </p:cxnSp>
      <p:cxnSp>
        <p:nvCxnSpPr>
          <p:cNvPr id="15" name="Straight Connector 14">
            <a:extLst>
              <a:ext uri="{FF2B5EF4-FFF2-40B4-BE49-F238E27FC236}">
                <a16:creationId xmlns:a16="http://schemas.microsoft.com/office/drawing/2014/main" id="{A254AC9C-312D-B8D1-5D04-C0CE07B464DB}"/>
              </a:ext>
            </a:extLst>
          </p:cNvPr>
          <p:cNvCxnSpPr>
            <a:cxnSpLocks/>
          </p:cNvCxnSpPr>
          <p:nvPr/>
        </p:nvCxnSpPr>
        <p:spPr>
          <a:xfrm>
            <a:off x="7750205" y="0"/>
            <a:ext cx="0" cy="6858000"/>
          </a:xfrm>
          <a:prstGeom prst="line">
            <a:avLst/>
          </a:prstGeom>
          <a:ln w="9525">
            <a:solidFill>
              <a:schemeClr val="tx2">
                <a:alpha val="25000"/>
              </a:schemeClr>
            </a:solidFill>
          </a:ln>
        </p:spPr>
        <p:style>
          <a:lnRef idx="1">
            <a:schemeClr val="accent1"/>
          </a:lnRef>
          <a:fillRef idx="0">
            <a:schemeClr val="accent1"/>
          </a:fillRef>
          <a:effectRef idx="0">
            <a:schemeClr val="accent1"/>
          </a:effectRef>
          <a:fontRef idx="minor">
            <a:schemeClr val="tx1"/>
          </a:fontRef>
        </p:style>
      </p:cxnSp>
      <p:cxnSp>
        <p:nvCxnSpPr>
          <p:cNvPr id="9" name="Straight Connector 8">
            <a:extLst>
              <a:ext uri="{FF2B5EF4-FFF2-40B4-BE49-F238E27FC236}">
                <a16:creationId xmlns:a16="http://schemas.microsoft.com/office/drawing/2014/main" id="{0F4F50A3-1136-13EC-E499-F6DDCBFE375F}"/>
              </a:ext>
            </a:extLst>
          </p:cNvPr>
          <p:cNvCxnSpPr>
            <a:cxnSpLocks/>
          </p:cNvCxnSpPr>
          <p:nvPr/>
        </p:nvCxnSpPr>
        <p:spPr>
          <a:xfrm flipH="1">
            <a:off x="0" y="1810512"/>
            <a:ext cx="7750205" cy="0"/>
          </a:xfrm>
          <a:prstGeom prst="line">
            <a:avLst/>
          </a:prstGeom>
          <a:ln w="9525">
            <a:solidFill>
              <a:schemeClr val="tx2">
                <a:alpha val="25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103359388"/>
      </p:ext>
    </p:extLst>
  </p:cSld>
  <p:clrMapOvr>
    <a:masterClrMapping/>
  </p:clrMapOvr>
</p:sldLayout>
</file>

<file path=ppt/slideLayouts/slideLayout_80000022_17DBC2D8.xml><?xml version="1.0" encoding="utf-8"?>
<p:sldLayout xmlns:a="http://schemas.openxmlformats.org/drawingml/2006/main" xmlns:r="http://schemas.openxmlformats.org/officeDocument/2006/relationships" xmlns:p="http://schemas.openxmlformats.org/presentationml/2006/main" preserve="1">
  <p:cSld name="Content with Picture 3">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A58AB8C-6B7B-EBD3-4D71-F5150448D3B6}"/>
              </a:ext>
            </a:extLst>
          </p:cNvPr>
          <p:cNvSpPr>
            <a:spLocks noGrp="1"/>
          </p:cNvSpPr>
          <p:nvPr>
            <p:ph type="title"/>
          </p:nvPr>
        </p:nvSpPr>
        <p:spPr>
          <a:xfrm>
            <a:off x="4472644" y="669386"/>
            <a:ext cx="7231413" cy="1005840"/>
          </a:xfrm>
        </p:spPr>
        <p:txBody>
          <a:bodyPr/>
          <a:lstStyle/>
          <a:p>
            <a:r>
              <a:rPr lang="en-US"/>
              <a:t>Click to edit Master title style</a:t>
            </a:r>
          </a:p>
        </p:txBody>
      </p:sp>
      <p:sp>
        <p:nvSpPr>
          <p:cNvPr id="19" name="Picture Placeholder 18">
            <a:extLst>
              <a:ext uri="{FF2B5EF4-FFF2-40B4-BE49-F238E27FC236}">
                <a16:creationId xmlns:a16="http://schemas.microsoft.com/office/drawing/2014/main" id="{FBB1EB8E-9C26-DC32-8498-7F5998392555}"/>
              </a:ext>
            </a:extLst>
          </p:cNvPr>
          <p:cNvSpPr>
            <a:spLocks noGrp="1"/>
          </p:cNvSpPr>
          <p:nvPr>
            <p:ph type="pic" sz="quarter" idx="13" hasCustomPrompt="1"/>
          </p:nvPr>
        </p:nvSpPr>
        <p:spPr>
          <a:xfrm>
            <a:off x="-8994" y="-5468"/>
            <a:ext cx="4011836" cy="6398066"/>
          </a:xfrm>
          <a:blipFill dpi="0" rotWithShape="1">
            <a:blip r:embed="rId2">
              <a:alphaModFix amt="80000"/>
            </a:blip>
            <a:srcRect/>
            <a:stretch>
              <a:fillRect/>
            </a:stretch>
          </a:blipFill>
        </p:spPr>
        <p:txBody>
          <a:bodyPr/>
          <a:lstStyle>
            <a:lvl1pPr marL="0" indent="0">
              <a:buNone/>
              <a:defRPr/>
            </a:lvl1pPr>
          </a:lstStyle>
          <a:p>
            <a:r>
              <a:rPr lang="en-US"/>
              <a:t> </a:t>
            </a:r>
          </a:p>
        </p:txBody>
      </p:sp>
      <p:sp>
        <p:nvSpPr>
          <p:cNvPr id="3" name="Content Placeholder 2">
            <a:extLst>
              <a:ext uri="{FF2B5EF4-FFF2-40B4-BE49-F238E27FC236}">
                <a16:creationId xmlns:a16="http://schemas.microsoft.com/office/drawing/2014/main" id="{00327223-CF88-A3FD-E8DF-370D7C19B1B6}"/>
              </a:ext>
            </a:extLst>
          </p:cNvPr>
          <p:cNvSpPr>
            <a:spLocks noGrp="1"/>
          </p:cNvSpPr>
          <p:nvPr>
            <p:ph idx="1"/>
          </p:nvPr>
        </p:nvSpPr>
        <p:spPr>
          <a:xfrm>
            <a:off x="4472644" y="1812385"/>
            <a:ext cx="7231407" cy="4423855"/>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Footer Placeholder 4">
            <a:extLst>
              <a:ext uri="{FF2B5EF4-FFF2-40B4-BE49-F238E27FC236}">
                <a16:creationId xmlns:a16="http://schemas.microsoft.com/office/drawing/2014/main" id="{A7E38D70-266E-0D00-4BB2-CEF20A35B76C}"/>
              </a:ext>
            </a:extLst>
          </p:cNvPr>
          <p:cNvSpPr>
            <a:spLocks noGrp="1"/>
          </p:cNvSpPr>
          <p:nvPr>
            <p:ph type="ftr" sz="quarter" idx="11"/>
          </p:nvPr>
        </p:nvSpPr>
        <p:spPr>
          <a:xfrm>
            <a:off x="457200" y="6445997"/>
            <a:ext cx="3408011" cy="365125"/>
          </a:xfrm>
        </p:spPr>
        <p:txBody>
          <a:bodyPr/>
          <a:lstStyle/>
          <a:p>
            <a:r>
              <a:rPr lang="en-US"/>
              <a:t>Sample Footer Text</a:t>
            </a:r>
          </a:p>
        </p:txBody>
      </p:sp>
      <p:sp>
        <p:nvSpPr>
          <p:cNvPr id="4" name="Date Placeholder 3">
            <a:extLst>
              <a:ext uri="{FF2B5EF4-FFF2-40B4-BE49-F238E27FC236}">
                <a16:creationId xmlns:a16="http://schemas.microsoft.com/office/drawing/2014/main" id="{ADC28223-FDFF-908F-158A-3401127BA5C7}"/>
              </a:ext>
            </a:extLst>
          </p:cNvPr>
          <p:cNvSpPr>
            <a:spLocks noGrp="1"/>
          </p:cNvSpPr>
          <p:nvPr>
            <p:ph type="dt" sz="half" idx="10"/>
          </p:nvPr>
        </p:nvSpPr>
        <p:spPr/>
        <p:txBody>
          <a:bodyPr/>
          <a:lstStyle/>
          <a:p>
            <a:fld id="{80B7660C-CAF5-4FC9-86B5-B26A7E4A8EC1}" type="datetime1">
              <a:rPr lang="en-US" smtClean="0"/>
              <a:t/>
            </a:fld>
            <a:endParaRPr lang="en-US"/>
          </a:p>
        </p:txBody>
      </p:sp>
      <p:sp>
        <p:nvSpPr>
          <p:cNvPr id="6" name="Slide Number Placeholder 5">
            <a:extLst>
              <a:ext uri="{FF2B5EF4-FFF2-40B4-BE49-F238E27FC236}">
                <a16:creationId xmlns:a16="http://schemas.microsoft.com/office/drawing/2014/main" id="{9A1F0CF0-00B7-2F2A-2E49-88AB87A201E2}"/>
              </a:ext>
            </a:extLst>
          </p:cNvPr>
          <p:cNvSpPr>
            <a:spLocks noGrp="1"/>
          </p:cNvSpPr>
          <p:nvPr>
            <p:ph type="sldNum" sz="quarter" idx="12"/>
          </p:nvPr>
        </p:nvSpPr>
        <p:spPr/>
        <p:txBody>
          <a:bodyPr/>
          <a:lstStyle/>
          <a:p>
            <a:fld id="{DDF60B60-82CA-4BB9-BA6E-A62FADF2374B}" type="slidenum">
              <a:rPr lang="en-US" smtClean="0"/>
              <a:t/>
            </a:fld>
            <a:endParaRPr lang="en-US"/>
          </a:p>
        </p:txBody>
      </p:sp>
      <p:cxnSp>
        <p:nvCxnSpPr>
          <p:cNvPr id="14" name="Straight Connector 13">
            <a:extLst>
              <a:ext uri="{FF2B5EF4-FFF2-40B4-BE49-F238E27FC236}">
                <a16:creationId xmlns:a16="http://schemas.microsoft.com/office/drawing/2014/main" id="{6EB92977-9D16-C370-F779-0B9C67993046}"/>
              </a:ext>
            </a:extLst>
          </p:cNvPr>
          <p:cNvCxnSpPr>
            <a:cxnSpLocks/>
          </p:cNvCxnSpPr>
          <p:nvPr/>
        </p:nvCxnSpPr>
        <p:spPr>
          <a:xfrm flipH="1">
            <a:off x="0" y="6398068"/>
            <a:ext cx="12192000" cy="0"/>
          </a:xfrm>
          <a:prstGeom prst="line">
            <a:avLst/>
          </a:prstGeom>
          <a:ln w="9525">
            <a:solidFill>
              <a:schemeClr val="tx2">
                <a:alpha val="25000"/>
              </a:schemeClr>
            </a:solidFill>
          </a:ln>
        </p:spPr>
        <p:style>
          <a:lnRef idx="1">
            <a:schemeClr val="accent1"/>
          </a:lnRef>
          <a:fillRef idx="0">
            <a:schemeClr val="accent1"/>
          </a:fillRef>
          <a:effectRef idx="0">
            <a:schemeClr val="accent1"/>
          </a:effectRef>
          <a:fontRef idx="minor">
            <a:schemeClr val="tx1"/>
          </a:fontRef>
        </p:style>
      </p:cxnSp>
      <p:cxnSp>
        <p:nvCxnSpPr>
          <p:cNvPr id="15" name="Straight Connector 14">
            <a:extLst>
              <a:ext uri="{FF2B5EF4-FFF2-40B4-BE49-F238E27FC236}">
                <a16:creationId xmlns:a16="http://schemas.microsoft.com/office/drawing/2014/main" id="{A254AC9C-312D-B8D1-5D04-C0CE07B464DB}"/>
              </a:ext>
            </a:extLst>
          </p:cNvPr>
          <p:cNvCxnSpPr>
            <a:cxnSpLocks/>
          </p:cNvCxnSpPr>
          <p:nvPr/>
        </p:nvCxnSpPr>
        <p:spPr>
          <a:xfrm>
            <a:off x="4009212" y="0"/>
            <a:ext cx="0" cy="6858000"/>
          </a:xfrm>
          <a:prstGeom prst="line">
            <a:avLst/>
          </a:prstGeom>
          <a:ln w="9525">
            <a:solidFill>
              <a:schemeClr val="tx2">
                <a:alpha val="25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400278232"/>
      </p:ext>
    </p:extLst>
  </p:cSld>
  <p:clrMapOvr>
    <a:masterClrMapping/>
  </p:clrMapOvr>
  <p:extLst>
    <p:ext uri="{DCECCB84-F9BA-43D5-87BE-67443E8EF086}">
      <p15:sldGuideLst xmlns:p15="http://schemas.microsoft.com/office/powerpoint/2012/main">
        <p15:guide id="1" orient="horz" pos="2160">
          <p15:clr>
            <a:srgbClr val="FBAE40"/>
          </p15:clr>
        </p15:guide>
        <p15:guide id="2" pos="3840">
          <p15:clr>
            <a:srgbClr val="FBAE40"/>
          </p15:clr>
        </p15:guide>
      </p15:sldGuideLst>
    </p:ext>
  </p:extLst>
</p:sldLayout>
</file>

<file path=ppt/slideLayouts/slideLayout_80000023_6FFBD08E.xml><?xml version="1.0" encoding="utf-8"?>
<p:sldLayout xmlns:a="http://schemas.openxmlformats.org/drawingml/2006/main" xmlns:r="http://schemas.openxmlformats.org/officeDocument/2006/relationships" xmlns:p="http://schemas.openxmlformats.org/presentationml/2006/main" preserve="1">
  <p:cSld name="Content with Picture 4">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A58AB8C-6B7B-EBD3-4D71-F5150448D3B6}"/>
              </a:ext>
            </a:extLst>
          </p:cNvPr>
          <p:cNvSpPr>
            <a:spLocks noGrp="1"/>
          </p:cNvSpPr>
          <p:nvPr>
            <p:ph type="title"/>
          </p:nvPr>
        </p:nvSpPr>
        <p:spPr>
          <a:xfrm>
            <a:off x="457200" y="680728"/>
            <a:ext cx="7281067" cy="1005840"/>
          </a:xfrm>
        </p:spPr>
        <p:txBody>
          <a:bodyPr/>
          <a:lstStyle/>
          <a:p>
            <a:r>
              <a:rPr lang="en-US"/>
              <a:t>Click to edit Master title style</a:t>
            </a:r>
          </a:p>
        </p:txBody>
      </p:sp>
      <p:sp>
        <p:nvSpPr>
          <p:cNvPr id="3" name="Content Placeholder 2">
            <a:extLst>
              <a:ext uri="{FF2B5EF4-FFF2-40B4-BE49-F238E27FC236}">
                <a16:creationId xmlns:a16="http://schemas.microsoft.com/office/drawing/2014/main" id="{00327223-CF88-A3FD-E8DF-370D7C19B1B6}"/>
              </a:ext>
            </a:extLst>
          </p:cNvPr>
          <p:cNvSpPr>
            <a:spLocks noGrp="1"/>
          </p:cNvSpPr>
          <p:nvPr>
            <p:ph idx="1"/>
          </p:nvPr>
        </p:nvSpPr>
        <p:spPr>
          <a:xfrm>
            <a:off x="457200" y="1823728"/>
            <a:ext cx="7281061" cy="4423855"/>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19" name="Picture Placeholder 18">
            <a:extLst>
              <a:ext uri="{FF2B5EF4-FFF2-40B4-BE49-F238E27FC236}">
                <a16:creationId xmlns:a16="http://schemas.microsoft.com/office/drawing/2014/main" id="{FBB1EB8E-9C26-DC32-8498-7F5998392555}"/>
              </a:ext>
            </a:extLst>
          </p:cNvPr>
          <p:cNvSpPr>
            <a:spLocks noGrp="1"/>
          </p:cNvSpPr>
          <p:nvPr>
            <p:ph type="pic" sz="quarter" idx="13" hasCustomPrompt="1"/>
          </p:nvPr>
        </p:nvSpPr>
        <p:spPr>
          <a:xfrm>
            <a:off x="8195489" y="-6369"/>
            <a:ext cx="3996512" cy="6398066"/>
          </a:xfrm>
          <a:blipFill dpi="0" rotWithShape="1">
            <a:blip r:embed="rId2">
              <a:alphaModFix amt="80000"/>
            </a:blip>
            <a:srcRect/>
            <a:stretch>
              <a:fillRect/>
            </a:stretch>
          </a:blipFill>
        </p:spPr>
        <p:txBody>
          <a:bodyPr/>
          <a:lstStyle>
            <a:lvl1pPr marL="0" indent="0">
              <a:buNone/>
              <a:defRPr/>
            </a:lvl1pPr>
          </a:lstStyle>
          <a:p>
            <a:r>
              <a:rPr lang="en-US"/>
              <a:t> </a:t>
            </a:r>
          </a:p>
        </p:txBody>
      </p:sp>
      <p:sp>
        <p:nvSpPr>
          <p:cNvPr id="5" name="Footer Placeholder 4">
            <a:extLst>
              <a:ext uri="{FF2B5EF4-FFF2-40B4-BE49-F238E27FC236}">
                <a16:creationId xmlns:a16="http://schemas.microsoft.com/office/drawing/2014/main" id="{A7E38D70-266E-0D00-4BB2-CEF20A35B76C}"/>
              </a:ext>
            </a:extLst>
          </p:cNvPr>
          <p:cNvSpPr>
            <a:spLocks noGrp="1"/>
          </p:cNvSpPr>
          <p:nvPr>
            <p:ph type="ftr" sz="quarter" idx="11"/>
          </p:nvPr>
        </p:nvSpPr>
        <p:spPr>
          <a:xfrm>
            <a:off x="457200" y="6445997"/>
            <a:ext cx="3949302" cy="365125"/>
          </a:xfrm>
        </p:spPr>
        <p:txBody>
          <a:bodyPr/>
          <a:lstStyle/>
          <a:p>
            <a:r>
              <a:rPr lang="en-US"/>
              <a:t>Sample Footer Text</a:t>
            </a:r>
          </a:p>
        </p:txBody>
      </p:sp>
      <p:sp>
        <p:nvSpPr>
          <p:cNvPr id="4" name="Date Placeholder 3">
            <a:extLst>
              <a:ext uri="{FF2B5EF4-FFF2-40B4-BE49-F238E27FC236}">
                <a16:creationId xmlns:a16="http://schemas.microsoft.com/office/drawing/2014/main" id="{ADC28223-FDFF-908F-158A-3401127BA5C7}"/>
              </a:ext>
            </a:extLst>
          </p:cNvPr>
          <p:cNvSpPr>
            <a:spLocks noGrp="1"/>
          </p:cNvSpPr>
          <p:nvPr>
            <p:ph type="dt" sz="half" idx="10"/>
          </p:nvPr>
        </p:nvSpPr>
        <p:spPr/>
        <p:txBody>
          <a:bodyPr/>
          <a:lstStyle/>
          <a:p>
            <a:fld id="{70CD6142-072F-48E5-B67D-3EF3F812C6FE}" type="datetime1">
              <a:rPr lang="en-US" smtClean="0"/>
              <a:t/>
            </a:fld>
            <a:endParaRPr lang="en-US"/>
          </a:p>
        </p:txBody>
      </p:sp>
      <p:sp>
        <p:nvSpPr>
          <p:cNvPr id="6" name="Slide Number Placeholder 5">
            <a:extLst>
              <a:ext uri="{FF2B5EF4-FFF2-40B4-BE49-F238E27FC236}">
                <a16:creationId xmlns:a16="http://schemas.microsoft.com/office/drawing/2014/main" id="{9A1F0CF0-00B7-2F2A-2E49-88AB87A201E2}"/>
              </a:ext>
            </a:extLst>
          </p:cNvPr>
          <p:cNvSpPr>
            <a:spLocks noGrp="1"/>
          </p:cNvSpPr>
          <p:nvPr>
            <p:ph type="sldNum" sz="quarter" idx="12"/>
          </p:nvPr>
        </p:nvSpPr>
        <p:spPr/>
        <p:txBody>
          <a:bodyPr/>
          <a:lstStyle/>
          <a:p>
            <a:fld id="{DDF60B60-82CA-4BB9-BA6E-A62FADF2374B}" type="slidenum">
              <a:rPr lang="en-US" smtClean="0"/>
              <a:t/>
            </a:fld>
            <a:endParaRPr lang="en-US"/>
          </a:p>
        </p:txBody>
      </p:sp>
      <p:cxnSp>
        <p:nvCxnSpPr>
          <p:cNvPr id="14" name="Straight Connector 13">
            <a:extLst>
              <a:ext uri="{FF2B5EF4-FFF2-40B4-BE49-F238E27FC236}">
                <a16:creationId xmlns:a16="http://schemas.microsoft.com/office/drawing/2014/main" id="{6EB92977-9D16-C370-F779-0B9C67993046}"/>
              </a:ext>
            </a:extLst>
          </p:cNvPr>
          <p:cNvCxnSpPr>
            <a:cxnSpLocks/>
          </p:cNvCxnSpPr>
          <p:nvPr/>
        </p:nvCxnSpPr>
        <p:spPr>
          <a:xfrm flipH="1">
            <a:off x="0" y="6398068"/>
            <a:ext cx="12192000" cy="0"/>
          </a:xfrm>
          <a:prstGeom prst="line">
            <a:avLst/>
          </a:prstGeom>
          <a:ln w="9525">
            <a:solidFill>
              <a:schemeClr val="tx2">
                <a:alpha val="25000"/>
              </a:schemeClr>
            </a:solidFill>
          </a:ln>
        </p:spPr>
        <p:style>
          <a:lnRef idx="1">
            <a:schemeClr val="accent1"/>
          </a:lnRef>
          <a:fillRef idx="0">
            <a:schemeClr val="accent1"/>
          </a:fillRef>
          <a:effectRef idx="0">
            <a:schemeClr val="accent1"/>
          </a:effectRef>
          <a:fontRef idx="minor">
            <a:schemeClr val="tx1"/>
          </a:fontRef>
        </p:style>
      </p:cxnSp>
      <p:cxnSp>
        <p:nvCxnSpPr>
          <p:cNvPr id="15" name="Straight Connector 14">
            <a:extLst>
              <a:ext uri="{FF2B5EF4-FFF2-40B4-BE49-F238E27FC236}">
                <a16:creationId xmlns:a16="http://schemas.microsoft.com/office/drawing/2014/main" id="{A254AC9C-312D-B8D1-5D04-C0CE07B464DB}"/>
              </a:ext>
            </a:extLst>
          </p:cNvPr>
          <p:cNvCxnSpPr>
            <a:cxnSpLocks/>
          </p:cNvCxnSpPr>
          <p:nvPr/>
        </p:nvCxnSpPr>
        <p:spPr>
          <a:xfrm>
            <a:off x="8188287" y="0"/>
            <a:ext cx="0" cy="6858000"/>
          </a:xfrm>
          <a:prstGeom prst="line">
            <a:avLst/>
          </a:prstGeom>
          <a:ln w="9525">
            <a:solidFill>
              <a:schemeClr val="tx2">
                <a:alpha val="25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878773902"/>
      </p:ext>
    </p:extLst>
  </p:cSld>
  <p:clrMapOvr>
    <a:masterClrMapping/>
  </p:clrMapOvr>
  <p:extLst>
    <p:ext uri="{DCECCB84-F9BA-43D5-87BE-67443E8EF086}">
      <p15:sldGuideLst xmlns:p15="http://schemas.microsoft.com/office/powerpoint/2012/main">
        <p15:guide id="1" orient="horz" pos="2160">
          <p15:clr>
            <a:srgbClr val="FBAE40"/>
          </p15:clr>
        </p15:guide>
        <p15:guide id="2" pos="3840">
          <p15:clr>
            <a:srgbClr val="FBAE40"/>
          </p15:clr>
        </p15:guide>
      </p15:sldGuideLst>
    </p:ext>
  </p:extLst>
</p:sldLayout>
</file>

<file path=ppt/slideLayouts/slideLayout_80000024_7EBE46C.xml><?xml version="1.0" encoding="utf-8"?>
<p:sldLayout xmlns:a="http://schemas.openxmlformats.org/drawingml/2006/main" xmlns:r="http://schemas.openxmlformats.org/officeDocument/2006/relationships" xmlns:p="http://schemas.openxmlformats.org/presentationml/2006/main" preserve="1">
  <p:cSld name="Content with Picture 5">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A58AB8C-6B7B-EBD3-4D71-F5150448D3B6}"/>
              </a:ext>
            </a:extLst>
          </p:cNvPr>
          <p:cNvSpPr>
            <a:spLocks noGrp="1"/>
          </p:cNvSpPr>
          <p:nvPr>
            <p:ph type="title"/>
          </p:nvPr>
        </p:nvSpPr>
        <p:spPr>
          <a:xfrm>
            <a:off x="5365423" y="678485"/>
            <a:ext cx="6369370" cy="1005840"/>
          </a:xfrm>
        </p:spPr>
        <p:txBody>
          <a:bodyPr/>
          <a:lstStyle/>
          <a:p>
            <a:r>
              <a:rPr lang="en-US"/>
              <a:t>Click to edit Master title style</a:t>
            </a:r>
          </a:p>
        </p:txBody>
      </p:sp>
      <p:sp>
        <p:nvSpPr>
          <p:cNvPr id="19" name="Picture Placeholder 18">
            <a:extLst>
              <a:ext uri="{FF2B5EF4-FFF2-40B4-BE49-F238E27FC236}">
                <a16:creationId xmlns:a16="http://schemas.microsoft.com/office/drawing/2014/main" id="{FBB1EB8E-9C26-DC32-8498-7F5998392555}"/>
              </a:ext>
            </a:extLst>
          </p:cNvPr>
          <p:cNvSpPr>
            <a:spLocks noGrp="1"/>
          </p:cNvSpPr>
          <p:nvPr>
            <p:ph type="pic" sz="quarter" idx="13" hasCustomPrompt="1"/>
          </p:nvPr>
        </p:nvSpPr>
        <p:spPr>
          <a:xfrm>
            <a:off x="0" y="-8466"/>
            <a:ext cx="4886539" cy="6398066"/>
          </a:xfrm>
          <a:blipFill dpi="0" rotWithShape="1">
            <a:blip r:embed="rId2">
              <a:alphaModFix amt="80000"/>
            </a:blip>
            <a:srcRect/>
            <a:stretch>
              <a:fillRect/>
            </a:stretch>
          </a:blipFill>
        </p:spPr>
        <p:txBody>
          <a:bodyPr/>
          <a:lstStyle>
            <a:lvl1pPr marL="0" indent="0">
              <a:buNone/>
              <a:defRPr/>
            </a:lvl1pPr>
          </a:lstStyle>
          <a:p>
            <a:r>
              <a:rPr lang="en-US"/>
              <a:t> </a:t>
            </a:r>
          </a:p>
        </p:txBody>
      </p:sp>
      <p:sp>
        <p:nvSpPr>
          <p:cNvPr id="3" name="Content Placeholder 2">
            <a:extLst>
              <a:ext uri="{FF2B5EF4-FFF2-40B4-BE49-F238E27FC236}">
                <a16:creationId xmlns:a16="http://schemas.microsoft.com/office/drawing/2014/main" id="{00327223-CF88-A3FD-E8DF-370D7C19B1B6}"/>
              </a:ext>
            </a:extLst>
          </p:cNvPr>
          <p:cNvSpPr>
            <a:spLocks noGrp="1"/>
          </p:cNvSpPr>
          <p:nvPr>
            <p:ph idx="1"/>
          </p:nvPr>
        </p:nvSpPr>
        <p:spPr>
          <a:xfrm>
            <a:off x="5373890" y="1821484"/>
            <a:ext cx="6360897" cy="4292181"/>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Footer Placeholder 4">
            <a:extLst>
              <a:ext uri="{FF2B5EF4-FFF2-40B4-BE49-F238E27FC236}">
                <a16:creationId xmlns:a16="http://schemas.microsoft.com/office/drawing/2014/main" id="{A7E38D70-266E-0D00-4BB2-CEF20A35B76C}"/>
              </a:ext>
            </a:extLst>
          </p:cNvPr>
          <p:cNvSpPr>
            <a:spLocks noGrp="1"/>
          </p:cNvSpPr>
          <p:nvPr>
            <p:ph type="ftr" sz="quarter" idx="11"/>
          </p:nvPr>
        </p:nvSpPr>
        <p:spPr>
          <a:xfrm>
            <a:off x="457200" y="6445997"/>
            <a:ext cx="3949302" cy="365125"/>
          </a:xfrm>
        </p:spPr>
        <p:txBody>
          <a:bodyPr/>
          <a:lstStyle/>
          <a:p>
            <a:r>
              <a:rPr lang="en-US"/>
              <a:t>Sample Footer Text</a:t>
            </a:r>
          </a:p>
        </p:txBody>
      </p:sp>
      <p:sp>
        <p:nvSpPr>
          <p:cNvPr id="4" name="Date Placeholder 3">
            <a:extLst>
              <a:ext uri="{FF2B5EF4-FFF2-40B4-BE49-F238E27FC236}">
                <a16:creationId xmlns:a16="http://schemas.microsoft.com/office/drawing/2014/main" id="{ADC28223-FDFF-908F-158A-3401127BA5C7}"/>
              </a:ext>
            </a:extLst>
          </p:cNvPr>
          <p:cNvSpPr>
            <a:spLocks noGrp="1"/>
          </p:cNvSpPr>
          <p:nvPr>
            <p:ph type="dt" sz="half" idx="10"/>
          </p:nvPr>
        </p:nvSpPr>
        <p:spPr/>
        <p:txBody>
          <a:bodyPr/>
          <a:lstStyle/>
          <a:p>
            <a:fld id="{D297296F-18E7-4078-BB93-29D93663E6A0}" type="datetime1">
              <a:rPr lang="en-US" smtClean="0"/>
              <a:t/>
            </a:fld>
            <a:endParaRPr lang="en-US"/>
          </a:p>
        </p:txBody>
      </p:sp>
      <p:sp>
        <p:nvSpPr>
          <p:cNvPr id="6" name="Slide Number Placeholder 5">
            <a:extLst>
              <a:ext uri="{FF2B5EF4-FFF2-40B4-BE49-F238E27FC236}">
                <a16:creationId xmlns:a16="http://schemas.microsoft.com/office/drawing/2014/main" id="{9A1F0CF0-00B7-2F2A-2E49-88AB87A201E2}"/>
              </a:ext>
            </a:extLst>
          </p:cNvPr>
          <p:cNvSpPr>
            <a:spLocks noGrp="1"/>
          </p:cNvSpPr>
          <p:nvPr>
            <p:ph type="sldNum" sz="quarter" idx="12"/>
          </p:nvPr>
        </p:nvSpPr>
        <p:spPr/>
        <p:txBody>
          <a:bodyPr/>
          <a:lstStyle/>
          <a:p>
            <a:fld id="{DDF60B60-82CA-4BB9-BA6E-A62FADF2374B}" type="slidenum">
              <a:rPr lang="en-US" smtClean="0"/>
              <a:t/>
            </a:fld>
            <a:endParaRPr lang="en-US"/>
          </a:p>
        </p:txBody>
      </p:sp>
      <p:cxnSp>
        <p:nvCxnSpPr>
          <p:cNvPr id="14" name="Straight Connector 13">
            <a:extLst>
              <a:ext uri="{FF2B5EF4-FFF2-40B4-BE49-F238E27FC236}">
                <a16:creationId xmlns:a16="http://schemas.microsoft.com/office/drawing/2014/main" id="{6EB92977-9D16-C370-F779-0B9C67993046}"/>
              </a:ext>
            </a:extLst>
          </p:cNvPr>
          <p:cNvCxnSpPr>
            <a:cxnSpLocks/>
          </p:cNvCxnSpPr>
          <p:nvPr/>
        </p:nvCxnSpPr>
        <p:spPr>
          <a:xfrm flipH="1">
            <a:off x="0" y="6398068"/>
            <a:ext cx="12192000" cy="0"/>
          </a:xfrm>
          <a:prstGeom prst="line">
            <a:avLst/>
          </a:prstGeom>
          <a:ln w="9525">
            <a:solidFill>
              <a:schemeClr val="tx2">
                <a:alpha val="25000"/>
              </a:schemeClr>
            </a:solidFill>
          </a:ln>
        </p:spPr>
        <p:style>
          <a:lnRef idx="1">
            <a:schemeClr val="accent1"/>
          </a:lnRef>
          <a:fillRef idx="0">
            <a:schemeClr val="accent1"/>
          </a:fillRef>
          <a:effectRef idx="0">
            <a:schemeClr val="accent1"/>
          </a:effectRef>
          <a:fontRef idx="minor">
            <a:schemeClr val="tx1"/>
          </a:fontRef>
        </p:style>
      </p:cxnSp>
      <p:cxnSp>
        <p:nvCxnSpPr>
          <p:cNvPr id="15" name="Straight Connector 14">
            <a:extLst>
              <a:ext uri="{FF2B5EF4-FFF2-40B4-BE49-F238E27FC236}">
                <a16:creationId xmlns:a16="http://schemas.microsoft.com/office/drawing/2014/main" id="{A254AC9C-312D-B8D1-5D04-C0CE07B464DB}"/>
              </a:ext>
            </a:extLst>
          </p:cNvPr>
          <p:cNvCxnSpPr>
            <a:cxnSpLocks/>
          </p:cNvCxnSpPr>
          <p:nvPr/>
        </p:nvCxnSpPr>
        <p:spPr>
          <a:xfrm>
            <a:off x="4890812" y="0"/>
            <a:ext cx="0" cy="6858000"/>
          </a:xfrm>
          <a:prstGeom prst="line">
            <a:avLst/>
          </a:prstGeom>
          <a:ln w="9525">
            <a:solidFill>
              <a:schemeClr val="tx2">
                <a:alpha val="25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32899948"/>
      </p:ext>
    </p:extLst>
  </p:cSld>
  <p:clrMapOvr>
    <a:masterClrMapping/>
  </p:clrMapOvr>
  <p:extLst>
    <p:ext uri="{DCECCB84-F9BA-43D5-87BE-67443E8EF086}">
      <p15:sldGuideLst xmlns:p15="http://schemas.microsoft.com/office/powerpoint/2012/main">
        <p15:guide id="1" orient="horz" pos="2160">
          <p15:clr>
            <a:srgbClr val="FBAE40"/>
          </p15:clr>
        </p15:guide>
        <p15:guide id="2" pos="3840">
          <p15:clr>
            <a:srgbClr val="FBAE40"/>
          </p15:clr>
        </p15:guide>
      </p15:sldGuideLst>
    </p:ext>
  </p:extLst>
</p:sldLayout>
</file>

<file path=ppt/slideLayouts/slideLayout_80000025_484E885E.xml><?xml version="1.0" encoding="utf-8"?>
<p:sldLayout xmlns:a="http://schemas.openxmlformats.org/drawingml/2006/main" xmlns:r="http://schemas.openxmlformats.org/officeDocument/2006/relationships" xmlns:p="http://schemas.openxmlformats.org/presentationml/2006/main" preserve="1">
  <p:cSld name="Content with Picture 6">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A58AB8C-6B7B-EBD3-4D71-F5150448D3B6}"/>
              </a:ext>
            </a:extLst>
          </p:cNvPr>
          <p:cNvSpPr>
            <a:spLocks noGrp="1"/>
          </p:cNvSpPr>
          <p:nvPr>
            <p:ph type="title"/>
          </p:nvPr>
        </p:nvSpPr>
        <p:spPr>
          <a:xfrm>
            <a:off x="457200" y="678485"/>
            <a:ext cx="6369370" cy="1005840"/>
          </a:xfrm>
        </p:spPr>
        <p:txBody>
          <a:bodyPr/>
          <a:lstStyle/>
          <a:p>
            <a:r>
              <a:rPr lang="en-US"/>
              <a:t>Click to edit Master title style</a:t>
            </a:r>
          </a:p>
        </p:txBody>
      </p:sp>
      <p:sp>
        <p:nvSpPr>
          <p:cNvPr id="3" name="Content Placeholder 2">
            <a:extLst>
              <a:ext uri="{FF2B5EF4-FFF2-40B4-BE49-F238E27FC236}">
                <a16:creationId xmlns:a16="http://schemas.microsoft.com/office/drawing/2014/main" id="{00327223-CF88-A3FD-E8DF-370D7C19B1B6}"/>
              </a:ext>
            </a:extLst>
          </p:cNvPr>
          <p:cNvSpPr>
            <a:spLocks noGrp="1"/>
          </p:cNvSpPr>
          <p:nvPr>
            <p:ph idx="1"/>
          </p:nvPr>
        </p:nvSpPr>
        <p:spPr>
          <a:xfrm>
            <a:off x="457200" y="1821484"/>
            <a:ext cx="6360897" cy="4292181"/>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19" name="Picture Placeholder 18">
            <a:extLst>
              <a:ext uri="{FF2B5EF4-FFF2-40B4-BE49-F238E27FC236}">
                <a16:creationId xmlns:a16="http://schemas.microsoft.com/office/drawing/2014/main" id="{FBB1EB8E-9C26-DC32-8498-7F5998392555}"/>
              </a:ext>
            </a:extLst>
          </p:cNvPr>
          <p:cNvSpPr>
            <a:spLocks noGrp="1"/>
          </p:cNvSpPr>
          <p:nvPr>
            <p:ph type="pic" sz="quarter" idx="13" hasCustomPrompt="1"/>
          </p:nvPr>
        </p:nvSpPr>
        <p:spPr>
          <a:xfrm>
            <a:off x="7277100" y="-8466"/>
            <a:ext cx="4914895" cy="6398066"/>
          </a:xfrm>
          <a:blipFill dpi="0" rotWithShape="1">
            <a:blip r:embed="rId2">
              <a:alphaModFix amt="80000"/>
            </a:blip>
            <a:srcRect/>
            <a:stretch>
              <a:fillRect/>
            </a:stretch>
          </a:blipFill>
        </p:spPr>
        <p:txBody>
          <a:bodyPr/>
          <a:lstStyle>
            <a:lvl1pPr marL="0" indent="0">
              <a:buNone/>
              <a:defRPr/>
            </a:lvl1pPr>
          </a:lstStyle>
          <a:p>
            <a:r>
              <a:rPr lang="en-US"/>
              <a:t> </a:t>
            </a:r>
          </a:p>
        </p:txBody>
      </p:sp>
      <p:sp>
        <p:nvSpPr>
          <p:cNvPr id="5" name="Footer Placeholder 4">
            <a:extLst>
              <a:ext uri="{FF2B5EF4-FFF2-40B4-BE49-F238E27FC236}">
                <a16:creationId xmlns:a16="http://schemas.microsoft.com/office/drawing/2014/main" id="{A7E38D70-266E-0D00-4BB2-CEF20A35B76C}"/>
              </a:ext>
            </a:extLst>
          </p:cNvPr>
          <p:cNvSpPr>
            <a:spLocks noGrp="1"/>
          </p:cNvSpPr>
          <p:nvPr>
            <p:ph type="ftr" sz="quarter" idx="11"/>
          </p:nvPr>
        </p:nvSpPr>
        <p:spPr>
          <a:xfrm>
            <a:off x="457200" y="6445997"/>
            <a:ext cx="3949302" cy="365125"/>
          </a:xfrm>
        </p:spPr>
        <p:txBody>
          <a:bodyPr/>
          <a:lstStyle/>
          <a:p>
            <a:r>
              <a:rPr lang="en-US"/>
              <a:t>Sample Footer Text</a:t>
            </a:r>
          </a:p>
        </p:txBody>
      </p:sp>
      <p:sp>
        <p:nvSpPr>
          <p:cNvPr id="4" name="Date Placeholder 3">
            <a:extLst>
              <a:ext uri="{FF2B5EF4-FFF2-40B4-BE49-F238E27FC236}">
                <a16:creationId xmlns:a16="http://schemas.microsoft.com/office/drawing/2014/main" id="{ADC28223-FDFF-908F-158A-3401127BA5C7}"/>
              </a:ext>
            </a:extLst>
          </p:cNvPr>
          <p:cNvSpPr>
            <a:spLocks noGrp="1"/>
          </p:cNvSpPr>
          <p:nvPr>
            <p:ph type="dt" sz="half" idx="10"/>
          </p:nvPr>
        </p:nvSpPr>
        <p:spPr/>
        <p:txBody>
          <a:bodyPr/>
          <a:lstStyle/>
          <a:p>
            <a:fld id="{39E9172E-8915-4EB5-A370-10EC0AFCA12E}" type="datetime1">
              <a:rPr lang="en-US" smtClean="0"/>
              <a:t/>
            </a:fld>
            <a:endParaRPr lang="en-US"/>
          </a:p>
        </p:txBody>
      </p:sp>
      <p:sp>
        <p:nvSpPr>
          <p:cNvPr id="6" name="Slide Number Placeholder 5">
            <a:extLst>
              <a:ext uri="{FF2B5EF4-FFF2-40B4-BE49-F238E27FC236}">
                <a16:creationId xmlns:a16="http://schemas.microsoft.com/office/drawing/2014/main" id="{9A1F0CF0-00B7-2F2A-2E49-88AB87A201E2}"/>
              </a:ext>
            </a:extLst>
          </p:cNvPr>
          <p:cNvSpPr>
            <a:spLocks noGrp="1"/>
          </p:cNvSpPr>
          <p:nvPr>
            <p:ph type="sldNum" sz="quarter" idx="12"/>
          </p:nvPr>
        </p:nvSpPr>
        <p:spPr/>
        <p:txBody>
          <a:bodyPr/>
          <a:lstStyle/>
          <a:p>
            <a:fld id="{DDF60B60-82CA-4BB9-BA6E-A62FADF2374B}" type="slidenum">
              <a:rPr lang="en-US" smtClean="0"/>
              <a:t/>
            </a:fld>
            <a:endParaRPr lang="en-US"/>
          </a:p>
        </p:txBody>
      </p:sp>
      <p:cxnSp>
        <p:nvCxnSpPr>
          <p:cNvPr id="14" name="Straight Connector 13">
            <a:extLst>
              <a:ext uri="{FF2B5EF4-FFF2-40B4-BE49-F238E27FC236}">
                <a16:creationId xmlns:a16="http://schemas.microsoft.com/office/drawing/2014/main" id="{6EB92977-9D16-C370-F779-0B9C67993046}"/>
              </a:ext>
            </a:extLst>
          </p:cNvPr>
          <p:cNvCxnSpPr>
            <a:cxnSpLocks/>
          </p:cNvCxnSpPr>
          <p:nvPr/>
        </p:nvCxnSpPr>
        <p:spPr>
          <a:xfrm flipH="1">
            <a:off x="0" y="6398068"/>
            <a:ext cx="12192000" cy="0"/>
          </a:xfrm>
          <a:prstGeom prst="line">
            <a:avLst/>
          </a:prstGeom>
          <a:ln w="9525">
            <a:solidFill>
              <a:schemeClr val="tx2">
                <a:alpha val="25000"/>
              </a:schemeClr>
            </a:solidFill>
          </a:ln>
        </p:spPr>
        <p:style>
          <a:lnRef idx="1">
            <a:schemeClr val="accent1"/>
          </a:lnRef>
          <a:fillRef idx="0">
            <a:schemeClr val="accent1"/>
          </a:fillRef>
          <a:effectRef idx="0">
            <a:schemeClr val="accent1"/>
          </a:effectRef>
          <a:fontRef idx="minor">
            <a:schemeClr val="tx1"/>
          </a:fontRef>
        </p:style>
      </p:cxnSp>
      <p:cxnSp>
        <p:nvCxnSpPr>
          <p:cNvPr id="15" name="Straight Connector 14">
            <a:extLst>
              <a:ext uri="{FF2B5EF4-FFF2-40B4-BE49-F238E27FC236}">
                <a16:creationId xmlns:a16="http://schemas.microsoft.com/office/drawing/2014/main" id="{A254AC9C-312D-B8D1-5D04-C0CE07B464DB}"/>
              </a:ext>
            </a:extLst>
          </p:cNvPr>
          <p:cNvCxnSpPr>
            <a:cxnSpLocks/>
          </p:cNvCxnSpPr>
          <p:nvPr/>
        </p:nvCxnSpPr>
        <p:spPr>
          <a:xfrm>
            <a:off x="7270008" y="0"/>
            <a:ext cx="0" cy="6858000"/>
          </a:xfrm>
          <a:prstGeom prst="line">
            <a:avLst/>
          </a:prstGeom>
          <a:ln w="9525">
            <a:solidFill>
              <a:schemeClr val="tx2">
                <a:alpha val="25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213106270"/>
      </p:ext>
    </p:extLst>
  </p:cSld>
  <p:clrMapOvr>
    <a:masterClrMapping/>
  </p:clrMapOvr>
  <p:extLst>
    <p:ext uri="{DCECCB84-F9BA-43D5-87BE-67443E8EF086}">
      <p15:sldGuideLst xmlns:p15="http://schemas.microsoft.com/office/powerpoint/2012/main">
        <p15:guide id="1" orient="horz" pos="2160">
          <p15:clr>
            <a:srgbClr val="FBAE40"/>
          </p15:clr>
        </p15:guide>
        <p15:guide id="2" pos="3840">
          <p15:clr>
            <a:srgbClr val="FBAE40"/>
          </p15:clr>
        </p15:guide>
      </p15:sldGuideLst>
    </p:ext>
  </p:extLst>
</p:sldLayout>
</file>

<file path=ppt/slideLayouts/slideLayout_80000026_6AE6E966.xml><?xml version="1.0" encoding="utf-8"?>
<p:sldLayout xmlns:a="http://schemas.openxmlformats.org/drawingml/2006/main" xmlns:r="http://schemas.openxmlformats.org/officeDocument/2006/relationships" xmlns:p="http://schemas.openxmlformats.org/presentationml/2006/main" preserve="1">
  <p:cSld name="Content with Picture 7">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A58AB8C-6B7B-EBD3-4D71-F5150448D3B6}"/>
              </a:ext>
            </a:extLst>
          </p:cNvPr>
          <p:cNvSpPr>
            <a:spLocks noGrp="1"/>
          </p:cNvSpPr>
          <p:nvPr>
            <p:ph type="title"/>
          </p:nvPr>
        </p:nvSpPr>
        <p:spPr>
          <a:xfrm>
            <a:off x="8191500" y="458144"/>
            <a:ext cx="3433926" cy="1681551"/>
          </a:xfrm>
        </p:spPr>
        <p:txBody>
          <a:bodyPr/>
          <a:lstStyle/>
          <a:p>
            <a:r>
              <a:rPr lang="en-US"/>
              <a:t>Click to edit Master title style</a:t>
            </a:r>
          </a:p>
        </p:txBody>
      </p:sp>
      <p:sp>
        <p:nvSpPr>
          <p:cNvPr id="19" name="Picture Placeholder 18">
            <a:extLst>
              <a:ext uri="{FF2B5EF4-FFF2-40B4-BE49-F238E27FC236}">
                <a16:creationId xmlns:a16="http://schemas.microsoft.com/office/drawing/2014/main" id="{FBB1EB8E-9C26-DC32-8498-7F5998392555}"/>
              </a:ext>
            </a:extLst>
          </p:cNvPr>
          <p:cNvSpPr>
            <a:spLocks noGrp="1"/>
          </p:cNvSpPr>
          <p:nvPr>
            <p:ph type="pic" sz="quarter" idx="13" hasCustomPrompt="1"/>
          </p:nvPr>
        </p:nvSpPr>
        <p:spPr>
          <a:xfrm>
            <a:off x="0" y="0"/>
            <a:ext cx="7722292" cy="6396281"/>
          </a:xfrm>
          <a:blipFill dpi="0" rotWithShape="1">
            <a:blip r:embed="rId2">
              <a:alphaModFix amt="80000"/>
            </a:blip>
            <a:srcRect/>
            <a:stretch>
              <a:fillRect/>
            </a:stretch>
          </a:blipFill>
        </p:spPr>
        <p:txBody>
          <a:bodyPr/>
          <a:lstStyle>
            <a:lvl1pPr marL="0" indent="0">
              <a:buNone/>
              <a:defRPr/>
            </a:lvl1pPr>
          </a:lstStyle>
          <a:p>
            <a:r>
              <a:rPr lang="en-US"/>
              <a:t> </a:t>
            </a:r>
          </a:p>
        </p:txBody>
      </p:sp>
      <p:sp>
        <p:nvSpPr>
          <p:cNvPr id="3" name="Content Placeholder 2">
            <a:extLst>
              <a:ext uri="{FF2B5EF4-FFF2-40B4-BE49-F238E27FC236}">
                <a16:creationId xmlns:a16="http://schemas.microsoft.com/office/drawing/2014/main" id="{00327223-CF88-A3FD-E8DF-370D7C19B1B6}"/>
              </a:ext>
            </a:extLst>
          </p:cNvPr>
          <p:cNvSpPr>
            <a:spLocks noGrp="1"/>
          </p:cNvSpPr>
          <p:nvPr>
            <p:ph idx="1"/>
          </p:nvPr>
        </p:nvSpPr>
        <p:spPr>
          <a:xfrm>
            <a:off x="8191500" y="2276856"/>
            <a:ext cx="3433926" cy="3785616"/>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Footer Placeholder 4">
            <a:extLst>
              <a:ext uri="{FF2B5EF4-FFF2-40B4-BE49-F238E27FC236}">
                <a16:creationId xmlns:a16="http://schemas.microsoft.com/office/drawing/2014/main" id="{A7E38D70-266E-0D00-4BB2-CEF20A35B76C}"/>
              </a:ext>
            </a:extLst>
          </p:cNvPr>
          <p:cNvSpPr>
            <a:spLocks noGrp="1"/>
          </p:cNvSpPr>
          <p:nvPr>
            <p:ph type="ftr" sz="quarter" idx="11"/>
          </p:nvPr>
        </p:nvSpPr>
        <p:spPr>
          <a:xfrm>
            <a:off x="457200" y="6445997"/>
            <a:ext cx="3949302" cy="365125"/>
          </a:xfrm>
        </p:spPr>
        <p:txBody>
          <a:bodyPr/>
          <a:lstStyle/>
          <a:p>
            <a:r>
              <a:rPr lang="en-US"/>
              <a:t>Sample Footer Text</a:t>
            </a:r>
          </a:p>
        </p:txBody>
      </p:sp>
      <p:sp>
        <p:nvSpPr>
          <p:cNvPr id="4" name="Date Placeholder 3">
            <a:extLst>
              <a:ext uri="{FF2B5EF4-FFF2-40B4-BE49-F238E27FC236}">
                <a16:creationId xmlns:a16="http://schemas.microsoft.com/office/drawing/2014/main" id="{ADC28223-FDFF-908F-158A-3401127BA5C7}"/>
              </a:ext>
            </a:extLst>
          </p:cNvPr>
          <p:cNvSpPr>
            <a:spLocks noGrp="1"/>
          </p:cNvSpPr>
          <p:nvPr>
            <p:ph type="dt" sz="half" idx="10"/>
          </p:nvPr>
        </p:nvSpPr>
        <p:spPr/>
        <p:txBody>
          <a:bodyPr/>
          <a:lstStyle/>
          <a:p>
            <a:fld id="{EAB63082-E6A0-4066-A0B6-20A068686B3D}" type="datetime1">
              <a:rPr lang="en-US" smtClean="0"/>
              <a:t/>
            </a:fld>
            <a:endParaRPr lang="en-US"/>
          </a:p>
        </p:txBody>
      </p:sp>
      <p:sp>
        <p:nvSpPr>
          <p:cNvPr id="6" name="Slide Number Placeholder 5">
            <a:extLst>
              <a:ext uri="{FF2B5EF4-FFF2-40B4-BE49-F238E27FC236}">
                <a16:creationId xmlns:a16="http://schemas.microsoft.com/office/drawing/2014/main" id="{9A1F0CF0-00B7-2F2A-2E49-88AB87A201E2}"/>
              </a:ext>
            </a:extLst>
          </p:cNvPr>
          <p:cNvSpPr>
            <a:spLocks noGrp="1"/>
          </p:cNvSpPr>
          <p:nvPr>
            <p:ph type="sldNum" sz="quarter" idx="12"/>
          </p:nvPr>
        </p:nvSpPr>
        <p:spPr/>
        <p:txBody>
          <a:bodyPr/>
          <a:lstStyle/>
          <a:p>
            <a:fld id="{DDF60B60-82CA-4BB9-BA6E-A62FADF2374B}" type="slidenum">
              <a:rPr lang="en-US" smtClean="0"/>
              <a:t/>
            </a:fld>
            <a:endParaRPr lang="en-US"/>
          </a:p>
        </p:txBody>
      </p:sp>
      <p:cxnSp>
        <p:nvCxnSpPr>
          <p:cNvPr id="14" name="Straight Connector 13">
            <a:extLst>
              <a:ext uri="{FF2B5EF4-FFF2-40B4-BE49-F238E27FC236}">
                <a16:creationId xmlns:a16="http://schemas.microsoft.com/office/drawing/2014/main" id="{6EB92977-9D16-C370-F779-0B9C67993046}"/>
              </a:ext>
            </a:extLst>
          </p:cNvPr>
          <p:cNvCxnSpPr>
            <a:cxnSpLocks/>
          </p:cNvCxnSpPr>
          <p:nvPr/>
        </p:nvCxnSpPr>
        <p:spPr>
          <a:xfrm flipH="1">
            <a:off x="0" y="6399854"/>
            <a:ext cx="12192000" cy="0"/>
          </a:xfrm>
          <a:prstGeom prst="line">
            <a:avLst/>
          </a:prstGeom>
          <a:ln w="9525">
            <a:solidFill>
              <a:schemeClr val="tx2">
                <a:alpha val="25000"/>
              </a:schemeClr>
            </a:solidFill>
          </a:ln>
        </p:spPr>
        <p:style>
          <a:lnRef idx="1">
            <a:schemeClr val="accent1"/>
          </a:lnRef>
          <a:fillRef idx="0">
            <a:schemeClr val="accent1"/>
          </a:fillRef>
          <a:effectRef idx="0">
            <a:schemeClr val="accent1"/>
          </a:effectRef>
          <a:fontRef idx="minor">
            <a:schemeClr val="tx1"/>
          </a:fontRef>
        </p:style>
      </p:cxnSp>
      <p:cxnSp>
        <p:nvCxnSpPr>
          <p:cNvPr id="8" name="Straight Connector 7">
            <a:extLst>
              <a:ext uri="{FF2B5EF4-FFF2-40B4-BE49-F238E27FC236}">
                <a16:creationId xmlns:a16="http://schemas.microsoft.com/office/drawing/2014/main" id="{BA67EAFE-BA64-2156-9780-AA400F6F3026}"/>
              </a:ext>
            </a:extLst>
          </p:cNvPr>
          <p:cNvCxnSpPr>
            <a:cxnSpLocks/>
          </p:cNvCxnSpPr>
          <p:nvPr/>
        </p:nvCxnSpPr>
        <p:spPr>
          <a:xfrm>
            <a:off x="7727358" y="0"/>
            <a:ext cx="0" cy="6858000"/>
          </a:xfrm>
          <a:prstGeom prst="line">
            <a:avLst/>
          </a:prstGeom>
          <a:ln w="9525">
            <a:solidFill>
              <a:schemeClr val="tx2">
                <a:alpha val="25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793517926"/>
      </p:ext>
    </p:extLst>
  </p:cSld>
  <p:clrMapOvr>
    <a:masterClrMapping/>
  </p:clrMapOvr>
</p:sldLayout>
</file>

<file path=ppt/slideLayouts/slideLayout_80000027_599135E0.xml><?xml version="1.0" encoding="utf-8"?>
<p:sldLayout xmlns:a="http://schemas.openxmlformats.org/drawingml/2006/main" xmlns:r="http://schemas.openxmlformats.org/officeDocument/2006/relationships" xmlns:p="http://schemas.openxmlformats.org/presentationml/2006/main" preserve="1">
  <p:cSld name="Content with Picture 8">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A58AB8C-6B7B-EBD3-4D71-F5150448D3B6}"/>
              </a:ext>
            </a:extLst>
          </p:cNvPr>
          <p:cNvSpPr>
            <a:spLocks noGrp="1"/>
          </p:cNvSpPr>
          <p:nvPr>
            <p:ph type="title"/>
          </p:nvPr>
        </p:nvSpPr>
        <p:spPr>
          <a:xfrm>
            <a:off x="457200" y="458145"/>
            <a:ext cx="4000497" cy="1679799"/>
          </a:xfrm>
        </p:spPr>
        <p:txBody>
          <a:bodyPr/>
          <a:lstStyle/>
          <a:p>
            <a:r>
              <a:rPr lang="en-US"/>
              <a:t>Click to edit Master title style</a:t>
            </a:r>
          </a:p>
        </p:txBody>
      </p:sp>
      <p:sp>
        <p:nvSpPr>
          <p:cNvPr id="3" name="Content Placeholder 2">
            <a:extLst>
              <a:ext uri="{FF2B5EF4-FFF2-40B4-BE49-F238E27FC236}">
                <a16:creationId xmlns:a16="http://schemas.microsoft.com/office/drawing/2014/main" id="{00327223-CF88-A3FD-E8DF-370D7C19B1B6}"/>
              </a:ext>
            </a:extLst>
          </p:cNvPr>
          <p:cNvSpPr>
            <a:spLocks noGrp="1"/>
          </p:cNvSpPr>
          <p:nvPr>
            <p:ph idx="1"/>
          </p:nvPr>
        </p:nvSpPr>
        <p:spPr>
          <a:xfrm>
            <a:off x="457200" y="2272880"/>
            <a:ext cx="4000497" cy="3789491"/>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19" name="Picture Placeholder 18">
            <a:extLst>
              <a:ext uri="{FF2B5EF4-FFF2-40B4-BE49-F238E27FC236}">
                <a16:creationId xmlns:a16="http://schemas.microsoft.com/office/drawing/2014/main" id="{FBB1EB8E-9C26-DC32-8498-7F5998392555}"/>
              </a:ext>
            </a:extLst>
          </p:cNvPr>
          <p:cNvSpPr>
            <a:spLocks noGrp="1"/>
          </p:cNvSpPr>
          <p:nvPr>
            <p:ph type="pic" sz="quarter" idx="13" hasCustomPrompt="1"/>
          </p:nvPr>
        </p:nvSpPr>
        <p:spPr>
          <a:xfrm>
            <a:off x="4853323" y="0"/>
            <a:ext cx="7338676" cy="6396281"/>
          </a:xfrm>
          <a:blipFill dpi="0" rotWithShape="1">
            <a:blip r:embed="rId2">
              <a:alphaModFix amt="80000"/>
            </a:blip>
            <a:srcRect/>
            <a:stretch>
              <a:fillRect/>
            </a:stretch>
          </a:blipFill>
        </p:spPr>
        <p:txBody>
          <a:bodyPr/>
          <a:lstStyle>
            <a:lvl1pPr marL="0" indent="0">
              <a:buNone/>
              <a:defRPr/>
            </a:lvl1pPr>
          </a:lstStyle>
          <a:p>
            <a:r>
              <a:rPr lang="en-US"/>
              <a:t> </a:t>
            </a:r>
          </a:p>
        </p:txBody>
      </p:sp>
      <p:sp>
        <p:nvSpPr>
          <p:cNvPr id="5" name="Footer Placeholder 4">
            <a:extLst>
              <a:ext uri="{FF2B5EF4-FFF2-40B4-BE49-F238E27FC236}">
                <a16:creationId xmlns:a16="http://schemas.microsoft.com/office/drawing/2014/main" id="{A7E38D70-266E-0D00-4BB2-CEF20A35B76C}"/>
              </a:ext>
            </a:extLst>
          </p:cNvPr>
          <p:cNvSpPr>
            <a:spLocks noGrp="1"/>
          </p:cNvSpPr>
          <p:nvPr>
            <p:ph type="ftr" sz="quarter" idx="11"/>
          </p:nvPr>
        </p:nvSpPr>
        <p:spPr>
          <a:xfrm>
            <a:off x="457200" y="6445997"/>
            <a:ext cx="4000500" cy="365125"/>
          </a:xfrm>
        </p:spPr>
        <p:txBody>
          <a:bodyPr/>
          <a:lstStyle/>
          <a:p>
            <a:r>
              <a:rPr lang="en-US"/>
              <a:t>Sample Footer Text</a:t>
            </a:r>
          </a:p>
        </p:txBody>
      </p:sp>
      <p:sp>
        <p:nvSpPr>
          <p:cNvPr id="4" name="Date Placeholder 3">
            <a:extLst>
              <a:ext uri="{FF2B5EF4-FFF2-40B4-BE49-F238E27FC236}">
                <a16:creationId xmlns:a16="http://schemas.microsoft.com/office/drawing/2014/main" id="{ADC28223-FDFF-908F-158A-3401127BA5C7}"/>
              </a:ext>
            </a:extLst>
          </p:cNvPr>
          <p:cNvSpPr>
            <a:spLocks noGrp="1"/>
          </p:cNvSpPr>
          <p:nvPr>
            <p:ph type="dt" sz="half" idx="10"/>
          </p:nvPr>
        </p:nvSpPr>
        <p:spPr/>
        <p:txBody>
          <a:bodyPr/>
          <a:lstStyle/>
          <a:p>
            <a:fld id="{95658D0F-C182-4C92-ACB9-F964CC184FE5}" type="datetime1">
              <a:rPr lang="en-US" smtClean="0"/>
              <a:t/>
            </a:fld>
            <a:endParaRPr lang="en-US"/>
          </a:p>
        </p:txBody>
      </p:sp>
      <p:sp>
        <p:nvSpPr>
          <p:cNvPr id="6" name="Slide Number Placeholder 5">
            <a:extLst>
              <a:ext uri="{FF2B5EF4-FFF2-40B4-BE49-F238E27FC236}">
                <a16:creationId xmlns:a16="http://schemas.microsoft.com/office/drawing/2014/main" id="{9A1F0CF0-00B7-2F2A-2E49-88AB87A201E2}"/>
              </a:ext>
            </a:extLst>
          </p:cNvPr>
          <p:cNvSpPr>
            <a:spLocks noGrp="1"/>
          </p:cNvSpPr>
          <p:nvPr>
            <p:ph type="sldNum" sz="quarter" idx="12"/>
          </p:nvPr>
        </p:nvSpPr>
        <p:spPr/>
        <p:txBody>
          <a:bodyPr/>
          <a:lstStyle/>
          <a:p>
            <a:fld id="{DDF60B60-82CA-4BB9-BA6E-A62FADF2374B}" type="slidenum">
              <a:rPr lang="en-US" smtClean="0"/>
              <a:t/>
            </a:fld>
            <a:endParaRPr lang="en-US"/>
          </a:p>
        </p:txBody>
      </p:sp>
      <p:cxnSp>
        <p:nvCxnSpPr>
          <p:cNvPr id="14" name="Straight Connector 13">
            <a:extLst>
              <a:ext uri="{FF2B5EF4-FFF2-40B4-BE49-F238E27FC236}">
                <a16:creationId xmlns:a16="http://schemas.microsoft.com/office/drawing/2014/main" id="{6EB92977-9D16-C370-F779-0B9C67993046}"/>
              </a:ext>
            </a:extLst>
          </p:cNvPr>
          <p:cNvCxnSpPr>
            <a:cxnSpLocks/>
          </p:cNvCxnSpPr>
          <p:nvPr/>
        </p:nvCxnSpPr>
        <p:spPr>
          <a:xfrm flipH="1">
            <a:off x="0" y="6399854"/>
            <a:ext cx="12192000" cy="0"/>
          </a:xfrm>
          <a:prstGeom prst="line">
            <a:avLst/>
          </a:prstGeom>
          <a:ln w="9525">
            <a:solidFill>
              <a:schemeClr val="tx2">
                <a:alpha val="25000"/>
              </a:schemeClr>
            </a:solidFill>
          </a:ln>
        </p:spPr>
        <p:style>
          <a:lnRef idx="1">
            <a:schemeClr val="accent1"/>
          </a:lnRef>
          <a:fillRef idx="0">
            <a:schemeClr val="accent1"/>
          </a:fillRef>
          <a:effectRef idx="0">
            <a:schemeClr val="accent1"/>
          </a:effectRef>
          <a:fontRef idx="minor">
            <a:schemeClr val="tx1"/>
          </a:fontRef>
        </p:style>
      </p:cxnSp>
      <p:cxnSp>
        <p:nvCxnSpPr>
          <p:cNvPr id="15" name="Straight Connector 14">
            <a:extLst>
              <a:ext uri="{FF2B5EF4-FFF2-40B4-BE49-F238E27FC236}">
                <a16:creationId xmlns:a16="http://schemas.microsoft.com/office/drawing/2014/main" id="{A254AC9C-312D-B8D1-5D04-C0CE07B464DB}"/>
              </a:ext>
            </a:extLst>
          </p:cNvPr>
          <p:cNvCxnSpPr>
            <a:cxnSpLocks/>
          </p:cNvCxnSpPr>
          <p:nvPr/>
        </p:nvCxnSpPr>
        <p:spPr>
          <a:xfrm>
            <a:off x="4849331" y="0"/>
            <a:ext cx="0" cy="6858000"/>
          </a:xfrm>
          <a:prstGeom prst="line">
            <a:avLst/>
          </a:prstGeom>
          <a:ln w="9525">
            <a:solidFill>
              <a:schemeClr val="tx2">
                <a:alpha val="25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502688736"/>
      </p:ext>
    </p:extLst>
  </p:cSld>
  <p:clrMapOvr>
    <a:masterClrMapping/>
  </p:clrMapOvr>
</p:sldLayout>
</file>

<file path=ppt/slideLayouts/slideLayout_80000028_3CB656A.xml><?xml version="1.0" encoding="utf-8"?>
<p:sldLayout xmlns:a="http://schemas.openxmlformats.org/drawingml/2006/main" xmlns:r="http://schemas.openxmlformats.org/officeDocument/2006/relationships" xmlns:p="http://schemas.openxmlformats.org/presentationml/2006/main" preserve="1">
  <p:cSld name="Content with Picture 9">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A58AB8C-6B7B-EBD3-4D71-F5150448D3B6}"/>
              </a:ext>
            </a:extLst>
          </p:cNvPr>
          <p:cNvSpPr>
            <a:spLocks noGrp="1"/>
          </p:cNvSpPr>
          <p:nvPr>
            <p:ph type="title"/>
          </p:nvPr>
        </p:nvSpPr>
        <p:spPr>
          <a:xfrm>
            <a:off x="7739922" y="458144"/>
            <a:ext cx="3909536" cy="1485873"/>
          </a:xfrm>
        </p:spPr>
        <p:txBody>
          <a:bodyPr/>
          <a:lstStyle/>
          <a:p>
            <a:r>
              <a:rPr lang="en-US"/>
              <a:t>Click to edit Master title style</a:t>
            </a:r>
          </a:p>
        </p:txBody>
      </p:sp>
      <p:sp>
        <p:nvSpPr>
          <p:cNvPr id="19" name="Picture Placeholder 18">
            <a:extLst>
              <a:ext uri="{FF2B5EF4-FFF2-40B4-BE49-F238E27FC236}">
                <a16:creationId xmlns:a16="http://schemas.microsoft.com/office/drawing/2014/main" id="{FBB1EB8E-9C26-DC32-8498-7F5998392555}"/>
              </a:ext>
            </a:extLst>
          </p:cNvPr>
          <p:cNvSpPr>
            <a:spLocks noGrp="1"/>
          </p:cNvSpPr>
          <p:nvPr>
            <p:ph type="pic" sz="quarter" idx="13" hasCustomPrompt="1"/>
          </p:nvPr>
        </p:nvSpPr>
        <p:spPr>
          <a:xfrm>
            <a:off x="0" y="0"/>
            <a:ext cx="7268396" cy="6396281"/>
          </a:xfrm>
          <a:blipFill dpi="0" rotWithShape="1">
            <a:blip r:embed="rId2">
              <a:alphaModFix amt="80000"/>
            </a:blip>
            <a:srcRect/>
            <a:stretch>
              <a:fillRect/>
            </a:stretch>
          </a:blipFill>
        </p:spPr>
        <p:txBody>
          <a:bodyPr/>
          <a:lstStyle>
            <a:lvl1pPr marL="0" indent="0">
              <a:buNone/>
              <a:defRPr/>
            </a:lvl1pPr>
          </a:lstStyle>
          <a:p>
            <a:r>
              <a:rPr lang="en-US"/>
              <a:t> </a:t>
            </a:r>
          </a:p>
        </p:txBody>
      </p:sp>
      <p:sp>
        <p:nvSpPr>
          <p:cNvPr id="3" name="Content Placeholder 2">
            <a:extLst>
              <a:ext uri="{FF2B5EF4-FFF2-40B4-BE49-F238E27FC236}">
                <a16:creationId xmlns:a16="http://schemas.microsoft.com/office/drawing/2014/main" id="{00327223-CF88-A3FD-E8DF-370D7C19B1B6}"/>
              </a:ext>
            </a:extLst>
          </p:cNvPr>
          <p:cNvSpPr>
            <a:spLocks noGrp="1"/>
          </p:cNvSpPr>
          <p:nvPr>
            <p:ph idx="1"/>
          </p:nvPr>
        </p:nvSpPr>
        <p:spPr>
          <a:xfrm>
            <a:off x="7739922" y="2463789"/>
            <a:ext cx="3909534" cy="3561091"/>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Footer Placeholder 4">
            <a:extLst>
              <a:ext uri="{FF2B5EF4-FFF2-40B4-BE49-F238E27FC236}">
                <a16:creationId xmlns:a16="http://schemas.microsoft.com/office/drawing/2014/main" id="{A7E38D70-266E-0D00-4BB2-CEF20A35B76C}"/>
              </a:ext>
            </a:extLst>
          </p:cNvPr>
          <p:cNvSpPr>
            <a:spLocks noGrp="1"/>
          </p:cNvSpPr>
          <p:nvPr>
            <p:ph type="ftr" sz="quarter" idx="11"/>
          </p:nvPr>
        </p:nvSpPr>
        <p:spPr>
          <a:xfrm>
            <a:off x="457200" y="6445997"/>
            <a:ext cx="3949302" cy="365125"/>
          </a:xfrm>
        </p:spPr>
        <p:txBody>
          <a:bodyPr/>
          <a:lstStyle/>
          <a:p>
            <a:r>
              <a:rPr lang="en-US"/>
              <a:t>Sample Footer Text</a:t>
            </a:r>
          </a:p>
        </p:txBody>
      </p:sp>
      <p:sp>
        <p:nvSpPr>
          <p:cNvPr id="4" name="Date Placeholder 3">
            <a:extLst>
              <a:ext uri="{FF2B5EF4-FFF2-40B4-BE49-F238E27FC236}">
                <a16:creationId xmlns:a16="http://schemas.microsoft.com/office/drawing/2014/main" id="{ADC28223-FDFF-908F-158A-3401127BA5C7}"/>
              </a:ext>
            </a:extLst>
          </p:cNvPr>
          <p:cNvSpPr>
            <a:spLocks noGrp="1"/>
          </p:cNvSpPr>
          <p:nvPr>
            <p:ph type="dt" sz="half" idx="10"/>
          </p:nvPr>
        </p:nvSpPr>
        <p:spPr/>
        <p:txBody>
          <a:bodyPr/>
          <a:lstStyle/>
          <a:p>
            <a:fld id="{752D4831-0D6F-486E-80BE-7F39D2F5ED34}" type="datetime1">
              <a:rPr lang="en-US" smtClean="0"/>
              <a:t/>
            </a:fld>
            <a:endParaRPr lang="en-US"/>
          </a:p>
        </p:txBody>
      </p:sp>
      <p:sp>
        <p:nvSpPr>
          <p:cNvPr id="6" name="Slide Number Placeholder 5">
            <a:extLst>
              <a:ext uri="{FF2B5EF4-FFF2-40B4-BE49-F238E27FC236}">
                <a16:creationId xmlns:a16="http://schemas.microsoft.com/office/drawing/2014/main" id="{9A1F0CF0-00B7-2F2A-2E49-88AB87A201E2}"/>
              </a:ext>
            </a:extLst>
          </p:cNvPr>
          <p:cNvSpPr>
            <a:spLocks noGrp="1"/>
          </p:cNvSpPr>
          <p:nvPr>
            <p:ph type="sldNum" sz="quarter" idx="12"/>
          </p:nvPr>
        </p:nvSpPr>
        <p:spPr/>
        <p:txBody>
          <a:bodyPr/>
          <a:lstStyle/>
          <a:p>
            <a:fld id="{DDF60B60-82CA-4BB9-BA6E-A62FADF2374B}" type="slidenum">
              <a:rPr lang="en-US" smtClean="0"/>
              <a:t/>
            </a:fld>
            <a:endParaRPr lang="en-US"/>
          </a:p>
        </p:txBody>
      </p:sp>
      <p:cxnSp>
        <p:nvCxnSpPr>
          <p:cNvPr id="14" name="Straight Connector 13">
            <a:extLst>
              <a:ext uri="{FF2B5EF4-FFF2-40B4-BE49-F238E27FC236}">
                <a16:creationId xmlns:a16="http://schemas.microsoft.com/office/drawing/2014/main" id="{6EB92977-9D16-C370-F779-0B9C67993046}"/>
              </a:ext>
            </a:extLst>
          </p:cNvPr>
          <p:cNvCxnSpPr>
            <a:cxnSpLocks/>
          </p:cNvCxnSpPr>
          <p:nvPr/>
        </p:nvCxnSpPr>
        <p:spPr>
          <a:xfrm flipH="1">
            <a:off x="0" y="6399854"/>
            <a:ext cx="12192000" cy="0"/>
          </a:xfrm>
          <a:prstGeom prst="line">
            <a:avLst/>
          </a:prstGeom>
          <a:ln w="9525">
            <a:solidFill>
              <a:schemeClr val="tx2">
                <a:alpha val="25000"/>
              </a:schemeClr>
            </a:solidFill>
          </a:ln>
        </p:spPr>
        <p:style>
          <a:lnRef idx="1">
            <a:schemeClr val="accent1"/>
          </a:lnRef>
          <a:fillRef idx="0">
            <a:schemeClr val="accent1"/>
          </a:fillRef>
          <a:effectRef idx="0">
            <a:schemeClr val="accent1"/>
          </a:effectRef>
          <a:fontRef idx="minor">
            <a:schemeClr val="tx1"/>
          </a:fontRef>
        </p:style>
      </p:cxnSp>
      <p:cxnSp>
        <p:nvCxnSpPr>
          <p:cNvPr id="8" name="Straight Connector 7">
            <a:extLst>
              <a:ext uri="{FF2B5EF4-FFF2-40B4-BE49-F238E27FC236}">
                <a16:creationId xmlns:a16="http://schemas.microsoft.com/office/drawing/2014/main" id="{BA67EAFE-BA64-2156-9780-AA400F6F3026}"/>
              </a:ext>
            </a:extLst>
          </p:cNvPr>
          <p:cNvCxnSpPr>
            <a:cxnSpLocks/>
          </p:cNvCxnSpPr>
          <p:nvPr/>
        </p:nvCxnSpPr>
        <p:spPr>
          <a:xfrm>
            <a:off x="7271347" y="0"/>
            <a:ext cx="0" cy="6858000"/>
          </a:xfrm>
          <a:prstGeom prst="line">
            <a:avLst/>
          </a:prstGeom>
          <a:ln w="9525">
            <a:solidFill>
              <a:schemeClr val="tx2">
                <a:alpha val="25000"/>
              </a:schemeClr>
            </a:solidFill>
          </a:ln>
        </p:spPr>
        <p:style>
          <a:lnRef idx="1">
            <a:schemeClr val="accent1"/>
          </a:lnRef>
          <a:fillRef idx="0">
            <a:schemeClr val="accent1"/>
          </a:fillRef>
          <a:effectRef idx="0">
            <a:schemeClr val="accent1"/>
          </a:effectRef>
          <a:fontRef idx="minor">
            <a:schemeClr val="tx1"/>
          </a:fontRef>
        </p:style>
      </p:cxnSp>
      <p:cxnSp>
        <p:nvCxnSpPr>
          <p:cNvPr id="7" name="Straight Connector 6">
            <a:extLst>
              <a:ext uri="{FF2B5EF4-FFF2-40B4-BE49-F238E27FC236}">
                <a16:creationId xmlns:a16="http://schemas.microsoft.com/office/drawing/2014/main" id="{854F2342-86AA-3EA4-EB3B-2DB8D68315E6}"/>
              </a:ext>
            </a:extLst>
          </p:cNvPr>
          <p:cNvCxnSpPr>
            <a:cxnSpLocks/>
          </p:cNvCxnSpPr>
          <p:nvPr/>
        </p:nvCxnSpPr>
        <p:spPr>
          <a:xfrm flipH="1">
            <a:off x="7227420" y="2212509"/>
            <a:ext cx="4935320" cy="0"/>
          </a:xfrm>
          <a:prstGeom prst="line">
            <a:avLst/>
          </a:prstGeom>
          <a:ln w="9525">
            <a:solidFill>
              <a:schemeClr val="tx2">
                <a:alpha val="25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63661418"/>
      </p:ext>
    </p:extLst>
  </p:cSld>
  <p:clrMapOvr>
    <a:masterClrMapping/>
  </p:clrMapOvr>
</p:sldLayout>
</file>

<file path=ppt/slideLayouts/slideLayout_80000029_D6B50622.xml><?xml version="1.0" encoding="utf-8"?>
<p:sldLayout xmlns:a="http://schemas.openxmlformats.org/drawingml/2006/main" xmlns:r="http://schemas.openxmlformats.org/officeDocument/2006/relationships" xmlns:p="http://schemas.openxmlformats.org/presentationml/2006/main" preserve="1">
  <p:cSld name="Content with Picture 10">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A58AB8C-6B7B-EBD3-4D71-F5150448D3B6}"/>
              </a:ext>
            </a:extLst>
          </p:cNvPr>
          <p:cNvSpPr>
            <a:spLocks noGrp="1"/>
          </p:cNvSpPr>
          <p:nvPr>
            <p:ph type="title"/>
          </p:nvPr>
        </p:nvSpPr>
        <p:spPr>
          <a:xfrm>
            <a:off x="8664673" y="586591"/>
            <a:ext cx="2915036" cy="1600279"/>
          </a:xfrm>
        </p:spPr>
        <p:txBody>
          <a:bodyPr/>
          <a:lstStyle/>
          <a:p>
            <a:r>
              <a:rPr lang="en-US"/>
              <a:t>Click to edit Master title style</a:t>
            </a:r>
          </a:p>
        </p:txBody>
      </p:sp>
      <p:sp>
        <p:nvSpPr>
          <p:cNvPr id="19" name="Picture Placeholder 18">
            <a:extLst>
              <a:ext uri="{FF2B5EF4-FFF2-40B4-BE49-F238E27FC236}">
                <a16:creationId xmlns:a16="http://schemas.microsoft.com/office/drawing/2014/main" id="{FBB1EB8E-9C26-DC32-8498-7F5998392555}"/>
              </a:ext>
            </a:extLst>
          </p:cNvPr>
          <p:cNvSpPr>
            <a:spLocks noGrp="1"/>
          </p:cNvSpPr>
          <p:nvPr>
            <p:ph type="pic" sz="quarter" idx="13" hasCustomPrompt="1"/>
          </p:nvPr>
        </p:nvSpPr>
        <p:spPr>
          <a:xfrm>
            <a:off x="0" y="0"/>
            <a:ext cx="8186508" cy="6396281"/>
          </a:xfrm>
          <a:blipFill dpi="0" rotWithShape="1">
            <a:blip r:embed="rId2">
              <a:alphaModFix amt="80000"/>
            </a:blip>
            <a:srcRect/>
            <a:stretch>
              <a:fillRect/>
            </a:stretch>
          </a:blipFill>
        </p:spPr>
        <p:txBody>
          <a:bodyPr/>
          <a:lstStyle>
            <a:lvl1pPr marL="0" indent="0">
              <a:buNone/>
              <a:defRPr/>
            </a:lvl1pPr>
          </a:lstStyle>
          <a:p>
            <a:r>
              <a:rPr lang="en-US"/>
              <a:t> </a:t>
            </a:r>
          </a:p>
        </p:txBody>
      </p:sp>
      <p:sp>
        <p:nvSpPr>
          <p:cNvPr id="3" name="Content Placeholder 2">
            <a:extLst>
              <a:ext uri="{FF2B5EF4-FFF2-40B4-BE49-F238E27FC236}">
                <a16:creationId xmlns:a16="http://schemas.microsoft.com/office/drawing/2014/main" id="{00327223-CF88-A3FD-E8DF-370D7C19B1B6}"/>
              </a:ext>
            </a:extLst>
          </p:cNvPr>
          <p:cNvSpPr>
            <a:spLocks noGrp="1"/>
          </p:cNvSpPr>
          <p:nvPr>
            <p:ph idx="1"/>
          </p:nvPr>
        </p:nvSpPr>
        <p:spPr>
          <a:xfrm>
            <a:off x="8664673" y="2714536"/>
            <a:ext cx="2915038" cy="3227167"/>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Footer Placeholder 4">
            <a:extLst>
              <a:ext uri="{FF2B5EF4-FFF2-40B4-BE49-F238E27FC236}">
                <a16:creationId xmlns:a16="http://schemas.microsoft.com/office/drawing/2014/main" id="{A7E38D70-266E-0D00-4BB2-CEF20A35B76C}"/>
              </a:ext>
            </a:extLst>
          </p:cNvPr>
          <p:cNvSpPr>
            <a:spLocks noGrp="1"/>
          </p:cNvSpPr>
          <p:nvPr>
            <p:ph type="ftr" sz="quarter" idx="11"/>
          </p:nvPr>
        </p:nvSpPr>
        <p:spPr>
          <a:xfrm>
            <a:off x="457200" y="6445997"/>
            <a:ext cx="3949302" cy="365125"/>
          </a:xfrm>
        </p:spPr>
        <p:txBody>
          <a:bodyPr/>
          <a:lstStyle/>
          <a:p>
            <a:r>
              <a:rPr lang="en-US"/>
              <a:t>Sample Footer Text</a:t>
            </a:r>
          </a:p>
        </p:txBody>
      </p:sp>
      <p:sp>
        <p:nvSpPr>
          <p:cNvPr id="4" name="Date Placeholder 3">
            <a:extLst>
              <a:ext uri="{FF2B5EF4-FFF2-40B4-BE49-F238E27FC236}">
                <a16:creationId xmlns:a16="http://schemas.microsoft.com/office/drawing/2014/main" id="{ADC28223-FDFF-908F-158A-3401127BA5C7}"/>
              </a:ext>
            </a:extLst>
          </p:cNvPr>
          <p:cNvSpPr>
            <a:spLocks noGrp="1"/>
          </p:cNvSpPr>
          <p:nvPr>
            <p:ph type="dt" sz="half" idx="10"/>
          </p:nvPr>
        </p:nvSpPr>
        <p:spPr/>
        <p:txBody>
          <a:bodyPr/>
          <a:lstStyle/>
          <a:p>
            <a:fld id="{0F7C01F2-786A-4547-AA46-CD2877B354BD}" type="datetime1">
              <a:rPr lang="en-US" smtClean="0"/>
              <a:t/>
            </a:fld>
            <a:endParaRPr lang="en-US"/>
          </a:p>
        </p:txBody>
      </p:sp>
      <p:sp>
        <p:nvSpPr>
          <p:cNvPr id="6" name="Slide Number Placeholder 5">
            <a:extLst>
              <a:ext uri="{FF2B5EF4-FFF2-40B4-BE49-F238E27FC236}">
                <a16:creationId xmlns:a16="http://schemas.microsoft.com/office/drawing/2014/main" id="{9A1F0CF0-00B7-2F2A-2E49-88AB87A201E2}"/>
              </a:ext>
            </a:extLst>
          </p:cNvPr>
          <p:cNvSpPr>
            <a:spLocks noGrp="1"/>
          </p:cNvSpPr>
          <p:nvPr>
            <p:ph type="sldNum" sz="quarter" idx="12"/>
          </p:nvPr>
        </p:nvSpPr>
        <p:spPr/>
        <p:txBody>
          <a:bodyPr/>
          <a:lstStyle/>
          <a:p>
            <a:fld id="{DDF60B60-82CA-4BB9-BA6E-A62FADF2374B}" type="slidenum">
              <a:rPr lang="en-US" smtClean="0"/>
              <a:t/>
            </a:fld>
            <a:endParaRPr lang="en-US"/>
          </a:p>
        </p:txBody>
      </p:sp>
      <p:cxnSp>
        <p:nvCxnSpPr>
          <p:cNvPr id="14" name="Straight Connector 13">
            <a:extLst>
              <a:ext uri="{FF2B5EF4-FFF2-40B4-BE49-F238E27FC236}">
                <a16:creationId xmlns:a16="http://schemas.microsoft.com/office/drawing/2014/main" id="{6EB92977-9D16-C370-F779-0B9C67993046}"/>
              </a:ext>
            </a:extLst>
          </p:cNvPr>
          <p:cNvCxnSpPr>
            <a:cxnSpLocks/>
          </p:cNvCxnSpPr>
          <p:nvPr/>
        </p:nvCxnSpPr>
        <p:spPr>
          <a:xfrm flipH="1">
            <a:off x="0" y="6399854"/>
            <a:ext cx="12192000" cy="0"/>
          </a:xfrm>
          <a:prstGeom prst="line">
            <a:avLst/>
          </a:prstGeom>
          <a:ln w="9525">
            <a:solidFill>
              <a:schemeClr val="tx2">
                <a:alpha val="25000"/>
              </a:schemeClr>
            </a:solidFill>
          </a:ln>
        </p:spPr>
        <p:style>
          <a:lnRef idx="1">
            <a:schemeClr val="accent1"/>
          </a:lnRef>
          <a:fillRef idx="0">
            <a:schemeClr val="accent1"/>
          </a:fillRef>
          <a:effectRef idx="0">
            <a:schemeClr val="accent1"/>
          </a:effectRef>
          <a:fontRef idx="minor">
            <a:schemeClr val="tx1"/>
          </a:fontRef>
        </p:style>
      </p:cxnSp>
      <p:cxnSp>
        <p:nvCxnSpPr>
          <p:cNvPr id="9" name="Straight Connector 8">
            <a:extLst>
              <a:ext uri="{FF2B5EF4-FFF2-40B4-BE49-F238E27FC236}">
                <a16:creationId xmlns:a16="http://schemas.microsoft.com/office/drawing/2014/main" id="{30E6711F-CD71-AB46-003C-BE1DB3B8E841}"/>
              </a:ext>
            </a:extLst>
          </p:cNvPr>
          <p:cNvCxnSpPr>
            <a:cxnSpLocks/>
          </p:cNvCxnSpPr>
          <p:nvPr/>
        </p:nvCxnSpPr>
        <p:spPr>
          <a:xfrm>
            <a:off x="8187768" y="0"/>
            <a:ext cx="0" cy="6858000"/>
          </a:xfrm>
          <a:prstGeom prst="line">
            <a:avLst/>
          </a:prstGeom>
          <a:ln w="9525">
            <a:solidFill>
              <a:schemeClr val="tx2">
                <a:alpha val="25000"/>
              </a:schemeClr>
            </a:solidFill>
          </a:ln>
        </p:spPr>
        <p:style>
          <a:lnRef idx="1">
            <a:schemeClr val="accent1"/>
          </a:lnRef>
          <a:fillRef idx="0">
            <a:schemeClr val="accent1"/>
          </a:fillRef>
          <a:effectRef idx="0">
            <a:schemeClr val="accent1"/>
          </a:effectRef>
          <a:fontRef idx="minor">
            <a:schemeClr val="tx1"/>
          </a:fontRef>
        </p:style>
      </p:cxnSp>
      <p:cxnSp>
        <p:nvCxnSpPr>
          <p:cNvPr id="8" name="Straight Connector 7">
            <a:extLst>
              <a:ext uri="{FF2B5EF4-FFF2-40B4-BE49-F238E27FC236}">
                <a16:creationId xmlns:a16="http://schemas.microsoft.com/office/drawing/2014/main" id="{9D5807C1-3535-030D-D48C-9F2B70401B10}"/>
              </a:ext>
            </a:extLst>
          </p:cNvPr>
          <p:cNvCxnSpPr>
            <a:cxnSpLocks/>
          </p:cNvCxnSpPr>
          <p:nvPr/>
        </p:nvCxnSpPr>
        <p:spPr>
          <a:xfrm flipH="1">
            <a:off x="8186508" y="2443138"/>
            <a:ext cx="4005492" cy="0"/>
          </a:xfrm>
          <a:prstGeom prst="line">
            <a:avLst/>
          </a:prstGeom>
          <a:ln w="9525">
            <a:solidFill>
              <a:schemeClr val="tx2">
                <a:alpha val="25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602187810"/>
      </p:ext>
    </p:extLst>
  </p:cSld>
  <p:clrMapOvr>
    <a:masterClrMapping/>
  </p:clrMapOvr>
</p:sldLayout>
</file>

<file path=ppt/slideLayouts/slideLayout_80000030_5D93BE54.xml><?xml version="1.0" encoding="utf-8"?>
<p:sldLayout xmlns:a="http://schemas.openxmlformats.org/drawingml/2006/main" xmlns:r="http://schemas.openxmlformats.org/officeDocument/2006/relationships" xmlns:p="http://schemas.openxmlformats.org/presentationml/2006/main" preserve="1">
  <p:cSld name="Content with Picture 17">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A58AB8C-6B7B-EBD3-4D71-F5150448D3B6}"/>
              </a:ext>
            </a:extLst>
          </p:cNvPr>
          <p:cNvSpPr>
            <a:spLocks noGrp="1"/>
          </p:cNvSpPr>
          <p:nvPr>
            <p:ph type="title"/>
          </p:nvPr>
        </p:nvSpPr>
        <p:spPr>
          <a:xfrm>
            <a:off x="457200" y="377072"/>
            <a:ext cx="4000500" cy="1225485"/>
          </a:xfrm>
        </p:spPr>
        <p:txBody>
          <a:bodyPr anchor="t"/>
          <a:lstStyle/>
          <a:p>
            <a:r>
              <a:rPr lang="en-US"/>
              <a:t>Click to edit Master title style</a:t>
            </a:r>
          </a:p>
        </p:txBody>
      </p:sp>
      <p:sp>
        <p:nvSpPr>
          <p:cNvPr id="19" name="Picture Placeholder 18">
            <a:extLst>
              <a:ext uri="{FF2B5EF4-FFF2-40B4-BE49-F238E27FC236}">
                <a16:creationId xmlns:a16="http://schemas.microsoft.com/office/drawing/2014/main" id="{FBB1EB8E-9C26-DC32-8498-7F5998392555}"/>
              </a:ext>
            </a:extLst>
          </p:cNvPr>
          <p:cNvSpPr>
            <a:spLocks noGrp="1"/>
          </p:cNvSpPr>
          <p:nvPr>
            <p:ph type="pic" sz="quarter" idx="13" hasCustomPrompt="1"/>
          </p:nvPr>
        </p:nvSpPr>
        <p:spPr>
          <a:xfrm>
            <a:off x="0" y="1847087"/>
            <a:ext cx="4922517" cy="4544568"/>
          </a:xfrm>
          <a:blipFill dpi="0" rotWithShape="1">
            <a:blip r:embed="rId2">
              <a:alphaModFix amt="80000"/>
            </a:blip>
            <a:srcRect/>
            <a:stretch>
              <a:fillRect/>
            </a:stretch>
          </a:blipFill>
        </p:spPr>
        <p:txBody>
          <a:bodyPr/>
          <a:lstStyle>
            <a:lvl1pPr marL="0" indent="0">
              <a:buNone/>
              <a:defRPr/>
            </a:lvl1pPr>
          </a:lstStyle>
          <a:p>
            <a:r>
              <a:rPr lang="en-US"/>
              <a:t> </a:t>
            </a:r>
          </a:p>
        </p:txBody>
      </p:sp>
      <p:sp>
        <p:nvSpPr>
          <p:cNvPr id="3" name="Content Placeholder 2">
            <a:extLst>
              <a:ext uri="{FF2B5EF4-FFF2-40B4-BE49-F238E27FC236}">
                <a16:creationId xmlns:a16="http://schemas.microsoft.com/office/drawing/2014/main" id="{00327223-CF88-A3FD-E8DF-370D7C19B1B6}"/>
              </a:ext>
            </a:extLst>
          </p:cNvPr>
          <p:cNvSpPr>
            <a:spLocks noGrp="1"/>
          </p:cNvSpPr>
          <p:nvPr>
            <p:ph idx="1"/>
          </p:nvPr>
        </p:nvSpPr>
        <p:spPr>
          <a:xfrm>
            <a:off x="5438534" y="377072"/>
            <a:ext cx="6141175" cy="5797484"/>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Footer Placeholder 4">
            <a:extLst>
              <a:ext uri="{FF2B5EF4-FFF2-40B4-BE49-F238E27FC236}">
                <a16:creationId xmlns:a16="http://schemas.microsoft.com/office/drawing/2014/main" id="{A7E38D70-266E-0D00-4BB2-CEF20A35B76C}"/>
              </a:ext>
            </a:extLst>
          </p:cNvPr>
          <p:cNvSpPr>
            <a:spLocks noGrp="1"/>
          </p:cNvSpPr>
          <p:nvPr>
            <p:ph type="ftr" sz="quarter" idx="11"/>
          </p:nvPr>
        </p:nvSpPr>
        <p:spPr>
          <a:xfrm>
            <a:off x="457200" y="6445997"/>
            <a:ext cx="3949302" cy="365125"/>
          </a:xfrm>
        </p:spPr>
        <p:txBody>
          <a:bodyPr/>
          <a:lstStyle/>
          <a:p>
            <a:r>
              <a:rPr lang="en-US"/>
              <a:t>Sample Footer Text</a:t>
            </a:r>
          </a:p>
        </p:txBody>
      </p:sp>
      <p:sp>
        <p:nvSpPr>
          <p:cNvPr id="4" name="Date Placeholder 3">
            <a:extLst>
              <a:ext uri="{FF2B5EF4-FFF2-40B4-BE49-F238E27FC236}">
                <a16:creationId xmlns:a16="http://schemas.microsoft.com/office/drawing/2014/main" id="{ADC28223-FDFF-908F-158A-3401127BA5C7}"/>
              </a:ext>
            </a:extLst>
          </p:cNvPr>
          <p:cNvSpPr>
            <a:spLocks noGrp="1"/>
          </p:cNvSpPr>
          <p:nvPr>
            <p:ph type="dt" sz="half" idx="10"/>
          </p:nvPr>
        </p:nvSpPr>
        <p:spPr/>
        <p:txBody>
          <a:bodyPr/>
          <a:lstStyle/>
          <a:p>
            <a:fld id="{02EFF2A1-EC7F-4AB7-95CC-1A5D4960DDDC}" type="datetime1">
              <a:rPr lang="en-US" smtClean="0"/>
              <a:t/>
            </a:fld>
            <a:endParaRPr lang="en-US"/>
          </a:p>
        </p:txBody>
      </p:sp>
      <p:sp>
        <p:nvSpPr>
          <p:cNvPr id="6" name="Slide Number Placeholder 5">
            <a:extLst>
              <a:ext uri="{FF2B5EF4-FFF2-40B4-BE49-F238E27FC236}">
                <a16:creationId xmlns:a16="http://schemas.microsoft.com/office/drawing/2014/main" id="{9A1F0CF0-00B7-2F2A-2E49-88AB87A201E2}"/>
              </a:ext>
            </a:extLst>
          </p:cNvPr>
          <p:cNvSpPr>
            <a:spLocks noGrp="1"/>
          </p:cNvSpPr>
          <p:nvPr>
            <p:ph type="sldNum" sz="quarter" idx="12"/>
          </p:nvPr>
        </p:nvSpPr>
        <p:spPr/>
        <p:txBody>
          <a:bodyPr/>
          <a:lstStyle/>
          <a:p>
            <a:fld id="{DDF60B60-82CA-4BB9-BA6E-A62FADF2374B}" type="slidenum">
              <a:rPr lang="en-US" smtClean="0"/>
              <a:t/>
            </a:fld>
            <a:endParaRPr lang="en-US"/>
          </a:p>
        </p:txBody>
      </p:sp>
      <p:cxnSp>
        <p:nvCxnSpPr>
          <p:cNvPr id="14" name="Straight Connector 13">
            <a:extLst>
              <a:ext uri="{FF2B5EF4-FFF2-40B4-BE49-F238E27FC236}">
                <a16:creationId xmlns:a16="http://schemas.microsoft.com/office/drawing/2014/main" id="{6EB92977-9D16-C370-F779-0B9C67993046}"/>
              </a:ext>
            </a:extLst>
          </p:cNvPr>
          <p:cNvCxnSpPr>
            <a:cxnSpLocks/>
          </p:cNvCxnSpPr>
          <p:nvPr/>
        </p:nvCxnSpPr>
        <p:spPr>
          <a:xfrm flipH="1">
            <a:off x="0" y="6398068"/>
            <a:ext cx="12192000" cy="0"/>
          </a:xfrm>
          <a:prstGeom prst="line">
            <a:avLst/>
          </a:prstGeom>
          <a:ln w="9525">
            <a:solidFill>
              <a:schemeClr val="tx2">
                <a:alpha val="25000"/>
              </a:schemeClr>
            </a:solidFill>
          </a:ln>
        </p:spPr>
        <p:style>
          <a:lnRef idx="1">
            <a:schemeClr val="accent1"/>
          </a:lnRef>
          <a:fillRef idx="0">
            <a:schemeClr val="accent1"/>
          </a:fillRef>
          <a:effectRef idx="0">
            <a:schemeClr val="accent1"/>
          </a:effectRef>
          <a:fontRef idx="minor">
            <a:schemeClr val="tx1"/>
          </a:fontRef>
        </p:style>
      </p:cxnSp>
      <p:cxnSp>
        <p:nvCxnSpPr>
          <p:cNvPr id="9" name="Straight Connector 8">
            <a:extLst>
              <a:ext uri="{FF2B5EF4-FFF2-40B4-BE49-F238E27FC236}">
                <a16:creationId xmlns:a16="http://schemas.microsoft.com/office/drawing/2014/main" id="{0F4F50A3-1136-13EC-E499-F6DDCBFE375F}"/>
              </a:ext>
            </a:extLst>
          </p:cNvPr>
          <p:cNvCxnSpPr>
            <a:cxnSpLocks/>
          </p:cNvCxnSpPr>
          <p:nvPr/>
        </p:nvCxnSpPr>
        <p:spPr>
          <a:xfrm flipH="1">
            <a:off x="0" y="1849497"/>
            <a:ext cx="4648195" cy="0"/>
          </a:xfrm>
          <a:prstGeom prst="line">
            <a:avLst/>
          </a:prstGeom>
          <a:ln w="9525">
            <a:solidFill>
              <a:schemeClr val="tx2">
                <a:alpha val="25000"/>
              </a:schemeClr>
            </a:solidFill>
          </a:ln>
        </p:spPr>
        <p:style>
          <a:lnRef idx="1">
            <a:schemeClr val="accent1"/>
          </a:lnRef>
          <a:fillRef idx="0">
            <a:schemeClr val="accent1"/>
          </a:fillRef>
          <a:effectRef idx="0">
            <a:schemeClr val="accent1"/>
          </a:effectRef>
          <a:fontRef idx="minor">
            <a:schemeClr val="tx1"/>
          </a:fontRef>
        </p:style>
      </p:cxnSp>
      <p:cxnSp>
        <p:nvCxnSpPr>
          <p:cNvPr id="7" name="Straight Connector 6">
            <a:extLst>
              <a:ext uri="{FF2B5EF4-FFF2-40B4-BE49-F238E27FC236}">
                <a16:creationId xmlns:a16="http://schemas.microsoft.com/office/drawing/2014/main" id="{B57362BC-3CD1-D6F5-CB9B-B2AAD7EAD176}"/>
              </a:ext>
            </a:extLst>
          </p:cNvPr>
          <p:cNvCxnSpPr>
            <a:cxnSpLocks/>
          </p:cNvCxnSpPr>
          <p:nvPr/>
        </p:nvCxnSpPr>
        <p:spPr>
          <a:xfrm>
            <a:off x="4922519" y="0"/>
            <a:ext cx="0" cy="6858000"/>
          </a:xfrm>
          <a:prstGeom prst="line">
            <a:avLst/>
          </a:prstGeom>
          <a:ln w="9525">
            <a:solidFill>
              <a:schemeClr val="tx2">
                <a:alpha val="25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569963604"/>
      </p:ext>
    </p:extLst>
  </p:cSld>
  <p:clrMapOvr>
    <a:masterClrMapping/>
  </p:clrMapOvr>
  <p:extLst>
    <p:ext uri="{DCECCB84-F9BA-43D5-87BE-67443E8EF086}">
      <p15:sldGuideLst xmlns:p15="http://schemas.microsoft.com/office/powerpoint/2012/main">
        <p15:guide id="1" orient="horz" pos="2160">
          <p15:clr>
            <a:srgbClr val="FBAE40"/>
          </p15:clr>
        </p15:guide>
        <p15:guide id="2" pos="3840">
          <p15:clr>
            <a:srgbClr val="FBAE40"/>
          </p15:clr>
        </p15:guide>
      </p15:sldGuideLst>
    </p:ext>
  </p:extLst>
</p:sldLayout>
</file>

<file path=ppt/slideLayouts/slideLayout_80000031_FDB89B90.xml><?xml version="1.0" encoding="utf-8"?>
<p:sldLayout xmlns:a="http://schemas.openxmlformats.org/drawingml/2006/main" xmlns:r="http://schemas.openxmlformats.org/officeDocument/2006/relationships" xmlns:p="http://schemas.openxmlformats.org/presentationml/2006/main" preserve="1">
  <p:cSld name="Content with Picture 18">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A58AB8C-6B7B-EBD3-4D71-F5150448D3B6}"/>
              </a:ext>
            </a:extLst>
          </p:cNvPr>
          <p:cNvSpPr>
            <a:spLocks noGrp="1"/>
          </p:cNvSpPr>
          <p:nvPr>
            <p:ph type="title"/>
          </p:nvPr>
        </p:nvSpPr>
        <p:spPr>
          <a:xfrm>
            <a:off x="457201" y="4407360"/>
            <a:ext cx="3543299" cy="1732820"/>
          </a:xfrm>
        </p:spPr>
        <p:txBody>
          <a:bodyPr anchor="t"/>
          <a:lstStyle/>
          <a:p>
            <a:r>
              <a:rPr lang="en-US"/>
              <a:t>Click to edit Master title style</a:t>
            </a:r>
          </a:p>
        </p:txBody>
      </p:sp>
      <p:sp>
        <p:nvSpPr>
          <p:cNvPr id="19" name="Picture Placeholder 18">
            <a:extLst>
              <a:ext uri="{FF2B5EF4-FFF2-40B4-BE49-F238E27FC236}">
                <a16:creationId xmlns:a16="http://schemas.microsoft.com/office/drawing/2014/main" id="{FBB1EB8E-9C26-DC32-8498-7F5998392555}"/>
              </a:ext>
            </a:extLst>
          </p:cNvPr>
          <p:cNvSpPr>
            <a:spLocks noGrp="1"/>
          </p:cNvSpPr>
          <p:nvPr>
            <p:ph type="pic" sz="quarter" idx="13" hasCustomPrompt="1"/>
          </p:nvPr>
        </p:nvSpPr>
        <p:spPr>
          <a:xfrm>
            <a:off x="1" y="466598"/>
            <a:ext cx="4460008" cy="3601433"/>
          </a:xfrm>
          <a:blipFill dpi="0" rotWithShape="1">
            <a:blip r:embed="rId2">
              <a:alphaModFix amt="80000"/>
            </a:blip>
            <a:srcRect/>
            <a:stretch>
              <a:fillRect/>
            </a:stretch>
          </a:blipFill>
        </p:spPr>
        <p:txBody>
          <a:bodyPr/>
          <a:lstStyle>
            <a:lvl1pPr marL="0" indent="0">
              <a:buNone/>
              <a:defRPr/>
            </a:lvl1pPr>
          </a:lstStyle>
          <a:p>
            <a:r>
              <a:rPr lang="en-US"/>
              <a:t> </a:t>
            </a:r>
          </a:p>
        </p:txBody>
      </p:sp>
      <p:sp>
        <p:nvSpPr>
          <p:cNvPr id="3" name="Content Placeholder 2">
            <a:extLst>
              <a:ext uri="{FF2B5EF4-FFF2-40B4-BE49-F238E27FC236}">
                <a16:creationId xmlns:a16="http://schemas.microsoft.com/office/drawing/2014/main" id="{00327223-CF88-A3FD-E8DF-370D7C19B1B6}"/>
              </a:ext>
            </a:extLst>
          </p:cNvPr>
          <p:cNvSpPr>
            <a:spLocks noGrp="1"/>
          </p:cNvSpPr>
          <p:nvPr>
            <p:ph idx="1"/>
          </p:nvPr>
        </p:nvSpPr>
        <p:spPr>
          <a:xfrm>
            <a:off x="4892635" y="788704"/>
            <a:ext cx="6730614" cy="5385851"/>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Footer Placeholder 4">
            <a:extLst>
              <a:ext uri="{FF2B5EF4-FFF2-40B4-BE49-F238E27FC236}">
                <a16:creationId xmlns:a16="http://schemas.microsoft.com/office/drawing/2014/main" id="{A7E38D70-266E-0D00-4BB2-CEF20A35B76C}"/>
              </a:ext>
            </a:extLst>
          </p:cNvPr>
          <p:cNvSpPr>
            <a:spLocks noGrp="1"/>
          </p:cNvSpPr>
          <p:nvPr>
            <p:ph type="ftr" sz="quarter" idx="11"/>
          </p:nvPr>
        </p:nvSpPr>
        <p:spPr>
          <a:xfrm>
            <a:off x="457200" y="6445997"/>
            <a:ext cx="3543300" cy="365125"/>
          </a:xfrm>
        </p:spPr>
        <p:txBody>
          <a:bodyPr/>
          <a:lstStyle/>
          <a:p>
            <a:r>
              <a:rPr lang="en-US"/>
              <a:t>Sample Footer Text</a:t>
            </a:r>
          </a:p>
        </p:txBody>
      </p:sp>
      <p:sp>
        <p:nvSpPr>
          <p:cNvPr id="4" name="Date Placeholder 3">
            <a:extLst>
              <a:ext uri="{FF2B5EF4-FFF2-40B4-BE49-F238E27FC236}">
                <a16:creationId xmlns:a16="http://schemas.microsoft.com/office/drawing/2014/main" id="{ADC28223-FDFF-908F-158A-3401127BA5C7}"/>
              </a:ext>
            </a:extLst>
          </p:cNvPr>
          <p:cNvSpPr>
            <a:spLocks noGrp="1"/>
          </p:cNvSpPr>
          <p:nvPr>
            <p:ph type="dt" sz="half" idx="10"/>
          </p:nvPr>
        </p:nvSpPr>
        <p:spPr/>
        <p:txBody>
          <a:bodyPr/>
          <a:lstStyle/>
          <a:p>
            <a:fld id="{725C997E-D623-46F9-983F-02EE2A50E962}" type="datetime1">
              <a:rPr lang="en-US" smtClean="0"/>
              <a:t/>
            </a:fld>
            <a:endParaRPr lang="en-US"/>
          </a:p>
        </p:txBody>
      </p:sp>
      <p:sp>
        <p:nvSpPr>
          <p:cNvPr id="6" name="Slide Number Placeholder 5">
            <a:extLst>
              <a:ext uri="{FF2B5EF4-FFF2-40B4-BE49-F238E27FC236}">
                <a16:creationId xmlns:a16="http://schemas.microsoft.com/office/drawing/2014/main" id="{9A1F0CF0-00B7-2F2A-2E49-88AB87A201E2}"/>
              </a:ext>
            </a:extLst>
          </p:cNvPr>
          <p:cNvSpPr>
            <a:spLocks noGrp="1"/>
          </p:cNvSpPr>
          <p:nvPr>
            <p:ph type="sldNum" sz="quarter" idx="12"/>
          </p:nvPr>
        </p:nvSpPr>
        <p:spPr/>
        <p:txBody>
          <a:bodyPr/>
          <a:lstStyle/>
          <a:p>
            <a:fld id="{DDF60B60-82CA-4BB9-BA6E-A62FADF2374B}" type="slidenum">
              <a:rPr lang="en-US" smtClean="0"/>
              <a:t/>
            </a:fld>
            <a:endParaRPr lang="en-US"/>
          </a:p>
        </p:txBody>
      </p:sp>
      <p:cxnSp>
        <p:nvCxnSpPr>
          <p:cNvPr id="14" name="Straight Connector 13">
            <a:extLst>
              <a:ext uri="{FF2B5EF4-FFF2-40B4-BE49-F238E27FC236}">
                <a16:creationId xmlns:a16="http://schemas.microsoft.com/office/drawing/2014/main" id="{6EB92977-9D16-C370-F779-0B9C67993046}"/>
              </a:ext>
            </a:extLst>
          </p:cNvPr>
          <p:cNvCxnSpPr>
            <a:cxnSpLocks/>
          </p:cNvCxnSpPr>
          <p:nvPr/>
        </p:nvCxnSpPr>
        <p:spPr>
          <a:xfrm flipH="1">
            <a:off x="0" y="6398068"/>
            <a:ext cx="12192000" cy="0"/>
          </a:xfrm>
          <a:prstGeom prst="line">
            <a:avLst/>
          </a:prstGeom>
          <a:ln w="9525">
            <a:solidFill>
              <a:schemeClr val="tx2">
                <a:alpha val="25000"/>
              </a:schemeClr>
            </a:solidFill>
          </a:ln>
        </p:spPr>
        <p:style>
          <a:lnRef idx="1">
            <a:schemeClr val="accent1"/>
          </a:lnRef>
          <a:fillRef idx="0">
            <a:schemeClr val="accent1"/>
          </a:fillRef>
          <a:effectRef idx="0">
            <a:schemeClr val="accent1"/>
          </a:effectRef>
          <a:fontRef idx="minor">
            <a:schemeClr val="tx1"/>
          </a:fontRef>
        </p:style>
      </p:cxnSp>
      <p:cxnSp>
        <p:nvCxnSpPr>
          <p:cNvPr id="9" name="Straight Connector 8">
            <a:extLst>
              <a:ext uri="{FF2B5EF4-FFF2-40B4-BE49-F238E27FC236}">
                <a16:creationId xmlns:a16="http://schemas.microsoft.com/office/drawing/2014/main" id="{0F4F50A3-1136-13EC-E499-F6DDCBFE375F}"/>
              </a:ext>
            </a:extLst>
          </p:cNvPr>
          <p:cNvCxnSpPr>
            <a:cxnSpLocks/>
          </p:cNvCxnSpPr>
          <p:nvPr/>
        </p:nvCxnSpPr>
        <p:spPr>
          <a:xfrm flipH="1">
            <a:off x="0" y="4068031"/>
            <a:ext cx="4460008" cy="0"/>
          </a:xfrm>
          <a:prstGeom prst="line">
            <a:avLst/>
          </a:prstGeom>
          <a:ln w="9525">
            <a:solidFill>
              <a:schemeClr val="tx2">
                <a:alpha val="25000"/>
              </a:schemeClr>
            </a:solidFill>
          </a:ln>
        </p:spPr>
        <p:style>
          <a:lnRef idx="1">
            <a:schemeClr val="accent1"/>
          </a:lnRef>
          <a:fillRef idx="0">
            <a:schemeClr val="accent1"/>
          </a:fillRef>
          <a:effectRef idx="0">
            <a:schemeClr val="accent1"/>
          </a:effectRef>
          <a:fontRef idx="minor">
            <a:schemeClr val="tx1"/>
          </a:fontRef>
        </p:style>
      </p:cxnSp>
      <p:cxnSp>
        <p:nvCxnSpPr>
          <p:cNvPr id="7" name="Straight Connector 6">
            <a:extLst>
              <a:ext uri="{FF2B5EF4-FFF2-40B4-BE49-F238E27FC236}">
                <a16:creationId xmlns:a16="http://schemas.microsoft.com/office/drawing/2014/main" id="{B57362BC-3CD1-D6F5-CB9B-B2AAD7EAD176}"/>
              </a:ext>
            </a:extLst>
          </p:cNvPr>
          <p:cNvCxnSpPr>
            <a:cxnSpLocks/>
          </p:cNvCxnSpPr>
          <p:nvPr/>
        </p:nvCxnSpPr>
        <p:spPr>
          <a:xfrm>
            <a:off x="4460008" y="0"/>
            <a:ext cx="0" cy="6858000"/>
          </a:xfrm>
          <a:prstGeom prst="line">
            <a:avLst/>
          </a:prstGeom>
          <a:ln w="9525">
            <a:solidFill>
              <a:schemeClr val="tx2">
                <a:alpha val="25000"/>
              </a:schemeClr>
            </a:solidFill>
          </a:ln>
        </p:spPr>
        <p:style>
          <a:lnRef idx="1">
            <a:schemeClr val="accent1"/>
          </a:lnRef>
          <a:fillRef idx="0">
            <a:schemeClr val="accent1"/>
          </a:fillRef>
          <a:effectRef idx="0">
            <a:schemeClr val="accent1"/>
          </a:effectRef>
          <a:fontRef idx="minor">
            <a:schemeClr val="tx1"/>
          </a:fontRef>
        </p:style>
      </p:cxnSp>
      <p:cxnSp>
        <p:nvCxnSpPr>
          <p:cNvPr id="10" name="Straight Connector 9">
            <a:extLst>
              <a:ext uri="{FF2B5EF4-FFF2-40B4-BE49-F238E27FC236}">
                <a16:creationId xmlns:a16="http://schemas.microsoft.com/office/drawing/2014/main" id="{440D58D1-F636-9620-582E-41FBB707092B}"/>
              </a:ext>
            </a:extLst>
          </p:cNvPr>
          <p:cNvCxnSpPr>
            <a:cxnSpLocks/>
          </p:cNvCxnSpPr>
          <p:nvPr/>
        </p:nvCxnSpPr>
        <p:spPr>
          <a:xfrm flipH="1">
            <a:off x="0" y="459932"/>
            <a:ext cx="12192000" cy="0"/>
          </a:xfrm>
          <a:prstGeom prst="line">
            <a:avLst/>
          </a:prstGeom>
          <a:ln w="9525">
            <a:solidFill>
              <a:schemeClr val="tx2">
                <a:alpha val="25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4256734096"/>
      </p:ext>
    </p:extLst>
  </p:cSld>
  <p:clrMapOvr>
    <a:masterClrMapping/>
  </p:clrMapOvr>
  <p:extLst>
    <p:ext uri="{DCECCB84-F9BA-43D5-87BE-67443E8EF086}">
      <p15:sldGuideLst xmlns:p15="http://schemas.microsoft.com/office/powerpoint/2012/main">
        <p15:guide id="1" orient="horz" pos="2160">
          <p15:clr>
            <a:srgbClr val="FBAE40"/>
          </p15:clr>
        </p15:guide>
        <p15:guide id="2" pos="3840">
          <p15:clr>
            <a:srgbClr val="FBAE40"/>
          </p15:clr>
        </p15:guide>
      </p15:sldGuideLst>
    </p:ext>
  </p:extLst>
</p:sldLayout>
</file>

<file path=ppt/slideLayouts/slideLayout_80000032_356D5E98.xml><?xml version="1.0" encoding="utf-8"?>
<p:sldLayout xmlns:a="http://schemas.openxmlformats.org/drawingml/2006/main" xmlns:r="http://schemas.openxmlformats.org/officeDocument/2006/relationships" xmlns:p="http://schemas.openxmlformats.org/presentationml/2006/main" preserve="1">
  <p:cSld name="Number Large">
    <p:bg>
      <p:bgRef idx="1001">
        <a:schemeClr val="bg2"/>
      </p:bgRef>
    </p:bg>
    <p:spTree>
      <p:nvGrpSpPr>
        <p:cNvPr id="1" name=""/>
        <p:cNvGrpSpPr/>
        <p:nvPr/>
      </p:nvGrpSpPr>
      <p:grpSpPr>
        <a:xfrm>
          <a:off x="0" y="0"/>
          <a:ext cx="0" cy="0"/>
          <a:chOff x="0" y="0"/>
          <a:chExt cx="0" cy="0"/>
        </a:xfrm>
      </p:grpSpPr>
      <p:sp>
        <p:nvSpPr>
          <p:cNvPr id="6" name="Rectangle 5">
            <a:extLst>
              <a:ext uri="{FF2B5EF4-FFF2-40B4-BE49-F238E27FC236}">
                <a16:creationId xmlns:a16="http://schemas.microsoft.com/office/drawing/2014/main" id="{891F6A87-CC7B-D4BD-1F6A-C3948971C39D}"/>
              </a:ext>
            </a:extLst>
          </p:cNvPr>
          <p:cNvSpPr/>
          <p:nvPr/>
        </p:nvSpPr>
        <p:spPr>
          <a:xfrm>
            <a:off x="0" y="0"/>
            <a:ext cx="12192000" cy="6858000"/>
          </a:xfrm>
          <a:prstGeom prst="rect">
            <a:avLst/>
          </a:prstGeom>
          <a:solidFill>
            <a:schemeClr val="accent4"/>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0B5B8561-D435-07DE-2456-79994CDFB83C}"/>
              </a:ext>
            </a:extLst>
          </p:cNvPr>
          <p:cNvSpPr>
            <a:spLocks noGrp="1"/>
          </p:cNvSpPr>
          <p:nvPr>
            <p:ph type="title" hasCustomPrompt="1"/>
          </p:nvPr>
        </p:nvSpPr>
        <p:spPr>
          <a:xfrm>
            <a:off x="1188720" y="5264780"/>
            <a:ext cx="9811512" cy="1097280"/>
          </a:xfrm>
        </p:spPr>
        <p:txBody>
          <a:bodyPr vert="horz" lIns="91440" tIns="45720" rIns="91440" bIns="45720" rtlCol="0" anchor="ctr">
            <a:normAutofit/>
          </a:bodyPr>
          <a:lstStyle>
            <a:lvl1pPr algn="ctr">
              <a:lnSpc>
                <a:spcPct val="110000"/>
              </a:lnSpc>
              <a:defRPr lang="en-US" sz="2800" cap="all" spc="100" baseline="0" dirty="0">
                <a:solidFill>
                  <a:schemeClr val="tx2">
                    <a:lumMod val="90000"/>
                  </a:schemeClr>
                </a:solidFill>
                <a:latin typeface="+mn-lt"/>
              </a:defRPr>
            </a:lvl1pPr>
          </a:lstStyle>
          <a:p>
            <a:pPr lvl="0"/>
            <a:r>
              <a:rPr lang="en-US"/>
              <a:t>Click to edit Master title styles</a:t>
            </a:r>
          </a:p>
        </p:txBody>
      </p:sp>
      <p:sp>
        <p:nvSpPr>
          <p:cNvPr id="7" name="Content Placeholder 6">
            <a:extLst>
              <a:ext uri="{FF2B5EF4-FFF2-40B4-BE49-F238E27FC236}">
                <a16:creationId xmlns:a16="http://schemas.microsoft.com/office/drawing/2014/main" id="{A42AC33E-6837-F850-DF64-4475DAA059EE}"/>
              </a:ext>
            </a:extLst>
          </p:cNvPr>
          <p:cNvSpPr>
            <a:spLocks noGrp="1"/>
          </p:cNvSpPr>
          <p:nvPr>
            <p:ph sz="quarter" idx="13" hasCustomPrompt="1"/>
          </p:nvPr>
        </p:nvSpPr>
        <p:spPr>
          <a:xfrm>
            <a:off x="493776" y="676656"/>
            <a:ext cx="11201400" cy="4206240"/>
          </a:xfrm>
        </p:spPr>
        <p:txBody>
          <a:bodyPr vert="horz" lIns="91440" tIns="45720" rIns="91440" bIns="45720" rtlCol="0" anchor="b">
            <a:normAutofit/>
          </a:bodyPr>
          <a:lstStyle>
            <a:lvl1pPr marL="0" indent="0" algn="ctr">
              <a:lnSpc>
                <a:spcPct val="90000"/>
              </a:lnSpc>
              <a:spcBef>
                <a:spcPts val="0"/>
              </a:spcBef>
              <a:buNone/>
              <a:defRPr lang="en-US" sz="27800" dirty="0">
                <a:solidFill>
                  <a:schemeClr val="tx2">
                    <a:lumMod val="90000"/>
                  </a:schemeClr>
                </a:solidFill>
                <a:latin typeface="+mj-lt"/>
              </a:defRPr>
            </a:lvl1pPr>
          </a:lstStyle>
          <a:p>
            <a:pPr lvl="0"/>
            <a:r>
              <a:rPr lang="en-US"/>
              <a:t>##%</a:t>
            </a:r>
          </a:p>
        </p:txBody>
      </p:sp>
      <p:sp>
        <p:nvSpPr>
          <p:cNvPr id="4" name="Footer Placeholder 3">
            <a:extLst>
              <a:ext uri="{FF2B5EF4-FFF2-40B4-BE49-F238E27FC236}">
                <a16:creationId xmlns:a16="http://schemas.microsoft.com/office/drawing/2014/main" id="{943AE6E7-0083-439C-3FBC-ADE4BE86C1A4}"/>
              </a:ext>
            </a:extLst>
          </p:cNvPr>
          <p:cNvSpPr>
            <a:spLocks noGrp="1"/>
          </p:cNvSpPr>
          <p:nvPr>
            <p:ph type="ftr" sz="quarter" idx="11"/>
          </p:nvPr>
        </p:nvSpPr>
        <p:spPr/>
        <p:txBody>
          <a:bodyPr/>
          <a:lstStyle>
            <a:lvl1pPr>
              <a:defRPr>
                <a:solidFill>
                  <a:schemeClr val="tx2"/>
                </a:solidFill>
              </a:defRPr>
            </a:lvl1pPr>
          </a:lstStyle>
          <a:p>
            <a:r>
              <a:rPr lang="en-US"/>
              <a:t>Sample Footer Text</a:t>
            </a:r>
          </a:p>
        </p:txBody>
      </p:sp>
      <p:sp>
        <p:nvSpPr>
          <p:cNvPr id="3" name="Date Placeholder 2">
            <a:extLst>
              <a:ext uri="{FF2B5EF4-FFF2-40B4-BE49-F238E27FC236}">
                <a16:creationId xmlns:a16="http://schemas.microsoft.com/office/drawing/2014/main" id="{615DF3EE-4BB8-4215-E053-BF3ED1BB9F97}"/>
              </a:ext>
            </a:extLst>
          </p:cNvPr>
          <p:cNvSpPr>
            <a:spLocks noGrp="1"/>
          </p:cNvSpPr>
          <p:nvPr>
            <p:ph type="dt" sz="half" idx="10"/>
          </p:nvPr>
        </p:nvSpPr>
        <p:spPr/>
        <p:txBody>
          <a:bodyPr/>
          <a:lstStyle>
            <a:lvl1pPr>
              <a:defRPr>
                <a:solidFill>
                  <a:schemeClr val="tx2"/>
                </a:solidFill>
              </a:defRPr>
            </a:lvl1pPr>
          </a:lstStyle>
          <a:p>
            <a:fld id="{C9562A37-9792-4A3D-AC02-6A4B23C1446C}" type="datetime1">
              <a:rPr lang="en-US" smtClean="0"/>
              <a:t/>
            </a:fld>
            <a:endParaRPr lang="en-US"/>
          </a:p>
        </p:txBody>
      </p:sp>
      <p:sp>
        <p:nvSpPr>
          <p:cNvPr id="5" name="Slide Number Placeholder 4">
            <a:extLst>
              <a:ext uri="{FF2B5EF4-FFF2-40B4-BE49-F238E27FC236}">
                <a16:creationId xmlns:a16="http://schemas.microsoft.com/office/drawing/2014/main" id="{2AF27A3B-009A-1790-7D93-9A1F6351D8BE}"/>
              </a:ext>
            </a:extLst>
          </p:cNvPr>
          <p:cNvSpPr>
            <a:spLocks noGrp="1"/>
          </p:cNvSpPr>
          <p:nvPr>
            <p:ph type="sldNum" sz="quarter" idx="12"/>
          </p:nvPr>
        </p:nvSpPr>
        <p:spPr/>
        <p:txBody>
          <a:bodyPr/>
          <a:lstStyle>
            <a:lvl1pPr>
              <a:defRPr>
                <a:solidFill>
                  <a:schemeClr val="tx2"/>
                </a:solidFill>
              </a:defRPr>
            </a:lvl1pPr>
          </a:lstStyle>
          <a:p>
            <a:fld id="{DDF60B60-82CA-4BB9-BA6E-A62FADF2374B}" type="slidenum">
              <a:rPr lang="en-US" smtClean="0"/>
              <a:t/>
            </a:fld>
            <a:endParaRPr lang="en-US"/>
          </a:p>
        </p:txBody>
      </p:sp>
      <p:cxnSp>
        <p:nvCxnSpPr>
          <p:cNvPr id="10" name="Straight Connector 9">
            <a:extLst>
              <a:ext uri="{FF2B5EF4-FFF2-40B4-BE49-F238E27FC236}">
                <a16:creationId xmlns:a16="http://schemas.microsoft.com/office/drawing/2014/main" id="{85ADE133-B5D6-A1C0-6BC9-C723D008EC0E}"/>
              </a:ext>
            </a:extLst>
          </p:cNvPr>
          <p:cNvCxnSpPr>
            <a:cxnSpLocks/>
          </p:cNvCxnSpPr>
          <p:nvPr/>
        </p:nvCxnSpPr>
        <p:spPr>
          <a:xfrm flipH="1">
            <a:off x="0" y="5018669"/>
            <a:ext cx="12192000" cy="0"/>
          </a:xfrm>
          <a:prstGeom prst="line">
            <a:avLst/>
          </a:prstGeom>
          <a:ln w="9525">
            <a:solidFill>
              <a:schemeClr val="tx2">
                <a:alpha val="25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896360088"/>
      </p:ext>
    </p:extLst>
  </p:cSld>
  <p:clrMapOvr>
    <a:overrideClrMapping bg1="dk1" tx1="lt1" bg2="dk2" tx2="lt2" accent1="accent1" accent2="accent2" accent3="accent3" accent4="accent4" accent5="accent5" accent6="accent6" hlink="hlink" folHlink="folHlink"/>
  </p:clrMapOvr>
</p:sldLayout>
</file>

<file path=ppt/slideLayouts/slideLayout_80000033_64D60951.xml><?xml version="1.0" encoding="utf-8"?>
<p:sldLayout xmlns:a="http://schemas.openxmlformats.org/drawingml/2006/main" xmlns:r="http://schemas.openxmlformats.org/officeDocument/2006/relationships" xmlns:p="http://schemas.openxmlformats.org/presentationml/2006/main" preserve="1">
  <p:cSld name="Number Large 2">
    <p:bg>
      <p:bgRef idx="1001">
        <a:schemeClr val="bg1"/>
      </p:bgRef>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FEF9816A-24DB-A6D2-3F39-E78DC5E1C26D}"/>
              </a:ext>
            </a:extLst>
          </p:cNvPr>
          <p:cNvSpPr/>
          <p:nvPr/>
        </p:nvSpPr>
        <p:spPr>
          <a:xfrm>
            <a:off x="0" y="0"/>
            <a:ext cx="12192000" cy="6858000"/>
          </a:xfrm>
          <a:prstGeom prst="rect">
            <a:avLst/>
          </a:prstGeom>
          <a:solidFill>
            <a:schemeClr val="accent2">
              <a:alpha val="75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0B5B8561-D435-07DE-2456-79994CDFB83C}"/>
              </a:ext>
            </a:extLst>
          </p:cNvPr>
          <p:cNvSpPr>
            <a:spLocks noGrp="1"/>
          </p:cNvSpPr>
          <p:nvPr>
            <p:ph type="title" hasCustomPrompt="1"/>
          </p:nvPr>
        </p:nvSpPr>
        <p:spPr>
          <a:xfrm>
            <a:off x="806196" y="5248656"/>
            <a:ext cx="10579608" cy="896112"/>
          </a:xfrm>
        </p:spPr>
        <p:txBody>
          <a:bodyPr vert="horz" lIns="91440" tIns="45720" rIns="91440" bIns="45720" rtlCol="0" anchor="ctr">
            <a:normAutofit/>
          </a:bodyPr>
          <a:lstStyle>
            <a:lvl1pPr algn="ctr">
              <a:lnSpc>
                <a:spcPct val="110000"/>
              </a:lnSpc>
              <a:defRPr lang="en-US" sz="2400" cap="all" spc="200" baseline="0" dirty="0">
                <a:solidFill>
                  <a:schemeClr val="accent4">
                    <a:lumMod val="75000"/>
                  </a:schemeClr>
                </a:solidFill>
                <a:latin typeface="+mn-lt"/>
              </a:defRPr>
            </a:lvl1pPr>
          </a:lstStyle>
          <a:p>
            <a:pPr lvl="0"/>
            <a:r>
              <a:rPr lang="en-US"/>
              <a:t>Click to edit Master title styles</a:t>
            </a:r>
          </a:p>
        </p:txBody>
      </p:sp>
      <p:sp>
        <p:nvSpPr>
          <p:cNvPr id="7" name="Content Placeholder 6">
            <a:extLst>
              <a:ext uri="{FF2B5EF4-FFF2-40B4-BE49-F238E27FC236}">
                <a16:creationId xmlns:a16="http://schemas.microsoft.com/office/drawing/2014/main" id="{A42AC33E-6837-F850-DF64-4475DAA059EE}"/>
              </a:ext>
            </a:extLst>
          </p:cNvPr>
          <p:cNvSpPr>
            <a:spLocks noGrp="1"/>
          </p:cNvSpPr>
          <p:nvPr>
            <p:ph sz="quarter" idx="13" hasCustomPrompt="1"/>
          </p:nvPr>
        </p:nvSpPr>
        <p:spPr>
          <a:xfrm>
            <a:off x="495300" y="603504"/>
            <a:ext cx="11201400" cy="4206240"/>
          </a:xfrm>
        </p:spPr>
        <p:txBody>
          <a:bodyPr vert="horz" lIns="91440" tIns="45720" rIns="91440" bIns="45720" rtlCol="0" anchor="b">
            <a:normAutofit/>
          </a:bodyPr>
          <a:lstStyle>
            <a:lvl1pPr marL="0" indent="0" algn="ctr">
              <a:lnSpc>
                <a:spcPct val="90000"/>
              </a:lnSpc>
              <a:spcBef>
                <a:spcPts val="0"/>
              </a:spcBef>
              <a:buNone/>
              <a:defRPr lang="en-US" sz="27800" dirty="0">
                <a:solidFill>
                  <a:schemeClr val="accent4">
                    <a:lumMod val="75000"/>
                  </a:schemeClr>
                </a:solidFill>
                <a:latin typeface="+mj-lt"/>
              </a:defRPr>
            </a:lvl1pPr>
          </a:lstStyle>
          <a:p>
            <a:pPr lvl="0"/>
            <a:r>
              <a:rPr lang="en-US"/>
              <a:t>##%</a:t>
            </a:r>
          </a:p>
        </p:txBody>
      </p:sp>
      <p:sp>
        <p:nvSpPr>
          <p:cNvPr id="4" name="Footer Placeholder 3">
            <a:extLst>
              <a:ext uri="{FF2B5EF4-FFF2-40B4-BE49-F238E27FC236}">
                <a16:creationId xmlns:a16="http://schemas.microsoft.com/office/drawing/2014/main" id="{943AE6E7-0083-439C-3FBC-ADE4BE86C1A4}"/>
              </a:ext>
            </a:extLst>
          </p:cNvPr>
          <p:cNvSpPr>
            <a:spLocks noGrp="1"/>
          </p:cNvSpPr>
          <p:nvPr>
            <p:ph type="ftr" sz="quarter" idx="11"/>
          </p:nvPr>
        </p:nvSpPr>
        <p:spPr/>
        <p:txBody>
          <a:bodyPr/>
          <a:lstStyle>
            <a:lvl1pPr>
              <a:defRPr>
                <a:solidFill>
                  <a:schemeClr val="tx2"/>
                </a:solidFill>
              </a:defRPr>
            </a:lvl1pPr>
          </a:lstStyle>
          <a:p>
            <a:r>
              <a:rPr lang="en-US"/>
              <a:t>Sample Footer Text</a:t>
            </a:r>
          </a:p>
        </p:txBody>
      </p:sp>
      <p:sp>
        <p:nvSpPr>
          <p:cNvPr id="3" name="Date Placeholder 2">
            <a:extLst>
              <a:ext uri="{FF2B5EF4-FFF2-40B4-BE49-F238E27FC236}">
                <a16:creationId xmlns:a16="http://schemas.microsoft.com/office/drawing/2014/main" id="{615DF3EE-4BB8-4215-E053-BF3ED1BB9F97}"/>
              </a:ext>
            </a:extLst>
          </p:cNvPr>
          <p:cNvSpPr>
            <a:spLocks noGrp="1"/>
          </p:cNvSpPr>
          <p:nvPr>
            <p:ph type="dt" sz="half" idx="10"/>
          </p:nvPr>
        </p:nvSpPr>
        <p:spPr/>
        <p:txBody>
          <a:bodyPr/>
          <a:lstStyle>
            <a:lvl1pPr>
              <a:defRPr>
                <a:solidFill>
                  <a:schemeClr val="tx2"/>
                </a:solidFill>
              </a:defRPr>
            </a:lvl1pPr>
          </a:lstStyle>
          <a:p>
            <a:fld id="{1F117CE1-1F0B-4FFC-8B82-41B7D828BC9C}" type="datetime1">
              <a:rPr lang="en-US" smtClean="0"/>
              <a:t/>
            </a:fld>
            <a:endParaRPr lang="en-US"/>
          </a:p>
        </p:txBody>
      </p:sp>
      <p:sp>
        <p:nvSpPr>
          <p:cNvPr id="5" name="Slide Number Placeholder 4">
            <a:extLst>
              <a:ext uri="{FF2B5EF4-FFF2-40B4-BE49-F238E27FC236}">
                <a16:creationId xmlns:a16="http://schemas.microsoft.com/office/drawing/2014/main" id="{2AF27A3B-009A-1790-7D93-9A1F6351D8BE}"/>
              </a:ext>
            </a:extLst>
          </p:cNvPr>
          <p:cNvSpPr>
            <a:spLocks noGrp="1"/>
          </p:cNvSpPr>
          <p:nvPr>
            <p:ph type="sldNum" sz="quarter" idx="12"/>
          </p:nvPr>
        </p:nvSpPr>
        <p:spPr/>
        <p:txBody>
          <a:bodyPr/>
          <a:lstStyle>
            <a:lvl1pPr>
              <a:defRPr>
                <a:solidFill>
                  <a:schemeClr val="tx2"/>
                </a:solidFill>
              </a:defRPr>
            </a:lvl1pPr>
          </a:lstStyle>
          <a:p>
            <a:fld id="{DDF60B60-82CA-4BB9-BA6E-A62FADF2374B}" type="slidenum">
              <a:rPr lang="en-US" smtClean="0"/>
              <a:t/>
            </a:fld>
            <a:endParaRPr lang="en-US"/>
          </a:p>
        </p:txBody>
      </p:sp>
      <p:cxnSp>
        <p:nvCxnSpPr>
          <p:cNvPr id="6" name="Straight Connector 5">
            <a:extLst>
              <a:ext uri="{FF2B5EF4-FFF2-40B4-BE49-F238E27FC236}">
                <a16:creationId xmlns:a16="http://schemas.microsoft.com/office/drawing/2014/main" id="{64C657CA-BC15-CFB3-68A2-CD405FBC42E3}"/>
              </a:ext>
            </a:extLst>
          </p:cNvPr>
          <p:cNvCxnSpPr>
            <a:cxnSpLocks/>
          </p:cNvCxnSpPr>
          <p:nvPr/>
        </p:nvCxnSpPr>
        <p:spPr>
          <a:xfrm flipH="1">
            <a:off x="0" y="5018669"/>
            <a:ext cx="12192000" cy="0"/>
          </a:xfrm>
          <a:prstGeom prst="line">
            <a:avLst/>
          </a:prstGeom>
          <a:ln w="9525">
            <a:solidFill>
              <a:schemeClr val="tx2">
                <a:alpha val="30000"/>
              </a:schemeClr>
            </a:solidFill>
          </a:ln>
        </p:spPr>
        <p:style>
          <a:lnRef idx="1">
            <a:schemeClr val="accent1"/>
          </a:lnRef>
          <a:fillRef idx="0">
            <a:schemeClr val="accent1"/>
          </a:fillRef>
          <a:effectRef idx="0">
            <a:schemeClr val="accent1"/>
          </a:effectRef>
          <a:fontRef idx="minor">
            <a:schemeClr val="tx1"/>
          </a:fontRef>
        </p:style>
      </p:cxnSp>
      <p:cxnSp>
        <p:nvCxnSpPr>
          <p:cNvPr id="8" name="Straight Connector 7">
            <a:extLst>
              <a:ext uri="{FF2B5EF4-FFF2-40B4-BE49-F238E27FC236}">
                <a16:creationId xmlns:a16="http://schemas.microsoft.com/office/drawing/2014/main" id="{C2258A7C-B0B2-E98B-CC50-E513F3F96778}"/>
              </a:ext>
            </a:extLst>
          </p:cNvPr>
          <p:cNvCxnSpPr>
            <a:cxnSpLocks/>
          </p:cNvCxnSpPr>
          <p:nvPr/>
        </p:nvCxnSpPr>
        <p:spPr>
          <a:xfrm flipH="1">
            <a:off x="0" y="6396171"/>
            <a:ext cx="12192000" cy="0"/>
          </a:xfrm>
          <a:prstGeom prst="line">
            <a:avLst/>
          </a:prstGeom>
          <a:ln w="9525">
            <a:solidFill>
              <a:schemeClr val="tx2">
                <a:alpha val="30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691748689"/>
      </p:ext>
    </p:extLst>
  </p:cSld>
  <p:clrMapOvr>
    <a:overrideClrMapping bg1="lt1" tx1="dk1" bg2="lt2" tx2="dk2" accent1="accent1" accent2="accent2" accent3="accent3" accent4="accent4" accent5="accent5" accent6="accent6" hlink="hlink" folHlink="folHlink"/>
  </p:clrMapOvr>
</p:sldLayout>
</file>

<file path=ppt/slideLayouts/slideLayout_80000034_4499EE4.xml><?xml version="1.0" encoding="utf-8"?>
<p:sldLayout xmlns:a="http://schemas.openxmlformats.org/drawingml/2006/main" xmlns:r="http://schemas.openxmlformats.org/officeDocument/2006/relationships" xmlns:p="http://schemas.openxmlformats.org/presentationml/2006/main" preserve="1">
  <p:cSld name="Number Large 3">
    <p:bg>
      <p:bgRef idx="1001">
        <a:schemeClr val="bg2"/>
      </p:bgRef>
    </p:bg>
    <p:spTree>
      <p:nvGrpSpPr>
        <p:cNvPr id="1" name=""/>
        <p:cNvGrpSpPr/>
        <p:nvPr/>
      </p:nvGrpSpPr>
      <p:grpSpPr>
        <a:xfrm>
          <a:off x="0" y="0"/>
          <a:ext cx="0" cy="0"/>
          <a:chOff x="0" y="0"/>
          <a:chExt cx="0" cy="0"/>
        </a:xfrm>
      </p:grpSpPr>
      <p:sp>
        <p:nvSpPr>
          <p:cNvPr id="6" name="Rectangle 5">
            <a:extLst>
              <a:ext uri="{FF2B5EF4-FFF2-40B4-BE49-F238E27FC236}">
                <a16:creationId xmlns:a16="http://schemas.microsoft.com/office/drawing/2014/main" id="{5FDE1DC1-9689-2EE3-E7BA-1B5865E69925}"/>
              </a:ext>
            </a:extLst>
          </p:cNvPr>
          <p:cNvSpPr/>
          <p:nvPr/>
        </p:nvSpPr>
        <p:spPr>
          <a:xfrm>
            <a:off x="0" y="0"/>
            <a:ext cx="12192000" cy="6858000"/>
          </a:xfrm>
          <a:prstGeom prst="rect">
            <a:avLst/>
          </a:prstGeom>
          <a:solidFill>
            <a:schemeClr val="accent2">
              <a:lumMod val="60000"/>
              <a:lumOff val="40000"/>
              <a:alpha val="92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0B5B8561-D435-07DE-2456-79994CDFB83C}"/>
              </a:ext>
            </a:extLst>
          </p:cNvPr>
          <p:cNvSpPr>
            <a:spLocks noGrp="1"/>
          </p:cNvSpPr>
          <p:nvPr>
            <p:ph type="title" hasCustomPrompt="1"/>
          </p:nvPr>
        </p:nvSpPr>
        <p:spPr>
          <a:xfrm>
            <a:off x="1718209" y="5095152"/>
            <a:ext cx="8755582" cy="1397088"/>
          </a:xfrm>
        </p:spPr>
        <p:txBody>
          <a:bodyPr vert="horz" lIns="91440" tIns="45720" rIns="91440" bIns="45720" rtlCol="0" anchor="ctr">
            <a:normAutofit/>
          </a:bodyPr>
          <a:lstStyle>
            <a:lvl1pPr algn="ctr">
              <a:lnSpc>
                <a:spcPct val="120000"/>
              </a:lnSpc>
              <a:defRPr lang="en-US" sz="2600" cap="all" spc="100" baseline="0" dirty="0">
                <a:solidFill>
                  <a:schemeClr val="accent4"/>
                </a:solidFill>
                <a:latin typeface="+mn-lt"/>
              </a:defRPr>
            </a:lvl1pPr>
          </a:lstStyle>
          <a:p>
            <a:pPr lvl="0"/>
            <a:r>
              <a:rPr lang="en-US"/>
              <a:t>Click to edit Master title styles</a:t>
            </a:r>
          </a:p>
        </p:txBody>
      </p:sp>
      <p:sp>
        <p:nvSpPr>
          <p:cNvPr id="7" name="Content Placeholder 6">
            <a:extLst>
              <a:ext uri="{FF2B5EF4-FFF2-40B4-BE49-F238E27FC236}">
                <a16:creationId xmlns:a16="http://schemas.microsoft.com/office/drawing/2014/main" id="{A42AC33E-6837-F850-DF64-4475DAA059EE}"/>
              </a:ext>
            </a:extLst>
          </p:cNvPr>
          <p:cNvSpPr>
            <a:spLocks noGrp="1"/>
          </p:cNvSpPr>
          <p:nvPr>
            <p:ph sz="quarter" idx="13" hasCustomPrompt="1"/>
          </p:nvPr>
        </p:nvSpPr>
        <p:spPr>
          <a:xfrm>
            <a:off x="915924" y="604476"/>
            <a:ext cx="10360152" cy="3886200"/>
          </a:xfrm>
        </p:spPr>
        <p:txBody>
          <a:bodyPr vert="horz" lIns="91440" tIns="45720" rIns="91440" bIns="45720" rtlCol="0" anchor="b">
            <a:normAutofit/>
          </a:bodyPr>
          <a:lstStyle>
            <a:lvl1pPr marL="0" indent="0" algn="ctr">
              <a:lnSpc>
                <a:spcPct val="90000"/>
              </a:lnSpc>
              <a:spcBef>
                <a:spcPts val="0"/>
              </a:spcBef>
              <a:buNone/>
              <a:defRPr lang="en-US" sz="26000" dirty="0">
                <a:solidFill>
                  <a:schemeClr val="accent4"/>
                </a:solidFill>
                <a:latin typeface="+mj-lt"/>
              </a:defRPr>
            </a:lvl1pPr>
          </a:lstStyle>
          <a:p>
            <a:pPr lvl="0"/>
            <a:r>
              <a:rPr lang="en-US"/>
              <a:t>##%</a:t>
            </a:r>
          </a:p>
        </p:txBody>
      </p:sp>
      <p:sp>
        <p:nvSpPr>
          <p:cNvPr id="4" name="Footer Placeholder 3">
            <a:extLst>
              <a:ext uri="{FF2B5EF4-FFF2-40B4-BE49-F238E27FC236}">
                <a16:creationId xmlns:a16="http://schemas.microsoft.com/office/drawing/2014/main" id="{943AE6E7-0083-439C-3FBC-ADE4BE86C1A4}"/>
              </a:ext>
            </a:extLst>
          </p:cNvPr>
          <p:cNvSpPr>
            <a:spLocks noGrp="1"/>
          </p:cNvSpPr>
          <p:nvPr>
            <p:ph type="ftr" sz="quarter" idx="11"/>
          </p:nvPr>
        </p:nvSpPr>
        <p:spPr>
          <a:xfrm>
            <a:off x="640080" y="6445997"/>
            <a:ext cx="3949302" cy="365125"/>
          </a:xfrm>
        </p:spPr>
        <p:txBody>
          <a:bodyPr/>
          <a:lstStyle>
            <a:lvl1pPr>
              <a:defRPr>
                <a:solidFill>
                  <a:schemeClr val="tx2"/>
                </a:solidFill>
              </a:defRPr>
            </a:lvl1pPr>
          </a:lstStyle>
          <a:p>
            <a:r>
              <a:rPr lang="en-US"/>
              <a:t>Sample Footer Text</a:t>
            </a:r>
          </a:p>
        </p:txBody>
      </p:sp>
      <p:sp>
        <p:nvSpPr>
          <p:cNvPr id="3" name="Date Placeholder 2">
            <a:extLst>
              <a:ext uri="{FF2B5EF4-FFF2-40B4-BE49-F238E27FC236}">
                <a16:creationId xmlns:a16="http://schemas.microsoft.com/office/drawing/2014/main" id="{615DF3EE-4BB8-4215-E053-BF3ED1BB9F97}"/>
              </a:ext>
            </a:extLst>
          </p:cNvPr>
          <p:cNvSpPr>
            <a:spLocks noGrp="1"/>
          </p:cNvSpPr>
          <p:nvPr>
            <p:ph type="dt" sz="half" idx="10"/>
          </p:nvPr>
        </p:nvSpPr>
        <p:spPr/>
        <p:txBody>
          <a:bodyPr/>
          <a:lstStyle>
            <a:lvl1pPr>
              <a:defRPr>
                <a:solidFill>
                  <a:schemeClr val="tx2"/>
                </a:solidFill>
              </a:defRPr>
            </a:lvl1pPr>
          </a:lstStyle>
          <a:p>
            <a:fld id="{B971A27B-A749-472F-81B6-1B05B1178D9A}" type="datetime1">
              <a:rPr lang="en-US" smtClean="0"/>
              <a:t/>
            </a:fld>
            <a:endParaRPr lang="en-US"/>
          </a:p>
        </p:txBody>
      </p:sp>
      <p:sp>
        <p:nvSpPr>
          <p:cNvPr id="5" name="Slide Number Placeholder 4">
            <a:extLst>
              <a:ext uri="{FF2B5EF4-FFF2-40B4-BE49-F238E27FC236}">
                <a16:creationId xmlns:a16="http://schemas.microsoft.com/office/drawing/2014/main" id="{2AF27A3B-009A-1790-7D93-9A1F6351D8BE}"/>
              </a:ext>
            </a:extLst>
          </p:cNvPr>
          <p:cNvSpPr>
            <a:spLocks noGrp="1"/>
          </p:cNvSpPr>
          <p:nvPr>
            <p:ph type="sldNum" sz="quarter" idx="12"/>
          </p:nvPr>
        </p:nvSpPr>
        <p:spPr/>
        <p:txBody>
          <a:bodyPr/>
          <a:lstStyle>
            <a:lvl1pPr>
              <a:defRPr>
                <a:solidFill>
                  <a:schemeClr val="tx2"/>
                </a:solidFill>
              </a:defRPr>
            </a:lvl1pPr>
          </a:lstStyle>
          <a:p>
            <a:fld id="{DDF60B60-82CA-4BB9-BA6E-A62FADF2374B}" type="slidenum">
              <a:rPr lang="en-US" smtClean="0"/>
              <a:t/>
            </a:fld>
            <a:endParaRPr lang="en-US"/>
          </a:p>
        </p:txBody>
      </p:sp>
      <p:cxnSp>
        <p:nvCxnSpPr>
          <p:cNvPr id="9" name="Straight Connector 8">
            <a:extLst>
              <a:ext uri="{FF2B5EF4-FFF2-40B4-BE49-F238E27FC236}">
                <a16:creationId xmlns:a16="http://schemas.microsoft.com/office/drawing/2014/main" id="{C4E840B4-4A86-E59D-DE37-6D68E8998743}"/>
              </a:ext>
            </a:extLst>
          </p:cNvPr>
          <p:cNvCxnSpPr>
            <a:cxnSpLocks/>
          </p:cNvCxnSpPr>
          <p:nvPr/>
        </p:nvCxnSpPr>
        <p:spPr>
          <a:xfrm flipH="1">
            <a:off x="0" y="4800185"/>
            <a:ext cx="12192000" cy="0"/>
          </a:xfrm>
          <a:prstGeom prst="line">
            <a:avLst/>
          </a:prstGeom>
          <a:ln w="9525">
            <a:solidFill>
              <a:schemeClr val="tx2">
                <a:alpha val="30000"/>
              </a:schemeClr>
            </a:solidFill>
          </a:ln>
        </p:spPr>
        <p:style>
          <a:lnRef idx="1">
            <a:schemeClr val="accent1"/>
          </a:lnRef>
          <a:fillRef idx="0">
            <a:schemeClr val="accent1"/>
          </a:fillRef>
          <a:effectRef idx="0">
            <a:schemeClr val="accent1"/>
          </a:effectRef>
          <a:fontRef idx="minor">
            <a:schemeClr val="tx1"/>
          </a:fontRef>
        </p:style>
      </p:cxnSp>
      <p:cxnSp>
        <p:nvCxnSpPr>
          <p:cNvPr id="10" name="Straight Connector 9">
            <a:extLst>
              <a:ext uri="{FF2B5EF4-FFF2-40B4-BE49-F238E27FC236}">
                <a16:creationId xmlns:a16="http://schemas.microsoft.com/office/drawing/2014/main" id="{374C1874-713F-9C70-0910-15468C71D94B}"/>
              </a:ext>
            </a:extLst>
          </p:cNvPr>
          <p:cNvCxnSpPr>
            <a:cxnSpLocks/>
          </p:cNvCxnSpPr>
          <p:nvPr/>
        </p:nvCxnSpPr>
        <p:spPr>
          <a:xfrm>
            <a:off x="457200" y="0"/>
            <a:ext cx="0" cy="6858000"/>
          </a:xfrm>
          <a:prstGeom prst="line">
            <a:avLst/>
          </a:prstGeom>
          <a:ln w="9525">
            <a:solidFill>
              <a:schemeClr val="tx2">
                <a:alpha val="30000"/>
              </a:schemeClr>
            </a:solidFill>
          </a:ln>
        </p:spPr>
        <p:style>
          <a:lnRef idx="1">
            <a:schemeClr val="accent1"/>
          </a:lnRef>
          <a:fillRef idx="0">
            <a:schemeClr val="accent1"/>
          </a:fillRef>
          <a:effectRef idx="0">
            <a:schemeClr val="accent1"/>
          </a:effectRef>
          <a:fontRef idx="minor">
            <a:schemeClr val="tx1"/>
          </a:fontRef>
        </p:style>
      </p:cxnSp>
      <p:cxnSp>
        <p:nvCxnSpPr>
          <p:cNvPr id="11" name="Straight Connector 10">
            <a:extLst>
              <a:ext uri="{FF2B5EF4-FFF2-40B4-BE49-F238E27FC236}">
                <a16:creationId xmlns:a16="http://schemas.microsoft.com/office/drawing/2014/main" id="{FFE3C4BC-AB49-4B2D-6D76-2DB06F19B146}"/>
              </a:ext>
            </a:extLst>
          </p:cNvPr>
          <p:cNvCxnSpPr>
            <a:cxnSpLocks/>
          </p:cNvCxnSpPr>
          <p:nvPr/>
        </p:nvCxnSpPr>
        <p:spPr>
          <a:xfrm>
            <a:off x="11734800" y="0"/>
            <a:ext cx="0" cy="6858000"/>
          </a:xfrm>
          <a:prstGeom prst="line">
            <a:avLst/>
          </a:prstGeom>
          <a:ln w="9525">
            <a:solidFill>
              <a:schemeClr val="tx2">
                <a:alpha val="30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71933668"/>
      </p:ext>
    </p:extLst>
  </p:cSld>
  <p:clrMapOvr>
    <a:overrideClrMapping bg1="lt1" tx1="dk1" bg2="lt2" tx2="dk2" accent1="accent1" accent2="accent2" accent3="accent3" accent4="accent4" accent5="accent5" accent6="accent6" hlink="hlink" folHlink="folHlink"/>
  </p:clrMapOvr>
</p:sldLayout>
</file>

<file path=ppt/slideLayouts/slideLayout_80000035_E04BB57D.xml><?xml version="1.0" encoding="utf-8"?>
<p:sldLayout xmlns:a="http://schemas.openxmlformats.org/drawingml/2006/main" xmlns:r="http://schemas.openxmlformats.org/officeDocument/2006/relationships" xmlns:p="http://schemas.openxmlformats.org/presentationml/2006/main" preserve="1">
  <p:cSld name="Number Large 4">
    <p:bg>
      <p:bgRef idx="1001">
        <a:schemeClr val="bg2"/>
      </p:bgRef>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7F5F8892-F2ED-BFCA-E7AB-85D6D27E4996}"/>
              </a:ext>
            </a:extLst>
          </p:cNvPr>
          <p:cNvSpPr/>
          <p:nvPr/>
        </p:nvSpPr>
        <p:spPr>
          <a:xfrm>
            <a:off x="0" y="0"/>
            <a:ext cx="12192000" cy="6858000"/>
          </a:xfrm>
          <a:prstGeom prst="rect">
            <a:avLst/>
          </a:prstGeom>
          <a:solidFill>
            <a:schemeClr val="accent2">
              <a:lumMod val="60000"/>
              <a:lumOff val="40000"/>
              <a:alpha val="92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0B5B8561-D435-07DE-2456-79994CDFB83C}"/>
              </a:ext>
            </a:extLst>
          </p:cNvPr>
          <p:cNvSpPr>
            <a:spLocks noGrp="1"/>
          </p:cNvSpPr>
          <p:nvPr>
            <p:ph type="title" hasCustomPrompt="1"/>
          </p:nvPr>
        </p:nvSpPr>
        <p:spPr>
          <a:xfrm>
            <a:off x="457200" y="4809744"/>
            <a:ext cx="10817352" cy="1325880"/>
          </a:xfrm>
        </p:spPr>
        <p:txBody>
          <a:bodyPr vert="horz" lIns="91440" tIns="45720" rIns="91440" bIns="45720" rtlCol="0" anchor="ctr">
            <a:normAutofit/>
          </a:bodyPr>
          <a:lstStyle>
            <a:lvl1pPr>
              <a:lnSpc>
                <a:spcPct val="120000"/>
              </a:lnSpc>
              <a:defRPr lang="en-US" sz="2400" cap="all" spc="200" baseline="0" dirty="0">
                <a:solidFill>
                  <a:schemeClr val="tx2">
                    <a:alpha val="90000"/>
                  </a:schemeClr>
                </a:solidFill>
                <a:latin typeface="+mn-lt"/>
              </a:defRPr>
            </a:lvl1pPr>
          </a:lstStyle>
          <a:p>
            <a:pPr lvl="0"/>
            <a:r>
              <a:rPr lang="en-US"/>
              <a:t>Click to edit Master title styles</a:t>
            </a:r>
          </a:p>
        </p:txBody>
      </p:sp>
      <p:sp>
        <p:nvSpPr>
          <p:cNvPr id="7" name="Content Placeholder 6">
            <a:extLst>
              <a:ext uri="{FF2B5EF4-FFF2-40B4-BE49-F238E27FC236}">
                <a16:creationId xmlns:a16="http://schemas.microsoft.com/office/drawing/2014/main" id="{A42AC33E-6837-F850-DF64-4475DAA059EE}"/>
              </a:ext>
            </a:extLst>
          </p:cNvPr>
          <p:cNvSpPr>
            <a:spLocks noGrp="1"/>
          </p:cNvSpPr>
          <p:nvPr>
            <p:ph sz="quarter" idx="13" hasCustomPrompt="1"/>
          </p:nvPr>
        </p:nvSpPr>
        <p:spPr>
          <a:xfrm>
            <a:off x="457200" y="603504"/>
            <a:ext cx="10817352" cy="3886200"/>
          </a:xfrm>
        </p:spPr>
        <p:txBody>
          <a:bodyPr vert="horz" lIns="91440" tIns="45720" rIns="91440" bIns="45720" rtlCol="0" anchor="b">
            <a:normAutofit/>
          </a:bodyPr>
          <a:lstStyle>
            <a:lvl1pPr marL="0" indent="0">
              <a:lnSpc>
                <a:spcPct val="90000"/>
              </a:lnSpc>
              <a:buNone/>
              <a:defRPr lang="en-US" sz="26000" dirty="0">
                <a:solidFill>
                  <a:schemeClr val="accent4"/>
                </a:solidFill>
                <a:latin typeface="+mj-lt"/>
              </a:defRPr>
            </a:lvl1pPr>
          </a:lstStyle>
          <a:p>
            <a:pPr lvl="0"/>
            <a:r>
              <a:rPr lang="en-US"/>
              <a:t>##%</a:t>
            </a:r>
          </a:p>
        </p:txBody>
      </p:sp>
      <p:sp>
        <p:nvSpPr>
          <p:cNvPr id="4" name="Footer Placeholder 3">
            <a:extLst>
              <a:ext uri="{FF2B5EF4-FFF2-40B4-BE49-F238E27FC236}">
                <a16:creationId xmlns:a16="http://schemas.microsoft.com/office/drawing/2014/main" id="{943AE6E7-0083-439C-3FBC-ADE4BE86C1A4}"/>
              </a:ext>
            </a:extLst>
          </p:cNvPr>
          <p:cNvSpPr>
            <a:spLocks noGrp="1"/>
          </p:cNvSpPr>
          <p:nvPr>
            <p:ph type="ftr" sz="quarter" idx="11"/>
          </p:nvPr>
        </p:nvSpPr>
        <p:spPr/>
        <p:txBody>
          <a:bodyPr/>
          <a:lstStyle>
            <a:lvl1pPr>
              <a:defRPr>
                <a:solidFill>
                  <a:schemeClr val="tx2"/>
                </a:solidFill>
              </a:defRPr>
            </a:lvl1pPr>
          </a:lstStyle>
          <a:p>
            <a:r>
              <a:rPr lang="en-US"/>
              <a:t>Sample Footer Text</a:t>
            </a:r>
          </a:p>
        </p:txBody>
      </p:sp>
      <p:sp>
        <p:nvSpPr>
          <p:cNvPr id="3" name="Date Placeholder 2">
            <a:extLst>
              <a:ext uri="{FF2B5EF4-FFF2-40B4-BE49-F238E27FC236}">
                <a16:creationId xmlns:a16="http://schemas.microsoft.com/office/drawing/2014/main" id="{615DF3EE-4BB8-4215-E053-BF3ED1BB9F97}"/>
              </a:ext>
            </a:extLst>
          </p:cNvPr>
          <p:cNvSpPr>
            <a:spLocks noGrp="1"/>
          </p:cNvSpPr>
          <p:nvPr>
            <p:ph type="dt" sz="half" idx="10"/>
          </p:nvPr>
        </p:nvSpPr>
        <p:spPr/>
        <p:txBody>
          <a:bodyPr/>
          <a:lstStyle>
            <a:lvl1pPr>
              <a:defRPr>
                <a:solidFill>
                  <a:schemeClr val="tx2"/>
                </a:solidFill>
              </a:defRPr>
            </a:lvl1pPr>
          </a:lstStyle>
          <a:p>
            <a:fld id="{9C256155-0B73-4143-9F64-E379DA5158D3}" type="datetime1">
              <a:rPr lang="en-US" smtClean="0"/>
              <a:t/>
            </a:fld>
            <a:endParaRPr lang="en-US"/>
          </a:p>
        </p:txBody>
      </p:sp>
      <p:sp>
        <p:nvSpPr>
          <p:cNvPr id="5" name="Slide Number Placeholder 4">
            <a:extLst>
              <a:ext uri="{FF2B5EF4-FFF2-40B4-BE49-F238E27FC236}">
                <a16:creationId xmlns:a16="http://schemas.microsoft.com/office/drawing/2014/main" id="{2AF27A3B-009A-1790-7D93-9A1F6351D8BE}"/>
              </a:ext>
            </a:extLst>
          </p:cNvPr>
          <p:cNvSpPr>
            <a:spLocks noGrp="1"/>
          </p:cNvSpPr>
          <p:nvPr>
            <p:ph type="sldNum" sz="quarter" idx="12"/>
          </p:nvPr>
        </p:nvSpPr>
        <p:spPr/>
        <p:txBody>
          <a:bodyPr/>
          <a:lstStyle>
            <a:lvl1pPr>
              <a:defRPr>
                <a:solidFill>
                  <a:schemeClr val="tx2"/>
                </a:solidFill>
              </a:defRPr>
            </a:lvl1pPr>
          </a:lstStyle>
          <a:p>
            <a:fld id="{DDF60B60-82CA-4BB9-BA6E-A62FADF2374B}" type="slidenum">
              <a:rPr lang="en-US" smtClean="0"/>
              <a:t/>
            </a:fld>
            <a:endParaRPr lang="en-US"/>
          </a:p>
        </p:txBody>
      </p:sp>
      <p:cxnSp>
        <p:nvCxnSpPr>
          <p:cNvPr id="6" name="Straight Connector 5">
            <a:extLst>
              <a:ext uri="{FF2B5EF4-FFF2-40B4-BE49-F238E27FC236}">
                <a16:creationId xmlns:a16="http://schemas.microsoft.com/office/drawing/2014/main" id="{FBC03FAC-E732-2A29-931B-DF10E16576A9}"/>
              </a:ext>
            </a:extLst>
          </p:cNvPr>
          <p:cNvCxnSpPr>
            <a:cxnSpLocks/>
          </p:cNvCxnSpPr>
          <p:nvPr/>
        </p:nvCxnSpPr>
        <p:spPr>
          <a:xfrm flipH="1">
            <a:off x="0" y="4567063"/>
            <a:ext cx="12192000" cy="0"/>
          </a:xfrm>
          <a:prstGeom prst="line">
            <a:avLst/>
          </a:prstGeom>
          <a:ln w="9525">
            <a:solidFill>
              <a:schemeClr val="tx2">
                <a:alpha val="30000"/>
              </a:schemeClr>
            </a:solidFill>
          </a:ln>
        </p:spPr>
        <p:style>
          <a:lnRef idx="1">
            <a:schemeClr val="accent1"/>
          </a:lnRef>
          <a:fillRef idx="0">
            <a:schemeClr val="accent1"/>
          </a:fillRef>
          <a:effectRef idx="0">
            <a:schemeClr val="accent1"/>
          </a:effectRef>
          <a:fontRef idx="minor">
            <a:schemeClr val="tx1"/>
          </a:fontRef>
        </p:style>
      </p:cxnSp>
      <p:cxnSp>
        <p:nvCxnSpPr>
          <p:cNvPr id="8" name="Straight Connector 7">
            <a:extLst>
              <a:ext uri="{FF2B5EF4-FFF2-40B4-BE49-F238E27FC236}">
                <a16:creationId xmlns:a16="http://schemas.microsoft.com/office/drawing/2014/main" id="{22EAA9EA-F053-9082-1866-9E27466BAA2B}"/>
              </a:ext>
            </a:extLst>
          </p:cNvPr>
          <p:cNvCxnSpPr>
            <a:cxnSpLocks/>
          </p:cNvCxnSpPr>
          <p:nvPr/>
        </p:nvCxnSpPr>
        <p:spPr>
          <a:xfrm flipH="1">
            <a:off x="0" y="6396171"/>
            <a:ext cx="12192000" cy="0"/>
          </a:xfrm>
          <a:prstGeom prst="line">
            <a:avLst/>
          </a:prstGeom>
          <a:ln w="9525">
            <a:solidFill>
              <a:schemeClr val="tx2">
                <a:alpha val="30000"/>
              </a:schemeClr>
            </a:solidFill>
          </a:ln>
        </p:spPr>
        <p:style>
          <a:lnRef idx="1">
            <a:schemeClr val="accent1"/>
          </a:lnRef>
          <a:fillRef idx="0">
            <a:schemeClr val="accent1"/>
          </a:fillRef>
          <a:effectRef idx="0">
            <a:schemeClr val="accent1"/>
          </a:effectRef>
          <a:fontRef idx="minor">
            <a:schemeClr val="tx1"/>
          </a:fontRef>
        </p:style>
      </p:cxnSp>
      <p:cxnSp>
        <p:nvCxnSpPr>
          <p:cNvPr id="12" name="Straight Connector 11">
            <a:extLst>
              <a:ext uri="{FF2B5EF4-FFF2-40B4-BE49-F238E27FC236}">
                <a16:creationId xmlns:a16="http://schemas.microsoft.com/office/drawing/2014/main" id="{C4634D08-FFFD-5C50-9C95-E26621C9F10B}"/>
              </a:ext>
            </a:extLst>
          </p:cNvPr>
          <p:cNvCxnSpPr>
            <a:cxnSpLocks/>
          </p:cNvCxnSpPr>
          <p:nvPr/>
        </p:nvCxnSpPr>
        <p:spPr>
          <a:xfrm>
            <a:off x="11734800" y="0"/>
            <a:ext cx="0" cy="6858000"/>
          </a:xfrm>
          <a:prstGeom prst="line">
            <a:avLst/>
          </a:prstGeom>
          <a:ln w="9525">
            <a:solidFill>
              <a:schemeClr val="tx2">
                <a:alpha val="30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763058045"/>
      </p:ext>
    </p:extLst>
  </p:cSld>
  <p:clrMapOvr>
    <a:overrideClrMapping bg1="lt1" tx1="dk1" bg2="lt2" tx2="dk2" accent1="accent1" accent2="accent2" accent3="accent3" accent4="accent4" accent5="accent5" accent6="accent6" hlink="hlink" folHlink="folHlink"/>
  </p:clrMapOvr>
</p:sldLayout>
</file>

<file path=ppt/slideLayouts/slideLayout_80000036_58C9F33C.xml><?xml version="1.0" encoding="utf-8"?>
<p:sldLayout xmlns:a="http://schemas.openxmlformats.org/drawingml/2006/main" xmlns:r="http://schemas.openxmlformats.org/officeDocument/2006/relationships" xmlns:p="http://schemas.openxmlformats.org/presentationml/2006/main" preserve="1">
  <p:cSld name="Statement">
    <p:bg>
      <p:bgRef idx="1001">
        <a:schemeClr val="bg2"/>
      </p:bgRef>
    </p:bg>
    <p:spTree>
      <p:nvGrpSpPr>
        <p:cNvPr id="1" name=""/>
        <p:cNvGrpSpPr/>
        <p:nvPr/>
      </p:nvGrpSpPr>
      <p:grpSpPr>
        <a:xfrm>
          <a:off x="0" y="0"/>
          <a:ext cx="0" cy="0"/>
          <a:chOff x="0" y="0"/>
          <a:chExt cx="0" cy="0"/>
        </a:xfrm>
      </p:grpSpPr>
      <p:sp>
        <p:nvSpPr>
          <p:cNvPr id="6" name="Rectangle 5">
            <a:extLst>
              <a:ext uri="{FF2B5EF4-FFF2-40B4-BE49-F238E27FC236}">
                <a16:creationId xmlns:a16="http://schemas.microsoft.com/office/drawing/2014/main" id="{55FB4D75-C478-D736-9A5A-B64DEA241030}"/>
              </a:ext>
            </a:extLst>
          </p:cNvPr>
          <p:cNvSpPr/>
          <p:nvPr/>
        </p:nvSpPr>
        <p:spPr>
          <a:xfrm>
            <a:off x="0" y="0"/>
            <a:ext cx="12192000" cy="6858000"/>
          </a:xfrm>
          <a:prstGeom prst="rect">
            <a:avLst/>
          </a:prstGeom>
          <a:solidFill>
            <a:schemeClr val="accent4"/>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7221EB5-8556-FBD7-00D5-D69AC8E7E73A}"/>
              </a:ext>
            </a:extLst>
          </p:cNvPr>
          <p:cNvSpPr>
            <a:spLocks noGrp="1"/>
          </p:cNvSpPr>
          <p:nvPr>
            <p:ph type="title"/>
          </p:nvPr>
        </p:nvSpPr>
        <p:spPr>
          <a:xfrm>
            <a:off x="612648" y="-1133856"/>
            <a:ext cx="10652760" cy="914400"/>
          </a:xfrm>
        </p:spPr>
        <p:txBody>
          <a:bodyPr/>
          <a:lstStyle>
            <a:lvl1pPr>
              <a:defRPr>
                <a:solidFill>
                  <a:schemeClr val="bg2"/>
                </a:solidFill>
              </a:defRPr>
            </a:lvl1pPr>
          </a:lstStyle>
          <a:p>
            <a:r>
              <a:rPr lang="en-US"/>
              <a:t>Click to edit Master title style</a:t>
            </a:r>
          </a:p>
        </p:txBody>
      </p:sp>
      <p:sp>
        <p:nvSpPr>
          <p:cNvPr id="7" name="Content Placeholder 6">
            <a:extLst>
              <a:ext uri="{FF2B5EF4-FFF2-40B4-BE49-F238E27FC236}">
                <a16:creationId xmlns:a16="http://schemas.microsoft.com/office/drawing/2014/main" id="{3E4E45FF-53F3-89B1-B969-C440DC819EF4}"/>
              </a:ext>
            </a:extLst>
          </p:cNvPr>
          <p:cNvSpPr>
            <a:spLocks noGrp="1"/>
          </p:cNvSpPr>
          <p:nvPr>
            <p:ph sz="quarter" idx="13" hasCustomPrompt="1"/>
          </p:nvPr>
        </p:nvSpPr>
        <p:spPr>
          <a:xfrm>
            <a:off x="1693103" y="1493520"/>
            <a:ext cx="8805794" cy="3911600"/>
          </a:xfrm>
        </p:spPr>
        <p:txBody>
          <a:bodyPr anchor="ctr">
            <a:normAutofit/>
          </a:bodyPr>
          <a:lstStyle>
            <a:lvl1pPr marL="0" indent="0" algn="ctr">
              <a:lnSpc>
                <a:spcPct val="110000"/>
              </a:lnSpc>
              <a:buNone/>
              <a:defRPr sz="5400" b="0">
                <a:solidFill>
                  <a:schemeClr val="tx2"/>
                </a:solidFill>
                <a:latin typeface="+mj-lt"/>
              </a:defRPr>
            </a:lvl1pPr>
            <a:lvl2pPr marL="228600" indent="0" algn="ctr">
              <a:lnSpc>
                <a:spcPct val="110000"/>
              </a:lnSpc>
              <a:buNone/>
              <a:defRPr sz="4800" b="0">
                <a:solidFill>
                  <a:schemeClr val="tx2"/>
                </a:solidFill>
                <a:latin typeface="+mj-lt"/>
              </a:defRPr>
            </a:lvl2pPr>
            <a:lvl3pPr marL="457200" indent="0" algn="ctr">
              <a:lnSpc>
                <a:spcPct val="110000"/>
              </a:lnSpc>
              <a:buNone/>
              <a:defRPr sz="4400" b="0">
                <a:solidFill>
                  <a:schemeClr val="tx2"/>
                </a:solidFill>
                <a:latin typeface="+mj-lt"/>
              </a:defRPr>
            </a:lvl3pPr>
            <a:lvl4pPr marL="685800" indent="0" algn="ctr">
              <a:lnSpc>
                <a:spcPct val="110000"/>
              </a:lnSpc>
              <a:buNone/>
              <a:defRPr sz="4000" b="0">
                <a:solidFill>
                  <a:schemeClr val="tx2"/>
                </a:solidFill>
                <a:latin typeface="+mj-lt"/>
              </a:defRPr>
            </a:lvl4pPr>
            <a:lvl5pPr marL="914400" indent="0" algn="ctr">
              <a:lnSpc>
                <a:spcPct val="110000"/>
              </a:lnSpc>
              <a:buNone/>
              <a:defRPr sz="3600" b="0">
                <a:solidFill>
                  <a:schemeClr val="tx2"/>
                </a:solidFill>
                <a:latin typeface="+mj-lt"/>
              </a:defRPr>
            </a:lvl5pPr>
          </a:lstStyle>
          <a:p>
            <a:pPr lvl="0"/>
            <a:r>
              <a:rPr lang="en-US"/>
              <a:t>Click to edit Statement</a:t>
            </a:r>
          </a:p>
          <a:p>
            <a:pPr lvl="1"/>
            <a:r>
              <a:rPr lang="en-US"/>
              <a:t>Second level</a:t>
            </a:r>
          </a:p>
          <a:p>
            <a:pPr lvl="2"/>
            <a:r>
              <a:rPr lang="en-US"/>
              <a:t>Third level</a:t>
            </a:r>
          </a:p>
          <a:p>
            <a:pPr lvl="3"/>
            <a:r>
              <a:rPr lang="en-US"/>
              <a:t>Fourth level</a:t>
            </a:r>
          </a:p>
          <a:p>
            <a:pPr lvl="4"/>
            <a:r>
              <a:rPr lang="en-US"/>
              <a:t>Fifth level</a:t>
            </a:r>
          </a:p>
        </p:txBody>
      </p:sp>
      <p:sp>
        <p:nvSpPr>
          <p:cNvPr id="4" name="Footer Placeholder 3">
            <a:extLst>
              <a:ext uri="{FF2B5EF4-FFF2-40B4-BE49-F238E27FC236}">
                <a16:creationId xmlns:a16="http://schemas.microsoft.com/office/drawing/2014/main" id="{3D56E87B-2252-4382-E6E7-15A81BCC8029}"/>
              </a:ext>
            </a:extLst>
          </p:cNvPr>
          <p:cNvSpPr>
            <a:spLocks noGrp="1"/>
          </p:cNvSpPr>
          <p:nvPr>
            <p:ph type="ftr" sz="quarter" idx="11"/>
          </p:nvPr>
        </p:nvSpPr>
        <p:spPr>
          <a:xfrm>
            <a:off x="640080" y="6445997"/>
            <a:ext cx="3949302" cy="365125"/>
          </a:xfrm>
        </p:spPr>
        <p:txBody>
          <a:bodyPr/>
          <a:lstStyle>
            <a:lvl1pPr>
              <a:defRPr>
                <a:solidFill>
                  <a:schemeClr val="tx2"/>
                </a:solidFill>
              </a:defRPr>
            </a:lvl1pPr>
          </a:lstStyle>
          <a:p>
            <a:r>
              <a:rPr lang="en-US"/>
              <a:t>Sample Footer Text</a:t>
            </a:r>
          </a:p>
        </p:txBody>
      </p:sp>
      <p:sp>
        <p:nvSpPr>
          <p:cNvPr id="3" name="Date Placeholder 2">
            <a:extLst>
              <a:ext uri="{FF2B5EF4-FFF2-40B4-BE49-F238E27FC236}">
                <a16:creationId xmlns:a16="http://schemas.microsoft.com/office/drawing/2014/main" id="{67F688C7-1128-9027-65E4-A17BBE7DDDF0}"/>
              </a:ext>
            </a:extLst>
          </p:cNvPr>
          <p:cNvSpPr>
            <a:spLocks noGrp="1"/>
          </p:cNvSpPr>
          <p:nvPr>
            <p:ph type="dt" sz="half" idx="10"/>
          </p:nvPr>
        </p:nvSpPr>
        <p:spPr/>
        <p:txBody>
          <a:bodyPr/>
          <a:lstStyle>
            <a:lvl1pPr>
              <a:defRPr>
                <a:solidFill>
                  <a:schemeClr val="tx2"/>
                </a:solidFill>
              </a:defRPr>
            </a:lvl1pPr>
          </a:lstStyle>
          <a:p>
            <a:fld id="{F5C9C745-4A41-4FD7-8C4E-D0B169A2E651}" type="datetime1">
              <a:rPr lang="en-US" smtClean="0"/>
              <a:t/>
            </a:fld>
            <a:endParaRPr lang="en-US"/>
          </a:p>
        </p:txBody>
      </p:sp>
      <p:sp>
        <p:nvSpPr>
          <p:cNvPr id="5" name="Slide Number Placeholder 4">
            <a:extLst>
              <a:ext uri="{FF2B5EF4-FFF2-40B4-BE49-F238E27FC236}">
                <a16:creationId xmlns:a16="http://schemas.microsoft.com/office/drawing/2014/main" id="{8C1C6A68-1AC4-7B10-CD66-D67327434E62}"/>
              </a:ext>
            </a:extLst>
          </p:cNvPr>
          <p:cNvSpPr>
            <a:spLocks noGrp="1"/>
          </p:cNvSpPr>
          <p:nvPr>
            <p:ph type="sldNum" sz="quarter" idx="12"/>
          </p:nvPr>
        </p:nvSpPr>
        <p:spPr/>
        <p:txBody>
          <a:bodyPr/>
          <a:lstStyle>
            <a:lvl1pPr>
              <a:defRPr>
                <a:solidFill>
                  <a:schemeClr val="tx2"/>
                </a:solidFill>
              </a:defRPr>
            </a:lvl1pPr>
          </a:lstStyle>
          <a:p>
            <a:fld id="{DDF60B60-82CA-4BB9-BA6E-A62FADF2374B}" type="slidenum">
              <a:rPr lang="en-US" smtClean="0"/>
              <a:t/>
            </a:fld>
            <a:endParaRPr lang="en-US"/>
          </a:p>
        </p:txBody>
      </p:sp>
      <p:cxnSp>
        <p:nvCxnSpPr>
          <p:cNvPr id="9" name="Straight Connector 8">
            <a:extLst>
              <a:ext uri="{FF2B5EF4-FFF2-40B4-BE49-F238E27FC236}">
                <a16:creationId xmlns:a16="http://schemas.microsoft.com/office/drawing/2014/main" id="{6C547212-589F-3A5C-2FF7-4E576B86E3A3}"/>
              </a:ext>
            </a:extLst>
          </p:cNvPr>
          <p:cNvCxnSpPr>
            <a:cxnSpLocks/>
          </p:cNvCxnSpPr>
          <p:nvPr/>
        </p:nvCxnSpPr>
        <p:spPr>
          <a:xfrm flipH="1">
            <a:off x="0" y="6398068"/>
            <a:ext cx="12192000" cy="0"/>
          </a:xfrm>
          <a:prstGeom prst="line">
            <a:avLst/>
          </a:prstGeom>
          <a:ln w="9525">
            <a:solidFill>
              <a:schemeClr val="tx2">
                <a:alpha val="25000"/>
              </a:schemeClr>
            </a:solidFill>
          </a:ln>
        </p:spPr>
        <p:style>
          <a:lnRef idx="1">
            <a:schemeClr val="accent1"/>
          </a:lnRef>
          <a:fillRef idx="0">
            <a:schemeClr val="accent1"/>
          </a:fillRef>
          <a:effectRef idx="0">
            <a:schemeClr val="accent1"/>
          </a:effectRef>
          <a:fontRef idx="minor">
            <a:schemeClr val="tx1"/>
          </a:fontRef>
        </p:style>
      </p:cxnSp>
      <p:cxnSp>
        <p:nvCxnSpPr>
          <p:cNvPr id="10" name="Straight Connector 9">
            <a:extLst>
              <a:ext uri="{FF2B5EF4-FFF2-40B4-BE49-F238E27FC236}">
                <a16:creationId xmlns:a16="http://schemas.microsoft.com/office/drawing/2014/main" id="{440E2472-A2D0-B3C4-1592-E709B2EC9AD6}"/>
              </a:ext>
            </a:extLst>
          </p:cNvPr>
          <p:cNvCxnSpPr>
            <a:cxnSpLocks/>
          </p:cNvCxnSpPr>
          <p:nvPr/>
        </p:nvCxnSpPr>
        <p:spPr>
          <a:xfrm>
            <a:off x="457200" y="0"/>
            <a:ext cx="0" cy="6858000"/>
          </a:xfrm>
          <a:prstGeom prst="line">
            <a:avLst/>
          </a:prstGeom>
          <a:ln w="9525">
            <a:solidFill>
              <a:schemeClr val="tx2">
                <a:alpha val="25000"/>
              </a:schemeClr>
            </a:solidFill>
          </a:ln>
        </p:spPr>
        <p:style>
          <a:lnRef idx="1">
            <a:schemeClr val="accent1"/>
          </a:lnRef>
          <a:fillRef idx="0">
            <a:schemeClr val="accent1"/>
          </a:fillRef>
          <a:effectRef idx="0">
            <a:schemeClr val="accent1"/>
          </a:effectRef>
          <a:fontRef idx="minor">
            <a:schemeClr val="tx1"/>
          </a:fontRef>
        </p:style>
      </p:cxnSp>
      <p:cxnSp>
        <p:nvCxnSpPr>
          <p:cNvPr id="11" name="Straight Connector 10">
            <a:extLst>
              <a:ext uri="{FF2B5EF4-FFF2-40B4-BE49-F238E27FC236}">
                <a16:creationId xmlns:a16="http://schemas.microsoft.com/office/drawing/2014/main" id="{2F95E0B8-C6C3-8095-D53F-FB618E39D7CE}"/>
              </a:ext>
            </a:extLst>
          </p:cNvPr>
          <p:cNvCxnSpPr>
            <a:cxnSpLocks/>
          </p:cNvCxnSpPr>
          <p:nvPr/>
        </p:nvCxnSpPr>
        <p:spPr>
          <a:xfrm flipH="1">
            <a:off x="0" y="459932"/>
            <a:ext cx="12192000" cy="0"/>
          </a:xfrm>
          <a:prstGeom prst="line">
            <a:avLst/>
          </a:prstGeom>
          <a:ln w="9525">
            <a:solidFill>
              <a:schemeClr val="tx2">
                <a:alpha val="25000"/>
              </a:schemeClr>
            </a:solidFill>
          </a:ln>
        </p:spPr>
        <p:style>
          <a:lnRef idx="1">
            <a:schemeClr val="accent1"/>
          </a:lnRef>
          <a:fillRef idx="0">
            <a:schemeClr val="accent1"/>
          </a:fillRef>
          <a:effectRef idx="0">
            <a:schemeClr val="accent1"/>
          </a:effectRef>
          <a:fontRef idx="minor">
            <a:schemeClr val="tx1"/>
          </a:fontRef>
        </p:style>
      </p:cxnSp>
      <p:cxnSp>
        <p:nvCxnSpPr>
          <p:cNvPr id="12" name="Straight Connector 11">
            <a:extLst>
              <a:ext uri="{FF2B5EF4-FFF2-40B4-BE49-F238E27FC236}">
                <a16:creationId xmlns:a16="http://schemas.microsoft.com/office/drawing/2014/main" id="{DAD2DF78-237E-1E21-906C-273460F55F55}"/>
              </a:ext>
            </a:extLst>
          </p:cNvPr>
          <p:cNvCxnSpPr>
            <a:cxnSpLocks/>
          </p:cNvCxnSpPr>
          <p:nvPr/>
        </p:nvCxnSpPr>
        <p:spPr>
          <a:xfrm>
            <a:off x="11734800" y="0"/>
            <a:ext cx="0" cy="6858000"/>
          </a:xfrm>
          <a:prstGeom prst="line">
            <a:avLst/>
          </a:prstGeom>
          <a:ln w="9525">
            <a:solidFill>
              <a:schemeClr val="tx2">
                <a:alpha val="25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489630012"/>
      </p:ext>
    </p:extLst>
  </p:cSld>
  <p:clrMapOvr>
    <a:overrideClrMapping bg1="dk1" tx1="lt1" bg2="dk2" tx2="lt2" accent1="accent1" accent2="accent2" accent3="accent3" accent4="accent4" accent5="accent5" accent6="accent6" hlink="hlink" folHlink="folHlink"/>
  </p:clrMapOvr>
</p:sldLayout>
</file>

<file path=ppt/slideLayouts/slideLayout_80000037_CA68AE28.xml><?xml version="1.0" encoding="utf-8"?>
<p:sldLayout xmlns:a="http://schemas.openxmlformats.org/drawingml/2006/main" xmlns:r="http://schemas.openxmlformats.org/officeDocument/2006/relationships" xmlns:p="http://schemas.openxmlformats.org/presentationml/2006/main">
  <p:cSld name="Statement 2">
    <p:bg>
      <p:bgRef idx="1001">
        <a:schemeClr val="bg2"/>
      </p:bgRef>
    </p:bg>
    <p:spTree>
      <p:nvGrpSpPr>
        <p:cNvPr id="1" name=""/>
        <p:cNvGrpSpPr/>
        <p:nvPr/>
      </p:nvGrpSpPr>
      <p:grpSpPr>
        <a:xfrm>
          <a:off x="0" y="0"/>
          <a:ext cx="0" cy="0"/>
          <a:chOff x="0" y="0"/>
          <a:chExt cx="0" cy="0"/>
        </a:xfrm>
      </p:grpSpPr>
      <p:sp>
        <p:nvSpPr>
          <p:cNvPr id="11" name="Rectangle 10">
            <a:extLst>
              <a:ext uri="{FF2B5EF4-FFF2-40B4-BE49-F238E27FC236}">
                <a16:creationId xmlns:a16="http://schemas.microsoft.com/office/drawing/2014/main" id="{AEFC0D0B-DA30-766C-173E-0170DEC1DFE7}"/>
              </a:ext>
            </a:extLst>
          </p:cNvPr>
          <p:cNvSpPr/>
          <p:nvPr/>
        </p:nvSpPr>
        <p:spPr>
          <a:xfrm>
            <a:off x="0" y="0"/>
            <a:ext cx="12192000" cy="6858000"/>
          </a:xfrm>
          <a:prstGeom prst="rect">
            <a:avLst/>
          </a:prstGeom>
          <a:solidFill>
            <a:schemeClr val="accent1">
              <a:lumMod val="60000"/>
              <a:lumOff val="4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7221EB5-8556-FBD7-00D5-D69AC8E7E73A}"/>
              </a:ext>
            </a:extLst>
          </p:cNvPr>
          <p:cNvSpPr>
            <a:spLocks noGrp="1"/>
          </p:cNvSpPr>
          <p:nvPr>
            <p:ph type="title"/>
          </p:nvPr>
        </p:nvSpPr>
        <p:spPr>
          <a:xfrm>
            <a:off x="612648" y="-1133856"/>
            <a:ext cx="10652760" cy="914400"/>
          </a:xfrm>
        </p:spPr>
        <p:txBody>
          <a:bodyPr/>
          <a:lstStyle>
            <a:lvl1pPr>
              <a:defRPr>
                <a:solidFill>
                  <a:schemeClr val="bg2"/>
                </a:solidFill>
              </a:defRPr>
            </a:lvl1pPr>
          </a:lstStyle>
          <a:p>
            <a:r>
              <a:rPr lang="en-US"/>
              <a:t>Click to edit Master title style</a:t>
            </a:r>
          </a:p>
        </p:txBody>
      </p:sp>
      <p:sp>
        <p:nvSpPr>
          <p:cNvPr id="7" name="Content Placeholder 6">
            <a:extLst>
              <a:ext uri="{FF2B5EF4-FFF2-40B4-BE49-F238E27FC236}">
                <a16:creationId xmlns:a16="http://schemas.microsoft.com/office/drawing/2014/main" id="{3E4E45FF-53F3-89B1-B969-C440DC819EF4}"/>
              </a:ext>
            </a:extLst>
          </p:cNvPr>
          <p:cNvSpPr>
            <a:spLocks noGrp="1"/>
          </p:cNvSpPr>
          <p:nvPr>
            <p:ph sz="quarter" idx="13" hasCustomPrompt="1"/>
          </p:nvPr>
        </p:nvSpPr>
        <p:spPr>
          <a:xfrm>
            <a:off x="1450676" y="1069677"/>
            <a:ext cx="9290649" cy="4744528"/>
          </a:xfrm>
        </p:spPr>
        <p:txBody>
          <a:bodyPr anchor="ctr">
            <a:normAutofit/>
          </a:bodyPr>
          <a:lstStyle>
            <a:lvl1pPr marL="0" indent="0" algn="ctr">
              <a:lnSpc>
                <a:spcPct val="120000"/>
              </a:lnSpc>
              <a:buNone/>
              <a:defRPr sz="4000" b="0" cap="all" spc="260" baseline="0">
                <a:solidFill>
                  <a:schemeClr val="tx2"/>
                </a:solidFill>
              </a:defRPr>
            </a:lvl1pPr>
            <a:lvl2pPr marL="228600" indent="0" algn="ctr">
              <a:lnSpc>
                <a:spcPct val="120000"/>
              </a:lnSpc>
              <a:buNone/>
              <a:defRPr sz="4000" b="0" cap="all" spc="260" baseline="0">
                <a:solidFill>
                  <a:schemeClr val="tx2"/>
                </a:solidFill>
              </a:defRPr>
            </a:lvl2pPr>
            <a:lvl3pPr marL="457200" indent="0" algn="ctr">
              <a:lnSpc>
                <a:spcPct val="120000"/>
              </a:lnSpc>
              <a:buNone/>
              <a:defRPr sz="4000" b="0" cap="all" spc="260" baseline="0">
                <a:solidFill>
                  <a:schemeClr val="tx2"/>
                </a:solidFill>
              </a:defRPr>
            </a:lvl3pPr>
            <a:lvl4pPr marL="685800" indent="0" algn="ctr">
              <a:lnSpc>
                <a:spcPct val="120000"/>
              </a:lnSpc>
              <a:buNone/>
              <a:defRPr sz="4000" b="0" cap="all" spc="260" baseline="0">
                <a:solidFill>
                  <a:schemeClr val="tx2"/>
                </a:solidFill>
              </a:defRPr>
            </a:lvl4pPr>
            <a:lvl5pPr marL="914400" indent="0" algn="ctr">
              <a:lnSpc>
                <a:spcPct val="120000"/>
              </a:lnSpc>
              <a:buNone/>
              <a:defRPr sz="4000" b="0" cap="all" spc="260" baseline="0">
                <a:solidFill>
                  <a:schemeClr val="tx2"/>
                </a:solidFill>
              </a:defRPr>
            </a:lvl5pPr>
          </a:lstStyle>
          <a:p>
            <a:pPr lvl="0"/>
            <a:r>
              <a:rPr lang="en-US"/>
              <a:t>Click to edit Statement</a:t>
            </a:r>
          </a:p>
          <a:p>
            <a:pPr lvl="1"/>
            <a:r>
              <a:rPr lang="en-US"/>
              <a:t>Second level</a:t>
            </a:r>
          </a:p>
          <a:p>
            <a:pPr lvl="2"/>
            <a:r>
              <a:rPr lang="en-US"/>
              <a:t>Third level</a:t>
            </a:r>
          </a:p>
          <a:p>
            <a:pPr lvl="3"/>
            <a:r>
              <a:rPr lang="en-US"/>
              <a:t>Fourth level</a:t>
            </a:r>
          </a:p>
          <a:p>
            <a:pPr lvl="4"/>
            <a:r>
              <a:rPr lang="en-US"/>
              <a:t>Fifth level</a:t>
            </a:r>
          </a:p>
        </p:txBody>
      </p:sp>
      <p:sp>
        <p:nvSpPr>
          <p:cNvPr id="4" name="Footer Placeholder 3">
            <a:extLst>
              <a:ext uri="{FF2B5EF4-FFF2-40B4-BE49-F238E27FC236}">
                <a16:creationId xmlns:a16="http://schemas.microsoft.com/office/drawing/2014/main" id="{3D56E87B-2252-4382-E6E7-15A81BCC8029}"/>
              </a:ext>
            </a:extLst>
          </p:cNvPr>
          <p:cNvSpPr>
            <a:spLocks noGrp="1"/>
          </p:cNvSpPr>
          <p:nvPr>
            <p:ph type="ftr" sz="quarter" idx="11"/>
          </p:nvPr>
        </p:nvSpPr>
        <p:spPr>
          <a:xfrm>
            <a:off x="640080" y="6445997"/>
            <a:ext cx="3949302" cy="365125"/>
          </a:xfrm>
        </p:spPr>
        <p:txBody>
          <a:bodyPr/>
          <a:lstStyle>
            <a:lvl1pPr>
              <a:defRPr>
                <a:solidFill>
                  <a:schemeClr val="tx2"/>
                </a:solidFill>
              </a:defRPr>
            </a:lvl1pPr>
          </a:lstStyle>
          <a:p>
            <a:r>
              <a:rPr lang="en-US"/>
              <a:t>Sample Footer Text</a:t>
            </a:r>
          </a:p>
        </p:txBody>
      </p:sp>
      <p:sp>
        <p:nvSpPr>
          <p:cNvPr id="3" name="Date Placeholder 2">
            <a:extLst>
              <a:ext uri="{FF2B5EF4-FFF2-40B4-BE49-F238E27FC236}">
                <a16:creationId xmlns:a16="http://schemas.microsoft.com/office/drawing/2014/main" id="{67F688C7-1128-9027-65E4-A17BBE7DDDF0}"/>
              </a:ext>
            </a:extLst>
          </p:cNvPr>
          <p:cNvSpPr>
            <a:spLocks noGrp="1"/>
          </p:cNvSpPr>
          <p:nvPr>
            <p:ph type="dt" sz="half" idx="10"/>
          </p:nvPr>
        </p:nvSpPr>
        <p:spPr/>
        <p:txBody>
          <a:bodyPr/>
          <a:lstStyle>
            <a:lvl1pPr>
              <a:defRPr>
                <a:solidFill>
                  <a:schemeClr val="tx2"/>
                </a:solidFill>
              </a:defRPr>
            </a:lvl1pPr>
          </a:lstStyle>
          <a:p>
            <a:fld id="{5FF4AC15-629B-4452-BF74-F975BDB281F7}" type="datetime1">
              <a:rPr lang="en-US" smtClean="0"/>
              <a:t/>
            </a:fld>
            <a:endParaRPr lang="en-US"/>
          </a:p>
        </p:txBody>
      </p:sp>
      <p:sp>
        <p:nvSpPr>
          <p:cNvPr id="5" name="Slide Number Placeholder 4">
            <a:extLst>
              <a:ext uri="{FF2B5EF4-FFF2-40B4-BE49-F238E27FC236}">
                <a16:creationId xmlns:a16="http://schemas.microsoft.com/office/drawing/2014/main" id="{8C1C6A68-1AC4-7B10-CD66-D67327434E62}"/>
              </a:ext>
            </a:extLst>
          </p:cNvPr>
          <p:cNvSpPr>
            <a:spLocks noGrp="1"/>
          </p:cNvSpPr>
          <p:nvPr>
            <p:ph type="sldNum" sz="quarter" idx="12"/>
          </p:nvPr>
        </p:nvSpPr>
        <p:spPr/>
        <p:txBody>
          <a:bodyPr/>
          <a:lstStyle>
            <a:lvl1pPr>
              <a:defRPr>
                <a:solidFill>
                  <a:schemeClr val="tx2"/>
                </a:solidFill>
              </a:defRPr>
            </a:lvl1pPr>
          </a:lstStyle>
          <a:p>
            <a:fld id="{DDF60B60-82CA-4BB9-BA6E-A62FADF2374B}" type="slidenum">
              <a:rPr lang="en-US" smtClean="0"/>
              <a:t/>
            </a:fld>
            <a:endParaRPr lang="en-US"/>
          </a:p>
        </p:txBody>
      </p:sp>
      <p:cxnSp>
        <p:nvCxnSpPr>
          <p:cNvPr id="6" name="Straight Connector 5">
            <a:extLst>
              <a:ext uri="{FF2B5EF4-FFF2-40B4-BE49-F238E27FC236}">
                <a16:creationId xmlns:a16="http://schemas.microsoft.com/office/drawing/2014/main" id="{6D749579-0FDB-004C-88C7-AEAFA967138F}"/>
              </a:ext>
            </a:extLst>
          </p:cNvPr>
          <p:cNvCxnSpPr>
            <a:cxnSpLocks/>
          </p:cNvCxnSpPr>
          <p:nvPr/>
        </p:nvCxnSpPr>
        <p:spPr>
          <a:xfrm flipH="1">
            <a:off x="0" y="6398068"/>
            <a:ext cx="12192000" cy="0"/>
          </a:xfrm>
          <a:prstGeom prst="line">
            <a:avLst/>
          </a:prstGeom>
          <a:ln w="9525">
            <a:solidFill>
              <a:schemeClr val="tx2">
                <a:alpha val="25000"/>
              </a:schemeClr>
            </a:solidFill>
          </a:ln>
        </p:spPr>
        <p:style>
          <a:lnRef idx="1">
            <a:schemeClr val="accent1"/>
          </a:lnRef>
          <a:fillRef idx="0">
            <a:schemeClr val="accent1"/>
          </a:fillRef>
          <a:effectRef idx="0">
            <a:schemeClr val="accent1"/>
          </a:effectRef>
          <a:fontRef idx="minor">
            <a:schemeClr val="tx1"/>
          </a:fontRef>
        </p:style>
      </p:cxnSp>
      <p:cxnSp>
        <p:nvCxnSpPr>
          <p:cNvPr id="8" name="Straight Connector 7">
            <a:extLst>
              <a:ext uri="{FF2B5EF4-FFF2-40B4-BE49-F238E27FC236}">
                <a16:creationId xmlns:a16="http://schemas.microsoft.com/office/drawing/2014/main" id="{7236D2D7-1E6C-18EB-97E2-3C716E213514}"/>
              </a:ext>
            </a:extLst>
          </p:cNvPr>
          <p:cNvCxnSpPr>
            <a:cxnSpLocks/>
          </p:cNvCxnSpPr>
          <p:nvPr/>
        </p:nvCxnSpPr>
        <p:spPr>
          <a:xfrm>
            <a:off x="457200" y="0"/>
            <a:ext cx="0" cy="6858000"/>
          </a:xfrm>
          <a:prstGeom prst="line">
            <a:avLst/>
          </a:prstGeom>
          <a:ln w="9525">
            <a:solidFill>
              <a:schemeClr val="tx2">
                <a:alpha val="25000"/>
              </a:schemeClr>
            </a:solidFill>
          </a:ln>
        </p:spPr>
        <p:style>
          <a:lnRef idx="1">
            <a:schemeClr val="accent1"/>
          </a:lnRef>
          <a:fillRef idx="0">
            <a:schemeClr val="accent1"/>
          </a:fillRef>
          <a:effectRef idx="0">
            <a:schemeClr val="accent1"/>
          </a:effectRef>
          <a:fontRef idx="minor">
            <a:schemeClr val="tx1"/>
          </a:fontRef>
        </p:style>
      </p:cxnSp>
      <p:cxnSp>
        <p:nvCxnSpPr>
          <p:cNvPr id="9" name="Straight Connector 8">
            <a:extLst>
              <a:ext uri="{FF2B5EF4-FFF2-40B4-BE49-F238E27FC236}">
                <a16:creationId xmlns:a16="http://schemas.microsoft.com/office/drawing/2014/main" id="{CC134195-89D3-0A49-21C0-FCE233C5FA6B}"/>
              </a:ext>
            </a:extLst>
          </p:cNvPr>
          <p:cNvCxnSpPr>
            <a:cxnSpLocks/>
          </p:cNvCxnSpPr>
          <p:nvPr/>
        </p:nvCxnSpPr>
        <p:spPr>
          <a:xfrm flipH="1">
            <a:off x="0" y="459932"/>
            <a:ext cx="12192000" cy="0"/>
          </a:xfrm>
          <a:prstGeom prst="line">
            <a:avLst/>
          </a:prstGeom>
          <a:ln w="9525">
            <a:solidFill>
              <a:schemeClr val="tx2">
                <a:alpha val="25000"/>
              </a:schemeClr>
            </a:solidFill>
          </a:ln>
        </p:spPr>
        <p:style>
          <a:lnRef idx="1">
            <a:schemeClr val="accent1"/>
          </a:lnRef>
          <a:fillRef idx="0">
            <a:schemeClr val="accent1"/>
          </a:fillRef>
          <a:effectRef idx="0">
            <a:schemeClr val="accent1"/>
          </a:effectRef>
          <a:fontRef idx="minor">
            <a:schemeClr val="tx1"/>
          </a:fontRef>
        </p:style>
      </p:cxnSp>
      <p:cxnSp>
        <p:nvCxnSpPr>
          <p:cNvPr id="10" name="Straight Connector 9">
            <a:extLst>
              <a:ext uri="{FF2B5EF4-FFF2-40B4-BE49-F238E27FC236}">
                <a16:creationId xmlns:a16="http://schemas.microsoft.com/office/drawing/2014/main" id="{9A06AC78-B01D-B856-062B-5BDFA424140A}"/>
              </a:ext>
            </a:extLst>
          </p:cNvPr>
          <p:cNvCxnSpPr>
            <a:cxnSpLocks/>
          </p:cNvCxnSpPr>
          <p:nvPr/>
        </p:nvCxnSpPr>
        <p:spPr>
          <a:xfrm>
            <a:off x="11734800" y="0"/>
            <a:ext cx="0" cy="6858000"/>
          </a:xfrm>
          <a:prstGeom prst="line">
            <a:avLst/>
          </a:prstGeom>
          <a:ln w="9525">
            <a:solidFill>
              <a:schemeClr val="tx2">
                <a:alpha val="25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395857960"/>
      </p:ext>
    </p:extLst>
  </p:cSld>
  <p:clrMapOvr>
    <a:overrideClrMapping bg1="dk1" tx1="lt1" bg2="dk2" tx2="lt2" accent1="accent1" accent2="accent2" accent3="accent3" accent4="accent4" accent5="accent5" accent6="accent6" hlink="hlink" folHlink="folHlink"/>
  </p:clrMapOvr>
</p:sldLayout>
</file>

<file path=ppt/slideLayouts/slideLayout_80000038_EC3F75A7.xml><?xml version="1.0" encoding="utf-8"?>
<p:sldLayout xmlns:a="http://schemas.openxmlformats.org/drawingml/2006/main" xmlns:r="http://schemas.openxmlformats.org/officeDocument/2006/relationships" xmlns:p="http://schemas.openxmlformats.org/presentationml/2006/main" preserve="1">
  <p:cSld name="Statement 3">
    <p:bg>
      <p:bgRef idx="1001">
        <a:schemeClr val="bg2"/>
      </p:bgRef>
    </p:bg>
    <p:spTree>
      <p:nvGrpSpPr>
        <p:cNvPr id="1" name=""/>
        <p:cNvGrpSpPr/>
        <p:nvPr/>
      </p:nvGrpSpPr>
      <p:grpSpPr>
        <a:xfrm>
          <a:off x="0" y="0"/>
          <a:ext cx="0" cy="0"/>
          <a:chOff x="0" y="0"/>
          <a:chExt cx="0" cy="0"/>
        </a:xfrm>
      </p:grpSpPr>
      <p:sp>
        <p:nvSpPr>
          <p:cNvPr id="6" name="Rectangle 5">
            <a:extLst>
              <a:ext uri="{FF2B5EF4-FFF2-40B4-BE49-F238E27FC236}">
                <a16:creationId xmlns:a16="http://schemas.microsoft.com/office/drawing/2014/main" id="{A54B8B42-1FAE-0461-C13E-F2663EC89061}"/>
              </a:ext>
            </a:extLst>
          </p:cNvPr>
          <p:cNvSpPr/>
          <p:nvPr/>
        </p:nvSpPr>
        <p:spPr>
          <a:xfrm>
            <a:off x="0" y="0"/>
            <a:ext cx="12192000" cy="6858000"/>
          </a:xfrm>
          <a:prstGeom prst="rect">
            <a:avLst/>
          </a:prstGeom>
          <a:solidFill>
            <a:schemeClr val="accent5">
              <a:lumMod val="40000"/>
              <a:lumOff val="60000"/>
              <a:alpha val="95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7221EB5-8556-FBD7-00D5-D69AC8E7E73A}"/>
              </a:ext>
            </a:extLst>
          </p:cNvPr>
          <p:cNvSpPr>
            <a:spLocks noGrp="1"/>
          </p:cNvSpPr>
          <p:nvPr>
            <p:ph type="title"/>
          </p:nvPr>
        </p:nvSpPr>
        <p:spPr>
          <a:xfrm>
            <a:off x="612648" y="-1133856"/>
            <a:ext cx="10652760" cy="914400"/>
          </a:xfrm>
        </p:spPr>
        <p:txBody>
          <a:bodyPr/>
          <a:lstStyle/>
          <a:p>
            <a:r>
              <a:rPr lang="en-US"/>
              <a:t>Click to edit Master title style</a:t>
            </a:r>
          </a:p>
        </p:txBody>
      </p:sp>
      <p:sp>
        <p:nvSpPr>
          <p:cNvPr id="7" name="Content Placeholder 6">
            <a:extLst>
              <a:ext uri="{FF2B5EF4-FFF2-40B4-BE49-F238E27FC236}">
                <a16:creationId xmlns:a16="http://schemas.microsoft.com/office/drawing/2014/main" id="{3E4E45FF-53F3-89B1-B969-C440DC819EF4}"/>
              </a:ext>
            </a:extLst>
          </p:cNvPr>
          <p:cNvSpPr>
            <a:spLocks noGrp="1"/>
          </p:cNvSpPr>
          <p:nvPr>
            <p:ph sz="quarter" idx="13" hasCustomPrompt="1"/>
          </p:nvPr>
        </p:nvSpPr>
        <p:spPr>
          <a:xfrm>
            <a:off x="1693103" y="1493520"/>
            <a:ext cx="8805794" cy="3911600"/>
          </a:xfrm>
        </p:spPr>
        <p:txBody>
          <a:bodyPr anchor="ctr">
            <a:normAutofit/>
          </a:bodyPr>
          <a:lstStyle>
            <a:lvl1pPr marL="0" indent="0" algn="ctr">
              <a:lnSpc>
                <a:spcPct val="110000"/>
              </a:lnSpc>
              <a:buNone/>
              <a:defRPr sz="5400" b="0">
                <a:solidFill>
                  <a:schemeClr val="tx2">
                    <a:alpha val="90000"/>
                  </a:schemeClr>
                </a:solidFill>
                <a:latin typeface="+mj-lt"/>
              </a:defRPr>
            </a:lvl1pPr>
            <a:lvl2pPr marL="228600" indent="0" algn="ctr">
              <a:lnSpc>
                <a:spcPct val="110000"/>
              </a:lnSpc>
              <a:buNone/>
              <a:defRPr sz="4800" b="0">
                <a:solidFill>
                  <a:schemeClr val="tx2">
                    <a:alpha val="90000"/>
                  </a:schemeClr>
                </a:solidFill>
                <a:latin typeface="+mj-lt"/>
              </a:defRPr>
            </a:lvl2pPr>
            <a:lvl3pPr marL="457200" indent="0" algn="ctr">
              <a:lnSpc>
                <a:spcPct val="110000"/>
              </a:lnSpc>
              <a:buNone/>
              <a:defRPr sz="4400" b="0">
                <a:solidFill>
                  <a:schemeClr val="tx2">
                    <a:alpha val="90000"/>
                  </a:schemeClr>
                </a:solidFill>
                <a:latin typeface="+mj-lt"/>
              </a:defRPr>
            </a:lvl3pPr>
            <a:lvl4pPr marL="685800" indent="0" algn="ctr">
              <a:lnSpc>
                <a:spcPct val="110000"/>
              </a:lnSpc>
              <a:buNone/>
              <a:defRPr sz="4000" b="0">
                <a:solidFill>
                  <a:schemeClr val="tx2">
                    <a:alpha val="90000"/>
                  </a:schemeClr>
                </a:solidFill>
                <a:latin typeface="+mj-lt"/>
              </a:defRPr>
            </a:lvl4pPr>
            <a:lvl5pPr marL="914400" indent="0" algn="ctr">
              <a:lnSpc>
                <a:spcPct val="110000"/>
              </a:lnSpc>
              <a:buNone/>
              <a:defRPr sz="3600" b="0">
                <a:solidFill>
                  <a:schemeClr val="tx2">
                    <a:alpha val="90000"/>
                  </a:schemeClr>
                </a:solidFill>
                <a:latin typeface="+mj-lt"/>
              </a:defRPr>
            </a:lvl5pPr>
          </a:lstStyle>
          <a:p>
            <a:pPr lvl="0"/>
            <a:r>
              <a:rPr lang="en-US"/>
              <a:t>Click to edit Statement</a:t>
            </a:r>
          </a:p>
          <a:p>
            <a:pPr lvl="1"/>
            <a:r>
              <a:rPr lang="en-US"/>
              <a:t>Second level</a:t>
            </a:r>
          </a:p>
          <a:p>
            <a:pPr lvl="2"/>
            <a:r>
              <a:rPr lang="en-US"/>
              <a:t>Third level</a:t>
            </a:r>
          </a:p>
          <a:p>
            <a:pPr lvl="3"/>
            <a:r>
              <a:rPr lang="en-US"/>
              <a:t>Fourth level</a:t>
            </a:r>
          </a:p>
          <a:p>
            <a:pPr lvl="4"/>
            <a:r>
              <a:rPr lang="en-US"/>
              <a:t>Fifth level</a:t>
            </a:r>
          </a:p>
        </p:txBody>
      </p:sp>
      <p:sp>
        <p:nvSpPr>
          <p:cNvPr id="4" name="Footer Placeholder 3">
            <a:extLst>
              <a:ext uri="{FF2B5EF4-FFF2-40B4-BE49-F238E27FC236}">
                <a16:creationId xmlns:a16="http://schemas.microsoft.com/office/drawing/2014/main" id="{3D56E87B-2252-4382-E6E7-15A81BCC8029}"/>
              </a:ext>
            </a:extLst>
          </p:cNvPr>
          <p:cNvSpPr>
            <a:spLocks noGrp="1"/>
          </p:cNvSpPr>
          <p:nvPr>
            <p:ph type="ftr" sz="quarter" idx="11"/>
          </p:nvPr>
        </p:nvSpPr>
        <p:spPr>
          <a:xfrm>
            <a:off x="640080" y="6445997"/>
            <a:ext cx="3949302" cy="365125"/>
          </a:xfrm>
        </p:spPr>
        <p:txBody>
          <a:bodyPr/>
          <a:lstStyle>
            <a:lvl1pPr>
              <a:defRPr>
                <a:solidFill>
                  <a:schemeClr val="tx2"/>
                </a:solidFill>
              </a:defRPr>
            </a:lvl1pPr>
          </a:lstStyle>
          <a:p>
            <a:r>
              <a:rPr lang="en-US"/>
              <a:t>Sample Footer Text</a:t>
            </a:r>
          </a:p>
        </p:txBody>
      </p:sp>
      <p:sp>
        <p:nvSpPr>
          <p:cNvPr id="3" name="Date Placeholder 2">
            <a:extLst>
              <a:ext uri="{FF2B5EF4-FFF2-40B4-BE49-F238E27FC236}">
                <a16:creationId xmlns:a16="http://schemas.microsoft.com/office/drawing/2014/main" id="{67F688C7-1128-9027-65E4-A17BBE7DDDF0}"/>
              </a:ext>
            </a:extLst>
          </p:cNvPr>
          <p:cNvSpPr>
            <a:spLocks noGrp="1"/>
          </p:cNvSpPr>
          <p:nvPr>
            <p:ph type="dt" sz="half" idx="10"/>
          </p:nvPr>
        </p:nvSpPr>
        <p:spPr/>
        <p:txBody>
          <a:bodyPr/>
          <a:lstStyle>
            <a:lvl1pPr>
              <a:defRPr>
                <a:solidFill>
                  <a:schemeClr val="tx2"/>
                </a:solidFill>
              </a:defRPr>
            </a:lvl1pPr>
          </a:lstStyle>
          <a:p>
            <a:fld id="{E2F4F173-9D81-4F4A-B482-47266F50A4EC}" type="datetime1">
              <a:rPr lang="en-US" smtClean="0"/>
              <a:t/>
            </a:fld>
            <a:endParaRPr lang="en-US"/>
          </a:p>
        </p:txBody>
      </p:sp>
      <p:sp>
        <p:nvSpPr>
          <p:cNvPr id="5" name="Slide Number Placeholder 4">
            <a:extLst>
              <a:ext uri="{FF2B5EF4-FFF2-40B4-BE49-F238E27FC236}">
                <a16:creationId xmlns:a16="http://schemas.microsoft.com/office/drawing/2014/main" id="{8C1C6A68-1AC4-7B10-CD66-D67327434E62}"/>
              </a:ext>
            </a:extLst>
          </p:cNvPr>
          <p:cNvSpPr>
            <a:spLocks noGrp="1"/>
          </p:cNvSpPr>
          <p:nvPr>
            <p:ph type="sldNum" sz="quarter" idx="12"/>
          </p:nvPr>
        </p:nvSpPr>
        <p:spPr/>
        <p:txBody>
          <a:bodyPr/>
          <a:lstStyle>
            <a:lvl1pPr>
              <a:defRPr>
                <a:solidFill>
                  <a:schemeClr val="tx2"/>
                </a:solidFill>
              </a:defRPr>
            </a:lvl1pPr>
          </a:lstStyle>
          <a:p>
            <a:fld id="{DDF60B60-82CA-4BB9-BA6E-A62FADF2374B}" type="slidenum">
              <a:rPr lang="en-US" smtClean="0"/>
              <a:t/>
            </a:fld>
            <a:endParaRPr lang="en-US"/>
          </a:p>
        </p:txBody>
      </p:sp>
      <p:cxnSp>
        <p:nvCxnSpPr>
          <p:cNvPr id="9" name="Straight Connector 8">
            <a:extLst>
              <a:ext uri="{FF2B5EF4-FFF2-40B4-BE49-F238E27FC236}">
                <a16:creationId xmlns:a16="http://schemas.microsoft.com/office/drawing/2014/main" id="{6C547212-589F-3A5C-2FF7-4E576B86E3A3}"/>
              </a:ext>
            </a:extLst>
          </p:cNvPr>
          <p:cNvCxnSpPr>
            <a:cxnSpLocks/>
          </p:cNvCxnSpPr>
          <p:nvPr/>
        </p:nvCxnSpPr>
        <p:spPr>
          <a:xfrm flipH="1">
            <a:off x="0" y="6398068"/>
            <a:ext cx="12192000" cy="0"/>
          </a:xfrm>
          <a:prstGeom prst="line">
            <a:avLst/>
          </a:prstGeom>
          <a:ln w="9525">
            <a:solidFill>
              <a:schemeClr val="bg2">
                <a:alpha val="40000"/>
              </a:schemeClr>
            </a:solidFill>
          </a:ln>
        </p:spPr>
        <p:style>
          <a:lnRef idx="1">
            <a:schemeClr val="accent1"/>
          </a:lnRef>
          <a:fillRef idx="0">
            <a:schemeClr val="accent1"/>
          </a:fillRef>
          <a:effectRef idx="0">
            <a:schemeClr val="accent1"/>
          </a:effectRef>
          <a:fontRef idx="minor">
            <a:schemeClr val="tx1"/>
          </a:fontRef>
        </p:style>
      </p:cxnSp>
      <p:cxnSp>
        <p:nvCxnSpPr>
          <p:cNvPr id="10" name="Straight Connector 9">
            <a:extLst>
              <a:ext uri="{FF2B5EF4-FFF2-40B4-BE49-F238E27FC236}">
                <a16:creationId xmlns:a16="http://schemas.microsoft.com/office/drawing/2014/main" id="{440E2472-A2D0-B3C4-1592-E709B2EC9AD6}"/>
              </a:ext>
            </a:extLst>
          </p:cNvPr>
          <p:cNvCxnSpPr>
            <a:cxnSpLocks/>
          </p:cNvCxnSpPr>
          <p:nvPr/>
        </p:nvCxnSpPr>
        <p:spPr>
          <a:xfrm>
            <a:off x="457200" y="0"/>
            <a:ext cx="0" cy="6858000"/>
          </a:xfrm>
          <a:prstGeom prst="line">
            <a:avLst/>
          </a:prstGeom>
          <a:ln w="9525">
            <a:solidFill>
              <a:schemeClr val="bg2">
                <a:alpha val="40000"/>
              </a:schemeClr>
            </a:solidFill>
          </a:ln>
        </p:spPr>
        <p:style>
          <a:lnRef idx="1">
            <a:schemeClr val="accent1"/>
          </a:lnRef>
          <a:fillRef idx="0">
            <a:schemeClr val="accent1"/>
          </a:fillRef>
          <a:effectRef idx="0">
            <a:schemeClr val="accent1"/>
          </a:effectRef>
          <a:fontRef idx="minor">
            <a:schemeClr val="tx1"/>
          </a:fontRef>
        </p:style>
      </p:cxnSp>
      <p:cxnSp>
        <p:nvCxnSpPr>
          <p:cNvPr id="11" name="Straight Connector 10">
            <a:extLst>
              <a:ext uri="{FF2B5EF4-FFF2-40B4-BE49-F238E27FC236}">
                <a16:creationId xmlns:a16="http://schemas.microsoft.com/office/drawing/2014/main" id="{2F95E0B8-C6C3-8095-D53F-FB618E39D7CE}"/>
              </a:ext>
            </a:extLst>
          </p:cNvPr>
          <p:cNvCxnSpPr>
            <a:cxnSpLocks/>
          </p:cNvCxnSpPr>
          <p:nvPr/>
        </p:nvCxnSpPr>
        <p:spPr>
          <a:xfrm flipH="1">
            <a:off x="0" y="459932"/>
            <a:ext cx="12192000" cy="0"/>
          </a:xfrm>
          <a:prstGeom prst="line">
            <a:avLst/>
          </a:prstGeom>
          <a:ln w="9525">
            <a:solidFill>
              <a:schemeClr val="bg2">
                <a:alpha val="40000"/>
              </a:schemeClr>
            </a:solidFill>
          </a:ln>
        </p:spPr>
        <p:style>
          <a:lnRef idx="1">
            <a:schemeClr val="accent1"/>
          </a:lnRef>
          <a:fillRef idx="0">
            <a:schemeClr val="accent1"/>
          </a:fillRef>
          <a:effectRef idx="0">
            <a:schemeClr val="accent1"/>
          </a:effectRef>
          <a:fontRef idx="minor">
            <a:schemeClr val="tx1"/>
          </a:fontRef>
        </p:style>
      </p:cxnSp>
      <p:cxnSp>
        <p:nvCxnSpPr>
          <p:cNvPr id="12" name="Straight Connector 11">
            <a:extLst>
              <a:ext uri="{FF2B5EF4-FFF2-40B4-BE49-F238E27FC236}">
                <a16:creationId xmlns:a16="http://schemas.microsoft.com/office/drawing/2014/main" id="{DAD2DF78-237E-1E21-906C-273460F55F55}"/>
              </a:ext>
            </a:extLst>
          </p:cNvPr>
          <p:cNvCxnSpPr>
            <a:cxnSpLocks/>
          </p:cNvCxnSpPr>
          <p:nvPr/>
        </p:nvCxnSpPr>
        <p:spPr>
          <a:xfrm>
            <a:off x="11734800" y="0"/>
            <a:ext cx="0" cy="6858000"/>
          </a:xfrm>
          <a:prstGeom prst="line">
            <a:avLst/>
          </a:prstGeom>
          <a:ln w="9525">
            <a:solidFill>
              <a:schemeClr val="bg2">
                <a:alpha val="40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963581863"/>
      </p:ext>
    </p:extLst>
  </p:cSld>
  <p:clrMapOvr>
    <a:overrideClrMapping bg1="lt1" tx1="dk1" bg2="lt2" tx2="dk2" accent1="accent1" accent2="accent2" accent3="accent3" accent4="accent4" accent5="accent5" accent6="accent6" hlink="hlink" folHlink="folHlink"/>
  </p:clrMapOvr>
</p:sldLayout>
</file>

<file path=ppt/slideLayouts/slideLayout_80000039_6974053B.xml><?xml version="1.0" encoding="utf-8"?>
<p:sldLayout xmlns:a="http://schemas.openxmlformats.org/drawingml/2006/main" xmlns:r="http://schemas.openxmlformats.org/officeDocument/2006/relationships" xmlns:p="http://schemas.openxmlformats.org/presentationml/2006/main" preserve="1">
  <p:cSld name="Statement 4">
    <p:bg>
      <p:bgRef idx="1001">
        <a:schemeClr val="bg2"/>
      </p:bgRef>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FEAF5849-739D-C101-47C3-B7745B65C36B}"/>
              </a:ext>
            </a:extLst>
          </p:cNvPr>
          <p:cNvSpPr/>
          <p:nvPr/>
        </p:nvSpPr>
        <p:spPr>
          <a:xfrm>
            <a:off x="0" y="0"/>
            <a:ext cx="12192000" cy="6858000"/>
          </a:xfrm>
          <a:prstGeom prst="rect">
            <a:avLst/>
          </a:prstGeom>
          <a:solidFill>
            <a:schemeClr val="accent5">
              <a:lumMod val="40000"/>
              <a:lumOff val="60000"/>
              <a:alpha val="95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7221EB5-8556-FBD7-00D5-D69AC8E7E73A}"/>
              </a:ext>
            </a:extLst>
          </p:cNvPr>
          <p:cNvSpPr>
            <a:spLocks noGrp="1"/>
          </p:cNvSpPr>
          <p:nvPr>
            <p:ph type="title"/>
          </p:nvPr>
        </p:nvSpPr>
        <p:spPr>
          <a:xfrm>
            <a:off x="612648" y="-1133856"/>
            <a:ext cx="10652760" cy="914400"/>
          </a:xfrm>
        </p:spPr>
        <p:txBody>
          <a:bodyPr/>
          <a:lstStyle/>
          <a:p>
            <a:r>
              <a:rPr lang="en-US"/>
              <a:t>Click to edit Master title style</a:t>
            </a:r>
          </a:p>
        </p:txBody>
      </p:sp>
      <p:sp>
        <p:nvSpPr>
          <p:cNvPr id="7" name="Content Placeholder 6">
            <a:extLst>
              <a:ext uri="{FF2B5EF4-FFF2-40B4-BE49-F238E27FC236}">
                <a16:creationId xmlns:a16="http://schemas.microsoft.com/office/drawing/2014/main" id="{3E4E45FF-53F3-89B1-B969-C440DC819EF4}"/>
              </a:ext>
            </a:extLst>
          </p:cNvPr>
          <p:cNvSpPr>
            <a:spLocks noGrp="1"/>
          </p:cNvSpPr>
          <p:nvPr>
            <p:ph sz="quarter" idx="13" hasCustomPrompt="1"/>
          </p:nvPr>
        </p:nvSpPr>
        <p:spPr>
          <a:xfrm>
            <a:off x="457201" y="726618"/>
            <a:ext cx="9057452" cy="3959677"/>
          </a:xfrm>
        </p:spPr>
        <p:txBody>
          <a:bodyPr anchor="ctr">
            <a:noAutofit/>
          </a:bodyPr>
          <a:lstStyle>
            <a:lvl1pPr marL="0" indent="0">
              <a:lnSpc>
                <a:spcPct val="100000"/>
              </a:lnSpc>
              <a:buNone/>
              <a:defRPr sz="6200" b="0">
                <a:solidFill>
                  <a:schemeClr val="tx2">
                    <a:alpha val="90000"/>
                  </a:schemeClr>
                </a:solidFill>
                <a:latin typeface="+mj-lt"/>
              </a:defRPr>
            </a:lvl1pPr>
            <a:lvl2pPr marL="228600" indent="0">
              <a:lnSpc>
                <a:spcPct val="100000"/>
              </a:lnSpc>
              <a:buNone/>
              <a:defRPr sz="6200" b="0">
                <a:solidFill>
                  <a:schemeClr val="tx2">
                    <a:alpha val="90000"/>
                  </a:schemeClr>
                </a:solidFill>
                <a:latin typeface="+mj-lt"/>
              </a:defRPr>
            </a:lvl2pPr>
            <a:lvl3pPr marL="457200" indent="0">
              <a:lnSpc>
                <a:spcPct val="100000"/>
              </a:lnSpc>
              <a:buNone/>
              <a:defRPr sz="6200" b="0">
                <a:solidFill>
                  <a:schemeClr val="tx2">
                    <a:alpha val="90000"/>
                  </a:schemeClr>
                </a:solidFill>
                <a:latin typeface="+mj-lt"/>
              </a:defRPr>
            </a:lvl3pPr>
            <a:lvl4pPr marL="685800" indent="0">
              <a:lnSpc>
                <a:spcPct val="100000"/>
              </a:lnSpc>
              <a:buNone/>
              <a:defRPr sz="6200" b="0">
                <a:solidFill>
                  <a:schemeClr val="tx2">
                    <a:alpha val="90000"/>
                  </a:schemeClr>
                </a:solidFill>
                <a:latin typeface="+mj-lt"/>
              </a:defRPr>
            </a:lvl4pPr>
            <a:lvl5pPr marL="914400" indent="0">
              <a:lnSpc>
                <a:spcPct val="100000"/>
              </a:lnSpc>
              <a:buNone/>
              <a:defRPr sz="6200" b="0">
                <a:solidFill>
                  <a:schemeClr val="tx2">
                    <a:alpha val="90000"/>
                  </a:schemeClr>
                </a:solidFill>
                <a:latin typeface="+mj-lt"/>
              </a:defRPr>
            </a:lvl5pPr>
          </a:lstStyle>
          <a:p>
            <a:pPr lvl="0"/>
            <a:r>
              <a:rPr lang="en-US"/>
              <a:t>Click to edit Statement</a:t>
            </a:r>
          </a:p>
          <a:p>
            <a:pPr lvl="1"/>
            <a:r>
              <a:rPr lang="en-US"/>
              <a:t>Second level</a:t>
            </a:r>
          </a:p>
          <a:p>
            <a:pPr lvl="2"/>
            <a:r>
              <a:rPr lang="en-US"/>
              <a:t>Third level</a:t>
            </a:r>
          </a:p>
          <a:p>
            <a:pPr lvl="3"/>
            <a:r>
              <a:rPr lang="en-US"/>
              <a:t>Fourth level</a:t>
            </a:r>
          </a:p>
          <a:p>
            <a:pPr lvl="4"/>
            <a:r>
              <a:rPr lang="en-US"/>
              <a:t>Fifth level</a:t>
            </a:r>
          </a:p>
        </p:txBody>
      </p:sp>
      <p:sp>
        <p:nvSpPr>
          <p:cNvPr id="4" name="Footer Placeholder 3">
            <a:extLst>
              <a:ext uri="{FF2B5EF4-FFF2-40B4-BE49-F238E27FC236}">
                <a16:creationId xmlns:a16="http://schemas.microsoft.com/office/drawing/2014/main" id="{3D56E87B-2252-4382-E6E7-15A81BCC8029}"/>
              </a:ext>
            </a:extLst>
          </p:cNvPr>
          <p:cNvSpPr>
            <a:spLocks noGrp="1"/>
          </p:cNvSpPr>
          <p:nvPr>
            <p:ph type="ftr" sz="quarter" idx="11"/>
          </p:nvPr>
        </p:nvSpPr>
        <p:spPr>
          <a:xfrm>
            <a:off x="457200" y="6445997"/>
            <a:ext cx="3949302" cy="365125"/>
          </a:xfrm>
        </p:spPr>
        <p:txBody>
          <a:bodyPr/>
          <a:lstStyle>
            <a:lvl1pPr>
              <a:defRPr>
                <a:solidFill>
                  <a:schemeClr val="tx2"/>
                </a:solidFill>
              </a:defRPr>
            </a:lvl1pPr>
          </a:lstStyle>
          <a:p>
            <a:r>
              <a:rPr lang="en-US"/>
              <a:t>Sample Footer Text</a:t>
            </a:r>
          </a:p>
        </p:txBody>
      </p:sp>
      <p:sp>
        <p:nvSpPr>
          <p:cNvPr id="3" name="Date Placeholder 2">
            <a:extLst>
              <a:ext uri="{FF2B5EF4-FFF2-40B4-BE49-F238E27FC236}">
                <a16:creationId xmlns:a16="http://schemas.microsoft.com/office/drawing/2014/main" id="{67F688C7-1128-9027-65E4-A17BBE7DDDF0}"/>
              </a:ext>
            </a:extLst>
          </p:cNvPr>
          <p:cNvSpPr>
            <a:spLocks noGrp="1"/>
          </p:cNvSpPr>
          <p:nvPr>
            <p:ph type="dt" sz="half" idx="10"/>
          </p:nvPr>
        </p:nvSpPr>
        <p:spPr/>
        <p:txBody>
          <a:bodyPr/>
          <a:lstStyle>
            <a:lvl1pPr>
              <a:defRPr>
                <a:solidFill>
                  <a:schemeClr val="tx2"/>
                </a:solidFill>
              </a:defRPr>
            </a:lvl1pPr>
          </a:lstStyle>
          <a:p>
            <a:fld id="{9E1D5883-312E-414B-BA92-FC743CE74AFA}" type="datetime1">
              <a:rPr lang="en-US" smtClean="0"/>
              <a:t/>
            </a:fld>
            <a:endParaRPr lang="en-US"/>
          </a:p>
        </p:txBody>
      </p:sp>
      <p:sp>
        <p:nvSpPr>
          <p:cNvPr id="5" name="Slide Number Placeholder 4">
            <a:extLst>
              <a:ext uri="{FF2B5EF4-FFF2-40B4-BE49-F238E27FC236}">
                <a16:creationId xmlns:a16="http://schemas.microsoft.com/office/drawing/2014/main" id="{8C1C6A68-1AC4-7B10-CD66-D67327434E62}"/>
              </a:ext>
            </a:extLst>
          </p:cNvPr>
          <p:cNvSpPr>
            <a:spLocks noGrp="1"/>
          </p:cNvSpPr>
          <p:nvPr>
            <p:ph type="sldNum" sz="quarter" idx="12"/>
          </p:nvPr>
        </p:nvSpPr>
        <p:spPr/>
        <p:txBody>
          <a:bodyPr/>
          <a:lstStyle>
            <a:lvl1pPr>
              <a:defRPr>
                <a:solidFill>
                  <a:schemeClr val="tx2"/>
                </a:solidFill>
              </a:defRPr>
            </a:lvl1pPr>
          </a:lstStyle>
          <a:p>
            <a:fld id="{DDF60B60-82CA-4BB9-BA6E-A62FADF2374B}" type="slidenum">
              <a:rPr lang="en-US" smtClean="0"/>
              <a:t/>
            </a:fld>
            <a:endParaRPr lang="en-US"/>
          </a:p>
        </p:txBody>
      </p:sp>
      <p:cxnSp>
        <p:nvCxnSpPr>
          <p:cNvPr id="6" name="Straight Connector 5">
            <a:extLst>
              <a:ext uri="{FF2B5EF4-FFF2-40B4-BE49-F238E27FC236}">
                <a16:creationId xmlns:a16="http://schemas.microsoft.com/office/drawing/2014/main" id="{7E668AFA-4F03-20A8-1BA4-B3199B0ED0C7}"/>
              </a:ext>
            </a:extLst>
          </p:cNvPr>
          <p:cNvCxnSpPr>
            <a:cxnSpLocks/>
          </p:cNvCxnSpPr>
          <p:nvPr/>
        </p:nvCxnSpPr>
        <p:spPr>
          <a:xfrm flipH="1">
            <a:off x="0" y="5284684"/>
            <a:ext cx="12192000" cy="0"/>
          </a:xfrm>
          <a:prstGeom prst="line">
            <a:avLst/>
          </a:prstGeom>
          <a:ln w="9525">
            <a:solidFill>
              <a:schemeClr val="tx2">
                <a:alpha val="25000"/>
              </a:schemeClr>
            </a:solidFill>
          </a:ln>
        </p:spPr>
        <p:style>
          <a:lnRef idx="1">
            <a:schemeClr val="accent1"/>
          </a:lnRef>
          <a:fillRef idx="0">
            <a:schemeClr val="accent1"/>
          </a:fillRef>
          <a:effectRef idx="0">
            <a:schemeClr val="accent1"/>
          </a:effectRef>
          <a:fontRef idx="minor">
            <a:schemeClr val="tx1"/>
          </a:fontRef>
        </p:style>
      </p:cxnSp>
      <p:cxnSp>
        <p:nvCxnSpPr>
          <p:cNvPr id="8" name="Straight Connector 7">
            <a:extLst>
              <a:ext uri="{FF2B5EF4-FFF2-40B4-BE49-F238E27FC236}">
                <a16:creationId xmlns:a16="http://schemas.microsoft.com/office/drawing/2014/main" id="{22798B79-8105-6FCD-C65A-F6BE09F875EB}"/>
              </a:ext>
            </a:extLst>
          </p:cNvPr>
          <p:cNvCxnSpPr>
            <a:cxnSpLocks/>
          </p:cNvCxnSpPr>
          <p:nvPr/>
        </p:nvCxnSpPr>
        <p:spPr>
          <a:xfrm>
            <a:off x="10624726" y="0"/>
            <a:ext cx="0" cy="6858000"/>
          </a:xfrm>
          <a:prstGeom prst="line">
            <a:avLst/>
          </a:prstGeom>
          <a:ln w="9525">
            <a:solidFill>
              <a:schemeClr val="tx2">
                <a:alpha val="25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769211195"/>
      </p:ext>
    </p:extLst>
  </p:cSld>
  <p:clrMapOvr>
    <a:overrideClrMapping bg1="lt1" tx1="dk1" bg2="lt2" tx2="dk2" accent1="accent1" accent2="accent2" accent3="accent3" accent4="accent4" accent5="accent5" accent6="accent6" hlink="hlink" folHlink="folHlink"/>
  </p:clrMapOvr>
</p:sldLayout>
</file>

<file path=ppt/slideLayouts/slideLayout_80000040_8ADE7234.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E4552C1-DD73-A90F-46E0-33A4D558013C}"/>
              </a:ext>
            </a:extLst>
          </p:cNvPr>
          <p:cNvSpPr>
            <a:spLocks noGrp="1"/>
          </p:cNvSpPr>
          <p:nvPr>
            <p:ph type="title"/>
          </p:nvPr>
        </p:nvSpPr>
        <p:spPr/>
        <p:txBody>
          <a:bodyPr/>
          <a:lstStyle/>
          <a:p>
            <a:r>
              <a:rPr lang="en-US"/>
              <a:t>Click to edit Master title style</a:t>
            </a:r>
          </a:p>
        </p:txBody>
      </p:sp>
      <p:sp>
        <p:nvSpPr>
          <p:cNvPr id="4" name="Footer Placeholder 3">
            <a:extLst>
              <a:ext uri="{FF2B5EF4-FFF2-40B4-BE49-F238E27FC236}">
                <a16:creationId xmlns:a16="http://schemas.microsoft.com/office/drawing/2014/main" id="{238F8C10-87B8-01D2-2FEE-DAC41B9CF7CE}"/>
              </a:ext>
            </a:extLst>
          </p:cNvPr>
          <p:cNvSpPr>
            <a:spLocks noGrp="1"/>
          </p:cNvSpPr>
          <p:nvPr>
            <p:ph type="ftr" sz="quarter" idx="11"/>
          </p:nvPr>
        </p:nvSpPr>
        <p:spPr/>
        <p:txBody>
          <a:bodyPr/>
          <a:lstStyle/>
          <a:p>
            <a:r>
              <a:rPr lang="en-US"/>
              <a:t>Sample Footer Text</a:t>
            </a:r>
          </a:p>
        </p:txBody>
      </p:sp>
      <p:sp>
        <p:nvSpPr>
          <p:cNvPr id="3" name="Date Placeholder 2">
            <a:extLst>
              <a:ext uri="{FF2B5EF4-FFF2-40B4-BE49-F238E27FC236}">
                <a16:creationId xmlns:a16="http://schemas.microsoft.com/office/drawing/2014/main" id="{6225E57E-7F73-3825-2158-80859BAD43A4}"/>
              </a:ext>
            </a:extLst>
          </p:cNvPr>
          <p:cNvSpPr>
            <a:spLocks noGrp="1"/>
          </p:cNvSpPr>
          <p:nvPr>
            <p:ph type="dt" sz="half" idx="10"/>
          </p:nvPr>
        </p:nvSpPr>
        <p:spPr/>
        <p:txBody>
          <a:bodyPr/>
          <a:lstStyle/>
          <a:p>
            <a:fld id="{3235819A-32CF-4E28-B3BF-584E7896B0B9}" type="datetime1">
              <a:rPr lang="en-US" smtClean="0"/>
              <a:t/>
            </a:fld>
            <a:endParaRPr lang="en-US"/>
          </a:p>
        </p:txBody>
      </p:sp>
      <p:sp>
        <p:nvSpPr>
          <p:cNvPr id="5" name="Slide Number Placeholder 4">
            <a:extLst>
              <a:ext uri="{FF2B5EF4-FFF2-40B4-BE49-F238E27FC236}">
                <a16:creationId xmlns:a16="http://schemas.microsoft.com/office/drawing/2014/main" id="{27A634BF-792D-AC8C-B0E0-492263401E1B}"/>
              </a:ext>
            </a:extLst>
          </p:cNvPr>
          <p:cNvSpPr>
            <a:spLocks noGrp="1"/>
          </p:cNvSpPr>
          <p:nvPr>
            <p:ph type="sldNum" sz="quarter" idx="12"/>
          </p:nvPr>
        </p:nvSpPr>
        <p:spPr/>
        <p:txBody>
          <a:bodyPr/>
          <a:lstStyle/>
          <a:p>
            <a:fld id="{DDF60B60-82CA-4BB9-BA6E-A62FADF2374B}" type="slidenum">
              <a:rPr lang="en-US" smtClean="0"/>
              <a:t/>
            </a:fld>
            <a:endParaRPr lang="en-US"/>
          </a:p>
        </p:txBody>
      </p:sp>
    </p:spTree>
    <p:extLst>
      <p:ext uri="{BB962C8B-B14F-4D97-AF65-F5344CB8AC3E}">
        <p14:creationId xmlns:p14="http://schemas.microsoft.com/office/powerpoint/2010/main" val="2329834036"/>
      </p:ext>
    </p:extLst>
  </p:cSld>
  <p:clrMapOvr>
    <a:masterClrMapping/>
  </p:clrMapOvr>
</p:sldLayout>
</file>

<file path=ppt/slideLayouts/slideLayout_80000041_2903532A.xml><?xml version="1.0" encoding="utf-8"?>
<p:sldLayout xmlns:a="http://schemas.openxmlformats.org/drawingml/2006/main" xmlns:r="http://schemas.openxmlformats.org/officeDocument/2006/relationships" xmlns:p="http://schemas.openxmlformats.org/presentationml/2006/main" type="blank" preserve="1">
  <p:cSld name="Empty">
    <p:spTree>
      <p:nvGrpSpPr>
        <p:cNvPr id="1" name=""/>
        <p:cNvGrpSpPr/>
        <p:nvPr/>
      </p:nvGrpSpPr>
      <p:grpSpPr>
        <a:xfrm>
          <a:off x="0" y="0"/>
          <a:ext cx="0" cy="0"/>
          <a:chOff x="0" y="0"/>
          <a:chExt cx="0" cy="0"/>
        </a:xfrm>
      </p:grpSpPr>
      <p:sp>
        <p:nvSpPr>
          <p:cNvPr id="3" name="Footer Placeholder 2">
            <a:extLst>
              <a:ext uri="{FF2B5EF4-FFF2-40B4-BE49-F238E27FC236}">
                <a16:creationId xmlns:a16="http://schemas.microsoft.com/office/drawing/2014/main" id="{3151370D-0A93-44DD-E049-EF3265B73F77}"/>
              </a:ext>
            </a:extLst>
          </p:cNvPr>
          <p:cNvSpPr>
            <a:spLocks noGrp="1"/>
          </p:cNvSpPr>
          <p:nvPr>
            <p:ph type="ftr" sz="quarter" idx="11"/>
          </p:nvPr>
        </p:nvSpPr>
        <p:spPr/>
        <p:txBody>
          <a:bodyPr/>
          <a:lstStyle/>
          <a:p>
            <a:r>
              <a:rPr lang="en-US"/>
              <a:t>Sample Footer Text</a:t>
            </a:r>
          </a:p>
        </p:txBody>
      </p:sp>
      <p:sp>
        <p:nvSpPr>
          <p:cNvPr id="2" name="Date Placeholder 1">
            <a:extLst>
              <a:ext uri="{FF2B5EF4-FFF2-40B4-BE49-F238E27FC236}">
                <a16:creationId xmlns:a16="http://schemas.microsoft.com/office/drawing/2014/main" id="{B6FF00A2-5853-30A7-62F5-7C7CB5A22191}"/>
              </a:ext>
            </a:extLst>
          </p:cNvPr>
          <p:cNvSpPr>
            <a:spLocks noGrp="1"/>
          </p:cNvSpPr>
          <p:nvPr>
            <p:ph type="dt" sz="half" idx="10"/>
          </p:nvPr>
        </p:nvSpPr>
        <p:spPr/>
        <p:txBody>
          <a:bodyPr/>
          <a:lstStyle/>
          <a:p>
            <a:fld id="{24FD1C49-B0F9-453B-AEA5-082224781CE0}" type="datetime1">
              <a:rPr lang="en-US" smtClean="0"/>
              <a:t/>
            </a:fld>
            <a:endParaRPr lang="en-US"/>
          </a:p>
        </p:txBody>
      </p:sp>
      <p:sp>
        <p:nvSpPr>
          <p:cNvPr id="4" name="Slide Number Placeholder 3">
            <a:extLst>
              <a:ext uri="{FF2B5EF4-FFF2-40B4-BE49-F238E27FC236}">
                <a16:creationId xmlns:a16="http://schemas.microsoft.com/office/drawing/2014/main" id="{ED3E97DA-A7DF-E3FF-8937-F6A36D17F59B}"/>
              </a:ext>
            </a:extLst>
          </p:cNvPr>
          <p:cNvSpPr>
            <a:spLocks noGrp="1"/>
          </p:cNvSpPr>
          <p:nvPr>
            <p:ph type="sldNum" sz="quarter" idx="12"/>
          </p:nvPr>
        </p:nvSpPr>
        <p:spPr/>
        <p:txBody>
          <a:bodyPr/>
          <a:lstStyle/>
          <a:p>
            <a:fld id="{DDF60B60-82CA-4BB9-BA6E-A62FADF2374B}" type="slidenum">
              <a:rPr lang="en-US" smtClean="0"/>
              <a:t/>
            </a:fld>
            <a:endParaRPr lang="en-US"/>
          </a:p>
        </p:txBody>
      </p:sp>
    </p:spTree>
    <p:extLst>
      <p:ext uri="{BB962C8B-B14F-4D97-AF65-F5344CB8AC3E}">
        <p14:creationId xmlns:p14="http://schemas.microsoft.com/office/powerpoint/2010/main" val="688083754"/>
      </p:ext>
    </p:extLst>
  </p:cSld>
  <p:clrMapOvr>
    <a:masterClrMapping/>
  </p:clrMapOvr>
</p:sldLayout>
</file>

<file path=ppt/slideLayouts/slideLayout_80000042_FF685C53.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907B5AB-0FA3-E8AE-A6A1-C03EE2DDAC1C}"/>
              </a:ext>
            </a:extLst>
          </p:cNvPr>
          <p:cNvSpPr>
            <a:spLocks noGrp="1"/>
          </p:cNvSpPr>
          <p:nvPr>
            <p:ph type="title"/>
          </p:nvPr>
        </p:nvSpPr>
        <p:spPr>
          <a:xfrm>
            <a:off x="457200" y="457200"/>
            <a:ext cx="3840480" cy="1600200"/>
          </a:xfrm>
        </p:spPr>
        <p:txBody>
          <a:bodyPr anchor="t"/>
          <a:lstStyle>
            <a:lvl1pPr>
              <a:defRPr sz="3200"/>
            </a:lvl1pPr>
          </a:lstStyle>
          <a:p>
            <a:r>
              <a:rPr lang="en-US"/>
              <a:t>Click to edit Master title style</a:t>
            </a:r>
          </a:p>
        </p:txBody>
      </p:sp>
      <p:sp>
        <p:nvSpPr>
          <p:cNvPr id="4" name="Text Placeholder 3">
            <a:extLst>
              <a:ext uri="{FF2B5EF4-FFF2-40B4-BE49-F238E27FC236}">
                <a16:creationId xmlns:a16="http://schemas.microsoft.com/office/drawing/2014/main" id="{407D3D71-61A7-7BE9-20ED-B5AF76B017E2}"/>
              </a:ext>
            </a:extLst>
          </p:cNvPr>
          <p:cNvSpPr>
            <a:spLocks noGrp="1"/>
          </p:cNvSpPr>
          <p:nvPr>
            <p:ph type="body" sz="half" idx="2"/>
          </p:nvPr>
        </p:nvSpPr>
        <p:spPr>
          <a:xfrm>
            <a:off x="457200" y="2057400"/>
            <a:ext cx="3840480" cy="3979258"/>
          </a:xfrm>
        </p:spPr>
        <p:txBody>
          <a:bodyPr anchor="b"/>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3" name="Content Placeholder 2">
            <a:extLst>
              <a:ext uri="{FF2B5EF4-FFF2-40B4-BE49-F238E27FC236}">
                <a16:creationId xmlns:a16="http://schemas.microsoft.com/office/drawing/2014/main" id="{94D1ED4A-75CE-22B6-973F-969688C90EC1}"/>
              </a:ext>
            </a:extLst>
          </p:cNvPr>
          <p:cNvSpPr>
            <a:spLocks noGrp="1"/>
          </p:cNvSpPr>
          <p:nvPr>
            <p:ph idx="1"/>
          </p:nvPr>
        </p:nvSpPr>
        <p:spPr>
          <a:xfrm>
            <a:off x="5183187" y="457201"/>
            <a:ext cx="6551601" cy="5579457"/>
          </a:xfrm>
        </p:spPr>
        <p:txBody>
          <a:bodyPr vert="horz" lIns="91440" tIns="45720" rIns="91440" bIns="45720" rtlCol="0">
            <a:normAutofit/>
          </a:bodyPr>
          <a:lstStyle>
            <a:lvl1pPr>
              <a:defRPr lang="en-US" dirty="0"/>
            </a:lvl1pPr>
            <a:lvl2pPr>
              <a:defRPr lang="en-US" dirty="0"/>
            </a:lvl2pPr>
            <a:lvl3pPr>
              <a:defRPr lang="en-US" dirty="0"/>
            </a:lvl3pPr>
            <a:lvl4pPr>
              <a:defRPr lang="en-US" dirty="0"/>
            </a:lvl4pPr>
            <a:lvl5pPr>
              <a:defRPr lang="en-US" dirty="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a:extLst>
              <a:ext uri="{FF2B5EF4-FFF2-40B4-BE49-F238E27FC236}">
                <a16:creationId xmlns:a16="http://schemas.microsoft.com/office/drawing/2014/main" id="{ABDB4269-D6C6-3706-6E34-9B96440E4C79}"/>
              </a:ext>
            </a:extLst>
          </p:cNvPr>
          <p:cNvSpPr>
            <a:spLocks noGrp="1"/>
          </p:cNvSpPr>
          <p:nvPr>
            <p:ph type="ftr" sz="quarter" idx="11"/>
          </p:nvPr>
        </p:nvSpPr>
        <p:spPr>
          <a:xfrm>
            <a:off x="457200" y="6445997"/>
            <a:ext cx="3949302" cy="365125"/>
          </a:xfrm>
        </p:spPr>
        <p:txBody>
          <a:bodyPr/>
          <a:lstStyle/>
          <a:p>
            <a:r>
              <a:rPr lang="en-US"/>
              <a:t>Sample Footer Text</a:t>
            </a:r>
          </a:p>
        </p:txBody>
      </p:sp>
      <p:sp>
        <p:nvSpPr>
          <p:cNvPr id="5" name="Date Placeholder 4">
            <a:extLst>
              <a:ext uri="{FF2B5EF4-FFF2-40B4-BE49-F238E27FC236}">
                <a16:creationId xmlns:a16="http://schemas.microsoft.com/office/drawing/2014/main" id="{8525825D-6882-CF7E-DED2-796EB50E5624}"/>
              </a:ext>
            </a:extLst>
          </p:cNvPr>
          <p:cNvSpPr>
            <a:spLocks noGrp="1"/>
          </p:cNvSpPr>
          <p:nvPr>
            <p:ph type="dt" sz="half" idx="10"/>
          </p:nvPr>
        </p:nvSpPr>
        <p:spPr/>
        <p:txBody>
          <a:bodyPr/>
          <a:lstStyle/>
          <a:p>
            <a:fld id="{E1499D84-B6AF-4AD4-8BA4-CA27940FE19C}" type="datetime1">
              <a:rPr lang="en-US" smtClean="0"/>
              <a:t/>
            </a:fld>
            <a:endParaRPr lang="en-US"/>
          </a:p>
        </p:txBody>
      </p:sp>
      <p:sp>
        <p:nvSpPr>
          <p:cNvPr id="7" name="Slide Number Placeholder 6">
            <a:extLst>
              <a:ext uri="{FF2B5EF4-FFF2-40B4-BE49-F238E27FC236}">
                <a16:creationId xmlns:a16="http://schemas.microsoft.com/office/drawing/2014/main" id="{9E661EE4-2972-F8D1-E2C0-577A67DEC944}"/>
              </a:ext>
            </a:extLst>
          </p:cNvPr>
          <p:cNvSpPr>
            <a:spLocks noGrp="1"/>
          </p:cNvSpPr>
          <p:nvPr>
            <p:ph type="sldNum" sz="quarter" idx="12"/>
          </p:nvPr>
        </p:nvSpPr>
        <p:spPr/>
        <p:txBody>
          <a:bodyPr/>
          <a:lstStyle/>
          <a:p>
            <a:fld id="{DDF60B60-82CA-4BB9-BA6E-A62FADF2374B}" type="slidenum">
              <a:rPr lang="en-US" smtClean="0"/>
              <a:t/>
            </a:fld>
            <a:endParaRPr lang="en-US"/>
          </a:p>
        </p:txBody>
      </p:sp>
      <p:cxnSp>
        <p:nvCxnSpPr>
          <p:cNvPr id="8" name="Straight Connector 7">
            <a:extLst>
              <a:ext uri="{FF2B5EF4-FFF2-40B4-BE49-F238E27FC236}">
                <a16:creationId xmlns:a16="http://schemas.microsoft.com/office/drawing/2014/main" id="{1A5F8204-04DE-BDF1-25A8-C8850EC04A7C}"/>
              </a:ext>
            </a:extLst>
          </p:cNvPr>
          <p:cNvCxnSpPr>
            <a:cxnSpLocks/>
          </p:cNvCxnSpPr>
          <p:nvPr/>
        </p:nvCxnSpPr>
        <p:spPr>
          <a:xfrm>
            <a:off x="4643464" y="0"/>
            <a:ext cx="0" cy="6858000"/>
          </a:xfrm>
          <a:prstGeom prst="line">
            <a:avLst/>
          </a:prstGeom>
          <a:ln w="9525">
            <a:solidFill>
              <a:schemeClr val="tx2">
                <a:alpha val="25000"/>
              </a:schemeClr>
            </a:solidFill>
          </a:ln>
        </p:spPr>
        <p:style>
          <a:lnRef idx="1">
            <a:schemeClr val="accent1"/>
          </a:lnRef>
          <a:fillRef idx="0">
            <a:schemeClr val="accent1"/>
          </a:fillRef>
          <a:effectRef idx="0">
            <a:schemeClr val="accent1"/>
          </a:effectRef>
          <a:fontRef idx="minor">
            <a:schemeClr val="tx1"/>
          </a:fontRef>
        </p:style>
      </p:cxnSp>
      <p:cxnSp>
        <p:nvCxnSpPr>
          <p:cNvPr id="9" name="Straight Connector 8">
            <a:extLst>
              <a:ext uri="{FF2B5EF4-FFF2-40B4-BE49-F238E27FC236}">
                <a16:creationId xmlns:a16="http://schemas.microsoft.com/office/drawing/2014/main" id="{EC0CCA0B-4B85-D092-C9D6-7644345E4BFB}"/>
              </a:ext>
            </a:extLst>
          </p:cNvPr>
          <p:cNvCxnSpPr>
            <a:cxnSpLocks/>
          </p:cNvCxnSpPr>
          <p:nvPr/>
        </p:nvCxnSpPr>
        <p:spPr>
          <a:xfrm flipH="1">
            <a:off x="0" y="6398068"/>
            <a:ext cx="12192000" cy="0"/>
          </a:xfrm>
          <a:prstGeom prst="line">
            <a:avLst/>
          </a:prstGeom>
          <a:ln w="9525">
            <a:solidFill>
              <a:schemeClr val="tx2">
                <a:alpha val="25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4285029459"/>
      </p:ext>
    </p:extLst>
  </p:cSld>
  <p:clrMapOvr>
    <a:masterClrMapping/>
  </p:clrMapOvr>
</p:sldLayout>
</file>

<file path=ppt/slideLayouts/slideLayout_80000043_92037C22.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CB064BF-25B8-DF5F-78A5-EF299DBC0FE5}"/>
              </a:ext>
            </a:extLst>
          </p:cNvPr>
          <p:cNvSpPr>
            <a:spLocks noGrp="1"/>
          </p:cNvSpPr>
          <p:nvPr>
            <p:ph type="title"/>
          </p:nvPr>
        </p:nvSpPr>
        <p:spPr>
          <a:xfrm>
            <a:off x="457200" y="457200"/>
            <a:ext cx="3840480" cy="1600200"/>
          </a:xfrm>
        </p:spPr>
        <p:txBody>
          <a:bodyPr anchor="t"/>
          <a:lstStyle>
            <a:lvl1pPr>
              <a:defRPr sz="3200"/>
            </a:lvl1pPr>
          </a:lstStyle>
          <a:p>
            <a:r>
              <a:rPr lang="en-US"/>
              <a:t>Click to edit Master title style</a:t>
            </a:r>
          </a:p>
        </p:txBody>
      </p:sp>
      <p:sp>
        <p:nvSpPr>
          <p:cNvPr id="4" name="Text Placeholder 3">
            <a:extLst>
              <a:ext uri="{FF2B5EF4-FFF2-40B4-BE49-F238E27FC236}">
                <a16:creationId xmlns:a16="http://schemas.microsoft.com/office/drawing/2014/main" id="{3EB6BD76-5832-C2AF-7743-B7CB3A9FD207}"/>
              </a:ext>
            </a:extLst>
          </p:cNvPr>
          <p:cNvSpPr>
            <a:spLocks noGrp="1"/>
          </p:cNvSpPr>
          <p:nvPr>
            <p:ph type="body" sz="half" idx="2"/>
          </p:nvPr>
        </p:nvSpPr>
        <p:spPr>
          <a:xfrm>
            <a:off x="457200" y="2073584"/>
            <a:ext cx="3840480" cy="3880736"/>
          </a:xfrm>
        </p:spPr>
        <p:txBody>
          <a:bodyPr anchor="b"/>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3" name="Picture Placeholder 2">
            <a:extLst>
              <a:ext uri="{FF2B5EF4-FFF2-40B4-BE49-F238E27FC236}">
                <a16:creationId xmlns:a16="http://schemas.microsoft.com/office/drawing/2014/main" id="{3F01BD91-BD6E-DEBA-3699-22D6D0CCE7F1}"/>
              </a:ext>
            </a:extLst>
          </p:cNvPr>
          <p:cNvSpPr>
            <a:spLocks noGrp="1"/>
          </p:cNvSpPr>
          <p:nvPr>
            <p:ph type="pic" idx="1" hasCustomPrompt="1"/>
          </p:nvPr>
        </p:nvSpPr>
        <p:spPr>
          <a:xfrm>
            <a:off x="5183188" y="542165"/>
            <a:ext cx="6466646" cy="5313731"/>
          </a:xfrm>
          <a:blipFill dpi="0" rotWithShape="1">
            <a:blip r:embed="rId2">
              <a:alphaModFix amt="80000"/>
            </a:blip>
            <a:srcRect/>
            <a:stretch>
              <a:fillRect/>
            </a:stretch>
          </a:blipFill>
        </p:spPr>
        <p:txBody>
          <a:bodyPr>
            <a:normAutofit/>
          </a:bodyPr>
          <a:lstStyle>
            <a:lvl1pPr marL="0" indent="0">
              <a:buNone/>
              <a:defRPr sz="18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 </a:t>
            </a:r>
          </a:p>
        </p:txBody>
      </p:sp>
      <p:sp>
        <p:nvSpPr>
          <p:cNvPr id="6" name="Footer Placeholder 5">
            <a:extLst>
              <a:ext uri="{FF2B5EF4-FFF2-40B4-BE49-F238E27FC236}">
                <a16:creationId xmlns:a16="http://schemas.microsoft.com/office/drawing/2014/main" id="{5BC7AD9D-75CD-C3FA-F88F-4D8A87B72273}"/>
              </a:ext>
            </a:extLst>
          </p:cNvPr>
          <p:cNvSpPr>
            <a:spLocks noGrp="1"/>
          </p:cNvSpPr>
          <p:nvPr>
            <p:ph type="ftr" sz="quarter" idx="11"/>
          </p:nvPr>
        </p:nvSpPr>
        <p:spPr>
          <a:xfrm>
            <a:off x="457200" y="6445997"/>
            <a:ext cx="3949302" cy="365125"/>
          </a:xfrm>
        </p:spPr>
        <p:txBody>
          <a:bodyPr/>
          <a:lstStyle/>
          <a:p>
            <a:r>
              <a:rPr lang="en-US"/>
              <a:t>Sample Footer Text</a:t>
            </a:r>
          </a:p>
        </p:txBody>
      </p:sp>
      <p:sp>
        <p:nvSpPr>
          <p:cNvPr id="5" name="Date Placeholder 4">
            <a:extLst>
              <a:ext uri="{FF2B5EF4-FFF2-40B4-BE49-F238E27FC236}">
                <a16:creationId xmlns:a16="http://schemas.microsoft.com/office/drawing/2014/main" id="{F47D41FD-57A5-7CC9-58D3-3ACA20265E6C}"/>
              </a:ext>
            </a:extLst>
          </p:cNvPr>
          <p:cNvSpPr>
            <a:spLocks noGrp="1"/>
          </p:cNvSpPr>
          <p:nvPr>
            <p:ph type="dt" sz="half" idx="10"/>
          </p:nvPr>
        </p:nvSpPr>
        <p:spPr/>
        <p:txBody>
          <a:bodyPr/>
          <a:lstStyle/>
          <a:p>
            <a:fld id="{88160925-047A-4C6B-94FB-6885B6031109}" type="datetime1">
              <a:rPr lang="en-US" smtClean="0"/>
              <a:t/>
            </a:fld>
            <a:endParaRPr lang="en-US"/>
          </a:p>
        </p:txBody>
      </p:sp>
      <p:sp>
        <p:nvSpPr>
          <p:cNvPr id="7" name="Slide Number Placeholder 6">
            <a:extLst>
              <a:ext uri="{FF2B5EF4-FFF2-40B4-BE49-F238E27FC236}">
                <a16:creationId xmlns:a16="http://schemas.microsoft.com/office/drawing/2014/main" id="{6EACC530-F0C1-526A-3F3A-EA8A7A29A70E}"/>
              </a:ext>
            </a:extLst>
          </p:cNvPr>
          <p:cNvSpPr>
            <a:spLocks noGrp="1"/>
          </p:cNvSpPr>
          <p:nvPr>
            <p:ph type="sldNum" sz="quarter" idx="12"/>
          </p:nvPr>
        </p:nvSpPr>
        <p:spPr/>
        <p:txBody>
          <a:bodyPr/>
          <a:lstStyle/>
          <a:p>
            <a:fld id="{DDF60B60-82CA-4BB9-BA6E-A62FADF2374B}" type="slidenum">
              <a:rPr lang="en-US" smtClean="0"/>
              <a:t/>
            </a:fld>
            <a:endParaRPr lang="en-US"/>
          </a:p>
        </p:txBody>
      </p:sp>
      <p:cxnSp>
        <p:nvCxnSpPr>
          <p:cNvPr id="9" name="Straight Connector 8">
            <a:extLst>
              <a:ext uri="{FF2B5EF4-FFF2-40B4-BE49-F238E27FC236}">
                <a16:creationId xmlns:a16="http://schemas.microsoft.com/office/drawing/2014/main" id="{09332F2A-AF1E-7A2E-F872-24CEC59A2C2B}"/>
              </a:ext>
            </a:extLst>
          </p:cNvPr>
          <p:cNvCxnSpPr>
            <a:cxnSpLocks/>
          </p:cNvCxnSpPr>
          <p:nvPr/>
        </p:nvCxnSpPr>
        <p:spPr>
          <a:xfrm>
            <a:off x="4643464" y="0"/>
            <a:ext cx="0" cy="6858000"/>
          </a:xfrm>
          <a:prstGeom prst="line">
            <a:avLst/>
          </a:prstGeom>
          <a:ln w="9525">
            <a:solidFill>
              <a:schemeClr val="tx2">
                <a:alpha val="25000"/>
              </a:schemeClr>
            </a:solidFill>
          </a:ln>
        </p:spPr>
        <p:style>
          <a:lnRef idx="1">
            <a:schemeClr val="accent1"/>
          </a:lnRef>
          <a:fillRef idx="0">
            <a:schemeClr val="accent1"/>
          </a:fillRef>
          <a:effectRef idx="0">
            <a:schemeClr val="accent1"/>
          </a:effectRef>
          <a:fontRef idx="minor">
            <a:schemeClr val="tx1"/>
          </a:fontRef>
        </p:style>
      </p:cxnSp>
      <p:cxnSp>
        <p:nvCxnSpPr>
          <p:cNvPr id="10" name="Straight Connector 9">
            <a:extLst>
              <a:ext uri="{FF2B5EF4-FFF2-40B4-BE49-F238E27FC236}">
                <a16:creationId xmlns:a16="http://schemas.microsoft.com/office/drawing/2014/main" id="{3041477D-FCE4-BE8D-ED72-1A4C8D664981}"/>
              </a:ext>
            </a:extLst>
          </p:cNvPr>
          <p:cNvCxnSpPr>
            <a:cxnSpLocks/>
          </p:cNvCxnSpPr>
          <p:nvPr/>
        </p:nvCxnSpPr>
        <p:spPr>
          <a:xfrm flipH="1">
            <a:off x="0" y="6398068"/>
            <a:ext cx="12192000" cy="0"/>
          </a:xfrm>
          <a:prstGeom prst="line">
            <a:avLst/>
          </a:prstGeom>
          <a:ln w="9525">
            <a:solidFill>
              <a:schemeClr val="tx2">
                <a:alpha val="25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449701922"/>
      </p:ext>
    </p:extLst>
  </p:cSld>
  <p:clrMapOvr>
    <a:masterClrMapping/>
  </p:clrMapOvr>
</p:sldLayout>
</file>

<file path=ppt/slideLayouts/slideLayout_80000044_502BE798.xml><?xml version="1.0" encoding="utf-8"?>
<p:sldLayout xmlns:a="http://schemas.openxmlformats.org/drawingml/2006/main" xmlns:r="http://schemas.openxmlformats.org/officeDocument/2006/relationships" xmlns:p="http://schemas.openxmlformats.org/presentationml/2006/main" preserve="1">
  <p:cSld name="Conclusion">
    <p:bg>
      <p:bgRef idx="1001">
        <a:schemeClr val="bg2"/>
      </p:bgRef>
    </p:bg>
    <p:spTree>
      <p:nvGrpSpPr>
        <p:cNvPr id="1" name=""/>
        <p:cNvGrpSpPr/>
        <p:nvPr/>
      </p:nvGrpSpPr>
      <p:grpSpPr>
        <a:xfrm>
          <a:off x="0" y="0"/>
          <a:ext cx="0" cy="0"/>
          <a:chOff x="0" y="0"/>
          <a:chExt cx="0" cy="0"/>
        </a:xfrm>
      </p:grpSpPr>
      <p:sp>
        <p:nvSpPr>
          <p:cNvPr id="3" name="Rectangle 2">
            <a:extLst>
              <a:ext uri="{FF2B5EF4-FFF2-40B4-BE49-F238E27FC236}">
                <a16:creationId xmlns:a16="http://schemas.microsoft.com/office/drawing/2014/main" id="{05319627-2791-E32D-91B0-857B27F822FB}"/>
              </a:ext>
            </a:extLst>
          </p:cNvPr>
          <p:cNvSpPr/>
          <p:nvPr/>
        </p:nvSpPr>
        <p:spPr>
          <a:xfrm>
            <a:off x="0" y="0"/>
            <a:ext cx="12192000" cy="6858000"/>
          </a:xfrm>
          <a:prstGeom prst="rect">
            <a:avLst/>
          </a:prstGeom>
          <a:solidFill>
            <a:schemeClr val="bg2">
              <a:lumMod val="9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BC7433D9-FD02-59E2-0F81-A0B7201D2DA0}"/>
              </a:ext>
            </a:extLst>
          </p:cNvPr>
          <p:cNvSpPr>
            <a:spLocks noGrp="1"/>
          </p:cNvSpPr>
          <p:nvPr>
            <p:ph type="title"/>
          </p:nvPr>
        </p:nvSpPr>
        <p:spPr>
          <a:xfrm>
            <a:off x="457200" y="1034473"/>
            <a:ext cx="11122508" cy="1993399"/>
          </a:xfrm>
        </p:spPr>
        <p:txBody>
          <a:bodyPr anchor="b">
            <a:normAutofit/>
          </a:bodyPr>
          <a:lstStyle>
            <a:lvl1pPr>
              <a:defRPr sz="6000" cap="all" baseline="0">
                <a:solidFill>
                  <a:schemeClr val="accent1"/>
                </a:solidFill>
              </a:defRPr>
            </a:lvl1pPr>
          </a:lstStyle>
          <a:p>
            <a:r>
              <a:rPr lang="en-US"/>
              <a:t>Click to edit Master title style</a:t>
            </a:r>
          </a:p>
        </p:txBody>
      </p:sp>
      <p:sp>
        <p:nvSpPr>
          <p:cNvPr id="7" name="Content Placeholder 6">
            <a:extLst>
              <a:ext uri="{FF2B5EF4-FFF2-40B4-BE49-F238E27FC236}">
                <a16:creationId xmlns:a16="http://schemas.microsoft.com/office/drawing/2014/main" id="{053FFEDA-E57B-DF13-2394-A1514E15F85A}"/>
              </a:ext>
            </a:extLst>
          </p:cNvPr>
          <p:cNvSpPr>
            <a:spLocks noGrp="1"/>
          </p:cNvSpPr>
          <p:nvPr>
            <p:ph sz="quarter" idx="14"/>
          </p:nvPr>
        </p:nvSpPr>
        <p:spPr>
          <a:xfrm>
            <a:off x="457199" y="3528206"/>
            <a:ext cx="11122509" cy="2754253"/>
          </a:xfrm>
        </p:spPr>
        <p:txBody>
          <a:bodyPr vert="horz" lIns="91440" tIns="45720" rIns="91440" bIns="45720" rtlCol="0">
            <a:normAutofit/>
          </a:bodyPr>
          <a:lstStyle>
            <a:lvl1pPr marL="0" indent="0">
              <a:buNone/>
              <a:defRPr lang="en-US" dirty="0">
                <a:solidFill>
                  <a:schemeClr val="tx2"/>
                </a:solidFill>
              </a:defRPr>
            </a:lvl1pPr>
            <a:lvl2pPr marL="228600" indent="0">
              <a:buNone/>
              <a:defRPr lang="en-US" dirty="0">
                <a:solidFill>
                  <a:schemeClr val="tx2"/>
                </a:solidFill>
              </a:defRPr>
            </a:lvl2pPr>
            <a:lvl3pPr marL="457200" indent="0">
              <a:buNone/>
              <a:defRPr lang="en-US" dirty="0">
                <a:solidFill>
                  <a:schemeClr val="tx2"/>
                </a:solidFill>
              </a:defRPr>
            </a:lvl3pPr>
            <a:lvl4pPr marL="685800" indent="0">
              <a:buNone/>
              <a:defRPr lang="en-US" dirty="0">
                <a:solidFill>
                  <a:schemeClr val="tx2"/>
                </a:solidFill>
              </a:defRPr>
            </a:lvl4pPr>
            <a:lvl5pPr marL="914400" indent="0">
              <a:buNone/>
              <a:defRPr lang="en-US" dirty="0">
                <a:solidFill>
                  <a:schemeClr val="tx2"/>
                </a:solidFill>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Footer Placeholder 4">
            <a:extLst>
              <a:ext uri="{FF2B5EF4-FFF2-40B4-BE49-F238E27FC236}">
                <a16:creationId xmlns:a16="http://schemas.microsoft.com/office/drawing/2014/main" id="{B17E6B5E-6174-FD5C-41E8-FFC44C650D7E}"/>
              </a:ext>
            </a:extLst>
          </p:cNvPr>
          <p:cNvSpPr>
            <a:spLocks noGrp="1"/>
          </p:cNvSpPr>
          <p:nvPr>
            <p:ph type="ftr" sz="quarter" idx="11"/>
          </p:nvPr>
        </p:nvSpPr>
        <p:spPr>
          <a:xfrm>
            <a:off x="457200" y="6445997"/>
            <a:ext cx="3949302" cy="365125"/>
          </a:xfrm>
        </p:spPr>
        <p:txBody>
          <a:bodyPr/>
          <a:lstStyle>
            <a:lvl1pPr>
              <a:defRPr>
                <a:solidFill>
                  <a:schemeClr val="tx2"/>
                </a:solidFill>
              </a:defRPr>
            </a:lvl1pPr>
          </a:lstStyle>
          <a:p>
            <a:r>
              <a:rPr lang="en-US"/>
              <a:t>Sample Footer Text</a:t>
            </a:r>
          </a:p>
        </p:txBody>
      </p:sp>
      <p:sp>
        <p:nvSpPr>
          <p:cNvPr id="4" name="Date Placeholder 3">
            <a:extLst>
              <a:ext uri="{FF2B5EF4-FFF2-40B4-BE49-F238E27FC236}">
                <a16:creationId xmlns:a16="http://schemas.microsoft.com/office/drawing/2014/main" id="{0B9485D1-E172-8F0A-A425-3097B3ABCFB4}"/>
              </a:ext>
            </a:extLst>
          </p:cNvPr>
          <p:cNvSpPr>
            <a:spLocks noGrp="1"/>
          </p:cNvSpPr>
          <p:nvPr>
            <p:ph type="dt" sz="half" idx="10"/>
          </p:nvPr>
        </p:nvSpPr>
        <p:spPr/>
        <p:txBody>
          <a:bodyPr/>
          <a:lstStyle>
            <a:lvl1pPr>
              <a:defRPr>
                <a:solidFill>
                  <a:schemeClr val="tx2"/>
                </a:solidFill>
              </a:defRPr>
            </a:lvl1pPr>
          </a:lstStyle>
          <a:p>
            <a:fld id="{DD049693-73B8-4968-A0F1-3875574BBB60}" type="datetime1">
              <a:rPr lang="en-US" smtClean="0"/>
              <a:t/>
            </a:fld>
            <a:endParaRPr lang="en-US"/>
          </a:p>
        </p:txBody>
      </p:sp>
      <p:sp>
        <p:nvSpPr>
          <p:cNvPr id="6" name="Slide Number Placeholder 5">
            <a:extLst>
              <a:ext uri="{FF2B5EF4-FFF2-40B4-BE49-F238E27FC236}">
                <a16:creationId xmlns:a16="http://schemas.microsoft.com/office/drawing/2014/main" id="{4BF72154-F85B-E301-DA57-E314D7315916}"/>
              </a:ext>
            </a:extLst>
          </p:cNvPr>
          <p:cNvSpPr>
            <a:spLocks noGrp="1"/>
          </p:cNvSpPr>
          <p:nvPr>
            <p:ph type="sldNum" sz="quarter" idx="12"/>
          </p:nvPr>
        </p:nvSpPr>
        <p:spPr/>
        <p:txBody>
          <a:bodyPr/>
          <a:lstStyle>
            <a:lvl1pPr>
              <a:defRPr>
                <a:solidFill>
                  <a:schemeClr val="tx2"/>
                </a:solidFill>
              </a:defRPr>
            </a:lvl1pPr>
          </a:lstStyle>
          <a:p>
            <a:fld id="{DDF60B60-82CA-4BB9-BA6E-A62FADF2374B}" type="slidenum">
              <a:rPr lang="en-US" smtClean="0"/>
              <a:t/>
            </a:fld>
            <a:endParaRPr lang="en-US"/>
          </a:p>
        </p:txBody>
      </p:sp>
      <p:cxnSp>
        <p:nvCxnSpPr>
          <p:cNvPr id="11" name="Straight Connector 10">
            <a:extLst>
              <a:ext uri="{FF2B5EF4-FFF2-40B4-BE49-F238E27FC236}">
                <a16:creationId xmlns:a16="http://schemas.microsoft.com/office/drawing/2014/main" id="{E2128EF9-7F8A-2F1B-41F7-2CA02A35CCA7}"/>
              </a:ext>
            </a:extLst>
          </p:cNvPr>
          <p:cNvCxnSpPr>
            <a:cxnSpLocks/>
          </p:cNvCxnSpPr>
          <p:nvPr/>
        </p:nvCxnSpPr>
        <p:spPr>
          <a:xfrm flipH="1">
            <a:off x="0" y="3191402"/>
            <a:ext cx="12192000" cy="0"/>
          </a:xfrm>
          <a:prstGeom prst="line">
            <a:avLst/>
          </a:prstGeom>
          <a:ln w="12700">
            <a:solidFill>
              <a:schemeClr val="tx1">
                <a:lumMod val="75000"/>
                <a:lumOff val="25000"/>
                <a:alpha val="30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345054616"/>
      </p:ext>
    </p:extLst>
  </p:cSld>
  <p:clrMapOvr>
    <a:overrideClrMapping bg1="lt1" tx1="dk1" bg2="lt2" tx2="dk2" accent1="accent1" accent2="accent2" accent3="accent3" accent4="accent4" accent5="accent5" accent6="accent6" hlink="hlink" folHlink="folHlink"/>
  </p:clrMapOvr>
</p:sldLayout>
</file>

<file path=ppt/slideLayouts/slideLayout_80000045_52B00E49.xml><?xml version="1.0" encoding="utf-8"?>
<p:sldLayout xmlns:a="http://schemas.openxmlformats.org/drawingml/2006/main" xmlns:r="http://schemas.openxmlformats.org/officeDocument/2006/relationships" xmlns:p="http://schemas.openxmlformats.org/presentationml/2006/main">
  <p:cSld name="Conclusion 2">
    <p:bg>
      <p:bgRef idx="1001">
        <a:schemeClr val="bg2"/>
      </p:bgRef>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07CD7571-736E-B4CB-34E0-C8B31B5A98C2}"/>
              </a:ext>
            </a:extLst>
          </p:cNvPr>
          <p:cNvSpPr/>
          <p:nvPr/>
        </p:nvSpPr>
        <p:spPr>
          <a:xfrm>
            <a:off x="0" y="0"/>
            <a:ext cx="12192000" cy="6858000"/>
          </a:xfrm>
          <a:prstGeom prst="rect">
            <a:avLst/>
          </a:prstGeom>
          <a:solidFill>
            <a:schemeClr val="bg2">
              <a:lumMod val="9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BC7433D9-FD02-59E2-0F81-A0B7201D2DA0}"/>
              </a:ext>
            </a:extLst>
          </p:cNvPr>
          <p:cNvSpPr>
            <a:spLocks noGrp="1"/>
          </p:cNvSpPr>
          <p:nvPr>
            <p:ph type="title"/>
          </p:nvPr>
        </p:nvSpPr>
        <p:spPr>
          <a:xfrm>
            <a:off x="457200" y="1034473"/>
            <a:ext cx="6768193" cy="1993399"/>
          </a:xfrm>
        </p:spPr>
        <p:txBody>
          <a:bodyPr anchor="b">
            <a:normAutofit/>
          </a:bodyPr>
          <a:lstStyle>
            <a:lvl1pPr>
              <a:defRPr sz="6000" cap="all" baseline="0">
                <a:solidFill>
                  <a:schemeClr val="accent1"/>
                </a:solidFill>
              </a:defRPr>
            </a:lvl1pPr>
          </a:lstStyle>
          <a:p>
            <a:r>
              <a:rPr lang="en-US"/>
              <a:t>Click to edit Master title style</a:t>
            </a:r>
          </a:p>
        </p:txBody>
      </p:sp>
      <p:sp>
        <p:nvSpPr>
          <p:cNvPr id="7" name="Content Placeholder 6">
            <a:extLst>
              <a:ext uri="{FF2B5EF4-FFF2-40B4-BE49-F238E27FC236}">
                <a16:creationId xmlns:a16="http://schemas.microsoft.com/office/drawing/2014/main" id="{053FFEDA-E57B-DF13-2394-A1514E15F85A}"/>
              </a:ext>
            </a:extLst>
          </p:cNvPr>
          <p:cNvSpPr>
            <a:spLocks noGrp="1"/>
          </p:cNvSpPr>
          <p:nvPr>
            <p:ph sz="quarter" idx="14"/>
          </p:nvPr>
        </p:nvSpPr>
        <p:spPr>
          <a:xfrm>
            <a:off x="457200" y="3528206"/>
            <a:ext cx="6768193" cy="1794899"/>
          </a:xfrm>
        </p:spPr>
        <p:txBody>
          <a:bodyPr vert="horz" lIns="91440" tIns="45720" rIns="91440" bIns="45720" rtlCol="0">
            <a:normAutofit/>
          </a:bodyPr>
          <a:lstStyle>
            <a:lvl1pPr marL="0" indent="0">
              <a:buNone/>
              <a:defRPr lang="en-US" dirty="0">
                <a:solidFill>
                  <a:schemeClr val="tx2"/>
                </a:solidFill>
              </a:defRPr>
            </a:lvl1pPr>
            <a:lvl2pPr marL="228600" indent="0">
              <a:buNone/>
              <a:defRPr lang="en-US" dirty="0">
                <a:solidFill>
                  <a:schemeClr val="tx2"/>
                </a:solidFill>
              </a:defRPr>
            </a:lvl2pPr>
            <a:lvl3pPr marL="457200" indent="0">
              <a:buNone/>
              <a:defRPr lang="en-US" dirty="0">
                <a:solidFill>
                  <a:schemeClr val="tx2"/>
                </a:solidFill>
              </a:defRPr>
            </a:lvl3pPr>
            <a:lvl4pPr marL="685800" indent="0">
              <a:buNone/>
              <a:defRPr lang="en-US" dirty="0">
                <a:solidFill>
                  <a:schemeClr val="tx2"/>
                </a:solidFill>
              </a:defRPr>
            </a:lvl4pPr>
            <a:lvl5pPr marL="914400" indent="0">
              <a:buNone/>
              <a:defRPr lang="en-US" dirty="0">
                <a:solidFill>
                  <a:schemeClr val="tx2"/>
                </a:solidFill>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Footer Placeholder 4">
            <a:extLst>
              <a:ext uri="{FF2B5EF4-FFF2-40B4-BE49-F238E27FC236}">
                <a16:creationId xmlns:a16="http://schemas.microsoft.com/office/drawing/2014/main" id="{B17E6B5E-6174-FD5C-41E8-FFC44C650D7E}"/>
              </a:ext>
            </a:extLst>
          </p:cNvPr>
          <p:cNvSpPr>
            <a:spLocks noGrp="1"/>
          </p:cNvSpPr>
          <p:nvPr>
            <p:ph type="ftr" sz="quarter" idx="11"/>
          </p:nvPr>
        </p:nvSpPr>
        <p:spPr>
          <a:xfrm>
            <a:off x="457200" y="6445997"/>
            <a:ext cx="3949302" cy="365125"/>
          </a:xfrm>
        </p:spPr>
        <p:txBody>
          <a:bodyPr/>
          <a:lstStyle>
            <a:lvl1pPr>
              <a:defRPr>
                <a:solidFill>
                  <a:schemeClr val="tx2"/>
                </a:solidFill>
              </a:defRPr>
            </a:lvl1pPr>
          </a:lstStyle>
          <a:p>
            <a:r>
              <a:rPr lang="en-US"/>
              <a:t>Sample Footer Text</a:t>
            </a:r>
          </a:p>
        </p:txBody>
      </p:sp>
      <p:sp>
        <p:nvSpPr>
          <p:cNvPr id="4" name="Date Placeholder 3">
            <a:extLst>
              <a:ext uri="{FF2B5EF4-FFF2-40B4-BE49-F238E27FC236}">
                <a16:creationId xmlns:a16="http://schemas.microsoft.com/office/drawing/2014/main" id="{0B9485D1-E172-8F0A-A425-3097B3ABCFB4}"/>
              </a:ext>
            </a:extLst>
          </p:cNvPr>
          <p:cNvSpPr>
            <a:spLocks noGrp="1"/>
          </p:cNvSpPr>
          <p:nvPr>
            <p:ph type="dt" sz="half" idx="10"/>
          </p:nvPr>
        </p:nvSpPr>
        <p:spPr/>
        <p:txBody>
          <a:bodyPr/>
          <a:lstStyle>
            <a:lvl1pPr>
              <a:defRPr>
                <a:solidFill>
                  <a:schemeClr val="tx2"/>
                </a:solidFill>
              </a:defRPr>
            </a:lvl1pPr>
          </a:lstStyle>
          <a:p>
            <a:fld id="{69F7915E-BF18-4119-A409-F175A6E221CE}" type="datetime1">
              <a:rPr lang="en-US" smtClean="0"/>
              <a:t/>
            </a:fld>
            <a:endParaRPr lang="en-US"/>
          </a:p>
        </p:txBody>
      </p:sp>
      <p:sp>
        <p:nvSpPr>
          <p:cNvPr id="6" name="Slide Number Placeholder 5">
            <a:extLst>
              <a:ext uri="{FF2B5EF4-FFF2-40B4-BE49-F238E27FC236}">
                <a16:creationId xmlns:a16="http://schemas.microsoft.com/office/drawing/2014/main" id="{4BF72154-F85B-E301-DA57-E314D7315916}"/>
              </a:ext>
            </a:extLst>
          </p:cNvPr>
          <p:cNvSpPr>
            <a:spLocks noGrp="1"/>
          </p:cNvSpPr>
          <p:nvPr>
            <p:ph type="sldNum" sz="quarter" idx="12"/>
          </p:nvPr>
        </p:nvSpPr>
        <p:spPr/>
        <p:txBody>
          <a:bodyPr/>
          <a:lstStyle>
            <a:lvl1pPr>
              <a:defRPr>
                <a:solidFill>
                  <a:schemeClr val="tx2"/>
                </a:solidFill>
              </a:defRPr>
            </a:lvl1pPr>
          </a:lstStyle>
          <a:p>
            <a:fld id="{DDF60B60-82CA-4BB9-BA6E-A62FADF2374B}" type="slidenum">
              <a:rPr lang="en-US" smtClean="0"/>
              <a:t/>
            </a:fld>
            <a:endParaRPr lang="en-US"/>
          </a:p>
        </p:txBody>
      </p:sp>
      <p:cxnSp>
        <p:nvCxnSpPr>
          <p:cNvPr id="11" name="Straight Connector 10">
            <a:extLst>
              <a:ext uri="{FF2B5EF4-FFF2-40B4-BE49-F238E27FC236}">
                <a16:creationId xmlns:a16="http://schemas.microsoft.com/office/drawing/2014/main" id="{E2128EF9-7F8A-2F1B-41F7-2CA02A35CCA7}"/>
              </a:ext>
            </a:extLst>
          </p:cNvPr>
          <p:cNvCxnSpPr>
            <a:cxnSpLocks/>
          </p:cNvCxnSpPr>
          <p:nvPr/>
        </p:nvCxnSpPr>
        <p:spPr>
          <a:xfrm flipH="1">
            <a:off x="0" y="3191402"/>
            <a:ext cx="12192000" cy="0"/>
          </a:xfrm>
          <a:prstGeom prst="line">
            <a:avLst/>
          </a:prstGeom>
          <a:ln w="12700">
            <a:solidFill>
              <a:schemeClr val="tx1">
                <a:lumMod val="75000"/>
                <a:lumOff val="25000"/>
                <a:alpha val="30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387269705"/>
      </p:ext>
    </p:extLst>
  </p:cSld>
  <p:clrMapOvr>
    <a:overrideClrMapping bg1="lt1" tx1="dk1" bg2="lt2" tx2="dk2" accent1="accent1" accent2="accent2" accent3="accent3" accent4="accent4" accent5="accent5" accent6="accent6" hlink="hlink" folHlink="folHlink"/>
  </p:clrMapOvr>
</p:sldLayout>
</file>

<file path=ppt/slideMasters/_rels/slideMaster_80000000_3563F4BA.xml.rels><?xml version="1.0" encoding="UTF-8" standalone="yes"?>
<Relationships xmlns="http://schemas.openxmlformats.org/package/2006/relationships"><Relationship Id="rId13" Type="http://schemas.openxmlformats.org/officeDocument/2006/relationships/slideLayout" Target="../slideLayouts/slideLayout_80000019_344AA982.xml"/><Relationship Id="rId18" Type="http://schemas.openxmlformats.org/officeDocument/2006/relationships/slideLayout" Target="../slideLayouts/slideLayout_8000001E_4DF099E6.xml"/><Relationship Id="rId26" Type="http://schemas.openxmlformats.org/officeDocument/2006/relationships/slideLayout" Target="../slideLayouts/slideLayout_80000026_6AE6E966.xml"/><Relationship Id="rId39" Type="http://schemas.openxmlformats.org/officeDocument/2006/relationships/slideLayout" Target="../slideLayouts/slideLayout_80000033_64D60951.xml"/><Relationship Id="rId21" Type="http://schemas.openxmlformats.org/officeDocument/2006/relationships/slideLayout" Target="../slideLayouts/slideLayout_80000021_7D5EB79C.xml"/><Relationship Id="rId34" Type="http://schemas.openxmlformats.org/officeDocument/2006/relationships/slideLayout" Target="../slideLayouts/slideLayout_8000002E_914C92E5.xml"/><Relationship Id="rId42" Type="http://schemas.openxmlformats.org/officeDocument/2006/relationships/slideLayout" Target="../slideLayouts/slideLayout_80000036_58C9F33C.xml"/><Relationship Id="rId47" Type="http://schemas.openxmlformats.org/officeDocument/2006/relationships/slideLayout" Target="../slideLayouts/slideLayout_8000003B_4DADEA44.xml"/><Relationship Id="rId50" Type="http://schemas.openxmlformats.org/officeDocument/2006/relationships/slideLayout" Target="../slideLayouts/slideLayout_8000003E_B3E81D14.xml"/><Relationship Id="rId55" Type="http://schemas.openxmlformats.org/officeDocument/2006/relationships/slideLayout" Target="../slideLayouts/slideLayout_80000043_92037C22.xml"/><Relationship Id="rId7" Type="http://schemas.openxmlformats.org/officeDocument/2006/relationships/slideLayout" Target="../slideLayouts/slideLayout_80000007_E4E3785E.xml"/><Relationship Id="rId2" Type="http://schemas.openxmlformats.org/officeDocument/2006/relationships/slideLayout" Target="../slideLayouts/slideLayout_80000002_9513E66.xml"/><Relationship Id="rId16" Type="http://schemas.openxmlformats.org/officeDocument/2006/relationships/slideLayout" Target="../slideLayouts/slideLayout_8000001C_A1464AD3.xml"/><Relationship Id="rId29" Type="http://schemas.openxmlformats.org/officeDocument/2006/relationships/slideLayout" Target="../slideLayouts/slideLayout_80000029_D6B50622.xml"/><Relationship Id="rId11" Type="http://schemas.openxmlformats.org/officeDocument/2006/relationships/slideLayout" Target="../slideLayouts/slideLayout_8000000B_EF02AB6E.xml"/><Relationship Id="rId24" Type="http://schemas.openxmlformats.org/officeDocument/2006/relationships/slideLayout" Target="../slideLayouts/slideLayout_80000024_7EBE46C.xml"/><Relationship Id="rId32" Type="http://schemas.openxmlformats.org/officeDocument/2006/relationships/slideLayout" Target="../slideLayouts/slideLayout_8000002C_49BA7D5D.xml"/><Relationship Id="rId37" Type="http://schemas.openxmlformats.org/officeDocument/2006/relationships/slideLayout" Target="../slideLayouts/slideLayout_80000031_FDB89B90.xml"/><Relationship Id="rId40" Type="http://schemas.openxmlformats.org/officeDocument/2006/relationships/slideLayout" Target="../slideLayouts/slideLayout_80000034_4499EE4.xml"/><Relationship Id="rId45" Type="http://schemas.openxmlformats.org/officeDocument/2006/relationships/slideLayout" Target="../slideLayouts/slideLayout_80000039_6974053B.xml"/><Relationship Id="rId53" Type="http://schemas.openxmlformats.org/officeDocument/2006/relationships/slideLayout" Target="../slideLayouts/slideLayout_80000041_2903532A.xml"/><Relationship Id="rId58" Type="http://schemas.openxmlformats.org/officeDocument/2006/relationships/theme" Target="../theme/theme_80000000_3563F4BA.xml"/><Relationship Id="rId5" Type="http://schemas.openxmlformats.org/officeDocument/2006/relationships/slideLayout" Target="../slideLayouts/slideLayout_80000005_FFEE4EB2.xml"/><Relationship Id="rId19" Type="http://schemas.openxmlformats.org/officeDocument/2006/relationships/slideLayout" Target="../slideLayouts/slideLayout_8000001F_4F18ED4E.xml"/><Relationship Id="rId4" Type="http://schemas.openxmlformats.org/officeDocument/2006/relationships/slideLayout" Target="../slideLayouts/slideLayout_80000004_EBD5176F.xml"/><Relationship Id="rId9" Type="http://schemas.openxmlformats.org/officeDocument/2006/relationships/slideLayout" Target="../slideLayouts/slideLayout_80000009_3D2A3B2C.xml"/><Relationship Id="rId14" Type="http://schemas.openxmlformats.org/officeDocument/2006/relationships/slideLayout" Target="../slideLayouts/slideLayout_8000001A_6BE26D0C.xml"/><Relationship Id="rId22" Type="http://schemas.openxmlformats.org/officeDocument/2006/relationships/slideLayout" Target="../slideLayouts/slideLayout_80000022_17DBC2D8.xml"/><Relationship Id="rId27" Type="http://schemas.openxmlformats.org/officeDocument/2006/relationships/slideLayout" Target="../slideLayouts/slideLayout_80000027_599135E0.xml"/><Relationship Id="rId30" Type="http://schemas.openxmlformats.org/officeDocument/2006/relationships/slideLayout" Target="../slideLayouts/slideLayout_8000002A_7F6D0E6F.xml"/><Relationship Id="rId35" Type="http://schemas.openxmlformats.org/officeDocument/2006/relationships/slideLayout" Target="../slideLayouts/slideLayout_8000002F_E892262A.xml"/><Relationship Id="rId43" Type="http://schemas.openxmlformats.org/officeDocument/2006/relationships/slideLayout" Target="../slideLayouts/slideLayout_80000037_CA68AE28.xml"/><Relationship Id="rId48" Type="http://schemas.openxmlformats.org/officeDocument/2006/relationships/slideLayout" Target="../slideLayouts/slideLayout_8000003C_3B66294B.xml"/><Relationship Id="rId56" Type="http://schemas.openxmlformats.org/officeDocument/2006/relationships/slideLayout" Target="../slideLayouts/slideLayout_80000044_502BE798.xml"/><Relationship Id="rId8" Type="http://schemas.openxmlformats.org/officeDocument/2006/relationships/slideLayout" Target="../slideLayouts/slideLayout_80000008_E5E46ABD.xml"/><Relationship Id="rId51" Type="http://schemas.openxmlformats.org/officeDocument/2006/relationships/slideLayout" Target="../slideLayouts/slideLayout_8000003F_C6525E99.xml"/><Relationship Id="rId3" Type="http://schemas.openxmlformats.org/officeDocument/2006/relationships/slideLayout" Target="../slideLayouts/slideLayout_80000003_7DBF354B.xml"/><Relationship Id="rId12" Type="http://schemas.openxmlformats.org/officeDocument/2006/relationships/slideLayout" Target="../slideLayouts/slideLayout_80000018_D22C8650.xml"/><Relationship Id="rId17" Type="http://schemas.openxmlformats.org/officeDocument/2006/relationships/slideLayout" Target="../slideLayouts/slideLayout_8000001D_36A21812.xml"/><Relationship Id="rId25" Type="http://schemas.openxmlformats.org/officeDocument/2006/relationships/slideLayout" Target="../slideLayouts/slideLayout_80000025_484E885E.xml"/><Relationship Id="rId33" Type="http://schemas.openxmlformats.org/officeDocument/2006/relationships/slideLayout" Target="../slideLayouts/slideLayout_8000002D_53CA3BED.xml"/><Relationship Id="rId38" Type="http://schemas.openxmlformats.org/officeDocument/2006/relationships/slideLayout" Target="../slideLayouts/slideLayout_80000032_356D5E98.xml"/><Relationship Id="rId46" Type="http://schemas.openxmlformats.org/officeDocument/2006/relationships/slideLayout" Target="../slideLayouts/slideLayout_8000003A_3A5FCB49.xml"/><Relationship Id="rId20" Type="http://schemas.openxmlformats.org/officeDocument/2006/relationships/slideLayout" Target="../slideLayouts/slideLayout_80000020_BCA25A8F.xml"/><Relationship Id="rId41" Type="http://schemas.openxmlformats.org/officeDocument/2006/relationships/slideLayout" Target="../slideLayouts/slideLayout_80000035_E04BB57D.xml"/><Relationship Id="rId54" Type="http://schemas.openxmlformats.org/officeDocument/2006/relationships/slideLayout" Target="../slideLayouts/slideLayout_80000042_FF685C53.xml"/><Relationship Id="rId1" Type="http://schemas.openxmlformats.org/officeDocument/2006/relationships/slideLayout" Target="../slideLayouts/slideLayout_80000001_221CFE14.xml"/><Relationship Id="rId6" Type="http://schemas.openxmlformats.org/officeDocument/2006/relationships/slideLayout" Target="../slideLayouts/slideLayout_80000006_CC62DAA5.xml"/><Relationship Id="rId15" Type="http://schemas.openxmlformats.org/officeDocument/2006/relationships/slideLayout" Target="../slideLayouts/slideLayout_8000001B_F83826F6.xml"/><Relationship Id="rId23" Type="http://schemas.openxmlformats.org/officeDocument/2006/relationships/slideLayout" Target="../slideLayouts/slideLayout_80000023_6FFBD08E.xml"/><Relationship Id="rId28" Type="http://schemas.openxmlformats.org/officeDocument/2006/relationships/slideLayout" Target="../slideLayouts/slideLayout_80000028_3CB656A.xml"/><Relationship Id="rId36" Type="http://schemas.openxmlformats.org/officeDocument/2006/relationships/slideLayout" Target="../slideLayouts/slideLayout_80000030_5D93BE54.xml"/><Relationship Id="rId49" Type="http://schemas.openxmlformats.org/officeDocument/2006/relationships/slideLayout" Target="../slideLayouts/slideLayout_8000003D_23589D70.xml"/><Relationship Id="rId57" Type="http://schemas.openxmlformats.org/officeDocument/2006/relationships/slideLayout" Target="../slideLayouts/slideLayout_80000045_52B00E49.xml"/><Relationship Id="rId10" Type="http://schemas.openxmlformats.org/officeDocument/2006/relationships/slideLayout" Target="../slideLayouts/slideLayout_8000000A_23F23F6A.xml"/><Relationship Id="rId31" Type="http://schemas.openxmlformats.org/officeDocument/2006/relationships/slideLayout" Target="../slideLayouts/slideLayout_8000002B_69D66F8F.xml"/><Relationship Id="rId44" Type="http://schemas.openxmlformats.org/officeDocument/2006/relationships/slideLayout" Target="../slideLayouts/slideLayout_80000038_EC3F75A7.xml"/><Relationship Id="rId52" Type="http://schemas.openxmlformats.org/officeDocument/2006/relationships/slideLayout" Target="../slideLayouts/slideLayout_80000040_8ADE7234.xml"/></Relationships>
</file>

<file path=ppt/slideMasters/slideMaster_80000000_3563F4BA.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CC57148D-D60C-3359-4AC2-15A43E221742}"/>
              </a:ext>
            </a:extLst>
          </p:cNvPr>
          <p:cNvSpPr>
            <a:spLocks noGrp="1"/>
          </p:cNvSpPr>
          <p:nvPr>
            <p:ph type="title"/>
          </p:nvPr>
        </p:nvSpPr>
        <p:spPr>
          <a:xfrm>
            <a:off x="457200" y="533401"/>
            <a:ext cx="10515600" cy="1157288"/>
          </a:xfrm>
          <a:prstGeom prst="rect">
            <a:avLst/>
          </a:prstGeom>
        </p:spPr>
        <p:txBody>
          <a:bodyPr vert="horz" lIns="91440" tIns="45720" rIns="91440" bIns="45720" rtlCol="0" anchor="b">
            <a:normAutofit/>
          </a:bodyPr>
          <a:lstStyle/>
          <a:p>
            <a:r>
              <a:rPr lang="en-US"/>
              <a:t>Click to edit Master title style</a:t>
            </a:r>
          </a:p>
        </p:txBody>
      </p:sp>
      <p:sp>
        <p:nvSpPr>
          <p:cNvPr id="3" name="Text Placeholder 2">
            <a:extLst>
              <a:ext uri="{FF2B5EF4-FFF2-40B4-BE49-F238E27FC236}">
                <a16:creationId xmlns:a16="http://schemas.microsoft.com/office/drawing/2014/main" id="{E1A8731C-FCAE-A05A-5A11-57005B86ABD4}"/>
              </a:ext>
            </a:extLst>
          </p:cNvPr>
          <p:cNvSpPr>
            <a:spLocks noGrp="1"/>
          </p:cNvSpPr>
          <p:nvPr>
            <p:ph type="body" idx="1"/>
          </p:nvPr>
        </p:nvSpPr>
        <p:spPr>
          <a:xfrm>
            <a:off x="457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Footer Placeholder 4">
            <a:extLst>
              <a:ext uri="{FF2B5EF4-FFF2-40B4-BE49-F238E27FC236}">
                <a16:creationId xmlns:a16="http://schemas.microsoft.com/office/drawing/2014/main" id="{44952E70-B2DF-717F-6373-70A688FAD82F}"/>
              </a:ext>
            </a:extLst>
          </p:cNvPr>
          <p:cNvSpPr>
            <a:spLocks noGrp="1"/>
          </p:cNvSpPr>
          <p:nvPr>
            <p:ph type="ftr" sz="quarter" idx="3"/>
          </p:nvPr>
        </p:nvSpPr>
        <p:spPr>
          <a:xfrm>
            <a:off x="457200" y="6445997"/>
            <a:ext cx="3949302" cy="365125"/>
          </a:xfrm>
          <a:prstGeom prst="rect">
            <a:avLst/>
          </a:prstGeom>
        </p:spPr>
        <p:txBody>
          <a:bodyPr vert="horz" lIns="91440" tIns="45720" rIns="91440" bIns="45720" rtlCol="0" anchor="ctr"/>
          <a:lstStyle>
            <a:lvl1pPr algn="l">
              <a:defRPr sz="900">
                <a:solidFill>
                  <a:schemeClr val="tx1">
                    <a:lumMod val="95000"/>
                    <a:lumOff val="5000"/>
                  </a:schemeClr>
                </a:solidFill>
              </a:defRPr>
            </a:lvl1pPr>
          </a:lstStyle>
          <a:p>
            <a:r>
              <a:rPr lang="en-US"/>
              <a:t>Sample Footer Text</a:t>
            </a:r>
          </a:p>
        </p:txBody>
      </p:sp>
      <p:sp>
        <p:nvSpPr>
          <p:cNvPr id="4" name="Date Placeholder 3">
            <a:extLst>
              <a:ext uri="{FF2B5EF4-FFF2-40B4-BE49-F238E27FC236}">
                <a16:creationId xmlns:a16="http://schemas.microsoft.com/office/drawing/2014/main" id="{225215E5-6146-14C5-665E-EF04630DCB32}"/>
              </a:ext>
            </a:extLst>
          </p:cNvPr>
          <p:cNvSpPr>
            <a:spLocks noGrp="1"/>
          </p:cNvSpPr>
          <p:nvPr>
            <p:ph type="dt" sz="half" idx="2"/>
          </p:nvPr>
        </p:nvSpPr>
        <p:spPr>
          <a:xfrm>
            <a:off x="9737594" y="6445997"/>
            <a:ext cx="1842115" cy="365125"/>
          </a:xfrm>
          <a:prstGeom prst="rect">
            <a:avLst/>
          </a:prstGeom>
        </p:spPr>
        <p:txBody>
          <a:bodyPr vert="horz" lIns="91440" tIns="45720" rIns="91440" bIns="45720" rtlCol="0" anchor="ctr"/>
          <a:lstStyle>
            <a:lvl1pPr algn="r">
              <a:defRPr sz="900">
                <a:solidFill>
                  <a:schemeClr val="tx1">
                    <a:lumMod val="95000"/>
                    <a:lumOff val="5000"/>
                  </a:schemeClr>
                </a:solidFill>
              </a:defRPr>
            </a:lvl1pPr>
          </a:lstStyle>
          <a:p>
            <a:fld id="{40DAA6B7-91A8-481F-87E9-5D18FE514C0E}" type="datetime1">
              <a:rPr lang="en-US" smtClean="0"/>
              <a:t/>
            </a:fld>
            <a:endParaRPr lang="en-US"/>
          </a:p>
        </p:txBody>
      </p:sp>
      <p:sp>
        <p:nvSpPr>
          <p:cNvPr id="6" name="Slide Number Placeholder 5">
            <a:extLst>
              <a:ext uri="{FF2B5EF4-FFF2-40B4-BE49-F238E27FC236}">
                <a16:creationId xmlns:a16="http://schemas.microsoft.com/office/drawing/2014/main" id="{20E8FA3A-8706-3F4B-41CC-B024431F6200}"/>
              </a:ext>
            </a:extLst>
          </p:cNvPr>
          <p:cNvSpPr>
            <a:spLocks noGrp="1"/>
          </p:cNvSpPr>
          <p:nvPr>
            <p:ph type="sldNum" sz="quarter" idx="4"/>
          </p:nvPr>
        </p:nvSpPr>
        <p:spPr>
          <a:xfrm>
            <a:off x="11734800" y="6445997"/>
            <a:ext cx="457200" cy="365125"/>
          </a:xfrm>
          <a:prstGeom prst="rect">
            <a:avLst/>
          </a:prstGeom>
        </p:spPr>
        <p:txBody>
          <a:bodyPr vert="horz" lIns="91440" tIns="45720" rIns="91440" bIns="45720" rtlCol="0" anchor="ctr"/>
          <a:lstStyle>
            <a:lvl1pPr algn="ctr">
              <a:defRPr sz="900">
                <a:solidFill>
                  <a:schemeClr val="tx1">
                    <a:lumMod val="95000"/>
                    <a:lumOff val="5000"/>
                  </a:schemeClr>
                </a:solidFill>
              </a:defRPr>
            </a:lvl1pPr>
          </a:lstStyle>
          <a:p>
            <a:fld id="{DDF60B60-82CA-4BB9-BA6E-A62FADF2374B}" type="slidenum">
              <a:rPr lang="en-US" smtClean="0"/>
              <a:t/>
            </a:fld>
            <a:endParaRPr lang="en-US"/>
          </a:p>
        </p:txBody>
      </p:sp>
    </p:spTree>
    <p:extLst>
      <p:ext uri="{BB962C8B-B14F-4D97-AF65-F5344CB8AC3E}">
        <p14:creationId xmlns:p14="http://schemas.microsoft.com/office/powerpoint/2010/main" val="895743162"/>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 id="2147483672" r:id="rId12"/>
    <p:sldLayoutId id="2147483673" r:id="rId13"/>
    <p:sldLayoutId id="2147483674" r:id="rId14"/>
    <p:sldLayoutId id="2147483675" r:id="rId15"/>
    <p:sldLayoutId id="2147483676" r:id="rId16"/>
    <p:sldLayoutId id="2147483677" r:id="rId17"/>
    <p:sldLayoutId id="2147483678" r:id="rId18"/>
    <p:sldLayoutId id="2147483679" r:id="rId19"/>
    <p:sldLayoutId id="2147483680" r:id="rId20"/>
    <p:sldLayoutId id="2147483681" r:id="rId21"/>
    <p:sldLayoutId id="2147483682" r:id="rId22"/>
    <p:sldLayoutId id="2147483683" r:id="rId23"/>
    <p:sldLayoutId id="2147483684" r:id="rId24"/>
    <p:sldLayoutId id="2147483685" r:id="rId25"/>
    <p:sldLayoutId id="2147483686" r:id="rId26"/>
    <p:sldLayoutId id="2147483687" r:id="rId27"/>
    <p:sldLayoutId id="2147483688" r:id="rId28"/>
    <p:sldLayoutId id="2147483689" r:id="rId29"/>
    <p:sldLayoutId id="2147483690" r:id="rId30"/>
    <p:sldLayoutId id="2147483691" r:id="rId31"/>
    <p:sldLayoutId id="2147483692" r:id="rId32"/>
    <p:sldLayoutId id="2147483693" r:id="rId33"/>
    <p:sldLayoutId id="2147483694" r:id="rId34"/>
    <p:sldLayoutId id="2147483695" r:id="rId35"/>
    <p:sldLayoutId id="2147483696" r:id="rId36"/>
    <p:sldLayoutId id="2147483697" r:id="rId37"/>
    <p:sldLayoutId id="2147483698" r:id="rId38"/>
    <p:sldLayoutId id="2147483699" r:id="rId39"/>
    <p:sldLayoutId id="2147483700" r:id="rId40"/>
    <p:sldLayoutId id="2147483701" r:id="rId41"/>
    <p:sldLayoutId id="2147483702" r:id="rId42"/>
    <p:sldLayoutId id="2147483703" r:id="rId43"/>
    <p:sldLayoutId id="2147483704" r:id="rId44"/>
    <p:sldLayoutId id="2147483705" r:id="rId45"/>
    <p:sldLayoutId id="2147483706" r:id="rId46"/>
    <p:sldLayoutId id="2147483707" r:id="rId47"/>
    <p:sldLayoutId id="2147483708" r:id="rId48"/>
    <p:sldLayoutId id="2147483709" r:id="rId49"/>
    <p:sldLayoutId id="2147483710" r:id="rId50"/>
    <p:sldLayoutId id="2147483711" r:id="rId51"/>
    <p:sldLayoutId id="2147483712" r:id="rId52"/>
    <p:sldLayoutId id="2147483713" r:id="rId53"/>
    <p:sldLayoutId id="2147483714" r:id="rId54"/>
    <p:sldLayoutId id="2147483715" r:id="rId55"/>
    <p:sldLayoutId id="2147483716" r:id="rId56"/>
    <p:sldLayoutId id="2147483717" r:id="rId57"/>
  </p:sldLayoutIdLst>
  <p:hf sldNum="0" hdr="0" ftr="0" dt="0"/>
  <p:txStyles>
    <p:titleStyle>
      <a:lvl1pPr algn="l" defTabSz="914400" rtl="0" eaLnBrk="1" latinLnBrk="0" hangingPunct="1">
        <a:lnSpc>
          <a:spcPct val="90000"/>
        </a:lnSpc>
        <a:spcBef>
          <a:spcPct val="0"/>
        </a:spcBef>
        <a:buNone/>
        <a:defRPr sz="3200" kern="1200">
          <a:solidFill>
            <a:schemeClr val="tx2"/>
          </a:solidFill>
          <a:latin typeface="+mj-lt"/>
          <a:ea typeface="+mj-ea"/>
          <a:cs typeface="+mj-cs"/>
        </a:defRPr>
      </a:lvl1pPr>
    </p:titleStyle>
    <p:bodyStyle>
      <a:lvl1pPr marL="228600" indent="-228600" algn="l" defTabSz="914400" rtl="0" eaLnBrk="1" latinLnBrk="0" hangingPunct="1">
        <a:lnSpc>
          <a:spcPct val="120000"/>
        </a:lnSpc>
        <a:spcBef>
          <a:spcPts val="1000"/>
        </a:spcBef>
        <a:buFont typeface="Arial" panose="020B0604020202020204" pitchFamily="34" charset="0"/>
        <a:buChar char="•"/>
        <a:defRPr sz="1800" kern="1200">
          <a:solidFill>
            <a:schemeClr val="tx2"/>
          </a:solidFill>
          <a:latin typeface="+mn-lt"/>
          <a:ea typeface="+mn-ea"/>
          <a:cs typeface="+mn-cs"/>
        </a:defRPr>
      </a:lvl1pPr>
      <a:lvl2pPr marL="685800" indent="-228600" algn="l" defTabSz="914400" rtl="0" eaLnBrk="1" latinLnBrk="0" hangingPunct="1">
        <a:lnSpc>
          <a:spcPct val="120000"/>
        </a:lnSpc>
        <a:spcBef>
          <a:spcPts val="500"/>
        </a:spcBef>
        <a:buFont typeface="Arial" panose="020B0604020202020204" pitchFamily="34" charset="0"/>
        <a:buChar char="•"/>
        <a:defRPr sz="1600" kern="1200">
          <a:solidFill>
            <a:schemeClr val="tx2"/>
          </a:solidFill>
          <a:latin typeface="+mn-lt"/>
          <a:ea typeface="+mn-ea"/>
          <a:cs typeface="+mn-cs"/>
        </a:defRPr>
      </a:lvl2pPr>
      <a:lvl3pPr marL="1143000" indent="-228600" algn="l" defTabSz="914400" rtl="0" eaLnBrk="1" latinLnBrk="0" hangingPunct="1">
        <a:lnSpc>
          <a:spcPct val="120000"/>
        </a:lnSpc>
        <a:spcBef>
          <a:spcPts val="500"/>
        </a:spcBef>
        <a:buFont typeface="Arial" panose="020B0604020202020204" pitchFamily="34" charset="0"/>
        <a:buChar char="•"/>
        <a:defRPr sz="1400" kern="1200">
          <a:solidFill>
            <a:schemeClr val="tx2"/>
          </a:solidFill>
          <a:latin typeface="+mn-lt"/>
          <a:ea typeface="+mn-ea"/>
          <a:cs typeface="+mn-cs"/>
        </a:defRPr>
      </a:lvl3pPr>
      <a:lvl4pPr marL="1600200" indent="-228600" algn="l" defTabSz="914400" rtl="0" eaLnBrk="1" latinLnBrk="0" hangingPunct="1">
        <a:lnSpc>
          <a:spcPct val="120000"/>
        </a:lnSpc>
        <a:spcBef>
          <a:spcPts val="500"/>
        </a:spcBef>
        <a:buFont typeface="Arial" panose="020B0604020202020204" pitchFamily="34" charset="0"/>
        <a:buChar char="•"/>
        <a:defRPr sz="1400" kern="1200">
          <a:solidFill>
            <a:schemeClr val="tx2"/>
          </a:solidFill>
          <a:latin typeface="+mn-lt"/>
          <a:ea typeface="+mn-ea"/>
          <a:cs typeface="+mn-cs"/>
        </a:defRPr>
      </a:lvl4pPr>
      <a:lvl5pPr marL="2057400" indent="-228600" algn="l" defTabSz="914400" rtl="0" eaLnBrk="1" latinLnBrk="0" hangingPunct="1">
        <a:lnSpc>
          <a:spcPct val="120000"/>
        </a:lnSpc>
        <a:spcBef>
          <a:spcPts val="500"/>
        </a:spcBef>
        <a:buFont typeface="Arial" panose="020B0604020202020204" pitchFamily="34" charset="0"/>
        <a:buChar char="•"/>
        <a:defRPr sz="1400" kern="1200">
          <a:solidFill>
            <a:schemeClr val="tx2"/>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extLst>
    <p:ext uri="{27BBF7A9-308A-43DC-89C8-2F10F3537804}">
      <p15:sldGuideLst xmlns:p15="http://schemas.microsoft.com/office/powerpoint/2012/main">
        <p15:guide id="1" orient="horz" pos="2160">
          <p15:clr>
            <a:srgbClr val="F26B43"/>
          </p15:clr>
        </p15:guide>
        <p15:guide id="2" pos="2808">
          <p15:clr>
            <a:srgbClr val="F26B43"/>
          </p15:clr>
        </p15:guide>
        <p15:guide id="3" pos="4872">
          <p15:clr>
            <a:srgbClr val="F26B43"/>
          </p15:clr>
        </p15:guide>
        <p15:guide id="4" pos="5160">
          <p15:clr>
            <a:srgbClr val="F26B43"/>
          </p15:clr>
        </p15:guide>
        <p15:guide id="5" pos="2520">
          <p15:clr>
            <a:srgbClr val="F26B43"/>
          </p15:clr>
        </p15:guide>
        <p15:guide id="6" pos="4584">
          <p15:clr>
            <a:srgbClr val="F26B43"/>
          </p15:clr>
        </p15:guide>
      </p15:sldGuideLst>
    </p:ext>
  </p:extLst>
</p:sldMaster>
</file>

<file path=ppt/slides/_rels/slide_A0A_7CB3F460.xml.rels><?xml version="1.0" encoding="UTF-8" standalone="yes"?>
<Relationships xmlns="http://schemas.openxmlformats.org/package/2006/relationships"><Relationship Id="rId3" Type="http://schemas.openxmlformats.org/officeDocument/2006/relationships/image" Target="../media/image_87A33ACD.jpeg"/><Relationship Id="rId2" Type="http://schemas.openxmlformats.org/officeDocument/2006/relationships/notesSlide" Target="../notesSlides/notesSlide_A0A_7CB3F460.xml"/><Relationship Id="rId1" Type="http://schemas.openxmlformats.org/officeDocument/2006/relationships/slideLayout" Target="../slideLayouts/slideLayout_8000002F_E892262A.xml"/></Relationships>
</file>

<file path=ppt/slides/_rels/slide_A0B_2889446.xml.rels><?xml version="1.0" encoding="UTF-8" standalone="yes"?>
<Relationships xmlns="http://schemas.openxmlformats.org/package/2006/relationships"><Relationship Id="rId2" Type="http://schemas.openxmlformats.org/officeDocument/2006/relationships/notesSlide" Target="../notesSlides/notesSlide_A0B_2889446.xml"/><Relationship Id="rId1" Type="http://schemas.openxmlformats.org/officeDocument/2006/relationships/slideLayout" Target="../slideLayouts/slideLayout_8000000A_23F23F6A.xml"/></Relationships>
</file>

<file path=ppt/slides/_rels/slide_A0C_7783DA12.xml.rels><?xml version="1.0" encoding="UTF-8" standalone="yes"?>
<Relationships xmlns="http://schemas.openxmlformats.org/package/2006/relationships"><Relationship Id="rId3" Type="http://schemas.openxmlformats.org/officeDocument/2006/relationships/image" Target="../media/image_58133E83.jpeg"/><Relationship Id="rId2" Type="http://schemas.openxmlformats.org/officeDocument/2006/relationships/notesSlide" Target="../notesSlides/notesSlide_A0C_7783DA12.xml"/><Relationship Id="rId1" Type="http://schemas.openxmlformats.org/officeDocument/2006/relationships/slideLayout" Target="../slideLayouts/slideLayout_8000002F_E892262A.xml"/></Relationships>
</file>

<file path=ppt/slides/_rels/slide_A0D_C0B1096A.xml.rels><?xml version="1.0" encoding="UTF-8" standalone="yes"?>
<Relationships xmlns="http://schemas.openxmlformats.org/package/2006/relationships"><Relationship Id="rId3" Type="http://schemas.openxmlformats.org/officeDocument/2006/relationships/image" Target="../media/image_8F9B0C4C.jpeg"/><Relationship Id="rId2" Type="http://schemas.openxmlformats.org/officeDocument/2006/relationships/notesSlide" Target="../notesSlides/notesSlide_A0D_C0B1096A.xml"/><Relationship Id="rId1" Type="http://schemas.openxmlformats.org/officeDocument/2006/relationships/slideLayout" Target="../slideLayouts/slideLayout_8000002F_E892262A.xml"/></Relationships>
</file>

<file path=ppt/slides/_rels/slide_A01_84D78C2A.xml.rels><?xml version="1.0" encoding="UTF-8" standalone="yes"?>
<Relationships xmlns="http://schemas.openxmlformats.org/package/2006/relationships"><Relationship Id="rId3" Type="http://schemas.openxmlformats.org/officeDocument/2006/relationships/image" Target="../media/image_8EDE5138.jpeg"/><Relationship Id="rId2" Type="http://schemas.openxmlformats.org/officeDocument/2006/relationships/notesSlide" Target="../notesSlides/notesSlide_A01_84D78C2A.xml"/><Relationship Id="rId1" Type="http://schemas.openxmlformats.org/officeDocument/2006/relationships/slideLayout" Target="../slideLayouts/slideLayout_80000004_EBD5176F.xml"/></Relationships>
</file>

<file path=ppt/slides/_rels/slide_A02_1FF799E8.xml.rels><?xml version="1.0" encoding="UTF-8" standalone="yes"?>
<Relationships xmlns="http://schemas.openxmlformats.org/package/2006/relationships"><Relationship Id="rId2" Type="http://schemas.openxmlformats.org/officeDocument/2006/relationships/notesSlide" Target="../notesSlides/notesSlide_A02_1FF799E8.xml"/><Relationship Id="rId1" Type="http://schemas.openxmlformats.org/officeDocument/2006/relationships/slideLayout" Target="../slideLayouts/slideLayout_8000000A_23F23F6A.xml"/></Relationships>
</file>

<file path=ppt/slides/_rels/slide_A03_E4065EFD.xml.rels><?xml version="1.0" encoding="UTF-8" standalone="yes"?>
<Relationships xmlns="http://schemas.openxmlformats.org/package/2006/relationships"><Relationship Id="rId3" Type="http://schemas.openxmlformats.org/officeDocument/2006/relationships/image" Target="../media/image_305E3F90.jpeg"/><Relationship Id="rId2" Type="http://schemas.openxmlformats.org/officeDocument/2006/relationships/notesSlide" Target="../notesSlides/notesSlide_A03_E4065EFD.xml"/><Relationship Id="rId1" Type="http://schemas.openxmlformats.org/officeDocument/2006/relationships/slideLayout" Target="../slideLayouts/slideLayout_8000002F_E892262A.xml"/></Relationships>
</file>

<file path=ppt/slides/_rels/slide_A04_E23FC432.xml.rels><?xml version="1.0" encoding="UTF-8" standalone="yes"?>
<Relationships xmlns="http://schemas.openxmlformats.org/package/2006/relationships"><Relationship Id="rId3" Type="http://schemas.openxmlformats.org/officeDocument/2006/relationships/image" Target="../media/image_25CFA83F.jpeg"/><Relationship Id="rId2" Type="http://schemas.openxmlformats.org/officeDocument/2006/relationships/notesSlide" Target="../notesSlides/notesSlide_A04_E23FC432.xml"/><Relationship Id="rId1" Type="http://schemas.openxmlformats.org/officeDocument/2006/relationships/slideLayout" Target="../slideLayouts/slideLayout_8000002F_E892262A.xml"/></Relationships>
</file>

<file path=ppt/slides/_rels/slide_A05_A4EEA345.xml.rels><?xml version="1.0" encoding="UTF-8" standalone="yes"?>
<Relationships xmlns="http://schemas.openxmlformats.org/package/2006/relationships"><Relationship Id="rId2" Type="http://schemas.openxmlformats.org/officeDocument/2006/relationships/notesSlide" Target="../notesSlides/notesSlide_A05_A4EEA345.xml"/><Relationship Id="rId1" Type="http://schemas.openxmlformats.org/officeDocument/2006/relationships/slideLayout" Target="../slideLayouts/slideLayout_8000000A_23F23F6A.xml"/></Relationships>
</file>

<file path=ppt/slides/_rels/slide_A06_B87199FC.xml.rels><?xml version="1.0" encoding="UTF-8" standalone="yes"?>
<Relationships xmlns="http://schemas.openxmlformats.org/package/2006/relationships"><Relationship Id="rId3" Type="http://schemas.openxmlformats.org/officeDocument/2006/relationships/image" Target="../media/image_7C45FA8.jpeg"/><Relationship Id="rId2" Type="http://schemas.openxmlformats.org/officeDocument/2006/relationships/notesSlide" Target="../notesSlides/notesSlide_A06_B87199FC.xml"/><Relationship Id="rId1" Type="http://schemas.openxmlformats.org/officeDocument/2006/relationships/slideLayout" Target="../slideLayouts/slideLayout_8000002F_E892262A.xml"/></Relationships>
</file>

<file path=ppt/slides/_rels/slide_A07_71ACD6D9.xml.rels><?xml version="1.0" encoding="UTF-8" standalone="yes"?>
<Relationships xmlns="http://schemas.openxmlformats.org/package/2006/relationships"><Relationship Id="rId3" Type="http://schemas.openxmlformats.org/officeDocument/2006/relationships/image" Target="../media/image_B23FAA0A.jpeg"/><Relationship Id="rId2" Type="http://schemas.openxmlformats.org/officeDocument/2006/relationships/notesSlide" Target="../notesSlides/notesSlide_A07_71ACD6D9.xml"/><Relationship Id="rId1" Type="http://schemas.openxmlformats.org/officeDocument/2006/relationships/slideLayout" Target="../slideLayouts/slideLayout_8000002F_E892262A.xml"/></Relationships>
</file>

<file path=ppt/slides/_rels/slide_A08_11717BB1.xml.rels><?xml version="1.0" encoding="UTF-8" standalone="yes"?>
<Relationships xmlns="http://schemas.openxmlformats.org/package/2006/relationships"><Relationship Id="rId2" Type="http://schemas.openxmlformats.org/officeDocument/2006/relationships/notesSlide" Target="../notesSlides/notesSlide_A08_11717BB1.xml"/><Relationship Id="rId1" Type="http://schemas.openxmlformats.org/officeDocument/2006/relationships/slideLayout" Target="../slideLayouts/slideLayout_8000000A_23F23F6A.xml"/></Relationships>
</file>

<file path=ppt/slides/_rels/slide_A09_5D6E807B.xml.rels><?xml version="1.0" encoding="UTF-8" standalone="yes"?>
<Relationships xmlns="http://schemas.openxmlformats.org/package/2006/relationships"><Relationship Id="rId3" Type="http://schemas.openxmlformats.org/officeDocument/2006/relationships/image" Target="../media/image_79DF0853.jpeg"/><Relationship Id="rId2" Type="http://schemas.openxmlformats.org/officeDocument/2006/relationships/notesSlide" Target="../notesSlides/notesSlide_A09_5D6E807B.xml"/><Relationship Id="rId1" Type="http://schemas.openxmlformats.org/officeDocument/2006/relationships/slideLayout" Target="../slideLayouts/slideLayout_8000002F_E892262A.xml"/></Relationships>
</file>

<file path=ppt/slides/slide_A0A_7CB3F46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6CC0076-185A-3646-4626-E7EAA1D2F4EE}"/>
              </a:ext>
            </a:extLst>
          </p:cNvPr>
          <p:cNvSpPr>
            <a:spLocks noGrp="1"/>
          </p:cNvSpPr>
          <p:nvPr>
            <p:ph type="title"/>
          </p:nvPr>
        </p:nvSpPr>
        <p:spPr>
          <a:xfrm>
            <a:off x="457199" y="377072"/>
            <a:ext cx="4958078" cy="1225485"/>
          </a:xfrm>
        </p:spPr>
        <p:txBody>
          <a:bodyPr anchor="t">
            <a:normAutofit/>
          </a:bodyPr>
          <a:lstStyle/>
          <a:p>
            <a:r>
              <a:rPr lang="en-US" sz="2700"/>
              <a:t>Using Technology to Enhance Motivation, Focus, and Physical Activity Levels</a:t>
            </a:r>
          </a:p>
        </p:txBody>
      </p:sp>
      <p:pic>
        <p:nvPicPr>
          <p:cNvPr id="5" name="Content Placeholder 4" descr="Close-up shot and above view of smart watch attached on female wrist while she operates it. NOTE TO INSPECTOR: Icons on the screen are not copyright protected but product of my artwork in order to enhance the image quality.">
            <a:extLst>
              <a:ext uri="{FF2B5EF4-FFF2-40B4-BE49-F238E27FC236}">
                <a16:creationId xmlns:a16="http://schemas.microsoft.com/office/drawing/2014/main" id="{7BEC5639-16A9-444D-BAEE-E8C49C89E6EC}"/>
              </a:ext>
            </a:extLst>
          </p:cNvPr>
          <p:cNvPicPr>
            <a:picLocks noGrp="1" noChangeAspect="1"/>
          </p:cNvPicPr>
          <p:nvPr>
            <p:ph type="pic" sz="quarter" idx="13"/>
          </p:nvPr>
        </p:nvPicPr>
        <p:blipFill>
          <a:blip r:embed="rId3"/>
          <a:srcRect r="15461"/>
          <a:stretch>
            <a:fillRect/>
          </a:stretch>
        </p:blipFill>
        <p:spPr>
          <a:xfrm>
            <a:off x="20" y="1842182"/>
            <a:ext cx="5758152" cy="4546457"/>
          </a:xfrm>
        </p:spPr>
      </p:pic>
      <p:sp>
        <p:nvSpPr>
          <p:cNvPr id="4" name="Content Placeholder 3">
            <a:extLst>
              <a:ext uri="{FF2B5EF4-FFF2-40B4-BE49-F238E27FC236}">
                <a16:creationId xmlns:a16="http://schemas.microsoft.com/office/drawing/2014/main" id="{446DCF60-3078-6126-1E9A-C9F336EF2E2A}"/>
              </a:ext>
            </a:extLst>
          </p:cNvPr>
          <p:cNvSpPr>
            <a:spLocks noGrp="1"/>
          </p:cNvSpPr>
          <p:nvPr>
            <p:ph idx="1"/>
            <p:extLst>
              <p:ext uri="{E7BDC344-281C-4309-B0C6-D0EE65EED2A8}">
                <p202:designPr xmlns:p202="http://schemas.microsoft.com/office/powerpoint/2020/02/main">
                  <p202:designTagLst>
                    <p202:designTag name="ARCH:1:CLS" val="InformationBlock"/>
                    <p202:designTag name="ARCH:1:VSVAR" val="TitledTextBox"/>
                  </p202:designTagLst>
                </p202:designPr>
              </p:ext>
            </p:extLst>
          </p:nvPr>
        </p:nvSpPr>
        <p:spPr>
          <a:xfrm>
            <a:off x="6176142" y="377072"/>
            <a:ext cx="5558655" cy="5797484"/>
          </a:xfrm>
        </p:spPr>
        <p:txBody>
          <a:bodyPr>
            <a:normAutofit/>
          </a:bodyPr>
          <a:lstStyle/>
          <a:p>
            <a:pPr marL="0" indent="0">
              <a:spcBef>
                <a:spcPts val="2500"/>
              </a:spcBef>
              <a:buFont typeface="Arial" panose="020B0604020202020204" pitchFamily="34" charset="0"/>
              <a:buNone/>
            </a:pPr>
            <a:r>
              <a:rPr lang="en-US" sz="1400" b="1"/>
              <a:t>Wearable Devices Feedback</a:t>
            </a:r>
          </a:p>
          <a:p>
            <a:pPr marL="0" lvl="1" indent="0">
              <a:buFont typeface="Arial" panose="020B0604020202020204" pitchFamily="34" charset="0"/>
              <a:buNone/>
            </a:pPr>
            <a:r>
              <a:rPr lang="en-US" sz="1400"/>
              <a:t>Fitness trackers and smartwatches provide real-time data on activity, heart rate, and energy expenditure, boosting client awareness.</a:t>
            </a:r>
          </a:p>
          <a:p>
            <a:pPr marL="0" indent="0">
              <a:spcBef>
                <a:spcPts val="2500"/>
              </a:spcBef>
              <a:buFont typeface="Arial" panose="020B0604020202020204" pitchFamily="34" charset="0"/>
              <a:buNone/>
            </a:pPr>
            <a:r>
              <a:rPr lang="en-US" sz="1400" b="1"/>
              <a:t>Motivational Mobile Apps</a:t>
            </a:r>
          </a:p>
          <a:p>
            <a:pPr marL="0" lvl="1" indent="0">
              <a:buFont typeface="Arial" panose="020B0604020202020204" pitchFamily="34" charset="0"/>
              <a:buNone/>
            </a:pPr>
            <a:r>
              <a:rPr lang="en-US" sz="1400"/>
              <a:t>Apps with pedometers, step counters, and gamification features encourage movement and enhance motivation through challenges and rewards.</a:t>
            </a:r>
          </a:p>
          <a:p>
            <a:pPr marL="0" indent="0">
              <a:spcBef>
                <a:spcPts val="2500"/>
              </a:spcBef>
              <a:buFont typeface="Arial" panose="020B0604020202020204" pitchFamily="34" charset="0"/>
              <a:buNone/>
            </a:pPr>
            <a:r>
              <a:rPr lang="en-US" sz="1400" b="1"/>
              <a:t>Virtual Coaching and Accessibility</a:t>
            </a:r>
          </a:p>
          <a:p>
            <a:pPr marL="0" lvl="1" indent="0">
              <a:buFont typeface="Arial" panose="020B0604020202020204" pitchFamily="34" charset="0"/>
              <a:buNone/>
            </a:pPr>
            <a:r>
              <a:rPr lang="en-US" sz="1400"/>
              <a:t>Online coaching platforms and virtual classes increase accessibility by allowing training at home or on the go.</a:t>
            </a:r>
          </a:p>
          <a:p>
            <a:pPr marL="0" indent="0">
              <a:spcBef>
                <a:spcPts val="2500"/>
              </a:spcBef>
              <a:buFont typeface="Arial" panose="020B0604020202020204" pitchFamily="34" charset="0"/>
              <a:buNone/>
            </a:pPr>
            <a:r>
              <a:rPr lang="en-US" sz="1400" b="1"/>
              <a:t>Trainer Support and Data Use</a:t>
            </a:r>
          </a:p>
          <a:p>
            <a:pPr marL="0" lvl="1" indent="0">
              <a:buFont typeface="Arial" panose="020B0604020202020204" pitchFamily="34" charset="0"/>
              <a:buNone/>
            </a:pPr>
            <a:r>
              <a:rPr lang="en-US" sz="1400"/>
              <a:t>Trainers use technology to give personalized feedback and support, ensuring clients interpret data properly and stay motivated.</a:t>
            </a:r>
          </a:p>
        </p:txBody>
      </p:sp>
    </p:spTree>
    <p:extLst>
      <p:ext uri="{BB962C8B-B14F-4D97-AF65-F5344CB8AC3E}">
        <p14:creationId xmlns:p14="http://schemas.microsoft.com/office/powerpoint/2010/main" val="2092168288"/>
      </p:ext>
    </p:extLst>
  </p:cSld>
  <p:clrMapOvr>
    <a:masterClrMapping/>
  </p:clrMapOvr>
  <p:transition>
    <p:fade/>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2" presetClass="entr" presetSubtype="0" fill="hold" grpId="0" nodeType="withEffect">
                                  <p:stCondLst>
                                    <p:cond delay="250"/>
                                  </p:stCondLst>
                                  <p:iterate>
                                    <p:tmPct val="10000"/>
                                  </p:iterate>
                                  <p:childTnLst>
                                    <p:set>
                                      <p:cBhvr>
                                        <p:cTn id="6" dur="1" fill="hold">
                                          <p:stCondLst>
                                            <p:cond delay="0"/>
                                          </p:stCondLst>
                                        </p:cTn>
                                        <p:tgtEl>
                                          <p:spTgt spid="4"/>
                                        </p:tgtEl>
                                        <p:attrNameLst>
                                          <p:attrName>style.visibility</p:attrName>
                                        </p:attrNameLst>
                                      </p:cBhvr>
                                      <p:to>
                                        <p:strVal val="visible"/>
                                      </p:to>
                                    </p:set>
                                    <p:animEffect transition="in" filter="fade">
                                      <p:cBhvr>
                                        <p:cTn id="7" dur="250"/>
                                        <p:tgtEl>
                                          <p:spTgt spid="4"/>
                                        </p:tgtEl>
                                      </p:cBhvr>
                                    </p:animEffect>
                                    <p:anim calcmode="lin" valueType="num">
                                      <p:cBhvr>
                                        <p:cTn id="8" dur="250" fill="hold"/>
                                        <p:tgtEl>
                                          <p:spTgt spid="4"/>
                                        </p:tgtEl>
                                        <p:attrNameLst>
                                          <p:attrName>ppt_x</p:attrName>
                                        </p:attrNameLst>
                                      </p:cBhvr>
                                      <p:tavLst>
                                        <p:tav tm="0">
                                          <p:val>
                                            <p:strVal val="#ppt_x"/>
                                          </p:val>
                                        </p:tav>
                                        <p:tav tm="100000">
                                          <p:val>
                                            <p:strVal val="#ppt_x"/>
                                          </p:val>
                                        </p:tav>
                                      </p:tavLst>
                                    </p:anim>
                                    <p:anim calcmode="lin" valueType="num">
                                      <p:cBhvr>
                                        <p:cTn id="9" dur="250" fill="hold"/>
                                        <p:tgtEl>
                                          <p:spTgt spid="4"/>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Lst>
  </p:timing>
</p:sld>
</file>

<file path=ppt/slides/slide_A0B_28894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B372CBC-CD7E-6162-3684-3858233E90BB}"/>
              </a:ext>
            </a:extLst>
          </p:cNvPr>
          <p:cNvSpPr>
            <a:spLocks noGrp="1"/>
          </p:cNvSpPr>
          <p:nvPr>
            <p:ph type="title"/>
          </p:nvPr>
        </p:nvSpPr>
        <p:spPr>
          <a:xfrm>
            <a:off x="457200" y="2968607"/>
            <a:ext cx="8932653" cy="3450568"/>
          </a:xfrm>
        </p:spPr>
        <p:txBody>
          <a:bodyPr anchor="b">
            <a:normAutofit/>
          </a:bodyPr>
          <a:lstStyle/>
          <a:p>
            <a:r>
              <a:rPr lang="en-US" sz="6100"/>
              <a:t>Legal, Ethical, and Practical Application of IT in Personal Training</a:t>
            </a:r>
          </a:p>
        </p:txBody>
      </p:sp>
    </p:spTree>
    <p:extLst>
      <p:ext uri="{BB962C8B-B14F-4D97-AF65-F5344CB8AC3E}">
        <p14:creationId xmlns:p14="http://schemas.microsoft.com/office/powerpoint/2010/main" val="42505286"/>
      </p:ext>
    </p:extLst>
  </p:cSld>
  <p:clrMapOvr>
    <a:masterClrMapping/>
  </p:clrMapOvr>
  <p:transition>
    <p:fade/>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500"/>
                                  </p:stCondLst>
                                  <p:iterate type="lt">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4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_A0C_7783DA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5878F94-8416-1DEA-7027-908CCC23B305}"/>
              </a:ext>
            </a:extLst>
          </p:cNvPr>
          <p:cNvSpPr>
            <a:spLocks noGrp="1"/>
          </p:cNvSpPr>
          <p:nvPr>
            <p:ph type="title"/>
          </p:nvPr>
        </p:nvSpPr>
        <p:spPr>
          <a:xfrm>
            <a:off x="457199" y="377072"/>
            <a:ext cx="4958078" cy="1225485"/>
          </a:xfrm>
        </p:spPr>
        <p:txBody>
          <a:bodyPr anchor="t">
            <a:normAutofit/>
          </a:bodyPr>
          <a:lstStyle/>
          <a:p>
            <a:r>
              <a:rPr lang="en-US" sz="2700"/>
              <a:t>Legislation and Ethical Practice in the Use of Technology</a:t>
            </a:r>
          </a:p>
        </p:txBody>
      </p:sp>
      <p:pic>
        <p:nvPicPr>
          <p:cNvPr id="5" name="Content Placeholder 4" descr="Human hands framing distant sun rays, visual interfaces effects">
            <a:extLst>
              <a:ext uri="{FF2B5EF4-FFF2-40B4-BE49-F238E27FC236}">
                <a16:creationId xmlns:a16="http://schemas.microsoft.com/office/drawing/2014/main" id="{AF98BB39-4A11-4DD9-94C6-14238BB643C1}"/>
              </a:ext>
            </a:extLst>
          </p:cNvPr>
          <p:cNvPicPr>
            <a:picLocks noGrp="1" noChangeAspect="1"/>
          </p:cNvPicPr>
          <p:nvPr>
            <p:ph type="pic" sz="quarter" idx="13"/>
          </p:nvPr>
        </p:nvPicPr>
        <p:blipFill>
          <a:blip r:embed="rId3"/>
          <a:srcRect r="15461"/>
          <a:stretch>
            <a:fillRect/>
          </a:stretch>
        </p:blipFill>
        <p:spPr>
          <a:xfrm>
            <a:off x="20" y="1842182"/>
            <a:ext cx="5758152" cy="4546457"/>
          </a:xfrm>
        </p:spPr>
      </p:pic>
      <p:sp>
        <p:nvSpPr>
          <p:cNvPr id="4" name="Content Placeholder 3">
            <a:extLst>
              <a:ext uri="{FF2B5EF4-FFF2-40B4-BE49-F238E27FC236}">
                <a16:creationId xmlns:a16="http://schemas.microsoft.com/office/drawing/2014/main" id="{AC6F64B1-CE69-0901-BB42-61C07CB8AAF8}"/>
              </a:ext>
            </a:extLst>
          </p:cNvPr>
          <p:cNvSpPr>
            <a:spLocks noGrp="1"/>
          </p:cNvSpPr>
          <p:nvPr>
            <p:ph idx="1"/>
            <p:extLst>
              <p:ext uri="{E7BDC344-281C-4309-B0C6-D0EE65EED2A8}">
                <p202:designPr xmlns:p202="http://schemas.microsoft.com/office/powerpoint/2020/02/main">
                  <p202:designTagLst>
                    <p202:designTag name="ARCH:1:CLS" val="InformationBlock"/>
                    <p202:designTag name="ARCH:1:VSVAR" val="TitledTextBox"/>
                  </p202:designTagLst>
                </p202:designPr>
              </p:ext>
            </p:extLst>
          </p:nvPr>
        </p:nvSpPr>
        <p:spPr>
          <a:xfrm>
            <a:off x="6176142" y="377072"/>
            <a:ext cx="5558655" cy="5797484"/>
          </a:xfrm>
        </p:spPr>
        <p:txBody>
          <a:bodyPr>
            <a:normAutofit/>
          </a:bodyPr>
          <a:lstStyle/>
          <a:p>
            <a:pPr marL="0" indent="0">
              <a:spcBef>
                <a:spcPts val="2500"/>
              </a:spcBef>
              <a:buFont typeface="Arial" panose="020B0604020202020204" pitchFamily="34" charset="0"/>
              <a:buNone/>
            </a:pPr>
            <a:r>
              <a:rPr lang="en-US" sz="1400" b="1"/>
              <a:t>Data Protection Compliance</a:t>
            </a:r>
          </a:p>
          <a:p>
            <a:pPr marL="0" lvl="1" indent="0">
              <a:buFont typeface="Arial" panose="020B0604020202020204" pitchFamily="34" charset="0"/>
              <a:buNone/>
            </a:pPr>
            <a:r>
              <a:rPr lang="en-US" sz="1400"/>
              <a:t>Trainers must follow UK GDPR and Data Protection Act 2018 for secure and lawful client data handling.</a:t>
            </a:r>
          </a:p>
          <a:p>
            <a:pPr marL="0" indent="0">
              <a:spcBef>
                <a:spcPts val="2500"/>
              </a:spcBef>
              <a:buFont typeface="Arial" panose="020B0604020202020204" pitchFamily="34" charset="0"/>
              <a:buNone/>
            </a:pPr>
            <a:r>
              <a:rPr lang="en-US" sz="1400" b="1"/>
              <a:t>Client Consent and Confidentiality</a:t>
            </a:r>
          </a:p>
          <a:p>
            <a:pPr marL="0" lvl="1" indent="0">
              <a:buFont typeface="Arial" panose="020B0604020202020204" pitchFamily="34" charset="0"/>
              <a:buNone/>
            </a:pPr>
            <a:r>
              <a:rPr lang="en-US" sz="1400"/>
              <a:t>Informed consent is essential before data collection, with strict confidentiality to protect client information.</a:t>
            </a:r>
          </a:p>
          <a:p>
            <a:pPr marL="0" indent="0">
              <a:spcBef>
                <a:spcPts val="2500"/>
              </a:spcBef>
              <a:buFont typeface="Arial" panose="020B0604020202020204" pitchFamily="34" charset="0"/>
              <a:buNone/>
            </a:pPr>
            <a:r>
              <a:rPr lang="en-US" sz="1400" b="1"/>
              <a:t>Intellectual Property Rights</a:t>
            </a:r>
          </a:p>
          <a:p>
            <a:pPr marL="0" lvl="1" indent="0">
              <a:buFont typeface="Arial" panose="020B0604020202020204" pitchFamily="34" charset="0"/>
              <a:buNone/>
            </a:pPr>
            <a:r>
              <a:rPr lang="en-US" sz="1400"/>
              <a:t>Trainers must respect copyright and intellectual property laws for training materials and media used.</a:t>
            </a:r>
          </a:p>
          <a:p>
            <a:pPr marL="0" indent="0">
              <a:spcBef>
                <a:spcPts val="2500"/>
              </a:spcBef>
              <a:buFont typeface="Arial" panose="020B0604020202020204" pitchFamily="34" charset="0"/>
              <a:buNone/>
            </a:pPr>
            <a:r>
              <a:rPr lang="en-US" sz="1400" b="1"/>
              <a:t>Ethical Marketing and Technology Use</a:t>
            </a:r>
          </a:p>
          <a:p>
            <a:pPr marL="0" lvl="1" indent="0">
              <a:buFont typeface="Arial" panose="020B0604020202020204" pitchFamily="34" charset="0"/>
              <a:buNone/>
            </a:pPr>
            <a:r>
              <a:rPr lang="en-US" sz="1400"/>
              <a:t>Honesty in marketing and responsible technology use uphold professional standards and client trust.</a:t>
            </a:r>
          </a:p>
        </p:txBody>
      </p:sp>
    </p:spTree>
    <p:extLst>
      <p:ext uri="{BB962C8B-B14F-4D97-AF65-F5344CB8AC3E}">
        <p14:creationId xmlns:p14="http://schemas.microsoft.com/office/powerpoint/2010/main" val="2005129746"/>
      </p:ext>
    </p:extLst>
  </p:cSld>
  <p:clrMapOvr>
    <a:masterClrMapping/>
  </p:clrMapOvr>
  <p:transition>
    <p:fade/>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2" presetClass="entr" presetSubtype="0" fill="hold" grpId="0" nodeType="withEffect">
                                  <p:stCondLst>
                                    <p:cond delay="250"/>
                                  </p:stCondLst>
                                  <p:iterate>
                                    <p:tmPct val="10000"/>
                                  </p:iterate>
                                  <p:childTnLst>
                                    <p:set>
                                      <p:cBhvr>
                                        <p:cTn id="6" dur="1" fill="hold">
                                          <p:stCondLst>
                                            <p:cond delay="0"/>
                                          </p:stCondLst>
                                        </p:cTn>
                                        <p:tgtEl>
                                          <p:spTgt spid="4"/>
                                        </p:tgtEl>
                                        <p:attrNameLst>
                                          <p:attrName>style.visibility</p:attrName>
                                        </p:attrNameLst>
                                      </p:cBhvr>
                                      <p:to>
                                        <p:strVal val="visible"/>
                                      </p:to>
                                    </p:set>
                                    <p:animEffect transition="in" filter="fade">
                                      <p:cBhvr>
                                        <p:cTn id="7" dur="250"/>
                                        <p:tgtEl>
                                          <p:spTgt spid="4"/>
                                        </p:tgtEl>
                                      </p:cBhvr>
                                    </p:animEffect>
                                    <p:anim calcmode="lin" valueType="num">
                                      <p:cBhvr>
                                        <p:cTn id="8" dur="250" fill="hold"/>
                                        <p:tgtEl>
                                          <p:spTgt spid="4"/>
                                        </p:tgtEl>
                                        <p:attrNameLst>
                                          <p:attrName>ppt_x</p:attrName>
                                        </p:attrNameLst>
                                      </p:cBhvr>
                                      <p:tavLst>
                                        <p:tav tm="0">
                                          <p:val>
                                            <p:strVal val="#ppt_x"/>
                                          </p:val>
                                        </p:tav>
                                        <p:tav tm="100000">
                                          <p:val>
                                            <p:strVal val="#ppt_x"/>
                                          </p:val>
                                        </p:tav>
                                      </p:tavLst>
                                    </p:anim>
                                    <p:anim calcmode="lin" valueType="num">
                                      <p:cBhvr>
                                        <p:cTn id="9" dur="250" fill="hold"/>
                                        <p:tgtEl>
                                          <p:spTgt spid="4"/>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Lst>
  </p:timing>
</p:sld>
</file>

<file path=ppt/slides/slide_A0D_C0B1096A.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D0A505B-47EF-34AF-0293-ADAE4D99428B}"/>
              </a:ext>
            </a:extLst>
          </p:cNvPr>
          <p:cNvSpPr>
            <a:spLocks noGrp="1"/>
          </p:cNvSpPr>
          <p:nvPr>
            <p:ph type="title"/>
          </p:nvPr>
        </p:nvSpPr>
        <p:spPr>
          <a:xfrm>
            <a:off x="457199" y="377072"/>
            <a:ext cx="4958078" cy="1225485"/>
          </a:xfrm>
        </p:spPr>
        <p:txBody>
          <a:bodyPr anchor="t">
            <a:normAutofit/>
          </a:bodyPr>
          <a:lstStyle/>
          <a:p>
            <a:r>
              <a:rPr lang="en-US" sz="2700"/>
              <a:t>Using IT Systems to Support Effective Personal Training Practice</a:t>
            </a:r>
          </a:p>
        </p:txBody>
      </p:sp>
      <p:pic>
        <p:nvPicPr>
          <p:cNvPr id="5" name="Content Placeholder 4" descr="Beautiful girl monitoring her progress on mobile phone.">
            <a:extLst>
              <a:ext uri="{FF2B5EF4-FFF2-40B4-BE49-F238E27FC236}">
                <a16:creationId xmlns:a16="http://schemas.microsoft.com/office/drawing/2014/main" id="{1CA2FCB8-2489-42E1-87CB-5CC6AB440E15}"/>
              </a:ext>
            </a:extLst>
          </p:cNvPr>
          <p:cNvPicPr>
            <a:picLocks noGrp="1" noChangeAspect="1"/>
          </p:cNvPicPr>
          <p:nvPr>
            <p:ph type="pic" sz="quarter" idx="13"/>
          </p:nvPr>
        </p:nvPicPr>
        <p:blipFill>
          <a:blip r:embed="rId3"/>
          <a:srcRect l="15460"/>
          <a:stretch>
            <a:fillRect/>
          </a:stretch>
        </p:blipFill>
        <p:spPr>
          <a:xfrm>
            <a:off x="20" y="1842182"/>
            <a:ext cx="5758152" cy="4546457"/>
          </a:xfrm>
        </p:spPr>
      </p:pic>
      <p:sp>
        <p:nvSpPr>
          <p:cNvPr id="4" name="Content Placeholder 3">
            <a:extLst>
              <a:ext uri="{FF2B5EF4-FFF2-40B4-BE49-F238E27FC236}">
                <a16:creationId xmlns:a16="http://schemas.microsoft.com/office/drawing/2014/main" id="{8CE93251-A5D3-7E4A-CDC2-CAFBD7953F8B}"/>
              </a:ext>
            </a:extLst>
          </p:cNvPr>
          <p:cNvSpPr>
            <a:spLocks noGrp="1"/>
          </p:cNvSpPr>
          <p:nvPr>
            <p:ph idx="1"/>
            <p:extLst>
              <p:ext uri="{E7BDC344-281C-4309-B0C6-D0EE65EED2A8}">
                <p202:designPr xmlns:p202="http://schemas.microsoft.com/office/powerpoint/2020/02/main">
                  <p202:designTagLst>
                    <p202:designTag name="ARCH:1:CLS" val="InformationBlock"/>
                    <p202:designTag name="ARCH:1:VSVAR" val="TitledTextBox"/>
                  </p202:designTagLst>
                </p202:designPr>
              </p:ext>
            </p:extLst>
          </p:nvPr>
        </p:nvSpPr>
        <p:spPr>
          <a:xfrm>
            <a:off x="6176142" y="377072"/>
            <a:ext cx="5558655" cy="5797484"/>
          </a:xfrm>
        </p:spPr>
        <p:txBody>
          <a:bodyPr>
            <a:normAutofit/>
          </a:bodyPr>
          <a:lstStyle/>
          <a:p>
            <a:pPr marL="0" indent="0">
              <a:spcBef>
                <a:spcPts val="2500"/>
              </a:spcBef>
              <a:buFont typeface="Arial" panose="020B0604020202020204" pitchFamily="34" charset="0"/>
              <a:buNone/>
            </a:pPr>
            <a:r>
              <a:rPr lang="en-US" sz="1400" b="1"/>
              <a:t>Client Management and Scheduling</a:t>
            </a:r>
          </a:p>
          <a:p>
            <a:pPr marL="0" lvl="1" indent="0">
              <a:buFont typeface="Arial" panose="020B0604020202020204" pitchFamily="34" charset="0"/>
              <a:buNone/>
            </a:pPr>
            <a:r>
              <a:rPr lang="en-US" sz="1400"/>
              <a:t>IT tools help trainers organize client records, manage bookings, and streamline scheduling efficiently.</a:t>
            </a:r>
          </a:p>
          <a:p>
            <a:pPr marL="0" indent="0">
              <a:spcBef>
                <a:spcPts val="2500"/>
              </a:spcBef>
              <a:buFont typeface="Arial" panose="020B0604020202020204" pitchFamily="34" charset="0"/>
              <a:buNone/>
            </a:pPr>
            <a:r>
              <a:rPr lang="en-US" sz="1400" b="1"/>
              <a:t>Sales and Financial Tracking</a:t>
            </a:r>
          </a:p>
          <a:p>
            <a:pPr marL="0" lvl="1" indent="0">
              <a:buFont typeface="Arial" panose="020B0604020202020204" pitchFamily="34" charset="0"/>
              <a:buNone/>
            </a:pPr>
            <a:r>
              <a:rPr lang="en-US" sz="1400"/>
              <a:t>Sales and invoicing systems support payment tracking and ensure transparency in package management.</a:t>
            </a:r>
          </a:p>
          <a:p>
            <a:pPr marL="0" indent="0">
              <a:spcBef>
                <a:spcPts val="2500"/>
              </a:spcBef>
              <a:buFont typeface="Arial" panose="020B0604020202020204" pitchFamily="34" charset="0"/>
              <a:buNone/>
            </a:pPr>
            <a:r>
              <a:rPr lang="en-US" sz="1400" b="1"/>
              <a:t>Retention and Communication</a:t>
            </a:r>
          </a:p>
          <a:p>
            <a:pPr marL="0" lvl="1" indent="0">
              <a:buFont typeface="Arial" panose="020B0604020202020204" pitchFamily="34" charset="0"/>
              <a:buNone/>
            </a:pPr>
            <a:r>
              <a:rPr lang="en-US" sz="1400"/>
              <a:t>Session reminders and retention data help reduce no-shows and identify clients needing extra support.</a:t>
            </a:r>
          </a:p>
          <a:p>
            <a:pPr marL="0" indent="0">
              <a:spcBef>
                <a:spcPts val="2500"/>
              </a:spcBef>
              <a:buFont typeface="Arial" panose="020B0604020202020204" pitchFamily="34" charset="0"/>
              <a:buNone/>
            </a:pPr>
            <a:r>
              <a:rPr lang="en-US" sz="1400" b="1"/>
              <a:t>Performance Data Analysis</a:t>
            </a:r>
          </a:p>
          <a:p>
            <a:pPr marL="0" lvl="1" indent="0">
              <a:buFont typeface="Arial" panose="020B0604020202020204" pitchFamily="34" charset="0"/>
              <a:buNone/>
            </a:pPr>
            <a:r>
              <a:rPr lang="en-US" sz="1400"/>
              <a:t>Data analysis tools visualize performance metrics clearly to motivate clients and demonstrate progress.</a:t>
            </a:r>
          </a:p>
        </p:txBody>
      </p:sp>
    </p:spTree>
    <p:extLst>
      <p:ext uri="{BB962C8B-B14F-4D97-AF65-F5344CB8AC3E}">
        <p14:creationId xmlns:p14="http://schemas.microsoft.com/office/powerpoint/2010/main" val="3232827754"/>
      </p:ext>
    </p:extLst>
  </p:cSld>
  <p:clrMapOvr>
    <a:masterClrMapping/>
  </p:clrMapOvr>
  <p:transition>
    <p:fade/>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2" presetClass="entr" presetSubtype="0" fill="hold" grpId="0" nodeType="withEffect">
                                  <p:stCondLst>
                                    <p:cond delay="250"/>
                                  </p:stCondLst>
                                  <p:iterate>
                                    <p:tmPct val="10000"/>
                                  </p:iterate>
                                  <p:childTnLst>
                                    <p:set>
                                      <p:cBhvr>
                                        <p:cTn id="6" dur="1" fill="hold">
                                          <p:stCondLst>
                                            <p:cond delay="0"/>
                                          </p:stCondLst>
                                        </p:cTn>
                                        <p:tgtEl>
                                          <p:spTgt spid="4"/>
                                        </p:tgtEl>
                                        <p:attrNameLst>
                                          <p:attrName>style.visibility</p:attrName>
                                        </p:attrNameLst>
                                      </p:cBhvr>
                                      <p:to>
                                        <p:strVal val="visible"/>
                                      </p:to>
                                    </p:set>
                                    <p:animEffect transition="in" filter="fade">
                                      <p:cBhvr>
                                        <p:cTn id="7" dur="250"/>
                                        <p:tgtEl>
                                          <p:spTgt spid="4"/>
                                        </p:tgtEl>
                                      </p:cBhvr>
                                    </p:animEffect>
                                    <p:anim calcmode="lin" valueType="num">
                                      <p:cBhvr>
                                        <p:cTn id="8" dur="250" fill="hold"/>
                                        <p:tgtEl>
                                          <p:spTgt spid="4"/>
                                        </p:tgtEl>
                                        <p:attrNameLst>
                                          <p:attrName>ppt_x</p:attrName>
                                        </p:attrNameLst>
                                      </p:cBhvr>
                                      <p:tavLst>
                                        <p:tav tm="0">
                                          <p:val>
                                            <p:strVal val="#ppt_x"/>
                                          </p:val>
                                        </p:tav>
                                        <p:tav tm="100000">
                                          <p:val>
                                            <p:strVal val="#ppt_x"/>
                                          </p:val>
                                        </p:tav>
                                      </p:tavLst>
                                    </p:anim>
                                    <p:anim calcmode="lin" valueType="num">
                                      <p:cBhvr>
                                        <p:cTn id="9" dur="250" fill="hold"/>
                                        <p:tgtEl>
                                          <p:spTgt spid="4"/>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Lst>
  </p:timing>
</p:sld>
</file>

<file path=ppt/slides/slide_A01_84D78C2A.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5D806B0-7205-3D90-A2B4-91F06A27BFEE}"/>
              </a:ext>
            </a:extLst>
          </p:cNvPr>
          <p:cNvSpPr>
            <a:spLocks noGrp="1"/>
          </p:cNvSpPr>
          <p:nvPr>
            <p:ph type="ctrTitle"/>
          </p:nvPr>
        </p:nvSpPr>
        <p:spPr>
          <a:xfrm>
            <a:off x="7772445" y="1480212"/>
            <a:ext cx="3849131" cy="2871351"/>
          </a:xfrm>
        </p:spPr>
        <p:txBody>
          <a:bodyPr anchor="ctr">
            <a:normAutofit/>
          </a:bodyPr>
          <a:lstStyle/>
          <a:p>
            <a:r>
              <a:rPr lang="en-US"/>
              <a:t>Technology, Data, and IT Systems in Fitness Instruction and Personal Training</a:t>
            </a:r>
          </a:p>
        </p:txBody>
      </p:sp>
      <p:sp>
        <p:nvSpPr>
          <p:cNvPr id="3" name="Subtitle 2">
            <a:extLst>
              <a:ext uri="{FF2B5EF4-FFF2-40B4-BE49-F238E27FC236}">
                <a16:creationId xmlns:a16="http://schemas.microsoft.com/office/drawing/2014/main" id="{E91FCB02-7E56-6123-D367-6CB3836DBCF3}"/>
              </a:ext>
            </a:extLst>
          </p:cNvPr>
          <p:cNvSpPr>
            <a:spLocks noGrp="1"/>
          </p:cNvSpPr>
          <p:nvPr>
            <p:ph type="subTitle" idx="1"/>
          </p:nvPr>
        </p:nvSpPr>
        <p:spPr>
          <a:xfrm>
            <a:off x="7772446" y="5410440"/>
            <a:ext cx="3849128" cy="1068207"/>
          </a:xfrm>
        </p:spPr>
        <p:txBody>
          <a:bodyPr anchor="ctr">
            <a:normAutofit/>
          </a:bodyPr>
          <a:lstStyle/>
          <a:p>
            <a:r>
              <a:rPr lang="en-US"/>
              <a:t>Enhancing workouts through digital tools and data insights</a:t>
            </a:r>
          </a:p>
        </p:txBody>
      </p:sp>
      <p:pic>
        <p:nvPicPr>
          <p:cNvPr id="4" name="Picture 3" descr="Close-up of a smart watch. Woman tracking her run.">
            <a:extLst>
              <a:ext uri="{FF2B5EF4-FFF2-40B4-BE49-F238E27FC236}">
                <a16:creationId xmlns:a16="http://schemas.microsoft.com/office/drawing/2014/main" id="{E65DBC82-41D3-43D2-A76A-4E35DF09C1BA}"/>
              </a:ext>
            </a:extLst>
          </p:cNvPr>
          <p:cNvPicPr>
            <a:picLocks noChangeAspect="1"/>
          </p:cNvPicPr>
          <p:nvPr/>
        </p:nvPicPr>
        <p:blipFill>
          <a:blip r:embed="rId3"/>
          <a:srcRect l="27397" r="2497" b="-2"/>
          <a:stretch>
            <a:fillRect/>
          </a:stretch>
        </p:blipFill>
        <p:spPr>
          <a:xfrm>
            <a:off x="20" y="10"/>
            <a:ext cx="7204394" cy="6859624"/>
          </a:xfrm>
          <a:prstGeom prst="rect">
            <a:avLst/>
          </a:prstGeom>
        </p:spPr>
      </p:pic>
    </p:spTree>
    <p:extLst>
      <p:ext uri="{BB962C8B-B14F-4D97-AF65-F5344CB8AC3E}">
        <p14:creationId xmlns:p14="http://schemas.microsoft.com/office/powerpoint/2010/main" val="222871863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700"/>
                                        <p:tgtEl>
                                          <p:spTgt spid="2"/>
                                        </p:tgtEl>
                                      </p:cBhvr>
                                    </p:animEffect>
                                  </p:childTnLst>
                                </p:cTn>
                              </p:par>
                              <p:par>
                                <p:cTn id="8" presetID="10" presetClass="entr" presetSubtype="0" fill="hold" grpId="0" nodeType="withEffect">
                                  <p:stCondLst>
                                    <p:cond delay="1500"/>
                                  </p:stCondLst>
                                  <p:iterate>
                                    <p:tmPct val="10000"/>
                                  </p:iterate>
                                  <p:childTnLst>
                                    <p:set>
                                      <p:cBhvr>
                                        <p:cTn id="9" dur="1" fill="hold">
                                          <p:stCondLst>
                                            <p:cond delay="0"/>
                                          </p:stCondLst>
                                        </p:cTn>
                                        <p:tgtEl>
                                          <p:spTgt spid="3">
                                            <p:txEl>
                                              <p:pRg st="0" end="0"/>
                                            </p:txEl>
                                          </p:spTgt>
                                        </p:tgtEl>
                                        <p:attrNameLst>
                                          <p:attrName>style.visibility</p:attrName>
                                        </p:attrNameLst>
                                      </p:cBhvr>
                                      <p:to>
                                        <p:strVal val="visible"/>
                                      </p:to>
                                    </p:set>
                                    <p:animEffect transition="in" filter="fade">
                                      <p:cBhvr>
                                        <p:cTn id="10" dur="700"/>
                                        <p:tgtEl>
                                          <p:spTgt spid="3">
                                            <p:txEl>
                                              <p:pRg st="0" end="0"/>
                                            </p:txEl>
                                          </p:spTgt>
                                        </p:tgtEl>
                                      </p:cBhvr>
                                    </p:animEffect>
                                  </p:childTnLst>
                                </p:cTn>
                              </p:par>
                              <p:par>
                                <p:cTn id="11" presetID="42" presetClass="entr" presetSubtype="0" fill="hold" grpId="1" nodeType="withEffect">
                                  <p:stCondLst>
                                    <p:cond delay="250"/>
                                  </p:stCondLst>
                                  <p:iterate>
                                    <p:tmPct val="10000"/>
                                  </p:iterate>
                                  <p:childTnLst>
                                    <p:set>
                                      <p:cBhvr>
                                        <p:cTn id="12" dur="1" fill="hold">
                                          <p:stCondLst>
                                            <p:cond delay="0"/>
                                          </p:stCondLst>
                                        </p:cTn>
                                        <p:tgtEl>
                                          <p:spTgt spid="3"/>
                                        </p:tgtEl>
                                        <p:attrNameLst>
                                          <p:attrName>style.visibility</p:attrName>
                                        </p:attrNameLst>
                                      </p:cBhvr>
                                      <p:to>
                                        <p:strVal val="visible"/>
                                      </p:to>
                                    </p:set>
                                    <p:animEffect transition="in" filter="fade">
                                      <p:cBhvr>
                                        <p:cTn id="13" dur="250"/>
                                        <p:tgtEl>
                                          <p:spTgt spid="3"/>
                                        </p:tgtEl>
                                      </p:cBhvr>
                                    </p:animEffect>
                                    <p:anim calcmode="lin" valueType="num">
                                      <p:cBhvr>
                                        <p:cTn id="14" dur="250" fill="hold"/>
                                        <p:tgtEl>
                                          <p:spTgt spid="3"/>
                                        </p:tgtEl>
                                        <p:attrNameLst>
                                          <p:attrName>ppt_x</p:attrName>
                                        </p:attrNameLst>
                                      </p:cBhvr>
                                      <p:tavLst>
                                        <p:tav tm="0">
                                          <p:val>
                                            <p:strVal val="#ppt_x"/>
                                          </p:val>
                                        </p:tav>
                                        <p:tav tm="100000">
                                          <p:val>
                                            <p:strVal val="#ppt_x"/>
                                          </p:val>
                                        </p:tav>
                                      </p:tavLst>
                                    </p:anim>
                                    <p:anim calcmode="lin" valueType="num">
                                      <p:cBhvr>
                                        <p:cTn id="15" dur="250" fill="hold"/>
                                        <p:tgtEl>
                                          <p:spTgt spid="3"/>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P spid="3" grpId="1"/>
    </p:bldLst>
  </p:timing>
</p:sld>
</file>

<file path=ppt/slides/slide_A02_1FF799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E5E4E64-B185-EBE0-F4F0-82907045C77A}"/>
              </a:ext>
            </a:extLst>
          </p:cNvPr>
          <p:cNvSpPr>
            <a:spLocks noGrp="1"/>
          </p:cNvSpPr>
          <p:nvPr>
            <p:ph type="title"/>
          </p:nvPr>
        </p:nvSpPr>
        <p:spPr>
          <a:xfrm>
            <a:off x="457200" y="2968607"/>
            <a:ext cx="8932653" cy="3450568"/>
          </a:xfrm>
        </p:spPr>
        <p:txBody>
          <a:bodyPr anchor="b">
            <a:normAutofit/>
          </a:bodyPr>
          <a:lstStyle/>
          <a:p>
            <a:r>
              <a:rPr lang="en-US"/>
              <a:t>Introduction and Business Support Systems</a:t>
            </a:r>
          </a:p>
        </p:txBody>
      </p:sp>
    </p:spTree>
    <p:extLst>
      <p:ext uri="{BB962C8B-B14F-4D97-AF65-F5344CB8AC3E}">
        <p14:creationId xmlns:p14="http://schemas.microsoft.com/office/powerpoint/2010/main" val="536320488"/>
      </p:ext>
    </p:extLst>
  </p:cSld>
  <p:clrMapOvr>
    <a:masterClrMapping/>
  </p:clrMapOvr>
  <p:transition>
    <p:fade/>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500"/>
                                  </p:stCondLst>
                                  <p:iterate type="wd">
                                    <p:tmPct val="15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10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_A03_E4065EFD.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A7B7143-EB58-6601-FD35-26169C44EE25}"/>
              </a:ext>
            </a:extLst>
          </p:cNvPr>
          <p:cNvSpPr>
            <a:spLocks noGrp="1"/>
          </p:cNvSpPr>
          <p:nvPr>
            <p:ph type="title"/>
          </p:nvPr>
        </p:nvSpPr>
        <p:spPr>
          <a:xfrm>
            <a:off x="457199" y="377072"/>
            <a:ext cx="4958078" cy="1225485"/>
          </a:xfrm>
        </p:spPr>
        <p:txBody>
          <a:bodyPr anchor="t">
            <a:normAutofit/>
          </a:bodyPr>
          <a:lstStyle/>
          <a:p>
            <a:r>
              <a:rPr lang="en-US" sz="3000"/>
              <a:t>The Role of Technology in Modern Fitness Instruction</a:t>
            </a:r>
          </a:p>
        </p:txBody>
      </p:sp>
      <p:pic>
        <p:nvPicPr>
          <p:cNvPr id="5" name="Content Placeholder 4" descr="Mobile phone and headphones resting against a pair of trainers. The screen is displaying a fitness app showing the users run details.">
            <a:extLst>
              <a:ext uri="{FF2B5EF4-FFF2-40B4-BE49-F238E27FC236}">
                <a16:creationId xmlns:a16="http://schemas.microsoft.com/office/drawing/2014/main" id="{4864D06D-8D69-47D0-B8DB-50286A59582D}"/>
              </a:ext>
            </a:extLst>
          </p:cNvPr>
          <p:cNvPicPr>
            <a:picLocks noGrp="1" noChangeAspect="1"/>
          </p:cNvPicPr>
          <p:nvPr>
            <p:ph type="pic" sz="quarter" idx="13"/>
          </p:nvPr>
        </p:nvPicPr>
        <p:blipFill>
          <a:blip r:embed="rId3"/>
          <a:srcRect t="18602" r="-3" b="-3"/>
          <a:stretch>
            <a:fillRect/>
          </a:stretch>
        </p:blipFill>
        <p:spPr>
          <a:xfrm>
            <a:off x="20" y="1842182"/>
            <a:ext cx="5758152" cy="4546457"/>
          </a:xfrm>
        </p:spPr>
      </p:pic>
      <p:sp>
        <p:nvSpPr>
          <p:cNvPr id="4" name="Content Placeholder 3">
            <a:extLst>
              <a:ext uri="{FF2B5EF4-FFF2-40B4-BE49-F238E27FC236}">
                <a16:creationId xmlns:a16="http://schemas.microsoft.com/office/drawing/2014/main" id="{5F6041A6-759D-E42A-AFE4-8AC390F1BEE3}"/>
              </a:ext>
            </a:extLst>
          </p:cNvPr>
          <p:cNvSpPr>
            <a:spLocks noGrp="1"/>
          </p:cNvSpPr>
          <p:nvPr>
            <p:ph idx="1"/>
            <p:extLst>
              <p:ext uri="{E7BDC344-281C-4309-B0C6-D0EE65EED2A8}">
                <p202:designPr xmlns:p202="http://schemas.microsoft.com/office/powerpoint/2020/02/main">
                  <p202:designTagLst>
                    <p202:designTag name="ARCH:1:CLS" val="InformationBlock"/>
                    <p202:designTag name="ARCH:1:VSVAR" val="TitledTextBox"/>
                  </p202:designTagLst>
                </p202:designPr>
              </p:ext>
            </p:extLst>
          </p:nvPr>
        </p:nvSpPr>
        <p:spPr>
          <a:xfrm>
            <a:off x="6176142" y="377072"/>
            <a:ext cx="5558655" cy="5797484"/>
          </a:xfrm>
        </p:spPr>
        <p:txBody>
          <a:bodyPr>
            <a:normAutofit/>
          </a:bodyPr>
          <a:lstStyle/>
          <a:p>
            <a:pPr marL="0" indent="0">
              <a:spcBef>
                <a:spcPts val="2500"/>
              </a:spcBef>
              <a:buFont typeface="Arial" panose="020B0604020202020204" pitchFamily="34" charset="0"/>
              <a:buNone/>
            </a:pPr>
            <a:r>
              <a:rPr lang="en-US" sz="1400" b="1"/>
              <a:t>Operational Efficiency</a:t>
            </a:r>
          </a:p>
          <a:p>
            <a:pPr marL="0" lvl="1" indent="0">
              <a:buFont typeface="Arial" panose="020B0604020202020204" pitchFamily="34" charset="0"/>
              <a:buNone/>
            </a:pPr>
            <a:r>
              <a:rPr lang="en-US" sz="1400"/>
              <a:t>Technology streamlines gym operations by managing schedules, attendance, and real-time capacity monitoring effectively.</a:t>
            </a:r>
          </a:p>
          <a:p>
            <a:pPr marL="0" indent="0">
              <a:spcBef>
                <a:spcPts val="2500"/>
              </a:spcBef>
              <a:buFont typeface="Arial" panose="020B0604020202020204" pitchFamily="34" charset="0"/>
              <a:buNone/>
            </a:pPr>
            <a:r>
              <a:rPr lang="en-US" sz="1400" b="1"/>
              <a:t>Enhanced Client Communication</a:t>
            </a:r>
          </a:p>
          <a:p>
            <a:pPr marL="0" lvl="1" indent="0">
              <a:buFont typeface="Arial" panose="020B0604020202020204" pitchFamily="34" charset="0"/>
              <a:buNone/>
            </a:pPr>
            <a:r>
              <a:rPr lang="en-US" sz="1400"/>
              <a:t>Fitness apps and software improve client communication and programme management, ensuring personalized support.</a:t>
            </a:r>
          </a:p>
          <a:p>
            <a:pPr marL="0" indent="0">
              <a:spcBef>
                <a:spcPts val="2500"/>
              </a:spcBef>
              <a:buFont typeface="Arial" panose="020B0604020202020204" pitchFamily="34" charset="0"/>
              <a:buNone/>
            </a:pPr>
            <a:r>
              <a:rPr lang="en-US" sz="1400" b="1"/>
              <a:t>Professionalism and Credibility</a:t>
            </a:r>
          </a:p>
          <a:p>
            <a:pPr marL="0" lvl="1" indent="0">
              <a:buFont typeface="Arial" panose="020B0604020202020204" pitchFamily="34" charset="0"/>
              <a:buNone/>
            </a:pPr>
            <a:r>
              <a:rPr lang="en-US" sz="1400"/>
              <a:t>Use of digital booking, online payments, and progress tracking increases trainers' professionalism and client trust.</a:t>
            </a:r>
          </a:p>
          <a:p>
            <a:pPr marL="0" indent="0">
              <a:spcBef>
                <a:spcPts val="2500"/>
              </a:spcBef>
              <a:buFont typeface="Arial" panose="020B0604020202020204" pitchFamily="34" charset="0"/>
              <a:buNone/>
            </a:pPr>
            <a:r>
              <a:rPr lang="en-US" sz="1400" b="1"/>
              <a:t>Scalability and Accessibility</a:t>
            </a:r>
          </a:p>
          <a:p>
            <a:pPr marL="0" lvl="1" indent="0">
              <a:buFont typeface="Arial" panose="020B0604020202020204" pitchFamily="34" charset="0"/>
              <a:buNone/>
            </a:pPr>
            <a:r>
              <a:rPr lang="en-US" sz="1400"/>
              <a:t>Online coaching and virtual classes extend fitness support beyond face-to-face sessions, enhancing accessibility.</a:t>
            </a:r>
          </a:p>
        </p:txBody>
      </p:sp>
    </p:spTree>
    <p:extLst>
      <p:ext uri="{BB962C8B-B14F-4D97-AF65-F5344CB8AC3E}">
        <p14:creationId xmlns:p14="http://schemas.microsoft.com/office/powerpoint/2010/main" val="3825622781"/>
      </p:ext>
    </p:extLst>
  </p:cSld>
  <p:clrMapOvr>
    <a:masterClrMapping/>
  </p:clrMapOvr>
  <p:transition>
    <p:fade/>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2" presetClass="entr" presetSubtype="0" fill="hold" grpId="0" nodeType="withEffect">
                                  <p:stCondLst>
                                    <p:cond delay="250"/>
                                  </p:stCondLst>
                                  <p:iterate>
                                    <p:tmPct val="10000"/>
                                  </p:iterate>
                                  <p:childTnLst>
                                    <p:set>
                                      <p:cBhvr>
                                        <p:cTn id="6" dur="1" fill="hold">
                                          <p:stCondLst>
                                            <p:cond delay="0"/>
                                          </p:stCondLst>
                                        </p:cTn>
                                        <p:tgtEl>
                                          <p:spTgt spid="4"/>
                                        </p:tgtEl>
                                        <p:attrNameLst>
                                          <p:attrName>style.visibility</p:attrName>
                                        </p:attrNameLst>
                                      </p:cBhvr>
                                      <p:to>
                                        <p:strVal val="visible"/>
                                      </p:to>
                                    </p:set>
                                    <p:animEffect transition="in" filter="fade">
                                      <p:cBhvr>
                                        <p:cTn id="7" dur="250"/>
                                        <p:tgtEl>
                                          <p:spTgt spid="4"/>
                                        </p:tgtEl>
                                      </p:cBhvr>
                                    </p:animEffect>
                                    <p:anim calcmode="lin" valueType="num">
                                      <p:cBhvr>
                                        <p:cTn id="8" dur="250" fill="hold"/>
                                        <p:tgtEl>
                                          <p:spTgt spid="4"/>
                                        </p:tgtEl>
                                        <p:attrNameLst>
                                          <p:attrName>ppt_x</p:attrName>
                                        </p:attrNameLst>
                                      </p:cBhvr>
                                      <p:tavLst>
                                        <p:tav tm="0">
                                          <p:val>
                                            <p:strVal val="#ppt_x"/>
                                          </p:val>
                                        </p:tav>
                                        <p:tav tm="100000">
                                          <p:val>
                                            <p:strVal val="#ppt_x"/>
                                          </p:val>
                                        </p:tav>
                                      </p:tavLst>
                                    </p:anim>
                                    <p:anim calcmode="lin" valueType="num">
                                      <p:cBhvr>
                                        <p:cTn id="9" dur="250" fill="hold"/>
                                        <p:tgtEl>
                                          <p:spTgt spid="4"/>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Lst>
  </p:timing>
</p:sld>
</file>

<file path=ppt/slides/slide_A04_E23FC4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CE95C7A-6A09-6AD3-63EF-3DF32A248A13}"/>
              </a:ext>
            </a:extLst>
          </p:cNvPr>
          <p:cNvSpPr>
            <a:spLocks noGrp="1"/>
          </p:cNvSpPr>
          <p:nvPr>
            <p:ph type="title"/>
          </p:nvPr>
        </p:nvSpPr>
        <p:spPr>
          <a:xfrm>
            <a:off x="457199" y="377072"/>
            <a:ext cx="4958078" cy="1225485"/>
          </a:xfrm>
        </p:spPr>
        <p:txBody>
          <a:bodyPr anchor="t">
            <a:normAutofit/>
          </a:bodyPr>
          <a:lstStyle/>
          <a:p>
            <a:r>
              <a:rPr lang="en-US" sz="2700"/>
              <a:t>How IT Systems Support Finance and Accounting in Fitness Businesses</a:t>
            </a:r>
          </a:p>
        </p:txBody>
      </p:sp>
      <p:pic>
        <p:nvPicPr>
          <p:cNvPr id="5" name="Content Placeholder 4" descr="Business chart on the tablet pc and printed media">
            <a:extLst>
              <a:ext uri="{FF2B5EF4-FFF2-40B4-BE49-F238E27FC236}">
                <a16:creationId xmlns:a16="http://schemas.microsoft.com/office/drawing/2014/main" id="{A8AFADD6-7884-47A2-8EF5-C625E6D411AC}"/>
              </a:ext>
            </a:extLst>
          </p:cNvPr>
          <p:cNvPicPr>
            <a:picLocks noGrp="1" noChangeAspect="1"/>
          </p:cNvPicPr>
          <p:nvPr>
            <p:ph type="pic" sz="quarter" idx="13"/>
          </p:nvPr>
        </p:nvPicPr>
        <p:blipFill>
          <a:blip r:embed="rId3"/>
          <a:srcRect r="15461"/>
          <a:stretch>
            <a:fillRect/>
          </a:stretch>
        </p:blipFill>
        <p:spPr>
          <a:xfrm>
            <a:off x="20" y="1842182"/>
            <a:ext cx="5758152" cy="4546457"/>
          </a:xfrm>
        </p:spPr>
      </p:pic>
      <p:sp>
        <p:nvSpPr>
          <p:cNvPr id="4" name="Content Placeholder 3">
            <a:extLst>
              <a:ext uri="{FF2B5EF4-FFF2-40B4-BE49-F238E27FC236}">
                <a16:creationId xmlns:a16="http://schemas.microsoft.com/office/drawing/2014/main" id="{E8C79C1A-68B7-405B-7D6F-EA126A93587A}"/>
              </a:ext>
            </a:extLst>
          </p:cNvPr>
          <p:cNvSpPr>
            <a:spLocks noGrp="1"/>
          </p:cNvSpPr>
          <p:nvPr>
            <p:ph idx="1"/>
            <p:extLst>
              <p:ext uri="{E7BDC344-281C-4309-B0C6-D0EE65EED2A8}">
                <p202:designPr xmlns:p202="http://schemas.microsoft.com/office/powerpoint/2020/02/main">
                  <p202:designTagLst>
                    <p202:designTag name="ARCH:1:CLS" val="InformationBlock"/>
                    <p202:designTag name="ARCH:1:VSVAR" val="TitledTextBox"/>
                  </p202:designTagLst>
                </p202:designPr>
              </p:ext>
            </p:extLst>
          </p:nvPr>
        </p:nvSpPr>
        <p:spPr>
          <a:xfrm>
            <a:off x="6176142" y="377072"/>
            <a:ext cx="5558655" cy="5797484"/>
          </a:xfrm>
        </p:spPr>
        <p:txBody>
          <a:bodyPr>
            <a:normAutofit/>
          </a:bodyPr>
          <a:lstStyle/>
          <a:p>
            <a:pPr marL="0" indent="0">
              <a:spcBef>
                <a:spcPts val="2500"/>
              </a:spcBef>
              <a:buFont typeface="Arial" panose="020B0604020202020204" pitchFamily="34" charset="0"/>
              <a:buNone/>
            </a:pPr>
            <a:r>
              <a:rPr lang="en-US" sz="1400" b="1"/>
              <a:t>Income and Expense Tracking</a:t>
            </a:r>
          </a:p>
          <a:p>
            <a:pPr marL="0" lvl="1" indent="0">
              <a:buFont typeface="Arial" panose="020B0604020202020204" pitchFamily="34" charset="0"/>
              <a:buNone/>
            </a:pPr>
            <a:r>
              <a:rPr lang="en-US" sz="1400"/>
              <a:t>IT systems efficiently track income sources and expenses, automating financial record keeping for fitness businesses.</a:t>
            </a:r>
          </a:p>
          <a:p>
            <a:pPr marL="0" indent="0">
              <a:spcBef>
                <a:spcPts val="2500"/>
              </a:spcBef>
              <a:buFont typeface="Arial" panose="020B0604020202020204" pitchFamily="34" charset="0"/>
              <a:buNone/>
            </a:pPr>
            <a:r>
              <a:rPr lang="en-US" sz="1400" b="1"/>
              <a:t>Automated Invoicing and Payments</a:t>
            </a:r>
          </a:p>
          <a:p>
            <a:pPr marL="0" lvl="1" indent="0">
              <a:buFont typeface="Arial" panose="020B0604020202020204" pitchFamily="34" charset="0"/>
              <a:buNone/>
            </a:pPr>
            <a:r>
              <a:rPr lang="en-US" sz="1400"/>
              <a:t>Automated invoicing and payment reminders simplify transactions, improving cash flow and reducing payment delays.</a:t>
            </a:r>
          </a:p>
          <a:p>
            <a:pPr marL="0" indent="0">
              <a:spcBef>
                <a:spcPts val="2500"/>
              </a:spcBef>
              <a:buFont typeface="Arial" panose="020B0604020202020204" pitchFamily="34" charset="0"/>
              <a:buNone/>
            </a:pPr>
            <a:r>
              <a:rPr lang="en-US" sz="1400" b="1"/>
              <a:t>Budgeting and Reporting</a:t>
            </a:r>
          </a:p>
          <a:p>
            <a:pPr marL="0" lvl="1" indent="0">
              <a:buFont typeface="Arial" panose="020B0604020202020204" pitchFamily="34" charset="0"/>
              <a:buNone/>
            </a:pPr>
            <a:r>
              <a:rPr lang="en-US" sz="1400"/>
              <a:t>Finance systems support budgeting, forecasting, and profit-and-loss reporting to guide business decisions in gyms.</a:t>
            </a:r>
          </a:p>
          <a:p>
            <a:pPr marL="0" indent="0">
              <a:spcBef>
                <a:spcPts val="2500"/>
              </a:spcBef>
              <a:buFont typeface="Arial" panose="020B0604020202020204" pitchFamily="34" charset="0"/>
              <a:buNone/>
            </a:pPr>
            <a:r>
              <a:rPr lang="en-US" sz="1400" b="1"/>
              <a:t>Compliance and Data Security</a:t>
            </a:r>
          </a:p>
          <a:p>
            <a:pPr marL="0" lvl="1" indent="0">
              <a:buFont typeface="Arial" panose="020B0604020202020204" pitchFamily="34" charset="0"/>
              <a:buNone/>
            </a:pPr>
            <a:r>
              <a:rPr lang="en-US" sz="1400"/>
              <a:t>Digital finance systems ensure tax compliance and secure storage of sensitive financial data for fitness businesses.</a:t>
            </a:r>
          </a:p>
        </p:txBody>
      </p:sp>
    </p:spTree>
    <p:extLst>
      <p:ext uri="{BB962C8B-B14F-4D97-AF65-F5344CB8AC3E}">
        <p14:creationId xmlns:p14="http://schemas.microsoft.com/office/powerpoint/2010/main" val="3795829810"/>
      </p:ext>
    </p:extLst>
  </p:cSld>
  <p:clrMapOvr>
    <a:masterClrMapping/>
  </p:clrMapOvr>
  <p:transition>
    <p:fade/>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2" presetClass="entr" presetSubtype="0" fill="hold" grpId="0" nodeType="withEffect">
                                  <p:stCondLst>
                                    <p:cond delay="250"/>
                                  </p:stCondLst>
                                  <p:iterate>
                                    <p:tmPct val="10000"/>
                                  </p:iterate>
                                  <p:childTnLst>
                                    <p:set>
                                      <p:cBhvr>
                                        <p:cTn id="6" dur="1" fill="hold">
                                          <p:stCondLst>
                                            <p:cond delay="0"/>
                                          </p:stCondLst>
                                        </p:cTn>
                                        <p:tgtEl>
                                          <p:spTgt spid="4"/>
                                        </p:tgtEl>
                                        <p:attrNameLst>
                                          <p:attrName>style.visibility</p:attrName>
                                        </p:attrNameLst>
                                      </p:cBhvr>
                                      <p:to>
                                        <p:strVal val="visible"/>
                                      </p:to>
                                    </p:set>
                                    <p:animEffect transition="in" filter="fade">
                                      <p:cBhvr>
                                        <p:cTn id="7" dur="250"/>
                                        <p:tgtEl>
                                          <p:spTgt spid="4"/>
                                        </p:tgtEl>
                                      </p:cBhvr>
                                    </p:animEffect>
                                    <p:anim calcmode="lin" valueType="num">
                                      <p:cBhvr>
                                        <p:cTn id="8" dur="250" fill="hold"/>
                                        <p:tgtEl>
                                          <p:spTgt spid="4"/>
                                        </p:tgtEl>
                                        <p:attrNameLst>
                                          <p:attrName>ppt_x</p:attrName>
                                        </p:attrNameLst>
                                      </p:cBhvr>
                                      <p:tavLst>
                                        <p:tav tm="0">
                                          <p:val>
                                            <p:strVal val="#ppt_x"/>
                                          </p:val>
                                        </p:tav>
                                        <p:tav tm="100000">
                                          <p:val>
                                            <p:strVal val="#ppt_x"/>
                                          </p:val>
                                        </p:tav>
                                      </p:tavLst>
                                    </p:anim>
                                    <p:anim calcmode="lin" valueType="num">
                                      <p:cBhvr>
                                        <p:cTn id="9" dur="250" fill="hold"/>
                                        <p:tgtEl>
                                          <p:spTgt spid="4"/>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Lst>
  </p:timing>
</p:sld>
</file>

<file path=ppt/slides/slide_A05_A4EEA3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63E5AF-0752-3994-7298-D1172D3D7E9C}"/>
              </a:ext>
            </a:extLst>
          </p:cNvPr>
          <p:cNvSpPr>
            <a:spLocks noGrp="1"/>
          </p:cNvSpPr>
          <p:nvPr>
            <p:ph type="title"/>
          </p:nvPr>
        </p:nvSpPr>
        <p:spPr>
          <a:xfrm>
            <a:off x="457200" y="2968607"/>
            <a:ext cx="8932653" cy="3450568"/>
          </a:xfrm>
        </p:spPr>
        <p:txBody>
          <a:bodyPr anchor="b">
            <a:normAutofit/>
          </a:bodyPr>
          <a:lstStyle/>
          <a:p>
            <a:r>
              <a:rPr lang="en-US"/>
              <a:t>Marketing, Sales, and Data Management</a:t>
            </a:r>
          </a:p>
        </p:txBody>
      </p:sp>
    </p:spTree>
    <p:extLst>
      <p:ext uri="{BB962C8B-B14F-4D97-AF65-F5344CB8AC3E}">
        <p14:creationId xmlns:p14="http://schemas.microsoft.com/office/powerpoint/2010/main" val="2767102789"/>
      </p:ext>
    </p:extLst>
  </p:cSld>
  <p:clrMapOvr>
    <a:masterClrMapping/>
  </p:clrMapOvr>
  <p:transition>
    <p:fade/>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500"/>
                                  </p:stCondLst>
                                  <p:iterate type="lt">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4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_A06_B87199FC.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4B5E0CC-062D-D79D-9ED7-A7DA6A30D1C8}"/>
              </a:ext>
            </a:extLst>
          </p:cNvPr>
          <p:cNvSpPr>
            <a:spLocks noGrp="1"/>
          </p:cNvSpPr>
          <p:nvPr>
            <p:ph type="title"/>
          </p:nvPr>
        </p:nvSpPr>
        <p:spPr>
          <a:xfrm>
            <a:off x="457199" y="377072"/>
            <a:ext cx="4958078" cy="1225485"/>
          </a:xfrm>
        </p:spPr>
        <p:txBody>
          <a:bodyPr anchor="t">
            <a:normAutofit/>
          </a:bodyPr>
          <a:lstStyle/>
          <a:p>
            <a:r>
              <a:rPr lang="en-US" sz="3000"/>
              <a:t>Using IT Systems to Support Marketing and Sales</a:t>
            </a:r>
          </a:p>
        </p:txBody>
      </p:sp>
      <p:pic>
        <p:nvPicPr>
          <p:cNvPr id="5" name="Content Placeholder 4" descr="Directly above view of smart phone,  grey dumbbell, blue measure tape and black sport mat on white background">
            <a:extLst>
              <a:ext uri="{FF2B5EF4-FFF2-40B4-BE49-F238E27FC236}">
                <a16:creationId xmlns:a16="http://schemas.microsoft.com/office/drawing/2014/main" id="{A21DA9B1-21A6-4437-A598-9C1A45402F69}"/>
              </a:ext>
            </a:extLst>
          </p:cNvPr>
          <p:cNvPicPr>
            <a:picLocks noGrp="1" noChangeAspect="1"/>
          </p:cNvPicPr>
          <p:nvPr>
            <p:ph type="pic" sz="quarter" idx="13"/>
          </p:nvPr>
        </p:nvPicPr>
        <p:blipFill>
          <a:blip r:embed="rId3"/>
          <a:srcRect l="15460"/>
          <a:stretch>
            <a:fillRect/>
          </a:stretch>
        </p:blipFill>
        <p:spPr>
          <a:xfrm>
            <a:off x="20" y="1842182"/>
            <a:ext cx="5758152" cy="4546457"/>
          </a:xfrm>
        </p:spPr>
      </p:pic>
      <p:sp>
        <p:nvSpPr>
          <p:cNvPr id="4" name="Content Placeholder 3">
            <a:extLst>
              <a:ext uri="{FF2B5EF4-FFF2-40B4-BE49-F238E27FC236}">
                <a16:creationId xmlns:a16="http://schemas.microsoft.com/office/drawing/2014/main" id="{C77F3BA4-C369-24E8-371F-4E1F0A4698A8}"/>
              </a:ext>
            </a:extLst>
          </p:cNvPr>
          <p:cNvSpPr>
            <a:spLocks noGrp="1"/>
          </p:cNvSpPr>
          <p:nvPr>
            <p:ph idx="1"/>
            <p:extLst>
              <p:ext uri="{E7BDC344-281C-4309-B0C6-D0EE65EED2A8}">
                <p202:designPr xmlns:p202="http://schemas.microsoft.com/office/powerpoint/2020/02/main">
                  <p202:designTagLst>
                    <p202:designTag name="ARCH:1:CLS" val="InformationBlock"/>
                    <p202:designTag name="ARCH:1:VSVAR" val="TitledTextBox"/>
                  </p202:designTagLst>
                </p202:designPr>
              </p:ext>
            </p:extLst>
          </p:nvPr>
        </p:nvSpPr>
        <p:spPr>
          <a:xfrm>
            <a:off x="6176142" y="377072"/>
            <a:ext cx="5558655" cy="5797484"/>
          </a:xfrm>
        </p:spPr>
        <p:txBody>
          <a:bodyPr>
            <a:normAutofit/>
          </a:bodyPr>
          <a:lstStyle/>
          <a:p>
            <a:pPr marL="0" indent="0">
              <a:spcBef>
                <a:spcPts val="2500"/>
              </a:spcBef>
              <a:buFont typeface="Arial" panose="020B0604020202020204" pitchFamily="34" charset="0"/>
              <a:buNone/>
            </a:pPr>
            <a:r>
              <a:rPr lang="en-US" sz="1400" b="1"/>
              <a:t>Digital Marketing Tools</a:t>
            </a:r>
          </a:p>
          <a:p>
            <a:pPr marL="0" lvl="1" indent="0">
              <a:buFont typeface="Arial" panose="020B0604020202020204" pitchFamily="34" charset="0"/>
              <a:buNone/>
            </a:pPr>
            <a:r>
              <a:rPr lang="en-US" sz="1400"/>
              <a:t>Digital marketing platforms help fitness professionals promote services via websites, emails, and social media.</a:t>
            </a:r>
          </a:p>
          <a:p>
            <a:pPr marL="0" indent="0">
              <a:spcBef>
                <a:spcPts val="2500"/>
              </a:spcBef>
              <a:buFont typeface="Arial" panose="020B0604020202020204" pitchFamily="34" charset="0"/>
              <a:buNone/>
            </a:pPr>
            <a:r>
              <a:rPr lang="en-US" sz="1400" b="1"/>
              <a:t>Customer Relationship Management</a:t>
            </a:r>
          </a:p>
          <a:p>
            <a:pPr marL="0" lvl="1" indent="0">
              <a:buFont typeface="Arial" panose="020B0604020202020204" pitchFamily="34" charset="0"/>
              <a:buNone/>
            </a:pPr>
            <a:r>
              <a:rPr lang="en-US" sz="1400"/>
              <a:t>CRM systems track client interactions and sales journey stages to personalise communication effectively.</a:t>
            </a:r>
          </a:p>
          <a:p>
            <a:pPr marL="0" indent="0">
              <a:spcBef>
                <a:spcPts val="2500"/>
              </a:spcBef>
              <a:buFont typeface="Arial" panose="020B0604020202020204" pitchFamily="34" charset="0"/>
              <a:buNone/>
            </a:pPr>
            <a:r>
              <a:rPr lang="en-US" sz="1400" b="1"/>
              <a:t>Sales Data Analysis</a:t>
            </a:r>
          </a:p>
          <a:p>
            <a:pPr marL="0" lvl="1" indent="0">
              <a:buFont typeface="Arial" panose="020B0604020202020204" pitchFamily="34" charset="0"/>
              <a:buNone/>
            </a:pPr>
            <a:r>
              <a:rPr lang="en-US" sz="1400"/>
              <a:t>Analyzing sales data helps identify trends and understand which promotions and memberships succeed.</a:t>
            </a:r>
          </a:p>
          <a:p>
            <a:pPr marL="0" indent="0">
              <a:spcBef>
                <a:spcPts val="2500"/>
              </a:spcBef>
              <a:buFont typeface="Arial" panose="020B0604020202020204" pitchFamily="34" charset="0"/>
              <a:buNone/>
            </a:pPr>
            <a:r>
              <a:rPr lang="en-US" sz="1400" b="1"/>
              <a:t>Business Growth Support</a:t>
            </a:r>
          </a:p>
          <a:p>
            <a:pPr marL="0" lvl="1" indent="0">
              <a:buFont typeface="Arial" panose="020B0604020202020204" pitchFamily="34" charset="0"/>
              <a:buNone/>
            </a:pPr>
            <a:r>
              <a:rPr lang="en-US" sz="1400"/>
              <a:t>IT systems empower personal trainers and gyms to make marketing data-driven and support sustainable growth.</a:t>
            </a:r>
          </a:p>
        </p:txBody>
      </p:sp>
    </p:spTree>
    <p:extLst>
      <p:ext uri="{BB962C8B-B14F-4D97-AF65-F5344CB8AC3E}">
        <p14:creationId xmlns:p14="http://schemas.microsoft.com/office/powerpoint/2010/main" val="3094452732"/>
      </p:ext>
    </p:extLst>
  </p:cSld>
  <p:clrMapOvr>
    <a:masterClrMapping/>
  </p:clrMapOvr>
  <p:transition>
    <p:fade/>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2" presetClass="entr" presetSubtype="0" fill="hold" grpId="0" nodeType="withEffect">
                                  <p:stCondLst>
                                    <p:cond delay="250"/>
                                  </p:stCondLst>
                                  <p:iterate>
                                    <p:tmPct val="10000"/>
                                  </p:iterate>
                                  <p:childTnLst>
                                    <p:set>
                                      <p:cBhvr>
                                        <p:cTn id="6" dur="1" fill="hold">
                                          <p:stCondLst>
                                            <p:cond delay="0"/>
                                          </p:stCondLst>
                                        </p:cTn>
                                        <p:tgtEl>
                                          <p:spTgt spid="4"/>
                                        </p:tgtEl>
                                        <p:attrNameLst>
                                          <p:attrName>style.visibility</p:attrName>
                                        </p:attrNameLst>
                                      </p:cBhvr>
                                      <p:to>
                                        <p:strVal val="visible"/>
                                      </p:to>
                                    </p:set>
                                    <p:animEffect transition="in" filter="fade">
                                      <p:cBhvr>
                                        <p:cTn id="7" dur="250"/>
                                        <p:tgtEl>
                                          <p:spTgt spid="4"/>
                                        </p:tgtEl>
                                      </p:cBhvr>
                                    </p:animEffect>
                                    <p:anim calcmode="lin" valueType="num">
                                      <p:cBhvr>
                                        <p:cTn id="8" dur="250" fill="hold"/>
                                        <p:tgtEl>
                                          <p:spTgt spid="4"/>
                                        </p:tgtEl>
                                        <p:attrNameLst>
                                          <p:attrName>ppt_x</p:attrName>
                                        </p:attrNameLst>
                                      </p:cBhvr>
                                      <p:tavLst>
                                        <p:tav tm="0">
                                          <p:val>
                                            <p:strVal val="#ppt_x"/>
                                          </p:val>
                                        </p:tav>
                                        <p:tav tm="100000">
                                          <p:val>
                                            <p:strVal val="#ppt_x"/>
                                          </p:val>
                                        </p:tav>
                                      </p:tavLst>
                                    </p:anim>
                                    <p:anim calcmode="lin" valueType="num">
                                      <p:cBhvr>
                                        <p:cTn id="9" dur="250" fill="hold"/>
                                        <p:tgtEl>
                                          <p:spTgt spid="4"/>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Lst>
  </p:timing>
</p:sld>
</file>

<file path=ppt/slides/slide_A07_71ACD6D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7DDF7ED-F4A1-5D83-1489-E18C3430D902}"/>
              </a:ext>
            </a:extLst>
          </p:cNvPr>
          <p:cNvSpPr>
            <a:spLocks noGrp="1"/>
          </p:cNvSpPr>
          <p:nvPr>
            <p:ph type="title"/>
          </p:nvPr>
        </p:nvSpPr>
        <p:spPr>
          <a:xfrm>
            <a:off x="457199" y="377072"/>
            <a:ext cx="4958078" cy="1225485"/>
          </a:xfrm>
        </p:spPr>
        <p:txBody>
          <a:bodyPr anchor="t">
            <a:normAutofit/>
          </a:bodyPr>
          <a:lstStyle/>
          <a:p>
            <a:r>
              <a:rPr lang="en-US" sz="2700"/>
              <a:t>Keeping Records and Managing Client Data Effectively</a:t>
            </a:r>
          </a:p>
        </p:txBody>
      </p:sp>
      <p:pic>
        <p:nvPicPr>
          <p:cNvPr id="5" name="Content Placeholder 4" descr="Digital concept which shows abstract network and concept of security optimization and internet technology  ">
            <a:extLst>
              <a:ext uri="{FF2B5EF4-FFF2-40B4-BE49-F238E27FC236}">
                <a16:creationId xmlns:a16="http://schemas.microsoft.com/office/drawing/2014/main" id="{96977FD4-13D9-4C3B-BF72-0370949A46BF}"/>
              </a:ext>
            </a:extLst>
          </p:cNvPr>
          <p:cNvPicPr>
            <a:picLocks noGrp="1" noChangeAspect="1"/>
          </p:cNvPicPr>
          <p:nvPr>
            <p:ph type="pic" sz="quarter" idx="13"/>
          </p:nvPr>
        </p:nvPicPr>
        <p:blipFill>
          <a:blip r:embed="rId3"/>
          <a:srcRect l="6443" r="11232" b="-2"/>
          <a:stretch>
            <a:fillRect/>
          </a:stretch>
        </p:blipFill>
        <p:spPr>
          <a:xfrm>
            <a:off x="20" y="1842182"/>
            <a:ext cx="5758152" cy="4546457"/>
          </a:xfrm>
        </p:spPr>
      </p:pic>
      <p:sp>
        <p:nvSpPr>
          <p:cNvPr id="4" name="Content Placeholder 3">
            <a:extLst>
              <a:ext uri="{FF2B5EF4-FFF2-40B4-BE49-F238E27FC236}">
                <a16:creationId xmlns:a16="http://schemas.microsoft.com/office/drawing/2014/main" id="{8F450789-4701-31AC-5436-9D7AE7B5A472}"/>
              </a:ext>
            </a:extLst>
          </p:cNvPr>
          <p:cNvSpPr>
            <a:spLocks noGrp="1"/>
          </p:cNvSpPr>
          <p:nvPr>
            <p:ph idx="1"/>
            <p:extLst>
              <p:ext uri="{E7BDC344-281C-4309-B0C6-D0EE65EED2A8}">
                <p202:designPr xmlns:p202="http://schemas.microsoft.com/office/powerpoint/2020/02/main">
                  <p202:designTagLst>
                    <p202:designTag name="ARCH:1:CLS" val="InformationBlock"/>
                    <p202:designTag name="ARCH:1:VSVAR" val="TitledTextBox"/>
                  </p202:designTagLst>
                </p202:designPr>
              </p:ext>
            </p:extLst>
          </p:nvPr>
        </p:nvSpPr>
        <p:spPr>
          <a:xfrm>
            <a:off x="6176142" y="377072"/>
            <a:ext cx="5558655" cy="5797484"/>
          </a:xfrm>
        </p:spPr>
        <p:txBody>
          <a:bodyPr>
            <a:normAutofit/>
          </a:bodyPr>
          <a:lstStyle/>
          <a:p>
            <a:pPr marL="0" indent="0">
              <a:spcBef>
                <a:spcPts val="2500"/>
              </a:spcBef>
              <a:buFont typeface="Arial" panose="020B0604020202020204" pitchFamily="34" charset="0"/>
              <a:buNone/>
            </a:pPr>
            <a:r>
              <a:rPr lang="en-US" sz="1400" b="1"/>
              <a:t>Comprehensive Client Records</a:t>
            </a:r>
          </a:p>
          <a:p>
            <a:pPr marL="0" lvl="1" indent="0">
              <a:buFont typeface="Arial" panose="020B0604020202020204" pitchFamily="34" charset="0"/>
              <a:buNone/>
            </a:pPr>
            <a:r>
              <a:rPr lang="en-US" sz="1400"/>
              <a:t>Client records include personal info, health screenings, goals, training history, attendance, and payments for effective management.</a:t>
            </a:r>
          </a:p>
          <a:p>
            <a:pPr marL="0" indent="0">
              <a:spcBef>
                <a:spcPts val="2500"/>
              </a:spcBef>
              <a:buFont typeface="Arial" panose="020B0604020202020204" pitchFamily="34" charset="0"/>
              <a:buNone/>
            </a:pPr>
            <a:r>
              <a:rPr lang="en-US" sz="1400" b="1"/>
              <a:t>Secure Data Storage</a:t>
            </a:r>
          </a:p>
          <a:p>
            <a:pPr marL="0" lvl="1" indent="0">
              <a:buFont typeface="Arial" panose="020B0604020202020204" pitchFamily="34" charset="0"/>
              <a:buNone/>
            </a:pPr>
            <a:r>
              <a:rPr lang="en-US" sz="1400"/>
              <a:t>Data must be stored securely with password protection and limited access to authorized personnel only.</a:t>
            </a:r>
          </a:p>
          <a:p>
            <a:pPr marL="0" indent="0">
              <a:spcBef>
                <a:spcPts val="2500"/>
              </a:spcBef>
              <a:buFont typeface="Arial" panose="020B0604020202020204" pitchFamily="34" charset="0"/>
              <a:buNone/>
            </a:pPr>
            <a:r>
              <a:rPr lang="en-US" sz="1400" b="1"/>
              <a:t>Supporting Safe Practice</a:t>
            </a:r>
          </a:p>
          <a:p>
            <a:pPr marL="0" lvl="1" indent="0">
              <a:buFont typeface="Arial" panose="020B0604020202020204" pitchFamily="34" charset="0"/>
              <a:buNone/>
            </a:pPr>
            <a:r>
              <a:rPr lang="en-US" sz="1400"/>
              <a:t>Accurate records ensure trainers are aware of health conditions, supporting safety and tailored session delivery.</a:t>
            </a:r>
          </a:p>
          <a:p>
            <a:pPr marL="0" indent="0">
              <a:spcBef>
                <a:spcPts val="2500"/>
              </a:spcBef>
              <a:buFont typeface="Arial" panose="020B0604020202020204" pitchFamily="34" charset="0"/>
              <a:buNone/>
            </a:pPr>
            <a:r>
              <a:rPr lang="en-US" sz="1400" b="1"/>
              <a:t>Professional Accountability</a:t>
            </a:r>
          </a:p>
          <a:p>
            <a:pPr marL="0" lvl="1" indent="0">
              <a:buFont typeface="Arial" panose="020B0604020202020204" pitchFamily="34" charset="0"/>
              <a:buNone/>
            </a:pPr>
            <a:r>
              <a:rPr lang="en-US" sz="1400"/>
              <a:t>Well-maintained records demonstrate organisation, compliance, and protect both client and trainer professionally.</a:t>
            </a:r>
          </a:p>
        </p:txBody>
      </p:sp>
    </p:spTree>
    <p:extLst>
      <p:ext uri="{BB962C8B-B14F-4D97-AF65-F5344CB8AC3E}">
        <p14:creationId xmlns:p14="http://schemas.microsoft.com/office/powerpoint/2010/main" val="1907152601"/>
      </p:ext>
    </p:extLst>
  </p:cSld>
  <p:clrMapOvr>
    <a:masterClrMapping/>
  </p:clrMapOvr>
  <p:transition>
    <p:fade/>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2" presetClass="entr" presetSubtype="0" fill="hold" grpId="0" nodeType="withEffect">
                                  <p:stCondLst>
                                    <p:cond delay="250"/>
                                  </p:stCondLst>
                                  <p:iterate>
                                    <p:tmPct val="10000"/>
                                  </p:iterate>
                                  <p:childTnLst>
                                    <p:set>
                                      <p:cBhvr>
                                        <p:cTn id="6" dur="1" fill="hold">
                                          <p:stCondLst>
                                            <p:cond delay="0"/>
                                          </p:stCondLst>
                                        </p:cTn>
                                        <p:tgtEl>
                                          <p:spTgt spid="4"/>
                                        </p:tgtEl>
                                        <p:attrNameLst>
                                          <p:attrName>style.visibility</p:attrName>
                                        </p:attrNameLst>
                                      </p:cBhvr>
                                      <p:to>
                                        <p:strVal val="visible"/>
                                      </p:to>
                                    </p:set>
                                    <p:animEffect transition="in" filter="fade">
                                      <p:cBhvr>
                                        <p:cTn id="7" dur="250"/>
                                        <p:tgtEl>
                                          <p:spTgt spid="4"/>
                                        </p:tgtEl>
                                      </p:cBhvr>
                                    </p:animEffect>
                                    <p:anim calcmode="lin" valueType="num">
                                      <p:cBhvr>
                                        <p:cTn id="8" dur="250" fill="hold"/>
                                        <p:tgtEl>
                                          <p:spTgt spid="4"/>
                                        </p:tgtEl>
                                        <p:attrNameLst>
                                          <p:attrName>ppt_x</p:attrName>
                                        </p:attrNameLst>
                                      </p:cBhvr>
                                      <p:tavLst>
                                        <p:tav tm="0">
                                          <p:val>
                                            <p:strVal val="#ppt_x"/>
                                          </p:val>
                                        </p:tav>
                                        <p:tav tm="100000">
                                          <p:val>
                                            <p:strVal val="#ppt_x"/>
                                          </p:val>
                                        </p:tav>
                                      </p:tavLst>
                                    </p:anim>
                                    <p:anim calcmode="lin" valueType="num">
                                      <p:cBhvr>
                                        <p:cTn id="9" dur="250" fill="hold"/>
                                        <p:tgtEl>
                                          <p:spTgt spid="4"/>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Lst>
  </p:timing>
</p:sld>
</file>

<file path=ppt/slides/slide_A08_11717BB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9979F3E-EAAA-C1B9-3CB1-B0E5939F241D}"/>
              </a:ext>
            </a:extLst>
          </p:cNvPr>
          <p:cNvSpPr>
            <a:spLocks noGrp="1"/>
          </p:cNvSpPr>
          <p:nvPr>
            <p:ph type="title"/>
          </p:nvPr>
        </p:nvSpPr>
        <p:spPr>
          <a:xfrm>
            <a:off x="457200" y="2968607"/>
            <a:ext cx="8932653" cy="3450568"/>
          </a:xfrm>
        </p:spPr>
        <p:txBody>
          <a:bodyPr anchor="b">
            <a:normAutofit/>
          </a:bodyPr>
          <a:lstStyle/>
          <a:p>
            <a:r>
              <a:rPr lang="en-US"/>
              <a:t>Monitoring Data and Enhancing the Customer Experience</a:t>
            </a:r>
          </a:p>
        </p:txBody>
      </p:sp>
    </p:spTree>
    <p:extLst>
      <p:ext uri="{BB962C8B-B14F-4D97-AF65-F5344CB8AC3E}">
        <p14:creationId xmlns:p14="http://schemas.microsoft.com/office/powerpoint/2010/main" val="292649905"/>
      </p:ext>
    </p:extLst>
  </p:cSld>
  <p:clrMapOvr>
    <a:masterClrMapping/>
  </p:clrMapOvr>
  <p:transition>
    <p:fade/>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500"/>
                                  </p:stCondLst>
                                  <p:iterate type="wd">
                                    <p:tmPct val="15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10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_A09_5D6E807B.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CCD002D-3807-B3E7-1AA4-D83CD6E5A63C}"/>
              </a:ext>
            </a:extLst>
          </p:cNvPr>
          <p:cNvSpPr>
            <a:spLocks noGrp="1"/>
          </p:cNvSpPr>
          <p:nvPr>
            <p:ph type="title"/>
          </p:nvPr>
        </p:nvSpPr>
        <p:spPr>
          <a:xfrm>
            <a:off x="457199" y="377072"/>
            <a:ext cx="4958078" cy="1225485"/>
          </a:xfrm>
        </p:spPr>
        <p:txBody>
          <a:bodyPr anchor="t">
            <a:normAutofit/>
          </a:bodyPr>
          <a:lstStyle/>
          <a:p>
            <a:r>
              <a:rPr lang="en-US" sz="3000"/>
              <a:t>Monitoring and Interpreting Data Using IT Systems</a:t>
            </a:r>
          </a:p>
        </p:txBody>
      </p:sp>
      <p:pic>
        <p:nvPicPr>
          <p:cNvPr id="5" name="Content Placeholder 4" descr="Closeup shot of a group of people using their cellphones together at the gym">
            <a:extLst>
              <a:ext uri="{FF2B5EF4-FFF2-40B4-BE49-F238E27FC236}">
                <a16:creationId xmlns:a16="http://schemas.microsoft.com/office/drawing/2014/main" id="{E8CC9882-9D51-4196-B9E2-4598C6C6183E}"/>
              </a:ext>
            </a:extLst>
          </p:cNvPr>
          <p:cNvPicPr>
            <a:picLocks noGrp="1" noChangeAspect="1"/>
          </p:cNvPicPr>
          <p:nvPr>
            <p:ph type="pic" sz="quarter" idx="13"/>
          </p:nvPr>
        </p:nvPicPr>
        <p:blipFill>
          <a:blip r:embed="rId3"/>
          <a:srcRect l="15460"/>
          <a:stretch>
            <a:fillRect/>
          </a:stretch>
        </p:blipFill>
        <p:spPr>
          <a:xfrm>
            <a:off x="20" y="1842182"/>
            <a:ext cx="5758152" cy="4546457"/>
          </a:xfrm>
        </p:spPr>
      </p:pic>
      <p:sp>
        <p:nvSpPr>
          <p:cNvPr id="4" name="Content Placeholder 3">
            <a:extLst>
              <a:ext uri="{FF2B5EF4-FFF2-40B4-BE49-F238E27FC236}">
                <a16:creationId xmlns:a16="http://schemas.microsoft.com/office/drawing/2014/main" id="{0A543EBB-10A9-6CE6-7AED-11659C482B5F}"/>
              </a:ext>
            </a:extLst>
          </p:cNvPr>
          <p:cNvSpPr>
            <a:spLocks noGrp="1"/>
          </p:cNvSpPr>
          <p:nvPr>
            <p:ph idx="1"/>
            <p:extLst>
              <p:ext uri="{E7BDC344-281C-4309-B0C6-D0EE65EED2A8}">
                <p202:designPr xmlns:p202="http://schemas.microsoft.com/office/powerpoint/2020/02/main">
                  <p202:designTagLst>
                    <p202:designTag name="ARCH:1:CLS" val="InformationBlock"/>
                    <p202:designTag name="ARCH:1:VSVAR" val="TitledTextBox"/>
                  </p202:designTagLst>
                </p202:designPr>
              </p:ext>
            </p:extLst>
          </p:nvPr>
        </p:nvSpPr>
        <p:spPr>
          <a:xfrm>
            <a:off x="6176142" y="377072"/>
            <a:ext cx="5558655" cy="5797484"/>
          </a:xfrm>
        </p:spPr>
        <p:txBody>
          <a:bodyPr>
            <a:normAutofit/>
          </a:bodyPr>
          <a:lstStyle/>
          <a:p>
            <a:pPr marL="0" indent="0">
              <a:spcBef>
                <a:spcPts val="2500"/>
              </a:spcBef>
              <a:buFont typeface="Arial" panose="020B0604020202020204" pitchFamily="34" charset="0"/>
              <a:buNone/>
            </a:pPr>
            <a:r>
              <a:rPr lang="en-US" sz="1400" b="1"/>
              <a:t>Using IT Systems for Monitoring</a:t>
            </a:r>
          </a:p>
          <a:p>
            <a:pPr marL="0" lvl="1" indent="0">
              <a:buFont typeface="Arial" panose="020B0604020202020204" pitchFamily="34" charset="0"/>
              <a:buNone/>
            </a:pPr>
            <a:r>
              <a:rPr lang="en-US" sz="1400"/>
              <a:t>Fitness professionals use CRM systems and wearables to track client engagement and progress effectively.</a:t>
            </a:r>
          </a:p>
          <a:p>
            <a:pPr marL="0" indent="0">
              <a:spcBef>
                <a:spcPts val="2500"/>
              </a:spcBef>
              <a:buFont typeface="Arial" panose="020B0604020202020204" pitchFamily="34" charset="0"/>
              <a:buNone/>
            </a:pPr>
            <a:r>
              <a:rPr lang="en-US" sz="1400" b="1"/>
              <a:t>Interpreting Data Patterns</a:t>
            </a:r>
          </a:p>
          <a:p>
            <a:pPr marL="0" lvl="1" indent="0">
              <a:buFont typeface="Arial" panose="020B0604020202020204" pitchFamily="34" charset="0"/>
              <a:buNone/>
            </a:pPr>
            <a:r>
              <a:rPr lang="en-US" sz="1400"/>
              <a:t>Interpreting trends in client data helps identify training plateaus or motivation issues for better interventions.</a:t>
            </a:r>
          </a:p>
          <a:p>
            <a:pPr marL="0" indent="0">
              <a:spcBef>
                <a:spcPts val="2500"/>
              </a:spcBef>
              <a:buFont typeface="Arial" panose="020B0604020202020204" pitchFamily="34" charset="0"/>
              <a:buNone/>
            </a:pPr>
            <a:r>
              <a:rPr lang="en-US" sz="1400" b="1"/>
              <a:t>Social Media Analytics Insights</a:t>
            </a:r>
          </a:p>
          <a:p>
            <a:pPr marL="0" lvl="1" indent="0">
              <a:buFont typeface="Arial" panose="020B0604020202020204" pitchFamily="34" charset="0"/>
              <a:buNone/>
            </a:pPr>
            <a:r>
              <a:rPr lang="en-US" sz="1400"/>
              <a:t>Social media analytics provide valuable marketing insights by revealing content engagement and platform effectiveness.</a:t>
            </a:r>
          </a:p>
          <a:p>
            <a:pPr marL="0" indent="0">
              <a:spcBef>
                <a:spcPts val="2500"/>
              </a:spcBef>
              <a:buFont typeface="Arial" panose="020B0604020202020204" pitchFamily="34" charset="0"/>
              <a:buNone/>
            </a:pPr>
            <a:r>
              <a:rPr lang="en-US" sz="1400" b="1"/>
              <a:t>Evidence-Based Decision Making</a:t>
            </a:r>
          </a:p>
          <a:p>
            <a:pPr marL="0" lvl="1" indent="0">
              <a:buFont typeface="Arial" panose="020B0604020202020204" pitchFamily="34" charset="0"/>
              <a:buNone/>
            </a:pPr>
            <a:r>
              <a:rPr lang="en-US" sz="1400"/>
              <a:t>Effective data interpretation supports evidence-based practice and informed decision-making in fitness training.</a:t>
            </a:r>
          </a:p>
        </p:txBody>
      </p:sp>
    </p:spTree>
    <p:extLst>
      <p:ext uri="{BB962C8B-B14F-4D97-AF65-F5344CB8AC3E}">
        <p14:creationId xmlns:p14="http://schemas.microsoft.com/office/powerpoint/2010/main" val="1567522939"/>
      </p:ext>
    </p:extLst>
  </p:cSld>
  <p:clrMapOvr>
    <a:masterClrMapping/>
  </p:clrMapOvr>
  <p:transition>
    <p:fade/>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2" presetClass="entr" presetSubtype="0" fill="hold" grpId="0" nodeType="withEffect">
                                  <p:stCondLst>
                                    <p:cond delay="250"/>
                                  </p:stCondLst>
                                  <p:iterate>
                                    <p:tmPct val="10000"/>
                                  </p:iterate>
                                  <p:childTnLst>
                                    <p:set>
                                      <p:cBhvr>
                                        <p:cTn id="6" dur="1" fill="hold">
                                          <p:stCondLst>
                                            <p:cond delay="0"/>
                                          </p:stCondLst>
                                        </p:cTn>
                                        <p:tgtEl>
                                          <p:spTgt spid="4"/>
                                        </p:tgtEl>
                                        <p:attrNameLst>
                                          <p:attrName>style.visibility</p:attrName>
                                        </p:attrNameLst>
                                      </p:cBhvr>
                                      <p:to>
                                        <p:strVal val="visible"/>
                                      </p:to>
                                    </p:set>
                                    <p:animEffect transition="in" filter="fade">
                                      <p:cBhvr>
                                        <p:cTn id="7" dur="250"/>
                                        <p:tgtEl>
                                          <p:spTgt spid="4"/>
                                        </p:tgtEl>
                                      </p:cBhvr>
                                    </p:animEffect>
                                    <p:anim calcmode="lin" valueType="num">
                                      <p:cBhvr>
                                        <p:cTn id="8" dur="250" fill="hold"/>
                                        <p:tgtEl>
                                          <p:spTgt spid="4"/>
                                        </p:tgtEl>
                                        <p:attrNameLst>
                                          <p:attrName>ppt_x</p:attrName>
                                        </p:attrNameLst>
                                      </p:cBhvr>
                                      <p:tavLst>
                                        <p:tav tm="0">
                                          <p:val>
                                            <p:strVal val="#ppt_x"/>
                                          </p:val>
                                        </p:tav>
                                        <p:tav tm="100000">
                                          <p:val>
                                            <p:strVal val="#ppt_x"/>
                                          </p:val>
                                        </p:tav>
                                      </p:tavLst>
                                    </p:anim>
                                    <p:anim calcmode="lin" valueType="num">
                                      <p:cBhvr>
                                        <p:cTn id="9" dur="250" fill="hold"/>
                                        <p:tgtEl>
                                          <p:spTgt spid="4"/>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Lst>
  </p:timing>
</p:sld>
</file>

<file path=ppt/theme/theme_0_2B0F4EAC.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_80000000_3563F4BA.xml><?xml version="1.0" encoding="utf-8"?>
<a:theme xmlns:a="http://schemas.openxmlformats.org/drawingml/2006/main" name="Shoji">
  <a:themeElements>
    <a:clrScheme name="Shoji">
      <a:dk1>
        <a:srgbClr val="131313"/>
      </a:dk1>
      <a:lt1>
        <a:sysClr val="window" lastClr="FFFFFF"/>
      </a:lt1>
      <a:dk2>
        <a:srgbClr val="1D3433"/>
      </a:dk2>
      <a:lt2>
        <a:srgbClr val="F3F2ED"/>
      </a:lt2>
      <a:accent1>
        <a:srgbClr val="7C5C3E"/>
      </a:accent1>
      <a:accent2>
        <a:srgbClr val="B8A189"/>
      </a:accent2>
      <a:accent3>
        <a:srgbClr val="A1A696"/>
      </a:accent3>
      <a:accent4>
        <a:srgbClr val="566868"/>
      </a:accent4>
      <a:accent5>
        <a:srgbClr val="786F50"/>
      </a:accent5>
      <a:accent6>
        <a:srgbClr val="A9A375"/>
      </a:accent6>
      <a:hlink>
        <a:srgbClr val="B1785F"/>
      </a:hlink>
      <a:folHlink>
        <a:srgbClr val="6C7F7F"/>
      </a:folHlink>
    </a:clrScheme>
    <a:fontScheme name="Custom 35">
      <a:majorFont>
        <a:latin typeface="Walbaum Display"/>
        <a:ea typeface=""/>
        <a:cs typeface=""/>
      </a:majorFont>
      <a:minorFont>
        <a:latin typeface="Aptos Light"/>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Shoji" id="{EBD40D9C-CA72-493B-87C2-C0EB162C667E}" vid="{D0940FF3-4015-4C8A-9B90-9961EFA3BC7C}"/>
    </a:ext>
  </a:extLst>
</a:theme>
</file>

<file path=docProps/core.xml><?xml version="1.0" encoding="utf-8"?>
<cp:coreProperties xmlns:cp="http://schemas.openxmlformats.org/package/2006/metadata/core-properties" xmlns:dc="http://purl.org/dc/elements/1.1/" xmlns:dcterms="http://purl.org/dc/terms/" xmlns:xsi="http://www.w3.org/2001/XMLSchema-instance">
  <dc:creator>g.forster@uwtsd.ac.uk</dc:creator>
  <cp:lastModifiedBy>g.forster@uwtsd.ac.uk</cp:lastModifiedBy>
</cp:coreProperties>
</file>