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3" r:id="rId2"/>
    <p:sldId id="256" r:id="rId3"/>
    <p:sldId id="257" r:id="rId4"/>
    <p:sldId id="258" r:id="rId5"/>
    <p:sldId id="260" r:id="rId6"/>
    <p:sldId id="264" r:id="rId7"/>
    <p:sldId id="266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6.svg"/><Relationship Id="rId1" Type="http://schemas.openxmlformats.org/officeDocument/2006/relationships/image" Target="../media/image10.png"/><Relationship Id="rId6" Type="http://schemas.openxmlformats.org/officeDocument/2006/relationships/image" Target="../media/image19.svg"/><Relationship Id="rId5" Type="http://schemas.openxmlformats.org/officeDocument/2006/relationships/image" Target="../media/image12.png"/><Relationship Id="rId10" Type="http://schemas.openxmlformats.org/officeDocument/2006/relationships/image" Target="../media/image23.svg"/><Relationship Id="rId4" Type="http://schemas.openxmlformats.org/officeDocument/2006/relationships/image" Target="../media/image18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6.svg"/><Relationship Id="rId1" Type="http://schemas.openxmlformats.org/officeDocument/2006/relationships/image" Target="../media/image10.png"/><Relationship Id="rId6" Type="http://schemas.openxmlformats.org/officeDocument/2006/relationships/image" Target="../media/image19.svg"/><Relationship Id="rId5" Type="http://schemas.openxmlformats.org/officeDocument/2006/relationships/image" Target="../media/image12.png"/><Relationship Id="rId10" Type="http://schemas.openxmlformats.org/officeDocument/2006/relationships/image" Target="../media/image23.svg"/><Relationship Id="rId4" Type="http://schemas.openxmlformats.org/officeDocument/2006/relationships/image" Target="../media/image18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1E8E07-C39C-44F4-B320-0B1F61E71729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7D12A82-3B5D-468C-A88C-DC91A701ACD7}">
      <dgm:prSet custT="1"/>
      <dgm:spPr/>
      <dgm:t>
        <a:bodyPr/>
        <a:lstStyle/>
        <a:p>
          <a:r>
            <a:rPr lang="en-GB" sz="2800" b="1" u="sng" dirty="0">
              <a:solidFill>
                <a:schemeClr val="tx1">
                  <a:lumMod val="95000"/>
                  <a:lumOff val="5000"/>
                </a:schemeClr>
              </a:solidFill>
            </a:rPr>
            <a:t>What we know</a:t>
          </a:r>
          <a:r>
            <a:rPr lang="en-GB" sz="1400" b="0" u="sng" dirty="0"/>
            <a:t>:</a:t>
          </a:r>
          <a:endParaRPr lang="en-US" sz="1400" dirty="0"/>
        </a:p>
      </dgm:t>
    </dgm:pt>
    <dgm:pt modelId="{EA4F984B-EF51-4A85-BC47-F7DAB187604B}" type="parTrans" cxnId="{6FF51855-EE90-4280-AD4D-5F1FB397905F}">
      <dgm:prSet/>
      <dgm:spPr/>
      <dgm:t>
        <a:bodyPr/>
        <a:lstStyle/>
        <a:p>
          <a:endParaRPr lang="en-US"/>
        </a:p>
      </dgm:t>
    </dgm:pt>
    <dgm:pt modelId="{36D43C35-9891-454C-9E50-512EF44C52DD}" type="sibTrans" cxnId="{6FF51855-EE90-4280-AD4D-5F1FB397905F}">
      <dgm:prSet/>
      <dgm:spPr/>
      <dgm:t>
        <a:bodyPr/>
        <a:lstStyle/>
        <a:p>
          <a:endParaRPr lang="en-US"/>
        </a:p>
      </dgm:t>
    </dgm:pt>
    <dgm:pt modelId="{4D965CE5-341B-43BA-8F45-6F0CB3B4464C}">
      <dgm:prSet custT="1"/>
      <dgm:spPr/>
      <dgm:t>
        <a:bodyPr/>
        <a:lstStyle/>
        <a:p>
          <a:r>
            <a:rPr lang="en-GB" sz="1400" b="1" dirty="0"/>
            <a:t>She had strong opinions against AI in military operations.</a:t>
          </a:r>
          <a:endParaRPr lang="en-US" sz="1400" b="1" dirty="0"/>
        </a:p>
      </dgm:t>
    </dgm:pt>
    <dgm:pt modelId="{11892E62-A6C4-4555-BC57-28E3A0438DAC}" type="parTrans" cxnId="{04148453-B39A-4967-AE4D-79BAEA5CB710}">
      <dgm:prSet/>
      <dgm:spPr/>
      <dgm:t>
        <a:bodyPr/>
        <a:lstStyle/>
        <a:p>
          <a:endParaRPr lang="en-US"/>
        </a:p>
      </dgm:t>
    </dgm:pt>
    <dgm:pt modelId="{9EF38524-8827-4427-BD87-1ED642117E6D}" type="sibTrans" cxnId="{04148453-B39A-4967-AE4D-79BAEA5CB710}">
      <dgm:prSet/>
      <dgm:spPr/>
      <dgm:t>
        <a:bodyPr/>
        <a:lstStyle/>
        <a:p>
          <a:endParaRPr lang="en-US"/>
        </a:p>
      </dgm:t>
    </dgm:pt>
    <dgm:pt modelId="{363E6EB3-B4BB-473B-AE54-65263D0C31B2}">
      <dgm:prSet custT="1"/>
      <dgm:spPr/>
      <dgm:t>
        <a:bodyPr/>
        <a:lstStyle/>
        <a:p>
          <a:r>
            <a:rPr lang="en-GB" sz="1400" b="1" dirty="0"/>
            <a:t>She had conflicts with </a:t>
          </a:r>
          <a:r>
            <a:rPr lang="en-GB" sz="1400" b="1" dirty="0" err="1"/>
            <a:t>NovaTech</a:t>
          </a:r>
          <a:r>
            <a:rPr lang="en-GB" sz="1400" b="1" dirty="0"/>
            <a:t> leadership about AI transparency and funding.</a:t>
          </a:r>
          <a:endParaRPr lang="en-US" sz="1400" b="1" dirty="0"/>
        </a:p>
      </dgm:t>
    </dgm:pt>
    <dgm:pt modelId="{DD83A0F7-693E-46FB-B15C-66987F039738}" type="parTrans" cxnId="{26A50E37-B5C0-4EA4-9FFD-1E1CC39CFA16}">
      <dgm:prSet/>
      <dgm:spPr/>
      <dgm:t>
        <a:bodyPr/>
        <a:lstStyle/>
        <a:p>
          <a:endParaRPr lang="en-US"/>
        </a:p>
      </dgm:t>
    </dgm:pt>
    <dgm:pt modelId="{5859E34A-F286-4F47-91A5-66804300186A}" type="sibTrans" cxnId="{26A50E37-B5C0-4EA4-9FFD-1E1CC39CFA16}">
      <dgm:prSet/>
      <dgm:spPr/>
      <dgm:t>
        <a:bodyPr/>
        <a:lstStyle/>
        <a:p>
          <a:endParaRPr lang="en-US"/>
        </a:p>
      </dgm:t>
    </dgm:pt>
    <dgm:pt modelId="{5F11A3AD-0C9F-48D3-9D74-DA6C020A3F95}">
      <dgm:prSet custT="1"/>
      <dgm:spPr/>
      <dgm:t>
        <a:bodyPr/>
        <a:lstStyle/>
        <a:p>
          <a:r>
            <a:rPr lang="en-GB" sz="1400" b="1" dirty="0"/>
            <a:t>She was under a lot of stress, and her colleagues noticed she was acting differently before she disappeared</a:t>
          </a:r>
          <a:r>
            <a:rPr lang="ro-RO" sz="1400" b="1" dirty="0"/>
            <a:t> </a:t>
          </a:r>
          <a:endParaRPr lang="en-US" sz="1400" b="1" dirty="0"/>
        </a:p>
      </dgm:t>
    </dgm:pt>
    <dgm:pt modelId="{10DF7196-4D9C-4BC6-B976-D08BB0BA653B}" type="parTrans" cxnId="{4E33AA07-3D37-452B-AD08-BFC03673B31A}">
      <dgm:prSet/>
      <dgm:spPr/>
      <dgm:t>
        <a:bodyPr/>
        <a:lstStyle/>
        <a:p>
          <a:endParaRPr lang="en-US"/>
        </a:p>
      </dgm:t>
    </dgm:pt>
    <dgm:pt modelId="{32B8D55F-23D7-49E8-8B95-00777767F883}" type="sibTrans" cxnId="{4E33AA07-3D37-452B-AD08-BFC03673B31A}">
      <dgm:prSet/>
      <dgm:spPr/>
      <dgm:t>
        <a:bodyPr/>
        <a:lstStyle/>
        <a:p>
          <a:endParaRPr lang="en-US"/>
        </a:p>
      </dgm:t>
    </dgm:pt>
    <dgm:pt modelId="{613D6F20-5CBE-432A-BBCE-7E659E021D97}">
      <dgm:prSet/>
      <dgm:spPr/>
      <dgm:t>
        <a:bodyPr/>
        <a:lstStyle/>
        <a:p>
          <a:r>
            <a:rPr lang="en-GB" b="1" dirty="0"/>
            <a:t>📌 (Felix Morgan, CEO of </a:t>
          </a:r>
          <a:r>
            <a:rPr lang="en-GB" b="1" dirty="0" err="1"/>
            <a:t>NovaTech</a:t>
          </a:r>
          <a:r>
            <a:rPr lang="en-GB" b="1" dirty="0"/>
            <a:t>).</a:t>
          </a:r>
          <a:endParaRPr lang="en-US" b="1" dirty="0"/>
        </a:p>
      </dgm:t>
    </dgm:pt>
    <dgm:pt modelId="{27000953-7DF5-476D-9BB8-17B7E1AD353C}" type="parTrans" cxnId="{DC2BDE3E-11FD-4EB7-964E-80A0087A96A4}">
      <dgm:prSet/>
      <dgm:spPr/>
      <dgm:t>
        <a:bodyPr/>
        <a:lstStyle/>
        <a:p>
          <a:endParaRPr lang="en-US"/>
        </a:p>
      </dgm:t>
    </dgm:pt>
    <dgm:pt modelId="{F10E79F7-4AFC-49EC-9CBA-096891BFE70D}" type="sibTrans" cxnId="{DC2BDE3E-11FD-4EB7-964E-80A0087A96A4}">
      <dgm:prSet/>
      <dgm:spPr/>
      <dgm:t>
        <a:bodyPr/>
        <a:lstStyle/>
        <a:p>
          <a:endParaRPr lang="en-US"/>
        </a:p>
      </dgm:t>
    </dgm:pt>
    <dgm:pt modelId="{A888DD46-F005-41AC-A429-8E5FF63F2048}">
      <dgm:prSet custT="1"/>
      <dgm:spPr/>
      <dgm:t>
        <a:bodyPr/>
        <a:lstStyle/>
        <a:p>
          <a:r>
            <a:rPr lang="en-GB" sz="2000" b="1" u="sng" dirty="0">
              <a:solidFill>
                <a:schemeClr val="tx1"/>
              </a:solidFill>
            </a:rPr>
            <a:t>How </a:t>
          </a:r>
          <a:r>
            <a:rPr lang="en-GB" sz="1600" b="1" u="sng" dirty="0">
              <a:solidFill>
                <a:schemeClr val="tx1"/>
              </a:solidFill>
            </a:rPr>
            <a:t>reliable</a:t>
          </a:r>
          <a:r>
            <a:rPr lang="en-GB" sz="2000" b="1" u="sng" dirty="0">
              <a:solidFill>
                <a:schemeClr val="tx1"/>
              </a:solidFill>
            </a:rPr>
            <a:t> is the evidence</a:t>
          </a:r>
          <a:r>
            <a:rPr lang="en-GB" sz="1200" b="1" u="sng" dirty="0">
              <a:solidFill>
                <a:schemeClr val="tx1"/>
              </a:solidFill>
            </a:rPr>
            <a:t>?</a:t>
          </a:r>
          <a:endParaRPr lang="en-US" sz="1200" b="1" dirty="0">
            <a:solidFill>
              <a:schemeClr val="tx1"/>
            </a:solidFill>
          </a:endParaRPr>
        </a:p>
      </dgm:t>
    </dgm:pt>
    <dgm:pt modelId="{FC713662-BDA4-45E8-8F7A-F3F9CD1359BA}" type="parTrans" cxnId="{E71036EF-0949-4171-947E-C1712EE80228}">
      <dgm:prSet/>
      <dgm:spPr/>
      <dgm:t>
        <a:bodyPr/>
        <a:lstStyle/>
        <a:p>
          <a:endParaRPr lang="en-US"/>
        </a:p>
      </dgm:t>
    </dgm:pt>
    <dgm:pt modelId="{6EBD9FFB-D4F2-480C-A7E7-4E1459A5C147}" type="sibTrans" cxnId="{E71036EF-0949-4171-947E-C1712EE80228}">
      <dgm:prSet/>
      <dgm:spPr/>
      <dgm:t>
        <a:bodyPr/>
        <a:lstStyle/>
        <a:p>
          <a:endParaRPr lang="en-US"/>
        </a:p>
      </dgm:t>
    </dgm:pt>
    <dgm:pt modelId="{D3827F26-A9B9-4C88-8BF7-D3C07DBE9990}">
      <dgm:prSet custT="1"/>
      <dgm:spPr/>
      <dgm:t>
        <a:bodyPr/>
        <a:lstStyle/>
        <a:p>
          <a:r>
            <a:rPr lang="en-GB" sz="1400" b="1" dirty="0"/>
            <a:t>Surveillance footage confirms she left alone but doesn’t explain what happened </a:t>
          </a:r>
          <a:r>
            <a:rPr lang="en-GB" sz="1600" b="1" dirty="0"/>
            <a:t>next.</a:t>
          </a:r>
          <a:endParaRPr lang="en-US" sz="2400" b="1" dirty="0"/>
        </a:p>
      </dgm:t>
    </dgm:pt>
    <dgm:pt modelId="{3AD1CB47-A8DA-495F-8E41-9708DECA497E}" type="parTrans" cxnId="{64AC7E53-21BB-4A2F-A9D0-CD899B583CE8}">
      <dgm:prSet/>
      <dgm:spPr/>
      <dgm:t>
        <a:bodyPr/>
        <a:lstStyle/>
        <a:p>
          <a:endParaRPr lang="en-US"/>
        </a:p>
      </dgm:t>
    </dgm:pt>
    <dgm:pt modelId="{48A818B7-9E06-401E-8E98-B842FC2C1424}" type="sibTrans" cxnId="{64AC7E53-21BB-4A2F-A9D0-CD899B583CE8}">
      <dgm:prSet/>
      <dgm:spPr/>
      <dgm:t>
        <a:bodyPr/>
        <a:lstStyle/>
        <a:p>
          <a:endParaRPr lang="en-US"/>
        </a:p>
      </dgm:t>
    </dgm:pt>
    <dgm:pt modelId="{8EF4D1FA-CE05-4224-981A-ED7B3448EB1F}">
      <dgm:prSet custT="1"/>
      <dgm:spPr/>
      <dgm:t>
        <a:bodyPr/>
        <a:lstStyle/>
        <a:p>
          <a:r>
            <a:rPr lang="en-GB" sz="1400" b="1" dirty="0"/>
            <a:t>Media reports might be biased, influenced by corporate interests</a:t>
          </a:r>
          <a:r>
            <a:rPr lang="en-GB" sz="1100" b="0" dirty="0"/>
            <a:t>.</a:t>
          </a:r>
          <a:endParaRPr lang="en-US" sz="1100" dirty="0"/>
        </a:p>
      </dgm:t>
    </dgm:pt>
    <dgm:pt modelId="{565146B8-2EF2-4B51-8277-E36B6C005620}" type="parTrans" cxnId="{7C5789AF-CDC4-40D0-B9CB-25312DEE1471}">
      <dgm:prSet/>
      <dgm:spPr/>
      <dgm:t>
        <a:bodyPr/>
        <a:lstStyle/>
        <a:p>
          <a:endParaRPr lang="en-US"/>
        </a:p>
      </dgm:t>
    </dgm:pt>
    <dgm:pt modelId="{7525279F-8CF1-4E7B-AE25-DFEA31BE62D9}" type="sibTrans" cxnId="{7C5789AF-CDC4-40D0-B9CB-25312DEE1471}">
      <dgm:prSet/>
      <dgm:spPr/>
      <dgm:t>
        <a:bodyPr/>
        <a:lstStyle/>
        <a:p>
          <a:endParaRPr lang="en-US"/>
        </a:p>
      </dgm:t>
    </dgm:pt>
    <dgm:pt modelId="{6A51C4F0-A680-4516-8670-DBC4E3104764}">
      <dgm:prSet custT="1"/>
      <dgm:spPr/>
      <dgm:t>
        <a:bodyPr/>
        <a:lstStyle/>
        <a:p>
          <a:r>
            <a:rPr lang="en-GB" sz="1400" b="1" dirty="0"/>
            <a:t>Colleague testimonies provide different perspectives—some say she was fearful, others say she was just overworked</a:t>
          </a:r>
          <a:r>
            <a:rPr lang="en-GB" sz="1800" b="1" dirty="0"/>
            <a:t>.</a:t>
          </a:r>
          <a:endParaRPr lang="en-US" sz="1800" b="1" dirty="0"/>
        </a:p>
      </dgm:t>
    </dgm:pt>
    <dgm:pt modelId="{03AB87C7-AA33-4B1A-AF85-7A01A363309D}" type="parTrans" cxnId="{29FA7E2B-D9E6-470C-BD00-07CDD064AB6C}">
      <dgm:prSet/>
      <dgm:spPr/>
      <dgm:t>
        <a:bodyPr/>
        <a:lstStyle/>
        <a:p>
          <a:endParaRPr lang="en-US"/>
        </a:p>
      </dgm:t>
    </dgm:pt>
    <dgm:pt modelId="{432A0B50-83A7-4295-98F1-BDC03ECD3BA0}" type="sibTrans" cxnId="{29FA7E2B-D9E6-470C-BD00-07CDD064AB6C}">
      <dgm:prSet/>
      <dgm:spPr/>
      <dgm:t>
        <a:bodyPr/>
        <a:lstStyle/>
        <a:p>
          <a:endParaRPr lang="en-US"/>
        </a:p>
      </dgm:t>
    </dgm:pt>
    <dgm:pt modelId="{151F71E2-34C8-4B53-90BB-1F27949F6E86}">
      <dgm:prSet custT="1"/>
      <dgm:spPr/>
      <dgm:t>
        <a:bodyPr/>
        <a:lstStyle/>
        <a:p>
          <a:r>
            <a:rPr lang="en-GB" sz="1200" b="0" dirty="0"/>
            <a:t>📌 (</a:t>
          </a:r>
          <a:r>
            <a:rPr lang="en-GB" sz="1800" b="1" dirty="0"/>
            <a:t>Hao, 2020; </a:t>
          </a:r>
          <a:r>
            <a:rPr lang="en-GB" sz="1800" b="1" dirty="0" err="1"/>
            <a:t>Scharre</a:t>
          </a:r>
          <a:r>
            <a:rPr lang="en-GB" sz="1800" b="1" dirty="0"/>
            <a:t>, 2018)</a:t>
          </a:r>
          <a:endParaRPr lang="en-US" sz="1800" b="1" dirty="0"/>
        </a:p>
      </dgm:t>
    </dgm:pt>
    <dgm:pt modelId="{3661C458-698C-4463-9A69-0FC3C10C2D7B}" type="parTrans" cxnId="{47BE24D5-A102-4075-AB0A-A7744A78A25A}">
      <dgm:prSet/>
      <dgm:spPr/>
      <dgm:t>
        <a:bodyPr/>
        <a:lstStyle/>
        <a:p>
          <a:endParaRPr lang="en-US"/>
        </a:p>
      </dgm:t>
    </dgm:pt>
    <dgm:pt modelId="{936745D5-8CC2-4550-8426-F2446E78A0D2}" type="sibTrans" cxnId="{47BE24D5-A102-4075-AB0A-A7744A78A25A}">
      <dgm:prSet/>
      <dgm:spPr/>
      <dgm:t>
        <a:bodyPr/>
        <a:lstStyle/>
        <a:p>
          <a:endParaRPr lang="en-US"/>
        </a:p>
      </dgm:t>
    </dgm:pt>
    <dgm:pt modelId="{507B6A85-2D20-4FB8-92C9-400631689CF5}" type="pres">
      <dgm:prSet presAssocID="{A51E8E07-C39C-44F4-B320-0B1F61E7172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8BF7106-B0D0-44CF-9BEA-8F886B559EDD}" type="pres">
      <dgm:prSet presAssocID="{C7D12A82-3B5D-468C-A88C-DC91A701ACD7}" presName="node" presStyleLbl="node1" presStyleIdx="0" presStyleCnt="10" custLinFactNeighborX="10966" custLinFactNeighborY="-288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5D8D47-A1D1-4F6B-9FCB-6BB432D506B9}" type="pres">
      <dgm:prSet presAssocID="{36D43C35-9891-454C-9E50-512EF44C52DD}" presName="sibTrans" presStyleLbl="sibTrans1D1" presStyleIdx="0" presStyleCnt="9"/>
      <dgm:spPr/>
      <dgm:t>
        <a:bodyPr/>
        <a:lstStyle/>
        <a:p>
          <a:endParaRPr lang="en-US"/>
        </a:p>
      </dgm:t>
    </dgm:pt>
    <dgm:pt modelId="{1068C3BA-D650-4F25-B468-94DADDEF3F68}" type="pres">
      <dgm:prSet presAssocID="{36D43C35-9891-454C-9E50-512EF44C52DD}" presName="connectorText" presStyleLbl="sibTrans1D1" presStyleIdx="0" presStyleCnt="9"/>
      <dgm:spPr/>
      <dgm:t>
        <a:bodyPr/>
        <a:lstStyle/>
        <a:p>
          <a:endParaRPr lang="en-US"/>
        </a:p>
      </dgm:t>
    </dgm:pt>
    <dgm:pt modelId="{F7B1F053-D13A-4E46-AADB-3A9F43A81464}" type="pres">
      <dgm:prSet presAssocID="{4D965CE5-341B-43BA-8F45-6F0CB3B4464C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29A52A-F16E-4C76-9D43-433F8AA8EC99}" type="pres">
      <dgm:prSet presAssocID="{9EF38524-8827-4427-BD87-1ED642117E6D}" presName="sibTrans" presStyleLbl="sibTrans1D1" presStyleIdx="1" presStyleCnt="9"/>
      <dgm:spPr/>
      <dgm:t>
        <a:bodyPr/>
        <a:lstStyle/>
        <a:p>
          <a:endParaRPr lang="en-US"/>
        </a:p>
      </dgm:t>
    </dgm:pt>
    <dgm:pt modelId="{44035E72-B11D-42A8-8E39-2B6A0F8054C0}" type="pres">
      <dgm:prSet presAssocID="{9EF38524-8827-4427-BD87-1ED642117E6D}" presName="connectorText" presStyleLbl="sibTrans1D1" presStyleIdx="1" presStyleCnt="9"/>
      <dgm:spPr/>
      <dgm:t>
        <a:bodyPr/>
        <a:lstStyle/>
        <a:p>
          <a:endParaRPr lang="en-US"/>
        </a:p>
      </dgm:t>
    </dgm:pt>
    <dgm:pt modelId="{6A2EA79E-E269-42BE-9E4A-602E75833AFB}" type="pres">
      <dgm:prSet presAssocID="{363E6EB3-B4BB-473B-AE54-65263D0C31B2}" presName="node" presStyleLbl="node1" presStyleIdx="2" presStyleCnt="10" custScaleX="104106" custScaleY="12035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DA6413-EB8D-4F65-8006-B139632E8677}" type="pres">
      <dgm:prSet presAssocID="{5859E34A-F286-4F47-91A5-66804300186A}" presName="sibTrans" presStyleLbl="sibTrans1D1" presStyleIdx="2" presStyleCnt="9"/>
      <dgm:spPr/>
      <dgm:t>
        <a:bodyPr/>
        <a:lstStyle/>
        <a:p>
          <a:endParaRPr lang="en-US"/>
        </a:p>
      </dgm:t>
    </dgm:pt>
    <dgm:pt modelId="{E82ABBC7-E838-46A2-B971-395F34A5C3F0}" type="pres">
      <dgm:prSet presAssocID="{5859E34A-F286-4F47-91A5-66804300186A}" presName="connectorText" presStyleLbl="sibTrans1D1" presStyleIdx="2" presStyleCnt="9"/>
      <dgm:spPr/>
      <dgm:t>
        <a:bodyPr/>
        <a:lstStyle/>
        <a:p>
          <a:endParaRPr lang="en-US"/>
        </a:p>
      </dgm:t>
    </dgm:pt>
    <dgm:pt modelId="{ABEA2ECE-83E8-4643-9C8B-807DFECBDC39}" type="pres">
      <dgm:prSet presAssocID="{5F11A3AD-0C9F-48D3-9D74-DA6C020A3F95}" presName="node" presStyleLbl="node1" presStyleIdx="3" presStyleCnt="10" custScaleX="113444" custScaleY="1349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D61005-233D-47DA-B997-6991F540A152}" type="pres">
      <dgm:prSet presAssocID="{32B8D55F-23D7-49E8-8B95-00777767F883}" presName="sibTrans" presStyleLbl="sibTrans1D1" presStyleIdx="3" presStyleCnt="9"/>
      <dgm:spPr/>
      <dgm:t>
        <a:bodyPr/>
        <a:lstStyle/>
        <a:p>
          <a:endParaRPr lang="en-US"/>
        </a:p>
      </dgm:t>
    </dgm:pt>
    <dgm:pt modelId="{9A683941-9EB3-403E-9EBF-F363E0A26C99}" type="pres">
      <dgm:prSet presAssocID="{32B8D55F-23D7-49E8-8B95-00777767F883}" presName="connectorText" presStyleLbl="sibTrans1D1" presStyleIdx="3" presStyleCnt="9"/>
      <dgm:spPr/>
      <dgm:t>
        <a:bodyPr/>
        <a:lstStyle/>
        <a:p>
          <a:endParaRPr lang="en-US"/>
        </a:p>
      </dgm:t>
    </dgm:pt>
    <dgm:pt modelId="{07A02711-5777-4EA9-A545-6CCB7B443364}" type="pres">
      <dgm:prSet presAssocID="{613D6F20-5CBE-432A-BBCE-7E659E021D97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A79B50-BDD7-4E58-BCA8-EF9B861B6AE8}" type="pres">
      <dgm:prSet presAssocID="{F10E79F7-4AFC-49EC-9CBA-096891BFE70D}" presName="sibTrans" presStyleLbl="sibTrans1D1" presStyleIdx="4" presStyleCnt="9"/>
      <dgm:spPr/>
      <dgm:t>
        <a:bodyPr/>
        <a:lstStyle/>
        <a:p>
          <a:endParaRPr lang="en-US"/>
        </a:p>
      </dgm:t>
    </dgm:pt>
    <dgm:pt modelId="{BF739B4A-BE7C-4311-914D-437199E3C9CC}" type="pres">
      <dgm:prSet presAssocID="{F10E79F7-4AFC-49EC-9CBA-096891BFE70D}" presName="connectorText" presStyleLbl="sibTrans1D1" presStyleIdx="4" presStyleCnt="9"/>
      <dgm:spPr/>
      <dgm:t>
        <a:bodyPr/>
        <a:lstStyle/>
        <a:p>
          <a:endParaRPr lang="en-US"/>
        </a:p>
      </dgm:t>
    </dgm:pt>
    <dgm:pt modelId="{1F8D7243-0694-4C1D-A617-C4AA8494B1A1}" type="pres">
      <dgm:prSet presAssocID="{A888DD46-F005-41AC-A429-8E5FF63F2048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432CB3-3029-4B10-BE8C-5DC4FD5FED3E}" type="pres">
      <dgm:prSet presAssocID="{6EBD9FFB-D4F2-480C-A7E7-4E1459A5C147}" presName="sibTrans" presStyleLbl="sibTrans1D1" presStyleIdx="5" presStyleCnt="9"/>
      <dgm:spPr/>
      <dgm:t>
        <a:bodyPr/>
        <a:lstStyle/>
        <a:p>
          <a:endParaRPr lang="en-US"/>
        </a:p>
      </dgm:t>
    </dgm:pt>
    <dgm:pt modelId="{C7C28699-04C9-4D44-BE43-E96D5C1CB482}" type="pres">
      <dgm:prSet presAssocID="{6EBD9FFB-D4F2-480C-A7E7-4E1459A5C147}" presName="connectorText" presStyleLbl="sibTrans1D1" presStyleIdx="5" presStyleCnt="9"/>
      <dgm:spPr/>
      <dgm:t>
        <a:bodyPr/>
        <a:lstStyle/>
        <a:p>
          <a:endParaRPr lang="en-US"/>
        </a:p>
      </dgm:t>
    </dgm:pt>
    <dgm:pt modelId="{C44AF18B-7A8D-4D2B-8B6D-C537E756BF08}" type="pres">
      <dgm:prSet presAssocID="{D3827F26-A9B9-4C88-8BF7-D3C07DBE9990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AB9431-07D0-4698-BC8B-98F0AD23BBC1}" type="pres">
      <dgm:prSet presAssocID="{48A818B7-9E06-401E-8E98-B842FC2C1424}" presName="sibTrans" presStyleLbl="sibTrans1D1" presStyleIdx="6" presStyleCnt="9"/>
      <dgm:spPr/>
      <dgm:t>
        <a:bodyPr/>
        <a:lstStyle/>
        <a:p>
          <a:endParaRPr lang="en-US"/>
        </a:p>
      </dgm:t>
    </dgm:pt>
    <dgm:pt modelId="{DFE664AE-D3E2-49F5-A27C-D3283601DB95}" type="pres">
      <dgm:prSet presAssocID="{48A818B7-9E06-401E-8E98-B842FC2C1424}" presName="connectorText" presStyleLbl="sibTrans1D1" presStyleIdx="6" presStyleCnt="9"/>
      <dgm:spPr/>
      <dgm:t>
        <a:bodyPr/>
        <a:lstStyle/>
        <a:p>
          <a:endParaRPr lang="en-US"/>
        </a:p>
      </dgm:t>
    </dgm:pt>
    <dgm:pt modelId="{C5AD7244-AF65-4483-8E4F-39EF981969FB}" type="pres">
      <dgm:prSet presAssocID="{8EF4D1FA-CE05-4224-981A-ED7B3448EB1F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3A3C23-4A33-446B-9A54-914B4BDE8076}" type="pres">
      <dgm:prSet presAssocID="{7525279F-8CF1-4E7B-AE25-DFEA31BE62D9}" presName="sibTrans" presStyleLbl="sibTrans1D1" presStyleIdx="7" presStyleCnt="9"/>
      <dgm:spPr/>
      <dgm:t>
        <a:bodyPr/>
        <a:lstStyle/>
        <a:p>
          <a:endParaRPr lang="en-US"/>
        </a:p>
      </dgm:t>
    </dgm:pt>
    <dgm:pt modelId="{F51E6B6A-6496-4159-A21B-BAC2DE6FAE94}" type="pres">
      <dgm:prSet presAssocID="{7525279F-8CF1-4E7B-AE25-DFEA31BE62D9}" presName="connectorText" presStyleLbl="sibTrans1D1" presStyleIdx="7" presStyleCnt="9"/>
      <dgm:spPr/>
      <dgm:t>
        <a:bodyPr/>
        <a:lstStyle/>
        <a:p>
          <a:endParaRPr lang="en-US"/>
        </a:p>
      </dgm:t>
    </dgm:pt>
    <dgm:pt modelId="{DD7D8C01-B0E7-449C-B16A-283E6AEC3555}" type="pres">
      <dgm:prSet presAssocID="{6A51C4F0-A680-4516-8670-DBC4E3104764}" presName="node" presStyleLbl="node1" presStyleIdx="8" presStyleCnt="10" custScaleX="124651" custScaleY="12642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36BA106-B3F2-4F97-A11C-2EBB8A04B6D6}" type="pres">
      <dgm:prSet presAssocID="{432A0B50-83A7-4295-98F1-BDC03ECD3BA0}" presName="sibTrans" presStyleLbl="sibTrans1D1" presStyleIdx="8" presStyleCnt="9"/>
      <dgm:spPr/>
      <dgm:t>
        <a:bodyPr/>
        <a:lstStyle/>
        <a:p>
          <a:endParaRPr lang="en-US"/>
        </a:p>
      </dgm:t>
    </dgm:pt>
    <dgm:pt modelId="{E35B49AB-42B9-42DD-B0F1-83B3A330BD81}" type="pres">
      <dgm:prSet presAssocID="{432A0B50-83A7-4295-98F1-BDC03ECD3BA0}" presName="connectorText" presStyleLbl="sibTrans1D1" presStyleIdx="8" presStyleCnt="9"/>
      <dgm:spPr/>
      <dgm:t>
        <a:bodyPr/>
        <a:lstStyle/>
        <a:p>
          <a:endParaRPr lang="en-US"/>
        </a:p>
      </dgm:t>
    </dgm:pt>
    <dgm:pt modelId="{DA2BBD5B-81B5-445C-B374-9F138DD62FD8}" type="pres">
      <dgm:prSet presAssocID="{151F71E2-34C8-4B53-90BB-1F27949F6E86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C2BDE3E-11FD-4EB7-964E-80A0087A96A4}" srcId="{A51E8E07-C39C-44F4-B320-0B1F61E71729}" destId="{613D6F20-5CBE-432A-BBCE-7E659E021D97}" srcOrd="4" destOrd="0" parTransId="{27000953-7DF5-476D-9BB8-17B7E1AD353C}" sibTransId="{F10E79F7-4AFC-49EC-9CBA-096891BFE70D}"/>
    <dgm:cxn modelId="{275A3966-3DD6-4F1F-AAB0-D75F6C9202AC}" type="presOf" srcId="{6A51C4F0-A680-4516-8670-DBC4E3104764}" destId="{DD7D8C01-B0E7-449C-B16A-283E6AEC3555}" srcOrd="0" destOrd="0" presId="urn:microsoft.com/office/officeart/2016/7/layout/RepeatingBendingProcessNew"/>
    <dgm:cxn modelId="{A61F73B0-0E05-41F1-9992-AB9532B3E6DC}" type="presOf" srcId="{613D6F20-5CBE-432A-BBCE-7E659E021D97}" destId="{07A02711-5777-4EA9-A545-6CCB7B443364}" srcOrd="0" destOrd="0" presId="urn:microsoft.com/office/officeart/2016/7/layout/RepeatingBendingProcessNew"/>
    <dgm:cxn modelId="{3ADE2E8E-A822-47C2-807F-C8CA1FCEB171}" type="presOf" srcId="{6EBD9FFB-D4F2-480C-A7E7-4E1459A5C147}" destId="{C7C28699-04C9-4D44-BE43-E96D5C1CB482}" srcOrd="1" destOrd="0" presId="urn:microsoft.com/office/officeart/2016/7/layout/RepeatingBendingProcessNew"/>
    <dgm:cxn modelId="{A4AAF7E2-AC99-48C1-9F6C-026E105FBDA4}" type="presOf" srcId="{363E6EB3-B4BB-473B-AE54-65263D0C31B2}" destId="{6A2EA79E-E269-42BE-9E4A-602E75833AFB}" srcOrd="0" destOrd="0" presId="urn:microsoft.com/office/officeart/2016/7/layout/RepeatingBendingProcessNew"/>
    <dgm:cxn modelId="{A19C8C82-F362-4675-83FB-13D23B4B5725}" type="presOf" srcId="{C7D12A82-3B5D-468C-A88C-DC91A701ACD7}" destId="{B8BF7106-B0D0-44CF-9BEA-8F886B559EDD}" srcOrd="0" destOrd="0" presId="urn:microsoft.com/office/officeart/2016/7/layout/RepeatingBendingProcessNew"/>
    <dgm:cxn modelId="{E71036EF-0949-4171-947E-C1712EE80228}" srcId="{A51E8E07-C39C-44F4-B320-0B1F61E71729}" destId="{A888DD46-F005-41AC-A429-8E5FF63F2048}" srcOrd="5" destOrd="0" parTransId="{FC713662-BDA4-45E8-8F7A-F3F9CD1359BA}" sibTransId="{6EBD9FFB-D4F2-480C-A7E7-4E1459A5C147}"/>
    <dgm:cxn modelId="{8FE3AD7D-6353-4569-B0E5-73FC545C52E4}" type="presOf" srcId="{F10E79F7-4AFC-49EC-9CBA-096891BFE70D}" destId="{B0A79B50-BDD7-4E58-BCA8-EF9B861B6AE8}" srcOrd="0" destOrd="0" presId="urn:microsoft.com/office/officeart/2016/7/layout/RepeatingBendingProcessNew"/>
    <dgm:cxn modelId="{29FA7E2B-D9E6-470C-BD00-07CDD064AB6C}" srcId="{A51E8E07-C39C-44F4-B320-0B1F61E71729}" destId="{6A51C4F0-A680-4516-8670-DBC4E3104764}" srcOrd="8" destOrd="0" parTransId="{03AB87C7-AA33-4B1A-AF85-7A01A363309D}" sibTransId="{432A0B50-83A7-4295-98F1-BDC03ECD3BA0}"/>
    <dgm:cxn modelId="{8B83437B-C368-4D41-8294-D1C474E82EE3}" type="presOf" srcId="{32B8D55F-23D7-49E8-8B95-00777767F883}" destId="{5FD61005-233D-47DA-B997-6991F540A152}" srcOrd="0" destOrd="0" presId="urn:microsoft.com/office/officeart/2016/7/layout/RepeatingBendingProcessNew"/>
    <dgm:cxn modelId="{A82507A1-FB42-4794-A3F2-8F5632DC33CF}" type="presOf" srcId="{A888DD46-F005-41AC-A429-8E5FF63F2048}" destId="{1F8D7243-0694-4C1D-A617-C4AA8494B1A1}" srcOrd="0" destOrd="0" presId="urn:microsoft.com/office/officeart/2016/7/layout/RepeatingBendingProcessNew"/>
    <dgm:cxn modelId="{BC9FEB36-26C2-4FF9-8CFE-9818810AD150}" type="presOf" srcId="{8EF4D1FA-CE05-4224-981A-ED7B3448EB1F}" destId="{C5AD7244-AF65-4483-8E4F-39EF981969FB}" srcOrd="0" destOrd="0" presId="urn:microsoft.com/office/officeart/2016/7/layout/RepeatingBendingProcessNew"/>
    <dgm:cxn modelId="{68B083AC-B05B-4C9B-83FF-B7DB6335DDB7}" type="presOf" srcId="{F10E79F7-4AFC-49EC-9CBA-096891BFE70D}" destId="{BF739B4A-BE7C-4311-914D-437199E3C9CC}" srcOrd="1" destOrd="0" presId="urn:microsoft.com/office/officeart/2016/7/layout/RepeatingBendingProcessNew"/>
    <dgm:cxn modelId="{240AC8EE-1E6F-4446-B7C6-182664E81FE7}" type="presOf" srcId="{48A818B7-9E06-401E-8E98-B842FC2C1424}" destId="{DFE664AE-D3E2-49F5-A27C-D3283601DB95}" srcOrd="1" destOrd="0" presId="urn:microsoft.com/office/officeart/2016/7/layout/RepeatingBendingProcessNew"/>
    <dgm:cxn modelId="{2792C49E-570B-4867-8ADB-63E348103916}" type="presOf" srcId="{7525279F-8CF1-4E7B-AE25-DFEA31BE62D9}" destId="{F51E6B6A-6496-4159-A21B-BAC2DE6FAE94}" srcOrd="1" destOrd="0" presId="urn:microsoft.com/office/officeart/2016/7/layout/RepeatingBendingProcessNew"/>
    <dgm:cxn modelId="{BC3F3F52-C72F-4A38-8128-8DB96959F8C1}" type="presOf" srcId="{9EF38524-8827-4427-BD87-1ED642117E6D}" destId="{44035E72-B11D-42A8-8E39-2B6A0F8054C0}" srcOrd="1" destOrd="0" presId="urn:microsoft.com/office/officeart/2016/7/layout/RepeatingBendingProcessNew"/>
    <dgm:cxn modelId="{702F86CF-126F-4E88-A70B-13C5F38C1A4E}" type="presOf" srcId="{36D43C35-9891-454C-9E50-512EF44C52DD}" destId="{985D8D47-A1D1-4F6B-9FCB-6BB432D506B9}" srcOrd="0" destOrd="0" presId="urn:microsoft.com/office/officeart/2016/7/layout/RepeatingBendingProcessNew"/>
    <dgm:cxn modelId="{87CB9A58-DFC8-480E-B49C-17B164729F3D}" type="presOf" srcId="{432A0B50-83A7-4295-98F1-BDC03ECD3BA0}" destId="{E35B49AB-42B9-42DD-B0F1-83B3A330BD81}" srcOrd="1" destOrd="0" presId="urn:microsoft.com/office/officeart/2016/7/layout/RepeatingBendingProcessNew"/>
    <dgm:cxn modelId="{B84E1042-7B49-4D0E-A559-B58C7D118F85}" type="presOf" srcId="{32B8D55F-23D7-49E8-8B95-00777767F883}" destId="{9A683941-9EB3-403E-9EBF-F363E0A26C99}" srcOrd="1" destOrd="0" presId="urn:microsoft.com/office/officeart/2016/7/layout/RepeatingBendingProcessNew"/>
    <dgm:cxn modelId="{776029C0-5E16-424F-A857-86E7026A8B46}" type="presOf" srcId="{A51E8E07-C39C-44F4-B320-0B1F61E71729}" destId="{507B6A85-2D20-4FB8-92C9-400631689CF5}" srcOrd="0" destOrd="0" presId="urn:microsoft.com/office/officeart/2016/7/layout/RepeatingBendingProcessNew"/>
    <dgm:cxn modelId="{8FA6DD20-1A1A-4AB3-9D00-0F5E119A3C73}" type="presOf" srcId="{151F71E2-34C8-4B53-90BB-1F27949F6E86}" destId="{DA2BBD5B-81B5-445C-B374-9F138DD62FD8}" srcOrd="0" destOrd="0" presId="urn:microsoft.com/office/officeart/2016/7/layout/RepeatingBendingProcessNew"/>
    <dgm:cxn modelId="{5D09CB1E-D41C-4CC1-977C-C06258160108}" type="presOf" srcId="{5859E34A-F286-4F47-91A5-66804300186A}" destId="{EADA6413-EB8D-4F65-8006-B139632E8677}" srcOrd="0" destOrd="0" presId="urn:microsoft.com/office/officeart/2016/7/layout/RepeatingBendingProcessNew"/>
    <dgm:cxn modelId="{47BE24D5-A102-4075-AB0A-A7744A78A25A}" srcId="{A51E8E07-C39C-44F4-B320-0B1F61E71729}" destId="{151F71E2-34C8-4B53-90BB-1F27949F6E86}" srcOrd="9" destOrd="0" parTransId="{3661C458-698C-4463-9A69-0FC3C10C2D7B}" sibTransId="{936745D5-8CC2-4550-8426-F2446E78A0D2}"/>
    <dgm:cxn modelId="{4E33AA07-3D37-452B-AD08-BFC03673B31A}" srcId="{A51E8E07-C39C-44F4-B320-0B1F61E71729}" destId="{5F11A3AD-0C9F-48D3-9D74-DA6C020A3F95}" srcOrd="3" destOrd="0" parTransId="{10DF7196-4D9C-4BC6-B976-D08BB0BA653B}" sibTransId="{32B8D55F-23D7-49E8-8B95-00777767F883}"/>
    <dgm:cxn modelId="{61B532EA-F51E-4391-BAA9-A9A2EADC450F}" type="presOf" srcId="{D3827F26-A9B9-4C88-8BF7-D3C07DBE9990}" destId="{C44AF18B-7A8D-4D2B-8B6D-C537E756BF08}" srcOrd="0" destOrd="0" presId="urn:microsoft.com/office/officeart/2016/7/layout/RepeatingBendingProcessNew"/>
    <dgm:cxn modelId="{7872AD02-5C38-490D-AB7A-9DA5EC0C7B2C}" type="presOf" srcId="{48A818B7-9E06-401E-8E98-B842FC2C1424}" destId="{BAAB9431-07D0-4698-BC8B-98F0AD23BBC1}" srcOrd="0" destOrd="0" presId="urn:microsoft.com/office/officeart/2016/7/layout/RepeatingBendingProcessNew"/>
    <dgm:cxn modelId="{7C5789AF-CDC4-40D0-B9CB-25312DEE1471}" srcId="{A51E8E07-C39C-44F4-B320-0B1F61E71729}" destId="{8EF4D1FA-CE05-4224-981A-ED7B3448EB1F}" srcOrd="7" destOrd="0" parTransId="{565146B8-2EF2-4B51-8277-E36B6C005620}" sibTransId="{7525279F-8CF1-4E7B-AE25-DFEA31BE62D9}"/>
    <dgm:cxn modelId="{01869549-E757-45A7-B097-77FECD3FBFC1}" type="presOf" srcId="{6EBD9FFB-D4F2-480C-A7E7-4E1459A5C147}" destId="{93432CB3-3029-4B10-BE8C-5DC4FD5FED3E}" srcOrd="0" destOrd="0" presId="urn:microsoft.com/office/officeart/2016/7/layout/RepeatingBendingProcessNew"/>
    <dgm:cxn modelId="{0F1FB81B-47D0-4D73-A6EB-45FFE0949008}" type="presOf" srcId="{432A0B50-83A7-4295-98F1-BDC03ECD3BA0}" destId="{136BA106-B3F2-4F97-A11C-2EBB8A04B6D6}" srcOrd="0" destOrd="0" presId="urn:microsoft.com/office/officeart/2016/7/layout/RepeatingBendingProcessNew"/>
    <dgm:cxn modelId="{4B477531-4A18-4BBF-844F-CBC4A5683105}" type="presOf" srcId="{9EF38524-8827-4427-BD87-1ED642117E6D}" destId="{A129A52A-F16E-4C76-9D43-433F8AA8EC99}" srcOrd="0" destOrd="0" presId="urn:microsoft.com/office/officeart/2016/7/layout/RepeatingBendingProcessNew"/>
    <dgm:cxn modelId="{A209E778-E4F8-4A3B-85D7-4432C28380FD}" type="presOf" srcId="{4D965CE5-341B-43BA-8F45-6F0CB3B4464C}" destId="{F7B1F053-D13A-4E46-AADB-3A9F43A81464}" srcOrd="0" destOrd="0" presId="urn:microsoft.com/office/officeart/2016/7/layout/RepeatingBendingProcessNew"/>
    <dgm:cxn modelId="{8A977767-D1B4-4598-BD4B-605ACBAEF199}" type="presOf" srcId="{5859E34A-F286-4F47-91A5-66804300186A}" destId="{E82ABBC7-E838-46A2-B971-395F34A5C3F0}" srcOrd="1" destOrd="0" presId="urn:microsoft.com/office/officeart/2016/7/layout/RepeatingBendingProcessNew"/>
    <dgm:cxn modelId="{26A50E37-B5C0-4EA4-9FFD-1E1CC39CFA16}" srcId="{A51E8E07-C39C-44F4-B320-0B1F61E71729}" destId="{363E6EB3-B4BB-473B-AE54-65263D0C31B2}" srcOrd="2" destOrd="0" parTransId="{DD83A0F7-693E-46FB-B15C-66987F039738}" sibTransId="{5859E34A-F286-4F47-91A5-66804300186A}"/>
    <dgm:cxn modelId="{B78C25D8-07F2-40EE-A816-9415715E682A}" type="presOf" srcId="{7525279F-8CF1-4E7B-AE25-DFEA31BE62D9}" destId="{623A3C23-4A33-446B-9A54-914B4BDE8076}" srcOrd="0" destOrd="0" presId="urn:microsoft.com/office/officeart/2016/7/layout/RepeatingBendingProcessNew"/>
    <dgm:cxn modelId="{615E8720-EF92-4875-97DD-6ECC98C3388C}" type="presOf" srcId="{5F11A3AD-0C9F-48D3-9D74-DA6C020A3F95}" destId="{ABEA2ECE-83E8-4643-9C8B-807DFECBDC39}" srcOrd="0" destOrd="0" presId="urn:microsoft.com/office/officeart/2016/7/layout/RepeatingBendingProcessNew"/>
    <dgm:cxn modelId="{6FF51855-EE90-4280-AD4D-5F1FB397905F}" srcId="{A51E8E07-C39C-44F4-B320-0B1F61E71729}" destId="{C7D12A82-3B5D-468C-A88C-DC91A701ACD7}" srcOrd="0" destOrd="0" parTransId="{EA4F984B-EF51-4A85-BC47-F7DAB187604B}" sibTransId="{36D43C35-9891-454C-9E50-512EF44C52DD}"/>
    <dgm:cxn modelId="{64AC7E53-21BB-4A2F-A9D0-CD899B583CE8}" srcId="{A51E8E07-C39C-44F4-B320-0B1F61E71729}" destId="{D3827F26-A9B9-4C88-8BF7-D3C07DBE9990}" srcOrd="6" destOrd="0" parTransId="{3AD1CB47-A8DA-495F-8E41-9708DECA497E}" sibTransId="{48A818B7-9E06-401E-8E98-B842FC2C1424}"/>
    <dgm:cxn modelId="{04148453-B39A-4967-AE4D-79BAEA5CB710}" srcId="{A51E8E07-C39C-44F4-B320-0B1F61E71729}" destId="{4D965CE5-341B-43BA-8F45-6F0CB3B4464C}" srcOrd="1" destOrd="0" parTransId="{11892E62-A6C4-4555-BC57-28E3A0438DAC}" sibTransId="{9EF38524-8827-4427-BD87-1ED642117E6D}"/>
    <dgm:cxn modelId="{171AD4B4-08BE-4790-B73E-A5B844276C4D}" type="presOf" srcId="{36D43C35-9891-454C-9E50-512EF44C52DD}" destId="{1068C3BA-D650-4F25-B468-94DADDEF3F68}" srcOrd="1" destOrd="0" presId="urn:microsoft.com/office/officeart/2016/7/layout/RepeatingBendingProcessNew"/>
    <dgm:cxn modelId="{3643855D-E995-451A-BC30-A466213D7223}" type="presParOf" srcId="{507B6A85-2D20-4FB8-92C9-400631689CF5}" destId="{B8BF7106-B0D0-44CF-9BEA-8F886B559EDD}" srcOrd="0" destOrd="0" presId="urn:microsoft.com/office/officeart/2016/7/layout/RepeatingBendingProcessNew"/>
    <dgm:cxn modelId="{F38F2FDD-EB2C-4597-B768-39C191765750}" type="presParOf" srcId="{507B6A85-2D20-4FB8-92C9-400631689CF5}" destId="{985D8D47-A1D1-4F6B-9FCB-6BB432D506B9}" srcOrd="1" destOrd="0" presId="urn:microsoft.com/office/officeart/2016/7/layout/RepeatingBendingProcessNew"/>
    <dgm:cxn modelId="{7115F7DD-64E2-4D50-B954-CF0F0E56A6E7}" type="presParOf" srcId="{985D8D47-A1D1-4F6B-9FCB-6BB432D506B9}" destId="{1068C3BA-D650-4F25-B468-94DADDEF3F68}" srcOrd="0" destOrd="0" presId="urn:microsoft.com/office/officeart/2016/7/layout/RepeatingBendingProcessNew"/>
    <dgm:cxn modelId="{70641A1C-46A4-479F-B6F0-26276699DC98}" type="presParOf" srcId="{507B6A85-2D20-4FB8-92C9-400631689CF5}" destId="{F7B1F053-D13A-4E46-AADB-3A9F43A81464}" srcOrd="2" destOrd="0" presId="urn:microsoft.com/office/officeart/2016/7/layout/RepeatingBendingProcessNew"/>
    <dgm:cxn modelId="{9C17EA86-253D-4271-A594-0794258D0CBB}" type="presParOf" srcId="{507B6A85-2D20-4FB8-92C9-400631689CF5}" destId="{A129A52A-F16E-4C76-9D43-433F8AA8EC99}" srcOrd="3" destOrd="0" presId="urn:microsoft.com/office/officeart/2016/7/layout/RepeatingBendingProcessNew"/>
    <dgm:cxn modelId="{098EC298-46CA-48A1-8538-676CBA895139}" type="presParOf" srcId="{A129A52A-F16E-4C76-9D43-433F8AA8EC99}" destId="{44035E72-B11D-42A8-8E39-2B6A0F8054C0}" srcOrd="0" destOrd="0" presId="urn:microsoft.com/office/officeart/2016/7/layout/RepeatingBendingProcessNew"/>
    <dgm:cxn modelId="{22DB1DE6-07B3-466D-8A9D-8855145C944E}" type="presParOf" srcId="{507B6A85-2D20-4FB8-92C9-400631689CF5}" destId="{6A2EA79E-E269-42BE-9E4A-602E75833AFB}" srcOrd="4" destOrd="0" presId="urn:microsoft.com/office/officeart/2016/7/layout/RepeatingBendingProcessNew"/>
    <dgm:cxn modelId="{F984FA57-D5DA-4491-825D-ADFF0ABCA681}" type="presParOf" srcId="{507B6A85-2D20-4FB8-92C9-400631689CF5}" destId="{EADA6413-EB8D-4F65-8006-B139632E8677}" srcOrd="5" destOrd="0" presId="urn:microsoft.com/office/officeart/2016/7/layout/RepeatingBendingProcessNew"/>
    <dgm:cxn modelId="{3589D849-5DEE-4EAE-9629-A278CCEC57B5}" type="presParOf" srcId="{EADA6413-EB8D-4F65-8006-B139632E8677}" destId="{E82ABBC7-E838-46A2-B971-395F34A5C3F0}" srcOrd="0" destOrd="0" presId="urn:microsoft.com/office/officeart/2016/7/layout/RepeatingBendingProcessNew"/>
    <dgm:cxn modelId="{4839C90D-44E4-4730-87D6-4C906F740A80}" type="presParOf" srcId="{507B6A85-2D20-4FB8-92C9-400631689CF5}" destId="{ABEA2ECE-83E8-4643-9C8B-807DFECBDC39}" srcOrd="6" destOrd="0" presId="urn:microsoft.com/office/officeart/2016/7/layout/RepeatingBendingProcessNew"/>
    <dgm:cxn modelId="{05A16AF4-7341-4FD9-8035-565918895E88}" type="presParOf" srcId="{507B6A85-2D20-4FB8-92C9-400631689CF5}" destId="{5FD61005-233D-47DA-B997-6991F540A152}" srcOrd="7" destOrd="0" presId="urn:microsoft.com/office/officeart/2016/7/layout/RepeatingBendingProcessNew"/>
    <dgm:cxn modelId="{40204A5D-AF10-417A-B2D0-71352D5C2A6B}" type="presParOf" srcId="{5FD61005-233D-47DA-B997-6991F540A152}" destId="{9A683941-9EB3-403E-9EBF-F363E0A26C99}" srcOrd="0" destOrd="0" presId="urn:microsoft.com/office/officeart/2016/7/layout/RepeatingBendingProcessNew"/>
    <dgm:cxn modelId="{A8E5C965-0F75-4031-81DC-271EA8C50BFF}" type="presParOf" srcId="{507B6A85-2D20-4FB8-92C9-400631689CF5}" destId="{07A02711-5777-4EA9-A545-6CCB7B443364}" srcOrd="8" destOrd="0" presId="urn:microsoft.com/office/officeart/2016/7/layout/RepeatingBendingProcessNew"/>
    <dgm:cxn modelId="{B262B435-AEE5-44C2-B7CC-3A388FA14BAA}" type="presParOf" srcId="{507B6A85-2D20-4FB8-92C9-400631689CF5}" destId="{B0A79B50-BDD7-4E58-BCA8-EF9B861B6AE8}" srcOrd="9" destOrd="0" presId="urn:microsoft.com/office/officeart/2016/7/layout/RepeatingBendingProcessNew"/>
    <dgm:cxn modelId="{A764A0DC-4882-4DBD-884B-304AEB9E961E}" type="presParOf" srcId="{B0A79B50-BDD7-4E58-BCA8-EF9B861B6AE8}" destId="{BF739B4A-BE7C-4311-914D-437199E3C9CC}" srcOrd="0" destOrd="0" presId="urn:microsoft.com/office/officeart/2016/7/layout/RepeatingBendingProcessNew"/>
    <dgm:cxn modelId="{9E0492EC-C266-4242-997D-473CAFBC2982}" type="presParOf" srcId="{507B6A85-2D20-4FB8-92C9-400631689CF5}" destId="{1F8D7243-0694-4C1D-A617-C4AA8494B1A1}" srcOrd="10" destOrd="0" presId="urn:microsoft.com/office/officeart/2016/7/layout/RepeatingBendingProcessNew"/>
    <dgm:cxn modelId="{B26B1AAC-13B1-43A0-B783-935B531B3E7D}" type="presParOf" srcId="{507B6A85-2D20-4FB8-92C9-400631689CF5}" destId="{93432CB3-3029-4B10-BE8C-5DC4FD5FED3E}" srcOrd="11" destOrd="0" presId="urn:microsoft.com/office/officeart/2016/7/layout/RepeatingBendingProcessNew"/>
    <dgm:cxn modelId="{DB89D6A0-7A2E-4DAA-9973-E88D8A45CCF8}" type="presParOf" srcId="{93432CB3-3029-4B10-BE8C-5DC4FD5FED3E}" destId="{C7C28699-04C9-4D44-BE43-E96D5C1CB482}" srcOrd="0" destOrd="0" presId="urn:microsoft.com/office/officeart/2016/7/layout/RepeatingBendingProcessNew"/>
    <dgm:cxn modelId="{8674ED9F-5238-46DE-AD4F-32C9FA1FBA09}" type="presParOf" srcId="{507B6A85-2D20-4FB8-92C9-400631689CF5}" destId="{C44AF18B-7A8D-4D2B-8B6D-C537E756BF08}" srcOrd="12" destOrd="0" presId="urn:microsoft.com/office/officeart/2016/7/layout/RepeatingBendingProcessNew"/>
    <dgm:cxn modelId="{7BDF1E05-8B56-4016-A04B-2A033228FA28}" type="presParOf" srcId="{507B6A85-2D20-4FB8-92C9-400631689CF5}" destId="{BAAB9431-07D0-4698-BC8B-98F0AD23BBC1}" srcOrd="13" destOrd="0" presId="urn:microsoft.com/office/officeart/2016/7/layout/RepeatingBendingProcessNew"/>
    <dgm:cxn modelId="{9652E01B-428C-40CF-B6D3-8A3067C553F6}" type="presParOf" srcId="{BAAB9431-07D0-4698-BC8B-98F0AD23BBC1}" destId="{DFE664AE-D3E2-49F5-A27C-D3283601DB95}" srcOrd="0" destOrd="0" presId="urn:microsoft.com/office/officeart/2016/7/layout/RepeatingBendingProcessNew"/>
    <dgm:cxn modelId="{3D319AB3-AE35-4C1A-A73C-9C440C9CA402}" type="presParOf" srcId="{507B6A85-2D20-4FB8-92C9-400631689CF5}" destId="{C5AD7244-AF65-4483-8E4F-39EF981969FB}" srcOrd="14" destOrd="0" presId="urn:microsoft.com/office/officeart/2016/7/layout/RepeatingBendingProcessNew"/>
    <dgm:cxn modelId="{2B600F97-DAFF-485B-BC91-74BA75D204D3}" type="presParOf" srcId="{507B6A85-2D20-4FB8-92C9-400631689CF5}" destId="{623A3C23-4A33-446B-9A54-914B4BDE8076}" srcOrd="15" destOrd="0" presId="urn:microsoft.com/office/officeart/2016/7/layout/RepeatingBendingProcessNew"/>
    <dgm:cxn modelId="{387FA315-1458-4433-9993-3756CB3A4CF8}" type="presParOf" srcId="{623A3C23-4A33-446B-9A54-914B4BDE8076}" destId="{F51E6B6A-6496-4159-A21B-BAC2DE6FAE94}" srcOrd="0" destOrd="0" presId="urn:microsoft.com/office/officeart/2016/7/layout/RepeatingBendingProcessNew"/>
    <dgm:cxn modelId="{5E28BFF9-8847-4999-ABED-D19C75CB8BB0}" type="presParOf" srcId="{507B6A85-2D20-4FB8-92C9-400631689CF5}" destId="{DD7D8C01-B0E7-449C-B16A-283E6AEC3555}" srcOrd="16" destOrd="0" presId="urn:microsoft.com/office/officeart/2016/7/layout/RepeatingBendingProcessNew"/>
    <dgm:cxn modelId="{CEECDA4C-1178-4234-BB9A-486DFA16D1E3}" type="presParOf" srcId="{507B6A85-2D20-4FB8-92C9-400631689CF5}" destId="{136BA106-B3F2-4F97-A11C-2EBB8A04B6D6}" srcOrd="17" destOrd="0" presId="urn:microsoft.com/office/officeart/2016/7/layout/RepeatingBendingProcessNew"/>
    <dgm:cxn modelId="{A5B91775-BF73-49E0-9ED8-8B51F2779874}" type="presParOf" srcId="{136BA106-B3F2-4F97-A11C-2EBB8A04B6D6}" destId="{E35B49AB-42B9-42DD-B0F1-83B3A330BD81}" srcOrd="0" destOrd="0" presId="urn:microsoft.com/office/officeart/2016/7/layout/RepeatingBendingProcessNew"/>
    <dgm:cxn modelId="{D93F09AE-C2CD-4335-A4DE-36826B3D267D}" type="presParOf" srcId="{507B6A85-2D20-4FB8-92C9-400631689CF5}" destId="{DA2BBD5B-81B5-445C-B374-9F138DD62FD8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164F95-BB77-45EF-A59B-329106C08E15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137B47-2F2E-4A2B-8597-B72EC8B2A38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>
              <a:latin typeface="Arial Black" panose="020B0A04020102020204" pitchFamily="34" charset="0"/>
            </a:rPr>
            <a:t>There are three main theories that could explain what happened to Dr. Hart</a:t>
          </a:r>
          <a:r>
            <a:rPr lang="en-GB">
              <a:latin typeface="Arial Black" panose="020B0A04020102020204" pitchFamily="34" charset="0"/>
            </a:rPr>
            <a:t>:</a:t>
          </a:r>
          <a:endParaRPr lang="en-US">
            <a:latin typeface="Arial Black" panose="020B0A04020102020204" pitchFamily="34" charset="0"/>
          </a:endParaRPr>
        </a:p>
      </dgm:t>
    </dgm:pt>
    <dgm:pt modelId="{0C2C5C17-279B-4757-8F19-026903490D9F}" type="parTrans" cxnId="{CD9A966B-9179-49AA-B48D-4031EDF464C9}">
      <dgm:prSet/>
      <dgm:spPr/>
      <dgm:t>
        <a:bodyPr/>
        <a:lstStyle/>
        <a:p>
          <a:endParaRPr lang="en-US"/>
        </a:p>
      </dgm:t>
    </dgm:pt>
    <dgm:pt modelId="{FFA9EC5A-24F2-43B5-923D-7E84FB84D575}" type="sibTrans" cxnId="{CD9A966B-9179-49AA-B48D-4031EDF464C9}">
      <dgm:prSet/>
      <dgm:spPr/>
      <dgm:t>
        <a:bodyPr/>
        <a:lstStyle/>
        <a:p>
          <a:endParaRPr lang="en-US"/>
        </a:p>
      </dgm:t>
    </dgm:pt>
    <dgm:pt modelId="{1867C78D-9E59-4EA0-B4C1-0EA8985E1BC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latin typeface="Arial "/>
            </a:rPr>
            <a:t>Corporate Persecution</a:t>
          </a:r>
          <a:endParaRPr lang="en-US" dirty="0">
            <a:latin typeface="Arial "/>
          </a:endParaRPr>
        </a:p>
      </dgm:t>
    </dgm:pt>
    <dgm:pt modelId="{90353FE7-9C2B-4F23-9515-349F9E991253}" type="parTrans" cxnId="{8538CBAC-C5CD-439A-9AF6-8624770509B5}">
      <dgm:prSet/>
      <dgm:spPr/>
      <dgm:t>
        <a:bodyPr/>
        <a:lstStyle/>
        <a:p>
          <a:endParaRPr lang="en-US"/>
        </a:p>
      </dgm:t>
    </dgm:pt>
    <dgm:pt modelId="{007CDCF8-4FBE-4CC1-9489-BE72DF5AA1EF}" type="sibTrans" cxnId="{8538CBAC-C5CD-439A-9AF6-8624770509B5}">
      <dgm:prSet/>
      <dgm:spPr/>
      <dgm:t>
        <a:bodyPr/>
        <a:lstStyle/>
        <a:p>
          <a:endParaRPr lang="en-US"/>
        </a:p>
      </dgm:t>
    </dgm:pt>
    <dgm:pt modelId="{F7291F1B-80A8-45A9-93F5-4A36255AEBEA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200" b="1" dirty="0">
            <a:latin typeface="Arial "/>
          </a:endParaRPr>
        </a:p>
        <a:p>
          <a:pPr>
            <a:lnSpc>
              <a:spcPct val="100000"/>
            </a:lnSpc>
          </a:pPr>
          <a:endParaRPr lang="en-GB" sz="1200" b="1" dirty="0">
            <a:latin typeface="Arial "/>
          </a:endParaRPr>
        </a:p>
        <a:p>
          <a:pPr>
            <a:lnSpc>
              <a:spcPct val="100000"/>
            </a:lnSpc>
          </a:pPr>
          <a:r>
            <a:rPr lang="en-GB" sz="1400" b="1" dirty="0" err="1">
              <a:latin typeface="Arial "/>
            </a:rPr>
            <a:t>NovaTech</a:t>
          </a:r>
          <a:r>
            <a:rPr lang="en-GB" sz="1400" b="1" dirty="0">
              <a:latin typeface="Arial "/>
            </a:rPr>
            <a:t> may have silenced her because her work could have harmed their military AI projects.</a:t>
          </a:r>
          <a:endParaRPr lang="en-US" sz="1400" b="1" dirty="0">
            <a:latin typeface="Arial "/>
          </a:endParaRPr>
        </a:p>
      </dgm:t>
    </dgm:pt>
    <dgm:pt modelId="{DD8AE950-A314-4C5C-8D35-1A06B8297D20}" type="parTrans" cxnId="{569B9C94-E012-42B6-BAB9-77AF73A229FF}">
      <dgm:prSet/>
      <dgm:spPr/>
      <dgm:t>
        <a:bodyPr/>
        <a:lstStyle/>
        <a:p>
          <a:endParaRPr lang="en-US"/>
        </a:p>
      </dgm:t>
    </dgm:pt>
    <dgm:pt modelId="{60E36A29-40AF-46E6-9C8A-A3CE15D156AB}" type="sibTrans" cxnId="{569B9C94-E012-42B6-BAB9-77AF73A229FF}">
      <dgm:prSet/>
      <dgm:spPr/>
      <dgm:t>
        <a:bodyPr/>
        <a:lstStyle/>
        <a:p>
          <a:endParaRPr lang="en-US"/>
        </a:p>
      </dgm:t>
    </dgm:pt>
    <dgm:pt modelId="{99930391-7B03-46EC-B266-4235C0860B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Her research might have raised ethical concerns that threatened company profits.</a:t>
          </a:r>
          <a:endParaRPr lang="en-US" sz="1400" b="1" dirty="0">
            <a:latin typeface="Arial "/>
          </a:endParaRPr>
        </a:p>
      </dgm:t>
    </dgm:pt>
    <dgm:pt modelId="{43E62269-034A-49C6-8622-0DBB4DD0F119}" type="parTrans" cxnId="{A50CEDCD-453E-478E-AE00-EFCFCE9ADAD1}">
      <dgm:prSet/>
      <dgm:spPr/>
      <dgm:t>
        <a:bodyPr/>
        <a:lstStyle/>
        <a:p>
          <a:endParaRPr lang="en-US"/>
        </a:p>
      </dgm:t>
    </dgm:pt>
    <dgm:pt modelId="{370C6ACF-FD1B-4B87-9756-AD41E068C5BB}" type="sibTrans" cxnId="{A50CEDCD-453E-478E-AE00-EFCFCE9ADAD1}">
      <dgm:prSet/>
      <dgm:spPr/>
      <dgm:t>
        <a:bodyPr/>
        <a:lstStyle/>
        <a:p>
          <a:endParaRPr lang="en-US"/>
        </a:p>
      </dgm:t>
    </dgm:pt>
    <dgm:pt modelId="{FE1B36BA-C123-4EA2-BB9D-8E72B5ACF8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Felix Morgan, </a:t>
          </a:r>
          <a:r>
            <a:rPr lang="en-GB" sz="1400" b="1" dirty="0" err="1">
              <a:latin typeface="Arial "/>
            </a:rPr>
            <a:t>NovaTech’s</a:t>
          </a:r>
          <a:r>
            <a:rPr lang="en-GB" sz="1400" b="1" dirty="0">
              <a:latin typeface="Arial "/>
            </a:rPr>
            <a:t> CEO, admitted that she was under financial stress 📌 (Hao, 2020).</a:t>
          </a:r>
          <a:endParaRPr lang="en-US" sz="1400" b="1" dirty="0">
            <a:latin typeface="Arial "/>
          </a:endParaRPr>
        </a:p>
      </dgm:t>
    </dgm:pt>
    <dgm:pt modelId="{70E4B621-C5A6-4F66-A5F0-640BB28FE1A6}" type="parTrans" cxnId="{32EA79D6-9061-43FB-9404-1E8D08AA953B}">
      <dgm:prSet/>
      <dgm:spPr/>
      <dgm:t>
        <a:bodyPr/>
        <a:lstStyle/>
        <a:p>
          <a:endParaRPr lang="en-US"/>
        </a:p>
      </dgm:t>
    </dgm:pt>
    <dgm:pt modelId="{8F06AFD4-BDD1-4FC1-BF68-AC53811DCFFC}" type="sibTrans" cxnId="{32EA79D6-9061-43FB-9404-1E8D08AA953B}">
      <dgm:prSet/>
      <dgm:spPr/>
      <dgm:t>
        <a:bodyPr/>
        <a:lstStyle/>
        <a:p>
          <a:endParaRPr lang="en-US"/>
        </a:p>
      </dgm:t>
    </dgm:pt>
    <dgm:pt modelId="{2B28972C-41DB-403F-9F27-FF1CFCD2FB7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solidFill>
                <a:schemeClr val="tx1"/>
              </a:solidFill>
              <a:latin typeface="Arial "/>
            </a:rPr>
            <a:t>Voluntary Disappearance</a:t>
          </a:r>
          <a:endParaRPr lang="en-US" b="1" dirty="0">
            <a:solidFill>
              <a:schemeClr val="tx1"/>
            </a:solidFill>
            <a:latin typeface="Arial "/>
          </a:endParaRPr>
        </a:p>
      </dgm:t>
    </dgm:pt>
    <dgm:pt modelId="{675FC10B-1928-4D62-B756-2B7F58296FD3}" type="parTrans" cxnId="{4F17C345-6EC8-4FE3-8E15-CAADE88B94B7}">
      <dgm:prSet/>
      <dgm:spPr/>
      <dgm:t>
        <a:bodyPr/>
        <a:lstStyle/>
        <a:p>
          <a:endParaRPr lang="en-US"/>
        </a:p>
      </dgm:t>
    </dgm:pt>
    <dgm:pt modelId="{8EC660B3-6DE0-4F47-9475-786085E88849}" type="sibTrans" cxnId="{4F17C345-6EC8-4FE3-8E15-CAADE88B94B7}">
      <dgm:prSet/>
      <dgm:spPr/>
      <dgm:t>
        <a:bodyPr/>
        <a:lstStyle/>
        <a:p>
          <a:endParaRPr lang="en-US"/>
        </a:p>
      </dgm:t>
    </dgm:pt>
    <dgm:pt modelId="{19CA60F3-02DF-4F0F-AA64-524284BFD70B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400" b="1" dirty="0">
            <a:latin typeface="Arial "/>
          </a:endParaRPr>
        </a:p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She may have left willingly to escape stress or because she feared for her safety.</a:t>
          </a:r>
          <a:endParaRPr lang="en-US" sz="1400" b="1" dirty="0">
            <a:latin typeface="Arial "/>
          </a:endParaRPr>
        </a:p>
      </dgm:t>
    </dgm:pt>
    <dgm:pt modelId="{75C9FD22-CBD7-4F95-8CC1-FE20254B62F4}" type="parTrans" cxnId="{AE909005-9E8C-4203-9FF9-1920BFC02EBF}">
      <dgm:prSet/>
      <dgm:spPr/>
      <dgm:t>
        <a:bodyPr/>
        <a:lstStyle/>
        <a:p>
          <a:endParaRPr lang="en-US"/>
        </a:p>
      </dgm:t>
    </dgm:pt>
    <dgm:pt modelId="{44DE8E03-53E7-4E5F-94E9-79C0D27972EC}" type="sibTrans" cxnId="{AE909005-9E8C-4203-9FF9-1920BFC02EBF}">
      <dgm:prSet/>
      <dgm:spPr/>
      <dgm:t>
        <a:bodyPr/>
        <a:lstStyle/>
        <a:p>
          <a:endParaRPr lang="en-US"/>
        </a:p>
      </dgm:t>
    </dgm:pt>
    <dgm:pt modelId="{7DEFB205-892F-4B4B-B4B9-C5C9FF9939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Some believe she was struggling emotionally and professionally, which could have led her to run away or hide</a:t>
          </a:r>
          <a:r>
            <a:rPr lang="en-GB" sz="1400" dirty="0"/>
            <a:t>.</a:t>
          </a:r>
          <a:r>
            <a:rPr lang="ro-RO" sz="1400" dirty="0"/>
            <a:t> </a:t>
          </a:r>
          <a:r>
            <a:rPr lang="en-GB" sz="1400" b="1" dirty="0">
              <a:latin typeface="Arial "/>
            </a:rPr>
            <a:t>📌 (Hao, 2020).</a:t>
          </a:r>
          <a:endParaRPr lang="en-US" sz="1400" dirty="0"/>
        </a:p>
      </dgm:t>
    </dgm:pt>
    <dgm:pt modelId="{A00FE155-22E4-4A91-B93D-88DA002406CE}" type="parTrans" cxnId="{56831569-49F0-4E28-8A29-7520DE866CD0}">
      <dgm:prSet/>
      <dgm:spPr/>
      <dgm:t>
        <a:bodyPr/>
        <a:lstStyle/>
        <a:p>
          <a:endParaRPr lang="en-US"/>
        </a:p>
      </dgm:t>
    </dgm:pt>
    <dgm:pt modelId="{F8FA057E-0F61-453A-AD09-FB2D83A52994}" type="sibTrans" cxnId="{56831569-49F0-4E28-8A29-7520DE866CD0}">
      <dgm:prSet/>
      <dgm:spPr/>
      <dgm:t>
        <a:bodyPr/>
        <a:lstStyle/>
        <a:p>
          <a:endParaRPr lang="en-US"/>
        </a:p>
      </dgm:t>
    </dgm:pt>
    <dgm:pt modelId="{869B0EB8-D2EA-4CB7-937D-29A33C771BF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latin typeface="Arial "/>
            </a:rPr>
            <a:t>Whistleblower Reprisals</a:t>
          </a:r>
          <a:endParaRPr lang="en-US" b="1" dirty="0">
            <a:latin typeface="Arial "/>
          </a:endParaRPr>
        </a:p>
      </dgm:t>
    </dgm:pt>
    <dgm:pt modelId="{49F916F3-4C19-4B38-AA43-0B541110CA09}" type="parTrans" cxnId="{4B7BB52A-1C4D-4AAD-97D3-ABBED817B10A}">
      <dgm:prSet/>
      <dgm:spPr/>
      <dgm:t>
        <a:bodyPr/>
        <a:lstStyle/>
        <a:p>
          <a:endParaRPr lang="en-US"/>
        </a:p>
      </dgm:t>
    </dgm:pt>
    <dgm:pt modelId="{217870D4-0207-4181-BAB4-54AB9F457F45}" type="sibTrans" cxnId="{4B7BB52A-1C4D-4AAD-97D3-ABBED817B10A}">
      <dgm:prSet/>
      <dgm:spPr/>
      <dgm:t>
        <a:bodyPr/>
        <a:lstStyle/>
        <a:p>
          <a:endParaRPr lang="en-US"/>
        </a:p>
      </dgm:t>
    </dgm:pt>
    <dgm:pt modelId="{488C9DEA-48C8-47A6-9522-C99FEB68C6D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If she was about to expose unethical AI practices, she could have been targeted.</a:t>
          </a:r>
          <a:endParaRPr lang="en-US" sz="1400" b="1" dirty="0">
            <a:latin typeface="Arial "/>
          </a:endParaRPr>
        </a:p>
      </dgm:t>
    </dgm:pt>
    <dgm:pt modelId="{D3993867-468B-466C-97F0-4577F57CC7B5}" type="parTrans" cxnId="{871BBE56-15E9-4032-95EE-F09286B3D4EA}">
      <dgm:prSet/>
      <dgm:spPr/>
      <dgm:t>
        <a:bodyPr/>
        <a:lstStyle/>
        <a:p>
          <a:endParaRPr lang="en-US"/>
        </a:p>
      </dgm:t>
    </dgm:pt>
    <dgm:pt modelId="{1452897C-F463-4B06-A913-EEB19AF67A69}" type="sibTrans" cxnId="{871BBE56-15E9-4032-95EE-F09286B3D4EA}">
      <dgm:prSet/>
      <dgm:spPr/>
      <dgm:t>
        <a:bodyPr/>
        <a:lstStyle/>
        <a:p>
          <a:endParaRPr lang="en-US"/>
        </a:p>
      </dgm:t>
    </dgm:pt>
    <dgm:pt modelId="{23B8B37D-9819-4DA0-9039-2C0A7DA1C2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 "/>
            </a:rPr>
            <a:t>AI research in military security is highly sensitive, and people who challenge powerful organizations can be at risk</a:t>
          </a:r>
          <a:r>
            <a:rPr lang="en-GB" sz="1400" dirty="0"/>
            <a:t>.</a:t>
          </a:r>
          <a:r>
            <a:rPr lang="en-GB" sz="1400" b="1" dirty="0">
              <a:latin typeface="Arial "/>
            </a:rPr>
            <a:t> 📌  (Hao, 2020; </a:t>
          </a:r>
          <a:r>
            <a:rPr lang="en-GB" sz="1400" b="1" dirty="0" err="1">
              <a:latin typeface="Arial "/>
            </a:rPr>
            <a:t>Scharre</a:t>
          </a:r>
          <a:r>
            <a:rPr lang="en-GB" sz="1400" b="1" dirty="0">
              <a:latin typeface="Arial "/>
            </a:rPr>
            <a:t>, 2018)</a:t>
          </a:r>
          <a:endParaRPr lang="en-US" sz="1400" dirty="0"/>
        </a:p>
      </dgm:t>
    </dgm:pt>
    <dgm:pt modelId="{F71CAC5E-EE85-42DB-A879-9FAD98B2602F}" type="parTrans" cxnId="{69BFDBAA-8E09-43D7-99ED-FD4515DBC40B}">
      <dgm:prSet/>
      <dgm:spPr/>
      <dgm:t>
        <a:bodyPr/>
        <a:lstStyle/>
        <a:p>
          <a:endParaRPr lang="en-US"/>
        </a:p>
      </dgm:t>
    </dgm:pt>
    <dgm:pt modelId="{F2FE01D0-EB17-4CA2-878B-1DF4DF0D3758}" type="sibTrans" cxnId="{69BFDBAA-8E09-43D7-99ED-FD4515DBC40B}">
      <dgm:prSet/>
      <dgm:spPr/>
      <dgm:t>
        <a:bodyPr/>
        <a:lstStyle/>
        <a:p>
          <a:endParaRPr lang="en-US"/>
        </a:p>
      </dgm:t>
    </dgm:pt>
    <dgm:pt modelId="{4E9F1A8F-B873-43F0-BDA7-ED5A5EA6642F}" type="pres">
      <dgm:prSet presAssocID="{42164F95-BB77-45EF-A59B-329106C08E15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55311EB-2082-4450-88A2-34D61526CE24}" type="pres">
      <dgm:prSet presAssocID="{E7137B47-2F2E-4A2B-8597-B72EC8B2A384}" presName="compNode" presStyleCnt="0"/>
      <dgm:spPr/>
    </dgm:pt>
    <dgm:pt modelId="{4C2903E7-0B9E-491C-8405-BF9DF8BE5DF9}" type="pres">
      <dgm:prSet presAssocID="{E7137B47-2F2E-4A2B-8597-B72EC8B2A38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Întrebări"/>
        </a:ext>
      </dgm:extLst>
    </dgm:pt>
    <dgm:pt modelId="{0D2A91A9-02F2-4064-A4D0-C9C3701438D4}" type="pres">
      <dgm:prSet presAssocID="{E7137B47-2F2E-4A2B-8597-B72EC8B2A384}" presName="iconSpace" presStyleCnt="0"/>
      <dgm:spPr/>
    </dgm:pt>
    <dgm:pt modelId="{AD5D079C-C24D-40DF-BEE1-203BBF2BFF69}" type="pres">
      <dgm:prSet presAssocID="{E7137B47-2F2E-4A2B-8597-B72EC8B2A384}" presName="parTx" presStyleLbl="revTx" presStyleIdx="0" presStyleCnt="8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7C0CD4A-1535-4595-B402-A2F7F2DC66CA}" type="pres">
      <dgm:prSet presAssocID="{E7137B47-2F2E-4A2B-8597-B72EC8B2A384}" presName="txSpace" presStyleCnt="0"/>
      <dgm:spPr/>
    </dgm:pt>
    <dgm:pt modelId="{F3D13461-A331-4A86-AE79-85333391E1D5}" type="pres">
      <dgm:prSet presAssocID="{E7137B47-2F2E-4A2B-8597-B72EC8B2A384}" presName="desTx" presStyleLbl="revTx" presStyleIdx="1" presStyleCnt="8">
        <dgm:presLayoutVars/>
      </dgm:prSet>
      <dgm:spPr/>
    </dgm:pt>
    <dgm:pt modelId="{9816C720-1ABD-4C5C-AA74-38641C97ACF6}" type="pres">
      <dgm:prSet presAssocID="{FFA9EC5A-24F2-43B5-923D-7E84FB84D575}" presName="sibTrans" presStyleCnt="0"/>
      <dgm:spPr/>
    </dgm:pt>
    <dgm:pt modelId="{75502E07-CED8-4A1A-A537-7A098549DAF6}" type="pres">
      <dgm:prSet presAssocID="{1867C78D-9E59-4EA0-B4C1-0EA8985E1BC5}" presName="compNode" presStyleCnt="0"/>
      <dgm:spPr/>
    </dgm:pt>
    <dgm:pt modelId="{7ED00C61-F91C-4639-9DE4-41CF29F7B470}" type="pres">
      <dgm:prSet presAssocID="{1867C78D-9E59-4EA0-B4C1-0EA8985E1BC5}" presName="iconRect" presStyleLbl="node1" presStyleIdx="1" presStyleCnt="4" custLinFactNeighborX="45524" custLinFactNeighborY="-4911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Iritant"/>
        </a:ext>
      </dgm:extLst>
    </dgm:pt>
    <dgm:pt modelId="{B7D9A91B-DE23-4C3E-878D-6F43A8C4DD07}" type="pres">
      <dgm:prSet presAssocID="{1867C78D-9E59-4EA0-B4C1-0EA8985E1BC5}" presName="iconSpace" presStyleCnt="0"/>
      <dgm:spPr/>
    </dgm:pt>
    <dgm:pt modelId="{51540CF0-D633-44CF-B338-405472D6C59B}" type="pres">
      <dgm:prSet presAssocID="{1867C78D-9E59-4EA0-B4C1-0EA8985E1BC5}" presName="parTx" presStyleLbl="revTx" presStyleIdx="2" presStyleCnt="8" custLinFactNeighborX="-7967" custLinFactNeighborY="-40879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8892AA4-47BF-45CF-A10F-B24247344316}" type="pres">
      <dgm:prSet presAssocID="{1867C78D-9E59-4EA0-B4C1-0EA8985E1BC5}" presName="txSpace" presStyleCnt="0"/>
      <dgm:spPr/>
    </dgm:pt>
    <dgm:pt modelId="{1F7D1056-399A-4719-9E16-2E1A0465F0D2}" type="pres">
      <dgm:prSet presAssocID="{1867C78D-9E59-4EA0-B4C1-0EA8985E1BC5}" presName="desTx" presStyleLbl="revTx" presStyleIdx="3" presStyleCnt="8" custScaleX="137715" custScaleY="184343" custLinFactNeighborX="-1216" custLinFactNeighborY="-91099">
        <dgm:presLayoutVars/>
      </dgm:prSet>
      <dgm:spPr/>
      <dgm:t>
        <a:bodyPr/>
        <a:lstStyle/>
        <a:p>
          <a:endParaRPr lang="en-US"/>
        </a:p>
      </dgm:t>
    </dgm:pt>
    <dgm:pt modelId="{0A2C7D14-D6E8-4011-9914-6128FF3F319B}" type="pres">
      <dgm:prSet presAssocID="{007CDCF8-4FBE-4CC1-9489-BE72DF5AA1EF}" presName="sibTrans" presStyleCnt="0"/>
      <dgm:spPr/>
    </dgm:pt>
    <dgm:pt modelId="{0F056984-74F7-47AA-AB7F-2AEC2F621204}" type="pres">
      <dgm:prSet presAssocID="{2B28972C-41DB-403F-9F27-FF1CFCD2FB72}" presName="compNode" presStyleCnt="0"/>
      <dgm:spPr/>
    </dgm:pt>
    <dgm:pt modelId="{E81DC2D7-43F9-481B-A9BE-F9EB0BAECC7D}" type="pres">
      <dgm:prSet presAssocID="{2B28972C-41DB-403F-9F27-FF1CFCD2FB72}" presName="iconRect" presStyleLbl="node1" presStyleIdx="2" presStyleCnt="4" custLinFactNeighborX="31148" custLinFactNeighborY="-4781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169A62DC-3953-485F-B6F3-6B4E8A49364E}" type="pres">
      <dgm:prSet presAssocID="{2B28972C-41DB-403F-9F27-FF1CFCD2FB72}" presName="iconSpace" presStyleCnt="0"/>
      <dgm:spPr/>
    </dgm:pt>
    <dgm:pt modelId="{97B825E7-A090-4DB2-9AAA-440AEA3570D8}" type="pres">
      <dgm:prSet presAssocID="{2B28972C-41DB-403F-9F27-FF1CFCD2FB72}" presName="parTx" presStyleLbl="revTx" presStyleIdx="4" presStyleCnt="8" custLinFactNeighborX="-15514" custLinFactNeighborY="-4755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2B7C918-566A-4F00-9562-ADEB15098A65}" type="pres">
      <dgm:prSet presAssocID="{2B28972C-41DB-403F-9F27-FF1CFCD2FB72}" presName="txSpace" presStyleCnt="0"/>
      <dgm:spPr/>
    </dgm:pt>
    <dgm:pt modelId="{70A92763-B48F-43A0-AAA7-15FE43F67B4B}" type="pres">
      <dgm:prSet presAssocID="{2B28972C-41DB-403F-9F27-FF1CFCD2FB72}" presName="desTx" presStyleLbl="revTx" presStyleIdx="5" presStyleCnt="8" custScaleX="109476" custScaleY="184637" custLinFactNeighborY="-28337">
        <dgm:presLayoutVars/>
      </dgm:prSet>
      <dgm:spPr/>
      <dgm:t>
        <a:bodyPr/>
        <a:lstStyle/>
        <a:p>
          <a:endParaRPr lang="en-US"/>
        </a:p>
      </dgm:t>
    </dgm:pt>
    <dgm:pt modelId="{9979ADE1-E4F8-4806-A306-C9A7B3EC9A04}" type="pres">
      <dgm:prSet presAssocID="{8EC660B3-6DE0-4F47-9475-786085E88849}" presName="sibTrans" presStyleCnt="0"/>
      <dgm:spPr/>
    </dgm:pt>
    <dgm:pt modelId="{BA80DC5A-0747-410E-B1AB-291F3ADC04E6}" type="pres">
      <dgm:prSet presAssocID="{869B0EB8-D2EA-4CB7-937D-29A33C771BFA}" presName="compNode" presStyleCnt="0"/>
      <dgm:spPr/>
    </dgm:pt>
    <dgm:pt modelId="{D6F85D80-7C08-43F9-B790-C9A4E1A26264}" type="pres">
      <dgm:prSet presAssocID="{869B0EB8-D2EA-4CB7-937D-29A33C771BFA}" presName="iconRect" presStyleLbl="node1" presStyleIdx="3" presStyleCnt="4" custLinFactNeighborX="56305" custLinFactNeighborY="-41911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Judecător"/>
        </a:ext>
      </dgm:extLst>
    </dgm:pt>
    <dgm:pt modelId="{87F6883F-68C4-450A-9A2A-F419062FAF6D}" type="pres">
      <dgm:prSet presAssocID="{869B0EB8-D2EA-4CB7-937D-29A33C771BFA}" presName="iconSpace" presStyleCnt="0"/>
      <dgm:spPr/>
    </dgm:pt>
    <dgm:pt modelId="{035DE250-46D7-4986-BC0E-FE5B92F57622}" type="pres">
      <dgm:prSet presAssocID="{869B0EB8-D2EA-4CB7-937D-29A33C771BFA}" presName="parTx" presStyleLbl="revTx" presStyleIdx="6" presStyleCnt="8" custFlipVert="0" custScaleY="66367" custLinFactNeighborX="-7128" custLinFactNeighborY="-7244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40B9FAD-13F5-4ECB-AC2C-141FE4DAA0C6}" type="pres">
      <dgm:prSet presAssocID="{869B0EB8-D2EA-4CB7-937D-29A33C771BFA}" presName="txSpace" presStyleCnt="0"/>
      <dgm:spPr/>
    </dgm:pt>
    <dgm:pt modelId="{2EB00706-BC45-4945-B5BF-1543568A6A98}" type="pres">
      <dgm:prSet presAssocID="{869B0EB8-D2EA-4CB7-937D-29A33C771BFA}" presName="desTx" presStyleLbl="revTx" presStyleIdx="7" presStyleCnt="8" custScaleX="98636" custScaleY="219548" custLinFactNeighborX="-425" custLinFactNeighborY="-12741">
        <dgm:presLayoutVars/>
      </dgm:prSet>
      <dgm:spPr/>
      <dgm:t>
        <a:bodyPr/>
        <a:lstStyle/>
        <a:p>
          <a:endParaRPr lang="en-US"/>
        </a:p>
      </dgm:t>
    </dgm:pt>
  </dgm:ptLst>
  <dgm:cxnLst>
    <dgm:cxn modelId="{32EA79D6-9061-43FB-9404-1E8D08AA953B}" srcId="{1867C78D-9E59-4EA0-B4C1-0EA8985E1BC5}" destId="{FE1B36BA-C123-4EA2-BB9D-8E72B5ACF811}" srcOrd="2" destOrd="0" parTransId="{70E4B621-C5A6-4F66-A5F0-640BB28FE1A6}" sibTransId="{8F06AFD4-BDD1-4FC1-BF68-AC53811DCFFC}"/>
    <dgm:cxn modelId="{814E8B9F-7165-4FCC-B168-179C813503FE}" type="presOf" srcId="{488C9DEA-48C8-47A6-9522-C99FEB68C6D2}" destId="{2EB00706-BC45-4945-B5BF-1543568A6A98}" srcOrd="0" destOrd="0" presId="urn:microsoft.com/office/officeart/2018/2/layout/IconLabelDescriptionList"/>
    <dgm:cxn modelId="{FCB6259C-8C66-43AE-9F34-8349104FAAE5}" type="presOf" srcId="{7DEFB205-892F-4B4B-B4B9-C5C9FF99393F}" destId="{70A92763-B48F-43A0-AAA7-15FE43F67B4B}" srcOrd="0" destOrd="1" presId="urn:microsoft.com/office/officeart/2018/2/layout/IconLabelDescriptionList"/>
    <dgm:cxn modelId="{CD9A966B-9179-49AA-B48D-4031EDF464C9}" srcId="{42164F95-BB77-45EF-A59B-329106C08E15}" destId="{E7137B47-2F2E-4A2B-8597-B72EC8B2A384}" srcOrd="0" destOrd="0" parTransId="{0C2C5C17-279B-4757-8F19-026903490D9F}" sibTransId="{FFA9EC5A-24F2-43B5-923D-7E84FB84D575}"/>
    <dgm:cxn modelId="{569B9C94-E012-42B6-BAB9-77AF73A229FF}" srcId="{1867C78D-9E59-4EA0-B4C1-0EA8985E1BC5}" destId="{F7291F1B-80A8-45A9-93F5-4A36255AEBEA}" srcOrd="0" destOrd="0" parTransId="{DD8AE950-A314-4C5C-8D35-1A06B8297D20}" sibTransId="{60E36A29-40AF-46E6-9C8A-A3CE15D156AB}"/>
    <dgm:cxn modelId="{8538CBAC-C5CD-439A-9AF6-8624770509B5}" srcId="{42164F95-BB77-45EF-A59B-329106C08E15}" destId="{1867C78D-9E59-4EA0-B4C1-0EA8985E1BC5}" srcOrd="1" destOrd="0" parTransId="{90353FE7-9C2B-4F23-9515-349F9E991253}" sibTransId="{007CDCF8-4FBE-4CC1-9489-BE72DF5AA1EF}"/>
    <dgm:cxn modelId="{68A54840-9F9E-4BAE-869C-83E37F9E03C0}" type="presOf" srcId="{2B28972C-41DB-403F-9F27-FF1CFCD2FB72}" destId="{97B825E7-A090-4DB2-9AAA-440AEA3570D8}" srcOrd="0" destOrd="0" presId="urn:microsoft.com/office/officeart/2018/2/layout/IconLabelDescriptionList"/>
    <dgm:cxn modelId="{4188394C-8520-4FC6-8D12-93BA4E729364}" type="presOf" srcId="{F7291F1B-80A8-45A9-93F5-4A36255AEBEA}" destId="{1F7D1056-399A-4719-9E16-2E1A0465F0D2}" srcOrd="0" destOrd="0" presId="urn:microsoft.com/office/officeart/2018/2/layout/IconLabelDescriptionList"/>
    <dgm:cxn modelId="{62C104C8-32E0-4E35-9E91-C6D24B84938A}" type="presOf" srcId="{99930391-7B03-46EC-B266-4235C0860B15}" destId="{1F7D1056-399A-4719-9E16-2E1A0465F0D2}" srcOrd="0" destOrd="1" presId="urn:microsoft.com/office/officeart/2018/2/layout/IconLabelDescriptionList"/>
    <dgm:cxn modelId="{AE909005-9E8C-4203-9FF9-1920BFC02EBF}" srcId="{2B28972C-41DB-403F-9F27-FF1CFCD2FB72}" destId="{19CA60F3-02DF-4F0F-AA64-524284BFD70B}" srcOrd="0" destOrd="0" parTransId="{75C9FD22-CBD7-4F95-8CC1-FE20254B62F4}" sibTransId="{44DE8E03-53E7-4E5F-94E9-79C0D27972EC}"/>
    <dgm:cxn modelId="{4F17C345-6EC8-4FE3-8E15-CAADE88B94B7}" srcId="{42164F95-BB77-45EF-A59B-329106C08E15}" destId="{2B28972C-41DB-403F-9F27-FF1CFCD2FB72}" srcOrd="2" destOrd="0" parTransId="{675FC10B-1928-4D62-B756-2B7F58296FD3}" sibTransId="{8EC660B3-6DE0-4F47-9475-786085E88849}"/>
    <dgm:cxn modelId="{343CA5BC-0604-4A4C-BC7C-CE91D5CC53A1}" type="presOf" srcId="{23B8B37D-9819-4DA0-9039-2C0A7DA1C238}" destId="{2EB00706-BC45-4945-B5BF-1543568A6A98}" srcOrd="0" destOrd="1" presId="urn:microsoft.com/office/officeart/2018/2/layout/IconLabelDescriptionList"/>
    <dgm:cxn modelId="{6F6A2C84-959E-43D2-8143-46BFE84D47E2}" type="presOf" srcId="{FE1B36BA-C123-4EA2-BB9D-8E72B5ACF811}" destId="{1F7D1056-399A-4719-9E16-2E1A0465F0D2}" srcOrd="0" destOrd="2" presId="urn:microsoft.com/office/officeart/2018/2/layout/IconLabelDescriptionList"/>
    <dgm:cxn modelId="{4B7BB52A-1C4D-4AAD-97D3-ABBED817B10A}" srcId="{42164F95-BB77-45EF-A59B-329106C08E15}" destId="{869B0EB8-D2EA-4CB7-937D-29A33C771BFA}" srcOrd="3" destOrd="0" parTransId="{49F916F3-4C19-4B38-AA43-0B541110CA09}" sibTransId="{217870D4-0207-4181-BAB4-54AB9F457F45}"/>
    <dgm:cxn modelId="{871BBE56-15E9-4032-95EE-F09286B3D4EA}" srcId="{869B0EB8-D2EA-4CB7-937D-29A33C771BFA}" destId="{488C9DEA-48C8-47A6-9522-C99FEB68C6D2}" srcOrd="0" destOrd="0" parTransId="{D3993867-468B-466C-97F0-4577F57CC7B5}" sibTransId="{1452897C-F463-4B06-A913-EEB19AF67A69}"/>
    <dgm:cxn modelId="{A9A17AD2-1190-4E90-BEF6-3968239C2C82}" type="presOf" srcId="{19CA60F3-02DF-4F0F-AA64-524284BFD70B}" destId="{70A92763-B48F-43A0-AAA7-15FE43F67B4B}" srcOrd="0" destOrd="0" presId="urn:microsoft.com/office/officeart/2018/2/layout/IconLabelDescriptionList"/>
    <dgm:cxn modelId="{A50CEDCD-453E-478E-AE00-EFCFCE9ADAD1}" srcId="{1867C78D-9E59-4EA0-B4C1-0EA8985E1BC5}" destId="{99930391-7B03-46EC-B266-4235C0860B15}" srcOrd="1" destOrd="0" parTransId="{43E62269-034A-49C6-8622-0DBB4DD0F119}" sibTransId="{370C6ACF-FD1B-4B87-9756-AD41E068C5BB}"/>
    <dgm:cxn modelId="{D1356FB5-FF58-4BC7-984B-C3A0C6C4FF0E}" type="presOf" srcId="{869B0EB8-D2EA-4CB7-937D-29A33C771BFA}" destId="{035DE250-46D7-4986-BC0E-FE5B92F57622}" srcOrd="0" destOrd="0" presId="urn:microsoft.com/office/officeart/2018/2/layout/IconLabelDescriptionList"/>
    <dgm:cxn modelId="{D3350BFA-AD28-48C9-B5DD-ABBB55BB5FA1}" type="presOf" srcId="{42164F95-BB77-45EF-A59B-329106C08E15}" destId="{4E9F1A8F-B873-43F0-BDA7-ED5A5EA6642F}" srcOrd="0" destOrd="0" presId="urn:microsoft.com/office/officeart/2018/2/layout/IconLabelDescriptionList"/>
    <dgm:cxn modelId="{0DEC7ECE-0D5C-4693-B60F-59360B1609FF}" type="presOf" srcId="{E7137B47-2F2E-4A2B-8597-B72EC8B2A384}" destId="{AD5D079C-C24D-40DF-BEE1-203BBF2BFF69}" srcOrd="0" destOrd="0" presId="urn:microsoft.com/office/officeart/2018/2/layout/IconLabelDescriptionList"/>
    <dgm:cxn modelId="{69BFDBAA-8E09-43D7-99ED-FD4515DBC40B}" srcId="{869B0EB8-D2EA-4CB7-937D-29A33C771BFA}" destId="{23B8B37D-9819-4DA0-9039-2C0A7DA1C238}" srcOrd="1" destOrd="0" parTransId="{F71CAC5E-EE85-42DB-A879-9FAD98B2602F}" sibTransId="{F2FE01D0-EB17-4CA2-878B-1DF4DF0D3758}"/>
    <dgm:cxn modelId="{187280D4-92A3-4764-A464-EBDCFC5ABBCF}" type="presOf" srcId="{1867C78D-9E59-4EA0-B4C1-0EA8985E1BC5}" destId="{51540CF0-D633-44CF-B338-405472D6C59B}" srcOrd="0" destOrd="0" presId="urn:microsoft.com/office/officeart/2018/2/layout/IconLabelDescriptionList"/>
    <dgm:cxn modelId="{56831569-49F0-4E28-8A29-7520DE866CD0}" srcId="{2B28972C-41DB-403F-9F27-FF1CFCD2FB72}" destId="{7DEFB205-892F-4B4B-B4B9-C5C9FF99393F}" srcOrd="1" destOrd="0" parTransId="{A00FE155-22E4-4A91-B93D-88DA002406CE}" sibTransId="{F8FA057E-0F61-453A-AD09-FB2D83A52994}"/>
    <dgm:cxn modelId="{38C534C0-9514-480C-B0AD-22631F5EE3E8}" type="presParOf" srcId="{4E9F1A8F-B873-43F0-BDA7-ED5A5EA6642F}" destId="{155311EB-2082-4450-88A2-34D61526CE24}" srcOrd="0" destOrd="0" presId="urn:microsoft.com/office/officeart/2018/2/layout/IconLabelDescriptionList"/>
    <dgm:cxn modelId="{1176DAD6-0000-468A-AD08-EF03BC9DB259}" type="presParOf" srcId="{155311EB-2082-4450-88A2-34D61526CE24}" destId="{4C2903E7-0B9E-491C-8405-BF9DF8BE5DF9}" srcOrd="0" destOrd="0" presId="urn:microsoft.com/office/officeart/2018/2/layout/IconLabelDescriptionList"/>
    <dgm:cxn modelId="{7E3FFFE3-41BB-4EB9-B040-A92557333130}" type="presParOf" srcId="{155311EB-2082-4450-88A2-34D61526CE24}" destId="{0D2A91A9-02F2-4064-A4D0-C9C3701438D4}" srcOrd="1" destOrd="0" presId="urn:microsoft.com/office/officeart/2018/2/layout/IconLabelDescriptionList"/>
    <dgm:cxn modelId="{2E36FA27-4826-4B5E-A7F8-C478AB91542B}" type="presParOf" srcId="{155311EB-2082-4450-88A2-34D61526CE24}" destId="{AD5D079C-C24D-40DF-BEE1-203BBF2BFF69}" srcOrd="2" destOrd="0" presId="urn:microsoft.com/office/officeart/2018/2/layout/IconLabelDescriptionList"/>
    <dgm:cxn modelId="{FFB99241-95FC-464B-ABFC-24992E9E74F4}" type="presParOf" srcId="{155311EB-2082-4450-88A2-34D61526CE24}" destId="{87C0CD4A-1535-4595-B402-A2F7F2DC66CA}" srcOrd="3" destOrd="0" presId="urn:microsoft.com/office/officeart/2018/2/layout/IconLabelDescriptionList"/>
    <dgm:cxn modelId="{E337DA4C-5A3F-4F0A-96A9-B6B592A361B1}" type="presParOf" srcId="{155311EB-2082-4450-88A2-34D61526CE24}" destId="{F3D13461-A331-4A86-AE79-85333391E1D5}" srcOrd="4" destOrd="0" presId="urn:microsoft.com/office/officeart/2018/2/layout/IconLabelDescriptionList"/>
    <dgm:cxn modelId="{90899245-F3A2-4116-A9ED-3732A9D6EC3A}" type="presParOf" srcId="{4E9F1A8F-B873-43F0-BDA7-ED5A5EA6642F}" destId="{9816C720-1ABD-4C5C-AA74-38641C97ACF6}" srcOrd="1" destOrd="0" presId="urn:microsoft.com/office/officeart/2018/2/layout/IconLabelDescriptionList"/>
    <dgm:cxn modelId="{201489F5-D3E0-43EA-8822-8304A23988E2}" type="presParOf" srcId="{4E9F1A8F-B873-43F0-BDA7-ED5A5EA6642F}" destId="{75502E07-CED8-4A1A-A537-7A098549DAF6}" srcOrd="2" destOrd="0" presId="urn:microsoft.com/office/officeart/2018/2/layout/IconLabelDescriptionList"/>
    <dgm:cxn modelId="{ED54CA2D-0531-4AE4-9B0A-05BF298C8BF6}" type="presParOf" srcId="{75502E07-CED8-4A1A-A537-7A098549DAF6}" destId="{7ED00C61-F91C-4639-9DE4-41CF29F7B470}" srcOrd="0" destOrd="0" presId="urn:microsoft.com/office/officeart/2018/2/layout/IconLabelDescriptionList"/>
    <dgm:cxn modelId="{4F6118BE-2C98-45E1-99ED-90491AC62656}" type="presParOf" srcId="{75502E07-CED8-4A1A-A537-7A098549DAF6}" destId="{B7D9A91B-DE23-4C3E-878D-6F43A8C4DD07}" srcOrd="1" destOrd="0" presId="urn:microsoft.com/office/officeart/2018/2/layout/IconLabelDescriptionList"/>
    <dgm:cxn modelId="{AE3B2CEF-8081-495D-B198-632A20B69B73}" type="presParOf" srcId="{75502E07-CED8-4A1A-A537-7A098549DAF6}" destId="{51540CF0-D633-44CF-B338-405472D6C59B}" srcOrd="2" destOrd="0" presId="urn:microsoft.com/office/officeart/2018/2/layout/IconLabelDescriptionList"/>
    <dgm:cxn modelId="{EBE5924D-1E12-4CC2-919E-4623CFAA7861}" type="presParOf" srcId="{75502E07-CED8-4A1A-A537-7A098549DAF6}" destId="{98892AA4-47BF-45CF-A10F-B24247344316}" srcOrd="3" destOrd="0" presId="urn:microsoft.com/office/officeart/2018/2/layout/IconLabelDescriptionList"/>
    <dgm:cxn modelId="{DC1795F8-399D-4E6C-A0CB-2FCDFE836580}" type="presParOf" srcId="{75502E07-CED8-4A1A-A537-7A098549DAF6}" destId="{1F7D1056-399A-4719-9E16-2E1A0465F0D2}" srcOrd="4" destOrd="0" presId="urn:microsoft.com/office/officeart/2018/2/layout/IconLabelDescriptionList"/>
    <dgm:cxn modelId="{68FC608F-BD22-458B-9204-CF44CA0F8924}" type="presParOf" srcId="{4E9F1A8F-B873-43F0-BDA7-ED5A5EA6642F}" destId="{0A2C7D14-D6E8-4011-9914-6128FF3F319B}" srcOrd="3" destOrd="0" presId="urn:microsoft.com/office/officeart/2018/2/layout/IconLabelDescriptionList"/>
    <dgm:cxn modelId="{A9B4720C-D34A-4975-9E4A-1212AADB3653}" type="presParOf" srcId="{4E9F1A8F-B873-43F0-BDA7-ED5A5EA6642F}" destId="{0F056984-74F7-47AA-AB7F-2AEC2F621204}" srcOrd="4" destOrd="0" presId="urn:microsoft.com/office/officeart/2018/2/layout/IconLabelDescriptionList"/>
    <dgm:cxn modelId="{7AEB7706-D57F-4202-9EA5-F9B01CC5351A}" type="presParOf" srcId="{0F056984-74F7-47AA-AB7F-2AEC2F621204}" destId="{E81DC2D7-43F9-481B-A9BE-F9EB0BAECC7D}" srcOrd="0" destOrd="0" presId="urn:microsoft.com/office/officeart/2018/2/layout/IconLabelDescriptionList"/>
    <dgm:cxn modelId="{96EB5582-6728-470B-9270-ECC082A79163}" type="presParOf" srcId="{0F056984-74F7-47AA-AB7F-2AEC2F621204}" destId="{169A62DC-3953-485F-B6F3-6B4E8A49364E}" srcOrd="1" destOrd="0" presId="urn:microsoft.com/office/officeart/2018/2/layout/IconLabelDescriptionList"/>
    <dgm:cxn modelId="{D9C46406-31CD-43F9-9FA9-4AF9192B02F8}" type="presParOf" srcId="{0F056984-74F7-47AA-AB7F-2AEC2F621204}" destId="{97B825E7-A090-4DB2-9AAA-440AEA3570D8}" srcOrd="2" destOrd="0" presId="urn:microsoft.com/office/officeart/2018/2/layout/IconLabelDescriptionList"/>
    <dgm:cxn modelId="{34876851-6F8C-44D1-9D11-5CBE7160F5D1}" type="presParOf" srcId="{0F056984-74F7-47AA-AB7F-2AEC2F621204}" destId="{E2B7C918-566A-4F00-9562-ADEB15098A65}" srcOrd="3" destOrd="0" presId="urn:microsoft.com/office/officeart/2018/2/layout/IconLabelDescriptionList"/>
    <dgm:cxn modelId="{5D0B1B9E-ECE6-47B8-8357-C4FD256217F0}" type="presParOf" srcId="{0F056984-74F7-47AA-AB7F-2AEC2F621204}" destId="{70A92763-B48F-43A0-AAA7-15FE43F67B4B}" srcOrd="4" destOrd="0" presId="urn:microsoft.com/office/officeart/2018/2/layout/IconLabelDescriptionList"/>
    <dgm:cxn modelId="{09FEFE79-E7A2-425C-AB1C-2DC0E2360384}" type="presParOf" srcId="{4E9F1A8F-B873-43F0-BDA7-ED5A5EA6642F}" destId="{9979ADE1-E4F8-4806-A306-C9A7B3EC9A04}" srcOrd="5" destOrd="0" presId="urn:microsoft.com/office/officeart/2018/2/layout/IconLabelDescriptionList"/>
    <dgm:cxn modelId="{3C720D71-69B3-49AD-B859-93695F5614A3}" type="presParOf" srcId="{4E9F1A8F-B873-43F0-BDA7-ED5A5EA6642F}" destId="{BA80DC5A-0747-410E-B1AB-291F3ADC04E6}" srcOrd="6" destOrd="0" presId="urn:microsoft.com/office/officeart/2018/2/layout/IconLabelDescriptionList"/>
    <dgm:cxn modelId="{09FFD34C-7895-4816-AE35-69C66F4BB1B1}" type="presParOf" srcId="{BA80DC5A-0747-410E-B1AB-291F3ADC04E6}" destId="{D6F85D80-7C08-43F9-B790-C9A4E1A26264}" srcOrd="0" destOrd="0" presId="urn:microsoft.com/office/officeart/2018/2/layout/IconLabelDescriptionList"/>
    <dgm:cxn modelId="{44C3AD2D-CD0D-488A-95D1-7900263BC30F}" type="presParOf" srcId="{BA80DC5A-0747-410E-B1AB-291F3ADC04E6}" destId="{87F6883F-68C4-450A-9A2A-F419062FAF6D}" srcOrd="1" destOrd="0" presId="urn:microsoft.com/office/officeart/2018/2/layout/IconLabelDescriptionList"/>
    <dgm:cxn modelId="{FDE792D9-25D4-4872-97F0-F03B513091C2}" type="presParOf" srcId="{BA80DC5A-0747-410E-B1AB-291F3ADC04E6}" destId="{035DE250-46D7-4986-BC0E-FE5B92F57622}" srcOrd="2" destOrd="0" presId="urn:microsoft.com/office/officeart/2018/2/layout/IconLabelDescriptionList"/>
    <dgm:cxn modelId="{A749388F-69B2-4895-A048-AA0819D0112A}" type="presParOf" srcId="{BA80DC5A-0747-410E-B1AB-291F3ADC04E6}" destId="{C40B9FAD-13F5-4ECB-AC2C-141FE4DAA0C6}" srcOrd="3" destOrd="0" presId="urn:microsoft.com/office/officeart/2018/2/layout/IconLabelDescriptionList"/>
    <dgm:cxn modelId="{7259B4CB-F724-419D-BF5D-72433999DB07}" type="presParOf" srcId="{BA80DC5A-0747-410E-B1AB-291F3ADC04E6}" destId="{2EB00706-BC45-4945-B5BF-1543568A6A9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86D468-5835-4990-8839-0CAFD6676D9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AEC86E-6939-4A92-B5B9-343D39C417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Dr. Hart’s Research: Focused on the ethical issues of AI, like bias and accountability.</a:t>
          </a:r>
          <a:endParaRPr lang="en-US" sz="2000" dirty="0"/>
        </a:p>
      </dgm:t>
    </dgm:pt>
    <dgm:pt modelId="{953B22CF-0E8E-4A7F-AD12-0E3B74177A1D}" type="parTrans" cxnId="{8114E780-D861-4708-AB50-9884250EE28F}">
      <dgm:prSet/>
      <dgm:spPr/>
      <dgm:t>
        <a:bodyPr/>
        <a:lstStyle/>
        <a:p>
          <a:endParaRPr lang="en-US"/>
        </a:p>
      </dgm:t>
    </dgm:pt>
    <dgm:pt modelId="{ACF19762-19ED-4851-8042-E7F1BF55D0A7}" type="sibTrans" cxnId="{8114E780-D861-4708-AB50-9884250EE28F}">
      <dgm:prSet/>
      <dgm:spPr/>
      <dgm:t>
        <a:bodyPr/>
        <a:lstStyle/>
        <a:p>
          <a:endParaRPr lang="en-US"/>
        </a:p>
      </dgm:t>
    </dgm:pt>
    <dgm:pt modelId="{3FB82754-CFE7-491E-982F-6AD4B6A7902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Her Disappearance: Uncertainty if it was voluntary or due to stress and pressure.</a:t>
          </a:r>
          <a:endParaRPr lang="en-US" sz="2000" dirty="0"/>
        </a:p>
      </dgm:t>
    </dgm:pt>
    <dgm:pt modelId="{50D82D6C-409A-4ED8-9679-938110A7759F}" type="parTrans" cxnId="{7402B824-4EEE-4AB9-94C6-3D1BC3EF02BF}">
      <dgm:prSet/>
      <dgm:spPr/>
      <dgm:t>
        <a:bodyPr/>
        <a:lstStyle/>
        <a:p>
          <a:endParaRPr lang="en-US"/>
        </a:p>
      </dgm:t>
    </dgm:pt>
    <dgm:pt modelId="{D45D703A-767D-481F-A714-017E37939ADF}" type="sibTrans" cxnId="{7402B824-4EEE-4AB9-94C6-3D1BC3EF02BF}">
      <dgm:prSet/>
      <dgm:spPr/>
      <dgm:t>
        <a:bodyPr/>
        <a:lstStyle/>
        <a:p>
          <a:endParaRPr lang="en-US"/>
        </a:p>
      </dgm:t>
    </dgm:pt>
    <dgm:pt modelId="{9CA7846E-A8FD-4E67-BED0-96D068C4D8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 err="1"/>
            <a:t>NovaTech's</a:t>
          </a:r>
          <a:r>
            <a:rPr lang="en-US" sz="2000" b="1" dirty="0"/>
            <a:t> Role: Investigating possible involvement in unethical AI practices.</a:t>
          </a:r>
          <a:endParaRPr lang="en-US" sz="2000" dirty="0"/>
        </a:p>
      </dgm:t>
    </dgm:pt>
    <dgm:pt modelId="{C6DAEBD3-926E-46A3-995D-9179E6C5DC16}" type="parTrans" cxnId="{B044692D-DE56-4F9C-ADA0-CF70BD2DF64C}">
      <dgm:prSet/>
      <dgm:spPr/>
      <dgm:t>
        <a:bodyPr/>
        <a:lstStyle/>
        <a:p>
          <a:endParaRPr lang="en-US"/>
        </a:p>
      </dgm:t>
    </dgm:pt>
    <dgm:pt modelId="{874B86A3-EC77-4C6D-A56B-7E7F9E00DFEC}" type="sibTrans" cxnId="{B044692D-DE56-4F9C-ADA0-CF70BD2DF64C}">
      <dgm:prSet/>
      <dgm:spPr/>
      <dgm:t>
        <a:bodyPr/>
        <a:lstStyle/>
        <a:p>
          <a:endParaRPr lang="en-US"/>
        </a:p>
      </dgm:t>
    </dgm:pt>
    <dgm:pt modelId="{1020B276-2E88-4832-852B-510090F516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Key Concerns: Dr. Hart’s case raises important questions about AI ethics and research safety.</a:t>
          </a:r>
          <a:endParaRPr lang="en-US" sz="2400" dirty="0"/>
        </a:p>
      </dgm:t>
    </dgm:pt>
    <dgm:pt modelId="{03ADF026-20E0-4A4E-A427-1E83E41ABF30}" type="parTrans" cxnId="{E59C3725-6FEA-4AFA-A7B9-28BF00530500}">
      <dgm:prSet/>
      <dgm:spPr/>
      <dgm:t>
        <a:bodyPr/>
        <a:lstStyle/>
        <a:p>
          <a:endParaRPr lang="en-US"/>
        </a:p>
      </dgm:t>
    </dgm:pt>
    <dgm:pt modelId="{22DC709A-B99A-48B5-9153-31D8BC582FD5}" type="sibTrans" cxnId="{E59C3725-6FEA-4AFA-A7B9-28BF00530500}">
      <dgm:prSet/>
      <dgm:spPr/>
      <dgm:t>
        <a:bodyPr/>
        <a:lstStyle/>
        <a:p>
          <a:endParaRPr lang="en-US"/>
        </a:p>
      </dgm:t>
    </dgm:pt>
    <dgm:pt modelId="{D977A9EA-E46E-4223-B358-631008F966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Next Steps: Need for better protection for researchers and stronger rules for AI use.</a:t>
          </a:r>
          <a:endParaRPr lang="en-US" sz="2000" dirty="0"/>
        </a:p>
      </dgm:t>
    </dgm:pt>
    <dgm:pt modelId="{DE5E9479-37B7-4CF4-9FFD-5B00CCFE2E58}" type="parTrans" cxnId="{1ECC5156-E9CD-4800-BED5-0BF5F6A6A834}">
      <dgm:prSet/>
      <dgm:spPr/>
      <dgm:t>
        <a:bodyPr/>
        <a:lstStyle/>
        <a:p>
          <a:endParaRPr lang="en-US"/>
        </a:p>
      </dgm:t>
    </dgm:pt>
    <dgm:pt modelId="{AC26BB35-FCCB-4A4F-8BA8-827B22FAE55E}" type="sibTrans" cxnId="{1ECC5156-E9CD-4800-BED5-0BF5F6A6A834}">
      <dgm:prSet/>
      <dgm:spPr/>
      <dgm:t>
        <a:bodyPr/>
        <a:lstStyle/>
        <a:p>
          <a:endParaRPr lang="en-US"/>
        </a:p>
      </dgm:t>
    </dgm:pt>
    <dgm:pt modelId="{A42067DF-3C31-4F1D-93C1-3D207A96DC40}" type="pres">
      <dgm:prSet presAssocID="{B686D468-5835-4990-8839-0CAFD6676D9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87478DF-573F-4241-B7F1-4308276A61F7}" type="pres">
      <dgm:prSet presAssocID="{04AEC86E-6939-4A92-B5B9-343D39C417D5}" presName="compNode" presStyleCnt="0"/>
      <dgm:spPr/>
    </dgm:pt>
    <dgm:pt modelId="{A05CA0DA-B3A4-4F70-B34B-4251083C63C0}" type="pres">
      <dgm:prSet presAssocID="{04AEC86E-6939-4A92-B5B9-343D39C417D5}" presName="bgRect" presStyleLbl="bgShp" presStyleIdx="0" presStyleCnt="5" custLinFactNeighborX="732" custLinFactNeighborY="3747"/>
      <dgm:spPr/>
    </dgm:pt>
    <dgm:pt modelId="{DA917B82-1BF0-49F0-9C7E-45F1FCEA394B}" type="pres">
      <dgm:prSet presAssocID="{04AEC86E-6939-4A92-B5B9-343D39C417D5}" presName="iconRect" presStyleLbl="nod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85A9BD9-BDA7-4F95-9FFD-58E9D2DFCF78}" type="pres">
      <dgm:prSet presAssocID="{04AEC86E-6939-4A92-B5B9-343D39C417D5}" presName="spaceRect" presStyleCnt="0"/>
      <dgm:spPr/>
    </dgm:pt>
    <dgm:pt modelId="{FFC2F49D-D21A-4B48-B010-D5DAB38E9979}" type="pres">
      <dgm:prSet presAssocID="{04AEC86E-6939-4A92-B5B9-343D39C417D5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E12D40D-A11C-4EE9-9B88-17B9C19497FE}" type="pres">
      <dgm:prSet presAssocID="{ACF19762-19ED-4851-8042-E7F1BF55D0A7}" presName="sibTrans" presStyleCnt="0"/>
      <dgm:spPr/>
    </dgm:pt>
    <dgm:pt modelId="{A3115961-ABAB-4BBA-9AF9-2B593CEEC1BD}" type="pres">
      <dgm:prSet presAssocID="{3FB82754-CFE7-491E-982F-6AD4B6A79027}" presName="compNode" presStyleCnt="0"/>
      <dgm:spPr/>
    </dgm:pt>
    <dgm:pt modelId="{98A3CE0A-BE7E-467C-AA74-C15FF89B8F79}" type="pres">
      <dgm:prSet presAssocID="{3FB82754-CFE7-491E-982F-6AD4B6A79027}" presName="bgRect" presStyleLbl="bgShp" presStyleIdx="1" presStyleCnt="5"/>
      <dgm:spPr/>
    </dgm:pt>
    <dgm:pt modelId="{7685C07A-D0FD-4526-B063-B8A8611C9F0B}" type="pres">
      <dgm:prSet presAssocID="{3FB82754-CFE7-491E-982F-6AD4B6A79027}" presName="iconRect" presStyleLbl="node1" presStyleIdx="1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Întrebări"/>
        </a:ext>
      </dgm:extLst>
    </dgm:pt>
    <dgm:pt modelId="{B83946C1-F5A2-4691-AF20-7FA080495C8A}" type="pres">
      <dgm:prSet presAssocID="{3FB82754-CFE7-491E-982F-6AD4B6A79027}" presName="spaceRect" presStyleCnt="0"/>
      <dgm:spPr/>
    </dgm:pt>
    <dgm:pt modelId="{FFDE7F8B-E9C9-4B7D-A82A-D389D77B865A}" type="pres">
      <dgm:prSet presAssocID="{3FB82754-CFE7-491E-982F-6AD4B6A79027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FDDA15A-7C94-4A1E-A3AC-7937B6543656}" type="pres">
      <dgm:prSet presAssocID="{D45D703A-767D-481F-A714-017E37939ADF}" presName="sibTrans" presStyleCnt="0"/>
      <dgm:spPr/>
    </dgm:pt>
    <dgm:pt modelId="{BD47A881-B518-482C-8F30-6D003A7213AA}" type="pres">
      <dgm:prSet presAssocID="{9CA7846E-A8FD-4E67-BED0-96D068C4D80A}" presName="compNode" presStyleCnt="0"/>
      <dgm:spPr/>
    </dgm:pt>
    <dgm:pt modelId="{8FAFF52C-5D0C-49C7-ACF4-FA98494A7A81}" type="pres">
      <dgm:prSet presAssocID="{9CA7846E-A8FD-4E67-BED0-96D068C4D80A}" presName="bgRect" presStyleLbl="bgShp" presStyleIdx="2" presStyleCnt="5"/>
      <dgm:spPr/>
    </dgm:pt>
    <dgm:pt modelId="{A7B73FAA-7C3B-49D1-806C-8E045F4E3DF5}" type="pres">
      <dgm:prSet presAssocID="{9CA7846E-A8FD-4E67-BED0-96D068C4D80A}" presName="iconRect" presStyleLbl="node1" presStyleIdx="2" presStyleCnt="5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F25A7B9-1051-49BF-8C80-7D926C6E5C27}" type="pres">
      <dgm:prSet presAssocID="{9CA7846E-A8FD-4E67-BED0-96D068C4D80A}" presName="spaceRect" presStyleCnt="0"/>
      <dgm:spPr/>
    </dgm:pt>
    <dgm:pt modelId="{EBC4F7F2-3A4F-4F25-9BB7-3EEF4754A92B}" type="pres">
      <dgm:prSet presAssocID="{9CA7846E-A8FD-4E67-BED0-96D068C4D80A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3DC88CF-54D8-468D-A87F-4488190A317B}" type="pres">
      <dgm:prSet presAssocID="{874B86A3-EC77-4C6D-A56B-7E7F9E00DFEC}" presName="sibTrans" presStyleCnt="0"/>
      <dgm:spPr/>
    </dgm:pt>
    <dgm:pt modelId="{FCF513A4-1CE8-4AAA-91A2-FCFB26D31A45}" type="pres">
      <dgm:prSet presAssocID="{1020B276-2E88-4832-852B-510090F51601}" presName="compNode" presStyleCnt="0"/>
      <dgm:spPr/>
    </dgm:pt>
    <dgm:pt modelId="{F5C23F4A-F463-45DF-BADE-1EC3368E7EEA}" type="pres">
      <dgm:prSet presAssocID="{1020B276-2E88-4832-852B-510090F51601}" presName="bgRect" presStyleLbl="bgShp" presStyleIdx="3" presStyleCnt="5" custLinFactNeighborX="1961" custLinFactNeighborY="-1030"/>
      <dgm:spPr/>
    </dgm:pt>
    <dgm:pt modelId="{6FE332A1-AA6B-450A-81B3-5742076E4080}" type="pres">
      <dgm:prSet presAssocID="{1020B276-2E88-4832-852B-510090F51601}" presName="iconRect" presStyleLbl="node1" presStyleIdx="3" presStyleCnt="5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757AB4B-8860-436E-8598-D0AB4C668772}" type="pres">
      <dgm:prSet presAssocID="{1020B276-2E88-4832-852B-510090F51601}" presName="spaceRect" presStyleCnt="0"/>
      <dgm:spPr/>
    </dgm:pt>
    <dgm:pt modelId="{1EC53440-775C-4B58-AB73-CCD9F5BBAE85}" type="pres">
      <dgm:prSet presAssocID="{1020B276-2E88-4832-852B-510090F51601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446305BE-1267-4BB0-A8B8-EDA4CFAB3951}" type="pres">
      <dgm:prSet presAssocID="{22DC709A-B99A-48B5-9153-31D8BC582FD5}" presName="sibTrans" presStyleCnt="0"/>
      <dgm:spPr/>
    </dgm:pt>
    <dgm:pt modelId="{2A9DBB67-7DB1-4B2E-A643-ED56D4C15AD4}" type="pres">
      <dgm:prSet presAssocID="{D977A9EA-E46E-4223-B358-631008F9661E}" presName="compNode" presStyleCnt="0"/>
      <dgm:spPr/>
    </dgm:pt>
    <dgm:pt modelId="{B656DDAD-9A2D-468D-88B0-1EAE64CA5076}" type="pres">
      <dgm:prSet presAssocID="{D977A9EA-E46E-4223-B358-631008F9661E}" presName="bgRect" presStyleLbl="bgShp" presStyleIdx="4" presStyleCnt="5" custScaleY="114477"/>
      <dgm:spPr/>
    </dgm:pt>
    <dgm:pt modelId="{C8CBE84B-49EF-4FF5-92CF-6D194F93900C}" type="pres">
      <dgm:prSet presAssocID="{D977A9EA-E46E-4223-B358-631008F9661E}" presName="iconRect" presStyleLbl="node1" presStyleIdx="4" presStyleCnt="5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Flux de lucru"/>
        </a:ext>
      </dgm:extLst>
    </dgm:pt>
    <dgm:pt modelId="{11A9B394-EF73-4812-B669-AFCAE7E8ACDC}" type="pres">
      <dgm:prSet presAssocID="{D977A9EA-E46E-4223-B358-631008F9661E}" presName="spaceRect" presStyleCnt="0"/>
      <dgm:spPr/>
    </dgm:pt>
    <dgm:pt modelId="{5A044593-6F18-4BFF-A436-4D269FEB0D64}" type="pres">
      <dgm:prSet presAssocID="{D977A9EA-E46E-4223-B358-631008F9661E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F30E8CED-E86F-4B35-9B4C-F86A7FFF1A6F}" type="presOf" srcId="{B686D468-5835-4990-8839-0CAFD6676D94}" destId="{A42067DF-3C31-4F1D-93C1-3D207A96DC40}" srcOrd="0" destOrd="0" presId="urn:microsoft.com/office/officeart/2018/2/layout/IconVerticalSolidList"/>
    <dgm:cxn modelId="{8114E780-D861-4708-AB50-9884250EE28F}" srcId="{B686D468-5835-4990-8839-0CAFD6676D94}" destId="{04AEC86E-6939-4A92-B5B9-343D39C417D5}" srcOrd="0" destOrd="0" parTransId="{953B22CF-0E8E-4A7F-AD12-0E3B74177A1D}" sibTransId="{ACF19762-19ED-4851-8042-E7F1BF55D0A7}"/>
    <dgm:cxn modelId="{2ECFA837-AEED-414C-B983-619145C38274}" type="presOf" srcId="{D977A9EA-E46E-4223-B358-631008F9661E}" destId="{5A044593-6F18-4BFF-A436-4D269FEB0D64}" srcOrd="0" destOrd="0" presId="urn:microsoft.com/office/officeart/2018/2/layout/IconVerticalSolidList"/>
    <dgm:cxn modelId="{0707F12C-C990-42BC-834F-3F62A7E5FD53}" type="presOf" srcId="{9CA7846E-A8FD-4E67-BED0-96D068C4D80A}" destId="{EBC4F7F2-3A4F-4F25-9BB7-3EEF4754A92B}" srcOrd="0" destOrd="0" presId="urn:microsoft.com/office/officeart/2018/2/layout/IconVerticalSolidList"/>
    <dgm:cxn modelId="{E59C3725-6FEA-4AFA-A7B9-28BF00530500}" srcId="{B686D468-5835-4990-8839-0CAFD6676D94}" destId="{1020B276-2E88-4832-852B-510090F51601}" srcOrd="3" destOrd="0" parTransId="{03ADF026-20E0-4A4E-A427-1E83E41ABF30}" sibTransId="{22DC709A-B99A-48B5-9153-31D8BC582FD5}"/>
    <dgm:cxn modelId="{5FC7DC7B-6D5D-4877-BEBC-FA7BAA6DB3CF}" type="presOf" srcId="{3FB82754-CFE7-491E-982F-6AD4B6A79027}" destId="{FFDE7F8B-E9C9-4B7D-A82A-D389D77B865A}" srcOrd="0" destOrd="0" presId="urn:microsoft.com/office/officeart/2018/2/layout/IconVerticalSolidList"/>
    <dgm:cxn modelId="{1ECC5156-E9CD-4800-BED5-0BF5F6A6A834}" srcId="{B686D468-5835-4990-8839-0CAFD6676D94}" destId="{D977A9EA-E46E-4223-B358-631008F9661E}" srcOrd="4" destOrd="0" parTransId="{DE5E9479-37B7-4CF4-9FFD-5B00CCFE2E58}" sibTransId="{AC26BB35-FCCB-4A4F-8BA8-827B22FAE55E}"/>
    <dgm:cxn modelId="{34D600C1-69D5-4166-9B87-FABA6BCBF0DD}" type="presOf" srcId="{04AEC86E-6939-4A92-B5B9-343D39C417D5}" destId="{FFC2F49D-D21A-4B48-B010-D5DAB38E9979}" srcOrd="0" destOrd="0" presId="urn:microsoft.com/office/officeart/2018/2/layout/IconVerticalSolidList"/>
    <dgm:cxn modelId="{B044692D-DE56-4F9C-ADA0-CF70BD2DF64C}" srcId="{B686D468-5835-4990-8839-0CAFD6676D94}" destId="{9CA7846E-A8FD-4E67-BED0-96D068C4D80A}" srcOrd="2" destOrd="0" parTransId="{C6DAEBD3-926E-46A3-995D-9179E6C5DC16}" sibTransId="{874B86A3-EC77-4C6D-A56B-7E7F9E00DFEC}"/>
    <dgm:cxn modelId="{9EB1F634-1E54-4D43-838D-6B51A5F83B71}" type="presOf" srcId="{1020B276-2E88-4832-852B-510090F51601}" destId="{1EC53440-775C-4B58-AB73-CCD9F5BBAE85}" srcOrd="0" destOrd="0" presId="urn:microsoft.com/office/officeart/2018/2/layout/IconVerticalSolidList"/>
    <dgm:cxn modelId="{7402B824-4EEE-4AB9-94C6-3D1BC3EF02BF}" srcId="{B686D468-5835-4990-8839-0CAFD6676D94}" destId="{3FB82754-CFE7-491E-982F-6AD4B6A79027}" srcOrd="1" destOrd="0" parTransId="{50D82D6C-409A-4ED8-9679-938110A7759F}" sibTransId="{D45D703A-767D-481F-A714-017E37939ADF}"/>
    <dgm:cxn modelId="{F59B8333-66F9-40F5-BD9E-4982A9FF1D08}" type="presParOf" srcId="{A42067DF-3C31-4F1D-93C1-3D207A96DC40}" destId="{D87478DF-573F-4241-B7F1-4308276A61F7}" srcOrd="0" destOrd="0" presId="urn:microsoft.com/office/officeart/2018/2/layout/IconVerticalSolidList"/>
    <dgm:cxn modelId="{234D10D3-8A0F-423C-A338-242EF584A57D}" type="presParOf" srcId="{D87478DF-573F-4241-B7F1-4308276A61F7}" destId="{A05CA0DA-B3A4-4F70-B34B-4251083C63C0}" srcOrd="0" destOrd="0" presId="urn:microsoft.com/office/officeart/2018/2/layout/IconVerticalSolidList"/>
    <dgm:cxn modelId="{ECC8419A-DAB4-43F2-B0B6-036B85AAE247}" type="presParOf" srcId="{D87478DF-573F-4241-B7F1-4308276A61F7}" destId="{DA917B82-1BF0-49F0-9C7E-45F1FCEA394B}" srcOrd="1" destOrd="0" presId="urn:microsoft.com/office/officeart/2018/2/layout/IconVerticalSolidList"/>
    <dgm:cxn modelId="{5C547B54-81E8-4802-A8E5-A1EC2656B408}" type="presParOf" srcId="{D87478DF-573F-4241-B7F1-4308276A61F7}" destId="{C85A9BD9-BDA7-4F95-9FFD-58E9D2DFCF78}" srcOrd="2" destOrd="0" presId="urn:microsoft.com/office/officeart/2018/2/layout/IconVerticalSolidList"/>
    <dgm:cxn modelId="{8AA69602-787F-4383-8A06-5BEF670DC4BB}" type="presParOf" srcId="{D87478DF-573F-4241-B7F1-4308276A61F7}" destId="{FFC2F49D-D21A-4B48-B010-D5DAB38E9979}" srcOrd="3" destOrd="0" presId="urn:microsoft.com/office/officeart/2018/2/layout/IconVerticalSolidList"/>
    <dgm:cxn modelId="{FC06160D-7790-4519-8D28-32BBD7F47EAF}" type="presParOf" srcId="{A42067DF-3C31-4F1D-93C1-3D207A96DC40}" destId="{7E12D40D-A11C-4EE9-9B88-17B9C19497FE}" srcOrd="1" destOrd="0" presId="urn:microsoft.com/office/officeart/2018/2/layout/IconVerticalSolidList"/>
    <dgm:cxn modelId="{5D1AD1E2-FD47-41AB-8602-E7BD55B2E314}" type="presParOf" srcId="{A42067DF-3C31-4F1D-93C1-3D207A96DC40}" destId="{A3115961-ABAB-4BBA-9AF9-2B593CEEC1BD}" srcOrd="2" destOrd="0" presId="urn:microsoft.com/office/officeart/2018/2/layout/IconVerticalSolidList"/>
    <dgm:cxn modelId="{8F18D569-D506-4462-9E33-10C1D578A1B9}" type="presParOf" srcId="{A3115961-ABAB-4BBA-9AF9-2B593CEEC1BD}" destId="{98A3CE0A-BE7E-467C-AA74-C15FF89B8F79}" srcOrd="0" destOrd="0" presId="urn:microsoft.com/office/officeart/2018/2/layout/IconVerticalSolidList"/>
    <dgm:cxn modelId="{2A1ECFA8-6635-4080-82F7-1B97FF24B7FB}" type="presParOf" srcId="{A3115961-ABAB-4BBA-9AF9-2B593CEEC1BD}" destId="{7685C07A-D0FD-4526-B063-B8A8611C9F0B}" srcOrd="1" destOrd="0" presId="urn:microsoft.com/office/officeart/2018/2/layout/IconVerticalSolidList"/>
    <dgm:cxn modelId="{9021F771-4D39-4F00-9363-6A308DAB7CFA}" type="presParOf" srcId="{A3115961-ABAB-4BBA-9AF9-2B593CEEC1BD}" destId="{B83946C1-F5A2-4691-AF20-7FA080495C8A}" srcOrd="2" destOrd="0" presId="urn:microsoft.com/office/officeart/2018/2/layout/IconVerticalSolidList"/>
    <dgm:cxn modelId="{716897B8-6861-44F4-9C33-E03B508A7CEB}" type="presParOf" srcId="{A3115961-ABAB-4BBA-9AF9-2B593CEEC1BD}" destId="{FFDE7F8B-E9C9-4B7D-A82A-D389D77B865A}" srcOrd="3" destOrd="0" presId="urn:microsoft.com/office/officeart/2018/2/layout/IconVerticalSolidList"/>
    <dgm:cxn modelId="{92BDE766-47F5-49B0-B0F3-400706449FE2}" type="presParOf" srcId="{A42067DF-3C31-4F1D-93C1-3D207A96DC40}" destId="{4FDDA15A-7C94-4A1E-A3AC-7937B6543656}" srcOrd="3" destOrd="0" presId="urn:microsoft.com/office/officeart/2018/2/layout/IconVerticalSolidList"/>
    <dgm:cxn modelId="{8089C768-F137-44FA-BF8C-574E96CCDF70}" type="presParOf" srcId="{A42067DF-3C31-4F1D-93C1-3D207A96DC40}" destId="{BD47A881-B518-482C-8F30-6D003A7213AA}" srcOrd="4" destOrd="0" presId="urn:microsoft.com/office/officeart/2018/2/layout/IconVerticalSolidList"/>
    <dgm:cxn modelId="{F6EF57F5-B41A-45D8-AD53-29DE9C749A90}" type="presParOf" srcId="{BD47A881-B518-482C-8F30-6D003A7213AA}" destId="{8FAFF52C-5D0C-49C7-ACF4-FA98494A7A81}" srcOrd="0" destOrd="0" presId="urn:microsoft.com/office/officeart/2018/2/layout/IconVerticalSolidList"/>
    <dgm:cxn modelId="{D923E44A-E6F9-4230-8DE8-F40A882EE7A6}" type="presParOf" srcId="{BD47A881-B518-482C-8F30-6D003A7213AA}" destId="{A7B73FAA-7C3B-49D1-806C-8E045F4E3DF5}" srcOrd="1" destOrd="0" presId="urn:microsoft.com/office/officeart/2018/2/layout/IconVerticalSolidList"/>
    <dgm:cxn modelId="{0F525B78-2716-4210-A26C-4D4F783CEA63}" type="presParOf" srcId="{BD47A881-B518-482C-8F30-6D003A7213AA}" destId="{3F25A7B9-1051-49BF-8C80-7D926C6E5C27}" srcOrd="2" destOrd="0" presId="urn:microsoft.com/office/officeart/2018/2/layout/IconVerticalSolidList"/>
    <dgm:cxn modelId="{671D6CF2-3239-438B-B6B7-DC7559B0185D}" type="presParOf" srcId="{BD47A881-B518-482C-8F30-6D003A7213AA}" destId="{EBC4F7F2-3A4F-4F25-9BB7-3EEF4754A92B}" srcOrd="3" destOrd="0" presId="urn:microsoft.com/office/officeart/2018/2/layout/IconVerticalSolidList"/>
    <dgm:cxn modelId="{64C6CDDE-F723-4626-863A-FF47A0DF35C1}" type="presParOf" srcId="{A42067DF-3C31-4F1D-93C1-3D207A96DC40}" destId="{73DC88CF-54D8-468D-A87F-4488190A317B}" srcOrd="5" destOrd="0" presId="urn:microsoft.com/office/officeart/2018/2/layout/IconVerticalSolidList"/>
    <dgm:cxn modelId="{51F55E5E-DB28-4088-8B2F-5D5B6F1D69F7}" type="presParOf" srcId="{A42067DF-3C31-4F1D-93C1-3D207A96DC40}" destId="{FCF513A4-1CE8-4AAA-91A2-FCFB26D31A45}" srcOrd="6" destOrd="0" presId="urn:microsoft.com/office/officeart/2018/2/layout/IconVerticalSolidList"/>
    <dgm:cxn modelId="{0C5CA284-8A8A-4D6B-ABB4-18451D6D549B}" type="presParOf" srcId="{FCF513A4-1CE8-4AAA-91A2-FCFB26D31A45}" destId="{F5C23F4A-F463-45DF-BADE-1EC3368E7EEA}" srcOrd="0" destOrd="0" presId="urn:microsoft.com/office/officeart/2018/2/layout/IconVerticalSolidList"/>
    <dgm:cxn modelId="{62EF315F-188B-4EA8-B2BE-FDA3552DEAD7}" type="presParOf" srcId="{FCF513A4-1CE8-4AAA-91A2-FCFB26D31A45}" destId="{6FE332A1-AA6B-450A-81B3-5742076E4080}" srcOrd="1" destOrd="0" presId="urn:microsoft.com/office/officeart/2018/2/layout/IconVerticalSolidList"/>
    <dgm:cxn modelId="{0AF11C19-B6D2-4202-AA4B-1DB2BC243565}" type="presParOf" srcId="{FCF513A4-1CE8-4AAA-91A2-FCFB26D31A45}" destId="{6757AB4B-8860-436E-8598-D0AB4C668772}" srcOrd="2" destOrd="0" presId="urn:microsoft.com/office/officeart/2018/2/layout/IconVerticalSolidList"/>
    <dgm:cxn modelId="{12F0AD21-21BF-4678-95EE-09248D47549D}" type="presParOf" srcId="{FCF513A4-1CE8-4AAA-91A2-FCFB26D31A45}" destId="{1EC53440-775C-4B58-AB73-CCD9F5BBAE85}" srcOrd="3" destOrd="0" presId="urn:microsoft.com/office/officeart/2018/2/layout/IconVerticalSolidList"/>
    <dgm:cxn modelId="{83FCD59E-D706-48AA-B656-DEA49AC5C4A0}" type="presParOf" srcId="{A42067DF-3C31-4F1D-93C1-3D207A96DC40}" destId="{446305BE-1267-4BB0-A8B8-EDA4CFAB3951}" srcOrd="7" destOrd="0" presId="urn:microsoft.com/office/officeart/2018/2/layout/IconVerticalSolidList"/>
    <dgm:cxn modelId="{EF9EE28E-BFE6-4C00-B50D-B8E390AA220A}" type="presParOf" srcId="{A42067DF-3C31-4F1D-93C1-3D207A96DC40}" destId="{2A9DBB67-7DB1-4B2E-A643-ED56D4C15AD4}" srcOrd="8" destOrd="0" presId="urn:microsoft.com/office/officeart/2018/2/layout/IconVerticalSolidList"/>
    <dgm:cxn modelId="{681E75A7-F7BC-4CD3-B3FE-BC61F8CDC7B9}" type="presParOf" srcId="{2A9DBB67-7DB1-4B2E-A643-ED56D4C15AD4}" destId="{B656DDAD-9A2D-468D-88B0-1EAE64CA5076}" srcOrd="0" destOrd="0" presId="urn:microsoft.com/office/officeart/2018/2/layout/IconVerticalSolidList"/>
    <dgm:cxn modelId="{A56E2D1F-C0A7-41B3-8A24-274EF8EAB1FD}" type="presParOf" srcId="{2A9DBB67-7DB1-4B2E-A643-ED56D4C15AD4}" destId="{C8CBE84B-49EF-4FF5-92CF-6D194F93900C}" srcOrd="1" destOrd="0" presId="urn:microsoft.com/office/officeart/2018/2/layout/IconVerticalSolidList"/>
    <dgm:cxn modelId="{AFFD0F70-D1A4-4029-ADC6-44D52852CBE5}" type="presParOf" srcId="{2A9DBB67-7DB1-4B2E-A643-ED56D4C15AD4}" destId="{11A9B394-EF73-4812-B669-AFCAE7E8ACDC}" srcOrd="2" destOrd="0" presId="urn:microsoft.com/office/officeart/2018/2/layout/IconVerticalSolidList"/>
    <dgm:cxn modelId="{9241287E-7BFF-487A-991E-21B79B752B5A}" type="presParOf" srcId="{2A9DBB67-7DB1-4B2E-A643-ED56D4C15AD4}" destId="{5A044593-6F18-4BFF-A436-4D269FEB0D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D8D47-A1D1-4F6B-9FCB-6BB432D506B9}">
      <dsp:nvSpPr>
        <dsp:cNvPr id="0" name=""/>
        <dsp:cNvSpPr/>
      </dsp:nvSpPr>
      <dsp:spPr>
        <a:xfrm>
          <a:off x="1950624" y="507815"/>
          <a:ext cx="1619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8092" y="45720"/>
              </a:lnTo>
              <a:lnTo>
                <a:pt x="98092" y="73431"/>
              </a:lnTo>
              <a:lnTo>
                <a:pt x="161984" y="73431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026752" y="551693"/>
        <a:ext cx="9728" cy="3684"/>
      </dsp:txXfrm>
    </dsp:sp>
    <dsp:sp modelId="{B8BF7106-B0D0-44CF-9BEA-8F886B559EDD}">
      <dsp:nvSpPr>
        <dsp:cNvPr id="0" name=""/>
        <dsp:cNvSpPr/>
      </dsp:nvSpPr>
      <dsp:spPr>
        <a:xfrm>
          <a:off x="352087" y="73434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u="sng" kern="1200" dirty="0">
              <a:solidFill>
                <a:schemeClr val="tx1">
                  <a:lumMod val="95000"/>
                  <a:lumOff val="5000"/>
                </a:schemeClr>
              </a:solidFill>
            </a:rPr>
            <a:t>What we know</a:t>
          </a:r>
          <a:r>
            <a:rPr lang="en-GB" sz="1400" b="0" u="sng" kern="1200" dirty="0"/>
            <a:t>:</a:t>
          </a:r>
          <a:endParaRPr lang="en-US" sz="1400" kern="1200" dirty="0"/>
        </a:p>
      </dsp:txBody>
      <dsp:txXfrm>
        <a:off x="352087" y="73434"/>
        <a:ext cx="1600336" cy="960201"/>
      </dsp:txXfrm>
    </dsp:sp>
    <dsp:sp modelId="{A129A52A-F16E-4C76-9D43-433F8AA8EC99}">
      <dsp:nvSpPr>
        <dsp:cNvPr id="0" name=""/>
        <dsp:cNvSpPr/>
      </dsp:nvSpPr>
      <dsp:spPr>
        <a:xfrm>
          <a:off x="3743545" y="535526"/>
          <a:ext cx="3374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77" y="45720"/>
              </a:lnTo>
            </a:path>
          </a:pathLst>
        </a:custGeom>
        <a:noFill/>
        <a:ln w="6350" cap="flat" cmpd="sng" algn="ctr">
          <a:solidFill>
            <a:schemeClr val="accent5">
              <a:hueOff val="-1904789"/>
              <a:satOff val="-2823"/>
              <a:lumOff val="-112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903082" y="579404"/>
        <a:ext cx="18403" cy="3684"/>
      </dsp:txXfrm>
    </dsp:sp>
    <dsp:sp modelId="{F7B1F053-D13A-4E46-AADB-3A9F43A81464}">
      <dsp:nvSpPr>
        <dsp:cNvPr id="0" name=""/>
        <dsp:cNvSpPr/>
      </dsp:nvSpPr>
      <dsp:spPr>
        <a:xfrm>
          <a:off x="2145008" y="101145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1693146"/>
                <a:satOff val="-2510"/>
                <a:lumOff val="-10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93146"/>
                <a:satOff val="-2510"/>
                <a:lumOff val="-10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93146"/>
                <a:satOff val="-2510"/>
                <a:lumOff val="-10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She had strong opinions against AI in military operations.</a:t>
          </a:r>
          <a:endParaRPr lang="en-US" sz="1400" b="1" kern="1200" dirty="0"/>
        </a:p>
      </dsp:txBody>
      <dsp:txXfrm>
        <a:off x="2145008" y="101145"/>
        <a:ext cx="1600336" cy="960201"/>
      </dsp:txXfrm>
    </dsp:sp>
    <dsp:sp modelId="{EADA6413-EB8D-4F65-8006-B139632E8677}">
      <dsp:nvSpPr>
        <dsp:cNvPr id="0" name=""/>
        <dsp:cNvSpPr/>
      </dsp:nvSpPr>
      <dsp:spPr>
        <a:xfrm>
          <a:off x="1084337" y="1157272"/>
          <a:ext cx="3862108" cy="337477"/>
        </a:xfrm>
        <a:custGeom>
          <a:avLst/>
          <a:gdLst/>
          <a:ahLst/>
          <a:cxnLst/>
          <a:rect l="0" t="0" r="0" b="0"/>
          <a:pathLst>
            <a:path>
              <a:moveTo>
                <a:pt x="3862108" y="0"/>
              </a:moveTo>
              <a:lnTo>
                <a:pt x="3862108" y="185838"/>
              </a:lnTo>
              <a:lnTo>
                <a:pt x="0" y="185838"/>
              </a:lnTo>
              <a:lnTo>
                <a:pt x="0" y="337477"/>
              </a:lnTo>
            </a:path>
          </a:pathLst>
        </a:custGeom>
        <a:noFill/>
        <a:ln w="6350" cap="flat" cmpd="sng" algn="ctr">
          <a:solidFill>
            <a:schemeClr val="accent5">
              <a:hueOff val="-3809578"/>
              <a:satOff val="-5647"/>
              <a:lumOff val="-225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918401" y="1324168"/>
        <a:ext cx="193980" cy="3684"/>
      </dsp:txXfrm>
    </dsp:sp>
    <dsp:sp modelId="{6A2EA79E-E269-42BE-9E4A-602E75833AFB}">
      <dsp:nvSpPr>
        <dsp:cNvPr id="0" name=""/>
        <dsp:cNvSpPr/>
      </dsp:nvSpPr>
      <dsp:spPr>
        <a:xfrm>
          <a:off x="4113422" y="3421"/>
          <a:ext cx="1666046" cy="1155651"/>
        </a:xfrm>
        <a:prstGeom prst="rect">
          <a:avLst/>
        </a:prstGeom>
        <a:gradFill rotWithShape="0">
          <a:gsLst>
            <a:gs pos="0">
              <a:schemeClr val="accent5">
                <a:hueOff val="-3386292"/>
                <a:satOff val="-5020"/>
                <a:lumOff val="-20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86292"/>
                <a:satOff val="-5020"/>
                <a:lumOff val="-20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86292"/>
                <a:satOff val="-5020"/>
                <a:lumOff val="-20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She had conflicts with </a:t>
          </a:r>
          <a:r>
            <a:rPr lang="en-GB" sz="1400" b="1" kern="1200" dirty="0" err="1"/>
            <a:t>NovaTech</a:t>
          </a:r>
          <a:r>
            <a:rPr lang="en-GB" sz="1400" b="1" kern="1200" dirty="0"/>
            <a:t> leadership about AI transparency and funding.</a:t>
          </a:r>
          <a:endParaRPr lang="en-US" sz="1400" b="1" kern="1200" dirty="0"/>
        </a:p>
      </dsp:txBody>
      <dsp:txXfrm>
        <a:off x="4113422" y="3421"/>
        <a:ext cx="1666046" cy="1155651"/>
      </dsp:txXfrm>
    </dsp:sp>
    <dsp:sp modelId="{5FD61005-233D-47DA-B997-6991F540A152}">
      <dsp:nvSpPr>
        <dsp:cNvPr id="0" name=""/>
        <dsp:cNvSpPr/>
      </dsp:nvSpPr>
      <dsp:spPr>
        <a:xfrm>
          <a:off x="1990280" y="2129110"/>
          <a:ext cx="3374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77" y="45720"/>
              </a:lnTo>
            </a:path>
          </a:pathLst>
        </a:custGeom>
        <a:noFill/>
        <a:ln w="6350" cap="flat" cmpd="sng" algn="ctr">
          <a:solidFill>
            <a:schemeClr val="accent5">
              <a:hueOff val="-5714367"/>
              <a:satOff val="-8470"/>
              <a:lumOff val="-338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149817" y="2172987"/>
        <a:ext cx="18403" cy="3684"/>
      </dsp:txXfrm>
    </dsp:sp>
    <dsp:sp modelId="{ABEA2ECE-83E8-4643-9C8B-807DFECBDC39}">
      <dsp:nvSpPr>
        <dsp:cNvPr id="0" name=""/>
        <dsp:cNvSpPr/>
      </dsp:nvSpPr>
      <dsp:spPr>
        <a:xfrm>
          <a:off x="176594" y="1527149"/>
          <a:ext cx="1815485" cy="1295360"/>
        </a:xfrm>
        <a:prstGeom prst="rect">
          <a:avLst/>
        </a:prstGeom>
        <a:gradFill rotWithShape="0">
          <a:gsLst>
            <a:gs pos="0">
              <a:schemeClr val="accent5">
                <a:hueOff val="-5079438"/>
                <a:satOff val="-7529"/>
                <a:lumOff val="-30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79438"/>
                <a:satOff val="-7529"/>
                <a:lumOff val="-30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79438"/>
                <a:satOff val="-7529"/>
                <a:lumOff val="-30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She was under a lot of stress, and her colleagues noticed she was acting differently before she disappeared</a:t>
          </a:r>
          <a:r>
            <a:rPr lang="ro-RO" sz="1400" b="1" kern="1200" dirty="0"/>
            <a:t> </a:t>
          </a:r>
          <a:endParaRPr lang="en-US" sz="1400" b="1" kern="1200" dirty="0"/>
        </a:p>
      </dsp:txBody>
      <dsp:txXfrm>
        <a:off x="176594" y="1527149"/>
        <a:ext cx="1815485" cy="1295360"/>
      </dsp:txXfrm>
    </dsp:sp>
    <dsp:sp modelId="{B0A79B50-BDD7-4E58-BCA8-EF9B861B6AE8}">
      <dsp:nvSpPr>
        <dsp:cNvPr id="0" name=""/>
        <dsp:cNvSpPr/>
      </dsp:nvSpPr>
      <dsp:spPr>
        <a:xfrm>
          <a:off x="3958694" y="2129110"/>
          <a:ext cx="3374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77" y="45720"/>
              </a:lnTo>
            </a:path>
          </a:pathLst>
        </a:custGeom>
        <a:noFill/>
        <a:ln w="6350" cap="flat" cmpd="sng" algn="ctr">
          <a:solidFill>
            <a:schemeClr val="accent5">
              <a:hueOff val="-7619157"/>
              <a:satOff val="-11294"/>
              <a:lumOff val="-45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118231" y="2172987"/>
        <a:ext cx="18403" cy="3684"/>
      </dsp:txXfrm>
    </dsp:sp>
    <dsp:sp modelId="{07A02711-5777-4EA9-A545-6CCB7B443364}">
      <dsp:nvSpPr>
        <dsp:cNvPr id="0" name=""/>
        <dsp:cNvSpPr/>
      </dsp:nvSpPr>
      <dsp:spPr>
        <a:xfrm>
          <a:off x="2360157" y="1694729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6772584"/>
                <a:satOff val="-10039"/>
                <a:lumOff val="-40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72584"/>
                <a:satOff val="-10039"/>
                <a:lumOff val="-40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72584"/>
                <a:satOff val="-10039"/>
                <a:lumOff val="-40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/>
            <a:t>📌 (Felix Morgan, CEO of </a:t>
          </a:r>
          <a:r>
            <a:rPr lang="en-GB" sz="1700" b="1" kern="1200" dirty="0" err="1"/>
            <a:t>NovaTech</a:t>
          </a:r>
          <a:r>
            <a:rPr lang="en-GB" sz="1700" b="1" kern="1200" dirty="0"/>
            <a:t>).</a:t>
          </a:r>
          <a:endParaRPr lang="en-US" sz="1700" b="1" kern="1200" dirty="0"/>
        </a:p>
      </dsp:txBody>
      <dsp:txXfrm>
        <a:off x="2360157" y="1694729"/>
        <a:ext cx="1600336" cy="960201"/>
      </dsp:txXfrm>
    </dsp:sp>
    <dsp:sp modelId="{93432CB3-3029-4B10-BE8C-5DC4FD5FED3E}">
      <dsp:nvSpPr>
        <dsp:cNvPr id="0" name=""/>
        <dsp:cNvSpPr/>
      </dsp:nvSpPr>
      <dsp:spPr>
        <a:xfrm>
          <a:off x="976762" y="2653131"/>
          <a:ext cx="4151977" cy="631908"/>
        </a:xfrm>
        <a:custGeom>
          <a:avLst/>
          <a:gdLst/>
          <a:ahLst/>
          <a:cxnLst/>
          <a:rect l="0" t="0" r="0" b="0"/>
          <a:pathLst>
            <a:path>
              <a:moveTo>
                <a:pt x="4151977" y="0"/>
              </a:moveTo>
              <a:lnTo>
                <a:pt x="4151977" y="333054"/>
              </a:lnTo>
              <a:lnTo>
                <a:pt x="0" y="333054"/>
              </a:lnTo>
              <a:lnTo>
                <a:pt x="0" y="631908"/>
              </a:lnTo>
            </a:path>
          </a:pathLst>
        </a:custGeom>
        <a:noFill/>
        <a:ln w="6350" cap="flat" cmpd="sng" algn="ctr">
          <a:solidFill>
            <a:schemeClr val="accent5">
              <a:hueOff val="-9523946"/>
              <a:satOff val="-14118"/>
              <a:lumOff val="-56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947639" y="2967243"/>
        <a:ext cx="210225" cy="3684"/>
      </dsp:txXfrm>
    </dsp:sp>
    <dsp:sp modelId="{1F8D7243-0694-4C1D-A617-C4AA8494B1A1}">
      <dsp:nvSpPr>
        <dsp:cNvPr id="0" name=""/>
        <dsp:cNvSpPr/>
      </dsp:nvSpPr>
      <dsp:spPr>
        <a:xfrm>
          <a:off x="4328572" y="1694729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8465730"/>
                <a:satOff val="-12549"/>
                <a:lumOff val="-50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465730"/>
                <a:satOff val="-12549"/>
                <a:lumOff val="-50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465730"/>
                <a:satOff val="-12549"/>
                <a:lumOff val="-50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u="sng" kern="1200" dirty="0">
              <a:solidFill>
                <a:schemeClr val="tx1"/>
              </a:solidFill>
            </a:rPr>
            <a:t>How </a:t>
          </a:r>
          <a:r>
            <a:rPr lang="en-GB" sz="1600" b="1" u="sng" kern="1200" dirty="0">
              <a:solidFill>
                <a:schemeClr val="tx1"/>
              </a:solidFill>
            </a:rPr>
            <a:t>reliable</a:t>
          </a:r>
          <a:r>
            <a:rPr lang="en-GB" sz="2000" b="1" u="sng" kern="1200" dirty="0">
              <a:solidFill>
                <a:schemeClr val="tx1"/>
              </a:solidFill>
            </a:rPr>
            <a:t> is the evidence</a:t>
          </a:r>
          <a:r>
            <a:rPr lang="en-GB" sz="1200" b="1" u="sng" kern="1200" dirty="0">
              <a:solidFill>
                <a:schemeClr val="tx1"/>
              </a:solidFill>
            </a:rPr>
            <a:t>?</a:t>
          </a:r>
          <a:endParaRPr lang="en-US" sz="1200" b="1" kern="1200" dirty="0">
            <a:solidFill>
              <a:schemeClr val="tx1"/>
            </a:solidFill>
          </a:endParaRPr>
        </a:p>
      </dsp:txBody>
      <dsp:txXfrm>
        <a:off x="4328572" y="1694729"/>
        <a:ext cx="1600336" cy="960201"/>
      </dsp:txXfrm>
    </dsp:sp>
    <dsp:sp modelId="{BAAB9431-07D0-4698-BC8B-98F0AD23BBC1}">
      <dsp:nvSpPr>
        <dsp:cNvPr id="0" name=""/>
        <dsp:cNvSpPr/>
      </dsp:nvSpPr>
      <dsp:spPr>
        <a:xfrm>
          <a:off x="1775131" y="3751821"/>
          <a:ext cx="3374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77" y="45720"/>
              </a:lnTo>
            </a:path>
          </a:pathLst>
        </a:custGeom>
        <a:noFill/>
        <a:ln w="6350" cap="flat" cmpd="sng" algn="ctr">
          <a:solidFill>
            <a:schemeClr val="accent5">
              <a:hueOff val="-11428735"/>
              <a:satOff val="-16941"/>
              <a:lumOff val="-676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934668" y="3795698"/>
        <a:ext cx="18403" cy="3684"/>
      </dsp:txXfrm>
    </dsp:sp>
    <dsp:sp modelId="{C44AF18B-7A8D-4D2B-8B6D-C537E756BF08}">
      <dsp:nvSpPr>
        <dsp:cNvPr id="0" name=""/>
        <dsp:cNvSpPr/>
      </dsp:nvSpPr>
      <dsp:spPr>
        <a:xfrm>
          <a:off x="176594" y="3317440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10158876"/>
                <a:satOff val="-15059"/>
                <a:lumOff val="-601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58876"/>
                <a:satOff val="-15059"/>
                <a:lumOff val="-601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58876"/>
                <a:satOff val="-15059"/>
                <a:lumOff val="-601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Surveillance footage confirms she left alone but doesn’t explain what happened </a:t>
          </a:r>
          <a:r>
            <a:rPr lang="en-GB" sz="1600" b="1" kern="1200" dirty="0"/>
            <a:t>next.</a:t>
          </a:r>
          <a:endParaRPr lang="en-US" sz="2400" b="1" kern="1200" dirty="0"/>
        </a:p>
      </dsp:txBody>
      <dsp:txXfrm>
        <a:off x="176594" y="3317440"/>
        <a:ext cx="1600336" cy="960201"/>
      </dsp:txXfrm>
    </dsp:sp>
    <dsp:sp modelId="{623A3C23-4A33-446B-9A54-914B4BDE8076}">
      <dsp:nvSpPr>
        <dsp:cNvPr id="0" name=""/>
        <dsp:cNvSpPr/>
      </dsp:nvSpPr>
      <dsp:spPr>
        <a:xfrm>
          <a:off x="3743545" y="3751821"/>
          <a:ext cx="3374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7477" y="45720"/>
              </a:lnTo>
            </a:path>
          </a:pathLst>
        </a:custGeom>
        <a:noFill/>
        <a:ln w="6350" cap="flat" cmpd="sng" algn="ctr">
          <a:solidFill>
            <a:schemeClr val="accent5">
              <a:hueOff val="-13333524"/>
              <a:satOff val="-19764"/>
              <a:lumOff val="-78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903082" y="3795698"/>
        <a:ext cx="18403" cy="3684"/>
      </dsp:txXfrm>
    </dsp:sp>
    <dsp:sp modelId="{C5AD7244-AF65-4483-8E4F-39EF981969FB}">
      <dsp:nvSpPr>
        <dsp:cNvPr id="0" name=""/>
        <dsp:cNvSpPr/>
      </dsp:nvSpPr>
      <dsp:spPr>
        <a:xfrm>
          <a:off x="2145008" y="3317440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11852021"/>
                <a:satOff val="-17568"/>
                <a:lumOff val="-701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852021"/>
                <a:satOff val="-17568"/>
                <a:lumOff val="-701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852021"/>
                <a:satOff val="-17568"/>
                <a:lumOff val="-701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Media reports might be biased, influenced by corporate interests</a:t>
          </a:r>
          <a:r>
            <a:rPr lang="en-GB" sz="1100" b="0" kern="1200" dirty="0"/>
            <a:t>.</a:t>
          </a:r>
          <a:endParaRPr lang="en-US" sz="1100" kern="1200" dirty="0"/>
        </a:p>
      </dsp:txBody>
      <dsp:txXfrm>
        <a:off x="2145008" y="3317440"/>
        <a:ext cx="1600336" cy="960201"/>
      </dsp:txXfrm>
    </dsp:sp>
    <dsp:sp modelId="{136BA106-B3F2-4F97-A11C-2EBB8A04B6D6}">
      <dsp:nvSpPr>
        <dsp:cNvPr id="0" name=""/>
        <dsp:cNvSpPr/>
      </dsp:nvSpPr>
      <dsp:spPr>
        <a:xfrm>
          <a:off x="976762" y="4402694"/>
          <a:ext cx="4134077" cy="337477"/>
        </a:xfrm>
        <a:custGeom>
          <a:avLst/>
          <a:gdLst/>
          <a:ahLst/>
          <a:cxnLst/>
          <a:rect l="0" t="0" r="0" b="0"/>
          <a:pathLst>
            <a:path>
              <a:moveTo>
                <a:pt x="4134077" y="0"/>
              </a:moveTo>
              <a:lnTo>
                <a:pt x="4134077" y="185838"/>
              </a:lnTo>
              <a:lnTo>
                <a:pt x="0" y="185838"/>
              </a:lnTo>
              <a:lnTo>
                <a:pt x="0" y="337477"/>
              </a:lnTo>
            </a:path>
          </a:pathLst>
        </a:custGeom>
        <a:noFill/>
        <a:ln w="6350" cap="flat" cmpd="sng" algn="ctr">
          <a:solidFill>
            <a:schemeClr val="accent5">
              <a:hueOff val="-15238314"/>
              <a:satOff val="-22588"/>
              <a:lumOff val="-90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940040" y="4569590"/>
        <a:ext cx="207521" cy="3684"/>
      </dsp:txXfrm>
    </dsp:sp>
    <dsp:sp modelId="{DD7D8C01-B0E7-449C-B16A-283E6AEC3555}">
      <dsp:nvSpPr>
        <dsp:cNvPr id="0" name=""/>
        <dsp:cNvSpPr/>
      </dsp:nvSpPr>
      <dsp:spPr>
        <a:xfrm>
          <a:off x="4113422" y="3190587"/>
          <a:ext cx="1994835" cy="1213906"/>
        </a:xfrm>
        <a:prstGeom prst="rect">
          <a:avLst/>
        </a:prstGeom>
        <a:gradFill rotWithShape="0">
          <a:gsLst>
            <a:gs pos="0">
              <a:schemeClr val="accent5">
                <a:hueOff val="-13545168"/>
                <a:satOff val="-20078"/>
                <a:lumOff val="-80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45168"/>
                <a:satOff val="-20078"/>
                <a:lumOff val="-80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45168"/>
                <a:satOff val="-20078"/>
                <a:lumOff val="-80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Colleague testimonies provide different perspectives—some say she was fearful, others say she was just overworked</a:t>
          </a:r>
          <a:r>
            <a:rPr lang="en-GB" sz="1800" b="1" kern="1200" dirty="0"/>
            <a:t>.</a:t>
          </a:r>
          <a:endParaRPr lang="en-US" sz="1800" b="1" kern="1200" dirty="0"/>
        </a:p>
      </dsp:txBody>
      <dsp:txXfrm>
        <a:off x="4113422" y="3190587"/>
        <a:ext cx="1994835" cy="1213906"/>
      </dsp:txXfrm>
    </dsp:sp>
    <dsp:sp modelId="{DA2BBD5B-81B5-445C-B374-9F138DD62FD8}">
      <dsp:nvSpPr>
        <dsp:cNvPr id="0" name=""/>
        <dsp:cNvSpPr/>
      </dsp:nvSpPr>
      <dsp:spPr>
        <a:xfrm>
          <a:off x="176594" y="4772571"/>
          <a:ext cx="1600336" cy="960201"/>
        </a:xfrm>
        <a:prstGeom prst="rect">
          <a:avLst/>
        </a:prstGeom>
        <a:gradFill rotWithShape="0">
          <a:gsLst>
            <a:gs pos="0">
              <a:schemeClr val="accent5">
                <a:hueOff val="-15238314"/>
                <a:satOff val="-22588"/>
                <a:lumOff val="-90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238314"/>
                <a:satOff val="-22588"/>
                <a:lumOff val="-90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238314"/>
                <a:satOff val="-22588"/>
                <a:lumOff val="-90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418" tIns="82313" rIns="78418" bIns="82313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kern="1200" dirty="0"/>
            <a:t>📌 (</a:t>
          </a:r>
          <a:r>
            <a:rPr lang="en-GB" sz="1800" b="1" kern="1200" dirty="0"/>
            <a:t>Hao, 2020; </a:t>
          </a:r>
          <a:r>
            <a:rPr lang="en-GB" sz="1800" b="1" kern="1200" dirty="0" err="1"/>
            <a:t>Scharre</a:t>
          </a:r>
          <a:r>
            <a:rPr lang="en-GB" sz="1800" b="1" kern="1200" dirty="0"/>
            <a:t>, 2018)</a:t>
          </a:r>
          <a:endParaRPr lang="en-US" sz="1800" b="1" kern="1200" dirty="0"/>
        </a:p>
      </dsp:txBody>
      <dsp:txXfrm>
        <a:off x="176594" y="4772571"/>
        <a:ext cx="1600336" cy="9602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2903E7-0B9E-491C-8405-BF9DF8BE5DF9}">
      <dsp:nvSpPr>
        <dsp:cNvPr id="0" name=""/>
        <dsp:cNvSpPr/>
      </dsp:nvSpPr>
      <dsp:spPr>
        <a:xfrm>
          <a:off x="20741" y="1191337"/>
          <a:ext cx="811997" cy="8119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D079C-C24D-40DF-BEE1-203BBF2BFF69}">
      <dsp:nvSpPr>
        <dsp:cNvPr id="0" name=""/>
        <dsp:cNvSpPr/>
      </dsp:nvSpPr>
      <dsp:spPr>
        <a:xfrm>
          <a:off x="20741" y="2087759"/>
          <a:ext cx="2319993" cy="67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b="1" kern="1200">
              <a:latin typeface="Arial Black" panose="020B0A04020102020204" pitchFamily="34" charset="0"/>
            </a:rPr>
            <a:t>There are three main theories that could explain what happened to Dr. Hart</a:t>
          </a:r>
          <a:r>
            <a:rPr lang="en-GB" sz="1400" kern="1200">
              <a:latin typeface="Arial Black" panose="020B0A04020102020204" pitchFamily="34" charset="0"/>
            </a:rPr>
            <a:t>:</a:t>
          </a:r>
          <a:endParaRPr lang="en-US" sz="1400" kern="1200">
            <a:latin typeface="Arial Black" panose="020B0A04020102020204" pitchFamily="34" charset="0"/>
          </a:endParaRPr>
        </a:p>
      </dsp:txBody>
      <dsp:txXfrm>
        <a:off x="20741" y="2087759"/>
        <a:ext cx="2319993" cy="679761"/>
      </dsp:txXfrm>
    </dsp:sp>
    <dsp:sp modelId="{F3D13461-A331-4A86-AE79-85333391E1D5}">
      <dsp:nvSpPr>
        <dsp:cNvPr id="0" name=""/>
        <dsp:cNvSpPr/>
      </dsp:nvSpPr>
      <dsp:spPr>
        <a:xfrm>
          <a:off x="20741" y="2806788"/>
          <a:ext cx="2319993" cy="347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D00C61-F91C-4639-9DE4-41CF29F7B470}">
      <dsp:nvSpPr>
        <dsp:cNvPr id="0" name=""/>
        <dsp:cNvSpPr/>
      </dsp:nvSpPr>
      <dsp:spPr>
        <a:xfrm>
          <a:off x="3553880" y="578890"/>
          <a:ext cx="811997" cy="8119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40CF0-D633-44CF-B338-405472D6C59B}">
      <dsp:nvSpPr>
        <dsp:cNvPr id="0" name=""/>
        <dsp:cNvSpPr/>
      </dsp:nvSpPr>
      <dsp:spPr>
        <a:xfrm>
          <a:off x="2999392" y="1596269"/>
          <a:ext cx="2319993" cy="67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b="1" kern="1200" dirty="0">
              <a:latin typeface="Arial "/>
            </a:rPr>
            <a:t>Corporate Persecution</a:t>
          </a:r>
          <a:endParaRPr lang="en-US" sz="1400" kern="1200" dirty="0">
            <a:latin typeface="Arial "/>
          </a:endParaRPr>
        </a:p>
      </dsp:txBody>
      <dsp:txXfrm>
        <a:off x="2999392" y="1596269"/>
        <a:ext cx="2319993" cy="679761"/>
      </dsp:txXfrm>
    </dsp:sp>
    <dsp:sp modelId="{1F7D1056-399A-4719-9E16-2E1A0465F0D2}">
      <dsp:nvSpPr>
        <dsp:cNvPr id="0" name=""/>
        <dsp:cNvSpPr/>
      </dsp:nvSpPr>
      <dsp:spPr>
        <a:xfrm>
          <a:off x="2718522" y="1571782"/>
          <a:ext cx="3194978" cy="1202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 sz="1200" b="1" kern="1200" dirty="0">
            <a:latin typeface="Arial "/>
          </a:endParaRPr>
        </a:p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 sz="1200" b="1" kern="1200" dirty="0">
            <a:latin typeface="Arial "/>
          </a:endParaRPr>
        </a:p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>
              <a:latin typeface="Arial "/>
            </a:rPr>
            <a:t>NovaTech</a:t>
          </a:r>
          <a:r>
            <a:rPr lang="en-GB" sz="1400" b="1" kern="1200" dirty="0">
              <a:latin typeface="Arial "/>
            </a:rPr>
            <a:t> may have silenced her because her work could have harmed their military AI projects.</a:t>
          </a:r>
          <a:endParaRPr lang="en-US" sz="1400" b="1" kern="1200" dirty="0">
            <a:latin typeface="Arial "/>
          </a:endParaRP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Her research might have raised ethical concerns that threatened company profits.</a:t>
          </a:r>
          <a:endParaRPr lang="en-US" sz="1400" b="1" kern="1200" dirty="0">
            <a:latin typeface="Arial "/>
          </a:endParaRP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Felix Morgan, </a:t>
          </a:r>
          <a:r>
            <a:rPr lang="en-GB" sz="1400" b="1" kern="1200" dirty="0" err="1">
              <a:latin typeface="Arial "/>
            </a:rPr>
            <a:t>NovaTech’s</a:t>
          </a:r>
          <a:r>
            <a:rPr lang="en-GB" sz="1400" b="1" kern="1200" dirty="0">
              <a:latin typeface="Arial "/>
            </a:rPr>
            <a:t> CEO, admitted that she was under financial stress 📌 (Hao, 2020).</a:t>
          </a:r>
          <a:endParaRPr lang="en-US" sz="1400" b="1" kern="1200" dirty="0">
            <a:latin typeface="Arial "/>
          </a:endParaRPr>
        </a:p>
      </dsp:txBody>
      <dsp:txXfrm>
        <a:off x="2718522" y="1571782"/>
        <a:ext cx="3194978" cy="1202341"/>
      </dsp:txXfrm>
    </dsp:sp>
    <dsp:sp modelId="{E81DC2D7-43F9-481B-A9BE-F9EB0BAECC7D}">
      <dsp:nvSpPr>
        <dsp:cNvPr id="0" name=""/>
        <dsp:cNvSpPr/>
      </dsp:nvSpPr>
      <dsp:spPr>
        <a:xfrm>
          <a:off x="6710553" y="589008"/>
          <a:ext cx="811997" cy="8119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825E7-A090-4DB2-9AAA-440AEA3570D8}">
      <dsp:nvSpPr>
        <dsp:cNvPr id="0" name=""/>
        <dsp:cNvSpPr/>
      </dsp:nvSpPr>
      <dsp:spPr>
        <a:xfrm>
          <a:off x="6097708" y="1550416"/>
          <a:ext cx="2319993" cy="67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b="1" kern="1200" dirty="0">
              <a:solidFill>
                <a:schemeClr val="tx1"/>
              </a:solidFill>
              <a:latin typeface="Arial "/>
            </a:rPr>
            <a:t>Voluntary Disappearance</a:t>
          </a:r>
          <a:endParaRPr lang="en-US" sz="1400" b="1" kern="1200" dirty="0">
            <a:solidFill>
              <a:schemeClr val="tx1"/>
            </a:solidFill>
            <a:latin typeface="Arial "/>
          </a:endParaRPr>
        </a:p>
      </dsp:txBody>
      <dsp:txXfrm>
        <a:off x="6097708" y="1550416"/>
        <a:ext cx="2319993" cy="679761"/>
      </dsp:txXfrm>
    </dsp:sp>
    <dsp:sp modelId="{70A92763-B48F-43A0-AAA7-15FE43F67B4B}">
      <dsp:nvSpPr>
        <dsp:cNvPr id="0" name=""/>
        <dsp:cNvSpPr/>
      </dsp:nvSpPr>
      <dsp:spPr>
        <a:xfrm>
          <a:off x="6347711" y="1979697"/>
          <a:ext cx="2539835" cy="1204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 sz="1400" b="1" kern="1200" dirty="0">
            <a:latin typeface="Arial "/>
          </a:endParaRP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She may have left willingly to escape stress or because she feared for her safety.</a:t>
          </a:r>
          <a:endParaRPr lang="en-US" sz="1400" b="1" kern="1200" dirty="0">
            <a:latin typeface="Arial "/>
          </a:endParaRP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Some believe she was struggling emotionally and professionally, which could have led her to run away or hide</a:t>
          </a:r>
          <a:r>
            <a:rPr lang="en-GB" sz="1400" kern="1200" dirty="0"/>
            <a:t>.</a:t>
          </a:r>
          <a:r>
            <a:rPr lang="ro-RO" sz="1400" kern="1200" dirty="0"/>
            <a:t> </a:t>
          </a:r>
          <a:r>
            <a:rPr lang="en-GB" sz="1400" b="1" kern="1200" dirty="0">
              <a:latin typeface="Arial "/>
            </a:rPr>
            <a:t>📌 (Hao, 2020).</a:t>
          </a:r>
          <a:endParaRPr lang="en-US" sz="1400" kern="1200" dirty="0"/>
        </a:p>
      </dsp:txBody>
      <dsp:txXfrm>
        <a:off x="6347711" y="1979697"/>
        <a:ext cx="2539835" cy="1204259"/>
      </dsp:txXfrm>
    </dsp:sp>
    <dsp:sp modelId="{D6F85D80-7C08-43F9-B790-C9A4E1A26264}">
      <dsp:nvSpPr>
        <dsp:cNvPr id="0" name=""/>
        <dsp:cNvSpPr/>
      </dsp:nvSpPr>
      <dsp:spPr>
        <a:xfrm>
          <a:off x="9750741" y="580007"/>
          <a:ext cx="811997" cy="8119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DE250-46D7-4986-BC0E-FE5B92F57622}">
      <dsp:nvSpPr>
        <dsp:cNvPr id="0" name=""/>
        <dsp:cNvSpPr/>
      </dsp:nvSpPr>
      <dsp:spPr>
        <a:xfrm>
          <a:off x="9128177" y="1438631"/>
          <a:ext cx="2319993" cy="451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b="1" kern="1200" dirty="0">
              <a:latin typeface="Arial "/>
            </a:rPr>
            <a:t>Whistleblower Reprisals</a:t>
          </a:r>
          <a:endParaRPr lang="en-US" sz="1400" b="1" kern="1200" dirty="0">
            <a:latin typeface="Arial "/>
          </a:endParaRPr>
        </a:p>
      </dsp:txBody>
      <dsp:txXfrm>
        <a:off x="9128177" y="1438631"/>
        <a:ext cx="2319993" cy="451137"/>
      </dsp:txXfrm>
    </dsp:sp>
    <dsp:sp modelId="{2EB00706-BC45-4945-B5BF-1543568A6A98}">
      <dsp:nvSpPr>
        <dsp:cNvPr id="0" name=""/>
        <dsp:cNvSpPr/>
      </dsp:nvSpPr>
      <dsp:spPr>
        <a:xfrm>
          <a:off x="9299432" y="1910644"/>
          <a:ext cx="2259341" cy="1431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If she was about to expose unethical AI practices, she could have been targeted.</a:t>
          </a:r>
          <a:endParaRPr lang="en-US" sz="1400" b="1" kern="1200" dirty="0">
            <a:latin typeface="Arial "/>
          </a:endParaRP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latin typeface="Arial "/>
            </a:rPr>
            <a:t>AI research in military security is highly sensitive, and people who challenge powerful organizations can be at risk</a:t>
          </a:r>
          <a:r>
            <a:rPr lang="en-GB" sz="1400" kern="1200" dirty="0"/>
            <a:t>.</a:t>
          </a:r>
          <a:r>
            <a:rPr lang="en-GB" sz="1400" b="1" kern="1200" dirty="0">
              <a:latin typeface="Arial "/>
            </a:rPr>
            <a:t> 📌  (Hao, 2020; </a:t>
          </a:r>
          <a:r>
            <a:rPr lang="en-GB" sz="1400" b="1" kern="1200" dirty="0" err="1">
              <a:latin typeface="Arial "/>
            </a:rPr>
            <a:t>Scharre</a:t>
          </a:r>
          <a:r>
            <a:rPr lang="en-GB" sz="1400" b="1" kern="1200" dirty="0">
              <a:latin typeface="Arial "/>
            </a:rPr>
            <a:t>, 2018)</a:t>
          </a:r>
          <a:endParaRPr lang="en-US" sz="1400" kern="1200" dirty="0"/>
        </a:p>
      </dsp:txBody>
      <dsp:txXfrm>
        <a:off x="9299432" y="1910644"/>
        <a:ext cx="2259341" cy="14319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5CA0DA-B3A4-4F70-B34B-4251083C63C0}">
      <dsp:nvSpPr>
        <dsp:cNvPr id="0" name=""/>
        <dsp:cNvSpPr/>
      </dsp:nvSpPr>
      <dsp:spPr>
        <a:xfrm>
          <a:off x="0" y="79085"/>
          <a:ext cx="5574757" cy="887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17B82-1BF0-49F0-9C7E-45F1FCEA394B}">
      <dsp:nvSpPr>
        <dsp:cNvPr id="0" name=""/>
        <dsp:cNvSpPr/>
      </dsp:nvSpPr>
      <dsp:spPr>
        <a:xfrm>
          <a:off x="268444" y="245503"/>
          <a:ext cx="488558" cy="488080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2F49D-D21A-4B48-B010-D5DAB38E9979}">
      <dsp:nvSpPr>
        <dsp:cNvPr id="0" name=""/>
        <dsp:cNvSpPr/>
      </dsp:nvSpPr>
      <dsp:spPr>
        <a:xfrm>
          <a:off x="1025447" y="45834"/>
          <a:ext cx="4487715" cy="998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658" tIns="105658" rIns="105658" bIns="105658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Dr. Hart’s Research: Focused on the ethical issues of AI, like bias and accountability.</a:t>
          </a:r>
          <a:endParaRPr lang="en-US" sz="2000" kern="1200" dirty="0"/>
        </a:p>
      </dsp:txBody>
      <dsp:txXfrm>
        <a:off x="1025447" y="45834"/>
        <a:ext cx="4487715" cy="998347"/>
      </dsp:txXfrm>
    </dsp:sp>
    <dsp:sp modelId="{98A3CE0A-BE7E-467C-AA74-C15FF89B8F79}">
      <dsp:nvSpPr>
        <dsp:cNvPr id="0" name=""/>
        <dsp:cNvSpPr/>
      </dsp:nvSpPr>
      <dsp:spPr>
        <a:xfrm>
          <a:off x="0" y="1293768"/>
          <a:ext cx="5574757" cy="887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85C07A-D0FD-4526-B063-B8A8611C9F0B}">
      <dsp:nvSpPr>
        <dsp:cNvPr id="0" name=""/>
        <dsp:cNvSpPr/>
      </dsp:nvSpPr>
      <dsp:spPr>
        <a:xfrm>
          <a:off x="268444" y="1493437"/>
          <a:ext cx="488558" cy="488080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E7F8B-E9C9-4B7D-A82A-D389D77B865A}">
      <dsp:nvSpPr>
        <dsp:cNvPr id="0" name=""/>
        <dsp:cNvSpPr/>
      </dsp:nvSpPr>
      <dsp:spPr>
        <a:xfrm>
          <a:off x="1025447" y="1293768"/>
          <a:ext cx="4487715" cy="998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658" tIns="105658" rIns="105658" bIns="105658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Her Disappearance: Uncertainty if it was voluntary or due to stress and pressure.</a:t>
          </a:r>
          <a:endParaRPr lang="en-US" sz="2000" kern="1200" dirty="0"/>
        </a:p>
      </dsp:txBody>
      <dsp:txXfrm>
        <a:off x="1025447" y="1293768"/>
        <a:ext cx="4487715" cy="998347"/>
      </dsp:txXfrm>
    </dsp:sp>
    <dsp:sp modelId="{8FAFF52C-5D0C-49C7-ACF4-FA98494A7A81}">
      <dsp:nvSpPr>
        <dsp:cNvPr id="0" name=""/>
        <dsp:cNvSpPr/>
      </dsp:nvSpPr>
      <dsp:spPr>
        <a:xfrm>
          <a:off x="0" y="2541702"/>
          <a:ext cx="5574757" cy="887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73FAA-7C3B-49D1-806C-8E045F4E3DF5}">
      <dsp:nvSpPr>
        <dsp:cNvPr id="0" name=""/>
        <dsp:cNvSpPr/>
      </dsp:nvSpPr>
      <dsp:spPr>
        <a:xfrm>
          <a:off x="268444" y="2741371"/>
          <a:ext cx="488558" cy="488080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4F7F2-3A4F-4F25-9BB7-3EEF4754A92B}">
      <dsp:nvSpPr>
        <dsp:cNvPr id="0" name=""/>
        <dsp:cNvSpPr/>
      </dsp:nvSpPr>
      <dsp:spPr>
        <a:xfrm>
          <a:off x="1025447" y="2541702"/>
          <a:ext cx="4487715" cy="998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658" tIns="105658" rIns="105658" bIns="105658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err="1"/>
            <a:t>NovaTech's</a:t>
          </a:r>
          <a:r>
            <a:rPr lang="en-US" sz="2000" b="1" kern="1200" dirty="0"/>
            <a:t> Role: Investigating possible involvement in unethical AI practices.</a:t>
          </a:r>
          <a:endParaRPr lang="en-US" sz="2000" kern="1200" dirty="0"/>
        </a:p>
      </dsp:txBody>
      <dsp:txXfrm>
        <a:off x="1025447" y="2541702"/>
        <a:ext cx="4487715" cy="998347"/>
      </dsp:txXfrm>
    </dsp:sp>
    <dsp:sp modelId="{F5C23F4A-F463-45DF-BADE-1EC3368E7EEA}">
      <dsp:nvSpPr>
        <dsp:cNvPr id="0" name=""/>
        <dsp:cNvSpPr/>
      </dsp:nvSpPr>
      <dsp:spPr>
        <a:xfrm>
          <a:off x="0" y="3780496"/>
          <a:ext cx="5574757" cy="887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E332A1-AA6B-450A-81B3-5742076E4080}">
      <dsp:nvSpPr>
        <dsp:cNvPr id="0" name=""/>
        <dsp:cNvSpPr/>
      </dsp:nvSpPr>
      <dsp:spPr>
        <a:xfrm>
          <a:off x="268444" y="3989306"/>
          <a:ext cx="488558" cy="488080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53440-775C-4B58-AB73-CCD9F5BBAE85}">
      <dsp:nvSpPr>
        <dsp:cNvPr id="0" name=""/>
        <dsp:cNvSpPr/>
      </dsp:nvSpPr>
      <dsp:spPr>
        <a:xfrm>
          <a:off x="1025447" y="3789636"/>
          <a:ext cx="4487715" cy="998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658" tIns="105658" rIns="105658" bIns="105658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/>
            <a:t>Key Concerns: Dr. Hart’s case raises important questions about AI ethics and research safety.</a:t>
          </a:r>
          <a:endParaRPr lang="en-US" sz="2400" kern="1200" dirty="0"/>
        </a:p>
      </dsp:txBody>
      <dsp:txXfrm>
        <a:off x="1025447" y="3789636"/>
        <a:ext cx="4487715" cy="998347"/>
      </dsp:txXfrm>
    </dsp:sp>
    <dsp:sp modelId="{B656DDAD-9A2D-468D-88B0-1EAE64CA5076}">
      <dsp:nvSpPr>
        <dsp:cNvPr id="0" name=""/>
        <dsp:cNvSpPr/>
      </dsp:nvSpPr>
      <dsp:spPr>
        <a:xfrm>
          <a:off x="0" y="5037570"/>
          <a:ext cx="5574757" cy="10158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CBE84B-49EF-4FF5-92CF-6D194F93900C}">
      <dsp:nvSpPr>
        <dsp:cNvPr id="0" name=""/>
        <dsp:cNvSpPr/>
      </dsp:nvSpPr>
      <dsp:spPr>
        <a:xfrm>
          <a:off x="268444" y="5301476"/>
          <a:ext cx="488558" cy="488080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44593-6F18-4BFF-A436-4D269FEB0D64}">
      <dsp:nvSpPr>
        <dsp:cNvPr id="0" name=""/>
        <dsp:cNvSpPr/>
      </dsp:nvSpPr>
      <dsp:spPr>
        <a:xfrm>
          <a:off x="1025447" y="5101806"/>
          <a:ext cx="4487715" cy="998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658" tIns="105658" rIns="105658" bIns="105658" numCol="1" spcCol="1270" anchor="ctr" anchorCtr="0">
          <a:noAutofit/>
        </a:bodyPr>
        <a:lstStyle/>
        <a:p>
          <a:pPr lvl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Next Steps: Need for better protection for researchers and stronger rules for AI use.</a:t>
          </a:r>
          <a:endParaRPr lang="en-US" sz="2000" kern="1200" dirty="0"/>
        </a:p>
      </dsp:txBody>
      <dsp:txXfrm>
        <a:off x="1025447" y="5101806"/>
        <a:ext cx="4487715" cy="9983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510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141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84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941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470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58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853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463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641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562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94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392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53" r:id="rId6"/>
    <p:sldLayoutId id="2147483858" r:id="rId7"/>
    <p:sldLayoutId id="2147483854" r:id="rId8"/>
    <p:sldLayoutId id="2147483855" r:id="rId9"/>
    <p:sldLayoutId id="2147483856" r:id="rId10"/>
    <p:sldLayoutId id="214748385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nttic.cat/en/article/do-you-know-we-have-mission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picciano.commons.gc.cuny.edu/2020/07/02/national-research-cloud-coming-would-spur-artificial-intelligence-development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lagranbibliotecadedavid.blogspot.com/2019/10/resena-sleizer-acero-y-llamas-angel-salazar-hita.html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5354-text-question-blog-questions-logo-any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parl.europa.eu/RegData/etudes/STUD/2020/634452/EPRS_STU(2020)634452_EN.pdf" TargetMode="External"/><Relationship Id="rId2" Type="http://schemas.openxmlformats.org/officeDocument/2006/relationships/hyperlink" Target="https://www.researchgate.net/publication/323302750_The_Malicious_Use_of_Artificial_Intelligence_Forecasting_Prevention_and_Mitiga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tp.idu.ac.id/wp-content/uploads/ebook/tdg/MILITARY%20PLATFORM%20DESIGN/Army%20of%20None%20Autonomous%20Weapons%20and%20the%20Future%20of%20War.pdf" TargetMode="External"/><Relationship Id="rId5" Type="http://schemas.openxmlformats.org/officeDocument/2006/relationships/hyperlink" Target="https://www.hks.harvard.edu/ai-accountability" TargetMode="External"/><Relationship Id="rId4" Type="http://schemas.openxmlformats.org/officeDocument/2006/relationships/hyperlink" Target="https://www.technologyreview.com/2020/12/04/1013294/google-ai-ethics-research-paper-forced-out-timnit-gebr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Albastru electric, albastru&#10;&#10;Conținutul generat de inteligența artificială poate fi incorect.">
            <a:extLst>
              <a:ext uri="{FF2B5EF4-FFF2-40B4-BE49-F238E27FC236}">
                <a16:creationId xmlns:a16="http://schemas.microsoft.com/office/drawing/2014/main" id="{48B648D6-E3A6-6837-D877-51FB891954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8584" b="7147"/>
          <a:stretch/>
        </p:blipFill>
        <p:spPr>
          <a:xfrm>
            <a:off x="0" y="11"/>
            <a:ext cx="12191979" cy="685798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155D881-5851-4819-8BA3-E10CC37A96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642" y="540327"/>
            <a:ext cx="6445274" cy="2161309"/>
          </a:xfrm>
          <a:custGeom>
            <a:avLst/>
            <a:gdLst>
              <a:gd name="connsiteX0" fmla="*/ 4456852 w 7096563"/>
              <a:gd name="connsiteY0" fmla="*/ 382 h 2526654"/>
              <a:gd name="connsiteX1" fmla="*/ 5996285 w 7096563"/>
              <a:gd name="connsiteY1" fmla="*/ 12882 h 2526654"/>
              <a:gd name="connsiteX2" fmla="*/ 7029234 w 7096563"/>
              <a:gd name="connsiteY2" fmla="*/ 444804 h 2526654"/>
              <a:gd name="connsiteX3" fmla="*/ 6956662 w 7096563"/>
              <a:gd name="connsiteY3" fmla="*/ 1562396 h 2526654"/>
              <a:gd name="connsiteX4" fmla="*/ 6145668 w 7096563"/>
              <a:gd name="connsiteY4" fmla="*/ 1942015 h 2526654"/>
              <a:gd name="connsiteX5" fmla="*/ 5837370 w 7096563"/>
              <a:gd name="connsiteY5" fmla="*/ 1959647 h 2526654"/>
              <a:gd name="connsiteX6" fmla="*/ 5815841 w 7096563"/>
              <a:gd name="connsiteY6" fmla="*/ 2526654 h 2526654"/>
              <a:gd name="connsiteX7" fmla="*/ 5303195 w 7096563"/>
              <a:gd name="connsiteY7" fmla="*/ 1946413 h 2526654"/>
              <a:gd name="connsiteX8" fmla="*/ 5039055 w 7096563"/>
              <a:gd name="connsiteY8" fmla="*/ 1933347 h 2526654"/>
              <a:gd name="connsiteX9" fmla="*/ 875181 w 7096563"/>
              <a:gd name="connsiteY9" fmla="*/ 1954285 h 2526654"/>
              <a:gd name="connsiteX10" fmla="*/ 149462 w 7096563"/>
              <a:gd name="connsiteY10" fmla="*/ 1489824 h 2526654"/>
              <a:gd name="connsiteX11" fmla="*/ 33346 w 7096563"/>
              <a:gd name="connsiteY11" fmla="*/ 604461 h 2526654"/>
              <a:gd name="connsiteX12" fmla="*/ 761024 w 7096563"/>
              <a:gd name="connsiteY12" fmla="*/ 99968 h 2526654"/>
              <a:gd name="connsiteX13" fmla="*/ 2289456 w 7096563"/>
              <a:gd name="connsiteY13" fmla="*/ 35686 h 2526654"/>
              <a:gd name="connsiteX14" fmla="*/ 2355877 w 7096563"/>
              <a:gd name="connsiteY14" fmla="*/ 33952 h 2526654"/>
              <a:gd name="connsiteX15" fmla="*/ 2355877 w 7096563"/>
              <a:gd name="connsiteY15" fmla="*/ 18770 h 2526654"/>
              <a:gd name="connsiteX16" fmla="*/ 2878392 w 7096563"/>
              <a:gd name="connsiteY16" fmla="*/ 18770 h 2526654"/>
              <a:gd name="connsiteX17" fmla="*/ 2878392 w 7096563"/>
              <a:gd name="connsiteY17" fmla="*/ 20840 h 2526654"/>
              <a:gd name="connsiteX18" fmla="*/ 3326250 w 7096563"/>
              <a:gd name="connsiteY18" fmla="*/ 11889 h 2526654"/>
              <a:gd name="connsiteX19" fmla="*/ 4456852 w 7096563"/>
              <a:gd name="connsiteY19" fmla="*/ 382 h 2526654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2878392 w 7096563"/>
              <a:gd name="connsiteY16" fmla="*/ 20458 h 2526272"/>
              <a:gd name="connsiteX17" fmla="*/ 3326250 w 7096563"/>
              <a:gd name="connsiteY17" fmla="*/ 11507 h 2526272"/>
              <a:gd name="connsiteX18" fmla="*/ 4456852 w 7096563"/>
              <a:gd name="connsiteY18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3326250 w 7096563"/>
              <a:gd name="connsiteY16" fmla="*/ 11507 h 2526272"/>
              <a:gd name="connsiteX17" fmla="*/ 4456852 w 7096563"/>
              <a:gd name="connsiteY17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878392 w 7096563"/>
              <a:gd name="connsiteY14" fmla="*/ 18388 h 2526272"/>
              <a:gd name="connsiteX15" fmla="*/ 3326250 w 7096563"/>
              <a:gd name="connsiteY15" fmla="*/ 11507 h 2526272"/>
              <a:gd name="connsiteX16" fmla="*/ 4456852 w 7096563"/>
              <a:gd name="connsiteY16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3326250 w 7096563"/>
              <a:gd name="connsiteY14" fmla="*/ 11507 h 2526272"/>
              <a:gd name="connsiteX15" fmla="*/ 4456852 w 7096563"/>
              <a:gd name="connsiteY15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4456852 w 7096563"/>
              <a:gd name="connsiteY14" fmla="*/ 0 h 2526272"/>
              <a:gd name="connsiteX0" fmla="*/ 2289456 w 7096563"/>
              <a:gd name="connsiteY0" fmla="*/ 22804 h 2513772"/>
              <a:gd name="connsiteX1" fmla="*/ 5996285 w 7096563"/>
              <a:gd name="connsiteY1" fmla="*/ 0 h 2513772"/>
              <a:gd name="connsiteX2" fmla="*/ 7029234 w 7096563"/>
              <a:gd name="connsiteY2" fmla="*/ 431922 h 2513772"/>
              <a:gd name="connsiteX3" fmla="*/ 6956662 w 7096563"/>
              <a:gd name="connsiteY3" fmla="*/ 1549514 h 2513772"/>
              <a:gd name="connsiteX4" fmla="*/ 6145668 w 7096563"/>
              <a:gd name="connsiteY4" fmla="*/ 1929133 h 2513772"/>
              <a:gd name="connsiteX5" fmla="*/ 5837370 w 7096563"/>
              <a:gd name="connsiteY5" fmla="*/ 1946765 h 2513772"/>
              <a:gd name="connsiteX6" fmla="*/ 5815841 w 7096563"/>
              <a:gd name="connsiteY6" fmla="*/ 2513772 h 2513772"/>
              <a:gd name="connsiteX7" fmla="*/ 5303195 w 7096563"/>
              <a:gd name="connsiteY7" fmla="*/ 1933531 h 2513772"/>
              <a:gd name="connsiteX8" fmla="*/ 5039055 w 7096563"/>
              <a:gd name="connsiteY8" fmla="*/ 1920465 h 2513772"/>
              <a:gd name="connsiteX9" fmla="*/ 875181 w 7096563"/>
              <a:gd name="connsiteY9" fmla="*/ 1941403 h 2513772"/>
              <a:gd name="connsiteX10" fmla="*/ 149462 w 7096563"/>
              <a:gd name="connsiteY10" fmla="*/ 1476942 h 2513772"/>
              <a:gd name="connsiteX11" fmla="*/ 33346 w 7096563"/>
              <a:gd name="connsiteY11" fmla="*/ 591579 h 2513772"/>
              <a:gd name="connsiteX12" fmla="*/ 761024 w 7096563"/>
              <a:gd name="connsiteY12" fmla="*/ 87086 h 2513772"/>
              <a:gd name="connsiteX13" fmla="*/ 2289456 w 7096563"/>
              <a:gd name="connsiteY13" fmla="*/ 22804 h 2513772"/>
              <a:gd name="connsiteX0" fmla="*/ 2289456 w 7096563"/>
              <a:gd name="connsiteY0" fmla="*/ 33636 h 2524604"/>
              <a:gd name="connsiteX1" fmla="*/ 5996285 w 7096563"/>
              <a:gd name="connsiteY1" fmla="*/ 10832 h 2524604"/>
              <a:gd name="connsiteX2" fmla="*/ 7029234 w 7096563"/>
              <a:gd name="connsiteY2" fmla="*/ 442754 h 2524604"/>
              <a:gd name="connsiteX3" fmla="*/ 6956662 w 7096563"/>
              <a:gd name="connsiteY3" fmla="*/ 1560346 h 2524604"/>
              <a:gd name="connsiteX4" fmla="*/ 6145668 w 7096563"/>
              <a:gd name="connsiteY4" fmla="*/ 1939965 h 2524604"/>
              <a:gd name="connsiteX5" fmla="*/ 5837370 w 7096563"/>
              <a:gd name="connsiteY5" fmla="*/ 1957597 h 2524604"/>
              <a:gd name="connsiteX6" fmla="*/ 5815841 w 7096563"/>
              <a:gd name="connsiteY6" fmla="*/ 2524604 h 2524604"/>
              <a:gd name="connsiteX7" fmla="*/ 5303195 w 7096563"/>
              <a:gd name="connsiteY7" fmla="*/ 1944363 h 2524604"/>
              <a:gd name="connsiteX8" fmla="*/ 5039055 w 7096563"/>
              <a:gd name="connsiteY8" fmla="*/ 1931297 h 2524604"/>
              <a:gd name="connsiteX9" fmla="*/ 875181 w 7096563"/>
              <a:gd name="connsiteY9" fmla="*/ 1952235 h 2524604"/>
              <a:gd name="connsiteX10" fmla="*/ 149462 w 7096563"/>
              <a:gd name="connsiteY10" fmla="*/ 1487774 h 2524604"/>
              <a:gd name="connsiteX11" fmla="*/ 33346 w 7096563"/>
              <a:gd name="connsiteY11" fmla="*/ 602411 h 2524604"/>
              <a:gd name="connsiteX12" fmla="*/ 761024 w 7096563"/>
              <a:gd name="connsiteY12" fmla="*/ 97918 h 2524604"/>
              <a:gd name="connsiteX13" fmla="*/ 2289456 w 7096563"/>
              <a:gd name="connsiteY13" fmla="*/ 33636 h 2524604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096563" h="2397161">
                <a:moveTo>
                  <a:pt x="2289456" y="33636"/>
                </a:moveTo>
                <a:cubicBezTo>
                  <a:pt x="3525066" y="26035"/>
                  <a:pt x="4669235" y="-20756"/>
                  <a:pt x="5996285" y="10832"/>
                </a:cubicBezTo>
                <a:cubicBezTo>
                  <a:pt x="6140575" y="10832"/>
                  <a:pt x="6840549" y="22691"/>
                  <a:pt x="7029234" y="442754"/>
                </a:cubicBezTo>
                <a:cubicBezTo>
                  <a:pt x="7106643" y="800771"/>
                  <a:pt x="7155024" y="1100731"/>
                  <a:pt x="6956662" y="1560346"/>
                </a:cubicBezTo>
                <a:cubicBezTo>
                  <a:pt x="6867762" y="1813601"/>
                  <a:pt x="6676275" y="1922470"/>
                  <a:pt x="6145668" y="1939965"/>
                </a:cubicBezTo>
                <a:cubicBezTo>
                  <a:pt x="6051407" y="1948677"/>
                  <a:pt x="5928035" y="1956561"/>
                  <a:pt x="5837370" y="1957597"/>
                </a:cubicBezTo>
                <a:cubicBezTo>
                  <a:pt x="5823965" y="2160224"/>
                  <a:pt x="5819420" y="2264969"/>
                  <a:pt x="5791636" y="2397161"/>
                </a:cubicBezTo>
                <a:cubicBezTo>
                  <a:pt x="5646272" y="2164049"/>
                  <a:pt x="5443294" y="2022185"/>
                  <a:pt x="5303195" y="1944363"/>
                </a:cubicBezTo>
                <a:lnTo>
                  <a:pt x="5039055" y="1931297"/>
                </a:lnTo>
                <a:cubicBezTo>
                  <a:pt x="2712413" y="1959893"/>
                  <a:pt x="2068070" y="1979451"/>
                  <a:pt x="875181" y="1952235"/>
                </a:cubicBezTo>
                <a:cubicBezTo>
                  <a:pt x="600262" y="1952236"/>
                  <a:pt x="280090" y="1704636"/>
                  <a:pt x="149462" y="1487774"/>
                </a:cubicBezTo>
                <a:cubicBezTo>
                  <a:pt x="-518" y="1197491"/>
                  <a:pt x="-34387" y="1124923"/>
                  <a:pt x="33346" y="602411"/>
                </a:cubicBezTo>
                <a:cubicBezTo>
                  <a:pt x="76889" y="298465"/>
                  <a:pt x="531674" y="106425"/>
                  <a:pt x="761024" y="97918"/>
                </a:cubicBezTo>
                <a:cubicBezTo>
                  <a:pt x="1105400" y="76147"/>
                  <a:pt x="1644181" y="52477"/>
                  <a:pt x="2289456" y="33636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57618238-C472-03B4-2C1A-035E024CAFD7}"/>
              </a:ext>
            </a:extLst>
          </p:cNvPr>
          <p:cNvSpPr txBox="1"/>
          <p:nvPr/>
        </p:nvSpPr>
        <p:spPr>
          <a:xfrm>
            <a:off x="5250424" y="714374"/>
            <a:ext cx="6026396" cy="93454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i="1" spc="100">
                <a:latin typeface="+mj-lt"/>
                <a:ea typeface="+mj-ea"/>
                <a:cs typeface="+mj-cs"/>
              </a:rPr>
              <a:t>"AI Ethics &amp; the Disappearance of Dr. Diana Hart"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F63EBA1-848C-4958-811B-0BEF4A0DFC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8892" y="509153"/>
            <a:ext cx="6445274" cy="2161309"/>
          </a:xfrm>
          <a:custGeom>
            <a:avLst/>
            <a:gdLst>
              <a:gd name="connsiteX0" fmla="*/ 4456852 w 7096563"/>
              <a:gd name="connsiteY0" fmla="*/ 382 h 2526654"/>
              <a:gd name="connsiteX1" fmla="*/ 5996285 w 7096563"/>
              <a:gd name="connsiteY1" fmla="*/ 12882 h 2526654"/>
              <a:gd name="connsiteX2" fmla="*/ 7029234 w 7096563"/>
              <a:gd name="connsiteY2" fmla="*/ 444804 h 2526654"/>
              <a:gd name="connsiteX3" fmla="*/ 6956662 w 7096563"/>
              <a:gd name="connsiteY3" fmla="*/ 1562396 h 2526654"/>
              <a:gd name="connsiteX4" fmla="*/ 6145668 w 7096563"/>
              <a:gd name="connsiteY4" fmla="*/ 1942015 h 2526654"/>
              <a:gd name="connsiteX5" fmla="*/ 5837370 w 7096563"/>
              <a:gd name="connsiteY5" fmla="*/ 1959647 h 2526654"/>
              <a:gd name="connsiteX6" fmla="*/ 5815841 w 7096563"/>
              <a:gd name="connsiteY6" fmla="*/ 2526654 h 2526654"/>
              <a:gd name="connsiteX7" fmla="*/ 5303195 w 7096563"/>
              <a:gd name="connsiteY7" fmla="*/ 1946413 h 2526654"/>
              <a:gd name="connsiteX8" fmla="*/ 5039055 w 7096563"/>
              <a:gd name="connsiteY8" fmla="*/ 1933347 h 2526654"/>
              <a:gd name="connsiteX9" fmla="*/ 875181 w 7096563"/>
              <a:gd name="connsiteY9" fmla="*/ 1954285 h 2526654"/>
              <a:gd name="connsiteX10" fmla="*/ 149462 w 7096563"/>
              <a:gd name="connsiteY10" fmla="*/ 1489824 h 2526654"/>
              <a:gd name="connsiteX11" fmla="*/ 33346 w 7096563"/>
              <a:gd name="connsiteY11" fmla="*/ 604461 h 2526654"/>
              <a:gd name="connsiteX12" fmla="*/ 761024 w 7096563"/>
              <a:gd name="connsiteY12" fmla="*/ 99968 h 2526654"/>
              <a:gd name="connsiteX13" fmla="*/ 2289456 w 7096563"/>
              <a:gd name="connsiteY13" fmla="*/ 35686 h 2526654"/>
              <a:gd name="connsiteX14" fmla="*/ 2355877 w 7096563"/>
              <a:gd name="connsiteY14" fmla="*/ 33952 h 2526654"/>
              <a:gd name="connsiteX15" fmla="*/ 2355877 w 7096563"/>
              <a:gd name="connsiteY15" fmla="*/ 18770 h 2526654"/>
              <a:gd name="connsiteX16" fmla="*/ 2878392 w 7096563"/>
              <a:gd name="connsiteY16" fmla="*/ 18770 h 2526654"/>
              <a:gd name="connsiteX17" fmla="*/ 2878392 w 7096563"/>
              <a:gd name="connsiteY17" fmla="*/ 20840 h 2526654"/>
              <a:gd name="connsiteX18" fmla="*/ 3326250 w 7096563"/>
              <a:gd name="connsiteY18" fmla="*/ 11889 h 2526654"/>
              <a:gd name="connsiteX19" fmla="*/ 4456852 w 7096563"/>
              <a:gd name="connsiteY19" fmla="*/ 382 h 2526654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2878392 w 7096563"/>
              <a:gd name="connsiteY16" fmla="*/ 20458 h 2526272"/>
              <a:gd name="connsiteX17" fmla="*/ 3326250 w 7096563"/>
              <a:gd name="connsiteY17" fmla="*/ 11507 h 2526272"/>
              <a:gd name="connsiteX18" fmla="*/ 4456852 w 7096563"/>
              <a:gd name="connsiteY18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355877 w 7096563"/>
              <a:gd name="connsiteY14" fmla="*/ 33570 h 2526272"/>
              <a:gd name="connsiteX15" fmla="*/ 2878392 w 7096563"/>
              <a:gd name="connsiteY15" fmla="*/ 18388 h 2526272"/>
              <a:gd name="connsiteX16" fmla="*/ 3326250 w 7096563"/>
              <a:gd name="connsiteY16" fmla="*/ 11507 h 2526272"/>
              <a:gd name="connsiteX17" fmla="*/ 4456852 w 7096563"/>
              <a:gd name="connsiteY17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2878392 w 7096563"/>
              <a:gd name="connsiteY14" fmla="*/ 18388 h 2526272"/>
              <a:gd name="connsiteX15" fmla="*/ 3326250 w 7096563"/>
              <a:gd name="connsiteY15" fmla="*/ 11507 h 2526272"/>
              <a:gd name="connsiteX16" fmla="*/ 4456852 w 7096563"/>
              <a:gd name="connsiteY16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3326250 w 7096563"/>
              <a:gd name="connsiteY14" fmla="*/ 11507 h 2526272"/>
              <a:gd name="connsiteX15" fmla="*/ 4456852 w 7096563"/>
              <a:gd name="connsiteY15" fmla="*/ 0 h 2526272"/>
              <a:gd name="connsiteX0" fmla="*/ 4456852 w 7096563"/>
              <a:gd name="connsiteY0" fmla="*/ 0 h 2526272"/>
              <a:gd name="connsiteX1" fmla="*/ 5996285 w 7096563"/>
              <a:gd name="connsiteY1" fmla="*/ 12500 h 2526272"/>
              <a:gd name="connsiteX2" fmla="*/ 7029234 w 7096563"/>
              <a:gd name="connsiteY2" fmla="*/ 444422 h 2526272"/>
              <a:gd name="connsiteX3" fmla="*/ 6956662 w 7096563"/>
              <a:gd name="connsiteY3" fmla="*/ 1562014 h 2526272"/>
              <a:gd name="connsiteX4" fmla="*/ 6145668 w 7096563"/>
              <a:gd name="connsiteY4" fmla="*/ 1941633 h 2526272"/>
              <a:gd name="connsiteX5" fmla="*/ 5837370 w 7096563"/>
              <a:gd name="connsiteY5" fmla="*/ 1959265 h 2526272"/>
              <a:gd name="connsiteX6" fmla="*/ 5815841 w 7096563"/>
              <a:gd name="connsiteY6" fmla="*/ 2526272 h 2526272"/>
              <a:gd name="connsiteX7" fmla="*/ 5303195 w 7096563"/>
              <a:gd name="connsiteY7" fmla="*/ 1946031 h 2526272"/>
              <a:gd name="connsiteX8" fmla="*/ 5039055 w 7096563"/>
              <a:gd name="connsiteY8" fmla="*/ 1932965 h 2526272"/>
              <a:gd name="connsiteX9" fmla="*/ 875181 w 7096563"/>
              <a:gd name="connsiteY9" fmla="*/ 1953903 h 2526272"/>
              <a:gd name="connsiteX10" fmla="*/ 149462 w 7096563"/>
              <a:gd name="connsiteY10" fmla="*/ 1489442 h 2526272"/>
              <a:gd name="connsiteX11" fmla="*/ 33346 w 7096563"/>
              <a:gd name="connsiteY11" fmla="*/ 604079 h 2526272"/>
              <a:gd name="connsiteX12" fmla="*/ 761024 w 7096563"/>
              <a:gd name="connsiteY12" fmla="*/ 99586 h 2526272"/>
              <a:gd name="connsiteX13" fmla="*/ 2289456 w 7096563"/>
              <a:gd name="connsiteY13" fmla="*/ 35304 h 2526272"/>
              <a:gd name="connsiteX14" fmla="*/ 4456852 w 7096563"/>
              <a:gd name="connsiteY14" fmla="*/ 0 h 2526272"/>
              <a:gd name="connsiteX0" fmla="*/ 2289456 w 7096563"/>
              <a:gd name="connsiteY0" fmla="*/ 22804 h 2513772"/>
              <a:gd name="connsiteX1" fmla="*/ 5996285 w 7096563"/>
              <a:gd name="connsiteY1" fmla="*/ 0 h 2513772"/>
              <a:gd name="connsiteX2" fmla="*/ 7029234 w 7096563"/>
              <a:gd name="connsiteY2" fmla="*/ 431922 h 2513772"/>
              <a:gd name="connsiteX3" fmla="*/ 6956662 w 7096563"/>
              <a:gd name="connsiteY3" fmla="*/ 1549514 h 2513772"/>
              <a:gd name="connsiteX4" fmla="*/ 6145668 w 7096563"/>
              <a:gd name="connsiteY4" fmla="*/ 1929133 h 2513772"/>
              <a:gd name="connsiteX5" fmla="*/ 5837370 w 7096563"/>
              <a:gd name="connsiteY5" fmla="*/ 1946765 h 2513772"/>
              <a:gd name="connsiteX6" fmla="*/ 5815841 w 7096563"/>
              <a:gd name="connsiteY6" fmla="*/ 2513772 h 2513772"/>
              <a:gd name="connsiteX7" fmla="*/ 5303195 w 7096563"/>
              <a:gd name="connsiteY7" fmla="*/ 1933531 h 2513772"/>
              <a:gd name="connsiteX8" fmla="*/ 5039055 w 7096563"/>
              <a:gd name="connsiteY8" fmla="*/ 1920465 h 2513772"/>
              <a:gd name="connsiteX9" fmla="*/ 875181 w 7096563"/>
              <a:gd name="connsiteY9" fmla="*/ 1941403 h 2513772"/>
              <a:gd name="connsiteX10" fmla="*/ 149462 w 7096563"/>
              <a:gd name="connsiteY10" fmla="*/ 1476942 h 2513772"/>
              <a:gd name="connsiteX11" fmla="*/ 33346 w 7096563"/>
              <a:gd name="connsiteY11" fmla="*/ 591579 h 2513772"/>
              <a:gd name="connsiteX12" fmla="*/ 761024 w 7096563"/>
              <a:gd name="connsiteY12" fmla="*/ 87086 h 2513772"/>
              <a:gd name="connsiteX13" fmla="*/ 2289456 w 7096563"/>
              <a:gd name="connsiteY13" fmla="*/ 22804 h 2513772"/>
              <a:gd name="connsiteX0" fmla="*/ 2289456 w 7096563"/>
              <a:gd name="connsiteY0" fmla="*/ 33636 h 2524604"/>
              <a:gd name="connsiteX1" fmla="*/ 5996285 w 7096563"/>
              <a:gd name="connsiteY1" fmla="*/ 10832 h 2524604"/>
              <a:gd name="connsiteX2" fmla="*/ 7029234 w 7096563"/>
              <a:gd name="connsiteY2" fmla="*/ 442754 h 2524604"/>
              <a:gd name="connsiteX3" fmla="*/ 6956662 w 7096563"/>
              <a:gd name="connsiteY3" fmla="*/ 1560346 h 2524604"/>
              <a:gd name="connsiteX4" fmla="*/ 6145668 w 7096563"/>
              <a:gd name="connsiteY4" fmla="*/ 1939965 h 2524604"/>
              <a:gd name="connsiteX5" fmla="*/ 5837370 w 7096563"/>
              <a:gd name="connsiteY5" fmla="*/ 1957597 h 2524604"/>
              <a:gd name="connsiteX6" fmla="*/ 5815841 w 7096563"/>
              <a:gd name="connsiteY6" fmla="*/ 2524604 h 2524604"/>
              <a:gd name="connsiteX7" fmla="*/ 5303195 w 7096563"/>
              <a:gd name="connsiteY7" fmla="*/ 1944363 h 2524604"/>
              <a:gd name="connsiteX8" fmla="*/ 5039055 w 7096563"/>
              <a:gd name="connsiteY8" fmla="*/ 1931297 h 2524604"/>
              <a:gd name="connsiteX9" fmla="*/ 875181 w 7096563"/>
              <a:gd name="connsiteY9" fmla="*/ 1952235 h 2524604"/>
              <a:gd name="connsiteX10" fmla="*/ 149462 w 7096563"/>
              <a:gd name="connsiteY10" fmla="*/ 1487774 h 2524604"/>
              <a:gd name="connsiteX11" fmla="*/ 33346 w 7096563"/>
              <a:gd name="connsiteY11" fmla="*/ 602411 h 2524604"/>
              <a:gd name="connsiteX12" fmla="*/ 761024 w 7096563"/>
              <a:gd name="connsiteY12" fmla="*/ 97918 h 2524604"/>
              <a:gd name="connsiteX13" fmla="*/ 2289456 w 7096563"/>
              <a:gd name="connsiteY13" fmla="*/ 33636 h 2524604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446227"/>
              <a:gd name="connsiteX1" fmla="*/ 5996285 w 7096563"/>
              <a:gd name="connsiteY1" fmla="*/ 10832 h 2446227"/>
              <a:gd name="connsiteX2" fmla="*/ 7029234 w 7096563"/>
              <a:gd name="connsiteY2" fmla="*/ 442754 h 2446227"/>
              <a:gd name="connsiteX3" fmla="*/ 6956662 w 7096563"/>
              <a:gd name="connsiteY3" fmla="*/ 1560346 h 2446227"/>
              <a:gd name="connsiteX4" fmla="*/ 6145668 w 7096563"/>
              <a:gd name="connsiteY4" fmla="*/ 1939965 h 2446227"/>
              <a:gd name="connsiteX5" fmla="*/ 5837370 w 7096563"/>
              <a:gd name="connsiteY5" fmla="*/ 1957597 h 2446227"/>
              <a:gd name="connsiteX6" fmla="*/ 5801458 w 7096563"/>
              <a:gd name="connsiteY6" fmla="*/ 2446227 h 2446227"/>
              <a:gd name="connsiteX7" fmla="*/ 5303195 w 7096563"/>
              <a:gd name="connsiteY7" fmla="*/ 1944363 h 2446227"/>
              <a:gd name="connsiteX8" fmla="*/ 5039055 w 7096563"/>
              <a:gd name="connsiteY8" fmla="*/ 1931297 h 2446227"/>
              <a:gd name="connsiteX9" fmla="*/ 875181 w 7096563"/>
              <a:gd name="connsiteY9" fmla="*/ 1952235 h 2446227"/>
              <a:gd name="connsiteX10" fmla="*/ 149462 w 7096563"/>
              <a:gd name="connsiteY10" fmla="*/ 1487774 h 2446227"/>
              <a:gd name="connsiteX11" fmla="*/ 33346 w 7096563"/>
              <a:gd name="connsiteY11" fmla="*/ 602411 h 2446227"/>
              <a:gd name="connsiteX12" fmla="*/ 761024 w 7096563"/>
              <a:gd name="connsiteY12" fmla="*/ 97918 h 2446227"/>
              <a:gd name="connsiteX13" fmla="*/ 2289456 w 7096563"/>
              <a:gd name="connsiteY13" fmla="*/ 33636 h 2446227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  <a:gd name="connsiteX0" fmla="*/ 2289456 w 7096563"/>
              <a:gd name="connsiteY0" fmla="*/ 33636 h 2397161"/>
              <a:gd name="connsiteX1" fmla="*/ 5996285 w 7096563"/>
              <a:gd name="connsiteY1" fmla="*/ 10832 h 2397161"/>
              <a:gd name="connsiteX2" fmla="*/ 7029234 w 7096563"/>
              <a:gd name="connsiteY2" fmla="*/ 442754 h 2397161"/>
              <a:gd name="connsiteX3" fmla="*/ 6956662 w 7096563"/>
              <a:gd name="connsiteY3" fmla="*/ 1560346 h 2397161"/>
              <a:gd name="connsiteX4" fmla="*/ 6145668 w 7096563"/>
              <a:gd name="connsiteY4" fmla="*/ 1939965 h 2397161"/>
              <a:gd name="connsiteX5" fmla="*/ 5837370 w 7096563"/>
              <a:gd name="connsiteY5" fmla="*/ 1957597 h 2397161"/>
              <a:gd name="connsiteX6" fmla="*/ 5791636 w 7096563"/>
              <a:gd name="connsiteY6" fmla="*/ 2397161 h 2397161"/>
              <a:gd name="connsiteX7" fmla="*/ 5303195 w 7096563"/>
              <a:gd name="connsiteY7" fmla="*/ 1944363 h 2397161"/>
              <a:gd name="connsiteX8" fmla="*/ 5039055 w 7096563"/>
              <a:gd name="connsiteY8" fmla="*/ 1931297 h 2397161"/>
              <a:gd name="connsiteX9" fmla="*/ 875181 w 7096563"/>
              <a:gd name="connsiteY9" fmla="*/ 1952235 h 2397161"/>
              <a:gd name="connsiteX10" fmla="*/ 149462 w 7096563"/>
              <a:gd name="connsiteY10" fmla="*/ 1487774 h 2397161"/>
              <a:gd name="connsiteX11" fmla="*/ 33346 w 7096563"/>
              <a:gd name="connsiteY11" fmla="*/ 602411 h 2397161"/>
              <a:gd name="connsiteX12" fmla="*/ 761024 w 7096563"/>
              <a:gd name="connsiteY12" fmla="*/ 97918 h 2397161"/>
              <a:gd name="connsiteX13" fmla="*/ 2289456 w 7096563"/>
              <a:gd name="connsiteY13" fmla="*/ 33636 h 2397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096563" h="2397161">
                <a:moveTo>
                  <a:pt x="2289456" y="33636"/>
                </a:moveTo>
                <a:cubicBezTo>
                  <a:pt x="3525066" y="26035"/>
                  <a:pt x="4669235" y="-20756"/>
                  <a:pt x="5996285" y="10832"/>
                </a:cubicBezTo>
                <a:cubicBezTo>
                  <a:pt x="6140575" y="10832"/>
                  <a:pt x="6840549" y="22691"/>
                  <a:pt x="7029234" y="442754"/>
                </a:cubicBezTo>
                <a:cubicBezTo>
                  <a:pt x="7106643" y="800771"/>
                  <a:pt x="7155024" y="1100731"/>
                  <a:pt x="6956662" y="1560346"/>
                </a:cubicBezTo>
                <a:cubicBezTo>
                  <a:pt x="6867762" y="1813601"/>
                  <a:pt x="6676275" y="1922470"/>
                  <a:pt x="6145668" y="1939965"/>
                </a:cubicBezTo>
                <a:cubicBezTo>
                  <a:pt x="6051407" y="1948677"/>
                  <a:pt x="5928035" y="1956561"/>
                  <a:pt x="5837370" y="1957597"/>
                </a:cubicBezTo>
                <a:cubicBezTo>
                  <a:pt x="5823965" y="2160224"/>
                  <a:pt x="5819420" y="2264969"/>
                  <a:pt x="5791636" y="2397161"/>
                </a:cubicBezTo>
                <a:cubicBezTo>
                  <a:pt x="5646272" y="2164049"/>
                  <a:pt x="5443294" y="2022185"/>
                  <a:pt x="5303195" y="1944363"/>
                </a:cubicBezTo>
                <a:lnTo>
                  <a:pt x="5039055" y="1931297"/>
                </a:lnTo>
                <a:cubicBezTo>
                  <a:pt x="2712413" y="1959893"/>
                  <a:pt x="2068070" y="1979451"/>
                  <a:pt x="875181" y="1952235"/>
                </a:cubicBezTo>
                <a:cubicBezTo>
                  <a:pt x="600262" y="1952236"/>
                  <a:pt x="280090" y="1704636"/>
                  <a:pt x="149462" y="1487774"/>
                </a:cubicBezTo>
                <a:cubicBezTo>
                  <a:pt x="-518" y="1197491"/>
                  <a:pt x="-34387" y="1124923"/>
                  <a:pt x="33346" y="602411"/>
                </a:cubicBezTo>
                <a:cubicBezTo>
                  <a:pt x="76889" y="298465"/>
                  <a:pt x="531674" y="106425"/>
                  <a:pt x="761024" y="97918"/>
                </a:cubicBezTo>
                <a:cubicBezTo>
                  <a:pt x="1105400" y="76147"/>
                  <a:pt x="1644181" y="52477"/>
                  <a:pt x="2289456" y="33636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9B795125-DA5A-FE15-F2D4-A497E72C99EF}"/>
              </a:ext>
            </a:extLst>
          </p:cNvPr>
          <p:cNvSpPr txBox="1"/>
          <p:nvPr/>
        </p:nvSpPr>
        <p:spPr>
          <a:xfrm>
            <a:off x="217489" y="5734615"/>
            <a:ext cx="5878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b="1" dirty="0">
                <a:solidFill>
                  <a:schemeClr val="bg1">
                    <a:lumMod val="95000"/>
                  </a:schemeClr>
                </a:solidFill>
              </a:rPr>
              <a:t>Student</a:t>
            </a:r>
            <a:r>
              <a:rPr lang="ro-RO" sz="54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sz="5400" b="1" dirty="0">
                <a:solidFill>
                  <a:schemeClr val="bg1">
                    <a:lumMod val="95000"/>
                  </a:schemeClr>
                </a:solidFill>
              </a:rPr>
              <a:t>:</a:t>
            </a:r>
            <a:r>
              <a:rPr lang="ro-RO" sz="3600" b="1" dirty="0" smtClean="0">
                <a:solidFill>
                  <a:schemeClr val="bg1">
                    <a:lumMod val="95000"/>
                  </a:schemeClr>
                </a:solidFill>
              </a:rPr>
              <a:t>Andreea Stefan </a:t>
            </a:r>
            <a:endParaRPr lang="en-GB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401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FAAE2DA9-9BAF-4D46-BC97-20425C5321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42D2C6CA-56BB-4A08-A1E2-342F83955E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6544EF42-87F9-4466-8124-7328D49A2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99B7B539-E79B-44C5-8319-9CE01F87F4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3595" y="2950509"/>
            <a:ext cx="4715671" cy="3134603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D86169C0-6882-4BA0-92B1-590870CAE7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33982" flipH="1">
            <a:off x="561228" y="610976"/>
            <a:ext cx="5552381" cy="243008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39896 w 1259724"/>
              <a:gd name="connsiteY0" fmla="*/ 840930 h 840930"/>
              <a:gd name="connsiteX1" fmla="*/ 832301 w 1259724"/>
              <a:gd name="connsiteY1" fmla="*/ 771016 h 840930"/>
              <a:gd name="connsiteX2" fmla="*/ 1191107 w 1259724"/>
              <a:gd name="connsiteY2" fmla="*/ 598233 h 840930"/>
              <a:gd name="connsiteX3" fmla="*/ 1190060 w 1259724"/>
              <a:gd name="connsiteY3" fmla="*/ 160654 h 840930"/>
              <a:gd name="connsiteX4" fmla="*/ 470732 w 1259724"/>
              <a:gd name="connsiteY4" fmla="*/ 348 h 840930"/>
              <a:gd name="connsiteX5" fmla="*/ 118993 w 1259724"/>
              <a:gd name="connsiteY5" fmla="*/ 132433 h 840930"/>
              <a:gd name="connsiteX6" fmla="*/ 18580 w 1259724"/>
              <a:gd name="connsiteY6" fmla="*/ 563085 h 840930"/>
              <a:gd name="connsiteX7" fmla="*/ 556933 w 1259724"/>
              <a:gd name="connsiteY7" fmla="*/ 705103 h 840930"/>
              <a:gd name="connsiteX8" fmla="*/ 639896 w 1259724"/>
              <a:gd name="connsiteY8" fmla="*/ 840930 h 840930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59724" h="854454">
                <a:moveTo>
                  <a:pt x="628900" y="854454"/>
                </a:moveTo>
                <a:cubicBezTo>
                  <a:pt x="712339" y="843024"/>
                  <a:pt x="738600" y="815983"/>
                  <a:pt x="832301" y="773732"/>
                </a:cubicBezTo>
                <a:cubicBezTo>
                  <a:pt x="926002" y="731481"/>
                  <a:pt x="1114241" y="748872"/>
                  <a:pt x="1191107" y="600949"/>
                </a:cubicBezTo>
                <a:cubicBezTo>
                  <a:pt x="1267974" y="453025"/>
                  <a:pt x="1296549" y="287576"/>
                  <a:pt x="1190060" y="163370"/>
                </a:cubicBezTo>
                <a:cubicBezTo>
                  <a:pt x="1083570" y="39164"/>
                  <a:pt x="689562" y="-13846"/>
                  <a:pt x="470732" y="3064"/>
                </a:cubicBezTo>
                <a:cubicBezTo>
                  <a:pt x="251902" y="19974"/>
                  <a:pt x="194352" y="41360"/>
                  <a:pt x="118993" y="135149"/>
                </a:cubicBezTo>
                <a:cubicBezTo>
                  <a:pt x="43634" y="228938"/>
                  <a:pt x="-37305" y="464952"/>
                  <a:pt x="18580" y="565801"/>
                </a:cubicBezTo>
                <a:cubicBezTo>
                  <a:pt x="78130" y="709879"/>
                  <a:pt x="404010" y="718293"/>
                  <a:pt x="556933" y="707819"/>
                </a:cubicBezTo>
                <a:cubicBezTo>
                  <a:pt x="738384" y="744490"/>
                  <a:pt x="628900" y="854454"/>
                  <a:pt x="628900" y="85445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1F8A4BD-8CE6-D090-188A-FA628CFAFC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45" y="1110134"/>
            <a:ext cx="4861382" cy="13242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 </a:t>
            </a:r>
            <a:br>
              <a:rPr lang="en-US" sz="2600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2600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b="1" kern="1200" spc="100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453C5F08-8FEB-9DCF-5957-CF297B97C5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63" r="-1" b="15489"/>
          <a:stretch/>
        </p:blipFill>
        <p:spPr>
          <a:xfrm>
            <a:off x="1266081" y="3335291"/>
            <a:ext cx="4252124" cy="2392434"/>
          </a:xfrm>
          <a:prstGeom prst="rect">
            <a:avLst/>
          </a:prstGeom>
        </p:spPr>
      </p:pic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DCECB35C-FCFB-4B31-B3CF-A20982BE64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33982" flipH="1">
            <a:off x="519333" y="639412"/>
            <a:ext cx="5552381" cy="243008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39896 w 1259724"/>
              <a:gd name="connsiteY0" fmla="*/ 840930 h 840930"/>
              <a:gd name="connsiteX1" fmla="*/ 832301 w 1259724"/>
              <a:gd name="connsiteY1" fmla="*/ 771016 h 840930"/>
              <a:gd name="connsiteX2" fmla="*/ 1191107 w 1259724"/>
              <a:gd name="connsiteY2" fmla="*/ 598233 h 840930"/>
              <a:gd name="connsiteX3" fmla="*/ 1190060 w 1259724"/>
              <a:gd name="connsiteY3" fmla="*/ 160654 h 840930"/>
              <a:gd name="connsiteX4" fmla="*/ 470732 w 1259724"/>
              <a:gd name="connsiteY4" fmla="*/ 348 h 840930"/>
              <a:gd name="connsiteX5" fmla="*/ 118993 w 1259724"/>
              <a:gd name="connsiteY5" fmla="*/ 132433 h 840930"/>
              <a:gd name="connsiteX6" fmla="*/ 18580 w 1259724"/>
              <a:gd name="connsiteY6" fmla="*/ 563085 h 840930"/>
              <a:gd name="connsiteX7" fmla="*/ 556933 w 1259724"/>
              <a:gd name="connsiteY7" fmla="*/ 705103 h 840930"/>
              <a:gd name="connsiteX8" fmla="*/ 639896 w 1259724"/>
              <a:gd name="connsiteY8" fmla="*/ 840930 h 840930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59724" h="854454">
                <a:moveTo>
                  <a:pt x="628900" y="854454"/>
                </a:moveTo>
                <a:cubicBezTo>
                  <a:pt x="712339" y="843024"/>
                  <a:pt x="738600" y="815983"/>
                  <a:pt x="832301" y="773732"/>
                </a:cubicBezTo>
                <a:cubicBezTo>
                  <a:pt x="926002" y="731481"/>
                  <a:pt x="1114241" y="748872"/>
                  <a:pt x="1191107" y="600949"/>
                </a:cubicBezTo>
                <a:cubicBezTo>
                  <a:pt x="1267974" y="453025"/>
                  <a:pt x="1296549" y="287576"/>
                  <a:pt x="1190060" y="163370"/>
                </a:cubicBezTo>
                <a:cubicBezTo>
                  <a:pt x="1083570" y="39164"/>
                  <a:pt x="689562" y="-13846"/>
                  <a:pt x="470732" y="3064"/>
                </a:cubicBezTo>
                <a:cubicBezTo>
                  <a:pt x="251902" y="19974"/>
                  <a:pt x="194352" y="41360"/>
                  <a:pt x="118993" y="135149"/>
                </a:cubicBezTo>
                <a:cubicBezTo>
                  <a:pt x="43634" y="228938"/>
                  <a:pt x="-37305" y="464952"/>
                  <a:pt x="18580" y="565801"/>
                </a:cubicBezTo>
                <a:cubicBezTo>
                  <a:pt x="78130" y="709879"/>
                  <a:pt x="404010" y="718293"/>
                  <a:pt x="556933" y="707819"/>
                </a:cubicBezTo>
                <a:cubicBezTo>
                  <a:pt x="738384" y="744490"/>
                  <a:pt x="628900" y="854454"/>
                  <a:pt x="628900" y="85445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1AE4D458-9035-B885-6550-119505EAF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1515" y="264637"/>
            <a:ext cx="5521642" cy="6038886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algn="ctr">
              <a:lnSpc>
                <a:spcPct val="90000"/>
              </a:lnSpc>
            </a:pPr>
            <a:endParaRPr lang="en-US" sz="2700" dirty="0"/>
          </a:p>
          <a:p>
            <a:pPr marL="114300" indent="-2286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700" dirty="0"/>
          </a:p>
          <a:p>
            <a:pPr marL="685800" indent="-457200" algn="ctr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3900" dirty="0"/>
              <a:t>Determine what happened to Dr. Hart.</a:t>
            </a:r>
            <a:br>
              <a:rPr lang="en-US" sz="3900" dirty="0"/>
            </a:br>
            <a:endParaRPr lang="en-US" sz="3900" dirty="0"/>
          </a:p>
          <a:p>
            <a:pPr marL="685800" indent="-457200" algn="ctr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US" sz="3900" dirty="0"/>
          </a:p>
          <a:p>
            <a:pPr marL="685800" indent="-457200" algn="ctr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3900" dirty="0"/>
              <a:t>Investigate several hypotheses about her absence.</a:t>
            </a:r>
          </a:p>
          <a:p>
            <a:pPr marL="228600" algn="ctr">
              <a:lnSpc>
                <a:spcPct val="90000"/>
              </a:lnSpc>
            </a:pPr>
            <a:r>
              <a:rPr lang="en-US" sz="3900" dirty="0"/>
              <a:t/>
            </a:r>
            <a:br>
              <a:rPr lang="en-US" sz="3900" dirty="0"/>
            </a:br>
            <a:endParaRPr lang="en-US" sz="3900" dirty="0"/>
          </a:p>
          <a:p>
            <a:pPr marL="685800" indent="-457200" algn="ctr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3900" dirty="0"/>
              <a:t> Examine how her case might relate to AI ethics and business interests.</a:t>
            </a:r>
            <a:br>
              <a:rPr lang="en-US" sz="3900" dirty="0"/>
            </a:br>
            <a:r>
              <a:rPr lang="en-US" sz="2700" dirty="0"/>
              <a:t/>
            </a:r>
            <a:br>
              <a:rPr lang="en-US" sz="2700" dirty="0"/>
            </a:br>
            <a:r>
              <a:rPr lang="en-US" sz="2700" dirty="0"/>
              <a:t/>
            </a:r>
            <a:br>
              <a:rPr lang="en-US" sz="2700" dirty="0"/>
            </a:br>
            <a:endParaRPr lang="en-US" sz="2700" dirty="0"/>
          </a:p>
          <a:p>
            <a:pPr marL="228600" algn="ctr">
              <a:lnSpc>
                <a:spcPct val="90000"/>
              </a:lnSpc>
            </a:pPr>
            <a:r>
              <a:rPr lang="en-US" sz="27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2819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7519DD6B-F9DE-9ACE-F390-864D0D0A3F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7619733" y="1326766"/>
            <a:ext cx="4110419" cy="4110419"/>
          </a:xfrm>
          <a:prstGeom prst="rect">
            <a:avLst/>
          </a:prstGeom>
        </p:spPr>
      </p:pic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aphicFrame>
        <p:nvGraphicFramePr>
          <p:cNvPr id="33" name="Substituent conținut 2">
            <a:extLst>
              <a:ext uri="{FF2B5EF4-FFF2-40B4-BE49-F238E27FC236}">
                <a16:creationId xmlns:a16="http://schemas.microsoft.com/office/drawing/2014/main" id="{CC2B44B0-295B-8016-3B85-55833BE17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031508"/>
              </p:ext>
            </p:extLst>
          </p:nvPr>
        </p:nvGraphicFramePr>
        <p:xfrm>
          <a:off x="548026" y="513879"/>
          <a:ext cx="6284853" cy="5736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CasetăText 1">
            <a:extLst>
              <a:ext uri="{FF2B5EF4-FFF2-40B4-BE49-F238E27FC236}">
                <a16:creationId xmlns:a16="http://schemas.microsoft.com/office/drawing/2014/main" id="{EDE5007C-FA1D-9BD4-6765-7899F020B8CE}"/>
              </a:ext>
            </a:extLst>
          </p:cNvPr>
          <p:cNvSpPr txBox="1"/>
          <p:nvPr/>
        </p:nvSpPr>
        <p:spPr>
          <a:xfrm>
            <a:off x="8083685" y="290293"/>
            <a:ext cx="3796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latin typeface="Arial "/>
              </a:rPr>
              <a:t>Key Evidence and Analysis</a:t>
            </a:r>
          </a:p>
        </p:txBody>
      </p:sp>
    </p:spTree>
    <p:extLst>
      <p:ext uri="{BB962C8B-B14F-4D97-AF65-F5344CB8AC3E}">
        <p14:creationId xmlns:p14="http://schemas.microsoft.com/office/powerpoint/2010/main" val="785250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30EFE3-9611-4841-9BC3-E51D7A3596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A91A82B-83F6-2BE8-FD90-D8C538558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3" y="732731"/>
            <a:ext cx="10000521" cy="173190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Theories on Her Disappearance</a:t>
            </a:r>
            <a:endParaRPr lang="en-GB"/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4B86BE53-BD7F-9FC7-D393-B0736BC5D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125782"/>
              </p:ext>
            </p:extLst>
          </p:nvPr>
        </p:nvGraphicFramePr>
        <p:xfrm>
          <a:off x="330740" y="2336874"/>
          <a:ext cx="11634281" cy="4346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4420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544EF42-87F9-4466-8124-7328D49A2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captură de ecran, artă&#10;&#10;Conținutul generat de inteligența artificială poate fi incorect.">
            <a:extLst>
              <a:ext uri="{FF2B5EF4-FFF2-40B4-BE49-F238E27FC236}">
                <a16:creationId xmlns:a16="http://schemas.microsoft.com/office/drawing/2014/main" id="{6CD81048-2BFA-0329-5283-FD79E71055B2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544" r="-2" b="4635"/>
          <a:stretch/>
        </p:blipFill>
        <p:spPr>
          <a:xfrm>
            <a:off x="1038962" y="3179229"/>
            <a:ext cx="4715673" cy="2921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9B7B539-E79B-44C5-8319-9CE01F87F4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3594" y="3163432"/>
            <a:ext cx="4715671" cy="2921679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86169C0-6882-4BA0-92B1-590870CAE7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33982" flipH="1">
            <a:off x="485910" y="732830"/>
            <a:ext cx="5552381" cy="252495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39896 w 1259724"/>
              <a:gd name="connsiteY0" fmla="*/ 840930 h 840930"/>
              <a:gd name="connsiteX1" fmla="*/ 832301 w 1259724"/>
              <a:gd name="connsiteY1" fmla="*/ 771016 h 840930"/>
              <a:gd name="connsiteX2" fmla="*/ 1191107 w 1259724"/>
              <a:gd name="connsiteY2" fmla="*/ 598233 h 840930"/>
              <a:gd name="connsiteX3" fmla="*/ 1190060 w 1259724"/>
              <a:gd name="connsiteY3" fmla="*/ 160654 h 840930"/>
              <a:gd name="connsiteX4" fmla="*/ 470732 w 1259724"/>
              <a:gd name="connsiteY4" fmla="*/ 348 h 840930"/>
              <a:gd name="connsiteX5" fmla="*/ 118993 w 1259724"/>
              <a:gd name="connsiteY5" fmla="*/ 132433 h 840930"/>
              <a:gd name="connsiteX6" fmla="*/ 18580 w 1259724"/>
              <a:gd name="connsiteY6" fmla="*/ 563085 h 840930"/>
              <a:gd name="connsiteX7" fmla="*/ 556933 w 1259724"/>
              <a:gd name="connsiteY7" fmla="*/ 705103 h 840930"/>
              <a:gd name="connsiteX8" fmla="*/ 639896 w 1259724"/>
              <a:gd name="connsiteY8" fmla="*/ 840930 h 840930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59724" h="854454">
                <a:moveTo>
                  <a:pt x="628900" y="854454"/>
                </a:moveTo>
                <a:cubicBezTo>
                  <a:pt x="712339" y="843024"/>
                  <a:pt x="738600" y="815983"/>
                  <a:pt x="832301" y="773732"/>
                </a:cubicBezTo>
                <a:cubicBezTo>
                  <a:pt x="926002" y="731481"/>
                  <a:pt x="1114241" y="748872"/>
                  <a:pt x="1191107" y="600949"/>
                </a:cubicBezTo>
                <a:cubicBezTo>
                  <a:pt x="1267974" y="453025"/>
                  <a:pt x="1296549" y="287576"/>
                  <a:pt x="1190060" y="163370"/>
                </a:cubicBezTo>
                <a:cubicBezTo>
                  <a:pt x="1083570" y="39164"/>
                  <a:pt x="689562" y="-13846"/>
                  <a:pt x="470732" y="3064"/>
                </a:cubicBezTo>
                <a:cubicBezTo>
                  <a:pt x="251902" y="19974"/>
                  <a:pt x="194352" y="41360"/>
                  <a:pt x="118993" y="135149"/>
                </a:cubicBezTo>
                <a:cubicBezTo>
                  <a:pt x="43634" y="228938"/>
                  <a:pt x="-37305" y="464952"/>
                  <a:pt x="18580" y="565801"/>
                </a:cubicBezTo>
                <a:cubicBezTo>
                  <a:pt x="78130" y="709879"/>
                  <a:pt x="404010" y="718293"/>
                  <a:pt x="556933" y="707819"/>
                </a:cubicBezTo>
                <a:cubicBezTo>
                  <a:pt x="738384" y="744490"/>
                  <a:pt x="628900" y="854454"/>
                  <a:pt x="628900" y="85445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C88DEBA-F644-F06C-670F-CB5401C19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87" y="1242272"/>
            <a:ext cx="4861382" cy="1375929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4100" b="1" dirty="0"/>
              <a:t>Mitigating Ethical Risks in AI</a:t>
            </a:r>
            <a:r>
              <a:rPr lang="en-GB" sz="4100" dirty="0"/>
              <a:t/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CECB35C-FCFB-4B31-B3CF-A20982BE64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33982" flipH="1">
            <a:off x="539764" y="771494"/>
            <a:ext cx="5552381" cy="252495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39896 w 1259724"/>
              <a:gd name="connsiteY0" fmla="*/ 840930 h 840930"/>
              <a:gd name="connsiteX1" fmla="*/ 832301 w 1259724"/>
              <a:gd name="connsiteY1" fmla="*/ 771016 h 840930"/>
              <a:gd name="connsiteX2" fmla="*/ 1191107 w 1259724"/>
              <a:gd name="connsiteY2" fmla="*/ 598233 h 840930"/>
              <a:gd name="connsiteX3" fmla="*/ 1190060 w 1259724"/>
              <a:gd name="connsiteY3" fmla="*/ 160654 h 840930"/>
              <a:gd name="connsiteX4" fmla="*/ 470732 w 1259724"/>
              <a:gd name="connsiteY4" fmla="*/ 348 h 840930"/>
              <a:gd name="connsiteX5" fmla="*/ 118993 w 1259724"/>
              <a:gd name="connsiteY5" fmla="*/ 132433 h 840930"/>
              <a:gd name="connsiteX6" fmla="*/ 18580 w 1259724"/>
              <a:gd name="connsiteY6" fmla="*/ 563085 h 840930"/>
              <a:gd name="connsiteX7" fmla="*/ 556933 w 1259724"/>
              <a:gd name="connsiteY7" fmla="*/ 705103 h 840930"/>
              <a:gd name="connsiteX8" fmla="*/ 639896 w 1259724"/>
              <a:gd name="connsiteY8" fmla="*/ 840930 h 840930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39896 w 1259724"/>
              <a:gd name="connsiteY0" fmla="*/ 843646 h 843646"/>
              <a:gd name="connsiteX1" fmla="*/ 832301 w 1259724"/>
              <a:gd name="connsiteY1" fmla="*/ 773732 h 843646"/>
              <a:gd name="connsiteX2" fmla="*/ 1191107 w 1259724"/>
              <a:gd name="connsiteY2" fmla="*/ 600949 h 843646"/>
              <a:gd name="connsiteX3" fmla="*/ 1190060 w 1259724"/>
              <a:gd name="connsiteY3" fmla="*/ 163370 h 843646"/>
              <a:gd name="connsiteX4" fmla="*/ 470732 w 1259724"/>
              <a:gd name="connsiteY4" fmla="*/ 3064 h 843646"/>
              <a:gd name="connsiteX5" fmla="*/ 118993 w 1259724"/>
              <a:gd name="connsiteY5" fmla="*/ 135149 h 843646"/>
              <a:gd name="connsiteX6" fmla="*/ 18580 w 1259724"/>
              <a:gd name="connsiteY6" fmla="*/ 565801 h 843646"/>
              <a:gd name="connsiteX7" fmla="*/ 556933 w 1259724"/>
              <a:gd name="connsiteY7" fmla="*/ 707819 h 843646"/>
              <a:gd name="connsiteX8" fmla="*/ 639896 w 1259724"/>
              <a:gd name="connsiteY8" fmla="*/ 843646 h 843646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  <a:gd name="connsiteX0" fmla="*/ 628900 w 1259724"/>
              <a:gd name="connsiteY0" fmla="*/ 854454 h 854454"/>
              <a:gd name="connsiteX1" fmla="*/ 832301 w 1259724"/>
              <a:gd name="connsiteY1" fmla="*/ 773732 h 854454"/>
              <a:gd name="connsiteX2" fmla="*/ 1191107 w 1259724"/>
              <a:gd name="connsiteY2" fmla="*/ 600949 h 854454"/>
              <a:gd name="connsiteX3" fmla="*/ 1190060 w 1259724"/>
              <a:gd name="connsiteY3" fmla="*/ 163370 h 854454"/>
              <a:gd name="connsiteX4" fmla="*/ 470732 w 1259724"/>
              <a:gd name="connsiteY4" fmla="*/ 3064 h 854454"/>
              <a:gd name="connsiteX5" fmla="*/ 118993 w 1259724"/>
              <a:gd name="connsiteY5" fmla="*/ 135149 h 854454"/>
              <a:gd name="connsiteX6" fmla="*/ 18580 w 1259724"/>
              <a:gd name="connsiteY6" fmla="*/ 565801 h 854454"/>
              <a:gd name="connsiteX7" fmla="*/ 556933 w 1259724"/>
              <a:gd name="connsiteY7" fmla="*/ 707819 h 854454"/>
              <a:gd name="connsiteX8" fmla="*/ 628900 w 1259724"/>
              <a:gd name="connsiteY8" fmla="*/ 854454 h 854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59724" h="854454">
                <a:moveTo>
                  <a:pt x="628900" y="854454"/>
                </a:moveTo>
                <a:cubicBezTo>
                  <a:pt x="712339" y="843024"/>
                  <a:pt x="738600" y="815983"/>
                  <a:pt x="832301" y="773732"/>
                </a:cubicBezTo>
                <a:cubicBezTo>
                  <a:pt x="926002" y="731481"/>
                  <a:pt x="1114241" y="748872"/>
                  <a:pt x="1191107" y="600949"/>
                </a:cubicBezTo>
                <a:cubicBezTo>
                  <a:pt x="1267974" y="453025"/>
                  <a:pt x="1296549" y="287576"/>
                  <a:pt x="1190060" y="163370"/>
                </a:cubicBezTo>
                <a:cubicBezTo>
                  <a:pt x="1083570" y="39164"/>
                  <a:pt x="689562" y="-13846"/>
                  <a:pt x="470732" y="3064"/>
                </a:cubicBezTo>
                <a:cubicBezTo>
                  <a:pt x="251902" y="19974"/>
                  <a:pt x="194352" y="41360"/>
                  <a:pt x="118993" y="135149"/>
                </a:cubicBezTo>
                <a:cubicBezTo>
                  <a:pt x="43634" y="228938"/>
                  <a:pt x="-37305" y="464952"/>
                  <a:pt x="18580" y="565801"/>
                </a:cubicBezTo>
                <a:cubicBezTo>
                  <a:pt x="78130" y="709879"/>
                  <a:pt x="404010" y="718293"/>
                  <a:pt x="556933" y="707819"/>
                </a:cubicBezTo>
                <a:cubicBezTo>
                  <a:pt x="738384" y="744490"/>
                  <a:pt x="628900" y="854454"/>
                  <a:pt x="628900" y="85445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1CDE204-87DA-C955-B156-C5DF0B21D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31596"/>
            <a:ext cx="5294956" cy="5846244"/>
          </a:xfrm>
        </p:spPr>
        <p:txBody>
          <a:bodyPr anchor="ctr">
            <a:normAutofit fontScale="85000" lnSpcReduction="10000"/>
          </a:bodyPr>
          <a:lstStyle/>
          <a:p>
            <a:pPr algn="ctr">
              <a:lnSpc>
                <a:spcPct val="90000"/>
              </a:lnSpc>
              <a:buNone/>
            </a:pPr>
            <a:r>
              <a:rPr lang="en-GB" sz="2000" b="1" u="sng" dirty="0"/>
              <a:t>Transparency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AI can be used for both positive and harmful purposes.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Risks include </a:t>
            </a:r>
            <a:r>
              <a:rPr lang="en-GB" sz="2000" b="1" dirty="0"/>
              <a:t>surveillance abuse, cyberattacks, and autonomous combat</a:t>
            </a:r>
            <a:r>
              <a:rPr lang="en-GB" sz="2000" dirty="0"/>
              <a:t>.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Dr. Alex Carter questioned whether Dr. Hart’s concerns were </a:t>
            </a:r>
            <a:r>
              <a:rPr lang="en-GB" sz="2000" b="1" dirty="0"/>
              <a:t>valid or exaggerated</a:t>
            </a:r>
            <a:r>
              <a:rPr lang="en-GB" sz="2000" dirty="0"/>
              <a:t>.</a:t>
            </a:r>
            <a:endParaRPr lang="ro-RO" sz="2000" dirty="0"/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ctr">
              <a:lnSpc>
                <a:spcPct val="90000"/>
              </a:lnSpc>
              <a:buNone/>
            </a:pPr>
            <a:r>
              <a:rPr lang="en-GB" sz="2000" b="1" u="sng" dirty="0"/>
              <a:t>Human Oversight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Human-in-the-loop systems</a:t>
            </a:r>
            <a:r>
              <a:rPr lang="en-GB" sz="2000" dirty="0"/>
              <a:t> are essential to prevent uncontrolled AI decision-making.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Regulations should ensure AI remains under </a:t>
            </a:r>
            <a:r>
              <a:rPr lang="en-GB" sz="2000" b="1" dirty="0"/>
              <a:t>human supervision</a:t>
            </a:r>
            <a:r>
              <a:rPr lang="en-GB" sz="2000" dirty="0"/>
              <a:t>.</a:t>
            </a:r>
          </a:p>
          <a:p>
            <a:pPr algn="ctr">
              <a:lnSpc>
                <a:spcPct val="90000"/>
              </a:lnSpc>
              <a:buNone/>
            </a:pPr>
            <a:r>
              <a:rPr lang="en-GB" sz="2000" b="1" u="sng" dirty="0"/>
              <a:t>Global Standards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AI ethics should follow </a:t>
            </a:r>
            <a:r>
              <a:rPr lang="en-GB" sz="2000" b="1" dirty="0"/>
              <a:t>international guidelines</a:t>
            </a:r>
            <a:r>
              <a:rPr lang="en-GB" sz="2000" dirty="0"/>
              <a:t>.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Dr. Hart advocated for </a:t>
            </a:r>
            <a:r>
              <a:rPr lang="en-GB" sz="2000" b="1" dirty="0"/>
              <a:t>laws limiting AI in warfare</a:t>
            </a:r>
            <a:r>
              <a:rPr lang="en-GB" sz="2000" dirty="0"/>
              <a:t> and banning unethical AI applications.</a:t>
            </a:r>
          </a:p>
          <a:p>
            <a:pPr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Corporate leaders </a:t>
            </a:r>
            <a:r>
              <a:rPr lang="en-GB" sz="2000" b="1" dirty="0"/>
              <a:t>opposed her views</a:t>
            </a:r>
            <a:r>
              <a:rPr lang="en-GB" sz="2000" dirty="0"/>
              <a:t>, but she continued to push for </a:t>
            </a:r>
            <a:r>
              <a:rPr lang="en-GB" sz="2000" b="1" dirty="0"/>
              <a:t>moral safeguards</a:t>
            </a:r>
            <a:r>
              <a:rPr lang="en-GB" sz="2000" dirty="0"/>
              <a:t>.</a:t>
            </a:r>
          </a:p>
          <a:p>
            <a:pPr algn="ctr">
              <a:lnSpc>
                <a:spcPct val="90000"/>
              </a:lnSpc>
            </a:pPr>
            <a:endParaRPr lang="en-US" sz="1800" b="0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0A080399-7239-F237-2B60-178AD4F641D9}"/>
              </a:ext>
            </a:extLst>
          </p:cNvPr>
          <p:cNvSpPr txBox="1"/>
          <p:nvPr/>
        </p:nvSpPr>
        <p:spPr>
          <a:xfrm>
            <a:off x="10292121" y="6657945"/>
            <a:ext cx="189987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picciano.commons.gc.cuny.edu/2020/07/02/national-research-cloud-coming-would-spur-artificial-intelligence-development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Această fotografie</a:t>
            </a:r>
            <a:r>
              <a:rPr lang="en-GB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093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 descr="O imagine care conține Grafică, design grafic, Color, Font&#10;&#10;Conținutul generat de inteligența artificială poate fi incorect.">
            <a:extLst>
              <a:ext uri="{FF2B5EF4-FFF2-40B4-BE49-F238E27FC236}">
                <a16:creationId xmlns:a16="http://schemas.microsoft.com/office/drawing/2014/main" id="{4FB1C77A-F1C4-9C3A-9B4C-393385CCA4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31463" y="749524"/>
            <a:ext cx="4934963" cy="1727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20" name="CasetăText 4">
            <a:extLst>
              <a:ext uri="{FF2B5EF4-FFF2-40B4-BE49-F238E27FC236}">
                <a16:creationId xmlns:a16="http://schemas.microsoft.com/office/drawing/2014/main" id="{B67AAC6E-CAB4-C041-6F73-6612569B62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254477"/>
              </p:ext>
            </p:extLst>
          </p:nvPr>
        </p:nvGraphicFramePr>
        <p:xfrm>
          <a:off x="6507943" y="425907"/>
          <a:ext cx="5574757" cy="6145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1742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2" descr="O imagine care conține Grafică, Font, clipart, siglă&#10;&#10;Conținutul generat de inteligența artificială poate fi incorect.">
            <a:extLst>
              <a:ext uri="{FF2B5EF4-FFF2-40B4-BE49-F238E27FC236}">
                <a16:creationId xmlns:a16="http://schemas.microsoft.com/office/drawing/2014/main" id="{5F7A9CA4-BE69-26A3-F337-7582B5F3E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1631049" y="213626"/>
            <a:ext cx="8929901" cy="6430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44AE0103-F19D-7559-C401-2A473D8DDDD0}"/>
              </a:ext>
            </a:extLst>
          </p:cNvPr>
          <p:cNvSpPr txBox="1"/>
          <p:nvPr/>
        </p:nvSpPr>
        <p:spPr>
          <a:xfrm>
            <a:off x="1631049" y="6644374"/>
            <a:ext cx="89299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reepngimg.com/png/85354-text-question-blog-questions-logo-any"/>
              </a:rPr>
              <a:t>Această fotografie</a:t>
            </a:r>
            <a:r>
              <a:rPr lang="en-GB" sz="900"/>
              <a:t> de Autor necunoscut este licențiată în condițiile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0138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4AAAF9F9-409D-D297-B617-22E380D11B51}"/>
              </a:ext>
            </a:extLst>
          </p:cNvPr>
          <p:cNvSpPr txBox="1"/>
          <p:nvPr/>
        </p:nvSpPr>
        <p:spPr>
          <a:xfrm>
            <a:off x="1032753" y="271582"/>
            <a:ext cx="10126493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ctr" rtl="0">
              <a:buFont typeface="Courier New" panose="02070309020205020404" pitchFamily="49" charset="0"/>
              <a:buChar char="o"/>
            </a:pPr>
            <a:r>
              <a:rPr lang="ro-RO" sz="4000" b="0" i="0" u="none" strike="noStrike" baseline="0" dirty="0" err="1">
                <a:latin typeface="Calibri" panose="020F0502020204030204" pitchFamily="34" charset="0"/>
              </a:rPr>
              <a:t>Reference</a:t>
            </a:r>
            <a:r>
              <a:rPr lang="ro-RO" sz="4000" b="0" i="0" u="none" strike="noStrike" baseline="0" dirty="0">
                <a:latin typeface="Calibri" panose="020F0502020204030204" pitchFamily="34" charset="0"/>
              </a:rPr>
              <a:t> </a:t>
            </a:r>
          </a:p>
          <a:p>
            <a:pPr marR="0" algn="ctr" rtl="0"/>
            <a:endParaRPr lang="ro-RO" sz="4000" b="0" i="0" u="none" strike="noStrike" baseline="0" dirty="0">
              <a:latin typeface="Calibri" panose="020F0502020204030204" pitchFamily="34" charset="0"/>
            </a:endParaRPr>
          </a:p>
          <a:p>
            <a:pPr marL="285750" marR="0" indent="-285750" algn="l" rtl="0">
              <a:buFont typeface="Courier New" panose="02070309020205020404" pitchFamily="49" charset="0"/>
              <a:buChar char="o"/>
            </a:pPr>
            <a:r>
              <a:rPr lang="en-GB" sz="1800" b="0" i="0" u="none" strike="noStrike" baseline="0" dirty="0">
                <a:latin typeface="Calibri" panose="020F0502020204030204" pitchFamily="34" charset="0"/>
              </a:rPr>
              <a:t>Brundage, M., Avin, S., Wang, J., Belfield, H., Krueger, G., Hadfield, G., &amp; Amodei, D. (2018</a:t>
            </a:r>
            <a:r>
              <a:rPr lang="en-GB" sz="1800" b="1" i="0" u="none" strike="noStrike" baseline="0" dirty="0">
                <a:latin typeface="Calibri" panose="020F0502020204030204" pitchFamily="34" charset="0"/>
              </a:rPr>
              <a:t>).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malicious use of artificial intelligence: Forecasting, prevention, and mitigation.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Future of Humanity Institute, University of Oxford. Available at: </a:t>
            </a:r>
            <a:r>
              <a:rPr lang="en-GB" sz="1800" b="0" i="0" u="sng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2"/>
              </a:rPr>
              <a:t>https://www.researchgate.net/publication/323302750_The_Malicious_Use_of_Artificial_Intelligence_Forecasting_Prevention_and_Mitigation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2"/>
              </a:rPr>
              <a:t> [Accessed 26 Feb. 2025].</a:t>
            </a:r>
          </a:p>
          <a:p>
            <a:pPr marL="285750" marR="0" indent="-285750" algn="l" rtl="0">
              <a:buFont typeface="Courier New" panose="02070309020205020404" pitchFamily="49" charset="0"/>
              <a:buChar char="o"/>
            </a:pPr>
            <a:r>
              <a:rPr lang="en-GB" sz="1800" b="0" i="0" u="none" strike="noStrike" baseline="0" dirty="0">
                <a:latin typeface="Calibri" panose="020F0502020204030204" pitchFamily="34" charset="0"/>
              </a:rPr>
              <a:t>European Parliamentary Research Service (2020).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ethics of artificial intelligence: Issues and initiatives.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European Parliament. Available at: </a:t>
            </a:r>
            <a:r>
              <a:rPr lang="en-GB" sz="1800" b="0" i="0" u="sng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3"/>
              </a:rPr>
              <a:t>https://www.europarl.europa.eu/RegData/etudes/STUD/2020/634452/EPRS_STU(2020)634452_EN.pdf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3"/>
              </a:rPr>
              <a:t> [Accessed 24 Feb. 2025]</a:t>
            </a:r>
          </a:p>
          <a:p>
            <a:pPr marL="285750" marR="0" indent="-285750" algn="l" rtl="0">
              <a:buFont typeface="Courier New" panose="02070309020205020404" pitchFamily="49" charset="0"/>
              <a:buChar char="o"/>
            </a:pPr>
            <a:r>
              <a:rPr lang="en-GB" sz="1800" b="0" i="0" u="none" strike="noStrike" baseline="0" dirty="0">
                <a:latin typeface="Arial" panose="020B0604020202020204" pitchFamily="34" charset="0"/>
              </a:rPr>
              <a:t>Hao, K. (2020). "We read the paper that forced Timnit Gebru out of Google. Here’s what it says." </a:t>
            </a:r>
            <a:r>
              <a:rPr lang="en-GB" sz="1800" b="0" i="1" u="none" strike="noStrike" baseline="0" dirty="0">
                <a:latin typeface="Arial" panose="020B0604020202020204" pitchFamily="34" charset="0"/>
              </a:rPr>
              <a:t>MIT Technology Review.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 Available at: </a:t>
            </a:r>
            <a:r>
              <a:rPr lang="en-GB" sz="1800" b="0" i="0" u="sng" strike="noStrike" baseline="0" dirty="0">
                <a:solidFill>
                  <a:srgbClr val="467886"/>
                </a:solidFill>
                <a:latin typeface="Arial" panose="020B0604020202020204" pitchFamily="34" charset="0"/>
                <a:hlinkClick r:id="rId4"/>
              </a:rPr>
              <a:t>https://www.technologyreview.com/2020/12/04/1013294/google-ai-ethics-research-paper-forced-out-timnit-gebru/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Arial" panose="020B0604020202020204" pitchFamily="34" charset="0"/>
                <a:hlinkClick r:id="rId4"/>
              </a:rPr>
              <a:t> [Accessed 23 Feb. 2025].</a:t>
            </a:r>
          </a:p>
          <a:p>
            <a:pPr marL="285750" marR="0" indent="-285750" algn="l" rtl="0">
              <a:buFont typeface="Courier New" panose="02070309020205020404" pitchFamily="49" charset="0"/>
              <a:buChar char="o"/>
            </a:pPr>
            <a:r>
              <a:rPr lang="en-GB" sz="1800" b="0" i="0" u="none" strike="noStrike" baseline="0" dirty="0">
                <a:latin typeface="Calibri" panose="020F0502020204030204" pitchFamily="34" charset="0"/>
              </a:rPr>
              <a:t>Harvard Kennedy School. (2023).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Accountability Problem in AI Decision-Making.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Available at: </a:t>
            </a:r>
            <a:r>
              <a:rPr lang="en-GB" sz="1800" b="1" i="0" u="sng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5"/>
              </a:rPr>
              <a:t>https://www.hks.harvard.edu/ai-accountability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5"/>
              </a:rPr>
              <a:t>  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Arial" panose="020B0604020202020204" pitchFamily="34" charset="0"/>
                <a:hlinkClick r:id="rId5"/>
              </a:rPr>
              <a:t>[Accessed: 26 Feb 2024].</a:t>
            </a:r>
            <a:endParaRPr lang="en-GB" sz="1800" b="0" i="0" u="none" strike="noStrike" baseline="0" dirty="0">
              <a:solidFill>
                <a:srgbClr val="467886"/>
              </a:solidFill>
              <a:latin typeface="Calibri" panose="020F0502020204030204" pitchFamily="34" charset="0"/>
              <a:hlinkClick r:id="rId5"/>
            </a:endParaRPr>
          </a:p>
          <a:p>
            <a:pPr marL="285750" marR="0" indent="-285750" algn="l" rtl="0">
              <a:buFont typeface="Courier New" panose="02070309020205020404" pitchFamily="49" charset="0"/>
              <a:buChar char="o"/>
            </a:pPr>
            <a:r>
              <a:rPr lang="en-GB" sz="1800" b="1" i="0" u="none" strike="noStrike" baseline="0" dirty="0" err="1">
                <a:latin typeface="Calibri" panose="020F0502020204030204" pitchFamily="34" charset="0"/>
              </a:rPr>
              <a:t>Scharre</a:t>
            </a:r>
            <a:r>
              <a:rPr lang="en-GB" sz="1800" b="1" i="0" u="none" strike="noStrike" baseline="0" dirty="0">
                <a:latin typeface="Calibri" panose="020F0502020204030204" pitchFamily="34" charset="0"/>
              </a:rPr>
              <a:t>, P. (2018).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Army of None: Autonomous Weapons and the Future of War.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W. W. Norton &amp; Company. Available at: </a:t>
            </a:r>
            <a:r>
              <a:rPr lang="en-GB" sz="1800" b="0" i="0" u="sng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6"/>
              </a:rPr>
              <a:t>https://ftp.idu.ac.id/wp-content/uploads/ebook/tdg/MILITARY%20PLATFORM%20DESIGN/Army%20of%20None%20Autonomous%20Weapons%20and%20the%20Future%20of%20War.pdf</a:t>
            </a:r>
            <a:r>
              <a:rPr lang="en-GB" sz="1800" b="0" i="0" u="none" strike="noStrike" baseline="0" dirty="0">
                <a:solidFill>
                  <a:srgbClr val="467886"/>
                </a:solidFill>
                <a:latin typeface="Calibri" panose="020F0502020204030204" pitchFamily="34" charset="0"/>
                <a:hlinkClick r:id="rId6"/>
              </a:rPr>
              <a:t> [Accessed 26 Feb. 2025].</a:t>
            </a:r>
          </a:p>
        </p:txBody>
      </p:sp>
    </p:spTree>
    <p:extLst>
      <p:ext uri="{BB962C8B-B14F-4D97-AF65-F5344CB8AC3E}">
        <p14:creationId xmlns:p14="http://schemas.microsoft.com/office/powerpoint/2010/main" val="3813455418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715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Arial</vt:lpstr>
      <vt:lpstr>Arial </vt:lpstr>
      <vt:lpstr>Arial Black</vt:lpstr>
      <vt:lpstr>Calibri</vt:lpstr>
      <vt:lpstr>Courier New</vt:lpstr>
      <vt:lpstr>The Hand</vt:lpstr>
      <vt:lpstr>The Serif Hand</vt:lpstr>
      <vt:lpstr>Wingdings</vt:lpstr>
      <vt:lpstr>ChitchatVTI</vt:lpstr>
      <vt:lpstr>PowerPoint Presentation</vt:lpstr>
      <vt:lpstr>AIMS   </vt:lpstr>
      <vt:lpstr>PowerPoint Presentation</vt:lpstr>
      <vt:lpstr>Theories on Her Disappearance</vt:lpstr>
      <vt:lpstr>Mitigating Ethical Risks in AI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Piri</dc:creator>
  <cp:lastModifiedBy>Marketing Studio</cp:lastModifiedBy>
  <cp:revision>11</cp:revision>
  <dcterms:created xsi:type="dcterms:W3CDTF">2025-03-10T17:10:54Z</dcterms:created>
  <dcterms:modified xsi:type="dcterms:W3CDTF">2025-03-24T23:10:22Z</dcterms:modified>
</cp:coreProperties>
</file>