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58" r:id="rId5"/>
    <p:sldId id="261" r:id="rId6"/>
    <p:sldId id="259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-204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01/05/2017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create.kahoot.i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Revision</a:t>
            </a:r>
            <a:br>
              <a:rPr lang="en-US" dirty="0" smtClean="0"/>
            </a:br>
            <a:r>
              <a:rPr lang="en-US" dirty="0" smtClean="0"/>
              <a:t>Cost Accounting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Tutorials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5555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Mock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were some very pleasing results</a:t>
            </a:r>
          </a:p>
          <a:p>
            <a:r>
              <a:rPr lang="en-US" dirty="0" smtClean="0"/>
              <a:t>Someone almost won a mars bar</a:t>
            </a:r>
          </a:p>
          <a:p>
            <a:r>
              <a:rPr lang="en-US" dirty="0" smtClean="0"/>
              <a:t>The graphs were answered well by most of the group</a:t>
            </a:r>
          </a:p>
          <a:p>
            <a:r>
              <a:rPr lang="en-US" dirty="0" smtClean="0"/>
              <a:t>There was a link between not knowing the theory and answering the calculation question associated with that type of cost incorrectly</a:t>
            </a:r>
          </a:p>
          <a:p>
            <a:r>
              <a:rPr lang="en-US" dirty="0"/>
              <a:t>The results mainly corresponded with attendance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190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Last time: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tutorials last week concentrated on FIFO, LIFO and AVCO</a:t>
            </a:r>
          </a:p>
          <a:p>
            <a:r>
              <a:rPr lang="en-US" dirty="0" smtClean="0"/>
              <a:t>Things to remember – when answering the questions, you need to create the table, this will help you keep the information/calculations in an logical order and also help you answer any question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421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The tests undertaken last week showed a weakness in the following areas:</a:t>
            </a:r>
          </a:p>
          <a:p>
            <a:r>
              <a:rPr lang="en-US" dirty="0"/>
              <a:t>You need to be concentrating on the theory behind the concepts </a:t>
            </a:r>
            <a:r>
              <a:rPr lang="en-US" dirty="0" smtClean="0"/>
              <a:t>covered.  All information is available via the Moodle page</a:t>
            </a:r>
          </a:p>
          <a:p>
            <a:r>
              <a:rPr lang="en-US" dirty="0"/>
              <a:t>S</a:t>
            </a:r>
            <a:r>
              <a:rPr lang="en-US" dirty="0" smtClean="0"/>
              <a:t>how all workings.  Many students failed to do </a:t>
            </a:r>
            <a:r>
              <a:rPr lang="en-US" dirty="0" smtClean="0"/>
              <a:t>so – Remember marks can be gained if the workings are shown and undertaken appropriately</a:t>
            </a:r>
            <a:endParaRPr lang="en-US" dirty="0" smtClean="0"/>
          </a:p>
          <a:p>
            <a:r>
              <a:rPr lang="en-US" dirty="0" smtClean="0"/>
              <a:t>Don’t leave the exam early, particularly if you haven’t completed.  Answer all of the questions. 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3608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Feedback from last weeks Mock will be distributed, and you will be given the opportunity to ask questions</a:t>
            </a:r>
          </a:p>
          <a:p>
            <a:r>
              <a:rPr lang="en-US" dirty="0" smtClean="0"/>
              <a:t>All of the topics covered in the Mock will be covered in the coming revision classes.  This week we will look at Labour and apportionment </a:t>
            </a:r>
          </a:p>
          <a:p>
            <a:r>
              <a:rPr lang="en-US" dirty="0" smtClean="0"/>
              <a:t>Next week we will look at marginal costing, break-even and the margin of safety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70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Labour</a:t>
            </a:r>
          </a:p>
          <a:p>
            <a:r>
              <a:rPr lang="en-US" dirty="0" smtClean="0"/>
              <a:t>Apportionment</a:t>
            </a:r>
          </a:p>
          <a:p>
            <a:r>
              <a:rPr lang="en-US" dirty="0" smtClean="0"/>
              <a:t>FIFO, LIFO and AVCO</a:t>
            </a:r>
          </a:p>
          <a:p>
            <a:r>
              <a:rPr lang="en-US" dirty="0" smtClean="0"/>
              <a:t>Break even analysis</a:t>
            </a:r>
          </a:p>
          <a:p>
            <a:r>
              <a:rPr lang="en-US" dirty="0" smtClean="0"/>
              <a:t>Marginal Costing</a:t>
            </a:r>
          </a:p>
          <a:p>
            <a:r>
              <a:rPr lang="en-US" dirty="0" smtClean="0"/>
              <a:t>Absorption</a:t>
            </a:r>
          </a:p>
          <a:p>
            <a:r>
              <a:rPr lang="en-US" dirty="0" smtClean="0"/>
              <a:t>The different types of graphs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1853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Kahoot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https://create.kahoot.it/#user/2944a55d-88ab-4c9a-a20b-e59bac78f66f/kahoots/</a:t>
            </a:r>
            <a:r>
              <a:rPr lang="en-US" dirty="0" smtClean="0">
                <a:hlinkClick r:id="rId2"/>
              </a:rPr>
              <a:t>created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4602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345</TotalTime>
  <Words>286</Words>
  <Application>Microsoft Macintosh PowerPoint</Application>
  <PresentationFormat>On-screen Show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Saddle</vt:lpstr>
      <vt:lpstr>Revision Cost Accounting</vt:lpstr>
      <vt:lpstr>Mock Test</vt:lpstr>
      <vt:lpstr>Last time:</vt:lpstr>
      <vt:lpstr>Revision</vt:lpstr>
      <vt:lpstr>Today’s Lecture</vt:lpstr>
      <vt:lpstr>Revise</vt:lpstr>
      <vt:lpstr>Kahoot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Cost Accounting</dc:title>
  <dc:creator>S P</dc:creator>
  <cp:lastModifiedBy>S P</cp:lastModifiedBy>
  <cp:revision>8</cp:revision>
  <dcterms:created xsi:type="dcterms:W3CDTF">2016-05-02T14:49:15Z</dcterms:created>
  <dcterms:modified xsi:type="dcterms:W3CDTF">2017-05-01T12:23:28Z</dcterms:modified>
</cp:coreProperties>
</file>