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7" autoAdjust="0"/>
    <p:restoredTop sz="94660"/>
  </p:normalViewPr>
  <p:slideViewPr>
    <p:cSldViewPr snapToGrid="0">
      <p:cViewPr varScale="1">
        <p:scale>
          <a:sx n="55" d="100"/>
          <a:sy n="55" d="100"/>
        </p:scale>
        <p:origin x="96" y="13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501D8-ABF5-486D-A4FE-26A1699D211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58DAA-72FF-47BB-BA6D-9C8B0C21D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678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501D8-ABF5-486D-A4FE-26A1699D211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58DAA-72FF-47BB-BA6D-9C8B0C21D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851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501D8-ABF5-486D-A4FE-26A1699D211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58DAA-72FF-47BB-BA6D-9C8B0C21D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102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501D8-ABF5-486D-A4FE-26A1699D211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58DAA-72FF-47BB-BA6D-9C8B0C21D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825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501D8-ABF5-486D-A4FE-26A1699D211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58DAA-72FF-47BB-BA6D-9C8B0C21D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36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501D8-ABF5-486D-A4FE-26A1699D211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58DAA-72FF-47BB-BA6D-9C8B0C21D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606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501D8-ABF5-486D-A4FE-26A1699D211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58DAA-72FF-47BB-BA6D-9C8B0C21D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501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501D8-ABF5-486D-A4FE-26A1699D211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58DAA-72FF-47BB-BA6D-9C8B0C21D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590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501D8-ABF5-486D-A4FE-26A1699D211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58DAA-72FF-47BB-BA6D-9C8B0C21D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640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501D8-ABF5-486D-A4FE-26A1699D211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58DAA-72FF-47BB-BA6D-9C8B0C21D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524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501D8-ABF5-486D-A4FE-26A1699D211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58DAA-72FF-47BB-BA6D-9C8B0C21D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896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E501D8-ABF5-486D-A4FE-26A1699D211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158DAA-72FF-47BB-BA6D-9C8B0C21D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919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Non-naturalism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690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Non-naturalism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form of moral realism </a:t>
            </a:r>
          </a:p>
          <a:p>
            <a:endParaRPr lang="en-GB" dirty="0"/>
          </a:p>
          <a:p>
            <a:r>
              <a:rPr lang="en-GB" dirty="0" smtClean="0"/>
              <a:t>Moral properties are not reducible to natural properties</a:t>
            </a:r>
          </a:p>
          <a:p>
            <a:endParaRPr lang="en-GB" dirty="0"/>
          </a:p>
          <a:p>
            <a:r>
              <a:rPr lang="en-GB" dirty="0" smtClean="0"/>
              <a:t>To say something is wrong is to say that it has the non-natural property of wrongness</a:t>
            </a:r>
          </a:p>
          <a:p>
            <a:endParaRPr lang="en-GB" dirty="0"/>
          </a:p>
          <a:p>
            <a:r>
              <a:rPr lang="en-GB" dirty="0" smtClean="0"/>
              <a:t>Addresses Moore’s Open Question argument </a:t>
            </a:r>
          </a:p>
        </p:txBody>
      </p:sp>
    </p:spTree>
    <p:extLst>
      <p:ext uri="{BB962C8B-B14F-4D97-AF65-F5344CB8AC3E}">
        <p14:creationId xmlns:p14="http://schemas.microsoft.com/office/powerpoint/2010/main" val="359184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0396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</Words>
  <Application>Microsoft Office PowerPoint</Application>
  <PresentationFormat>Widescreen</PresentationFormat>
  <Paragraphs>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Non-naturalism </vt:lpstr>
      <vt:lpstr>Non-naturalism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Non-naturalism </dc:title>
  <dc:creator>Tristan Nash</dc:creator>
  <cp:lastModifiedBy>Tristan Nash</cp:lastModifiedBy>
  <cp:revision>1</cp:revision>
  <dcterms:created xsi:type="dcterms:W3CDTF">2017-11-26T23:06:58Z</dcterms:created>
  <dcterms:modified xsi:type="dcterms:W3CDTF">2017-11-26T23:07:04Z</dcterms:modified>
</cp:coreProperties>
</file>