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66" r:id="rId11"/>
    <p:sldId id="267" r:id="rId12"/>
    <p:sldId id="268" r:id="rId13"/>
    <p:sldId id="270" r:id="rId14"/>
    <p:sldId id="273" r:id="rId15"/>
  </p:sldIdLst>
  <p:sldSz cx="18288000" cy="10287000"/>
  <p:notesSz cx="6858000" cy="9144000"/>
  <p:embeddedFontLst>
    <p:embeddedFont>
      <p:font typeface="Abril Fatface" panose="02000503000000020003" pitchFamily="2" charset="0"/>
      <p:regular r:id="rId16"/>
    </p:embeddedFont>
    <p:embeddedFont>
      <p:font typeface="Baloo" panose="020B0604020202020204" charset="0"/>
      <p:regular r:id="rId17"/>
      <p:bold r:id="rId18"/>
    </p:embeddedFont>
    <p:embeddedFont>
      <p:font typeface="Bryndan Write" panose="020B0604020202020204" charset="0"/>
      <p:regular r:id="rId19"/>
    </p:embeddedFont>
    <p:embeddedFont>
      <p:font typeface="Calibri" panose="020F0502020204030204" pitchFamily="34" charset="0"/>
      <p:regular r:id="rId20"/>
      <p:bold r:id="rId21"/>
      <p:italic r:id="rId22"/>
      <p:boldItalic r:id="rId23"/>
    </p:embeddedFont>
    <p:embeddedFont>
      <p:font typeface="Open Sans" panose="020B0606030504020204" pitchFamily="34" charset="0"/>
      <p:regular r:id="rId24"/>
      <p:bold r:id="rId25"/>
      <p:italic r:id="rId26"/>
      <p:boldItalic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96C337-735A-996A-9C56-A81E7CC3CA76}" v="92" dt="2023-03-08T19:29:59.9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7" autoAdjust="0"/>
    <p:restoredTop sz="94597" autoAdjust="0"/>
  </p:normalViewPr>
  <p:slideViewPr>
    <p:cSldViewPr>
      <p:cViewPr varScale="1">
        <p:scale>
          <a:sx n="76" d="100"/>
          <a:sy n="76" d="100"/>
        </p:scale>
        <p:origin x="760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font" Target="fonts/font11.fntdata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8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font" Target="fonts/font12.fntdata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3096C337-735A-996A-9C56-A81E7CC3CA76}"/>
    <pc:docChg chg="modSld sldOrd">
      <pc:chgData name="Mari Powell" userId="S::mari.powell@uwtsd.ac.uk::a1b98dd7-29dc-4131-8e37-1423e6a9ecca" providerId="AD" clId="Web-{3096C337-735A-996A-9C56-A81E7CC3CA76}" dt="2023-03-08T19:29:59.907" v="59" actId="1076"/>
      <pc:docMkLst>
        <pc:docMk/>
      </pc:docMkLst>
      <pc:sldChg chg="modSp">
        <pc:chgData name="Mari Powell" userId="S::mari.powell@uwtsd.ac.uk::a1b98dd7-29dc-4131-8e37-1423e6a9ecca" providerId="AD" clId="Web-{3096C337-735A-996A-9C56-A81E7CC3CA76}" dt="2023-03-08T19:26:18.260" v="3" actId="20577"/>
        <pc:sldMkLst>
          <pc:docMk/>
          <pc:sldMk cId="0" sldId="261"/>
        </pc:sldMkLst>
        <pc:spChg chg="mod">
          <ac:chgData name="Mari Powell" userId="S::mari.powell@uwtsd.ac.uk::a1b98dd7-29dc-4131-8e37-1423e6a9ecca" providerId="AD" clId="Web-{3096C337-735A-996A-9C56-A81E7CC3CA76}" dt="2023-03-08T19:26:18.260" v="3" actId="20577"/>
          <ac:spMkLst>
            <pc:docMk/>
            <pc:sldMk cId="0" sldId="261"/>
            <ac:spMk id="1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3096C337-735A-996A-9C56-A81E7CC3CA76}" dt="2023-03-08T19:26:24.120" v="5" actId="20577"/>
        <pc:sldMkLst>
          <pc:docMk/>
          <pc:sldMk cId="0" sldId="262"/>
        </pc:sldMkLst>
        <pc:spChg chg="mod">
          <ac:chgData name="Mari Powell" userId="S::mari.powell@uwtsd.ac.uk::a1b98dd7-29dc-4131-8e37-1423e6a9ecca" providerId="AD" clId="Web-{3096C337-735A-996A-9C56-A81E7CC3CA76}" dt="2023-03-08T19:26:24.120" v="5" actId="20577"/>
          <ac:spMkLst>
            <pc:docMk/>
            <pc:sldMk cId="0" sldId="262"/>
            <ac:spMk id="14" creationId="{00000000-0000-0000-0000-000000000000}"/>
          </ac:spMkLst>
        </pc:spChg>
      </pc:sldChg>
      <pc:sldChg chg="ord">
        <pc:chgData name="Mari Powell" userId="S::mari.powell@uwtsd.ac.uk::a1b98dd7-29dc-4131-8e37-1423e6a9ecca" providerId="AD" clId="Web-{3096C337-735A-996A-9C56-A81E7CC3CA76}" dt="2023-03-08T19:26:30.105" v="6"/>
        <pc:sldMkLst>
          <pc:docMk/>
          <pc:sldMk cId="0" sldId="263"/>
        </pc:sldMkLst>
      </pc:sldChg>
      <pc:sldChg chg="modSp">
        <pc:chgData name="Mari Powell" userId="S::mari.powell@uwtsd.ac.uk::a1b98dd7-29dc-4131-8e37-1423e6a9ecca" providerId="AD" clId="Web-{3096C337-735A-996A-9C56-A81E7CC3CA76}" dt="2023-03-08T19:26:41.886" v="10" actId="20577"/>
        <pc:sldMkLst>
          <pc:docMk/>
          <pc:sldMk cId="0" sldId="264"/>
        </pc:sldMkLst>
        <pc:spChg chg="mod">
          <ac:chgData name="Mari Powell" userId="S::mari.powell@uwtsd.ac.uk::a1b98dd7-29dc-4131-8e37-1423e6a9ecca" providerId="AD" clId="Web-{3096C337-735A-996A-9C56-A81E7CC3CA76}" dt="2023-03-08T19:26:41.886" v="10" actId="20577"/>
          <ac:spMkLst>
            <pc:docMk/>
            <pc:sldMk cId="0" sldId="264"/>
            <ac:spMk id="1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3096C337-735A-996A-9C56-A81E7CC3CA76}" dt="2023-03-08T19:27:22.700" v="20" actId="14100"/>
        <pc:sldMkLst>
          <pc:docMk/>
          <pc:sldMk cId="0" sldId="265"/>
        </pc:sldMkLst>
        <pc:spChg chg="mod">
          <ac:chgData name="Mari Powell" userId="S::mari.powell@uwtsd.ac.uk::a1b98dd7-29dc-4131-8e37-1423e6a9ecca" providerId="AD" clId="Web-{3096C337-735A-996A-9C56-A81E7CC3CA76}" dt="2023-03-08T19:27:22.700" v="20" actId="14100"/>
          <ac:spMkLst>
            <pc:docMk/>
            <pc:sldMk cId="0" sldId="265"/>
            <ac:spMk id="25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3096C337-735A-996A-9C56-A81E7CC3CA76}" dt="2023-03-08T19:27:36.466" v="27" actId="20577"/>
        <pc:sldMkLst>
          <pc:docMk/>
          <pc:sldMk cId="0" sldId="266"/>
        </pc:sldMkLst>
        <pc:spChg chg="mod">
          <ac:chgData name="Mari Powell" userId="S::mari.powell@uwtsd.ac.uk::a1b98dd7-29dc-4131-8e37-1423e6a9ecca" providerId="AD" clId="Web-{3096C337-735A-996A-9C56-A81E7CC3CA76}" dt="2023-03-08T19:27:36.466" v="27" actId="20577"/>
          <ac:spMkLst>
            <pc:docMk/>
            <pc:sldMk cId="0" sldId="266"/>
            <ac:spMk id="25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3096C337-735A-996A-9C56-A81E7CC3CA76}" dt="2023-03-08T19:28:05.279" v="33" actId="20577"/>
        <pc:sldMkLst>
          <pc:docMk/>
          <pc:sldMk cId="0" sldId="267"/>
        </pc:sldMkLst>
        <pc:spChg chg="mod">
          <ac:chgData name="Mari Powell" userId="S::mari.powell@uwtsd.ac.uk::a1b98dd7-29dc-4131-8e37-1423e6a9ecca" providerId="AD" clId="Web-{3096C337-735A-996A-9C56-A81E7CC3CA76}" dt="2023-03-08T19:28:05.279" v="33" actId="20577"/>
          <ac:spMkLst>
            <pc:docMk/>
            <pc:sldMk cId="0" sldId="267"/>
            <ac:spMk id="25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3096C337-735A-996A-9C56-A81E7CC3CA76}" dt="2023-03-08T19:28:39.749" v="41" actId="20577"/>
        <pc:sldMkLst>
          <pc:docMk/>
          <pc:sldMk cId="0" sldId="268"/>
        </pc:sldMkLst>
        <pc:spChg chg="mod">
          <ac:chgData name="Mari Powell" userId="S::mari.powell@uwtsd.ac.uk::a1b98dd7-29dc-4131-8e37-1423e6a9ecca" providerId="AD" clId="Web-{3096C337-735A-996A-9C56-A81E7CC3CA76}" dt="2023-03-08T19:28:39.749" v="41" actId="20577"/>
          <ac:spMkLst>
            <pc:docMk/>
            <pc:sldMk cId="0" sldId="268"/>
            <ac:spMk id="25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3096C337-735A-996A-9C56-A81E7CC3CA76}" dt="2023-03-08T19:29:19" v="51" actId="14100"/>
        <pc:sldMkLst>
          <pc:docMk/>
          <pc:sldMk cId="0" sldId="270"/>
        </pc:sldMkLst>
        <pc:spChg chg="mod">
          <ac:chgData name="Mari Powell" userId="S::mari.powell@uwtsd.ac.uk::a1b98dd7-29dc-4131-8e37-1423e6a9ecca" providerId="AD" clId="Web-{3096C337-735A-996A-9C56-A81E7CC3CA76}" dt="2023-03-08T19:28:45.921" v="44" actId="1076"/>
          <ac:spMkLst>
            <pc:docMk/>
            <pc:sldMk cId="0" sldId="270"/>
            <ac:spMk id="24" creationId="{00000000-0000-0000-0000-000000000000}"/>
          </ac:spMkLst>
        </pc:spChg>
        <pc:spChg chg="mod">
          <ac:chgData name="Mari Powell" userId="S::mari.powell@uwtsd.ac.uk::a1b98dd7-29dc-4131-8e37-1423e6a9ecca" providerId="AD" clId="Web-{3096C337-735A-996A-9C56-A81E7CC3CA76}" dt="2023-03-08T19:29:19" v="51" actId="14100"/>
          <ac:spMkLst>
            <pc:docMk/>
            <pc:sldMk cId="0" sldId="270"/>
            <ac:spMk id="25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3096C337-735A-996A-9C56-A81E7CC3CA76}" dt="2023-03-08T19:29:59.907" v="59" actId="1076"/>
        <pc:sldMkLst>
          <pc:docMk/>
          <pc:sldMk cId="0" sldId="273"/>
        </pc:sldMkLst>
        <pc:spChg chg="mod">
          <ac:chgData name="Mari Powell" userId="S::mari.powell@uwtsd.ac.uk::a1b98dd7-29dc-4131-8e37-1423e6a9ecca" providerId="AD" clId="Web-{3096C337-735A-996A-9C56-A81E7CC3CA76}" dt="2023-03-08T19:29:59.907" v="59" actId="1076"/>
          <ac:spMkLst>
            <pc:docMk/>
            <pc:sldMk cId="0" sldId="273"/>
            <ac:spMk id="7" creationId="{00000000-0000-0000-0000-000000000000}"/>
          </ac:spMkLst>
        </pc:spChg>
        <pc:spChg chg="mod">
          <ac:chgData name="Mari Powell" userId="S::mari.powell@uwtsd.ac.uk::a1b98dd7-29dc-4131-8e37-1423e6a9ecca" providerId="AD" clId="Web-{3096C337-735A-996A-9C56-A81E7CC3CA76}" dt="2023-03-08T19:29:46.876" v="55" actId="1076"/>
          <ac:spMkLst>
            <pc:docMk/>
            <pc:sldMk cId="0" sldId="273"/>
            <ac:spMk id="8" creationId="{00000000-0000-0000-0000-000000000000}"/>
          </ac:spMkLst>
        </pc:spChg>
        <pc:spChg chg="mod">
          <ac:chgData name="Mari Powell" userId="S::mari.powell@uwtsd.ac.uk::a1b98dd7-29dc-4131-8e37-1423e6a9ecca" providerId="AD" clId="Web-{3096C337-735A-996A-9C56-A81E7CC3CA76}" dt="2023-03-08T19:29:30.719" v="52" actId="1076"/>
          <ac:spMkLst>
            <pc:docMk/>
            <pc:sldMk cId="0" sldId="273"/>
            <ac:spMk id="11" creationId="{00000000-0000-0000-0000-000000000000}"/>
          </ac:spMkLst>
        </pc:spChg>
        <pc:spChg chg="mod">
          <ac:chgData name="Mari Powell" userId="S::mari.powell@uwtsd.ac.uk::a1b98dd7-29dc-4131-8e37-1423e6a9ecca" providerId="AD" clId="Web-{3096C337-735A-996A-9C56-A81E7CC3CA76}" dt="2023-03-08T19:29:59.860" v="58" actId="1076"/>
          <ac:spMkLst>
            <pc:docMk/>
            <pc:sldMk cId="0" sldId="273"/>
            <ac:spMk id="12" creationId="{00000000-0000-0000-0000-000000000000}"/>
          </ac:spMkLst>
        </pc:spChg>
        <pc:spChg chg="mod">
          <ac:chgData name="Mari Powell" userId="S::mari.powell@uwtsd.ac.uk::a1b98dd7-29dc-4131-8e37-1423e6a9ecca" providerId="AD" clId="Web-{3096C337-735A-996A-9C56-A81E7CC3CA76}" dt="2023-03-08T19:29:54.063" v="57" actId="1076"/>
          <ac:spMkLst>
            <pc:docMk/>
            <pc:sldMk cId="0" sldId="273"/>
            <ac:spMk id="13" creationId="{00000000-0000-0000-0000-000000000000}"/>
          </ac:spMkLst>
        </pc:spChg>
        <pc:spChg chg="mod">
          <ac:chgData name="Mari Powell" userId="S::mari.powell@uwtsd.ac.uk::a1b98dd7-29dc-4131-8e37-1423e6a9ecca" providerId="AD" clId="Web-{3096C337-735A-996A-9C56-A81E7CC3CA76}" dt="2023-03-08T19:29:46.954" v="56" actId="1076"/>
          <ac:spMkLst>
            <pc:docMk/>
            <pc:sldMk cId="0" sldId="273"/>
            <ac:spMk id="14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2.svg"/><Relationship Id="rId7" Type="http://schemas.openxmlformats.org/officeDocument/2006/relationships/image" Target="../media/image17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2.svg"/><Relationship Id="rId7" Type="http://schemas.openxmlformats.org/officeDocument/2006/relationships/image" Target="../media/image2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svg"/><Relationship Id="rId10" Type="http://schemas.openxmlformats.org/officeDocument/2006/relationships/image" Target="../media/image25.jpeg"/><Relationship Id="rId4" Type="http://schemas.openxmlformats.org/officeDocument/2006/relationships/image" Target="../media/image19.png"/><Relationship Id="rId9" Type="http://schemas.openxmlformats.org/officeDocument/2006/relationships/image" Target="../media/image2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.svg"/><Relationship Id="rId7" Type="http://schemas.openxmlformats.org/officeDocument/2006/relationships/image" Target="../media/image17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Relationship Id="rId9" Type="http://schemas.openxmlformats.org/officeDocument/2006/relationships/image" Target="../media/image27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svg"/><Relationship Id="rId3" Type="http://schemas.openxmlformats.org/officeDocument/2006/relationships/image" Target="../media/image2.svg"/><Relationship Id="rId7" Type="http://schemas.openxmlformats.org/officeDocument/2006/relationships/image" Target="../media/image17.svg"/><Relationship Id="rId12" Type="http://schemas.openxmlformats.org/officeDocument/2006/relationships/image" Target="../media/image3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31.svg"/><Relationship Id="rId5" Type="http://schemas.openxmlformats.org/officeDocument/2006/relationships/image" Target="../media/image15.svg"/><Relationship Id="rId10" Type="http://schemas.openxmlformats.org/officeDocument/2006/relationships/image" Target="../media/image30.png"/><Relationship Id="rId4" Type="http://schemas.openxmlformats.org/officeDocument/2006/relationships/image" Target="../media/image14.png"/><Relationship Id="rId9" Type="http://schemas.openxmlformats.org/officeDocument/2006/relationships/image" Target="../media/image29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.svg"/><Relationship Id="rId7" Type="http://schemas.openxmlformats.org/officeDocument/2006/relationships/image" Target="../media/image17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Relationship Id="rId9" Type="http://schemas.openxmlformats.org/officeDocument/2006/relationships/image" Target="../media/image35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.svg"/><Relationship Id="rId7" Type="http://schemas.openxmlformats.org/officeDocument/2006/relationships/image" Target="../media/image17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Relationship Id="rId9" Type="http://schemas.openxmlformats.org/officeDocument/2006/relationships/image" Target="../media/image35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2.svg"/><Relationship Id="rId7" Type="http://schemas.openxmlformats.org/officeDocument/2006/relationships/image" Target="../media/image37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1.svg"/><Relationship Id="rId5" Type="http://schemas.openxmlformats.org/officeDocument/2006/relationships/image" Target="../media/image20.svg"/><Relationship Id="rId10" Type="http://schemas.openxmlformats.org/officeDocument/2006/relationships/image" Target="../media/image40.png"/><Relationship Id="rId4" Type="http://schemas.openxmlformats.org/officeDocument/2006/relationships/image" Target="../media/image19.png"/><Relationship Id="rId9" Type="http://schemas.openxmlformats.org/officeDocument/2006/relationships/image" Target="../media/image39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2.svg"/><Relationship Id="rId7" Type="http://schemas.openxmlformats.org/officeDocument/2006/relationships/image" Target="../media/image37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1.svg"/><Relationship Id="rId5" Type="http://schemas.openxmlformats.org/officeDocument/2006/relationships/image" Target="../media/image20.svg"/><Relationship Id="rId10" Type="http://schemas.openxmlformats.org/officeDocument/2006/relationships/image" Target="../media/image40.png"/><Relationship Id="rId4" Type="http://schemas.openxmlformats.org/officeDocument/2006/relationships/image" Target="../media/image19.png"/><Relationship Id="rId9" Type="http://schemas.openxmlformats.org/officeDocument/2006/relationships/image" Target="../media/image39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2.svg"/><Relationship Id="rId7" Type="http://schemas.openxmlformats.org/officeDocument/2006/relationships/image" Target="../media/image37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1.svg"/><Relationship Id="rId5" Type="http://schemas.openxmlformats.org/officeDocument/2006/relationships/image" Target="../media/image20.svg"/><Relationship Id="rId10" Type="http://schemas.openxmlformats.org/officeDocument/2006/relationships/image" Target="../media/image40.png"/><Relationship Id="rId4" Type="http://schemas.openxmlformats.org/officeDocument/2006/relationships/image" Target="../media/image19.png"/><Relationship Id="rId9" Type="http://schemas.openxmlformats.org/officeDocument/2006/relationships/image" Target="../media/image39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2.svg"/><Relationship Id="rId7" Type="http://schemas.openxmlformats.org/officeDocument/2006/relationships/image" Target="../media/image37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1.svg"/><Relationship Id="rId5" Type="http://schemas.openxmlformats.org/officeDocument/2006/relationships/image" Target="../media/image20.svg"/><Relationship Id="rId10" Type="http://schemas.openxmlformats.org/officeDocument/2006/relationships/image" Target="../media/image40.png"/><Relationship Id="rId4" Type="http://schemas.openxmlformats.org/officeDocument/2006/relationships/image" Target="../media/image19.png"/><Relationship Id="rId9" Type="http://schemas.openxmlformats.org/officeDocument/2006/relationships/image" Target="../media/image39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2.svg"/><Relationship Id="rId7" Type="http://schemas.openxmlformats.org/officeDocument/2006/relationships/image" Target="../media/image37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1.svg"/><Relationship Id="rId5" Type="http://schemas.openxmlformats.org/officeDocument/2006/relationships/image" Target="../media/image20.svg"/><Relationship Id="rId10" Type="http://schemas.openxmlformats.org/officeDocument/2006/relationships/image" Target="../media/image40.png"/><Relationship Id="rId4" Type="http://schemas.openxmlformats.org/officeDocument/2006/relationships/image" Target="../media/image19.png"/><Relationship Id="rId9" Type="http://schemas.openxmlformats.org/officeDocument/2006/relationships/image" Target="../media/image39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3.svg"/><Relationship Id="rId7" Type="http://schemas.openxmlformats.org/officeDocument/2006/relationships/image" Target="../media/image47.sv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5" Type="http://schemas.openxmlformats.org/officeDocument/2006/relationships/image" Target="../media/image45.svg"/><Relationship Id="rId4" Type="http://schemas.openxmlformats.org/officeDocument/2006/relationships/image" Target="../media/image44.png"/><Relationship Id="rId9" Type="http://schemas.openxmlformats.org/officeDocument/2006/relationships/image" Target="../media/image4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43000" y="0"/>
            <a:ext cx="20574000" cy="10287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5400000">
            <a:off x="3039594" y="474875"/>
            <a:ext cx="5975840" cy="933725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5400000">
            <a:off x="3158804" y="486970"/>
            <a:ext cx="5689937" cy="8621117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848720" y="1281589"/>
            <a:ext cx="1688988" cy="1747983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 rot="896793">
            <a:off x="15202813" y="3052806"/>
            <a:ext cx="1524494" cy="1926690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 rot="-906556">
            <a:off x="11706404" y="1534143"/>
            <a:ext cx="2265234" cy="246892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14254260" y="1028700"/>
            <a:ext cx="1833877" cy="1407084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>
          <a:xfrm>
            <a:off x="11692112" y="4975939"/>
            <a:ext cx="3288026" cy="4450797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1740697" y="3514299"/>
            <a:ext cx="8573635" cy="1296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799"/>
              </a:lnSpc>
            </a:pPr>
            <a:r>
              <a:rPr lang="en-US" sz="9799">
                <a:solidFill>
                  <a:srgbClr val="276493"/>
                </a:solidFill>
                <a:latin typeface="Baloo"/>
              </a:rPr>
              <a:t>YMDDYGIAD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895102" y="6370756"/>
            <a:ext cx="6264824" cy="52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00"/>
              </a:lnSpc>
              <a:spcBef>
                <a:spcPct val="0"/>
              </a:spcBef>
            </a:pPr>
            <a:r>
              <a:rPr lang="en-US" sz="3600">
                <a:solidFill>
                  <a:srgbClr val="276493"/>
                </a:solidFill>
                <a:latin typeface="Bryndan Write Bold"/>
              </a:rPr>
              <a:t>Behaviour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43000" y="0"/>
            <a:ext cx="20574000" cy="10287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3202272" y="1184136"/>
            <a:ext cx="11883457" cy="6008971"/>
            <a:chOff x="0" y="0"/>
            <a:chExt cx="15844609" cy="8011962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5844609" cy="7248909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6797278" y="6133168"/>
              <a:ext cx="2250053" cy="1878794"/>
            </a:xfrm>
            <a:prstGeom prst="rect">
              <a:avLst/>
            </a:prstGeom>
          </p:spPr>
        </p:pic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6369143" y="4624544"/>
            <a:ext cx="6146263" cy="4098789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5285465" y="2450149"/>
            <a:ext cx="8313620" cy="1466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919"/>
              </a:lnSpc>
            </a:pPr>
            <a:r>
              <a:rPr lang="en-US" sz="9099">
                <a:solidFill>
                  <a:srgbClr val="276493"/>
                </a:solidFill>
                <a:latin typeface="Bryndan Write"/>
              </a:rPr>
              <a:t>Dim!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43000" y="0"/>
            <a:ext cx="20574000" cy="10287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118745" y="4665850"/>
            <a:ext cx="4885585" cy="459245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655977" y="4581208"/>
            <a:ext cx="4975630" cy="467709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283670" y="4581208"/>
            <a:ext cx="4975630" cy="4677092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5726053" y="-25407"/>
            <a:ext cx="3066494" cy="1054107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118745" y="2311167"/>
            <a:ext cx="4795541" cy="3197027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12463759" y="2311167"/>
            <a:ext cx="4795541" cy="319702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6842053" y="2311167"/>
            <a:ext cx="4789554" cy="3197027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52876" y="6756572"/>
            <a:ext cx="7017322" cy="9860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91"/>
              </a:lnSpc>
            </a:pPr>
            <a:r>
              <a:rPr lang="en-US" sz="6159">
                <a:solidFill>
                  <a:srgbClr val="276493"/>
                </a:solidFill>
                <a:latin typeface="Bryndan Write"/>
              </a:rPr>
              <a:t>Dim siarad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446437" y="6756572"/>
            <a:ext cx="7017322" cy="9860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91"/>
              </a:lnSpc>
            </a:pPr>
            <a:r>
              <a:rPr lang="en-US" sz="6159">
                <a:solidFill>
                  <a:srgbClr val="276493"/>
                </a:solidFill>
                <a:latin typeface="Bryndan Write"/>
              </a:rPr>
              <a:t>Dim cnoi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270678" y="6756572"/>
            <a:ext cx="7017322" cy="9860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91"/>
              </a:lnSpc>
            </a:pPr>
            <a:r>
              <a:rPr lang="en-US" sz="6159">
                <a:solidFill>
                  <a:srgbClr val="276493"/>
                </a:solidFill>
                <a:latin typeface="Bryndan Write"/>
              </a:rPr>
              <a:t>Dim ffônau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43000" y="0"/>
            <a:ext cx="20574000" cy="10287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919205" y="2786122"/>
            <a:ext cx="4200492" cy="7500878"/>
          </a:xfrm>
          <a:prstGeom prst="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2889057" y="724110"/>
            <a:ext cx="12260787" cy="1508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364"/>
              </a:lnSpc>
            </a:pPr>
            <a:r>
              <a:rPr lang="en-US" sz="11364">
                <a:solidFill>
                  <a:srgbClr val="276493"/>
                </a:solidFill>
                <a:latin typeface="Baloo Bold"/>
              </a:rPr>
              <a:t>Gwm cnoi!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43000" y="0"/>
            <a:ext cx="20574000" cy="10287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3015448" y="2139014"/>
            <a:ext cx="11883457" cy="6008971"/>
            <a:chOff x="0" y="0"/>
            <a:chExt cx="15844609" cy="8011962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5844609" cy="7248909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6797278" y="6133168"/>
              <a:ext cx="2250053" cy="1878794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3202272" y="2902267"/>
            <a:ext cx="11883457" cy="45937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endParaRPr/>
          </a:p>
          <a:p>
            <a:pPr algn="ctr">
              <a:lnSpc>
                <a:spcPts val="12739"/>
              </a:lnSpc>
            </a:pPr>
            <a:r>
              <a:rPr lang="en-US" sz="9050" dirty="0">
                <a:solidFill>
                  <a:srgbClr val="276493"/>
                </a:solidFill>
                <a:latin typeface="Abril Fatface"/>
              </a:rPr>
              <a:t>Wyt </a:t>
            </a:r>
            <a:r>
              <a:rPr lang="en-US" sz="9050" dirty="0" err="1">
                <a:solidFill>
                  <a:srgbClr val="276493"/>
                </a:solidFill>
                <a:latin typeface="Abril Fatface"/>
              </a:rPr>
              <a:t>ti’n</a:t>
            </a:r>
            <a:r>
              <a:rPr lang="en-US" sz="9050" dirty="0">
                <a:solidFill>
                  <a:srgbClr val="276493"/>
                </a:solidFill>
                <a:latin typeface="Abril Fatface"/>
              </a:rPr>
              <a:t> </a:t>
            </a:r>
            <a:r>
              <a:rPr lang="en-US" sz="9050" dirty="0" err="1">
                <a:solidFill>
                  <a:srgbClr val="276493"/>
                </a:solidFill>
                <a:latin typeface="Abril Fatface"/>
              </a:rPr>
              <a:t>cnoi</a:t>
            </a:r>
            <a:r>
              <a:rPr lang="en-US" sz="9050" dirty="0">
                <a:solidFill>
                  <a:srgbClr val="276493"/>
                </a:solidFill>
                <a:latin typeface="Abril Fatface"/>
              </a:rPr>
              <a:t>?</a:t>
            </a:r>
          </a:p>
          <a:p>
            <a:pPr algn="ctr">
              <a:lnSpc>
                <a:spcPts val="9309"/>
              </a:lnSpc>
            </a:pPr>
            <a:r>
              <a:rPr lang="en-US" sz="5400" i="1" dirty="0">
                <a:solidFill>
                  <a:srgbClr val="276493"/>
                </a:solidFill>
                <a:latin typeface="Abril Fatface"/>
              </a:rPr>
              <a:t>Are you chewing?</a:t>
            </a:r>
          </a:p>
          <a:p>
            <a:pPr algn="ctr">
              <a:lnSpc>
                <a:spcPts val="4409"/>
              </a:lnSpc>
            </a:pPr>
            <a:endParaRPr lang="en-US" sz="6649">
              <a:solidFill>
                <a:srgbClr val="276493"/>
              </a:solidFill>
              <a:latin typeface="Abril Fatface"/>
            </a:endParaRPr>
          </a:p>
          <a:p>
            <a:pPr algn="ctr">
              <a:lnSpc>
                <a:spcPts val="4409"/>
              </a:lnSpc>
            </a:pPr>
            <a:endParaRPr lang="en-US" sz="6649">
              <a:solidFill>
                <a:srgbClr val="276493"/>
              </a:solidFill>
              <a:latin typeface="Abril Fatface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3680163" y="5267122"/>
            <a:ext cx="2811132" cy="501987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43000" y="0"/>
            <a:ext cx="20574000" cy="10287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3015448" y="2139014"/>
            <a:ext cx="11883457" cy="6008971"/>
            <a:chOff x="0" y="0"/>
            <a:chExt cx="15844609" cy="8011962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5844609" cy="7248909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6797278" y="6133168"/>
              <a:ext cx="2250053" cy="1878794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3202272" y="2902267"/>
            <a:ext cx="11883457" cy="3244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endParaRPr/>
          </a:p>
          <a:p>
            <a:pPr algn="ctr">
              <a:lnSpc>
                <a:spcPts val="12739"/>
              </a:lnSpc>
            </a:pPr>
            <a:r>
              <a:rPr lang="en-US" sz="9099">
                <a:solidFill>
                  <a:srgbClr val="276493"/>
                </a:solidFill>
                <a:latin typeface="Abril Fatface"/>
              </a:rPr>
              <a:t>Ydych chi’n cnoi?</a:t>
            </a:r>
          </a:p>
          <a:p>
            <a:pPr algn="ctr">
              <a:lnSpc>
                <a:spcPts val="4409"/>
              </a:lnSpc>
            </a:pPr>
            <a:endParaRPr lang="en-US" sz="9099">
              <a:solidFill>
                <a:srgbClr val="276493"/>
              </a:solidFill>
              <a:latin typeface="Abril Fatface"/>
            </a:endParaRPr>
          </a:p>
          <a:p>
            <a:pPr algn="ctr">
              <a:lnSpc>
                <a:spcPts val="4409"/>
              </a:lnSpc>
            </a:pPr>
            <a:endParaRPr lang="en-US" sz="9099">
              <a:solidFill>
                <a:srgbClr val="276493"/>
              </a:solidFill>
              <a:latin typeface="Abril Fatface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3624698" y="4310836"/>
            <a:ext cx="4892985" cy="5976164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6758767" y="5708224"/>
            <a:ext cx="627417" cy="62741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14823208" y="5522489"/>
            <a:ext cx="525040" cy="49944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43000" y="0"/>
            <a:ext cx="20574000" cy="10287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3015448" y="2139014"/>
            <a:ext cx="11883457" cy="6008971"/>
            <a:chOff x="0" y="0"/>
            <a:chExt cx="15844609" cy="8011962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5844609" cy="7248909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6797278" y="6133168"/>
              <a:ext cx="2250053" cy="1878794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3202272" y="3132644"/>
            <a:ext cx="11883457" cy="34652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739"/>
              </a:lnSpc>
            </a:pPr>
            <a:r>
              <a:rPr lang="en-US" sz="9050" dirty="0">
                <a:solidFill>
                  <a:srgbClr val="276493"/>
                </a:solidFill>
                <a:latin typeface="Abril Fatface"/>
              </a:rPr>
              <a:t>Rho </a:t>
            </a:r>
            <a:r>
              <a:rPr lang="en-US" sz="9050" dirty="0" err="1">
                <a:solidFill>
                  <a:srgbClr val="276493"/>
                </a:solidFill>
                <a:latin typeface="Abril Fatface"/>
              </a:rPr>
              <a:t>fe</a:t>
            </a:r>
            <a:r>
              <a:rPr lang="en-US" sz="9050" dirty="0">
                <a:solidFill>
                  <a:srgbClr val="276493"/>
                </a:solidFill>
                <a:latin typeface="Abril Fatface"/>
              </a:rPr>
              <a:t> </a:t>
            </a:r>
            <a:r>
              <a:rPr lang="en-US" sz="9050" dirty="0" err="1">
                <a:solidFill>
                  <a:srgbClr val="276493"/>
                </a:solidFill>
                <a:latin typeface="Abril Fatface"/>
              </a:rPr>
              <a:t>yn</a:t>
            </a:r>
            <a:r>
              <a:rPr lang="en-US" sz="9050" dirty="0">
                <a:solidFill>
                  <a:srgbClr val="276493"/>
                </a:solidFill>
                <a:latin typeface="Abril Fatface"/>
              </a:rPr>
              <a:t> y bin.</a:t>
            </a:r>
          </a:p>
          <a:p>
            <a:pPr algn="ctr">
              <a:lnSpc>
                <a:spcPts val="9309"/>
              </a:lnSpc>
            </a:pPr>
            <a:r>
              <a:rPr lang="en-US" sz="5400" i="1" dirty="0">
                <a:solidFill>
                  <a:srgbClr val="276493"/>
                </a:solidFill>
                <a:latin typeface="Abril Fatface"/>
              </a:rPr>
              <a:t>Put it in the bin.</a:t>
            </a:r>
          </a:p>
          <a:p>
            <a:pPr algn="ctr">
              <a:lnSpc>
                <a:spcPts val="4409"/>
              </a:lnSpc>
            </a:pPr>
            <a:endParaRPr lang="en-US" sz="6649">
              <a:solidFill>
                <a:srgbClr val="276493"/>
              </a:solidFill>
              <a:latin typeface="Abril Fatface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3690646" y="5905451"/>
            <a:ext cx="3568654" cy="41148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43000" y="0"/>
            <a:ext cx="20574000" cy="10287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3015448" y="2139014"/>
            <a:ext cx="11883457" cy="6008971"/>
            <a:chOff x="0" y="0"/>
            <a:chExt cx="15844609" cy="8011962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5844609" cy="7248909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6797278" y="6133168"/>
              <a:ext cx="2250053" cy="1878794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3202272" y="3132644"/>
            <a:ext cx="11883457" cy="34652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739"/>
              </a:lnSpc>
            </a:pPr>
            <a:r>
              <a:rPr lang="en-US" sz="9050" dirty="0" err="1">
                <a:solidFill>
                  <a:srgbClr val="276493"/>
                </a:solidFill>
                <a:latin typeface="Abril Fatface"/>
              </a:rPr>
              <a:t>Rhowch</a:t>
            </a:r>
            <a:r>
              <a:rPr lang="en-US" sz="9050" dirty="0">
                <a:solidFill>
                  <a:srgbClr val="276493"/>
                </a:solidFill>
                <a:latin typeface="Abril Fatface"/>
              </a:rPr>
              <a:t> e </a:t>
            </a:r>
            <a:r>
              <a:rPr lang="en-US" sz="9050" dirty="0" err="1">
                <a:solidFill>
                  <a:srgbClr val="276493"/>
                </a:solidFill>
                <a:latin typeface="Abril Fatface"/>
              </a:rPr>
              <a:t>yn</a:t>
            </a:r>
            <a:r>
              <a:rPr lang="en-US" sz="9050" dirty="0">
                <a:solidFill>
                  <a:srgbClr val="276493"/>
                </a:solidFill>
                <a:latin typeface="Abril Fatface"/>
              </a:rPr>
              <a:t> y bin.</a:t>
            </a:r>
          </a:p>
          <a:p>
            <a:pPr algn="ctr">
              <a:lnSpc>
                <a:spcPts val="9309"/>
              </a:lnSpc>
            </a:pPr>
            <a:r>
              <a:rPr lang="en-US" sz="5400" i="1" dirty="0">
                <a:solidFill>
                  <a:srgbClr val="276493"/>
                </a:solidFill>
                <a:latin typeface="Abril Fatface"/>
              </a:rPr>
              <a:t>Put it in the bin.</a:t>
            </a:r>
          </a:p>
          <a:p>
            <a:pPr algn="ctr">
              <a:lnSpc>
                <a:spcPts val="4409"/>
              </a:lnSpc>
            </a:pPr>
            <a:endParaRPr lang="en-US" sz="6649">
              <a:solidFill>
                <a:srgbClr val="276493"/>
              </a:solidFill>
              <a:latin typeface="Abril Fatface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3690646" y="5905451"/>
            <a:ext cx="3568654" cy="41148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43000" y="0"/>
            <a:ext cx="20574000" cy="10287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28700" y="1028700"/>
            <a:ext cx="13258800" cy="82296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768109" y="2084390"/>
            <a:ext cx="513109" cy="6494051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2944673" y="613243"/>
            <a:ext cx="1267542" cy="124536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4706156" y="8731246"/>
            <a:ext cx="3066494" cy="1054107"/>
          </a:xfrm>
          <a:prstGeom prst="rect">
            <a:avLst/>
          </a:prstGeom>
        </p:spPr>
      </p:pic>
      <p:sp>
        <p:nvSpPr>
          <p:cNvPr id="24" name="TextBox 24"/>
          <p:cNvSpPr txBox="1"/>
          <p:nvPr/>
        </p:nvSpPr>
        <p:spPr>
          <a:xfrm>
            <a:off x="2944673" y="2553951"/>
            <a:ext cx="6294577" cy="1069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000"/>
              </a:lnSpc>
            </a:pPr>
            <a:r>
              <a:rPr lang="en-US" sz="8000">
                <a:solidFill>
                  <a:srgbClr val="276493"/>
                </a:solidFill>
                <a:latin typeface="Baloo Bold"/>
              </a:rPr>
              <a:t>I'r dosbarth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944673" y="5029200"/>
            <a:ext cx="16161645" cy="20092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098"/>
              </a:lnSpc>
            </a:pP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Byddwch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yn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dawel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!        </a:t>
            </a:r>
            <a:r>
              <a:rPr lang="en-US" sz="5750" b="1" dirty="0">
                <a:solidFill>
                  <a:srgbClr val="276493"/>
                </a:solidFill>
                <a:latin typeface="Open Sans"/>
              </a:rPr>
              <a:t>                      </a:t>
            </a:r>
            <a:endParaRPr lang="en-US" sz="5784" b="1" dirty="0">
              <a:solidFill>
                <a:srgbClr val="276493"/>
              </a:solidFill>
              <a:latin typeface="Open Sans"/>
            </a:endParaRPr>
          </a:p>
          <a:p>
            <a:pPr>
              <a:lnSpc>
                <a:spcPts val="8098"/>
              </a:lnSpc>
            </a:pPr>
            <a:endParaRPr lang="en-US" sz="5784" b="1" dirty="0">
              <a:solidFill>
                <a:srgbClr val="276493"/>
              </a:solidFill>
              <a:latin typeface="Open San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43000" y="0"/>
            <a:ext cx="20574000" cy="10287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28700" y="1028700"/>
            <a:ext cx="13951196" cy="82296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768109" y="2084390"/>
            <a:ext cx="513109" cy="6494051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2944673" y="613243"/>
            <a:ext cx="1267542" cy="124536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4706156" y="8731246"/>
            <a:ext cx="3066494" cy="1054107"/>
          </a:xfrm>
          <a:prstGeom prst="rect">
            <a:avLst/>
          </a:prstGeom>
        </p:spPr>
      </p:pic>
      <p:sp>
        <p:nvSpPr>
          <p:cNvPr id="24" name="TextBox 24"/>
          <p:cNvSpPr txBox="1"/>
          <p:nvPr/>
        </p:nvSpPr>
        <p:spPr>
          <a:xfrm>
            <a:off x="2944673" y="2553951"/>
            <a:ext cx="6294577" cy="1069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000"/>
              </a:lnSpc>
            </a:pPr>
            <a:r>
              <a:rPr lang="en-US" sz="8000">
                <a:solidFill>
                  <a:srgbClr val="276493"/>
                </a:solidFill>
                <a:latin typeface="Baloo Bold"/>
              </a:rPr>
              <a:t>I'r dosbarth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944673" y="3942606"/>
            <a:ext cx="14708680" cy="30480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098"/>
              </a:lnSpc>
            </a:pPr>
            <a:r>
              <a:rPr lang="en-US" sz="5784" dirty="0">
                <a:solidFill>
                  <a:srgbClr val="276493"/>
                </a:solidFill>
                <a:latin typeface="Open Sans"/>
              </a:rPr>
              <a:t>                              </a:t>
            </a:r>
          </a:p>
          <a:p>
            <a:pPr>
              <a:lnSpc>
                <a:spcPts val="8098"/>
              </a:lnSpc>
            </a:pP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Trowch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rownd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!     </a:t>
            </a:r>
            <a:r>
              <a:rPr lang="en-US" sz="5750" dirty="0">
                <a:solidFill>
                  <a:srgbClr val="276493"/>
                </a:solidFill>
                <a:latin typeface="Open Sans"/>
              </a:rPr>
              <a:t>                              </a:t>
            </a:r>
            <a:endParaRPr lang="en-US" sz="5750" dirty="0">
              <a:solidFill>
                <a:srgbClr val="276493"/>
              </a:solidFill>
              <a:latin typeface="Open Sans"/>
              <a:ea typeface="Open Sans"/>
              <a:cs typeface="Open Sans"/>
            </a:endParaRPr>
          </a:p>
          <a:p>
            <a:pPr>
              <a:lnSpc>
                <a:spcPts val="8098"/>
              </a:lnSpc>
            </a:pPr>
            <a:endParaRPr lang="en-US" sz="5784" dirty="0">
              <a:solidFill>
                <a:srgbClr val="276493"/>
              </a:solidFill>
              <a:latin typeface="Open San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43000" y="0"/>
            <a:ext cx="20574000" cy="10287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28700" y="1028700"/>
            <a:ext cx="12992100" cy="82296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768109" y="2084390"/>
            <a:ext cx="513109" cy="6494051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2944673" y="613243"/>
            <a:ext cx="1267542" cy="124536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4706156" y="8731246"/>
            <a:ext cx="3066494" cy="1054107"/>
          </a:xfrm>
          <a:prstGeom prst="rect">
            <a:avLst/>
          </a:prstGeom>
        </p:spPr>
      </p:pic>
      <p:sp>
        <p:nvSpPr>
          <p:cNvPr id="24" name="TextBox 24"/>
          <p:cNvSpPr txBox="1"/>
          <p:nvPr/>
        </p:nvSpPr>
        <p:spPr>
          <a:xfrm>
            <a:off x="2944673" y="2553951"/>
            <a:ext cx="6294577" cy="1069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000"/>
              </a:lnSpc>
            </a:pPr>
            <a:r>
              <a:rPr lang="en-US" sz="8000">
                <a:solidFill>
                  <a:srgbClr val="276493"/>
                </a:solidFill>
                <a:latin typeface="Baloo Bold"/>
              </a:rPr>
              <a:t>I'r dosbarth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670933" y="5029200"/>
            <a:ext cx="15909799" cy="20826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098"/>
              </a:lnSpc>
            </a:pP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Eisteddwch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yn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iawn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!                            </a:t>
            </a:r>
            <a:endParaRPr lang="en-US" sz="8000" b="1" dirty="0">
              <a:solidFill>
                <a:srgbClr val="276493"/>
              </a:solidFill>
              <a:latin typeface="Open Sans"/>
              <a:ea typeface="Open Sans"/>
              <a:cs typeface="Open San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43000" y="0"/>
            <a:ext cx="20574000" cy="10287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28699" y="1028700"/>
            <a:ext cx="14314627" cy="82296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768109" y="2084390"/>
            <a:ext cx="513109" cy="6494051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2944673" y="613243"/>
            <a:ext cx="1267542" cy="124536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4706156" y="8731246"/>
            <a:ext cx="3066494" cy="1054107"/>
          </a:xfrm>
          <a:prstGeom prst="rect">
            <a:avLst/>
          </a:prstGeom>
        </p:spPr>
      </p:pic>
      <p:sp>
        <p:nvSpPr>
          <p:cNvPr id="24" name="TextBox 24"/>
          <p:cNvSpPr txBox="1"/>
          <p:nvPr/>
        </p:nvSpPr>
        <p:spPr>
          <a:xfrm>
            <a:off x="2944673" y="2553951"/>
            <a:ext cx="6294577" cy="1069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000"/>
              </a:lnSpc>
            </a:pPr>
            <a:r>
              <a:rPr lang="en-US" sz="8000">
                <a:solidFill>
                  <a:srgbClr val="276493"/>
                </a:solidFill>
                <a:latin typeface="Baloo Bold"/>
              </a:rPr>
              <a:t>I'r dosbarth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944673" y="3846756"/>
            <a:ext cx="12035223" cy="40867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098"/>
              </a:lnSpc>
            </a:pPr>
            <a:r>
              <a:rPr lang="en-US" sz="5784" dirty="0">
                <a:solidFill>
                  <a:srgbClr val="276493"/>
                </a:solidFill>
                <a:latin typeface="Open Sans"/>
              </a:rPr>
              <a:t> </a:t>
            </a:r>
          </a:p>
          <a:p>
            <a:pPr>
              <a:lnSpc>
                <a:spcPts val="8098"/>
              </a:lnSpc>
            </a:pP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Gwrandewch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,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os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gwelwch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yn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dda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!      </a:t>
            </a:r>
            <a:r>
              <a:rPr lang="en-US" sz="5750" dirty="0">
                <a:solidFill>
                  <a:srgbClr val="276493"/>
                </a:solidFill>
                <a:latin typeface="Open Sans"/>
              </a:rPr>
              <a:t> </a:t>
            </a:r>
            <a:endParaRPr lang="en-US" sz="5750" dirty="0">
              <a:solidFill>
                <a:srgbClr val="276493"/>
              </a:solidFill>
              <a:latin typeface="Open Sans"/>
              <a:ea typeface="Open Sans"/>
              <a:cs typeface="Open Sans"/>
            </a:endParaRPr>
          </a:p>
          <a:p>
            <a:pPr>
              <a:lnSpc>
                <a:spcPts val="8098"/>
              </a:lnSpc>
            </a:pPr>
            <a:endParaRPr lang="en-US" sz="5784" dirty="0">
              <a:solidFill>
                <a:srgbClr val="276493"/>
              </a:solidFill>
              <a:latin typeface="Open San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43000" y="0"/>
            <a:ext cx="20574000" cy="10287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28700" y="1028700"/>
            <a:ext cx="14592300" cy="82296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768109" y="2084390"/>
            <a:ext cx="513109" cy="6494051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2944673" y="613243"/>
            <a:ext cx="1267542" cy="124536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4706156" y="8731246"/>
            <a:ext cx="3066494" cy="1054107"/>
          </a:xfrm>
          <a:prstGeom prst="rect">
            <a:avLst/>
          </a:prstGeom>
        </p:spPr>
      </p:pic>
      <p:sp>
        <p:nvSpPr>
          <p:cNvPr id="24" name="TextBox 24"/>
          <p:cNvSpPr txBox="1"/>
          <p:nvPr/>
        </p:nvSpPr>
        <p:spPr>
          <a:xfrm>
            <a:off x="2944673" y="1972765"/>
            <a:ext cx="6294577" cy="1069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000"/>
              </a:lnSpc>
            </a:pPr>
            <a:r>
              <a:rPr lang="en-US" sz="8000">
                <a:solidFill>
                  <a:srgbClr val="276493"/>
                </a:solidFill>
                <a:latin typeface="Baloo Bold"/>
              </a:rPr>
              <a:t>I'r dosbarth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673453" y="3808010"/>
            <a:ext cx="13778782" cy="61642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098"/>
              </a:lnSpc>
            </a:pP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Peidiwch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 â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gweiddi’r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ateb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!</a:t>
            </a:r>
            <a:endParaRPr lang="en-US" sz="8000" b="1" dirty="0">
              <a:solidFill>
                <a:srgbClr val="276493"/>
              </a:solidFill>
              <a:latin typeface="Open Sans"/>
              <a:ea typeface="Open Sans"/>
              <a:cs typeface="Open Sans"/>
            </a:endParaRPr>
          </a:p>
          <a:p>
            <a:pPr>
              <a:lnSpc>
                <a:spcPts val="8098"/>
              </a:lnSpc>
            </a:pP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Dwylo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i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fyny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,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os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gwelwch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yn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dda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. </a:t>
            </a:r>
            <a:endParaRPr lang="en-US" sz="8000" b="1" dirty="0">
              <a:solidFill>
                <a:srgbClr val="276493"/>
              </a:solidFill>
              <a:latin typeface="Open Sans"/>
              <a:ea typeface="Open Sans"/>
              <a:cs typeface="Open Sans"/>
            </a:endParaRPr>
          </a:p>
          <a:p>
            <a:pPr>
              <a:lnSpc>
                <a:spcPts val="8098"/>
              </a:lnSpc>
            </a:pP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Arhoswch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eich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8000" b="1" dirty="0" err="1">
                <a:solidFill>
                  <a:srgbClr val="276493"/>
                </a:solidFill>
                <a:latin typeface="Open Sans"/>
              </a:rPr>
              <a:t>tro</a:t>
            </a:r>
            <a:r>
              <a:rPr lang="en-US" sz="8000" b="1" dirty="0">
                <a:solidFill>
                  <a:srgbClr val="276493"/>
                </a:solidFill>
                <a:latin typeface="Open Sans"/>
              </a:rPr>
              <a:t>.</a:t>
            </a:r>
            <a:endParaRPr lang="en-US" sz="8000" b="1" dirty="0">
              <a:solidFill>
                <a:srgbClr val="276493"/>
              </a:solidFill>
              <a:latin typeface="Open Sans"/>
              <a:ea typeface="Open Sans"/>
              <a:cs typeface="Open Sans"/>
            </a:endParaRPr>
          </a:p>
          <a:p>
            <a:pPr>
              <a:lnSpc>
                <a:spcPts val="8098"/>
              </a:lnSpc>
            </a:pPr>
            <a:endParaRPr lang="en-US" sz="8000" b="1" dirty="0">
              <a:solidFill>
                <a:srgbClr val="276493"/>
              </a:solidFill>
              <a:latin typeface="Open Sans"/>
              <a:ea typeface="Open Sans"/>
              <a:cs typeface="Open Sans"/>
            </a:endParaRPr>
          </a:p>
          <a:p>
            <a:pPr>
              <a:lnSpc>
                <a:spcPts val="8098"/>
              </a:lnSpc>
            </a:pPr>
            <a:endParaRPr lang="en-US" sz="5784" dirty="0">
              <a:solidFill>
                <a:srgbClr val="276493"/>
              </a:solidFill>
              <a:latin typeface="Open San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35636" y="4266448"/>
            <a:ext cx="5099032" cy="322629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05623" y="4215655"/>
            <a:ext cx="3105043" cy="327709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011902" y="4215655"/>
            <a:ext cx="5099032" cy="322629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7483448" y="4215655"/>
            <a:ext cx="2691067" cy="2765979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-286738" y="3002100"/>
            <a:ext cx="7143780" cy="976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dirty="0" err="1">
                <a:solidFill>
                  <a:srgbClr val="276493"/>
                </a:solidFill>
                <a:latin typeface="Open Sans"/>
              </a:rPr>
              <a:t>Tynnwch</a:t>
            </a:r>
            <a:r>
              <a:rPr lang="en-US" sz="2799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2799" dirty="0" err="1">
                <a:solidFill>
                  <a:srgbClr val="276493"/>
                </a:solidFill>
                <a:latin typeface="Open Sans"/>
              </a:rPr>
              <a:t>eich</a:t>
            </a:r>
            <a:r>
              <a:rPr lang="en-US" sz="2799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2799" dirty="0" err="1">
                <a:solidFill>
                  <a:srgbClr val="276493"/>
                </a:solidFill>
                <a:latin typeface="Open Sans"/>
              </a:rPr>
              <a:t>cotiau</a:t>
            </a:r>
            <a:r>
              <a:rPr lang="en-US" sz="2799" dirty="0">
                <a:solidFill>
                  <a:srgbClr val="276493"/>
                </a:solidFill>
                <a:latin typeface="Open Sans"/>
              </a:rPr>
              <a:t>.</a:t>
            </a:r>
          </a:p>
          <a:p>
            <a:pPr algn="ctr">
              <a:lnSpc>
                <a:spcPts val="3919"/>
              </a:lnSpc>
            </a:pPr>
            <a:endParaRPr lang="en-US" sz="2799" dirty="0">
              <a:solidFill>
                <a:srgbClr val="276493"/>
              </a:solidFill>
              <a:latin typeface="Open Sans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347123" y="3002100"/>
            <a:ext cx="7143780" cy="481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</a:pPr>
            <a:r>
              <a:rPr lang="en-US" sz="2799">
                <a:solidFill>
                  <a:srgbClr val="276493"/>
                </a:solidFill>
                <a:latin typeface="Open Sans"/>
              </a:rPr>
              <a:t>Rhowch eich bagiau ar y llawr.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048368" y="2382770"/>
            <a:ext cx="7143780" cy="24683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dirty="0">
                <a:solidFill>
                  <a:srgbClr val="276493"/>
                </a:solidFill>
                <a:latin typeface="Open Sans"/>
              </a:rPr>
              <a:t>Dim </a:t>
            </a:r>
            <a:r>
              <a:rPr lang="en-US" sz="2799" dirty="0" err="1">
                <a:solidFill>
                  <a:srgbClr val="276493"/>
                </a:solidFill>
                <a:latin typeface="Open Sans"/>
              </a:rPr>
              <a:t>ffônau</a:t>
            </a:r>
            <a:r>
              <a:rPr lang="en-US" sz="2799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2799" dirty="0" err="1">
                <a:solidFill>
                  <a:srgbClr val="276493"/>
                </a:solidFill>
                <a:latin typeface="Open Sans"/>
              </a:rPr>
              <a:t>yn</a:t>
            </a:r>
            <a:r>
              <a:rPr lang="en-US" sz="2799" dirty="0">
                <a:solidFill>
                  <a:srgbClr val="276493"/>
                </a:solidFill>
                <a:latin typeface="Open Sans"/>
              </a:rPr>
              <a:t> y </a:t>
            </a:r>
            <a:r>
              <a:rPr lang="en-US" sz="2799" dirty="0" err="1">
                <a:solidFill>
                  <a:srgbClr val="276493"/>
                </a:solidFill>
                <a:latin typeface="Open Sans"/>
              </a:rPr>
              <a:t>dosbarth</a:t>
            </a:r>
            <a:r>
              <a:rPr lang="en-US" sz="2799" dirty="0">
                <a:solidFill>
                  <a:srgbClr val="276493"/>
                </a:solidFill>
                <a:latin typeface="Open Sans"/>
              </a:rPr>
              <a:t>.</a:t>
            </a:r>
          </a:p>
          <a:p>
            <a:pPr algn="ctr">
              <a:lnSpc>
                <a:spcPts val="3919"/>
              </a:lnSpc>
            </a:pPr>
            <a:endParaRPr lang="en-US" sz="2799" dirty="0">
              <a:solidFill>
                <a:srgbClr val="276493"/>
              </a:solidFill>
              <a:latin typeface="Open Sans"/>
            </a:endParaRPr>
          </a:p>
          <a:p>
            <a:pPr algn="ctr">
              <a:lnSpc>
                <a:spcPts val="3919"/>
              </a:lnSpc>
            </a:pPr>
            <a:r>
              <a:rPr lang="en-US" sz="2750" dirty="0">
                <a:solidFill>
                  <a:srgbClr val="276493"/>
                </a:solidFill>
                <a:latin typeface="Open Sans"/>
              </a:rPr>
              <a:t>   </a:t>
            </a:r>
            <a:r>
              <a:rPr lang="en-US" sz="2750" dirty="0" err="1">
                <a:solidFill>
                  <a:srgbClr val="276493"/>
                </a:solidFill>
                <a:latin typeface="Open Sans"/>
              </a:rPr>
              <a:t>Rhowch</a:t>
            </a:r>
            <a:r>
              <a:rPr lang="en-US" sz="2750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2750" dirty="0" err="1">
                <a:solidFill>
                  <a:srgbClr val="276493"/>
                </a:solidFill>
                <a:latin typeface="Open Sans"/>
              </a:rPr>
              <a:t>eich</a:t>
            </a:r>
            <a:r>
              <a:rPr lang="en-US" sz="2750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2750" dirty="0" err="1">
                <a:solidFill>
                  <a:srgbClr val="276493"/>
                </a:solidFill>
                <a:latin typeface="Open Sans"/>
              </a:rPr>
              <a:t>ffônau</a:t>
            </a:r>
            <a:r>
              <a:rPr lang="en-US" sz="2750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2750" dirty="0" err="1">
                <a:solidFill>
                  <a:srgbClr val="276493"/>
                </a:solidFill>
                <a:latin typeface="Open Sans"/>
              </a:rPr>
              <a:t>yn</a:t>
            </a:r>
            <a:r>
              <a:rPr lang="en-US" sz="2750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2750" dirty="0" err="1">
                <a:solidFill>
                  <a:srgbClr val="276493"/>
                </a:solidFill>
                <a:latin typeface="Open Sans"/>
              </a:rPr>
              <a:t>eich</a:t>
            </a:r>
            <a:r>
              <a:rPr lang="en-US" sz="2750" dirty="0">
                <a:solidFill>
                  <a:srgbClr val="276493"/>
                </a:solidFill>
                <a:latin typeface="Open Sans"/>
              </a:rPr>
              <a:t> bag.</a:t>
            </a:r>
            <a:endParaRPr lang="en-US" sz="2750" dirty="0">
              <a:solidFill>
                <a:srgbClr val="276493"/>
              </a:solidFill>
              <a:latin typeface="Open Sans"/>
              <a:ea typeface="Open Sans"/>
              <a:cs typeface="Open Sans"/>
            </a:endParaRPr>
          </a:p>
          <a:p>
            <a:pPr algn="ctr">
              <a:lnSpc>
                <a:spcPts val="3919"/>
              </a:lnSpc>
            </a:pPr>
            <a:r>
              <a:rPr lang="en-US" sz="2799" dirty="0">
                <a:solidFill>
                  <a:srgbClr val="276493"/>
                </a:solidFill>
                <a:latin typeface="Open Sans"/>
              </a:rPr>
              <a:t> </a:t>
            </a:r>
          </a:p>
          <a:p>
            <a:pPr algn="ctr">
              <a:lnSpc>
                <a:spcPts val="3919"/>
              </a:lnSpc>
            </a:pPr>
            <a:endParaRPr lang="en-US" sz="2799" dirty="0">
              <a:solidFill>
                <a:srgbClr val="276493"/>
              </a:solidFill>
              <a:latin typeface="Open Sans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952432" y="4266448"/>
            <a:ext cx="5099032" cy="322629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1196220">
            <a:off x="13446441" y="4355146"/>
            <a:ext cx="2111013" cy="2947313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928674" y="433580"/>
            <a:ext cx="12631652" cy="11563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530"/>
              </a:lnSpc>
            </a:pPr>
            <a:r>
              <a:rPr lang="en-US" sz="7108">
                <a:solidFill>
                  <a:srgbClr val="276493"/>
                </a:solidFill>
                <a:latin typeface="Bryndan Write"/>
              </a:rPr>
              <a:t>Cotiau, bagiau, ffônau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-289309" y="7964968"/>
            <a:ext cx="7143780" cy="976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276493"/>
                </a:solidFill>
                <a:latin typeface="Open Sans"/>
              </a:rPr>
              <a:t>Tynna dy got.</a:t>
            </a:r>
          </a:p>
          <a:p>
            <a:pPr algn="ctr">
              <a:lnSpc>
                <a:spcPts val="3919"/>
              </a:lnSpc>
            </a:pPr>
            <a:endParaRPr lang="en-US" sz="2799">
              <a:solidFill>
                <a:srgbClr val="276493"/>
              </a:solidFill>
              <a:latin typeface="Open Sans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7028828" y="7713120"/>
            <a:ext cx="7143780" cy="481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</a:pPr>
            <a:r>
              <a:rPr lang="en-US" sz="2799">
                <a:solidFill>
                  <a:srgbClr val="276493"/>
                </a:solidFill>
                <a:latin typeface="Open Sans"/>
              </a:rPr>
              <a:t>Rho dy fag ar y llawr.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259397" y="7569718"/>
            <a:ext cx="7143780" cy="24683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</a:pPr>
            <a:endParaRPr dirty="0"/>
          </a:p>
          <a:p>
            <a:pPr algn="ctr">
              <a:lnSpc>
                <a:spcPts val="3919"/>
              </a:lnSpc>
            </a:pPr>
            <a:r>
              <a:rPr lang="en-US" sz="2799" dirty="0">
                <a:solidFill>
                  <a:srgbClr val="276493"/>
                </a:solidFill>
                <a:latin typeface="Open Sans"/>
              </a:rPr>
              <a:t>Rho </a:t>
            </a:r>
            <a:r>
              <a:rPr lang="en-US" sz="2799" dirty="0" err="1">
                <a:solidFill>
                  <a:srgbClr val="276493"/>
                </a:solidFill>
                <a:latin typeface="Open Sans"/>
              </a:rPr>
              <a:t>dy</a:t>
            </a:r>
            <a:r>
              <a:rPr lang="en-US" sz="2799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2799" dirty="0" err="1">
                <a:solidFill>
                  <a:srgbClr val="276493"/>
                </a:solidFill>
                <a:latin typeface="Open Sans"/>
              </a:rPr>
              <a:t>ffôn</a:t>
            </a:r>
            <a:r>
              <a:rPr lang="en-US" sz="2799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2799" dirty="0" err="1">
                <a:solidFill>
                  <a:srgbClr val="276493"/>
                </a:solidFill>
                <a:latin typeface="Open Sans"/>
              </a:rPr>
              <a:t>yn</a:t>
            </a:r>
            <a:r>
              <a:rPr lang="en-US" sz="2799" dirty="0">
                <a:solidFill>
                  <a:srgbClr val="276493"/>
                </a:solidFill>
                <a:latin typeface="Open Sans"/>
              </a:rPr>
              <a:t> </a:t>
            </a:r>
            <a:r>
              <a:rPr lang="en-US" sz="2799" dirty="0" err="1">
                <a:solidFill>
                  <a:srgbClr val="276493"/>
                </a:solidFill>
                <a:latin typeface="Open Sans"/>
              </a:rPr>
              <a:t>dy</a:t>
            </a:r>
            <a:r>
              <a:rPr lang="en-US" sz="2799" dirty="0">
                <a:solidFill>
                  <a:srgbClr val="276493"/>
                </a:solidFill>
                <a:latin typeface="Open Sans"/>
              </a:rPr>
              <a:t> fag.</a:t>
            </a:r>
          </a:p>
          <a:p>
            <a:pPr>
              <a:lnSpc>
                <a:spcPts val="3919"/>
              </a:lnSpc>
            </a:pPr>
            <a:endParaRPr lang="en-US" sz="2799" dirty="0">
              <a:solidFill>
                <a:srgbClr val="276493"/>
              </a:solidFill>
              <a:latin typeface="Open Sans"/>
            </a:endParaRPr>
          </a:p>
          <a:p>
            <a:pPr>
              <a:lnSpc>
                <a:spcPts val="3919"/>
              </a:lnSpc>
            </a:pPr>
            <a:r>
              <a:rPr lang="en-US" sz="2799" dirty="0">
                <a:solidFill>
                  <a:srgbClr val="276493"/>
                </a:solidFill>
                <a:latin typeface="Open Sans"/>
              </a:rPr>
              <a:t> </a:t>
            </a:r>
          </a:p>
          <a:p>
            <a:pPr>
              <a:lnSpc>
                <a:spcPts val="3919"/>
              </a:lnSpc>
            </a:pPr>
            <a:endParaRPr lang="en-US" sz="2799" dirty="0">
              <a:solidFill>
                <a:srgbClr val="276493"/>
              </a:solidFill>
              <a:latin typeface="Open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143</Words>
  <Application>Microsoft Office PowerPoint</Application>
  <PresentationFormat>Custom</PresentationFormat>
  <Paragraphs>43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Ymddygiad</dc:title>
  <cp:lastModifiedBy>Kara Lewis</cp:lastModifiedBy>
  <cp:revision>35</cp:revision>
  <dcterms:created xsi:type="dcterms:W3CDTF">2006-08-16T00:00:00Z</dcterms:created>
  <dcterms:modified xsi:type="dcterms:W3CDTF">2023-03-08T19:30:07Z</dcterms:modified>
  <dc:identifier>DAEt0ghvZ7s</dc:identifier>
</cp:coreProperties>
</file>