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6" r:id="rId6"/>
    <p:sldId id="261" r:id="rId7"/>
    <p:sldId id="260" r:id="rId8"/>
    <p:sldId id="267" r:id="rId9"/>
    <p:sldId id="265" r:id="rId10"/>
    <p:sldId id="264" r:id="rId11"/>
    <p:sldId id="268" r:id="rId12"/>
    <p:sldId id="262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95" autoAdjust="0"/>
  </p:normalViewPr>
  <p:slideViewPr>
    <p:cSldViewPr snapToGrid="0">
      <p:cViewPr varScale="1">
        <p:scale>
          <a:sx n="111" d="100"/>
          <a:sy n="111" d="100"/>
        </p:scale>
        <p:origin x="558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208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426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60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621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867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99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99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68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39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765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00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C8B8FA-79C0-4164-909A-C32362750BF8}" type="datetimeFigureOut">
              <a:rPr lang="en-GB" smtClean="0"/>
              <a:t>10/07/2019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9F9E8-47E1-4E2C-ABFE-72C82C71A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53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isurejobs.com/job/2461258/housekeeping-public-area-cleaner-warwickshire/" TargetMode="External"/><Relationship Id="rId2" Type="http://schemas.openxmlformats.org/officeDocument/2006/relationships/hyperlink" Target="https://www.marriott.com/about/culture-and-values/history.m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inkedin.com/pulse/food-beverage-standard-operating-procedures-geoffrey-chavangi-muse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418" y="0"/>
            <a:ext cx="9296399" cy="685800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3783" y="801584"/>
            <a:ext cx="8769926" cy="1124198"/>
          </a:xfrm>
        </p:spPr>
        <p:txBody>
          <a:bodyPr/>
          <a:lstStyle/>
          <a:p>
            <a:r>
              <a:rPr lang="en-GB" sz="7200" b="1" u="sng" dirty="0">
                <a:solidFill>
                  <a:srgbClr val="FF0000"/>
                </a:solidFill>
              </a:rPr>
              <a:t>Marriott Hotel</a:t>
            </a:r>
          </a:p>
        </p:txBody>
      </p:sp>
    </p:spTree>
    <p:extLst>
      <p:ext uri="{BB962C8B-B14F-4D97-AF65-F5344CB8AC3E}">
        <p14:creationId xmlns:p14="http://schemas.microsoft.com/office/powerpoint/2010/main" val="312931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37850"/>
          </a:xfrm>
        </p:spPr>
        <p:txBody>
          <a:bodyPr/>
          <a:lstStyle/>
          <a:p>
            <a:r>
              <a:rPr lang="en-GB" dirty="0"/>
              <a:t>History facts about the hotel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382" y="1461077"/>
            <a:ext cx="3525693" cy="4967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Marriott was founded by John Willard Marriott in 1927 when he and his wife, Alice Sheets Marriott, open a root beer stand in Washington D.C.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J. Willard Marriott, Sr. 19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. Willard Marriott, Sr. 19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. Willard Marriott, Sr. 19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675" y="1302975"/>
            <a:ext cx="4322906" cy="55550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3" name="Picture 9" descr="1937 Hot Shopp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32067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128" y="1081303"/>
            <a:ext cx="4378036" cy="577669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857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0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Hospitality and guest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4869873" cy="4351338"/>
          </a:xfrm>
        </p:spPr>
        <p:txBody>
          <a:bodyPr>
            <a:normAutofit/>
          </a:bodyPr>
          <a:lstStyle/>
          <a:p>
            <a:r>
              <a:rPr lang="en-GB" dirty="0"/>
              <a:t>The hospitality is one of the most important things. </a:t>
            </a:r>
          </a:p>
          <a:p>
            <a:r>
              <a:rPr lang="en-GB" dirty="0"/>
              <a:t>It’s really important to know how to make a conversation, in this presentation we will present what is need to know about the hospitality in the hotel industry, we choose Forest of Arden because everyone is been there.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981" y="152400"/>
            <a:ext cx="6248400" cy="670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615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Front desk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482436"/>
            <a:ext cx="5396345" cy="47222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front desk is the first one which the guest see arriving in the hotel, the front desk should be clean and nice. </a:t>
            </a:r>
          </a:p>
          <a:p>
            <a:pPr marL="0" indent="0">
              <a:buNone/>
            </a:pPr>
            <a:r>
              <a:rPr lang="en-GB" dirty="0"/>
              <a:t>The person should be smiling and smart, to have the right knowledge about the hotel:</a:t>
            </a:r>
          </a:p>
          <a:p>
            <a:r>
              <a:rPr lang="en-GB" dirty="0"/>
              <a:t>To know to make  a conversation </a:t>
            </a:r>
          </a:p>
          <a:p>
            <a:r>
              <a:rPr lang="en-GB" dirty="0"/>
              <a:t>To have information how to help the guest.</a:t>
            </a:r>
          </a:p>
          <a:p>
            <a:r>
              <a:rPr lang="en-GB" dirty="0"/>
              <a:t> To know to give the right information at the guest. </a:t>
            </a:r>
          </a:p>
          <a:p>
            <a:r>
              <a:rPr lang="en-GB" dirty="0"/>
              <a:t>To know how to receive feedback from  the guests   for the services.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EB2EA582-91EB-40E7-AD0D-8AA1817FB7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745" y="1244456"/>
            <a:ext cx="5801784" cy="5406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31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2511"/>
          </a:xfrm>
        </p:spPr>
        <p:txBody>
          <a:bodyPr/>
          <a:lstStyle/>
          <a:p>
            <a:r>
              <a:rPr lang="en-US" dirty="0"/>
              <a:t>Memories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1550"/>
            <a:ext cx="5801784" cy="540644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204" y="1427018"/>
            <a:ext cx="6265287" cy="543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09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Housekeeping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928" y="1382279"/>
            <a:ext cx="10515600" cy="102841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A </a:t>
            </a:r>
            <a:r>
              <a:rPr lang="en-US" dirty="0" smtClean="0"/>
              <a:t>housekeeper</a:t>
            </a:r>
            <a:r>
              <a:rPr lang="en-US" dirty="0"/>
              <a:t> </a:t>
            </a:r>
            <a:r>
              <a:rPr lang="en-US" dirty="0" smtClean="0"/>
              <a:t>person is employed </a:t>
            </a:r>
            <a:r>
              <a:rPr lang="en-US" dirty="0"/>
              <a:t>to manage a </a:t>
            </a:r>
            <a:r>
              <a:rPr lang="en-US" dirty="0" smtClean="0"/>
              <a:t>household and </a:t>
            </a:r>
            <a:r>
              <a:rPr lang="en-US" dirty="0"/>
              <a:t>the domestic staff. The experience is different for </a:t>
            </a:r>
            <a:r>
              <a:rPr lang="en-US" dirty="0" smtClean="0"/>
              <a:t>everyone so it is mandatory to follow the established procedures by the company.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10691"/>
            <a:ext cx="3570282" cy="4447309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CB6B12D1-6BB2-4E07-BD39-9C9423219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5585" y="2410691"/>
            <a:ext cx="5359483" cy="4447308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10CAD0A7-338C-4DB3-8F3F-6F6BE97245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0282" y="2410692"/>
            <a:ext cx="3123691" cy="444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69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27431" cy="1325563"/>
          </a:xfrm>
        </p:spPr>
        <p:txBody>
          <a:bodyPr/>
          <a:lstStyle/>
          <a:p>
            <a:pPr algn="ctr"/>
            <a:r>
              <a:rPr lang="en-US" dirty="0"/>
              <a:t>Restaurant: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285" y="1464291"/>
            <a:ext cx="6688015" cy="471267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 waiters  should have the  knowledge how to show to the guest politeness .</a:t>
            </a:r>
          </a:p>
          <a:p>
            <a:r>
              <a:rPr lang="en-US" dirty="0"/>
              <a:t>To know how to get out of complains situation ( to solve the problems with complains situations)</a:t>
            </a:r>
          </a:p>
          <a:p>
            <a:r>
              <a:rPr lang="en-US" dirty="0"/>
              <a:t>There is NO place for demonstration of emotions like sympathy, empathy, discrimination ,politic, sport (1966)</a:t>
            </a:r>
          </a:p>
          <a:p>
            <a:r>
              <a:rPr lang="en-US" dirty="0"/>
              <a:t>The restaurant should not be only clean and tidy , but to be with predisposing atmosphere</a:t>
            </a:r>
          </a:p>
          <a:p>
            <a:r>
              <a:rPr lang="en-US" dirty="0"/>
              <a:t>The waitress have to be with professional skills, should have knowledge how to arrange the table, how serve without worrying the clients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6215" y="-237005"/>
            <a:ext cx="4730327" cy="7279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19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D88108B6-67C3-4495-8CEF-0466D47090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71" y="582873"/>
            <a:ext cx="10918208" cy="5999328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346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Conference and Banqueting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318164" cy="4351338"/>
          </a:xfrm>
        </p:spPr>
        <p:txBody>
          <a:bodyPr/>
          <a:lstStyle/>
          <a:p>
            <a:r>
              <a:rPr lang="en-US" dirty="0"/>
              <a:t>It’s the place where they make the most important business meetings conference. </a:t>
            </a:r>
          </a:p>
          <a:p>
            <a:r>
              <a:rPr lang="en-US" dirty="0"/>
              <a:t>It’s have a lot of standards about the arrange of the tables.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599" y="2189018"/>
            <a:ext cx="6137565" cy="354676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084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Food  and B</a:t>
            </a:r>
            <a:r>
              <a:rPr lang="it-IT" dirty="0" smtClean="0"/>
              <a:t>everage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619500" cy="376628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dirty="0" smtClean="0"/>
              <a:t>Quallity </a:t>
            </a:r>
            <a:endParaRPr lang="it-IT" dirty="0"/>
          </a:p>
          <a:p>
            <a:pPr marL="514350" indent="-514350">
              <a:buFont typeface="+mj-lt"/>
              <a:buAutoNum type="arabicPeriod"/>
            </a:pPr>
            <a:r>
              <a:rPr lang="it-IT" dirty="0" smtClean="0"/>
              <a:t>Resturant </a:t>
            </a:r>
            <a:endParaRPr lang="it-IT" dirty="0"/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Set up the </a:t>
            </a:r>
            <a:r>
              <a:rPr lang="it-IT" dirty="0" smtClean="0"/>
              <a:t>tables </a:t>
            </a:r>
            <a:endParaRPr lang="it-IT" dirty="0" smtClean="0"/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The food </a:t>
            </a:r>
            <a:r>
              <a:rPr lang="it-IT" dirty="0" smtClean="0"/>
              <a:t>needs </a:t>
            </a:r>
            <a:r>
              <a:rPr lang="it-IT" dirty="0"/>
              <a:t>to look nice and </a:t>
            </a:r>
            <a:r>
              <a:rPr lang="it-IT" dirty="0" smtClean="0"/>
              <a:t>pretty</a:t>
            </a:r>
            <a:endParaRPr lang="it-IT" dirty="0"/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Professional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D54D08BE-EDB1-434A-8855-01D18DF34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923" y="3709424"/>
            <a:ext cx="3695350" cy="26976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5923" y="365125"/>
            <a:ext cx="3625361" cy="2998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0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29E7EC9C-951F-4026-9078-DFC3B14F2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533332" cy="6858000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BD292C1E-93B3-4E60-B2BB-61CAC493A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2040" y="0"/>
            <a:ext cx="57599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26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7854" y="457345"/>
            <a:ext cx="9144000" cy="1413019"/>
          </a:xfrm>
        </p:spPr>
        <p:txBody>
          <a:bodyPr/>
          <a:lstStyle/>
          <a:p>
            <a:r>
              <a:rPr lang="en-US" dirty="0"/>
              <a:t>Conclusion: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4910" y="1827053"/>
            <a:ext cx="11305309" cy="2105623"/>
          </a:xfrm>
        </p:spPr>
        <p:txBody>
          <a:bodyPr/>
          <a:lstStyle/>
          <a:p>
            <a:pPr algn="l"/>
            <a:r>
              <a:rPr lang="it-IT" dirty="0"/>
              <a:t>Hospitality </a:t>
            </a:r>
            <a:r>
              <a:rPr lang="it-IT" dirty="0" smtClean="0"/>
              <a:t>is a very complex point and has a wide various of departments which together comunicates and makes the place to work smoothlie. The staff</a:t>
            </a:r>
            <a:r>
              <a:rPr lang="it-IT" dirty="0"/>
              <a:t> </a:t>
            </a:r>
            <a:r>
              <a:rPr lang="it-IT" dirty="0" smtClean="0"/>
              <a:t>should be well prepared to  make the hotel look pleasent and welcoming, with a nice atmosphere.  The Marriot Hotel needs to be placed on top of other hotels where it is.</a:t>
            </a:r>
          </a:p>
          <a:p>
            <a:pPr algn="l"/>
            <a:endParaRPr lang="en-US" dirty="0"/>
          </a:p>
        </p:txBody>
      </p:sp>
      <p:pic>
        <p:nvPicPr>
          <p:cNvPr id="4" name="Immagine 4">
            <a:extLst>
              <a:ext uri="{FF2B5EF4-FFF2-40B4-BE49-F238E27FC236}">
                <a16:creationId xmlns:a16="http://schemas.microsoft.com/office/drawing/2014/main" id="{0F3C21A8-8338-4117-AD1C-422BC872B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0348" y="3904420"/>
            <a:ext cx="4454432" cy="2795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95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A2E3AA-269F-4C36-870B-2BD0769D1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Reference: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93FADB77-5704-41B6-B3C8-A5960F6C1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dirty="0" smtClean="0"/>
              <a:t>Marriot History 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www.marriott.com/about/culture-and-values/history.mi</a:t>
            </a:r>
            <a:r>
              <a:rPr lang="en-GB" dirty="0"/>
              <a:t> </a:t>
            </a:r>
            <a:r>
              <a:rPr lang="en-GB" dirty="0" smtClean="0"/>
              <a:t> Access (10.07.2019)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History of the hospitality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www.marriott.com/about/culture-and-values/history.mi</a:t>
            </a:r>
            <a:r>
              <a:rPr lang="en-GB" dirty="0" smtClean="0"/>
              <a:t> Access (10.07.2019)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Standards about the cleaning </a:t>
            </a:r>
            <a:r>
              <a:rPr lang="en-GB" dirty="0">
                <a:hlinkClick r:id="rId3"/>
              </a:rPr>
              <a:t>https://www.leisurejobs.com/job/2461258/housekeeping-public-area-cleaner-warwickshire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Access (10.07.2019)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Standards about the Food and Beverage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www.linkedin.com/pulse/food-beverage-standard-operating-procedures-geoffrey-chavangi-musera</a:t>
            </a:r>
            <a:r>
              <a:rPr lang="en-GB" dirty="0" smtClean="0"/>
              <a:t> Access (10.07.2019)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0595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428</Words>
  <Application>Microsoft Office PowerPoint</Application>
  <PresentationFormat>Widescreen</PresentationFormat>
  <Paragraphs>41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Marriott Hotel</vt:lpstr>
      <vt:lpstr>History facts about the hotel </vt:lpstr>
      <vt:lpstr>Hospitality and guest </vt:lpstr>
      <vt:lpstr>Front desk </vt:lpstr>
      <vt:lpstr>Memories </vt:lpstr>
      <vt:lpstr>Housekeeping </vt:lpstr>
      <vt:lpstr>Restaurant:  </vt:lpstr>
      <vt:lpstr>PowerPoint Presentation</vt:lpstr>
      <vt:lpstr>Conference and Banqueting </vt:lpstr>
      <vt:lpstr>Food  and Beverage</vt:lpstr>
      <vt:lpstr>PowerPoint Presentation</vt:lpstr>
      <vt:lpstr>Conclusion:</vt:lpstr>
      <vt:lpstr>Reference: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</dc:title>
  <dc:creator>Rumen Pavlov (1902012)</dc:creator>
  <cp:lastModifiedBy>Rumen Pavlov (1902012)</cp:lastModifiedBy>
  <cp:revision>32</cp:revision>
  <dcterms:created xsi:type="dcterms:W3CDTF">2019-07-01T11:23:42Z</dcterms:created>
  <dcterms:modified xsi:type="dcterms:W3CDTF">2019-07-10T12:02:57Z</dcterms:modified>
</cp:coreProperties>
</file>